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2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3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0" r:id="rId2"/>
    <p:sldId id="276" r:id="rId3"/>
    <p:sldId id="278" r:id="rId4"/>
    <p:sldId id="259" r:id="rId5"/>
    <p:sldId id="261" r:id="rId6"/>
    <p:sldId id="257" r:id="rId7"/>
    <p:sldId id="279" r:id="rId8"/>
    <p:sldId id="256" r:id="rId9"/>
    <p:sldId id="258" r:id="rId10"/>
    <p:sldId id="268" r:id="rId11"/>
    <p:sldId id="280" r:id="rId12"/>
    <p:sldId id="272" r:id="rId13"/>
    <p:sldId id="273" r:id="rId14"/>
    <p:sldId id="277" r:id="rId15"/>
    <p:sldId id="262" r:id="rId16"/>
    <p:sldId id="263" r:id="rId17"/>
    <p:sldId id="283" r:id="rId18"/>
    <p:sldId id="28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56CB"/>
    <a:srgbClr val="5686DA"/>
    <a:srgbClr val="104095"/>
    <a:srgbClr val="7D94C2"/>
    <a:srgbClr val="1558B1"/>
    <a:srgbClr val="5686D9"/>
    <a:srgbClr val="0B327D"/>
    <a:srgbClr val="0842A5"/>
    <a:srgbClr val="0B3379"/>
    <a:srgbClr val="0B37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9" autoAdjust="0"/>
    <p:restoredTop sz="93973" autoAdjust="0"/>
  </p:normalViewPr>
  <p:slideViewPr>
    <p:cSldViewPr snapToGrid="0" showGuides="1">
      <p:cViewPr varScale="1">
        <p:scale>
          <a:sx n="88" d="100"/>
          <a:sy n="88" d="100"/>
        </p:scale>
        <p:origin x="750" y="90"/>
      </p:cViewPr>
      <p:guideLst>
        <p:guide orient="horz" pos="2160"/>
        <p:guide pos="3840"/>
        <p:guide pos="665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3B45D3-7D38-49BB-B7AC-FC9B89002446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5EECB-E68A-4BD2-9E59-686B03F83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252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86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95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539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301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22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35EECB-E68A-4BD2-9E59-686B03F83B8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936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10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993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A5C5C6-E935-4600-BD16-25F2D6145AC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710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39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58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63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31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13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71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07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35EECB-E68A-4BD2-9E59-686B03F83B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380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AD55761-5D8B-4A52-9207-3DF516C6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595D6-DEC5-43AB-94A1-04CDC2D951B8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74C59FE-11B4-4481-8A91-3C652B075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118D4A-3E34-4121-91B2-E5A73B708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442B5-5D93-4E35-B08F-CE59CDED33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15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417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A7E2CDA-48A4-43F6-BF3D-DAF4D4A7D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B6F5C03-BDDD-46A9-8A09-30C171893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BFBBF7-C66B-4D67-AFF0-43EBCBADDF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595D6-DEC5-43AB-94A1-04CDC2D951B8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66D1B9-1A06-40BA-B254-D2CF82BD9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F645C4-E5C4-424D-B916-1D4F8C7577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442B5-5D93-4E35-B08F-CE59CDED33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8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30.xml"/><Relationship Id="rId7" Type="http://schemas.openxmlformats.org/officeDocument/2006/relationships/image" Target="../media/image11.png"/><Relationship Id="rId2" Type="http://schemas.openxmlformats.org/officeDocument/2006/relationships/tags" Target="../tags/tag29.xml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0.png"/><Relationship Id="rId4" Type="http://schemas.openxmlformats.org/officeDocument/2006/relationships/tags" Target="../tags/tag31.xml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10" Type="http://schemas.openxmlformats.org/officeDocument/2006/relationships/image" Target="../media/image8.png"/><Relationship Id="rId4" Type="http://schemas.openxmlformats.org/officeDocument/2006/relationships/tags" Target="../tags/tag10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4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2.xml"/><Relationship Id="rId7" Type="http://schemas.openxmlformats.org/officeDocument/2006/relationships/image" Target="../media/image15.png"/><Relationship Id="rId2" Type="http://schemas.openxmlformats.org/officeDocument/2006/relationships/tags" Target="../tags/tag21.xml"/><Relationship Id="rId1" Type="http://schemas.openxmlformats.org/officeDocument/2006/relationships/themeOverride" Target="../theme/themeOverride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动物&#10;&#10;描述已自动生成">
            <a:extLst>
              <a:ext uri="{FF2B5EF4-FFF2-40B4-BE49-F238E27FC236}">
                <a16:creationId xmlns:a16="http://schemas.microsoft.com/office/drawing/2014/main" xmlns="" id="{D9F3E55E-3DB1-4FBF-8560-0144E2D9CD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09" b="597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FDE676F-2799-4D51-B448-51ACA6782393}"/>
              </a:ext>
            </a:extLst>
          </p:cNvPr>
          <p:cNvSpPr txBox="1"/>
          <p:nvPr/>
        </p:nvSpPr>
        <p:spPr>
          <a:xfrm>
            <a:off x="1149350" y="1869853"/>
            <a:ext cx="98933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>
                <a:gradFill>
                  <a:gsLst>
                    <a:gs pos="72000">
                      <a:srgbClr val="1156CB"/>
                    </a:gs>
                    <a:gs pos="24000">
                      <a:srgbClr val="5686DA"/>
                    </a:gs>
                  </a:gsLst>
                  <a:lin ang="2700000" scaled="1"/>
                </a:gradFill>
                <a:effectLst>
                  <a:outerShdw blurRad="254000" dist="635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BIOTECH</a:t>
            </a:r>
            <a:endParaRPr lang="zh-CN" altLang="en-US" sz="15000" b="1" dirty="0">
              <a:gradFill>
                <a:gsLst>
                  <a:gs pos="72000">
                    <a:srgbClr val="1156CB"/>
                  </a:gs>
                  <a:gs pos="24000">
                    <a:srgbClr val="5686DA"/>
                  </a:gs>
                </a:gsLst>
                <a:lin ang="2700000" scaled="1"/>
              </a:gradFill>
              <a:effectLst>
                <a:outerShdw blurRad="254000" dist="635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D610630-87B3-4555-AD81-2681A269677D}"/>
              </a:ext>
            </a:extLst>
          </p:cNvPr>
          <p:cNvSpPr txBox="1"/>
          <p:nvPr/>
        </p:nvSpPr>
        <p:spPr>
          <a:xfrm>
            <a:off x="2559050" y="2873152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医疗行业通用模板  </a:t>
            </a:r>
            <a:r>
              <a: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观海</a:t>
            </a:r>
            <a:r>
              <a: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29B3381-4C1E-43B5-A320-E6BBF028820D}"/>
              </a:ext>
            </a:extLst>
          </p:cNvPr>
          <p:cNvSpPr/>
          <p:nvPr/>
        </p:nvSpPr>
        <p:spPr>
          <a:xfrm>
            <a:off x="7870472" y="1219985"/>
            <a:ext cx="12068120" cy="12068120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5FE1BB1-ECCB-4FB3-BF6E-16F072B3FE49}"/>
              </a:ext>
            </a:extLst>
          </p:cNvPr>
          <p:cNvSpPr/>
          <p:nvPr/>
        </p:nvSpPr>
        <p:spPr>
          <a:xfrm>
            <a:off x="-2418525" y="-3047215"/>
            <a:ext cx="6476215" cy="6476215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矩形 10">
            <a:extLst>
              <a:ext uri="{FF2B5EF4-FFF2-40B4-BE49-F238E27FC236}">
                <a16:creationId xmlns:a16="http://schemas.microsoft.com/office/drawing/2014/main" xmlns="" id="{6F721B9D-21FB-4167-8232-47E387BD221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18393" y="4203052"/>
            <a:ext cx="8155214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labore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et dolore magna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aliqua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utLorem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labore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et dolore magna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aliqua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endParaRPr lang="zh-CN" altLang="en-US" sz="1200" kern="0" dirty="0">
              <a:solidFill>
                <a:srgbClr val="7D94C2"/>
              </a:solidFill>
              <a:ea typeface="Noto Sans S Chinese Thin" panose="020B02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D9D51B1-5B97-460D-A2B3-FAA822DA6101}"/>
              </a:ext>
            </a:extLst>
          </p:cNvPr>
          <p:cNvGrpSpPr/>
          <p:nvPr/>
        </p:nvGrpSpPr>
        <p:grpSpPr>
          <a:xfrm rot="5400000">
            <a:off x="6025444" y="5628613"/>
            <a:ext cx="141110" cy="1164611"/>
            <a:chOff x="11012665" y="2165350"/>
            <a:chExt cx="141110" cy="116461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14B593C2-C389-4C43-B014-FF6A066F27A1}"/>
                </a:ext>
              </a:extLst>
            </p:cNvPr>
            <p:cNvSpPr/>
            <p:nvPr/>
          </p:nvSpPr>
          <p:spPr>
            <a:xfrm>
              <a:off x="11014075" y="2165350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A157938-225C-4F8D-A17A-1044C1239CF7}"/>
                </a:ext>
              </a:extLst>
            </p:cNvPr>
            <p:cNvSpPr/>
            <p:nvPr/>
          </p:nvSpPr>
          <p:spPr>
            <a:xfrm>
              <a:off x="11013605" y="2506987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756F8F81-3A4E-41D8-B2BD-51F6FF0EEC6E}"/>
                </a:ext>
              </a:extLst>
            </p:cNvPr>
            <p:cNvSpPr/>
            <p:nvPr/>
          </p:nvSpPr>
          <p:spPr>
            <a:xfrm>
              <a:off x="11013135" y="2848624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11DD217-2E57-42A0-A3AF-7F4B35046889}"/>
                </a:ext>
              </a:extLst>
            </p:cNvPr>
            <p:cNvSpPr/>
            <p:nvPr/>
          </p:nvSpPr>
          <p:spPr>
            <a:xfrm>
              <a:off x="11012665" y="3190261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A37CB8E-B674-4020-AD51-CFB0F48C0A2E}"/>
              </a:ext>
            </a:extLst>
          </p:cNvPr>
          <p:cNvGrpSpPr/>
          <p:nvPr/>
        </p:nvGrpSpPr>
        <p:grpSpPr>
          <a:xfrm>
            <a:off x="857250" y="546100"/>
            <a:ext cx="2993071" cy="495300"/>
            <a:chOff x="857250" y="546100"/>
            <a:chExt cx="2993071" cy="4953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393B699-E3F8-474B-9479-275B3AC8EFBA}"/>
                </a:ext>
              </a:extLst>
            </p:cNvPr>
            <p:cNvSpPr/>
            <p:nvPr/>
          </p:nvSpPr>
          <p:spPr>
            <a:xfrm>
              <a:off x="857250" y="546100"/>
              <a:ext cx="495300" cy="4953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B989F7A-6680-454C-AFE9-2B9A0627E729}"/>
                </a:ext>
              </a:extLst>
            </p:cNvPr>
            <p:cNvSpPr txBox="1"/>
            <p:nvPr/>
          </p:nvSpPr>
          <p:spPr>
            <a:xfrm>
              <a:off x="1495425" y="600075"/>
              <a:ext cx="23548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</a:t>
              </a:r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DESIGN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xmlns="" id="{F5BF88BA-260D-457F-801B-2BF974BEF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920750" y="600075"/>
              <a:ext cx="368300" cy="368300"/>
            </a:xfrm>
            <a:prstGeom prst="rect">
              <a:avLst/>
            </a:prstGeom>
          </p:spPr>
        </p:pic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2EDC790-4B08-4D93-9C13-0D5DF9767A37}"/>
              </a:ext>
            </a:extLst>
          </p:cNvPr>
          <p:cNvCxnSpPr>
            <a:cxnSpLocks/>
          </p:cNvCxnSpPr>
          <p:nvPr/>
        </p:nvCxnSpPr>
        <p:spPr>
          <a:xfrm>
            <a:off x="841829" y="1219985"/>
            <a:ext cx="10569121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4ADC85A-35C4-47AB-A8FE-8826ABEEB16B}"/>
              </a:ext>
            </a:extLst>
          </p:cNvPr>
          <p:cNvGrpSpPr/>
          <p:nvPr/>
        </p:nvGrpSpPr>
        <p:grpSpPr>
          <a:xfrm rot="10800000">
            <a:off x="11450334" y="3245137"/>
            <a:ext cx="367725" cy="367725"/>
            <a:chOff x="4107445" y="4039385"/>
            <a:chExt cx="495300" cy="495300"/>
          </a:xfrm>
          <a:effectLst>
            <a:outerShdw blurRad="254000" dist="1270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5FCD259-0CE8-4D07-870E-F3CE8913B533}"/>
                </a:ext>
              </a:extLst>
            </p:cNvPr>
            <p:cNvSpPr/>
            <p:nvPr/>
          </p:nvSpPr>
          <p:spPr>
            <a:xfrm>
              <a:off x="4107445" y="4039385"/>
              <a:ext cx="495300" cy="495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0C98729-EB0E-49D9-9065-1E22DC5510B3}"/>
                </a:ext>
              </a:extLst>
            </p:cNvPr>
            <p:cNvGrpSpPr/>
            <p:nvPr/>
          </p:nvGrpSpPr>
          <p:grpSpPr>
            <a:xfrm>
              <a:off x="4248288" y="4147509"/>
              <a:ext cx="139525" cy="279050"/>
              <a:chOff x="4107445" y="4039385"/>
              <a:chExt cx="247650" cy="495300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7FBAA63-75BC-4B9D-AA45-CCD756B68EFA}"/>
                  </a:ext>
                </a:extLst>
              </p:cNvPr>
              <p:cNvCxnSpPr>
                <a:stCxn id="41" idx="0"/>
                <a:endCxn id="41" idx="2"/>
              </p:cNvCxnSpPr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8485103C-AFA2-4260-BB72-98C1DBFCE0E9}"/>
                  </a:ext>
                </a:extLst>
              </p:cNvPr>
              <p:cNvCxnSpPr>
                <a:stCxn id="41" idx="2"/>
                <a:endCxn id="41" idx="4"/>
              </p:cNvCxnSpPr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A68FDBEA-8527-489A-A5DF-1B5FD87BCFCF}"/>
              </a:ext>
            </a:extLst>
          </p:cNvPr>
          <p:cNvGrpSpPr/>
          <p:nvPr/>
        </p:nvGrpSpPr>
        <p:grpSpPr>
          <a:xfrm>
            <a:off x="390405" y="3245136"/>
            <a:ext cx="367725" cy="367725"/>
            <a:chOff x="4107445" y="4039385"/>
            <a:chExt cx="495300" cy="495300"/>
          </a:xfrm>
          <a:effectLst>
            <a:outerShdw blurRad="254000" dist="1270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F078001C-7BE1-4FF2-8FDD-1DDFAF56526A}"/>
                </a:ext>
              </a:extLst>
            </p:cNvPr>
            <p:cNvSpPr/>
            <p:nvPr/>
          </p:nvSpPr>
          <p:spPr>
            <a:xfrm>
              <a:off x="4107445" y="4039385"/>
              <a:ext cx="495300" cy="495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91F76564-D7DA-4EE8-A051-DF6E12A397F3}"/>
                </a:ext>
              </a:extLst>
            </p:cNvPr>
            <p:cNvGrpSpPr/>
            <p:nvPr/>
          </p:nvGrpSpPr>
          <p:grpSpPr>
            <a:xfrm>
              <a:off x="4248288" y="4147509"/>
              <a:ext cx="139525" cy="279050"/>
              <a:chOff x="4107445" y="4039385"/>
              <a:chExt cx="247650" cy="495300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6B0030B4-2D96-498A-BA65-7F80E7FBC6A7}"/>
                  </a:ext>
                </a:extLst>
              </p:cNvPr>
              <p:cNvCxnSpPr>
                <a:stCxn id="46" idx="0"/>
                <a:endCxn id="46" idx="2"/>
              </p:cNvCxnSpPr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D8D96A2B-973A-496C-9E35-7B345D45A9A9}"/>
                  </a:ext>
                </a:extLst>
              </p:cNvPr>
              <p:cNvCxnSpPr>
                <a:stCxn id="46" idx="2"/>
                <a:endCxn id="46" idx="4"/>
              </p:cNvCxnSpPr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Freeform 539">
            <a:extLst>
              <a:ext uri="{FF2B5EF4-FFF2-40B4-BE49-F238E27FC236}">
                <a16:creationId xmlns:a16="http://schemas.microsoft.com/office/drawing/2014/main" xmlns="" id="{918D6195-C74C-4BF5-8509-BD0C368E39CA}"/>
              </a:ext>
            </a:extLst>
          </p:cNvPr>
          <p:cNvSpPr>
            <a:spLocks noEditPoints="1"/>
          </p:cNvSpPr>
          <p:nvPr/>
        </p:nvSpPr>
        <p:spPr bwMode="auto">
          <a:xfrm>
            <a:off x="10941162" y="655793"/>
            <a:ext cx="310223" cy="254540"/>
          </a:xfrm>
          <a:custGeom>
            <a:avLst/>
            <a:gdLst>
              <a:gd name="T0" fmla="*/ 120 w 176"/>
              <a:gd name="T1" fmla="*/ 16 h 144"/>
              <a:gd name="T2" fmla="*/ 72 w 176"/>
              <a:gd name="T3" fmla="*/ 0 h 144"/>
              <a:gd name="T4" fmla="*/ 8 w 176"/>
              <a:gd name="T5" fmla="*/ 16 h 144"/>
              <a:gd name="T6" fmla="*/ 0 w 176"/>
              <a:gd name="T7" fmla="*/ 64 h 144"/>
              <a:gd name="T8" fmla="*/ 8 w 176"/>
              <a:gd name="T9" fmla="*/ 136 h 144"/>
              <a:gd name="T10" fmla="*/ 160 w 176"/>
              <a:gd name="T11" fmla="*/ 144 h 144"/>
              <a:gd name="T12" fmla="*/ 168 w 176"/>
              <a:gd name="T13" fmla="*/ 72 h 144"/>
              <a:gd name="T14" fmla="*/ 176 w 176"/>
              <a:gd name="T15" fmla="*/ 24 h 144"/>
              <a:gd name="T16" fmla="*/ 72 w 176"/>
              <a:gd name="T17" fmla="*/ 8 h 144"/>
              <a:gd name="T18" fmla="*/ 112 w 176"/>
              <a:gd name="T19" fmla="*/ 16 h 144"/>
              <a:gd name="T20" fmla="*/ 72 w 176"/>
              <a:gd name="T21" fmla="*/ 8 h 144"/>
              <a:gd name="T22" fmla="*/ 16 w 176"/>
              <a:gd name="T23" fmla="*/ 136 h 144"/>
              <a:gd name="T24" fmla="*/ 32 w 176"/>
              <a:gd name="T25" fmla="*/ 72 h 144"/>
              <a:gd name="T26" fmla="*/ 40 w 176"/>
              <a:gd name="T27" fmla="*/ 88 h 144"/>
              <a:gd name="T28" fmla="*/ 64 w 176"/>
              <a:gd name="T29" fmla="*/ 80 h 144"/>
              <a:gd name="T30" fmla="*/ 112 w 176"/>
              <a:gd name="T31" fmla="*/ 72 h 144"/>
              <a:gd name="T32" fmla="*/ 120 w 176"/>
              <a:gd name="T33" fmla="*/ 88 h 144"/>
              <a:gd name="T34" fmla="*/ 144 w 176"/>
              <a:gd name="T35" fmla="*/ 80 h 144"/>
              <a:gd name="T36" fmla="*/ 160 w 176"/>
              <a:gd name="T37" fmla="*/ 72 h 144"/>
              <a:gd name="T38" fmla="*/ 40 w 176"/>
              <a:gd name="T39" fmla="*/ 80 h 144"/>
              <a:gd name="T40" fmla="*/ 56 w 176"/>
              <a:gd name="T41" fmla="*/ 56 h 144"/>
              <a:gd name="T42" fmla="*/ 40 w 176"/>
              <a:gd name="T43" fmla="*/ 80 h 144"/>
              <a:gd name="T44" fmla="*/ 120 w 176"/>
              <a:gd name="T45" fmla="*/ 56 h 144"/>
              <a:gd name="T46" fmla="*/ 136 w 176"/>
              <a:gd name="T47" fmla="*/ 80 h 144"/>
              <a:gd name="T48" fmla="*/ 168 w 176"/>
              <a:gd name="T49" fmla="*/ 64 h 144"/>
              <a:gd name="T50" fmla="*/ 144 w 176"/>
              <a:gd name="T51" fmla="*/ 56 h 144"/>
              <a:gd name="T52" fmla="*/ 120 w 176"/>
              <a:gd name="T53" fmla="*/ 48 h 144"/>
              <a:gd name="T54" fmla="*/ 112 w 176"/>
              <a:gd name="T55" fmla="*/ 64 h 144"/>
              <a:gd name="T56" fmla="*/ 64 w 176"/>
              <a:gd name="T57" fmla="*/ 56 h 144"/>
              <a:gd name="T58" fmla="*/ 40 w 176"/>
              <a:gd name="T59" fmla="*/ 48 h 144"/>
              <a:gd name="T60" fmla="*/ 32 w 176"/>
              <a:gd name="T61" fmla="*/ 64 h 144"/>
              <a:gd name="T62" fmla="*/ 8 w 176"/>
              <a:gd name="T63" fmla="*/ 24 h 144"/>
              <a:gd name="T64" fmla="*/ 168 w 176"/>
              <a:gd name="T65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44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80"/>
                </a:moveTo>
                <a:cubicBezTo>
                  <a:pt x="40" y="56"/>
                  <a:pt x="40" y="56"/>
                  <a:pt x="40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lnTo>
                  <a:pt x="40" y="80"/>
                </a:lnTo>
                <a:close/>
                <a:moveTo>
                  <a:pt x="120" y="80"/>
                </a:move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lnTo>
                  <a:pt x="120" y="80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 dirty="0"/>
          </a:p>
        </p:txBody>
      </p:sp>
      <p:sp>
        <p:nvSpPr>
          <p:cNvPr id="51" name="Freeform 551">
            <a:extLst>
              <a:ext uri="{FF2B5EF4-FFF2-40B4-BE49-F238E27FC236}">
                <a16:creationId xmlns:a16="http://schemas.microsoft.com/office/drawing/2014/main" xmlns="" id="{41B50647-0034-477E-8B8F-9BFBB11EB296}"/>
              </a:ext>
            </a:extLst>
          </p:cNvPr>
          <p:cNvSpPr>
            <a:spLocks noEditPoints="1"/>
          </p:cNvSpPr>
          <p:nvPr/>
        </p:nvSpPr>
        <p:spPr bwMode="auto">
          <a:xfrm>
            <a:off x="10025897" y="646406"/>
            <a:ext cx="302266" cy="278405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2" name="Freeform 558">
            <a:extLst>
              <a:ext uri="{FF2B5EF4-FFF2-40B4-BE49-F238E27FC236}">
                <a16:creationId xmlns:a16="http://schemas.microsoft.com/office/drawing/2014/main" xmlns="" id="{58E8F0F5-55C8-4872-87E7-67E19E61E304}"/>
              </a:ext>
            </a:extLst>
          </p:cNvPr>
          <p:cNvSpPr>
            <a:spLocks noEditPoints="1"/>
          </p:cNvSpPr>
          <p:nvPr/>
        </p:nvSpPr>
        <p:spPr bwMode="auto">
          <a:xfrm>
            <a:off x="10496550" y="641315"/>
            <a:ext cx="276225" cy="283496"/>
          </a:xfrm>
          <a:custGeom>
            <a:avLst/>
            <a:gdLst>
              <a:gd name="T0" fmla="*/ 92 w 176"/>
              <a:gd name="T1" fmla="*/ 108 h 176"/>
              <a:gd name="T2" fmla="*/ 108 w 176"/>
              <a:gd name="T3" fmla="*/ 124 h 176"/>
              <a:gd name="T4" fmla="*/ 108 w 176"/>
              <a:gd name="T5" fmla="*/ 80 h 176"/>
              <a:gd name="T6" fmla="*/ 92 w 176"/>
              <a:gd name="T7" fmla="*/ 96 h 176"/>
              <a:gd name="T8" fmla="*/ 108 w 176"/>
              <a:gd name="T9" fmla="*/ 80 h 176"/>
              <a:gd name="T10" fmla="*/ 92 w 176"/>
              <a:gd name="T11" fmla="*/ 136 h 176"/>
              <a:gd name="T12" fmla="*/ 108 w 176"/>
              <a:gd name="T13" fmla="*/ 152 h 176"/>
              <a:gd name="T14" fmla="*/ 132 w 176"/>
              <a:gd name="T15" fmla="*/ 80 h 176"/>
              <a:gd name="T16" fmla="*/ 116 w 176"/>
              <a:gd name="T17" fmla="*/ 96 h 176"/>
              <a:gd name="T18" fmla="*/ 132 w 176"/>
              <a:gd name="T19" fmla="*/ 80 h 176"/>
              <a:gd name="T20" fmla="*/ 140 w 176"/>
              <a:gd name="T21" fmla="*/ 80 h 176"/>
              <a:gd name="T22" fmla="*/ 156 w 176"/>
              <a:gd name="T23" fmla="*/ 96 h 176"/>
              <a:gd name="T24" fmla="*/ 132 w 176"/>
              <a:gd name="T25" fmla="*/ 108 h 176"/>
              <a:gd name="T26" fmla="*/ 116 w 176"/>
              <a:gd name="T27" fmla="*/ 124 h 176"/>
              <a:gd name="T28" fmla="*/ 132 w 176"/>
              <a:gd name="T29" fmla="*/ 108 h 176"/>
              <a:gd name="T30" fmla="*/ 140 w 176"/>
              <a:gd name="T31" fmla="*/ 108 h 176"/>
              <a:gd name="T32" fmla="*/ 156 w 176"/>
              <a:gd name="T33" fmla="*/ 124 h 176"/>
              <a:gd name="T34" fmla="*/ 84 w 176"/>
              <a:gd name="T35" fmla="*/ 108 h 176"/>
              <a:gd name="T36" fmla="*/ 68 w 176"/>
              <a:gd name="T37" fmla="*/ 124 h 176"/>
              <a:gd name="T38" fmla="*/ 84 w 176"/>
              <a:gd name="T39" fmla="*/ 108 h 176"/>
              <a:gd name="T40" fmla="*/ 68 w 176"/>
              <a:gd name="T41" fmla="*/ 80 h 176"/>
              <a:gd name="T42" fmla="*/ 84 w 176"/>
              <a:gd name="T43" fmla="*/ 96 h 176"/>
              <a:gd name="T44" fmla="*/ 84 w 176"/>
              <a:gd name="T45" fmla="*/ 136 h 176"/>
              <a:gd name="T46" fmla="*/ 68 w 176"/>
              <a:gd name="T47" fmla="*/ 152 h 176"/>
              <a:gd name="T48" fmla="*/ 84 w 176"/>
              <a:gd name="T49" fmla="*/ 136 h 176"/>
              <a:gd name="T50" fmla="*/ 20 w 176"/>
              <a:gd name="T51" fmla="*/ 108 h 176"/>
              <a:gd name="T52" fmla="*/ 36 w 176"/>
              <a:gd name="T53" fmla="*/ 124 h 176"/>
              <a:gd name="T54" fmla="*/ 36 w 176"/>
              <a:gd name="T55" fmla="*/ 80 h 176"/>
              <a:gd name="T56" fmla="*/ 20 w 176"/>
              <a:gd name="T57" fmla="*/ 96 h 176"/>
              <a:gd name="T58" fmla="*/ 36 w 176"/>
              <a:gd name="T59" fmla="*/ 80 h 176"/>
              <a:gd name="T60" fmla="*/ 144 w 176"/>
              <a:gd name="T61" fmla="*/ 16 h 176"/>
              <a:gd name="T62" fmla="*/ 140 w 176"/>
              <a:gd name="T63" fmla="*/ 0 h 176"/>
              <a:gd name="T64" fmla="*/ 136 w 176"/>
              <a:gd name="T65" fmla="*/ 16 h 176"/>
              <a:gd name="T66" fmla="*/ 40 w 176"/>
              <a:gd name="T67" fmla="*/ 4 h 176"/>
              <a:gd name="T68" fmla="*/ 32 w 176"/>
              <a:gd name="T69" fmla="*/ 4 h 176"/>
              <a:gd name="T70" fmla="*/ 16 w 176"/>
              <a:gd name="T71" fmla="*/ 16 h 176"/>
              <a:gd name="T72" fmla="*/ 0 w 176"/>
              <a:gd name="T73" fmla="*/ 160 h 176"/>
              <a:gd name="T74" fmla="*/ 160 w 176"/>
              <a:gd name="T75" fmla="*/ 176 h 176"/>
              <a:gd name="T76" fmla="*/ 176 w 176"/>
              <a:gd name="T77" fmla="*/ 32 h 176"/>
              <a:gd name="T78" fmla="*/ 168 w 176"/>
              <a:gd name="T79" fmla="*/ 160 h 176"/>
              <a:gd name="T80" fmla="*/ 16 w 176"/>
              <a:gd name="T81" fmla="*/ 168 h 176"/>
              <a:gd name="T82" fmla="*/ 8 w 176"/>
              <a:gd name="T83" fmla="*/ 64 h 176"/>
              <a:gd name="T84" fmla="*/ 168 w 176"/>
              <a:gd name="T85" fmla="*/ 160 h 176"/>
              <a:gd name="T86" fmla="*/ 8 w 176"/>
              <a:gd name="T87" fmla="*/ 56 h 176"/>
              <a:gd name="T88" fmla="*/ 16 w 176"/>
              <a:gd name="T89" fmla="*/ 24 h 176"/>
              <a:gd name="T90" fmla="*/ 32 w 176"/>
              <a:gd name="T91" fmla="*/ 36 h 176"/>
              <a:gd name="T92" fmla="*/ 40 w 176"/>
              <a:gd name="T93" fmla="*/ 36 h 176"/>
              <a:gd name="T94" fmla="*/ 136 w 176"/>
              <a:gd name="T95" fmla="*/ 24 h 176"/>
              <a:gd name="T96" fmla="*/ 140 w 176"/>
              <a:gd name="T97" fmla="*/ 40 h 176"/>
              <a:gd name="T98" fmla="*/ 144 w 176"/>
              <a:gd name="T99" fmla="*/ 24 h 176"/>
              <a:gd name="T100" fmla="*/ 168 w 176"/>
              <a:gd name="T101" fmla="*/ 32 h 176"/>
              <a:gd name="T102" fmla="*/ 36 w 176"/>
              <a:gd name="T103" fmla="*/ 136 h 176"/>
              <a:gd name="T104" fmla="*/ 20 w 176"/>
              <a:gd name="T105" fmla="*/ 152 h 176"/>
              <a:gd name="T106" fmla="*/ 36 w 176"/>
              <a:gd name="T107" fmla="*/ 136 h 176"/>
              <a:gd name="T108" fmla="*/ 44 w 176"/>
              <a:gd name="T109" fmla="*/ 80 h 176"/>
              <a:gd name="T110" fmla="*/ 60 w 176"/>
              <a:gd name="T111" fmla="*/ 96 h 176"/>
              <a:gd name="T112" fmla="*/ 60 w 176"/>
              <a:gd name="T113" fmla="*/ 136 h 176"/>
              <a:gd name="T114" fmla="*/ 44 w 176"/>
              <a:gd name="T115" fmla="*/ 152 h 176"/>
              <a:gd name="T116" fmla="*/ 60 w 176"/>
              <a:gd name="T117" fmla="*/ 136 h 176"/>
              <a:gd name="T118" fmla="*/ 44 w 176"/>
              <a:gd name="T119" fmla="*/ 108 h 176"/>
              <a:gd name="T120" fmla="*/ 60 w 176"/>
              <a:gd name="T121" fmla="*/ 1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F08D176-B4E1-419B-B775-F1CE205BA316}"/>
              </a:ext>
            </a:extLst>
          </p:cNvPr>
          <p:cNvSpPr/>
          <p:nvPr/>
        </p:nvSpPr>
        <p:spPr>
          <a:xfrm>
            <a:off x="11123931" y="810321"/>
            <a:ext cx="175517" cy="1755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PA_矩形 10">
            <a:extLst>
              <a:ext uri="{FF2B5EF4-FFF2-40B4-BE49-F238E27FC236}">
                <a16:creationId xmlns:a16="http://schemas.microsoft.com/office/drawing/2014/main" xmlns="" id="{05C776DA-FF93-4132-9B5B-CDFB1264AE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65043" y="589775"/>
            <a:ext cx="2962728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kern="0" dirty="0">
                <a:solidFill>
                  <a:schemeClr val="bg1"/>
                </a:solidFill>
                <a:latin typeface="Arial" panose="020B0604020202020204" pitchFamily="34" charset="0"/>
                <a:ea typeface="Noto Sans S Chinese Thin" panose="020B0200000000000000" pitchFamily="34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1600" b="1" kern="0" dirty="0" err="1">
                <a:solidFill>
                  <a:schemeClr val="bg1"/>
                </a:solidFill>
                <a:latin typeface="Arial" panose="020B0604020202020204" pitchFamily="34" charset="0"/>
                <a:ea typeface="Noto Sans S Chinese Thin" panose="020B0200000000000000" pitchFamily="34" charset="-122"/>
                <a:cs typeface="Arial" panose="020B0604020202020204" pitchFamily="34" charset="0"/>
              </a:rPr>
              <a:t>amet</a:t>
            </a:r>
            <a:endParaRPr lang="zh-CN" altLang="en-US" sz="1600" b="1" kern="0" dirty="0">
              <a:solidFill>
                <a:schemeClr val="bg1"/>
              </a:solidFill>
              <a:latin typeface="Arial" panose="020B0604020202020204" pitchFamily="34" charset="0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61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1EDC93F-9E3F-4EBF-AE72-4D21332A5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0" t="63994" r="1455" b="976"/>
          <a:stretch/>
        </p:blipFill>
        <p:spPr>
          <a:xfrm rot="16200000">
            <a:off x="6028922" y="694921"/>
            <a:ext cx="6858001" cy="546815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0F3457-4B29-4F40-85A3-DE44725F0822}"/>
              </a:ext>
            </a:extLst>
          </p:cNvPr>
          <p:cNvSpPr/>
          <p:nvPr/>
        </p:nvSpPr>
        <p:spPr>
          <a:xfrm>
            <a:off x="1092200" y="0"/>
            <a:ext cx="3975100" cy="6858000"/>
          </a:xfrm>
          <a:prstGeom prst="rect">
            <a:avLst/>
          </a:prstGeom>
          <a:solidFill>
            <a:srgbClr val="1040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室内, 餐桌, 下一个&#10;&#10;描述已自动生成">
            <a:extLst>
              <a:ext uri="{FF2B5EF4-FFF2-40B4-BE49-F238E27FC236}">
                <a16:creationId xmlns:a16="http://schemas.microsoft.com/office/drawing/2014/main" xmlns="" id="{37190CBA-9B14-4EF5-AAED-670EA893D2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12"/>
          <a:stretch/>
        </p:blipFill>
        <p:spPr>
          <a:xfrm>
            <a:off x="1511300" y="1145727"/>
            <a:ext cx="3562350" cy="51264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A6A34BF-0446-4E1D-A2BC-03629996D6A4}"/>
              </a:ext>
            </a:extLst>
          </p:cNvPr>
          <p:cNvSpPr txBox="1"/>
          <p:nvPr/>
        </p:nvSpPr>
        <p:spPr>
          <a:xfrm>
            <a:off x="6042660" y="1413417"/>
            <a:ext cx="3759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104095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GUANHAI </a:t>
            </a:r>
          </a:p>
          <a:p>
            <a:r>
              <a:rPr lang="en-US" altLang="zh-CN" sz="5400" b="1" dirty="0">
                <a:solidFill>
                  <a:srgbClr val="104095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zh-CN" altLang="en-US" sz="5400" b="1" dirty="0">
              <a:solidFill>
                <a:srgbClr val="104095"/>
              </a:solidFill>
              <a:effectLst>
                <a:outerShdw blurRad="317500" dist="101600" dir="5400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17B7269-A3FD-4458-801E-30DA7DFE231A}"/>
              </a:ext>
            </a:extLst>
          </p:cNvPr>
          <p:cNvSpPr txBox="1"/>
          <p:nvPr/>
        </p:nvSpPr>
        <p:spPr>
          <a:xfrm>
            <a:off x="1544481" y="499396"/>
            <a:ext cx="235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GUANHAI</a:t>
            </a:r>
          </a:p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A_矩形 10">
            <a:extLst>
              <a:ext uri="{FF2B5EF4-FFF2-40B4-BE49-F238E27FC236}">
                <a16:creationId xmlns:a16="http://schemas.microsoft.com/office/drawing/2014/main" xmlns="" id="{82665435-6548-4DBF-801C-E5356D3440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0" y="3854112"/>
            <a:ext cx="5156200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labore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et dolore magna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aliqua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utLorem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endParaRPr lang="zh-CN" altLang="en-US" sz="1200" kern="0" dirty="0">
              <a:solidFill>
                <a:srgbClr val="7D94C2"/>
              </a:solidFill>
              <a:ea typeface="Noto Sans S Chinese Thin" panose="020B02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8FBBB8E-A5AC-4D86-9024-8D68F015E98C}"/>
              </a:ext>
            </a:extLst>
          </p:cNvPr>
          <p:cNvCxnSpPr>
            <a:cxnSpLocks/>
          </p:cNvCxnSpPr>
          <p:nvPr/>
        </p:nvCxnSpPr>
        <p:spPr>
          <a:xfrm>
            <a:off x="6212840" y="3520803"/>
            <a:ext cx="1544320" cy="0"/>
          </a:xfrm>
          <a:prstGeom prst="line">
            <a:avLst/>
          </a:prstGeom>
          <a:ln w="25400">
            <a:solidFill>
              <a:srgbClr val="104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ED7F707-24CD-4C41-BCFD-51E878DE86B9}"/>
              </a:ext>
            </a:extLst>
          </p:cNvPr>
          <p:cNvSpPr/>
          <p:nvPr/>
        </p:nvSpPr>
        <p:spPr>
          <a:xfrm>
            <a:off x="6096000" y="5251773"/>
            <a:ext cx="1661160" cy="506277"/>
          </a:xfrm>
          <a:prstGeom prst="rect">
            <a:avLst/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你的标题</a:t>
            </a:r>
          </a:p>
        </p:txBody>
      </p:sp>
      <p:sp>
        <p:nvSpPr>
          <p:cNvPr id="13" name="PA_矩形 10">
            <a:extLst>
              <a:ext uri="{FF2B5EF4-FFF2-40B4-BE49-F238E27FC236}">
                <a16:creationId xmlns:a16="http://schemas.microsoft.com/office/drawing/2014/main" xmlns="" id="{E6487C00-1A93-453F-BE18-71F4C2C433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36310" y="1060357"/>
            <a:ext cx="356234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观海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D237E30-EF5A-41BA-8118-B2386BE574E1}"/>
              </a:ext>
            </a:extLst>
          </p:cNvPr>
          <p:cNvSpPr txBox="1"/>
          <p:nvPr/>
        </p:nvSpPr>
        <p:spPr>
          <a:xfrm>
            <a:off x="6810374" y="6272212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rgbClr val="7D94C2">
                  <a:alpha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792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人员, 服装, 掌握, 白色&#10;&#10;描述已自动生成">
            <a:extLst>
              <a:ext uri="{FF2B5EF4-FFF2-40B4-BE49-F238E27FC236}">
                <a16:creationId xmlns:a16="http://schemas.microsoft.com/office/drawing/2014/main" xmlns="" id="{D0AEB255-08E1-4A28-BD59-37259688FF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9" b="15409"/>
          <a:stretch/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A06BA23-1A39-4E4D-855E-29FE339A591F}"/>
              </a:ext>
            </a:extLst>
          </p:cNvPr>
          <p:cNvSpPr/>
          <p:nvPr/>
        </p:nvSpPr>
        <p:spPr>
          <a:xfrm>
            <a:off x="3996965" y="1772239"/>
            <a:ext cx="4223208" cy="3167406"/>
          </a:xfrm>
          <a:prstGeom prst="rect">
            <a:avLst/>
          </a:prstGeom>
          <a:solidFill>
            <a:srgbClr val="10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FFDB1C6-7918-4F12-8070-B1AFED6B359E}"/>
              </a:ext>
            </a:extLst>
          </p:cNvPr>
          <p:cNvSpPr/>
          <p:nvPr/>
        </p:nvSpPr>
        <p:spPr>
          <a:xfrm>
            <a:off x="10829800" y="5496248"/>
            <a:ext cx="540000" cy="540000"/>
          </a:xfrm>
          <a:prstGeom prst="rect">
            <a:avLst/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44B274A-20F5-4FDA-97D4-1D1052BC9961}"/>
              </a:ext>
            </a:extLst>
          </p:cNvPr>
          <p:cNvGrpSpPr/>
          <p:nvPr/>
        </p:nvGrpSpPr>
        <p:grpSpPr>
          <a:xfrm>
            <a:off x="1055687" y="972952"/>
            <a:ext cx="1046489" cy="1046489"/>
            <a:chOff x="1055687" y="972952"/>
            <a:chExt cx="1046489" cy="104648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54CD873-86A7-468E-A193-5181E2FB1BA9}"/>
                </a:ext>
              </a:extLst>
            </p:cNvPr>
            <p:cNvSpPr/>
            <p:nvPr/>
          </p:nvSpPr>
          <p:spPr>
            <a:xfrm>
              <a:off x="1055687" y="972952"/>
              <a:ext cx="1046489" cy="1046489"/>
            </a:xfrm>
            <a:prstGeom prst="rect">
              <a:avLst/>
            </a:prstGeom>
            <a:solidFill>
              <a:srgbClr val="0842A5"/>
            </a:solidFill>
            <a:ln>
              <a:noFill/>
            </a:ln>
            <a:effectLst>
              <a:outerShdw blurRad="381000" dist="63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xmlns="" id="{DF5229E6-DE71-431C-B16E-67670C00E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230566" y="1173636"/>
              <a:ext cx="696729" cy="645119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AB4C7A-8616-4B04-B128-13DAAFA4B843}"/>
              </a:ext>
            </a:extLst>
          </p:cNvPr>
          <p:cNvSpPr txBox="1"/>
          <p:nvPr/>
        </p:nvSpPr>
        <p:spPr>
          <a:xfrm>
            <a:off x="5021200" y="972952"/>
            <a:ext cx="2082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</a:t>
            </a:r>
            <a:endParaRPr kumimoji="0" lang="zh-CN" altLang="en-US" sz="30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377CC99-02B8-40FB-B2FD-D766AF40EA8B}"/>
              </a:ext>
            </a:extLst>
          </p:cNvPr>
          <p:cNvSpPr txBox="1"/>
          <p:nvPr/>
        </p:nvSpPr>
        <p:spPr>
          <a:xfrm>
            <a:off x="4216400" y="2340279"/>
            <a:ext cx="375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第三章节</a:t>
            </a:r>
          </a:p>
        </p:txBody>
      </p:sp>
      <p:sp>
        <p:nvSpPr>
          <p:cNvPr id="5" name="PA_矩形 10">
            <a:extLst>
              <a:ext uri="{FF2B5EF4-FFF2-40B4-BE49-F238E27FC236}">
                <a16:creationId xmlns:a16="http://schemas.microsoft.com/office/drawing/2014/main" xmlns="" id="{61D2FE79-D652-4862-8423-F5D04BAE12F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5318" y="3477083"/>
            <a:ext cx="3681364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ut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labore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et dolore magna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aliqua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等线" panose="020F0502020204030204"/>
              <a:ea typeface="Noto Sans S Chinese Thin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93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883C600-82EB-4E7A-907A-50AB289E756C}"/>
              </a:ext>
            </a:extLst>
          </p:cNvPr>
          <p:cNvSpPr/>
          <p:nvPr/>
        </p:nvSpPr>
        <p:spPr>
          <a:xfrm>
            <a:off x="1055688" y="1005792"/>
            <a:ext cx="10044112" cy="5166407"/>
          </a:xfrm>
          <a:prstGeom prst="rect">
            <a:avLst/>
          </a:prstGeom>
          <a:solidFill>
            <a:srgbClr val="104095"/>
          </a:solidFill>
          <a:ln>
            <a:noFill/>
          </a:ln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844377C-6F83-4857-A532-46EFD8A50A51}"/>
              </a:ext>
            </a:extLst>
          </p:cNvPr>
          <p:cNvSpPr/>
          <p:nvPr/>
        </p:nvSpPr>
        <p:spPr>
          <a:xfrm>
            <a:off x="5447412" y="801726"/>
            <a:ext cx="4052187" cy="557453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D52DE14-3513-432A-9160-98CC1FE123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67778" r="42531" b="11111"/>
          <a:stretch/>
        </p:blipFill>
        <p:spPr>
          <a:xfrm>
            <a:off x="1092200" y="902463"/>
            <a:ext cx="5397500" cy="52697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1E90518-3809-4530-80E0-89DA5C56D2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4" t="63994" r="1455" b="976"/>
          <a:stretch/>
        </p:blipFill>
        <p:spPr>
          <a:xfrm>
            <a:off x="6179898" y="2374900"/>
            <a:ext cx="3319701" cy="3995718"/>
          </a:xfrm>
          <a:prstGeom prst="rect">
            <a:avLst/>
          </a:prstGeom>
        </p:spPr>
      </p:pic>
      <p:sp>
        <p:nvSpPr>
          <p:cNvPr id="6" name="PA_矩形 10">
            <a:extLst>
              <a:ext uri="{FF2B5EF4-FFF2-40B4-BE49-F238E27FC236}">
                <a16:creationId xmlns:a16="http://schemas.microsoft.com/office/drawing/2014/main" xmlns="" id="{B45E12C7-33C3-439D-B833-9014E9017E9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80087" y="2534931"/>
            <a:ext cx="3300413" cy="1181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ut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ut</a:t>
            </a:r>
            <a:endParaRPr lang="zh-CN" altLang="en-US" sz="1200" kern="0" dirty="0">
              <a:solidFill>
                <a:schemeClr val="bg1">
                  <a:lumMod val="6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CF9D4ED-30DE-4178-B1BB-F5EEA8D17F92}"/>
              </a:ext>
            </a:extLst>
          </p:cNvPr>
          <p:cNvSpPr txBox="1"/>
          <p:nvPr/>
        </p:nvSpPr>
        <p:spPr>
          <a:xfrm>
            <a:off x="5807796" y="1155298"/>
            <a:ext cx="375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104095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GUANHAI </a:t>
            </a:r>
          </a:p>
          <a:p>
            <a:r>
              <a:rPr lang="en-US" altLang="zh-CN" sz="4000" b="1" dirty="0">
                <a:solidFill>
                  <a:srgbClr val="104095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zh-CN" altLang="en-US" sz="4000" b="1" dirty="0">
              <a:solidFill>
                <a:srgbClr val="104095"/>
              </a:solidFill>
              <a:effectLst>
                <a:outerShdw blurRad="317500" dist="101600" dir="5400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PA_矩形 10">
            <a:extLst>
              <a:ext uri="{FF2B5EF4-FFF2-40B4-BE49-F238E27FC236}">
                <a16:creationId xmlns:a16="http://schemas.microsoft.com/office/drawing/2014/main" xmlns="" id="{951A837B-40FC-4F3B-8D22-743D94A9541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80086" y="3920539"/>
            <a:ext cx="3300413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ut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chemeClr val="bg1">
                    <a:lumMod val="6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adipisicing</a:t>
            </a:r>
            <a:endParaRPr lang="zh-CN" altLang="en-US" sz="1200" kern="0" dirty="0">
              <a:solidFill>
                <a:schemeClr val="bg1">
                  <a:lumMod val="6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395CFD5-CDEB-4606-A013-D0E1AEA17B8B}"/>
              </a:ext>
            </a:extLst>
          </p:cNvPr>
          <p:cNvSpPr/>
          <p:nvPr/>
        </p:nvSpPr>
        <p:spPr>
          <a:xfrm>
            <a:off x="7581687" y="5196425"/>
            <a:ext cx="1494698" cy="506277"/>
          </a:xfrm>
          <a:prstGeom prst="rect">
            <a:avLst/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你的标题</a:t>
            </a:r>
          </a:p>
        </p:txBody>
      </p:sp>
      <p:sp>
        <p:nvSpPr>
          <p:cNvPr id="12" name="半闭框 11">
            <a:extLst>
              <a:ext uri="{FF2B5EF4-FFF2-40B4-BE49-F238E27FC236}">
                <a16:creationId xmlns:a16="http://schemas.microsoft.com/office/drawing/2014/main" xmlns="" id="{CB03FACF-F3DF-41E0-B4F9-7767DCA92EFC}"/>
              </a:ext>
            </a:extLst>
          </p:cNvPr>
          <p:cNvSpPr/>
          <p:nvPr/>
        </p:nvSpPr>
        <p:spPr>
          <a:xfrm rot="8100000">
            <a:off x="11407426" y="3276542"/>
            <a:ext cx="304917" cy="304917"/>
          </a:xfrm>
          <a:prstGeom prst="halfFrame">
            <a:avLst>
              <a:gd name="adj1" fmla="val 3333"/>
              <a:gd name="adj2" fmla="val 3333"/>
            </a:avLst>
          </a:prstGeom>
          <a:solidFill>
            <a:srgbClr val="10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>
            <a:extLst>
              <a:ext uri="{FF2B5EF4-FFF2-40B4-BE49-F238E27FC236}">
                <a16:creationId xmlns:a16="http://schemas.microsoft.com/office/drawing/2014/main" xmlns="" id="{A6C2C01D-083A-48CC-AE8A-38848D8E5B47}"/>
              </a:ext>
            </a:extLst>
          </p:cNvPr>
          <p:cNvSpPr/>
          <p:nvPr/>
        </p:nvSpPr>
        <p:spPr>
          <a:xfrm rot="18900000">
            <a:off x="498305" y="3276541"/>
            <a:ext cx="304917" cy="304917"/>
          </a:xfrm>
          <a:prstGeom prst="halfFrame">
            <a:avLst>
              <a:gd name="adj1" fmla="val 3333"/>
              <a:gd name="adj2" fmla="val 3333"/>
            </a:avLst>
          </a:prstGeom>
          <a:solidFill>
            <a:srgbClr val="10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B978977-5D51-481A-B952-A3D34939619A}"/>
              </a:ext>
            </a:extLst>
          </p:cNvPr>
          <p:cNvSpPr txBox="1"/>
          <p:nvPr/>
        </p:nvSpPr>
        <p:spPr>
          <a:xfrm rot="5400000">
            <a:off x="5355296" y="3034996"/>
            <a:ext cx="9893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effectLst>
                  <a:outerShdw blurRad="254000" dist="635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BIOTECH</a:t>
            </a:r>
            <a:endParaRPr lang="zh-CN" altLang="en-US" sz="6600" b="1" dirty="0">
              <a:solidFill>
                <a:schemeClr val="bg1"/>
              </a:solidFill>
              <a:effectLst>
                <a:outerShdw blurRad="254000" dist="635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510D7F7-69D8-4F88-B3D9-F8D4A412B175}"/>
              </a:ext>
            </a:extLst>
          </p:cNvPr>
          <p:cNvSpPr txBox="1"/>
          <p:nvPr/>
        </p:nvSpPr>
        <p:spPr>
          <a:xfrm>
            <a:off x="6810374" y="264788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rgbClr val="7D94C2">
                  <a:alpha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05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&#10;&#10;描述已自动生成">
            <a:extLst>
              <a:ext uri="{FF2B5EF4-FFF2-40B4-BE49-F238E27FC236}">
                <a16:creationId xmlns:a16="http://schemas.microsoft.com/office/drawing/2014/main" xmlns="" id="{6C4B9BF8-2420-4EDA-8184-BC93073AB6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76" y="-2720392"/>
            <a:ext cx="2190300" cy="8721012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BA8FC16-B1E9-453F-9B6E-293EE7D18451}"/>
              </a:ext>
            </a:extLst>
          </p:cNvPr>
          <p:cNvGrpSpPr/>
          <p:nvPr/>
        </p:nvGrpSpPr>
        <p:grpSpPr>
          <a:xfrm>
            <a:off x="4795157" y="957943"/>
            <a:ext cx="5961743" cy="1364343"/>
            <a:chOff x="5138057" y="957943"/>
            <a:chExt cx="5961743" cy="136434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E2768988-5EE8-4968-A1EF-285BDC4C51A4}"/>
                </a:ext>
              </a:extLst>
            </p:cNvPr>
            <p:cNvSpPr/>
            <p:nvPr/>
          </p:nvSpPr>
          <p:spPr>
            <a:xfrm>
              <a:off x="5138057" y="957943"/>
              <a:ext cx="5961743" cy="13643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765D711-0555-45F0-B72B-13DF60782F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3" t="42107" r="62293" b="25466"/>
            <a:stretch/>
          </p:blipFill>
          <p:spPr>
            <a:xfrm>
              <a:off x="5608299" y="1166327"/>
              <a:ext cx="818384" cy="935296"/>
            </a:xfrm>
            <a:prstGeom prst="rect">
              <a:avLst/>
            </a:prstGeom>
            <a:effectLst>
              <a:outerShdw blurRad="381000" dist="254000" dir="5400000" algn="t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7" name="PA_矩形 10">
              <a:extLst>
                <a:ext uri="{FF2B5EF4-FFF2-40B4-BE49-F238E27FC236}">
                  <a16:creationId xmlns:a16="http://schemas.microsoft.com/office/drawing/2014/main" xmlns="" id="{61BDEDC5-4C4B-44B0-925C-9F57F7CF7DF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600539" y="1583942"/>
              <a:ext cx="3645185" cy="51674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C7262C1-0C9E-4BDF-A68C-20AE3001C9FF}"/>
                </a:ext>
              </a:extLst>
            </p:cNvPr>
            <p:cNvSpPr txBox="1"/>
            <p:nvPr/>
          </p:nvSpPr>
          <p:spPr>
            <a:xfrm>
              <a:off x="6595944" y="1166327"/>
              <a:ext cx="375920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1040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</a:t>
              </a:r>
              <a:endParaRPr lang="zh-CN" altLang="en-US" sz="2400" b="1" dirty="0">
                <a:solidFill>
                  <a:srgbClr val="10409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半闭框 9">
              <a:extLst>
                <a:ext uri="{FF2B5EF4-FFF2-40B4-BE49-F238E27FC236}">
                  <a16:creationId xmlns:a16="http://schemas.microsoft.com/office/drawing/2014/main" xmlns="" id="{730B134F-4020-4C7B-96D6-0A2C29CC7577}"/>
                </a:ext>
              </a:extLst>
            </p:cNvPr>
            <p:cNvSpPr/>
            <p:nvPr/>
          </p:nvSpPr>
          <p:spPr>
            <a:xfrm rot="8100000">
              <a:off x="10202686" y="1487654"/>
              <a:ext cx="304917" cy="304917"/>
            </a:xfrm>
            <a:prstGeom prst="halfFrame">
              <a:avLst>
                <a:gd name="adj1" fmla="val 3333"/>
                <a:gd name="adj2" fmla="val 3333"/>
              </a:avLst>
            </a:prstGeom>
            <a:solidFill>
              <a:srgbClr val="10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D4854E7-D12B-4DFD-BAB7-7BD25F865826}"/>
              </a:ext>
            </a:extLst>
          </p:cNvPr>
          <p:cNvGrpSpPr/>
          <p:nvPr/>
        </p:nvGrpSpPr>
        <p:grpSpPr>
          <a:xfrm>
            <a:off x="4795157" y="2746828"/>
            <a:ext cx="5961743" cy="1364343"/>
            <a:chOff x="5138057" y="2746828"/>
            <a:chExt cx="5961743" cy="1364343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CADE99DE-AC08-4A6A-A638-2DD7247CCC19}"/>
                </a:ext>
              </a:extLst>
            </p:cNvPr>
            <p:cNvSpPr/>
            <p:nvPr/>
          </p:nvSpPr>
          <p:spPr>
            <a:xfrm>
              <a:off x="5138057" y="2746828"/>
              <a:ext cx="5961743" cy="13643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_矩形 10">
              <a:extLst>
                <a:ext uri="{FF2B5EF4-FFF2-40B4-BE49-F238E27FC236}">
                  <a16:creationId xmlns:a16="http://schemas.microsoft.com/office/drawing/2014/main" xmlns="" id="{B7ECFCF7-4895-46DC-A019-2154E6B3CC2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00539" y="3372827"/>
              <a:ext cx="3645185" cy="51674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17BCBA1-B79E-4779-8FD9-9F3C9D00ECA2}"/>
                </a:ext>
              </a:extLst>
            </p:cNvPr>
            <p:cNvSpPr txBox="1"/>
            <p:nvPr/>
          </p:nvSpPr>
          <p:spPr>
            <a:xfrm>
              <a:off x="6595944" y="2955212"/>
              <a:ext cx="375920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1040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</a:t>
              </a:r>
              <a:endParaRPr lang="zh-CN" altLang="en-US" sz="2400" b="1" dirty="0">
                <a:solidFill>
                  <a:srgbClr val="10409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半闭框 36">
              <a:extLst>
                <a:ext uri="{FF2B5EF4-FFF2-40B4-BE49-F238E27FC236}">
                  <a16:creationId xmlns:a16="http://schemas.microsoft.com/office/drawing/2014/main" xmlns="" id="{D9B636F4-2D61-4000-9D7C-FF4D1A991AB9}"/>
                </a:ext>
              </a:extLst>
            </p:cNvPr>
            <p:cNvSpPr/>
            <p:nvPr/>
          </p:nvSpPr>
          <p:spPr>
            <a:xfrm rot="8100000">
              <a:off x="10202686" y="3276539"/>
              <a:ext cx="304917" cy="304917"/>
            </a:xfrm>
            <a:prstGeom prst="halfFrame">
              <a:avLst>
                <a:gd name="adj1" fmla="val 3333"/>
                <a:gd name="adj2" fmla="val 3333"/>
              </a:avLst>
            </a:prstGeom>
            <a:solidFill>
              <a:srgbClr val="10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" name="图片 4" descr="图片包含 物体, 灯具&#10;&#10;描述已自动生成">
              <a:extLst>
                <a:ext uri="{FF2B5EF4-FFF2-40B4-BE49-F238E27FC236}">
                  <a16:creationId xmlns:a16="http://schemas.microsoft.com/office/drawing/2014/main" xmlns="" id="{EB8689E5-7C45-47BC-96AF-211CD296F1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49" t="30092" b="39352"/>
            <a:stretch/>
          </p:blipFill>
          <p:spPr>
            <a:xfrm>
              <a:off x="5406520" y="2899024"/>
              <a:ext cx="1221942" cy="1024988"/>
            </a:xfrm>
            <a:prstGeom prst="rect">
              <a:avLst/>
            </a:prstGeom>
            <a:effectLst>
              <a:outerShdw blurRad="381000" dist="254000" dir="5400000" algn="t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8994774-DA87-4416-A57D-08B44D51BB5E}"/>
              </a:ext>
            </a:extLst>
          </p:cNvPr>
          <p:cNvGrpSpPr/>
          <p:nvPr/>
        </p:nvGrpSpPr>
        <p:grpSpPr>
          <a:xfrm>
            <a:off x="4795157" y="4523754"/>
            <a:ext cx="5961743" cy="1388256"/>
            <a:chOff x="5138057" y="4523754"/>
            <a:chExt cx="5961743" cy="1388256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6E776B59-32FA-4FFC-971B-9F60D4B59A56}"/>
                </a:ext>
              </a:extLst>
            </p:cNvPr>
            <p:cNvSpPr/>
            <p:nvPr/>
          </p:nvSpPr>
          <p:spPr>
            <a:xfrm>
              <a:off x="5138057" y="4535713"/>
              <a:ext cx="5961743" cy="13643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_矩形 10">
              <a:extLst>
                <a:ext uri="{FF2B5EF4-FFF2-40B4-BE49-F238E27FC236}">
                  <a16:creationId xmlns:a16="http://schemas.microsoft.com/office/drawing/2014/main" xmlns="" id="{99F79872-AB13-48DC-BC65-DFAE25D6E6B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00539" y="5161712"/>
              <a:ext cx="3645185" cy="51674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BFA9DB60-5D87-4930-A443-32C224066150}"/>
                </a:ext>
              </a:extLst>
            </p:cNvPr>
            <p:cNvSpPr txBox="1"/>
            <p:nvPr/>
          </p:nvSpPr>
          <p:spPr>
            <a:xfrm>
              <a:off x="6595944" y="4744097"/>
              <a:ext cx="375920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1040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</a:t>
              </a:r>
              <a:endParaRPr lang="zh-CN" altLang="en-US" sz="2400" b="1" dirty="0">
                <a:solidFill>
                  <a:srgbClr val="10409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半闭框 42">
              <a:extLst>
                <a:ext uri="{FF2B5EF4-FFF2-40B4-BE49-F238E27FC236}">
                  <a16:creationId xmlns:a16="http://schemas.microsoft.com/office/drawing/2014/main" xmlns="" id="{7ED559C5-36FD-4323-B222-0460A4C66E6D}"/>
                </a:ext>
              </a:extLst>
            </p:cNvPr>
            <p:cNvSpPr/>
            <p:nvPr/>
          </p:nvSpPr>
          <p:spPr>
            <a:xfrm rot="8100000">
              <a:off x="10202686" y="5065424"/>
              <a:ext cx="304917" cy="304917"/>
            </a:xfrm>
            <a:prstGeom prst="halfFrame">
              <a:avLst>
                <a:gd name="adj1" fmla="val 3333"/>
                <a:gd name="adj2" fmla="val 3333"/>
              </a:avLst>
            </a:prstGeom>
            <a:solidFill>
              <a:srgbClr val="10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839CD71-1F25-4D35-BD8A-B26C0B2548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71" t="3441" r="43548" b="56129"/>
            <a:stretch/>
          </p:blipFill>
          <p:spPr>
            <a:xfrm>
              <a:off x="5678492" y="4523754"/>
              <a:ext cx="841815" cy="1388256"/>
            </a:xfrm>
            <a:prstGeom prst="rect">
              <a:avLst/>
            </a:prstGeom>
            <a:effectLst>
              <a:outerShdw blurRad="381000" dist="254000" dir="5400000" algn="t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304BD9E-B92A-4AD1-86E8-9191B30987D7}"/>
              </a:ext>
            </a:extLst>
          </p:cNvPr>
          <p:cNvSpPr txBox="1"/>
          <p:nvPr/>
        </p:nvSpPr>
        <p:spPr>
          <a:xfrm>
            <a:off x="6810374" y="264788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530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动物&#10;&#10;描述已自动生成">
            <a:extLst>
              <a:ext uri="{FF2B5EF4-FFF2-40B4-BE49-F238E27FC236}">
                <a16:creationId xmlns:a16="http://schemas.microsoft.com/office/drawing/2014/main" xmlns="" id="{D9F3E55E-3DB1-4FBF-8560-0144E2D9CD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09" b="597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FDE676F-2799-4D51-B448-51ACA6782393}"/>
              </a:ext>
            </a:extLst>
          </p:cNvPr>
          <p:cNvSpPr txBox="1"/>
          <p:nvPr/>
        </p:nvSpPr>
        <p:spPr>
          <a:xfrm>
            <a:off x="1149350" y="1869853"/>
            <a:ext cx="98933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2000">
                      <a:srgbClr val="1156CB"/>
                    </a:gs>
                    <a:gs pos="24000">
                      <a:srgbClr val="5686DA"/>
                    </a:gs>
                  </a:gsLst>
                  <a:lin ang="2700000" scaled="1"/>
                </a:gradFill>
                <a:effectLst>
                  <a:outerShdw blurRad="254000" dist="635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  <a:endParaRPr kumimoji="0" lang="zh-CN" altLang="en-US" sz="15000" b="1" i="0" u="none" strike="noStrike" kern="1200" cap="none" spc="0" normalizeH="0" baseline="0" noProof="0" dirty="0">
              <a:ln>
                <a:noFill/>
              </a:ln>
              <a:gradFill>
                <a:gsLst>
                  <a:gs pos="72000">
                    <a:srgbClr val="1156CB"/>
                  </a:gs>
                  <a:gs pos="24000">
                    <a:srgbClr val="5686DA"/>
                  </a:gs>
                </a:gsLst>
                <a:lin ang="2700000" scaled="1"/>
              </a:gradFill>
              <a:effectLst>
                <a:outerShdw blurRad="254000" dist="635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D610630-87B3-4555-AD81-2681A269677D}"/>
              </a:ext>
            </a:extLst>
          </p:cNvPr>
          <p:cNvSpPr txBox="1"/>
          <p:nvPr/>
        </p:nvSpPr>
        <p:spPr>
          <a:xfrm>
            <a:off x="2559050" y="2873152"/>
            <a:ext cx="707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医疗行业通用模板  </a:t>
            </a: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@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观海</a:t>
            </a: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29B3381-4C1E-43B5-A320-E6BBF028820D}"/>
              </a:ext>
            </a:extLst>
          </p:cNvPr>
          <p:cNvSpPr/>
          <p:nvPr/>
        </p:nvSpPr>
        <p:spPr>
          <a:xfrm>
            <a:off x="7870472" y="1219985"/>
            <a:ext cx="12068120" cy="12068120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5FE1BB1-ECCB-4FB3-BF6E-16F072B3FE49}"/>
              </a:ext>
            </a:extLst>
          </p:cNvPr>
          <p:cNvSpPr/>
          <p:nvPr/>
        </p:nvSpPr>
        <p:spPr>
          <a:xfrm>
            <a:off x="-2418525" y="-3047215"/>
            <a:ext cx="6476215" cy="6476215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PA_矩形 10">
            <a:extLst>
              <a:ext uri="{FF2B5EF4-FFF2-40B4-BE49-F238E27FC236}">
                <a16:creationId xmlns:a16="http://schemas.microsoft.com/office/drawing/2014/main" xmlns="" id="{6F721B9D-21FB-4167-8232-47E387BD221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18393" y="4203052"/>
            <a:ext cx="8155214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ut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labore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et dolore magna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aliqua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utLorem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ut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labore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et dolore magna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aliqua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ut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等线" panose="020F0502020204030204"/>
              <a:ea typeface="Noto Sans S Chinese Thin" panose="020B0200000000000000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D9D51B1-5B97-460D-A2B3-FAA822DA6101}"/>
              </a:ext>
            </a:extLst>
          </p:cNvPr>
          <p:cNvGrpSpPr/>
          <p:nvPr/>
        </p:nvGrpSpPr>
        <p:grpSpPr>
          <a:xfrm rot="5400000">
            <a:off x="6025444" y="5628613"/>
            <a:ext cx="141110" cy="1164611"/>
            <a:chOff x="11012665" y="2165350"/>
            <a:chExt cx="141110" cy="116461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14B593C2-C389-4C43-B014-FF6A066F27A1}"/>
                </a:ext>
              </a:extLst>
            </p:cNvPr>
            <p:cNvSpPr/>
            <p:nvPr/>
          </p:nvSpPr>
          <p:spPr>
            <a:xfrm>
              <a:off x="11014075" y="2165350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A157938-225C-4F8D-A17A-1044C1239CF7}"/>
                </a:ext>
              </a:extLst>
            </p:cNvPr>
            <p:cNvSpPr/>
            <p:nvPr/>
          </p:nvSpPr>
          <p:spPr>
            <a:xfrm>
              <a:off x="11013605" y="2506987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756F8F81-3A4E-41D8-B2BD-51F6FF0EEC6E}"/>
                </a:ext>
              </a:extLst>
            </p:cNvPr>
            <p:cNvSpPr/>
            <p:nvPr/>
          </p:nvSpPr>
          <p:spPr>
            <a:xfrm>
              <a:off x="11013135" y="2848624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11DD217-2E57-42A0-A3AF-7F4B35046889}"/>
                </a:ext>
              </a:extLst>
            </p:cNvPr>
            <p:cNvSpPr/>
            <p:nvPr/>
          </p:nvSpPr>
          <p:spPr>
            <a:xfrm>
              <a:off x="11012665" y="3190261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A37CB8E-B674-4020-AD51-CFB0F48C0A2E}"/>
              </a:ext>
            </a:extLst>
          </p:cNvPr>
          <p:cNvGrpSpPr/>
          <p:nvPr/>
        </p:nvGrpSpPr>
        <p:grpSpPr>
          <a:xfrm>
            <a:off x="857250" y="546100"/>
            <a:ext cx="2993071" cy="495300"/>
            <a:chOff x="857250" y="546100"/>
            <a:chExt cx="2993071" cy="4953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393B699-E3F8-474B-9479-275B3AC8EFBA}"/>
                </a:ext>
              </a:extLst>
            </p:cNvPr>
            <p:cNvSpPr/>
            <p:nvPr/>
          </p:nvSpPr>
          <p:spPr>
            <a:xfrm>
              <a:off x="857250" y="546100"/>
              <a:ext cx="495300" cy="4953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B989F7A-6680-454C-AFE9-2B9A0627E729}"/>
                </a:ext>
              </a:extLst>
            </p:cNvPr>
            <p:cNvSpPr txBox="1"/>
            <p:nvPr/>
          </p:nvSpPr>
          <p:spPr>
            <a:xfrm>
              <a:off x="1495425" y="600075"/>
              <a:ext cx="23548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GUANHAI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DESIGN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xmlns="" id="{F5BF88BA-260D-457F-801B-2BF974BEF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920750" y="600075"/>
              <a:ext cx="368300" cy="368300"/>
            </a:xfrm>
            <a:prstGeom prst="rect">
              <a:avLst/>
            </a:prstGeom>
          </p:spPr>
        </p:pic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2EDC790-4B08-4D93-9C13-0D5DF9767A37}"/>
              </a:ext>
            </a:extLst>
          </p:cNvPr>
          <p:cNvCxnSpPr>
            <a:cxnSpLocks/>
          </p:cNvCxnSpPr>
          <p:nvPr/>
        </p:nvCxnSpPr>
        <p:spPr>
          <a:xfrm>
            <a:off x="841829" y="1219985"/>
            <a:ext cx="10569121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4ADC85A-35C4-47AB-A8FE-8826ABEEB16B}"/>
              </a:ext>
            </a:extLst>
          </p:cNvPr>
          <p:cNvGrpSpPr/>
          <p:nvPr/>
        </p:nvGrpSpPr>
        <p:grpSpPr>
          <a:xfrm rot="10800000">
            <a:off x="11450334" y="3245137"/>
            <a:ext cx="367725" cy="367725"/>
            <a:chOff x="4107445" y="4039385"/>
            <a:chExt cx="495300" cy="495300"/>
          </a:xfrm>
          <a:effectLst>
            <a:outerShdw blurRad="254000" dist="1270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5FCD259-0CE8-4D07-870E-F3CE8913B533}"/>
                </a:ext>
              </a:extLst>
            </p:cNvPr>
            <p:cNvSpPr/>
            <p:nvPr/>
          </p:nvSpPr>
          <p:spPr>
            <a:xfrm>
              <a:off x="4107445" y="4039385"/>
              <a:ext cx="495300" cy="495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0C98729-EB0E-49D9-9065-1E22DC5510B3}"/>
                </a:ext>
              </a:extLst>
            </p:cNvPr>
            <p:cNvGrpSpPr/>
            <p:nvPr/>
          </p:nvGrpSpPr>
          <p:grpSpPr>
            <a:xfrm>
              <a:off x="4248288" y="4147509"/>
              <a:ext cx="139525" cy="279050"/>
              <a:chOff x="4107445" y="4039385"/>
              <a:chExt cx="247650" cy="495300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7FBAA63-75BC-4B9D-AA45-CCD756B68EFA}"/>
                  </a:ext>
                </a:extLst>
              </p:cNvPr>
              <p:cNvCxnSpPr>
                <a:stCxn id="41" idx="0"/>
                <a:endCxn id="41" idx="2"/>
              </p:cNvCxnSpPr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8485103C-AFA2-4260-BB72-98C1DBFCE0E9}"/>
                  </a:ext>
                </a:extLst>
              </p:cNvPr>
              <p:cNvCxnSpPr>
                <a:stCxn id="41" idx="2"/>
                <a:endCxn id="41" idx="4"/>
              </p:cNvCxnSpPr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A68FDBEA-8527-489A-A5DF-1B5FD87BCFCF}"/>
              </a:ext>
            </a:extLst>
          </p:cNvPr>
          <p:cNvGrpSpPr/>
          <p:nvPr/>
        </p:nvGrpSpPr>
        <p:grpSpPr>
          <a:xfrm>
            <a:off x="390405" y="3245136"/>
            <a:ext cx="367725" cy="367725"/>
            <a:chOff x="4107445" y="4039385"/>
            <a:chExt cx="495300" cy="495300"/>
          </a:xfrm>
          <a:effectLst>
            <a:outerShdw blurRad="254000" dist="1270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F078001C-7BE1-4FF2-8FDD-1DDFAF56526A}"/>
                </a:ext>
              </a:extLst>
            </p:cNvPr>
            <p:cNvSpPr/>
            <p:nvPr/>
          </p:nvSpPr>
          <p:spPr>
            <a:xfrm>
              <a:off x="4107445" y="4039385"/>
              <a:ext cx="495300" cy="495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91F76564-D7DA-4EE8-A051-DF6E12A397F3}"/>
                </a:ext>
              </a:extLst>
            </p:cNvPr>
            <p:cNvGrpSpPr/>
            <p:nvPr/>
          </p:nvGrpSpPr>
          <p:grpSpPr>
            <a:xfrm>
              <a:off x="4248288" y="4147509"/>
              <a:ext cx="139525" cy="279050"/>
              <a:chOff x="4107445" y="4039385"/>
              <a:chExt cx="247650" cy="495300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6B0030B4-2D96-498A-BA65-7F80E7FBC6A7}"/>
                  </a:ext>
                </a:extLst>
              </p:cNvPr>
              <p:cNvCxnSpPr>
                <a:stCxn id="46" idx="0"/>
                <a:endCxn id="46" idx="2"/>
              </p:cNvCxnSpPr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D8D96A2B-973A-496C-9E35-7B345D45A9A9}"/>
                  </a:ext>
                </a:extLst>
              </p:cNvPr>
              <p:cNvCxnSpPr>
                <a:stCxn id="46" idx="2"/>
                <a:endCxn id="46" idx="4"/>
              </p:cNvCxnSpPr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Freeform 539">
            <a:extLst>
              <a:ext uri="{FF2B5EF4-FFF2-40B4-BE49-F238E27FC236}">
                <a16:creationId xmlns:a16="http://schemas.microsoft.com/office/drawing/2014/main" xmlns="" id="{918D6195-C74C-4BF5-8509-BD0C368E39CA}"/>
              </a:ext>
            </a:extLst>
          </p:cNvPr>
          <p:cNvSpPr>
            <a:spLocks noEditPoints="1"/>
          </p:cNvSpPr>
          <p:nvPr/>
        </p:nvSpPr>
        <p:spPr bwMode="auto">
          <a:xfrm>
            <a:off x="10941162" y="655793"/>
            <a:ext cx="310223" cy="254540"/>
          </a:xfrm>
          <a:custGeom>
            <a:avLst/>
            <a:gdLst>
              <a:gd name="T0" fmla="*/ 120 w 176"/>
              <a:gd name="T1" fmla="*/ 16 h 144"/>
              <a:gd name="T2" fmla="*/ 72 w 176"/>
              <a:gd name="T3" fmla="*/ 0 h 144"/>
              <a:gd name="T4" fmla="*/ 8 w 176"/>
              <a:gd name="T5" fmla="*/ 16 h 144"/>
              <a:gd name="T6" fmla="*/ 0 w 176"/>
              <a:gd name="T7" fmla="*/ 64 h 144"/>
              <a:gd name="T8" fmla="*/ 8 w 176"/>
              <a:gd name="T9" fmla="*/ 136 h 144"/>
              <a:gd name="T10" fmla="*/ 160 w 176"/>
              <a:gd name="T11" fmla="*/ 144 h 144"/>
              <a:gd name="T12" fmla="*/ 168 w 176"/>
              <a:gd name="T13" fmla="*/ 72 h 144"/>
              <a:gd name="T14" fmla="*/ 176 w 176"/>
              <a:gd name="T15" fmla="*/ 24 h 144"/>
              <a:gd name="T16" fmla="*/ 72 w 176"/>
              <a:gd name="T17" fmla="*/ 8 h 144"/>
              <a:gd name="T18" fmla="*/ 112 w 176"/>
              <a:gd name="T19" fmla="*/ 16 h 144"/>
              <a:gd name="T20" fmla="*/ 72 w 176"/>
              <a:gd name="T21" fmla="*/ 8 h 144"/>
              <a:gd name="T22" fmla="*/ 16 w 176"/>
              <a:gd name="T23" fmla="*/ 136 h 144"/>
              <a:gd name="T24" fmla="*/ 32 w 176"/>
              <a:gd name="T25" fmla="*/ 72 h 144"/>
              <a:gd name="T26" fmla="*/ 40 w 176"/>
              <a:gd name="T27" fmla="*/ 88 h 144"/>
              <a:gd name="T28" fmla="*/ 64 w 176"/>
              <a:gd name="T29" fmla="*/ 80 h 144"/>
              <a:gd name="T30" fmla="*/ 112 w 176"/>
              <a:gd name="T31" fmla="*/ 72 h 144"/>
              <a:gd name="T32" fmla="*/ 120 w 176"/>
              <a:gd name="T33" fmla="*/ 88 h 144"/>
              <a:gd name="T34" fmla="*/ 144 w 176"/>
              <a:gd name="T35" fmla="*/ 80 h 144"/>
              <a:gd name="T36" fmla="*/ 160 w 176"/>
              <a:gd name="T37" fmla="*/ 72 h 144"/>
              <a:gd name="T38" fmla="*/ 40 w 176"/>
              <a:gd name="T39" fmla="*/ 80 h 144"/>
              <a:gd name="T40" fmla="*/ 56 w 176"/>
              <a:gd name="T41" fmla="*/ 56 h 144"/>
              <a:gd name="T42" fmla="*/ 40 w 176"/>
              <a:gd name="T43" fmla="*/ 80 h 144"/>
              <a:gd name="T44" fmla="*/ 120 w 176"/>
              <a:gd name="T45" fmla="*/ 56 h 144"/>
              <a:gd name="T46" fmla="*/ 136 w 176"/>
              <a:gd name="T47" fmla="*/ 80 h 144"/>
              <a:gd name="T48" fmla="*/ 168 w 176"/>
              <a:gd name="T49" fmla="*/ 64 h 144"/>
              <a:gd name="T50" fmla="*/ 144 w 176"/>
              <a:gd name="T51" fmla="*/ 56 h 144"/>
              <a:gd name="T52" fmla="*/ 120 w 176"/>
              <a:gd name="T53" fmla="*/ 48 h 144"/>
              <a:gd name="T54" fmla="*/ 112 w 176"/>
              <a:gd name="T55" fmla="*/ 64 h 144"/>
              <a:gd name="T56" fmla="*/ 64 w 176"/>
              <a:gd name="T57" fmla="*/ 56 h 144"/>
              <a:gd name="T58" fmla="*/ 40 w 176"/>
              <a:gd name="T59" fmla="*/ 48 h 144"/>
              <a:gd name="T60" fmla="*/ 32 w 176"/>
              <a:gd name="T61" fmla="*/ 64 h 144"/>
              <a:gd name="T62" fmla="*/ 8 w 176"/>
              <a:gd name="T63" fmla="*/ 24 h 144"/>
              <a:gd name="T64" fmla="*/ 168 w 176"/>
              <a:gd name="T65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44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80"/>
                </a:moveTo>
                <a:cubicBezTo>
                  <a:pt x="40" y="56"/>
                  <a:pt x="40" y="56"/>
                  <a:pt x="40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lnTo>
                  <a:pt x="40" y="80"/>
                </a:lnTo>
                <a:close/>
                <a:moveTo>
                  <a:pt x="120" y="80"/>
                </a:move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lnTo>
                  <a:pt x="120" y="80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Freeform 551">
            <a:extLst>
              <a:ext uri="{FF2B5EF4-FFF2-40B4-BE49-F238E27FC236}">
                <a16:creationId xmlns:a16="http://schemas.microsoft.com/office/drawing/2014/main" xmlns="" id="{41B50647-0034-477E-8B8F-9BFBB11EB296}"/>
              </a:ext>
            </a:extLst>
          </p:cNvPr>
          <p:cNvSpPr>
            <a:spLocks noEditPoints="1"/>
          </p:cNvSpPr>
          <p:nvPr/>
        </p:nvSpPr>
        <p:spPr bwMode="auto">
          <a:xfrm>
            <a:off x="10025897" y="646406"/>
            <a:ext cx="302266" cy="278405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Freeform 558">
            <a:extLst>
              <a:ext uri="{FF2B5EF4-FFF2-40B4-BE49-F238E27FC236}">
                <a16:creationId xmlns:a16="http://schemas.microsoft.com/office/drawing/2014/main" xmlns="" id="{58E8F0F5-55C8-4872-87E7-67E19E61E304}"/>
              </a:ext>
            </a:extLst>
          </p:cNvPr>
          <p:cNvSpPr>
            <a:spLocks noEditPoints="1"/>
          </p:cNvSpPr>
          <p:nvPr/>
        </p:nvSpPr>
        <p:spPr bwMode="auto">
          <a:xfrm>
            <a:off x="10496550" y="641315"/>
            <a:ext cx="276225" cy="283496"/>
          </a:xfrm>
          <a:custGeom>
            <a:avLst/>
            <a:gdLst>
              <a:gd name="T0" fmla="*/ 92 w 176"/>
              <a:gd name="T1" fmla="*/ 108 h 176"/>
              <a:gd name="T2" fmla="*/ 108 w 176"/>
              <a:gd name="T3" fmla="*/ 124 h 176"/>
              <a:gd name="T4" fmla="*/ 108 w 176"/>
              <a:gd name="T5" fmla="*/ 80 h 176"/>
              <a:gd name="T6" fmla="*/ 92 w 176"/>
              <a:gd name="T7" fmla="*/ 96 h 176"/>
              <a:gd name="T8" fmla="*/ 108 w 176"/>
              <a:gd name="T9" fmla="*/ 80 h 176"/>
              <a:gd name="T10" fmla="*/ 92 w 176"/>
              <a:gd name="T11" fmla="*/ 136 h 176"/>
              <a:gd name="T12" fmla="*/ 108 w 176"/>
              <a:gd name="T13" fmla="*/ 152 h 176"/>
              <a:gd name="T14" fmla="*/ 132 w 176"/>
              <a:gd name="T15" fmla="*/ 80 h 176"/>
              <a:gd name="T16" fmla="*/ 116 w 176"/>
              <a:gd name="T17" fmla="*/ 96 h 176"/>
              <a:gd name="T18" fmla="*/ 132 w 176"/>
              <a:gd name="T19" fmla="*/ 80 h 176"/>
              <a:gd name="T20" fmla="*/ 140 w 176"/>
              <a:gd name="T21" fmla="*/ 80 h 176"/>
              <a:gd name="T22" fmla="*/ 156 w 176"/>
              <a:gd name="T23" fmla="*/ 96 h 176"/>
              <a:gd name="T24" fmla="*/ 132 w 176"/>
              <a:gd name="T25" fmla="*/ 108 h 176"/>
              <a:gd name="T26" fmla="*/ 116 w 176"/>
              <a:gd name="T27" fmla="*/ 124 h 176"/>
              <a:gd name="T28" fmla="*/ 132 w 176"/>
              <a:gd name="T29" fmla="*/ 108 h 176"/>
              <a:gd name="T30" fmla="*/ 140 w 176"/>
              <a:gd name="T31" fmla="*/ 108 h 176"/>
              <a:gd name="T32" fmla="*/ 156 w 176"/>
              <a:gd name="T33" fmla="*/ 124 h 176"/>
              <a:gd name="T34" fmla="*/ 84 w 176"/>
              <a:gd name="T35" fmla="*/ 108 h 176"/>
              <a:gd name="T36" fmla="*/ 68 w 176"/>
              <a:gd name="T37" fmla="*/ 124 h 176"/>
              <a:gd name="T38" fmla="*/ 84 w 176"/>
              <a:gd name="T39" fmla="*/ 108 h 176"/>
              <a:gd name="T40" fmla="*/ 68 w 176"/>
              <a:gd name="T41" fmla="*/ 80 h 176"/>
              <a:gd name="T42" fmla="*/ 84 w 176"/>
              <a:gd name="T43" fmla="*/ 96 h 176"/>
              <a:gd name="T44" fmla="*/ 84 w 176"/>
              <a:gd name="T45" fmla="*/ 136 h 176"/>
              <a:gd name="T46" fmla="*/ 68 w 176"/>
              <a:gd name="T47" fmla="*/ 152 h 176"/>
              <a:gd name="T48" fmla="*/ 84 w 176"/>
              <a:gd name="T49" fmla="*/ 136 h 176"/>
              <a:gd name="T50" fmla="*/ 20 w 176"/>
              <a:gd name="T51" fmla="*/ 108 h 176"/>
              <a:gd name="T52" fmla="*/ 36 w 176"/>
              <a:gd name="T53" fmla="*/ 124 h 176"/>
              <a:gd name="T54" fmla="*/ 36 w 176"/>
              <a:gd name="T55" fmla="*/ 80 h 176"/>
              <a:gd name="T56" fmla="*/ 20 w 176"/>
              <a:gd name="T57" fmla="*/ 96 h 176"/>
              <a:gd name="T58" fmla="*/ 36 w 176"/>
              <a:gd name="T59" fmla="*/ 80 h 176"/>
              <a:gd name="T60" fmla="*/ 144 w 176"/>
              <a:gd name="T61" fmla="*/ 16 h 176"/>
              <a:gd name="T62" fmla="*/ 140 w 176"/>
              <a:gd name="T63" fmla="*/ 0 h 176"/>
              <a:gd name="T64" fmla="*/ 136 w 176"/>
              <a:gd name="T65" fmla="*/ 16 h 176"/>
              <a:gd name="T66" fmla="*/ 40 w 176"/>
              <a:gd name="T67" fmla="*/ 4 h 176"/>
              <a:gd name="T68" fmla="*/ 32 w 176"/>
              <a:gd name="T69" fmla="*/ 4 h 176"/>
              <a:gd name="T70" fmla="*/ 16 w 176"/>
              <a:gd name="T71" fmla="*/ 16 h 176"/>
              <a:gd name="T72" fmla="*/ 0 w 176"/>
              <a:gd name="T73" fmla="*/ 160 h 176"/>
              <a:gd name="T74" fmla="*/ 160 w 176"/>
              <a:gd name="T75" fmla="*/ 176 h 176"/>
              <a:gd name="T76" fmla="*/ 176 w 176"/>
              <a:gd name="T77" fmla="*/ 32 h 176"/>
              <a:gd name="T78" fmla="*/ 168 w 176"/>
              <a:gd name="T79" fmla="*/ 160 h 176"/>
              <a:gd name="T80" fmla="*/ 16 w 176"/>
              <a:gd name="T81" fmla="*/ 168 h 176"/>
              <a:gd name="T82" fmla="*/ 8 w 176"/>
              <a:gd name="T83" fmla="*/ 64 h 176"/>
              <a:gd name="T84" fmla="*/ 168 w 176"/>
              <a:gd name="T85" fmla="*/ 160 h 176"/>
              <a:gd name="T86" fmla="*/ 8 w 176"/>
              <a:gd name="T87" fmla="*/ 56 h 176"/>
              <a:gd name="T88" fmla="*/ 16 w 176"/>
              <a:gd name="T89" fmla="*/ 24 h 176"/>
              <a:gd name="T90" fmla="*/ 32 w 176"/>
              <a:gd name="T91" fmla="*/ 36 h 176"/>
              <a:gd name="T92" fmla="*/ 40 w 176"/>
              <a:gd name="T93" fmla="*/ 36 h 176"/>
              <a:gd name="T94" fmla="*/ 136 w 176"/>
              <a:gd name="T95" fmla="*/ 24 h 176"/>
              <a:gd name="T96" fmla="*/ 140 w 176"/>
              <a:gd name="T97" fmla="*/ 40 h 176"/>
              <a:gd name="T98" fmla="*/ 144 w 176"/>
              <a:gd name="T99" fmla="*/ 24 h 176"/>
              <a:gd name="T100" fmla="*/ 168 w 176"/>
              <a:gd name="T101" fmla="*/ 32 h 176"/>
              <a:gd name="T102" fmla="*/ 36 w 176"/>
              <a:gd name="T103" fmla="*/ 136 h 176"/>
              <a:gd name="T104" fmla="*/ 20 w 176"/>
              <a:gd name="T105" fmla="*/ 152 h 176"/>
              <a:gd name="T106" fmla="*/ 36 w 176"/>
              <a:gd name="T107" fmla="*/ 136 h 176"/>
              <a:gd name="T108" fmla="*/ 44 w 176"/>
              <a:gd name="T109" fmla="*/ 80 h 176"/>
              <a:gd name="T110" fmla="*/ 60 w 176"/>
              <a:gd name="T111" fmla="*/ 96 h 176"/>
              <a:gd name="T112" fmla="*/ 60 w 176"/>
              <a:gd name="T113" fmla="*/ 136 h 176"/>
              <a:gd name="T114" fmla="*/ 44 w 176"/>
              <a:gd name="T115" fmla="*/ 152 h 176"/>
              <a:gd name="T116" fmla="*/ 60 w 176"/>
              <a:gd name="T117" fmla="*/ 136 h 176"/>
              <a:gd name="T118" fmla="*/ 44 w 176"/>
              <a:gd name="T119" fmla="*/ 108 h 176"/>
              <a:gd name="T120" fmla="*/ 60 w 176"/>
              <a:gd name="T121" fmla="*/ 1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F08D176-B4E1-419B-B775-F1CE205BA316}"/>
              </a:ext>
            </a:extLst>
          </p:cNvPr>
          <p:cNvSpPr/>
          <p:nvPr/>
        </p:nvSpPr>
        <p:spPr>
          <a:xfrm>
            <a:off x="11123931" y="810321"/>
            <a:ext cx="175517" cy="1755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PA_矩形 10">
            <a:extLst>
              <a:ext uri="{FF2B5EF4-FFF2-40B4-BE49-F238E27FC236}">
                <a16:creationId xmlns:a16="http://schemas.microsoft.com/office/drawing/2014/main" xmlns="" id="{05C776DA-FF93-4132-9B5B-CDFB1264AE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65043" y="589775"/>
            <a:ext cx="2962728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Noto Sans S Chinese Thin" panose="020B0200000000000000" pitchFamily="34" charset="-122"/>
                <a:cs typeface="Arial" panose="020B0604020202020204" pitchFamily="34" charset="0"/>
              </a:rPr>
              <a:t>Lorem ipsum dolor sit </a:t>
            </a:r>
            <a:r>
              <a:rPr kumimoji="0" lang="en-US" altLang="zh-CN" sz="1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Noto Sans S Chinese Thin" panose="020B0200000000000000" pitchFamily="34" charset="-122"/>
                <a:cs typeface="Arial" panose="020B0604020202020204" pitchFamily="34" charset="0"/>
              </a:rPr>
              <a:t>amet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05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60"/>
          <p:cNvSpPr>
            <a:spLocks noEditPoints="1"/>
          </p:cNvSpPr>
          <p:nvPr/>
        </p:nvSpPr>
        <p:spPr bwMode="auto">
          <a:xfrm>
            <a:off x="1330208" y="1161513"/>
            <a:ext cx="529537" cy="529537"/>
          </a:xfrm>
          <a:custGeom>
            <a:avLst/>
            <a:gdLst>
              <a:gd name="T0" fmla="*/ 175 w 176"/>
              <a:gd name="T1" fmla="*/ 85 h 176"/>
              <a:gd name="T2" fmla="*/ 144 w 176"/>
              <a:gd name="T3" fmla="*/ 54 h 176"/>
              <a:gd name="T4" fmla="*/ 144 w 176"/>
              <a:gd name="T5" fmla="*/ 12 h 176"/>
              <a:gd name="T6" fmla="*/ 140 w 176"/>
              <a:gd name="T7" fmla="*/ 8 h 176"/>
              <a:gd name="T8" fmla="*/ 116 w 176"/>
              <a:gd name="T9" fmla="*/ 8 h 176"/>
              <a:gd name="T10" fmla="*/ 112 w 176"/>
              <a:gd name="T11" fmla="*/ 12 h 176"/>
              <a:gd name="T12" fmla="*/ 112 w 176"/>
              <a:gd name="T13" fmla="*/ 22 h 176"/>
              <a:gd name="T14" fmla="*/ 91 w 176"/>
              <a:gd name="T15" fmla="*/ 1 h 176"/>
              <a:gd name="T16" fmla="*/ 88 w 176"/>
              <a:gd name="T17" fmla="*/ 0 h 176"/>
              <a:gd name="T18" fmla="*/ 85 w 176"/>
              <a:gd name="T19" fmla="*/ 1 h 176"/>
              <a:gd name="T20" fmla="*/ 1 w 176"/>
              <a:gd name="T21" fmla="*/ 85 h 176"/>
              <a:gd name="T22" fmla="*/ 0 w 176"/>
              <a:gd name="T23" fmla="*/ 88 h 176"/>
              <a:gd name="T24" fmla="*/ 4 w 176"/>
              <a:gd name="T25" fmla="*/ 92 h 176"/>
              <a:gd name="T26" fmla="*/ 7 w 176"/>
              <a:gd name="T27" fmla="*/ 91 h 176"/>
              <a:gd name="T28" fmla="*/ 24 w 176"/>
              <a:gd name="T29" fmla="*/ 74 h 176"/>
              <a:gd name="T30" fmla="*/ 24 w 176"/>
              <a:gd name="T31" fmla="*/ 172 h 176"/>
              <a:gd name="T32" fmla="*/ 28 w 176"/>
              <a:gd name="T33" fmla="*/ 176 h 176"/>
              <a:gd name="T34" fmla="*/ 148 w 176"/>
              <a:gd name="T35" fmla="*/ 176 h 176"/>
              <a:gd name="T36" fmla="*/ 152 w 176"/>
              <a:gd name="T37" fmla="*/ 172 h 176"/>
              <a:gd name="T38" fmla="*/ 152 w 176"/>
              <a:gd name="T39" fmla="*/ 74 h 176"/>
              <a:gd name="T40" fmla="*/ 169 w 176"/>
              <a:gd name="T41" fmla="*/ 91 h 176"/>
              <a:gd name="T42" fmla="*/ 172 w 176"/>
              <a:gd name="T43" fmla="*/ 92 h 176"/>
              <a:gd name="T44" fmla="*/ 176 w 176"/>
              <a:gd name="T45" fmla="*/ 88 h 176"/>
              <a:gd name="T46" fmla="*/ 175 w 176"/>
              <a:gd name="T47" fmla="*/ 85 h 176"/>
              <a:gd name="T48" fmla="*/ 120 w 176"/>
              <a:gd name="T49" fmla="*/ 16 h 176"/>
              <a:gd name="T50" fmla="*/ 136 w 176"/>
              <a:gd name="T51" fmla="*/ 16 h 176"/>
              <a:gd name="T52" fmla="*/ 136 w 176"/>
              <a:gd name="T53" fmla="*/ 46 h 176"/>
              <a:gd name="T54" fmla="*/ 120 w 176"/>
              <a:gd name="T55" fmla="*/ 30 h 176"/>
              <a:gd name="T56" fmla="*/ 120 w 176"/>
              <a:gd name="T57" fmla="*/ 16 h 176"/>
              <a:gd name="T58" fmla="*/ 64 w 176"/>
              <a:gd name="T59" fmla="*/ 168 h 176"/>
              <a:gd name="T60" fmla="*/ 32 w 176"/>
              <a:gd name="T61" fmla="*/ 168 h 176"/>
              <a:gd name="T62" fmla="*/ 32 w 176"/>
              <a:gd name="T63" fmla="*/ 160 h 176"/>
              <a:gd name="T64" fmla="*/ 64 w 176"/>
              <a:gd name="T65" fmla="*/ 160 h 176"/>
              <a:gd name="T66" fmla="*/ 64 w 176"/>
              <a:gd name="T67" fmla="*/ 168 h 176"/>
              <a:gd name="T68" fmla="*/ 104 w 176"/>
              <a:gd name="T69" fmla="*/ 168 h 176"/>
              <a:gd name="T70" fmla="*/ 72 w 176"/>
              <a:gd name="T71" fmla="*/ 168 h 176"/>
              <a:gd name="T72" fmla="*/ 72 w 176"/>
              <a:gd name="T73" fmla="*/ 104 h 176"/>
              <a:gd name="T74" fmla="*/ 104 w 176"/>
              <a:gd name="T75" fmla="*/ 104 h 176"/>
              <a:gd name="T76" fmla="*/ 104 w 176"/>
              <a:gd name="T77" fmla="*/ 168 h 176"/>
              <a:gd name="T78" fmla="*/ 144 w 176"/>
              <a:gd name="T79" fmla="*/ 168 h 176"/>
              <a:gd name="T80" fmla="*/ 112 w 176"/>
              <a:gd name="T81" fmla="*/ 168 h 176"/>
              <a:gd name="T82" fmla="*/ 112 w 176"/>
              <a:gd name="T83" fmla="*/ 160 h 176"/>
              <a:gd name="T84" fmla="*/ 144 w 176"/>
              <a:gd name="T85" fmla="*/ 160 h 176"/>
              <a:gd name="T86" fmla="*/ 144 w 176"/>
              <a:gd name="T87" fmla="*/ 168 h 176"/>
              <a:gd name="T88" fmla="*/ 144 w 176"/>
              <a:gd name="T89" fmla="*/ 152 h 176"/>
              <a:gd name="T90" fmla="*/ 112 w 176"/>
              <a:gd name="T91" fmla="*/ 152 h 176"/>
              <a:gd name="T92" fmla="*/ 112 w 176"/>
              <a:gd name="T93" fmla="*/ 100 h 176"/>
              <a:gd name="T94" fmla="*/ 108 w 176"/>
              <a:gd name="T95" fmla="*/ 96 h 176"/>
              <a:gd name="T96" fmla="*/ 68 w 176"/>
              <a:gd name="T97" fmla="*/ 96 h 176"/>
              <a:gd name="T98" fmla="*/ 64 w 176"/>
              <a:gd name="T99" fmla="*/ 100 h 176"/>
              <a:gd name="T100" fmla="*/ 64 w 176"/>
              <a:gd name="T101" fmla="*/ 152 h 176"/>
              <a:gd name="T102" fmla="*/ 32 w 176"/>
              <a:gd name="T103" fmla="*/ 152 h 176"/>
              <a:gd name="T104" fmla="*/ 32 w 176"/>
              <a:gd name="T105" fmla="*/ 66 h 176"/>
              <a:gd name="T106" fmla="*/ 88 w 176"/>
              <a:gd name="T107" fmla="*/ 10 h 176"/>
              <a:gd name="T108" fmla="*/ 144 w 176"/>
              <a:gd name="T109" fmla="*/ 66 h 176"/>
              <a:gd name="T110" fmla="*/ 144 w 176"/>
              <a:gd name="T111" fmla="*/ 152 h 176"/>
              <a:gd name="T112" fmla="*/ 92 w 176"/>
              <a:gd name="T113" fmla="*/ 144 h 176"/>
              <a:gd name="T114" fmla="*/ 96 w 176"/>
              <a:gd name="T115" fmla="*/ 140 h 176"/>
              <a:gd name="T116" fmla="*/ 92 w 176"/>
              <a:gd name="T117" fmla="*/ 136 h 176"/>
              <a:gd name="T118" fmla="*/ 88 w 176"/>
              <a:gd name="T119" fmla="*/ 140 h 176"/>
              <a:gd name="T120" fmla="*/ 92 w 176"/>
              <a:gd name="T12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5" y="85"/>
                </a:moveTo>
                <a:cubicBezTo>
                  <a:pt x="144" y="54"/>
                  <a:pt x="144" y="54"/>
                  <a:pt x="144" y="5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8"/>
                  <a:pt x="112" y="10"/>
                  <a:pt x="112" y="1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5" y="92"/>
                  <a:pt x="6" y="92"/>
                  <a:pt x="7" y="91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0" y="92"/>
                  <a:pt x="171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7"/>
                  <a:pt x="176" y="86"/>
                  <a:pt x="175" y="85"/>
                </a:cubicBezTo>
                <a:close/>
                <a:moveTo>
                  <a:pt x="120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20" y="30"/>
                  <a:pt x="120" y="30"/>
                  <a:pt x="120" y="30"/>
                </a:cubicBezTo>
                <a:lnTo>
                  <a:pt x="120" y="16"/>
                </a:lnTo>
                <a:close/>
                <a:moveTo>
                  <a:pt x="6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8"/>
                </a:lnTo>
                <a:close/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68"/>
                </a:lnTo>
                <a:close/>
                <a:moveTo>
                  <a:pt x="144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44" y="160"/>
                  <a:pt x="144" y="160"/>
                  <a:pt x="144" y="160"/>
                </a:cubicBezTo>
                <a:lnTo>
                  <a:pt x="144" y="168"/>
                </a:lnTo>
                <a:close/>
                <a:moveTo>
                  <a:pt x="144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8"/>
                  <a:pt x="110" y="96"/>
                  <a:pt x="10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6" y="96"/>
                  <a:pt x="64" y="98"/>
                  <a:pt x="64" y="100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66"/>
                  <a:pt x="32" y="66"/>
                  <a:pt x="32" y="66"/>
                </a:cubicBezTo>
                <a:cubicBezTo>
                  <a:pt x="88" y="10"/>
                  <a:pt x="88" y="10"/>
                  <a:pt x="88" y="10"/>
                </a:cubicBezTo>
                <a:cubicBezTo>
                  <a:pt x="144" y="66"/>
                  <a:pt x="144" y="66"/>
                  <a:pt x="144" y="66"/>
                </a:cubicBezTo>
                <a:lnTo>
                  <a:pt x="144" y="152"/>
                </a:lnTo>
                <a:close/>
                <a:moveTo>
                  <a:pt x="92" y="144"/>
                </a:moveTo>
                <a:cubicBezTo>
                  <a:pt x="94" y="144"/>
                  <a:pt x="96" y="142"/>
                  <a:pt x="96" y="140"/>
                </a:cubicBezTo>
                <a:cubicBezTo>
                  <a:pt x="96" y="138"/>
                  <a:pt x="94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reeform 461"/>
          <p:cNvSpPr>
            <a:spLocks noEditPoints="1"/>
          </p:cNvSpPr>
          <p:nvPr/>
        </p:nvSpPr>
        <p:spPr bwMode="auto">
          <a:xfrm>
            <a:off x="2334961" y="1161513"/>
            <a:ext cx="515955" cy="529537"/>
          </a:xfrm>
          <a:custGeom>
            <a:avLst/>
            <a:gdLst>
              <a:gd name="T0" fmla="*/ 144 w 176"/>
              <a:gd name="T1" fmla="*/ 88 h 176"/>
              <a:gd name="T2" fmla="*/ 152 w 176"/>
              <a:gd name="T3" fmla="*/ 88 h 176"/>
              <a:gd name="T4" fmla="*/ 60 w 176"/>
              <a:gd name="T5" fmla="*/ 136 h 176"/>
              <a:gd name="T6" fmla="*/ 56 w 176"/>
              <a:gd name="T7" fmla="*/ 143 h 176"/>
              <a:gd name="T8" fmla="*/ 60 w 176"/>
              <a:gd name="T9" fmla="*/ 136 h 176"/>
              <a:gd name="T10" fmla="*/ 33 w 176"/>
              <a:gd name="T11" fmla="*/ 120 h 176"/>
              <a:gd name="T12" fmla="*/ 40 w 176"/>
              <a:gd name="T13" fmla="*/ 116 h 176"/>
              <a:gd name="T14" fmla="*/ 56 w 176"/>
              <a:gd name="T15" fmla="*/ 33 h 176"/>
              <a:gd name="T16" fmla="*/ 60 w 176"/>
              <a:gd name="T17" fmla="*/ 40 h 176"/>
              <a:gd name="T18" fmla="*/ 56 w 176"/>
              <a:gd name="T19" fmla="*/ 33 h 176"/>
              <a:gd name="T20" fmla="*/ 24 w 176"/>
              <a:gd name="T21" fmla="*/ 88 h 176"/>
              <a:gd name="T22" fmla="*/ 32 w 176"/>
              <a:gd name="T23" fmla="*/ 88 h 176"/>
              <a:gd name="T24" fmla="*/ 116 w 176"/>
              <a:gd name="T25" fmla="*/ 40 h 176"/>
              <a:gd name="T26" fmla="*/ 120 w 176"/>
              <a:gd name="T27" fmla="*/ 33 h 176"/>
              <a:gd name="T28" fmla="*/ 116 w 176"/>
              <a:gd name="T29" fmla="*/ 40 h 176"/>
              <a:gd name="T30" fmla="*/ 33 w 176"/>
              <a:gd name="T31" fmla="*/ 56 h 176"/>
              <a:gd name="T32" fmla="*/ 40 w 176"/>
              <a:gd name="T33" fmla="*/ 60 h 176"/>
              <a:gd name="T34" fmla="*/ 142 w 176"/>
              <a:gd name="T35" fmla="*/ 115 h 176"/>
              <a:gd name="T36" fmla="*/ 138 w 176"/>
              <a:gd name="T37" fmla="*/ 121 h 176"/>
              <a:gd name="T38" fmla="*/ 142 w 176"/>
              <a:gd name="T39" fmla="*/ 115 h 176"/>
              <a:gd name="T40" fmla="*/ 84 w 176"/>
              <a:gd name="T41" fmla="*/ 148 h 176"/>
              <a:gd name="T42" fmla="*/ 92 w 176"/>
              <a:gd name="T43" fmla="*/ 148 h 176"/>
              <a:gd name="T44" fmla="*/ 138 w 176"/>
              <a:gd name="T45" fmla="*/ 55 h 176"/>
              <a:gd name="T46" fmla="*/ 142 w 176"/>
              <a:gd name="T47" fmla="*/ 61 h 176"/>
              <a:gd name="T48" fmla="*/ 138 w 176"/>
              <a:gd name="T49" fmla="*/ 55 h 176"/>
              <a:gd name="T50" fmla="*/ 103 w 176"/>
              <a:gd name="T51" fmla="*/ 84 h 176"/>
              <a:gd name="T52" fmla="*/ 92 w 176"/>
              <a:gd name="T53" fmla="*/ 28 h 176"/>
              <a:gd name="T54" fmla="*/ 84 w 176"/>
              <a:gd name="T55" fmla="*/ 28 h 176"/>
              <a:gd name="T56" fmla="*/ 72 w 176"/>
              <a:gd name="T57" fmla="*/ 88 h 176"/>
              <a:gd name="T58" fmla="*/ 103 w 176"/>
              <a:gd name="T59" fmla="*/ 92 h 176"/>
              <a:gd name="T60" fmla="*/ 128 w 176"/>
              <a:gd name="T61" fmla="*/ 88 h 176"/>
              <a:gd name="T62" fmla="*/ 88 w 176"/>
              <a:gd name="T63" fmla="*/ 96 h 176"/>
              <a:gd name="T64" fmla="*/ 88 w 176"/>
              <a:gd name="T65" fmla="*/ 80 h 176"/>
              <a:gd name="T66" fmla="*/ 88 w 176"/>
              <a:gd name="T67" fmla="*/ 96 h 176"/>
              <a:gd name="T68" fmla="*/ 115 w 176"/>
              <a:gd name="T69" fmla="*/ 142 h 176"/>
              <a:gd name="T70" fmla="*/ 121 w 176"/>
              <a:gd name="T71" fmla="*/ 138 h 176"/>
              <a:gd name="T72" fmla="*/ 88 w 176"/>
              <a:gd name="T73" fmla="*/ 0 h 176"/>
              <a:gd name="T74" fmla="*/ 88 w 176"/>
              <a:gd name="T75" fmla="*/ 176 h 176"/>
              <a:gd name="T76" fmla="*/ 88 w 176"/>
              <a:gd name="T77" fmla="*/ 0 h 176"/>
              <a:gd name="T78" fmla="*/ 8 w 176"/>
              <a:gd name="T79" fmla="*/ 88 h 176"/>
              <a:gd name="T80" fmla="*/ 168 w 176"/>
              <a:gd name="T81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148" y="84"/>
                </a:move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60" y="136"/>
                </a:moveTo>
                <a:cubicBezTo>
                  <a:pt x="58" y="135"/>
                  <a:pt x="56" y="136"/>
                  <a:pt x="55" y="138"/>
                </a:cubicBezTo>
                <a:cubicBezTo>
                  <a:pt x="53" y="140"/>
                  <a:pt x="54" y="142"/>
                  <a:pt x="56" y="143"/>
                </a:cubicBezTo>
                <a:cubicBezTo>
                  <a:pt x="58" y="145"/>
                  <a:pt x="60" y="144"/>
                  <a:pt x="61" y="142"/>
                </a:cubicBezTo>
                <a:cubicBezTo>
                  <a:pt x="63" y="140"/>
                  <a:pt x="62" y="138"/>
                  <a:pt x="60" y="136"/>
                </a:cubicBezTo>
                <a:close/>
                <a:moveTo>
                  <a:pt x="34" y="115"/>
                </a:moveTo>
                <a:cubicBezTo>
                  <a:pt x="32" y="116"/>
                  <a:pt x="31" y="118"/>
                  <a:pt x="33" y="120"/>
                </a:cubicBezTo>
                <a:cubicBezTo>
                  <a:pt x="34" y="122"/>
                  <a:pt x="36" y="123"/>
                  <a:pt x="38" y="121"/>
                </a:cubicBezTo>
                <a:cubicBezTo>
                  <a:pt x="40" y="120"/>
                  <a:pt x="41" y="118"/>
                  <a:pt x="40" y="116"/>
                </a:cubicBezTo>
                <a:cubicBezTo>
                  <a:pt x="38" y="114"/>
                  <a:pt x="36" y="113"/>
                  <a:pt x="34" y="115"/>
                </a:cubicBezTo>
                <a:close/>
                <a:moveTo>
                  <a:pt x="56" y="33"/>
                </a:moveTo>
                <a:cubicBezTo>
                  <a:pt x="54" y="34"/>
                  <a:pt x="53" y="36"/>
                  <a:pt x="55" y="38"/>
                </a:cubicBezTo>
                <a:cubicBezTo>
                  <a:pt x="56" y="40"/>
                  <a:pt x="58" y="41"/>
                  <a:pt x="60" y="40"/>
                </a:cubicBezTo>
                <a:cubicBezTo>
                  <a:pt x="62" y="38"/>
                  <a:pt x="63" y="36"/>
                  <a:pt x="61" y="34"/>
                </a:cubicBezTo>
                <a:cubicBezTo>
                  <a:pt x="60" y="32"/>
                  <a:pt x="58" y="31"/>
                  <a:pt x="56" y="33"/>
                </a:cubicBezTo>
                <a:close/>
                <a:moveTo>
                  <a:pt x="28" y="84"/>
                </a:move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ubicBezTo>
                  <a:pt x="32" y="86"/>
                  <a:pt x="30" y="84"/>
                  <a:pt x="28" y="84"/>
                </a:cubicBezTo>
                <a:close/>
                <a:moveTo>
                  <a:pt x="116" y="40"/>
                </a:moveTo>
                <a:cubicBezTo>
                  <a:pt x="118" y="41"/>
                  <a:pt x="120" y="40"/>
                  <a:pt x="121" y="38"/>
                </a:cubicBezTo>
                <a:cubicBezTo>
                  <a:pt x="123" y="36"/>
                  <a:pt x="122" y="34"/>
                  <a:pt x="120" y="33"/>
                </a:cubicBezTo>
                <a:cubicBezTo>
                  <a:pt x="118" y="31"/>
                  <a:pt x="116" y="32"/>
                  <a:pt x="115" y="34"/>
                </a:cubicBezTo>
                <a:cubicBezTo>
                  <a:pt x="113" y="36"/>
                  <a:pt x="114" y="38"/>
                  <a:pt x="116" y="40"/>
                </a:cubicBezTo>
                <a:close/>
                <a:moveTo>
                  <a:pt x="38" y="55"/>
                </a:moveTo>
                <a:cubicBezTo>
                  <a:pt x="36" y="53"/>
                  <a:pt x="34" y="54"/>
                  <a:pt x="33" y="56"/>
                </a:cubicBezTo>
                <a:cubicBezTo>
                  <a:pt x="31" y="58"/>
                  <a:pt x="32" y="60"/>
                  <a:pt x="34" y="61"/>
                </a:cubicBezTo>
                <a:cubicBezTo>
                  <a:pt x="36" y="63"/>
                  <a:pt x="38" y="62"/>
                  <a:pt x="40" y="60"/>
                </a:cubicBezTo>
                <a:cubicBezTo>
                  <a:pt x="41" y="58"/>
                  <a:pt x="40" y="56"/>
                  <a:pt x="38" y="55"/>
                </a:cubicBezTo>
                <a:close/>
                <a:moveTo>
                  <a:pt x="142" y="115"/>
                </a:moveTo>
                <a:cubicBezTo>
                  <a:pt x="140" y="113"/>
                  <a:pt x="138" y="114"/>
                  <a:pt x="136" y="116"/>
                </a:cubicBezTo>
                <a:cubicBezTo>
                  <a:pt x="135" y="118"/>
                  <a:pt x="136" y="120"/>
                  <a:pt x="138" y="121"/>
                </a:cubicBezTo>
                <a:cubicBezTo>
                  <a:pt x="140" y="123"/>
                  <a:pt x="142" y="122"/>
                  <a:pt x="143" y="120"/>
                </a:cubicBezTo>
                <a:cubicBezTo>
                  <a:pt x="145" y="118"/>
                  <a:pt x="144" y="116"/>
                  <a:pt x="142" y="115"/>
                </a:cubicBezTo>
                <a:close/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50"/>
                  <a:pt x="86" y="152"/>
                  <a:pt x="88" y="152"/>
                </a:cubicBezTo>
                <a:cubicBezTo>
                  <a:pt x="90" y="152"/>
                  <a:pt x="92" y="150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close/>
                <a:moveTo>
                  <a:pt x="138" y="55"/>
                </a:moveTo>
                <a:cubicBezTo>
                  <a:pt x="136" y="56"/>
                  <a:pt x="135" y="58"/>
                  <a:pt x="136" y="60"/>
                </a:cubicBezTo>
                <a:cubicBezTo>
                  <a:pt x="138" y="62"/>
                  <a:pt x="140" y="63"/>
                  <a:pt x="142" y="61"/>
                </a:cubicBezTo>
                <a:cubicBezTo>
                  <a:pt x="144" y="60"/>
                  <a:pt x="145" y="58"/>
                  <a:pt x="143" y="56"/>
                </a:cubicBezTo>
                <a:cubicBezTo>
                  <a:pt x="142" y="54"/>
                  <a:pt x="140" y="53"/>
                  <a:pt x="138" y="55"/>
                </a:cubicBezTo>
                <a:close/>
                <a:moveTo>
                  <a:pt x="124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6"/>
                  <a:pt x="90" y="24"/>
                  <a:pt x="88" y="24"/>
                </a:cubicBezTo>
                <a:cubicBezTo>
                  <a:pt x="86" y="24"/>
                  <a:pt x="84" y="26"/>
                  <a:pt x="84" y="28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0"/>
                  <a:pt x="128" y="88"/>
                </a:cubicBezTo>
                <a:cubicBezTo>
                  <a:pt x="128" y="86"/>
                  <a:pt x="126" y="84"/>
                  <a:pt x="124" y="84"/>
                </a:cubicBezTo>
                <a:close/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lose/>
                <a:moveTo>
                  <a:pt x="116" y="136"/>
                </a:moveTo>
                <a:cubicBezTo>
                  <a:pt x="114" y="138"/>
                  <a:pt x="113" y="140"/>
                  <a:pt x="115" y="142"/>
                </a:cubicBezTo>
                <a:cubicBezTo>
                  <a:pt x="116" y="144"/>
                  <a:pt x="118" y="145"/>
                  <a:pt x="120" y="143"/>
                </a:cubicBezTo>
                <a:cubicBezTo>
                  <a:pt x="122" y="142"/>
                  <a:pt x="123" y="140"/>
                  <a:pt x="121" y="138"/>
                </a:cubicBezTo>
                <a:cubicBezTo>
                  <a:pt x="120" y="136"/>
                  <a:pt x="118" y="135"/>
                  <a:pt x="116" y="136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Freeform 462"/>
          <p:cNvSpPr>
            <a:spLocks noEditPoints="1"/>
          </p:cNvSpPr>
          <p:nvPr/>
        </p:nvSpPr>
        <p:spPr bwMode="auto">
          <a:xfrm>
            <a:off x="3339713" y="1161513"/>
            <a:ext cx="515955" cy="529537"/>
          </a:xfrm>
          <a:custGeom>
            <a:avLst/>
            <a:gdLst>
              <a:gd name="T0" fmla="*/ 88 w 176"/>
              <a:gd name="T1" fmla="*/ 16 h 176"/>
              <a:gd name="T2" fmla="*/ 16 w 176"/>
              <a:gd name="T3" fmla="*/ 88 h 176"/>
              <a:gd name="T4" fmla="*/ 88 w 176"/>
              <a:gd name="T5" fmla="*/ 160 h 176"/>
              <a:gd name="T6" fmla="*/ 160 w 176"/>
              <a:gd name="T7" fmla="*/ 88 h 176"/>
              <a:gd name="T8" fmla="*/ 88 w 176"/>
              <a:gd name="T9" fmla="*/ 16 h 176"/>
              <a:gd name="T10" fmla="*/ 88 w 176"/>
              <a:gd name="T11" fmla="*/ 152 h 176"/>
              <a:gd name="T12" fmla="*/ 24 w 176"/>
              <a:gd name="T13" fmla="*/ 88 h 176"/>
              <a:gd name="T14" fmla="*/ 88 w 176"/>
              <a:gd name="T15" fmla="*/ 24 h 176"/>
              <a:gd name="T16" fmla="*/ 152 w 176"/>
              <a:gd name="T17" fmla="*/ 88 h 176"/>
              <a:gd name="T18" fmla="*/ 88 w 176"/>
              <a:gd name="T19" fmla="*/ 152 h 176"/>
              <a:gd name="T20" fmla="*/ 88 w 176"/>
              <a:gd name="T21" fmla="*/ 0 h 176"/>
              <a:gd name="T22" fmla="*/ 0 w 176"/>
              <a:gd name="T23" fmla="*/ 88 h 176"/>
              <a:gd name="T24" fmla="*/ 88 w 176"/>
              <a:gd name="T25" fmla="*/ 176 h 176"/>
              <a:gd name="T26" fmla="*/ 176 w 176"/>
              <a:gd name="T27" fmla="*/ 88 h 176"/>
              <a:gd name="T28" fmla="*/ 88 w 176"/>
              <a:gd name="T29" fmla="*/ 0 h 176"/>
              <a:gd name="T30" fmla="*/ 88 w 176"/>
              <a:gd name="T31" fmla="*/ 168 h 176"/>
              <a:gd name="T32" fmla="*/ 8 w 176"/>
              <a:gd name="T33" fmla="*/ 88 h 176"/>
              <a:gd name="T34" fmla="*/ 88 w 176"/>
              <a:gd name="T35" fmla="*/ 8 h 176"/>
              <a:gd name="T36" fmla="*/ 168 w 176"/>
              <a:gd name="T37" fmla="*/ 88 h 176"/>
              <a:gd name="T38" fmla="*/ 88 w 176"/>
              <a:gd name="T39" fmla="*/ 168 h 176"/>
              <a:gd name="T40" fmla="*/ 116 w 176"/>
              <a:gd name="T41" fmla="*/ 84 h 176"/>
              <a:gd name="T42" fmla="*/ 103 w 176"/>
              <a:gd name="T43" fmla="*/ 84 h 176"/>
              <a:gd name="T44" fmla="*/ 92 w 176"/>
              <a:gd name="T45" fmla="*/ 73 h 176"/>
              <a:gd name="T46" fmla="*/ 92 w 176"/>
              <a:gd name="T47" fmla="*/ 44 h 176"/>
              <a:gd name="T48" fmla="*/ 88 w 176"/>
              <a:gd name="T49" fmla="*/ 40 h 176"/>
              <a:gd name="T50" fmla="*/ 84 w 176"/>
              <a:gd name="T51" fmla="*/ 44 h 176"/>
              <a:gd name="T52" fmla="*/ 84 w 176"/>
              <a:gd name="T53" fmla="*/ 73 h 176"/>
              <a:gd name="T54" fmla="*/ 72 w 176"/>
              <a:gd name="T55" fmla="*/ 88 h 176"/>
              <a:gd name="T56" fmla="*/ 88 w 176"/>
              <a:gd name="T57" fmla="*/ 104 h 176"/>
              <a:gd name="T58" fmla="*/ 103 w 176"/>
              <a:gd name="T59" fmla="*/ 92 h 176"/>
              <a:gd name="T60" fmla="*/ 116 w 176"/>
              <a:gd name="T61" fmla="*/ 92 h 176"/>
              <a:gd name="T62" fmla="*/ 120 w 176"/>
              <a:gd name="T63" fmla="*/ 88 h 176"/>
              <a:gd name="T64" fmla="*/ 116 w 176"/>
              <a:gd name="T65" fmla="*/ 84 h 176"/>
              <a:gd name="T66" fmla="*/ 88 w 176"/>
              <a:gd name="T67" fmla="*/ 96 h 176"/>
              <a:gd name="T68" fmla="*/ 80 w 176"/>
              <a:gd name="T69" fmla="*/ 88 h 176"/>
              <a:gd name="T70" fmla="*/ 88 w 176"/>
              <a:gd name="T71" fmla="*/ 80 h 176"/>
              <a:gd name="T72" fmla="*/ 96 w 176"/>
              <a:gd name="T73" fmla="*/ 88 h 176"/>
              <a:gd name="T74" fmla="*/ 88 w 176"/>
              <a:gd name="T75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16"/>
                </a:moveTo>
                <a:cubicBezTo>
                  <a:pt x="48" y="16"/>
                  <a:pt x="16" y="48"/>
                  <a:pt x="16" y="88"/>
                </a:cubicBezTo>
                <a:cubicBezTo>
                  <a:pt x="16" y="128"/>
                  <a:pt x="48" y="160"/>
                  <a:pt x="88" y="160"/>
                </a:cubicBezTo>
                <a:cubicBezTo>
                  <a:pt x="128" y="160"/>
                  <a:pt x="160" y="128"/>
                  <a:pt x="160" y="88"/>
                </a:cubicBezTo>
                <a:cubicBezTo>
                  <a:pt x="160" y="48"/>
                  <a:pt x="128" y="16"/>
                  <a:pt x="88" y="16"/>
                </a:cubicBezTo>
                <a:close/>
                <a:moveTo>
                  <a:pt x="88" y="152"/>
                </a:moveTo>
                <a:cubicBezTo>
                  <a:pt x="53" y="152"/>
                  <a:pt x="24" y="123"/>
                  <a:pt x="24" y="88"/>
                </a:cubicBezTo>
                <a:cubicBezTo>
                  <a:pt x="24" y="53"/>
                  <a:pt x="53" y="24"/>
                  <a:pt x="88" y="24"/>
                </a:cubicBezTo>
                <a:cubicBezTo>
                  <a:pt x="123" y="24"/>
                  <a:pt x="152" y="53"/>
                  <a:pt x="152" y="88"/>
                </a:cubicBezTo>
                <a:cubicBezTo>
                  <a:pt x="152" y="123"/>
                  <a:pt x="123" y="152"/>
                  <a:pt x="88" y="152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16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8" y="92"/>
                  <a:pt x="120" y="90"/>
                  <a:pt x="120" y="88"/>
                </a:cubicBezTo>
                <a:cubicBezTo>
                  <a:pt x="120" y="86"/>
                  <a:pt x="118" y="84"/>
                  <a:pt x="116" y="84"/>
                </a:cubicBezTo>
                <a:close/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Freeform 463"/>
          <p:cNvSpPr>
            <a:spLocks noEditPoints="1"/>
          </p:cNvSpPr>
          <p:nvPr/>
        </p:nvSpPr>
        <p:spPr bwMode="auto">
          <a:xfrm>
            <a:off x="4412360" y="1161513"/>
            <a:ext cx="380176" cy="529537"/>
          </a:xfrm>
          <a:custGeom>
            <a:avLst/>
            <a:gdLst>
              <a:gd name="T0" fmla="*/ 64 w 128"/>
              <a:gd name="T1" fmla="*/ 104 h 176"/>
              <a:gd name="T2" fmla="*/ 48 w 128"/>
              <a:gd name="T3" fmla="*/ 120 h 176"/>
              <a:gd name="T4" fmla="*/ 52 w 128"/>
              <a:gd name="T5" fmla="*/ 131 h 176"/>
              <a:gd name="T6" fmla="*/ 52 w 128"/>
              <a:gd name="T7" fmla="*/ 132 h 176"/>
              <a:gd name="T8" fmla="*/ 64 w 128"/>
              <a:gd name="T9" fmla="*/ 144 h 176"/>
              <a:gd name="T10" fmla="*/ 76 w 128"/>
              <a:gd name="T11" fmla="*/ 132 h 176"/>
              <a:gd name="T12" fmla="*/ 76 w 128"/>
              <a:gd name="T13" fmla="*/ 131 h 176"/>
              <a:gd name="T14" fmla="*/ 80 w 128"/>
              <a:gd name="T15" fmla="*/ 120 h 176"/>
              <a:gd name="T16" fmla="*/ 64 w 128"/>
              <a:gd name="T17" fmla="*/ 104 h 176"/>
              <a:gd name="T18" fmla="*/ 68 w 128"/>
              <a:gd name="T19" fmla="*/ 127 h 176"/>
              <a:gd name="T20" fmla="*/ 68 w 128"/>
              <a:gd name="T21" fmla="*/ 132 h 176"/>
              <a:gd name="T22" fmla="*/ 64 w 128"/>
              <a:gd name="T23" fmla="*/ 136 h 176"/>
              <a:gd name="T24" fmla="*/ 60 w 128"/>
              <a:gd name="T25" fmla="*/ 132 h 176"/>
              <a:gd name="T26" fmla="*/ 60 w 128"/>
              <a:gd name="T27" fmla="*/ 127 h 176"/>
              <a:gd name="T28" fmla="*/ 56 w 128"/>
              <a:gd name="T29" fmla="*/ 120 h 176"/>
              <a:gd name="T30" fmla="*/ 64 w 128"/>
              <a:gd name="T31" fmla="*/ 112 h 176"/>
              <a:gd name="T32" fmla="*/ 72 w 128"/>
              <a:gd name="T33" fmla="*/ 120 h 176"/>
              <a:gd name="T34" fmla="*/ 68 w 128"/>
              <a:gd name="T35" fmla="*/ 127 h 176"/>
              <a:gd name="T36" fmla="*/ 112 w 128"/>
              <a:gd name="T37" fmla="*/ 72 h 176"/>
              <a:gd name="T38" fmla="*/ 112 w 128"/>
              <a:gd name="T39" fmla="*/ 48 h 176"/>
              <a:gd name="T40" fmla="*/ 64 w 128"/>
              <a:gd name="T41" fmla="*/ 0 h 176"/>
              <a:gd name="T42" fmla="*/ 16 w 128"/>
              <a:gd name="T43" fmla="*/ 48 h 176"/>
              <a:gd name="T44" fmla="*/ 16 w 128"/>
              <a:gd name="T45" fmla="*/ 72 h 176"/>
              <a:gd name="T46" fmla="*/ 0 w 128"/>
              <a:gd name="T47" fmla="*/ 88 h 176"/>
              <a:gd name="T48" fmla="*/ 0 w 128"/>
              <a:gd name="T49" fmla="*/ 160 h 176"/>
              <a:gd name="T50" fmla="*/ 16 w 128"/>
              <a:gd name="T51" fmla="*/ 176 h 176"/>
              <a:gd name="T52" fmla="*/ 112 w 128"/>
              <a:gd name="T53" fmla="*/ 176 h 176"/>
              <a:gd name="T54" fmla="*/ 128 w 128"/>
              <a:gd name="T55" fmla="*/ 160 h 176"/>
              <a:gd name="T56" fmla="*/ 128 w 128"/>
              <a:gd name="T57" fmla="*/ 88 h 176"/>
              <a:gd name="T58" fmla="*/ 112 w 128"/>
              <a:gd name="T59" fmla="*/ 72 h 176"/>
              <a:gd name="T60" fmla="*/ 24 w 128"/>
              <a:gd name="T61" fmla="*/ 48 h 176"/>
              <a:gd name="T62" fmla="*/ 64 w 128"/>
              <a:gd name="T63" fmla="*/ 8 h 176"/>
              <a:gd name="T64" fmla="*/ 104 w 128"/>
              <a:gd name="T65" fmla="*/ 48 h 176"/>
              <a:gd name="T66" fmla="*/ 104 w 128"/>
              <a:gd name="T67" fmla="*/ 72 h 176"/>
              <a:gd name="T68" fmla="*/ 24 w 128"/>
              <a:gd name="T69" fmla="*/ 72 h 176"/>
              <a:gd name="T70" fmla="*/ 24 w 128"/>
              <a:gd name="T71" fmla="*/ 48 h 176"/>
              <a:gd name="T72" fmla="*/ 120 w 128"/>
              <a:gd name="T73" fmla="*/ 160 h 176"/>
              <a:gd name="T74" fmla="*/ 112 w 128"/>
              <a:gd name="T75" fmla="*/ 168 h 176"/>
              <a:gd name="T76" fmla="*/ 16 w 128"/>
              <a:gd name="T77" fmla="*/ 168 h 176"/>
              <a:gd name="T78" fmla="*/ 8 w 128"/>
              <a:gd name="T79" fmla="*/ 160 h 176"/>
              <a:gd name="T80" fmla="*/ 8 w 128"/>
              <a:gd name="T81" fmla="*/ 88 h 176"/>
              <a:gd name="T82" fmla="*/ 16 w 128"/>
              <a:gd name="T83" fmla="*/ 80 h 176"/>
              <a:gd name="T84" fmla="*/ 112 w 128"/>
              <a:gd name="T85" fmla="*/ 80 h 176"/>
              <a:gd name="T86" fmla="*/ 120 w 128"/>
              <a:gd name="T87" fmla="*/ 88 h 176"/>
              <a:gd name="T88" fmla="*/ 120 w 128"/>
              <a:gd name="T8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76"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close/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close/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close/>
                <a:moveTo>
                  <a:pt x="24" y="48"/>
                </a:move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24" y="72"/>
                  <a:pt x="24" y="72"/>
                  <a:pt x="24" y="72"/>
                </a:cubicBezTo>
                <a:lnTo>
                  <a:pt x="24" y="48"/>
                </a:ln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Freeform 464"/>
          <p:cNvSpPr>
            <a:spLocks noEditPoints="1"/>
          </p:cNvSpPr>
          <p:nvPr/>
        </p:nvSpPr>
        <p:spPr bwMode="auto">
          <a:xfrm>
            <a:off x="5403530" y="1161513"/>
            <a:ext cx="380176" cy="529537"/>
          </a:xfrm>
          <a:custGeom>
            <a:avLst/>
            <a:gdLst>
              <a:gd name="T0" fmla="*/ 112 w 128"/>
              <a:gd name="T1" fmla="*/ 72 h 176"/>
              <a:gd name="T2" fmla="*/ 112 w 128"/>
              <a:gd name="T3" fmla="*/ 48 h 176"/>
              <a:gd name="T4" fmla="*/ 64 w 128"/>
              <a:gd name="T5" fmla="*/ 0 h 176"/>
              <a:gd name="T6" fmla="*/ 16 w 128"/>
              <a:gd name="T7" fmla="*/ 48 h 176"/>
              <a:gd name="T8" fmla="*/ 20 w 128"/>
              <a:gd name="T9" fmla="*/ 52 h 176"/>
              <a:gd name="T10" fmla="*/ 24 w 128"/>
              <a:gd name="T11" fmla="*/ 48 h 176"/>
              <a:gd name="T12" fmla="*/ 64 w 128"/>
              <a:gd name="T13" fmla="*/ 8 h 176"/>
              <a:gd name="T14" fmla="*/ 104 w 128"/>
              <a:gd name="T15" fmla="*/ 48 h 176"/>
              <a:gd name="T16" fmla="*/ 104 w 128"/>
              <a:gd name="T17" fmla="*/ 72 h 176"/>
              <a:gd name="T18" fmla="*/ 16 w 128"/>
              <a:gd name="T19" fmla="*/ 72 h 176"/>
              <a:gd name="T20" fmla="*/ 0 w 128"/>
              <a:gd name="T21" fmla="*/ 88 h 176"/>
              <a:gd name="T22" fmla="*/ 0 w 128"/>
              <a:gd name="T23" fmla="*/ 160 h 176"/>
              <a:gd name="T24" fmla="*/ 16 w 128"/>
              <a:gd name="T25" fmla="*/ 176 h 176"/>
              <a:gd name="T26" fmla="*/ 112 w 128"/>
              <a:gd name="T27" fmla="*/ 176 h 176"/>
              <a:gd name="T28" fmla="*/ 128 w 128"/>
              <a:gd name="T29" fmla="*/ 160 h 176"/>
              <a:gd name="T30" fmla="*/ 128 w 128"/>
              <a:gd name="T31" fmla="*/ 88 h 176"/>
              <a:gd name="T32" fmla="*/ 112 w 128"/>
              <a:gd name="T33" fmla="*/ 72 h 176"/>
              <a:gd name="T34" fmla="*/ 120 w 128"/>
              <a:gd name="T35" fmla="*/ 160 h 176"/>
              <a:gd name="T36" fmla="*/ 112 w 128"/>
              <a:gd name="T37" fmla="*/ 168 h 176"/>
              <a:gd name="T38" fmla="*/ 16 w 128"/>
              <a:gd name="T39" fmla="*/ 168 h 176"/>
              <a:gd name="T40" fmla="*/ 8 w 128"/>
              <a:gd name="T41" fmla="*/ 160 h 176"/>
              <a:gd name="T42" fmla="*/ 8 w 128"/>
              <a:gd name="T43" fmla="*/ 88 h 176"/>
              <a:gd name="T44" fmla="*/ 16 w 128"/>
              <a:gd name="T45" fmla="*/ 80 h 176"/>
              <a:gd name="T46" fmla="*/ 112 w 128"/>
              <a:gd name="T47" fmla="*/ 80 h 176"/>
              <a:gd name="T48" fmla="*/ 120 w 128"/>
              <a:gd name="T49" fmla="*/ 88 h 176"/>
              <a:gd name="T50" fmla="*/ 120 w 128"/>
              <a:gd name="T51" fmla="*/ 160 h 176"/>
              <a:gd name="T52" fmla="*/ 64 w 128"/>
              <a:gd name="T53" fmla="*/ 104 h 176"/>
              <a:gd name="T54" fmla="*/ 48 w 128"/>
              <a:gd name="T55" fmla="*/ 120 h 176"/>
              <a:gd name="T56" fmla="*/ 52 w 128"/>
              <a:gd name="T57" fmla="*/ 131 h 176"/>
              <a:gd name="T58" fmla="*/ 52 w 128"/>
              <a:gd name="T59" fmla="*/ 132 h 176"/>
              <a:gd name="T60" fmla="*/ 64 w 128"/>
              <a:gd name="T61" fmla="*/ 144 h 176"/>
              <a:gd name="T62" fmla="*/ 76 w 128"/>
              <a:gd name="T63" fmla="*/ 132 h 176"/>
              <a:gd name="T64" fmla="*/ 76 w 128"/>
              <a:gd name="T65" fmla="*/ 131 h 176"/>
              <a:gd name="T66" fmla="*/ 80 w 128"/>
              <a:gd name="T67" fmla="*/ 120 h 176"/>
              <a:gd name="T68" fmla="*/ 64 w 128"/>
              <a:gd name="T69" fmla="*/ 104 h 176"/>
              <a:gd name="T70" fmla="*/ 68 w 128"/>
              <a:gd name="T71" fmla="*/ 127 h 176"/>
              <a:gd name="T72" fmla="*/ 68 w 128"/>
              <a:gd name="T73" fmla="*/ 132 h 176"/>
              <a:gd name="T74" fmla="*/ 64 w 128"/>
              <a:gd name="T75" fmla="*/ 136 h 176"/>
              <a:gd name="T76" fmla="*/ 60 w 128"/>
              <a:gd name="T77" fmla="*/ 132 h 176"/>
              <a:gd name="T78" fmla="*/ 60 w 128"/>
              <a:gd name="T79" fmla="*/ 127 h 176"/>
              <a:gd name="T80" fmla="*/ 56 w 128"/>
              <a:gd name="T81" fmla="*/ 120 h 176"/>
              <a:gd name="T82" fmla="*/ 64 w 128"/>
              <a:gd name="T83" fmla="*/ 112 h 176"/>
              <a:gd name="T84" fmla="*/ 72 w 128"/>
              <a:gd name="T85" fmla="*/ 120 h 176"/>
              <a:gd name="T86" fmla="*/ 68 w 128"/>
              <a:gd name="T87" fmla="*/ 12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76"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50"/>
                  <a:pt x="18" y="52"/>
                  <a:pt x="20" y="52"/>
                </a:cubicBezTo>
                <a:cubicBezTo>
                  <a:pt x="22" y="52"/>
                  <a:pt x="24" y="50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close/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Freeform 465"/>
          <p:cNvSpPr>
            <a:spLocks noEditPoints="1"/>
          </p:cNvSpPr>
          <p:nvPr/>
        </p:nvSpPr>
        <p:spPr bwMode="auto">
          <a:xfrm>
            <a:off x="6381127" y="1161513"/>
            <a:ext cx="434488" cy="529537"/>
          </a:xfrm>
          <a:custGeom>
            <a:avLst/>
            <a:gdLst>
              <a:gd name="T0" fmla="*/ 128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16 h 176"/>
              <a:gd name="T16" fmla="*/ 128 w 144"/>
              <a:gd name="T17" fmla="*/ 0 h 176"/>
              <a:gd name="T18" fmla="*/ 96 w 144"/>
              <a:gd name="T19" fmla="*/ 8 h 176"/>
              <a:gd name="T20" fmla="*/ 112 w 144"/>
              <a:gd name="T21" fmla="*/ 8 h 176"/>
              <a:gd name="T22" fmla="*/ 112 w 144"/>
              <a:gd name="T23" fmla="*/ 36 h 176"/>
              <a:gd name="T24" fmla="*/ 104 w 144"/>
              <a:gd name="T25" fmla="*/ 28 h 176"/>
              <a:gd name="T26" fmla="*/ 96 w 144"/>
              <a:gd name="T27" fmla="*/ 36 h 176"/>
              <a:gd name="T28" fmla="*/ 96 w 144"/>
              <a:gd name="T29" fmla="*/ 8 h 176"/>
              <a:gd name="T30" fmla="*/ 32 w 144"/>
              <a:gd name="T31" fmla="*/ 168 h 176"/>
              <a:gd name="T32" fmla="*/ 16 w 144"/>
              <a:gd name="T33" fmla="*/ 168 h 176"/>
              <a:gd name="T34" fmla="*/ 8 w 144"/>
              <a:gd name="T35" fmla="*/ 160 h 176"/>
              <a:gd name="T36" fmla="*/ 8 w 144"/>
              <a:gd name="T37" fmla="*/ 16 h 176"/>
              <a:gd name="T38" fmla="*/ 16 w 144"/>
              <a:gd name="T39" fmla="*/ 8 h 176"/>
              <a:gd name="T40" fmla="*/ 32 w 144"/>
              <a:gd name="T41" fmla="*/ 8 h 176"/>
              <a:gd name="T42" fmla="*/ 32 w 144"/>
              <a:gd name="T43" fmla="*/ 168 h 176"/>
              <a:gd name="T44" fmla="*/ 136 w 144"/>
              <a:gd name="T45" fmla="*/ 160 h 176"/>
              <a:gd name="T46" fmla="*/ 128 w 144"/>
              <a:gd name="T47" fmla="*/ 168 h 176"/>
              <a:gd name="T48" fmla="*/ 40 w 144"/>
              <a:gd name="T49" fmla="*/ 168 h 176"/>
              <a:gd name="T50" fmla="*/ 40 w 144"/>
              <a:gd name="T51" fmla="*/ 8 h 176"/>
              <a:gd name="T52" fmla="*/ 88 w 144"/>
              <a:gd name="T53" fmla="*/ 8 h 176"/>
              <a:gd name="T54" fmla="*/ 88 w 144"/>
              <a:gd name="T55" fmla="*/ 56 h 176"/>
              <a:gd name="T56" fmla="*/ 104 w 144"/>
              <a:gd name="T57" fmla="*/ 40 h 176"/>
              <a:gd name="T58" fmla="*/ 120 w 144"/>
              <a:gd name="T59" fmla="*/ 56 h 176"/>
              <a:gd name="T60" fmla="*/ 120 w 144"/>
              <a:gd name="T61" fmla="*/ 8 h 176"/>
              <a:gd name="T62" fmla="*/ 128 w 144"/>
              <a:gd name="T63" fmla="*/ 8 h 176"/>
              <a:gd name="T64" fmla="*/ 136 w 144"/>
              <a:gd name="T65" fmla="*/ 16 h 176"/>
              <a:gd name="T66" fmla="*/ 136 w 144"/>
              <a:gd name="T67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9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6"/>
                  <a:pt x="96" y="36"/>
                  <a:pt x="96" y="36"/>
                </a:cubicBezTo>
                <a:lnTo>
                  <a:pt x="96" y="8"/>
                </a:ln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56"/>
                  <a:pt x="88" y="56"/>
                  <a:pt x="88" y="56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8"/>
                  <a:pt x="120" y="8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Freeform 466"/>
          <p:cNvSpPr>
            <a:spLocks noEditPoints="1"/>
          </p:cNvSpPr>
          <p:nvPr/>
        </p:nvSpPr>
        <p:spPr bwMode="auto">
          <a:xfrm>
            <a:off x="7385881" y="1161513"/>
            <a:ext cx="420914" cy="529537"/>
          </a:xfrm>
          <a:custGeom>
            <a:avLst/>
            <a:gdLst>
              <a:gd name="T0" fmla="*/ 24 w 144"/>
              <a:gd name="T1" fmla="*/ 0 h 176"/>
              <a:gd name="T2" fmla="*/ 8 w 144"/>
              <a:gd name="T3" fmla="*/ 24 h 176"/>
              <a:gd name="T4" fmla="*/ 0 w 144"/>
              <a:gd name="T5" fmla="*/ 28 h 176"/>
              <a:gd name="T6" fmla="*/ 8 w 144"/>
              <a:gd name="T7" fmla="*/ 32 h 176"/>
              <a:gd name="T8" fmla="*/ 4 w 144"/>
              <a:gd name="T9" fmla="*/ 48 h 176"/>
              <a:gd name="T10" fmla="*/ 4 w 144"/>
              <a:gd name="T11" fmla="*/ 56 h 176"/>
              <a:gd name="T12" fmla="*/ 8 w 144"/>
              <a:gd name="T13" fmla="*/ 72 h 176"/>
              <a:gd name="T14" fmla="*/ 0 w 144"/>
              <a:gd name="T15" fmla="*/ 76 h 176"/>
              <a:gd name="T16" fmla="*/ 8 w 144"/>
              <a:gd name="T17" fmla="*/ 80 h 176"/>
              <a:gd name="T18" fmla="*/ 4 w 144"/>
              <a:gd name="T19" fmla="*/ 96 h 176"/>
              <a:gd name="T20" fmla="*/ 4 w 144"/>
              <a:gd name="T21" fmla="*/ 104 h 176"/>
              <a:gd name="T22" fmla="*/ 8 w 144"/>
              <a:gd name="T23" fmla="*/ 120 h 176"/>
              <a:gd name="T24" fmla="*/ 0 w 144"/>
              <a:gd name="T25" fmla="*/ 124 h 176"/>
              <a:gd name="T26" fmla="*/ 8 w 144"/>
              <a:gd name="T27" fmla="*/ 128 h 176"/>
              <a:gd name="T28" fmla="*/ 4 w 144"/>
              <a:gd name="T29" fmla="*/ 144 h 176"/>
              <a:gd name="T30" fmla="*/ 4 w 144"/>
              <a:gd name="T31" fmla="*/ 152 h 176"/>
              <a:gd name="T32" fmla="*/ 8 w 144"/>
              <a:gd name="T33" fmla="*/ 160 h 176"/>
              <a:gd name="T34" fmla="*/ 128 w 144"/>
              <a:gd name="T35" fmla="*/ 176 h 176"/>
              <a:gd name="T36" fmla="*/ 144 w 144"/>
              <a:gd name="T37" fmla="*/ 16 h 176"/>
              <a:gd name="T38" fmla="*/ 40 w 144"/>
              <a:gd name="T39" fmla="*/ 168 h 176"/>
              <a:gd name="T40" fmla="*/ 16 w 144"/>
              <a:gd name="T41" fmla="*/ 160 h 176"/>
              <a:gd name="T42" fmla="*/ 20 w 144"/>
              <a:gd name="T43" fmla="*/ 152 h 176"/>
              <a:gd name="T44" fmla="*/ 20 w 144"/>
              <a:gd name="T45" fmla="*/ 144 h 176"/>
              <a:gd name="T46" fmla="*/ 16 w 144"/>
              <a:gd name="T47" fmla="*/ 128 h 176"/>
              <a:gd name="T48" fmla="*/ 24 w 144"/>
              <a:gd name="T49" fmla="*/ 124 h 176"/>
              <a:gd name="T50" fmla="*/ 16 w 144"/>
              <a:gd name="T51" fmla="*/ 120 h 176"/>
              <a:gd name="T52" fmla="*/ 20 w 144"/>
              <a:gd name="T53" fmla="*/ 104 h 176"/>
              <a:gd name="T54" fmla="*/ 20 w 144"/>
              <a:gd name="T55" fmla="*/ 96 h 176"/>
              <a:gd name="T56" fmla="*/ 16 w 144"/>
              <a:gd name="T57" fmla="*/ 80 h 176"/>
              <a:gd name="T58" fmla="*/ 24 w 144"/>
              <a:gd name="T59" fmla="*/ 76 h 176"/>
              <a:gd name="T60" fmla="*/ 16 w 144"/>
              <a:gd name="T61" fmla="*/ 72 h 176"/>
              <a:gd name="T62" fmla="*/ 20 w 144"/>
              <a:gd name="T63" fmla="*/ 56 h 176"/>
              <a:gd name="T64" fmla="*/ 20 w 144"/>
              <a:gd name="T65" fmla="*/ 48 h 176"/>
              <a:gd name="T66" fmla="*/ 16 w 144"/>
              <a:gd name="T67" fmla="*/ 32 h 176"/>
              <a:gd name="T68" fmla="*/ 24 w 144"/>
              <a:gd name="T69" fmla="*/ 28 h 176"/>
              <a:gd name="T70" fmla="*/ 16 w 144"/>
              <a:gd name="T71" fmla="*/ 24 h 176"/>
              <a:gd name="T72" fmla="*/ 24 w 144"/>
              <a:gd name="T73" fmla="*/ 8 h 176"/>
              <a:gd name="T74" fmla="*/ 40 w 144"/>
              <a:gd name="T75" fmla="*/ 168 h 176"/>
              <a:gd name="T76" fmla="*/ 128 w 144"/>
              <a:gd name="T77" fmla="*/ 168 h 176"/>
              <a:gd name="T78" fmla="*/ 48 w 144"/>
              <a:gd name="T79" fmla="*/ 8 h 176"/>
              <a:gd name="T80" fmla="*/ 136 w 144"/>
              <a:gd name="T8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7"/>
                  <a:pt x="8" y="16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72"/>
                  <a:pt x="8" y="72"/>
                  <a:pt x="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20"/>
                  <a:pt x="8" y="120"/>
                  <a:pt x="8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44"/>
                  <a:pt x="8" y="144"/>
                  <a:pt x="8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2" y="144"/>
                  <a:pt x="0" y="146"/>
                  <a:pt x="0" y="148"/>
                </a:cubicBezTo>
                <a:cubicBezTo>
                  <a:pt x="0" y="150"/>
                  <a:pt x="2" y="152"/>
                  <a:pt x="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60"/>
                  <a:pt x="8" y="160"/>
                  <a:pt x="8" y="160"/>
                </a:cubicBezTo>
                <a:cubicBezTo>
                  <a:pt x="8" y="169"/>
                  <a:pt x="15" y="176"/>
                  <a:pt x="24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0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6" y="164"/>
                  <a:pt x="16" y="160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22" y="152"/>
                  <a:pt x="24" y="150"/>
                  <a:pt x="24" y="148"/>
                </a:cubicBezTo>
                <a:cubicBezTo>
                  <a:pt x="24" y="146"/>
                  <a:pt x="22" y="144"/>
                  <a:pt x="2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2" y="128"/>
                  <a:pt x="24" y="126"/>
                  <a:pt x="24" y="124"/>
                </a:cubicBezTo>
                <a:cubicBezTo>
                  <a:pt x="24" y="122"/>
                  <a:pt x="22" y="120"/>
                  <a:pt x="2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2"/>
                  <a:pt x="24" y="100"/>
                </a:cubicBezTo>
                <a:cubicBezTo>
                  <a:pt x="24" y="98"/>
                  <a:pt x="22" y="96"/>
                  <a:pt x="20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80"/>
                  <a:pt x="16" y="80"/>
                  <a:pt x="16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80"/>
                  <a:pt x="24" y="78"/>
                  <a:pt x="24" y="76"/>
                </a:cubicBezTo>
                <a:cubicBezTo>
                  <a:pt x="24" y="74"/>
                  <a:pt x="22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32"/>
                  <a:pt x="16" y="32"/>
                  <a:pt x="16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6"/>
                  <a:pt x="22" y="24"/>
                  <a:pt x="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2"/>
                  <a:pt x="20" y="8"/>
                  <a:pt x="24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8"/>
                  <a:pt x="48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Freeform 467"/>
          <p:cNvSpPr>
            <a:spLocks noEditPoints="1"/>
          </p:cNvSpPr>
          <p:nvPr/>
        </p:nvSpPr>
        <p:spPr bwMode="auto">
          <a:xfrm>
            <a:off x="8390634" y="1161513"/>
            <a:ext cx="420914" cy="529537"/>
          </a:xfrm>
          <a:custGeom>
            <a:avLst/>
            <a:gdLst>
              <a:gd name="T0" fmla="*/ 84 w 144"/>
              <a:gd name="T1" fmla="*/ 132 h 176"/>
              <a:gd name="T2" fmla="*/ 36 w 144"/>
              <a:gd name="T3" fmla="*/ 132 h 176"/>
              <a:gd name="T4" fmla="*/ 32 w 144"/>
              <a:gd name="T5" fmla="*/ 136 h 176"/>
              <a:gd name="T6" fmla="*/ 36 w 144"/>
              <a:gd name="T7" fmla="*/ 140 h 176"/>
              <a:gd name="T8" fmla="*/ 84 w 144"/>
              <a:gd name="T9" fmla="*/ 140 h 176"/>
              <a:gd name="T10" fmla="*/ 88 w 144"/>
              <a:gd name="T11" fmla="*/ 136 h 176"/>
              <a:gd name="T12" fmla="*/ 84 w 144"/>
              <a:gd name="T13" fmla="*/ 132 h 176"/>
              <a:gd name="T14" fmla="*/ 36 w 144"/>
              <a:gd name="T15" fmla="*/ 44 h 176"/>
              <a:gd name="T16" fmla="*/ 56 w 144"/>
              <a:gd name="T17" fmla="*/ 44 h 176"/>
              <a:gd name="T18" fmla="*/ 60 w 144"/>
              <a:gd name="T19" fmla="*/ 40 h 176"/>
              <a:gd name="T20" fmla="*/ 56 w 144"/>
              <a:gd name="T21" fmla="*/ 36 h 176"/>
              <a:gd name="T22" fmla="*/ 36 w 144"/>
              <a:gd name="T23" fmla="*/ 36 h 176"/>
              <a:gd name="T24" fmla="*/ 32 w 144"/>
              <a:gd name="T25" fmla="*/ 40 h 176"/>
              <a:gd name="T26" fmla="*/ 36 w 144"/>
              <a:gd name="T27" fmla="*/ 44 h 176"/>
              <a:gd name="T28" fmla="*/ 108 w 144"/>
              <a:gd name="T29" fmla="*/ 100 h 176"/>
              <a:gd name="T30" fmla="*/ 36 w 144"/>
              <a:gd name="T31" fmla="*/ 100 h 176"/>
              <a:gd name="T32" fmla="*/ 32 w 144"/>
              <a:gd name="T33" fmla="*/ 104 h 176"/>
              <a:gd name="T34" fmla="*/ 36 w 144"/>
              <a:gd name="T35" fmla="*/ 108 h 176"/>
              <a:gd name="T36" fmla="*/ 108 w 144"/>
              <a:gd name="T37" fmla="*/ 108 h 176"/>
              <a:gd name="T38" fmla="*/ 112 w 144"/>
              <a:gd name="T39" fmla="*/ 104 h 176"/>
              <a:gd name="T40" fmla="*/ 108 w 144"/>
              <a:gd name="T41" fmla="*/ 100 h 176"/>
              <a:gd name="T42" fmla="*/ 32 w 144"/>
              <a:gd name="T43" fmla="*/ 72 h 176"/>
              <a:gd name="T44" fmla="*/ 36 w 144"/>
              <a:gd name="T45" fmla="*/ 76 h 176"/>
              <a:gd name="T46" fmla="*/ 108 w 144"/>
              <a:gd name="T47" fmla="*/ 76 h 176"/>
              <a:gd name="T48" fmla="*/ 112 w 144"/>
              <a:gd name="T49" fmla="*/ 72 h 176"/>
              <a:gd name="T50" fmla="*/ 108 w 144"/>
              <a:gd name="T51" fmla="*/ 68 h 176"/>
              <a:gd name="T52" fmla="*/ 36 w 144"/>
              <a:gd name="T53" fmla="*/ 68 h 176"/>
              <a:gd name="T54" fmla="*/ 32 w 144"/>
              <a:gd name="T55" fmla="*/ 72 h 176"/>
              <a:gd name="T56" fmla="*/ 104 w 144"/>
              <a:gd name="T57" fmla="*/ 0 h 176"/>
              <a:gd name="T58" fmla="*/ 16 w 144"/>
              <a:gd name="T59" fmla="*/ 0 h 176"/>
              <a:gd name="T60" fmla="*/ 0 w 144"/>
              <a:gd name="T61" fmla="*/ 16 h 176"/>
              <a:gd name="T62" fmla="*/ 0 w 144"/>
              <a:gd name="T63" fmla="*/ 160 h 176"/>
              <a:gd name="T64" fmla="*/ 16 w 144"/>
              <a:gd name="T65" fmla="*/ 176 h 176"/>
              <a:gd name="T66" fmla="*/ 128 w 144"/>
              <a:gd name="T67" fmla="*/ 176 h 176"/>
              <a:gd name="T68" fmla="*/ 144 w 144"/>
              <a:gd name="T69" fmla="*/ 160 h 176"/>
              <a:gd name="T70" fmla="*/ 144 w 144"/>
              <a:gd name="T71" fmla="*/ 44 h 176"/>
              <a:gd name="T72" fmla="*/ 104 w 144"/>
              <a:gd name="T73" fmla="*/ 0 h 176"/>
              <a:gd name="T74" fmla="*/ 136 w 144"/>
              <a:gd name="T75" fmla="*/ 160 h 176"/>
              <a:gd name="T76" fmla="*/ 128 w 144"/>
              <a:gd name="T77" fmla="*/ 168 h 176"/>
              <a:gd name="T78" fmla="*/ 16 w 144"/>
              <a:gd name="T79" fmla="*/ 168 h 176"/>
              <a:gd name="T80" fmla="*/ 8 w 144"/>
              <a:gd name="T81" fmla="*/ 160 h 176"/>
              <a:gd name="T82" fmla="*/ 8 w 144"/>
              <a:gd name="T83" fmla="*/ 16 h 176"/>
              <a:gd name="T84" fmla="*/ 16 w 144"/>
              <a:gd name="T85" fmla="*/ 8 h 176"/>
              <a:gd name="T86" fmla="*/ 88 w 144"/>
              <a:gd name="T87" fmla="*/ 8 h 176"/>
              <a:gd name="T88" fmla="*/ 88 w 144"/>
              <a:gd name="T89" fmla="*/ 48 h 176"/>
              <a:gd name="T90" fmla="*/ 96 w 144"/>
              <a:gd name="T91" fmla="*/ 56 h 176"/>
              <a:gd name="T92" fmla="*/ 136 w 144"/>
              <a:gd name="T93" fmla="*/ 56 h 176"/>
              <a:gd name="T94" fmla="*/ 136 w 144"/>
              <a:gd name="T95" fmla="*/ 160 h 176"/>
              <a:gd name="T96" fmla="*/ 96 w 144"/>
              <a:gd name="T97" fmla="*/ 48 h 176"/>
              <a:gd name="T98" fmla="*/ 96 w 144"/>
              <a:gd name="T99" fmla="*/ 8 h 176"/>
              <a:gd name="T100" fmla="*/ 100 w 144"/>
              <a:gd name="T101" fmla="*/ 8 h 176"/>
              <a:gd name="T102" fmla="*/ 136 w 144"/>
              <a:gd name="T103" fmla="*/ 48 h 176"/>
              <a:gd name="T104" fmla="*/ 96 w 144"/>
              <a:gd name="T10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176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close/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lose/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close/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Freeform 468"/>
          <p:cNvSpPr>
            <a:spLocks noEditPoints="1"/>
          </p:cNvSpPr>
          <p:nvPr/>
        </p:nvSpPr>
        <p:spPr bwMode="auto">
          <a:xfrm>
            <a:off x="9381813" y="1161513"/>
            <a:ext cx="434488" cy="529537"/>
          </a:xfrm>
          <a:custGeom>
            <a:avLst/>
            <a:gdLst>
              <a:gd name="T0" fmla="*/ 28 w 144"/>
              <a:gd name="T1" fmla="*/ 120 h 176"/>
              <a:gd name="T2" fmla="*/ 28 w 144"/>
              <a:gd name="T3" fmla="*/ 128 h 176"/>
              <a:gd name="T4" fmla="*/ 80 w 144"/>
              <a:gd name="T5" fmla="*/ 124 h 176"/>
              <a:gd name="T6" fmla="*/ 60 w 144"/>
              <a:gd name="T7" fmla="*/ 144 h 176"/>
              <a:gd name="T8" fmla="*/ 24 w 144"/>
              <a:gd name="T9" fmla="*/ 148 h 176"/>
              <a:gd name="T10" fmla="*/ 60 w 144"/>
              <a:gd name="T11" fmla="*/ 152 h 176"/>
              <a:gd name="T12" fmla="*/ 60 w 144"/>
              <a:gd name="T13" fmla="*/ 144 h 176"/>
              <a:gd name="T14" fmla="*/ 44 w 144"/>
              <a:gd name="T15" fmla="*/ 80 h 176"/>
              <a:gd name="T16" fmla="*/ 44 w 144"/>
              <a:gd name="T17" fmla="*/ 72 h 176"/>
              <a:gd name="T18" fmla="*/ 24 w 144"/>
              <a:gd name="T19" fmla="*/ 76 h 176"/>
              <a:gd name="T20" fmla="*/ 24 w 144"/>
              <a:gd name="T21" fmla="*/ 100 h 176"/>
              <a:gd name="T22" fmla="*/ 76 w 144"/>
              <a:gd name="T23" fmla="*/ 104 h 176"/>
              <a:gd name="T24" fmla="*/ 76 w 144"/>
              <a:gd name="T25" fmla="*/ 96 h 176"/>
              <a:gd name="T26" fmla="*/ 24 w 144"/>
              <a:gd name="T27" fmla="*/ 100 h 176"/>
              <a:gd name="T28" fmla="*/ 56 w 144"/>
              <a:gd name="T29" fmla="*/ 0 h 176"/>
              <a:gd name="T30" fmla="*/ 40 w 144"/>
              <a:gd name="T31" fmla="*/ 28 h 176"/>
              <a:gd name="T32" fmla="*/ 48 w 144"/>
              <a:gd name="T33" fmla="*/ 28 h 176"/>
              <a:gd name="T34" fmla="*/ 56 w 144"/>
              <a:gd name="T35" fmla="*/ 8 h 176"/>
              <a:gd name="T36" fmla="*/ 104 w 144"/>
              <a:gd name="T37" fmla="*/ 32 h 176"/>
              <a:gd name="T38" fmla="*/ 136 w 144"/>
              <a:gd name="T39" fmla="*/ 40 h 176"/>
              <a:gd name="T40" fmla="*/ 128 w 144"/>
              <a:gd name="T41" fmla="*/ 128 h 176"/>
              <a:gd name="T42" fmla="*/ 112 w 144"/>
              <a:gd name="T43" fmla="*/ 132 h 176"/>
              <a:gd name="T44" fmla="*/ 128 w 144"/>
              <a:gd name="T45" fmla="*/ 136 h 176"/>
              <a:gd name="T46" fmla="*/ 144 w 144"/>
              <a:gd name="T47" fmla="*/ 32 h 176"/>
              <a:gd name="T48" fmla="*/ 112 w 144"/>
              <a:gd name="T49" fmla="*/ 32 h 176"/>
              <a:gd name="T50" fmla="*/ 133 w 144"/>
              <a:gd name="T51" fmla="*/ 32 h 176"/>
              <a:gd name="T52" fmla="*/ 16 w 144"/>
              <a:gd name="T53" fmla="*/ 40 h 176"/>
              <a:gd name="T54" fmla="*/ 0 w 144"/>
              <a:gd name="T55" fmla="*/ 160 h 176"/>
              <a:gd name="T56" fmla="*/ 88 w 144"/>
              <a:gd name="T57" fmla="*/ 176 h 176"/>
              <a:gd name="T58" fmla="*/ 104 w 144"/>
              <a:gd name="T59" fmla="*/ 72 h 176"/>
              <a:gd name="T60" fmla="*/ 16 w 144"/>
              <a:gd name="T61" fmla="*/ 40 h 176"/>
              <a:gd name="T62" fmla="*/ 88 w 144"/>
              <a:gd name="T63" fmla="*/ 168 h 176"/>
              <a:gd name="T64" fmla="*/ 8 w 144"/>
              <a:gd name="T65" fmla="*/ 160 h 176"/>
              <a:gd name="T66" fmla="*/ 16 w 144"/>
              <a:gd name="T67" fmla="*/ 48 h 176"/>
              <a:gd name="T68" fmla="*/ 64 w 144"/>
              <a:gd name="T69" fmla="*/ 72 h 176"/>
              <a:gd name="T70" fmla="*/ 96 w 144"/>
              <a:gd name="T71" fmla="*/ 80 h 176"/>
              <a:gd name="T72" fmla="*/ 72 w 144"/>
              <a:gd name="T73" fmla="*/ 72 h 176"/>
              <a:gd name="T74" fmla="*/ 93 w 144"/>
              <a:gd name="T75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76">
                <a:moveTo>
                  <a:pt x="7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lose/>
                <a:moveTo>
                  <a:pt x="60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6"/>
                  <a:pt x="62" y="144"/>
                  <a:pt x="60" y="144"/>
                </a:cubicBezTo>
                <a:close/>
                <a:moveTo>
                  <a:pt x="28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6" y="80"/>
                  <a:pt x="48" y="78"/>
                  <a:pt x="48" y="76"/>
                </a:cubicBezTo>
                <a:cubicBezTo>
                  <a:pt x="48" y="74"/>
                  <a:pt x="46" y="72"/>
                  <a:pt x="4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close/>
                <a:moveTo>
                  <a:pt x="24" y="100"/>
                </a:moveTo>
                <a:cubicBezTo>
                  <a:pt x="24" y="102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Freeform 469"/>
          <p:cNvSpPr>
            <a:spLocks noEditPoints="1"/>
          </p:cNvSpPr>
          <p:nvPr/>
        </p:nvSpPr>
        <p:spPr bwMode="auto">
          <a:xfrm>
            <a:off x="10386567" y="1161513"/>
            <a:ext cx="420914" cy="529537"/>
          </a:xfrm>
          <a:custGeom>
            <a:avLst/>
            <a:gdLst>
              <a:gd name="T0" fmla="*/ 104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44 h 176"/>
              <a:gd name="T16" fmla="*/ 104 w 144"/>
              <a:gd name="T17" fmla="*/ 0 h 176"/>
              <a:gd name="T18" fmla="*/ 136 w 144"/>
              <a:gd name="T19" fmla="*/ 160 h 176"/>
              <a:gd name="T20" fmla="*/ 128 w 144"/>
              <a:gd name="T21" fmla="*/ 168 h 176"/>
              <a:gd name="T22" fmla="*/ 16 w 144"/>
              <a:gd name="T23" fmla="*/ 168 h 176"/>
              <a:gd name="T24" fmla="*/ 8 w 144"/>
              <a:gd name="T25" fmla="*/ 160 h 176"/>
              <a:gd name="T26" fmla="*/ 8 w 144"/>
              <a:gd name="T27" fmla="*/ 16 h 176"/>
              <a:gd name="T28" fmla="*/ 16 w 144"/>
              <a:gd name="T29" fmla="*/ 8 h 176"/>
              <a:gd name="T30" fmla="*/ 88 w 144"/>
              <a:gd name="T31" fmla="*/ 8 h 176"/>
              <a:gd name="T32" fmla="*/ 88 w 144"/>
              <a:gd name="T33" fmla="*/ 48 h 176"/>
              <a:gd name="T34" fmla="*/ 96 w 144"/>
              <a:gd name="T35" fmla="*/ 56 h 176"/>
              <a:gd name="T36" fmla="*/ 136 w 144"/>
              <a:gd name="T37" fmla="*/ 56 h 176"/>
              <a:gd name="T38" fmla="*/ 136 w 144"/>
              <a:gd name="T39" fmla="*/ 160 h 176"/>
              <a:gd name="T40" fmla="*/ 96 w 144"/>
              <a:gd name="T41" fmla="*/ 48 h 176"/>
              <a:gd name="T42" fmla="*/ 96 w 144"/>
              <a:gd name="T43" fmla="*/ 8 h 176"/>
              <a:gd name="T44" fmla="*/ 100 w 144"/>
              <a:gd name="T45" fmla="*/ 8 h 176"/>
              <a:gd name="T46" fmla="*/ 136 w 144"/>
              <a:gd name="T47" fmla="*/ 48 h 176"/>
              <a:gd name="T48" fmla="*/ 96 w 144"/>
              <a:gd name="T49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76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Freeform 470"/>
          <p:cNvSpPr>
            <a:spLocks noEditPoints="1"/>
          </p:cNvSpPr>
          <p:nvPr/>
        </p:nvSpPr>
        <p:spPr bwMode="auto">
          <a:xfrm>
            <a:off x="1384518" y="2166266"/>
            <a:ext cx="420914" cy="515955"/>
          </a:xfrm>
          <a:custGeom>
            <a:avLst/>
            <a:gdLst>
              <a:gd name="T0" fmla="*/ 116 w 144"/>
              <a:gd name="T1" fmla="*/ 0 h 176"/>
              <a:gd name="T2" fmla="*/ 56 w 144"/>
              <a:gd name="T3" fmla="*/ 0 h 176"/>
              <a:gd name="T4" fmla="*/ 40 w 144"/>
              <a:gd name="T5" fmla="*/ 16 h 176"/>
              <a:gd name="T6" fmla="*/ 40 w 144"/>
              <a:gd name="T7" fmla="*/ 28 h 176"/>
              <a:gd name="T8" fmla="*/ 44 w 144"/>
              <a:gd name="T9" fmla="*/ 32 h 176"/>
              <a:gd name="T10" fmla="*/ 48 w 144"/>
              <a:gd name="T11" fmla="*/ 28 h 176"/>
              <a:gd name="T12" fmla="*/ 48 w 144"/>
              <a:gd name="T13" fmla="*/ 16 h 176"/>
              <a:gd name="T14" fmla="*/ 56 w 144"/>
              <a:gd name="T15" fmla="*/ 8 h 176"/>
              <a:gd name="T16" fmla="*/ 104 w 144"/>
              <a:gd name="T17" fmla="*/ 8 h 176"/>
              <a:gd name="T18" fmla="*/ 104 w 144"/>
              <a:gd name="T19" fmla="*/ 32 h 176"/>
              <a:gd name="T20" fmla="*/ 112 w 144"/>
              <a:gd name="T21" fmla="*/ 40 h 176"/>
              <a:gd name="T22" fmla="*/ 136 w 144"/>
              <a:gd name="T23" fmla="*/ 40 h 176"/>
              <a:gd name="T24" fmla="*/ 136 w 144"/>
              <a:gd name="T25" fmla="*/ 120 h 176"/>
              <a:gd name="T26" fmla="*/ 128 w 144"/>
              <a:gd name="T27" fmla="*/ 128 h 176"/>
              <a:gd name="T28" fmla="*/ 116 w 144"/>
              <a:gd name="T29" fmla="*/ 128 h 176"/>
              <a:gd name="T30" fmla="*/ 112 w 144"/>
              <a:gd name="T31" fmla="*/ 132 h 176"/>
              <a:gd name="T32" fmla="*/ 116 w 144"/>
              <a:gd name="T33" fmla="*/ 136 h 176"/>
              <a:gd name="T34" fmla="*/ 128 w 144"/>
              <a:gd name="T35" fmla="*/ 136 h 176"/>
              <a:gd name="T36" fmla="*/ 144 w 144"/>
              <a:gd name="T37" fmla="*/ 120 h 176"/>
              <a:gd name="T38" fmla="*/ 144 w 144"/>
              <a:gd name="T39" fmla="*/ 32 h 176"/>
              <a:gd name="T40" fmla="*/ 116 w 144"/>
              <a:gd name="T41" fmla="*/ 0 h 176"/>
              <a:gd name="T42" fmla="*/ 112 w 144"/>
              <a:gd name="T43" fmla="*/ 32 h 176"/>
              <a:gd name="T44" fmla="*/ 112 w 144"/>
              <a:gd name="T45" fmla="*/ 9 h 176"/>
              <a:gd name="T46" fmla="*/ 133 w 144"/>
              <a:gd name="T47" fmla="*/ 32 h 176"/>
              <a:gd name="T48" fmla="*/ 112 w 144"/>
              <a:gd name="T49" fmla="*/ 32 h 176"/>
              <a:gd name="T50" fmla="*/ 16 w 144"/>
              <a:gd name="T51" fmla="*/ 40 h 176"/>
              <a:gd name="T52" fmla="*/ 0 w 144"/>
              <a:gd name="T53" fmla="*/ 56 h 176"/>
              <a:gd name="T54" fmla="*/ 0 w 144"/>
              <a:gd name="T55" fmla="*/ 160 h 176"/>
              <a:gd name="T56" fmla="*/ 16 w 144"/>
              <a:gd name="T57" fmla="*/ 176 h 176"/>
              <a:gd name="T58" fmla="*/ 88 w 144"/>
              <a:gd name="T59" fmla="*/ 176 h 176"/>
              <a:gd name="T60" fmla="*/ 104 w 144"/>
              <a:gd name="T61" fmla="*/ 160 h 176"/>
              <a:gd name="T62" fmla="*/ 104 w 144"/>
              <a:gd name="T63" fmla="*/ 72 h 176"/>
              <a:gd name="T64" fmla="*/ 76 w 144"/>
              <a:gd name="T65" fmla="*/ 40 h 176"/>
              <a:gd name="T66" fmla="*/ 16 w 144"/>
              <a:gd name="T67" fmla="*/ 40 h 176"/>
              <a:gd name="T68" fmla="*/ 96 w 144"/>
              <a:gd name="T69" fmla="*/ 160 h 176"/>
              <a:gd name="T70" fmla="*/ 88 w 144"/>
              <a:gd name="T71" fmla="*/ 168 h 176"/>
              <a:gd name="T72" fmla="*/ 16 w 144"/>
              <a:gd name="T73" fmla="*/ 168 h 176"/>
              <a:gd name="T74" fmla="*/ 8 w 144"/>
              <a:gd name="T75" fmla="*/ 160 h 176"/>
              <a:gd name="T76" fmla="*/ 8 w 144"/>
              <a:gd name="T77" fmla="*/ 56 h 176"/>
              <a:gd name="T78" fmla="*/ 16 w 144"/>
              <a:gd name="T79" fmla="*/ 48 h 176"/>
              <a:gd name="T80" fmla="*/ 64 w 144"/>
              <a:gd name="T81" fmla="*/ 48 h 176"/>
              <a:gd name="T82" fmla="*/ 64 w 144"/>
              <a:gd name="T83" fmla="*/ 72 h 176"/>
              <a:gd name="T84" fmla="*/ 72 w 144"/>
              <a:gd name="T85" fmla="*/ 80 h 176"/>
              <a:gd name="T86" fmla="*/ 96 w 144"/>
              <a:gd name="T87" fmla="*/ 80 h 176"/>
              <a:gd name="T88" fmla="*/ 96 w 144"/>
              <a:gd name="T89" fmla="*/ 160 h 176"/>
              <a:gd name="T90" fmla="*/ 72 w 144"/>
              <a:gd name="T91" fmla="*/ 72 h 176"/>
              <a:gd name="T92" fmla="*/ 72 w 144"/>
              <a:gd name="T93" fmla="*/ 49 h 176"/>
              <a:gd name="T94" fmla="*/ 93 w 144"/>
              <a:gd name="T95" fmla="*/ 72 h 176"/>
              <a:gd name="T96" fmla="*/ 72 w 144"/>
              <a:gd name="T97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76"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Freeform 471"/>
          <p:cNvSpPr>
            <a:spLocks noEditPoints="1"/>
          </p:cNvSpPr>
          <p:nvPr/>
        </p:nvSpPr>
        <p:spPr bwMode="auto">
          <a:xfrm>
            <a:off x="2334961" y="2166266"/>
            <a:ext cx="515955" cy="515955"/>
          </a:xfrm>
          <a:custGeom>
            <a:avLst/>
            <a:gdLst>
              <a:gd name="T0" fmla="*/ 36 w 176"/>
              <a:gd name="T1" fmla="*/ 48 h 176"/>
              <a:gd name="T2" fmla="*/ 84 w 176"/>
              <a:gd name="T3" fmla="*/ 48 h 176"/>
              <a:gd name="T4" fmla="*/ 88 w 176"/>
              <a:gd name="T5" fmla="*/ 44 h 176"/>
              <a:gd name="T6" fmla="*/ 84 w 176"/>
              <a:gd name="T7" fmla="*/ 40 h 176"/>
              <a:gd name="T8" fmla="*/ 36 w 176"/>
              <a:gd name="T9" fmla="*/ 40 h 176"/>
              <a:gd name="T10" fmla="*/ 32 w 176"/>
              <a:gd name="T11" fmla="*/ 44 h 176"/>
              <a:gd name="T12" fmla="*/ 36 w 176"/>
              <a:gd name="T13" fmla="*/ 48 h 176"/>
              <a:gd name="T14" fmla="*/ 36 w 176"/>
              <a:gd name="T15" fmla="*/ 72 h 176"/>
              <a:gd name="T16" fmla="*/ 140 w 176"/>
              <a:gd name="T17" fmla="*/ 72 h 176"/>
              <a:gd name="T18" fmla="*/ 144 w 176"/>
              <a:gd name="T19" fmla="*/ 68 h 176"/>
              <a:gd name="T20" fmla="*/ 140 w 176"/>
              <a:gd name="T21" fmla="*/ 64 h 176"/>
              <a:gd name="T22" fmla="*/ 36 w 176"/>
              <a:gd name="T23" fmla="*/ 64 h 176"/>
              <a:gd name="T24" fmla="*/ 32 w 176"/>
              <a:gd name="T25" fmla="*/ 68 h 176"/>
              <a:gd name="T26" fmla="*/ 36 w 176"/>
              <a:gd name="T27" fmla="*/ 72 h 176"/>
              <a:gd name="T28" fmla="*/ 168 w 176"/>
              <a:gd name="T29" fmla="*/ 0 h 176"/>
              <a:gd name="T30" fmla="*/ 8 w 176"/>
              <a:gd name="T31" fmla="*/ 0 h 176"/>
              <a:gd name="T32" fmla="*/ 0 w 176"/>
              <a:gd name="T33" fmla="*/ 8 h 176"/>
              <a:gd name="T34" fmla="*/ 0 w 176"/>
              <a:gd name="T35" fmla="*/ 136 h 176"/>
              <a:gd name="T36" fmla="*/ 40 w 176"/>
              <a:gd name="T37" fmla="*/ 176 h 176"/>
              <a:gd name="T38" fmla="*/ 168 w 176"/>
              <a:gd name="T39" fmla="*/ 176 h 176"/>
              <a:gd name="T40" fmla="*/ 176 w 176"/>
              <a:gd name="T41" fmla="*/ 168 h 176"/>
              <a:gd name="T42" fmla="*/ 176 w 176"/>
              <a:gd name="T43" fmla="*/ 8 h 176"/>
              <a:gd name="T44" fmla="*/ 168 w 176"/>
              <a:gd name="T45" fmla="*/ 0 h 176"/>
              <a:gd name="T46" fmla="*/ 40 w 176"/>
              <a:gd name="T47" fmla="*/ 164 h 176"/>
              <a:gd name="T48" fmla="*/ 12 w 176"/>
              <a:gd name="T49" fmla="*/ 136 h 176"/>
              <a:gd name="T50" fmla="*/ 40 w 176"/>
              <a:gd name="T51" fmla="*/ 136 h 176"/>
              <a:gd name="T52" fmla="*/ 40 w 176"/>
              <a:gd name="T53" fmla="*/ 164 h 176"/>
              <a:gd name="T54" fmla="*/ 168 w 176"/>
              <a:gd name="T55" fmla="*/ 168 h 176"/>
              <a:gd name="T56" fmla="*/ 48 w 176"/>
              <a:gd name="T57" fmla="*/ 168 h 176"/>
              <a:gd name="T58" fmla="*/ 48 w 176"/>
              <a:gd name="T59" fmla="*/ 132 h 176"/>
              <a:gd name="T60" fmla="*/ 44 w 176"/>
              <a:gd name="T61" fmla="*/ 128 h 176"/>
              <a:gd name="T62" fmla="*/ 8 w 176"/>
              <a:gd name="T63" fmla="*/ 128 h 176"/>
              <a:gd name="T64" fmla="*/ 8 w 176"/>
              <a:gd name="T65" fmla="*/ 8 h 176"/>
              <a:gd name="T66" fmla="*/ 168 w 176"/>
              <a:gd name="T67" fmla="*/ 8 h 176"/>
              <a:gd name="T68" fmla="*/ 168 w 176"/>
              <a:gd name="T69" fmla="*/ 168 h 176"/>
              <a:gd name="T70" fmla="*/ 36 w 176"/>
              <a:gd name="T71" fmla="*/ 96 h 176"/>
              <a:gd name="T72" fmla="*/ 116 w 176"/>
              <a:gd name="T73" fmla="*/ 96 h 176"/>
              <a:gd name="T74" fmla="*/ 120 w 176"/>
              <a:gd name="T75" fmla="*/ 92 h 176"/>
              <a:gd name="T76" fmla="*/ 116 w 176"/>
              <a:gd name="T77" fmla="*/ 88 h 176"/>
              <a:gd name="T78" fmla="*/ 36 w 176"/>
              <a:gd name="T79" fmla="*/ 88 h 176"/>
              <a:gd name="T80" fmla="*/ 32 w 176"/>
              <a:gd name="T81" fmla="*/ 92 h 176"/>
              <a:gd name="T82" fmla="*/ 36 w 176"/>
              <a:gd name="T83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2"/>
                  <a:pt x="86" y="40"/>
                  <a:pt x="8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lose/>
                <a:moveTo>
                  <a:pt x="3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66"/>
                  <a:pt x="142" y="64"/>
                  <a:pt x="1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6"/>
                  <a:pt x="32" y="68"/>
                </a:cubicBezTo>
                <a:cubicBezTo>
                  <a:pt x="32" y="70"/>
                  <a:pt x="34" y="72"/>
                  <a:pt x="36" y="72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40" y="164"/>
                </a:moveTo>
                <a:cubicBezTo>
                  <a:pt x="12" y="136"/>
                  <a:pt x="12" y="136"/>
                  <a:pt x="12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4"/>
                </a:lnTo>
                <a:close/>
                <a:moveTo>
                  <a:pt x="168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68"/>
                </a:lnTo>
                <a:close/>
                <a:moveTo>
                  <a:pt x="3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8" y="96"/>
                  <a:pt x="120" y="94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Freeform 472"/>
          <p:cNvSpPr>
            <a:spLocks noEditPoints="1"/>
          </p:cNvSpPr>
          <p:nvPr/>
        </p:nvSpPr>
        <p:spPr bwMode="auto">
          <a:xfrm>
            <a:off x="3380451" y="2166266"/>
            <a:ext cx="434488" cy="515955"/>
          </a:xfrm>
          <a:custGeom>
            <a:avLst/>
            <a:gdLst>
              <a:gd name="T0" fmla="*/ 72 w 144"/>
              <a:gd name="T1" fmla="*/ 72 h 176"/>
              <a:gd name="T2" fmla="*/ 72 w 144"/>
              <a:gd name="T3" fmla="*/ 64 h 176"/>
              <a:gd name="T4" fmla="*/ 20 w 144"/>
              <a:gd name="T5" fmla="*/ 68 h 176"/>
              <a:gd name="T6" fmla="*/ 136 w 144"/>
              <a:gd name="T7" fmla="*/ 16 h 176"/>
              <a:gd name="T8" fmla="*/ 116 w 144"/>
              <a:gd name="T9" fmla="*/ 4 h 176"/>
              <a:gd name="T10" fmla="*/ 108 w 144"/>
              <a:gd name="T11" fmla="*/ 4 h 176"/>
              <a:gd name="T12" fmla="*/ 100 w 144"/>
              <a:gd name="T13" fmla="*/ 16 h 176"/>
              <a:gd name="T14" fmla="*/ 96 w 144"/>
              <a:gd name="T15" fmla="*/ 0 h 176"/>
              <a:gd name="T16" fmla="*/ 92 w 144"/>
              <a:gd name="T17" fmla="*/ 16 h 176"/>
              <a:gd name="T18" fmla="*/ 84 w 144"/>
              <a:gd name="T19" fmla="*/ 4 h 176"/>
              <a:gd name="T20" fmla="*/ 76 w 144"/>
              <a:gd name="T21" fmla="*/ 4 h 176"/>
              <a:gd name="T22" fmla="*/ 68 w 144"/>
              <a:gd name="T23" fmla="*/ 16 h 176"/>
              <a:gd name="T24" fmla="*/ 64 w 144"/>
              <a:gd name="T25" fmla="*/ 0 h 176"/>
              <a:gd name="T26" fmla="*/ 60 w 144"/>
              <a:gd name="T27" fmla="*/ 16 h 176"/>
              <a:gd name="T28" fmla="*/ 52 w 144"/>
              <a:gd name="T29" fmla="*/ 4 h 176"/>
              <a:gd name="T30" fmla="*/ 44 w 144"/>
              <a:gd name="T31" fmla="*/ 4 h 176"/>
              <a:gd name="T32" fmla="*/ 36 w 144"/>
              <a:gd name="T33" fmla="*/ 16 h 176"/>
              <a:gd name="T34" fmla="*/ 32 w 144"/>
              <a:gd name="T35" fmla="*/ 0 h 176"/>
              <a:gd name="T36" fmla="*/ 28 w 144"/>
              <a:gd name="T37" fmla="*/ 16 h 176"/>
              <a:gd name="T38" fmla="*/ 0 w 144"/>
              <a:gd name="T39" fmla="*/ 24 h 176"/>
              <a:gd name="T40" fmla="*/ 8 w 144"/>
              <a:gd name="T41" fmla="*/ 176 h 176"/>
              <a:gd name="T42" fmla="*/ 144 w 144"/>
              <a:gd name="T43" fmla="*/ 168 h 176"/>
              <a:gd name="T44" fmla="*/ 136 w 144"/>
              <a:gd name="T45" fmla="*/ 16 h 176"/>
              <a:gd name="T46" fmla="*/ 8 w 144"/>
              <a:gd name="T47" fmla="*/ 144 h 176"/>
              <a:gd name="T48" fmla="*/ 8 w 144"/>
              <a:gd name="T49" fmla="*/ 168 h 176"/>
              <a:gd name="T50" fmla="*/ 44 w 144"/>
              <a:gd name="T51" fmla="*/ 168 h 176"/>
              <a:gd name="T52" fmla="*/ 8 w 144"/>
              <a:gd name="T53" fmla="*/ 24 h 176"/>
              <a:gd name="T54" fmla="*/ 28 w 144"/>
              <a:gd name="T55" fmla="*/ 36 h 176"/>
              <a:gd name="T56" fmla="*/ 36 w 144"/>
              <a:gd name="T57" fmla="*/ 36 h 176"/>
              <a:gd name="T58" fmla="*/ 44 w 144"/>
              <a:gd name="T59" fmla="*/ 24 h 176"/>
              <a:gd name="T60" fmla="*/ 48 w 144"/>
              <a:gd name="T61" fmla="*/ 40 h 176"/>
              <a:gd name="T62" fmla="*/ 52 w 144"/>
              <a:gd name="T63" fmla="*/ 24 h 176"/>
              <a:gd name="T64" fmla="*/ 60 w 144"/>
              <a:gd name="T65" fmla="*/ 36 h 176"/>
              <a:gd name="T66" fmla="*/ 68 w 144"/>
              <a:gd name="T67" fmla="*/ 36 h 176"/>
              <a:gd name="T68" fmla="*/ 76 w 144"/>
              <a:gd name="T69" fmla="*/ 24 h 176"/>
              <a:gd name="T70" fmla="*/ 80 w 144"/>
              <a:gd name="T71" fmla="*/ 40 h 176"/>
              <a:gd name="T72" fmla="*/ 84 w 144"/>
              <a:gd name="T73" fmla="*/ 24 h 176"/>
              <a:gd name="T74" fmla="*/ 92 w 144"/>
              <a:gd name="T75" fmla="*/ 36 h 176"/>
              <a:gd name="T76" fmla="*/ 100 w 144"/>
              <a:gd name="T77" fmla="*/ 36 h 176"/>
              <a:gd name="T78" fmla="*/ 108 w 144"/>
              <a:gd name="T79" fmla="*/ 24 h 176"/>
              <a:gd name="T80" fmla="*/ 112 w 144"/>
              <a:gd name="T81" fmla="*/ 40 h 176"/>
              <a:gd name="T82" fmla="*/ 116 w 144"/>
              <a:gd name="T83" fmla="*/ 24 h 176"/>
              <a:gd name="T84" fmla="*/ 136 w 144"/>
              <a:gd name="T85" fmla="*/ 168 h 176"/>
              <a:gd name="T86" fmla="*/ 24 w 144"/>
              <a:gd name="T87" fmla="*/ 96 h 176"/>
              <a:gd name="T88" fmla="*/ 124 w 144"/>
              <a:gd name="T89" fmla="*/ 92 h 176"/>
              <a:gd name="T90" fmla="*/ 24 w 144"/>
              <a:gd name="T91" fmla="*/ 88 h 176"/>
              <a:gd name="T92" fmla="*/ 96 w 144"/>
              <a:gd name="T93" fmla="*/ 112 h 176"/>
              <a:gd name="T94" fmla="*/ 20 w 144"/>
              <a:gd name="T95" fmla="*/ 116 h 176"/>
              <a:gd name="T96" fmla="*/ 96 w 144"/>
              <a:gd name="T97" fmla="*/ 120 h 176"/>
              <a:gd name="T98" fmla="*/ 96 w 144"/>
              <a:gd name="T9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6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lose/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close/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close/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Freeform 473"/>
          <p:cNvSpPr>
            <a:spLocks noEditPoints="1"/>
          </p:cNvSpPr>
          <p:nvPr/>
        </p:nvSpPr>
        <p:spPr bwMode="auto">
          <a:xfrm>
            <a:off x="4385204" y="2166266"/>
            <a:ext cx="420914" cy="515955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lose/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lose/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Freeform 474"/>
          <p:cNvSpPr>
            <a:spLocks/>
          </p:cNvSpPr>
          <p:nvPr/>
        </p:nvSpPr>
        <p:spPr bwMode="auto">
          <a:xfrm>
            <a:off x="5335645" y="2247733"/>
            <a:ext cx="529537" cy="353022"/>
          </a:xfrm>
          <a:custGeom>
            <a:avLst/>
            <a:gdLst>
              <a:gd name="T0" fmla="*/ 176 w 176"/>
              <a:gd name="T1" fmla="*/ 4 h 120"/>
              <a:gd name="T2" fmla="*/ 172 w 176"/>
              <a:gd name="T3" fmla="*/ 0 h 120"/>
              <a:gd name="T4" fmla="*/ 169 w 176"/>
              <a:gd name="T5" fmla="*/ 1 h 120"/>
              <a:gd name="T6" fmla="*/ 169 w 176"/>
              <a:gd name="T7" fmla="*/ 1 h 120"/>
              <a:gd name="T8" fmla="*/ 64 w 176"/>
              <a:gd name="T9" fmla="*/ 110 h 120"/>
              <a:gd name="T10" fmla="*/ 7 w 176"/>
              <a:gd name="T11" fmla="*/ 53 h 120"/>
              <a:gd name="T12" fmla="*/ 4 w 176"/>
              <a:gd name="T13" fmla="*/ 52 h 120"/>
              <a:gd name="T14" fmla="*/ 0 w 176"/>
              <a:gd name="T15" fmla="*/ 56 h 120"/>
              <a:gd name="T16" fmla="*/ 1 w 176"/>
              <a:gd name="T17" fmla="*/ 59 h 120"/>
              <a:gd name="T18" fmla="*/ 61 w 176"/>
              <a:gd name="T19" fmla="*/ 119 h 120"/>
              <a:gd name="T20" fmla="*/ 64 w 176"/>
              <a:gd name="T21" fmla="*/ 120 h 120"/>
              <a:gd name="T22" fmla="*/ 67 w 176"/>
              <a:gd name="T23" fmla="*/ 119 h 120"/>
              <a:gd name="T24" fmla="*/ 67 w 176"/>
              <a:gd name="T25" fmla="*/ 119 h 120"/>
              <a:gd name="T26" fmla="*/ 175 w 176"/>
              <a:gd name="T27" fmla="*/ 7 h 120"/>
              <a:gd name="T28" fmla="*/ 175 w 176"/>
              <a:gd name="T29" fmla="*/ 7 h 120"/>
              <a:gd name="T30" fmla="*/ 176 w 176"/>
              <a:gd name="T31" fmla="*/ 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20"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2"/>
                  <a:pt x="5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7"/>
                  <a:pt x="0" y="58"/>
                  <a:pt x="1" y="59"/>
                </a:cubicBezTo>
                <a:cubicBezTo>
                  <a:pt x="61" y="119"/>
                  <a:pt x="61" y="119"/>
                  <a:pt x="61" y="119"/>
                </a:cubicBezTo>
                <a:cubicBezTo>
                  <a:pt x="62" y="120"/>
                  <a:pt x="63" y="120"/>
                  <a:pt x="64" y="120"/>
                </a:cubicBezTo>
                <a:cubicBezTo>
                  <a:pt x="65" y="120"/>
                  <a:pt x="66" y="120"/>
                  <a:pt x="67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175" y="7"/>
                  <a:pt x="175" y="7"/>
                  <a:pt x="175" y="7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Freeform 475"/>
          <p:cNvSpPr>
            <a:spLocks noEditPoints="1"/>
          </p:cNvSpPr>
          <p:nvPr/>
        </p:nvSpPr>
        <p:spPr bwMode="auto">
          <a:xfrm>
            <a:off x="6340399" y="2166266"/>
            <a:ext cx="515955" cy="515955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2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Freeform 476"/>
          <p:cNvSpPr>
            <a:spLocks/>
          </p:cNvSpPr>
          <p:nvPr/>
        </p:nvSpPr>
        <p:spPr bwMode="auto">
          <a:xfrm>
            <a:off x="7385881" y="2207002"/>
            <a:ext cx="420914" cy="434488"/>
          </a:xfrm>
          <a:custGeom>
            <a:avLst/>
            <a:gdLst>
              <a:gd name="T0" fmla="*/ 78 w 144"/>
              <a:gd name="T1" fmla="*/ 72 h 144"/>
              <a:gd name="T2" fmla="*/ 143 w 144"/>
              <a:gd name="T3" fmla="*/ 7 h 144"/>
              <a:gd name="T4" fmla="*/ 144 w 144"/>
              <a:gd name="T5" fmla="*/ 4 h 144"/>
              <a:gd name="T6" fmla="*/ 140 w 144"/>
              <a:gd name="T7" fmla="*/ 0 h 144"/>
              <a:gd name="T8" fmla="*/ 137 w 144"/>
              <a:gd name="T9" fmla="*/ 1 h 144"/>
              <a:gd name="T10" fmla="*/ 72 w 144"/>
              <a:gd name="T11" fmla="*/ 66 h 144"/>
              <a:gd name="T12" fmla="*/ 7 w 144"/>
              <a:gd name="T13" fmla="*/ 1 h 144"/>
              <a:gd name="T14" fmla="*/ 4 w 144"/>
              <a:gd name="T15" fmla="*/ 0 h 144"/>
              <a:gd name="T16" fmla="*/ 0 w 144"/>
              <a:gd name="T17" fmla="*/ 4 h 144"/>
              <a:gd name="T18" fmla="*/ 1 w 144"/>
              <a:gd name="T19" fmla="*/ 7 h 144"/>
              <a:gd name="T20" fmla="*/ 66 w 144"/>
              <a:gd name="T21" fmla="*/ 72 h 144"/>
              <a:gd name="T22" fmla="*/ 1 w 144"/>
              <a:gd name="T23" fmla="*/ 137 h 144"/>
              <a:gd name="T24" fmla="*/ 0 w 144"/>
              <a:gd name="T25" fmla="*/ 140 h 144"/>
              <a:gd name="T26" fmla="*/ 4 w 144"/>
              <a:gd name="T27" fmla="*/ 144 h 144"/>
              <a:gd name="T28" fmla="*/ 7 w 144"/>
              <a:gd name="T29" fmla="*/ 143 h 144"/>
              <a:gd name="T30" fmla="*/ 72 w 144"/>
              <a:gd name="T31" fmla="*/ 78 h 144"/>
              <a:gd name="T32" fmla="*/ 137 w 144"/>
              <a:gd name="T33" fmla="*/ 143 h 144"/>
              <a:gd name="T34" fmla="*/ 140 w 144"/>
              <a:gd name="T35" fmla="*/ 144 h 144"/>
              <a:gd name="T36" fmla="*/ 144 w 144"/>
              <a:gd name="T37" fmla="*/ 140 h 144"/>
              <a:gd name="T38" fmla="*/ 143 w 144"/>
              <a:gd name="T39" fmla="*/ 137 h 144"/>
              <a:gd name="T40" fmla="*/ 78 w 144"/>
              <a:gd name="T41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44">
                <a:moveTo>
                  <a:pt x="78" y="72"/>
                </a:moveTo>
                <a:cubicBezTo>
                  <a:pt x="143" y="7"/>
                  <a:pt x="143" y="7"/>
                  <a:pt x="143" y="7"/>
                </a:cubicBezTo>
                <a:cubicBezTo>
                  <a:pt x="144" y="6"/>
                  <a:pt x="144" y="5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9" y="0"/>
                  <a:pt x="138" y="0"/>
                  <a:pt x="137" y="1"/>
                </a:cubicBezTo>
                <a:cubicBezTo>
                  <a:pt x="72" y="66"/>
                  <a:pt x="72" y="66"/>
                  <a:pt x="72" y="6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66" y="72"/>
                  <a:pt x="66" y="72"/>
                  <a:pt x="66" y="72"/>
                </a:cubicBezTo>
                <a:cubicBezTo>
                  <a:pt x="1" y="137"/>
                  <a:pt x="1" y="137"/>
                  <a:pt x="1" y="137"/>
                </a:cubicBezTo>
                <a:cubicBezTo>
                  <a:pt x="0" y="138"/>
                  <a:pt x="0" y="139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" y="144"/>
                  <a:pt x="6" y="144"/>
                  <a:pt x="7" y="143"/>
                </a:cubicBezTo>
                <a:cubicBezTo>
                  <a:pt x="72" y="78"/>
                  <a:pt x="72" y="78"/>
                  <a:pt x="72" y="78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8" y="144"/>
                  <a:pt x="139" y="144"/>
                  <a:pt x="140" y="144"/>
                </a:cubicBezTo>
                <a:cubicBezTo>
                  <a:pt x="142" y="144"/>
                  <a:pt x="144" y="142"/>
                  <a:pt x="144" y="140"/>
                </a:cubicBezTo>
                <a:cubicBezTo>
                  <a:pt x="144" y="139"/>
                  <a:pt x="144" y="138"/>
                  <a:pt x="143" y="137"/>
                </a:cubicBezTo>
                <a:lnTo>
                  <a:pt x="78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Freeform 477"/>
          <p:cNvSpPr>
            <a:spLocks noEditPoints="1"/>
          </p:cNvSpPr>
          <p:nvPr/>
        </p:nvSpPr>
        <p:spPr bwMode="auto">
          <a:xfrm>
            <a:off x="8336322" y="2166266"/>
            <a:ext cx="529537" cy="515955"/>
          </a:xfrm>
          <a:custGeom>
            <a:avLst/>
            <a:gdLst>
              <a:gd name="T0" fmla="*/ 24 w 176"/>
              <a:gd name="T1" fmla="*/ 72 h 176"/>
              <a:gd name="T2" fmla="*/ 16 w 176"/>
              <a:gd name="T3" fmla="*/ 64 h 176"/>
              <a:gd name="T4" fmla="*/ 16 w 176"/>
              <a:gd name="T5" fmla="*/ 40 h 176"/>
              <a:gd name="T6" fmla="*/ 24 w 176"/>
              <a:gd name="T7" fmla="*/ 32 h 176"/>
              <a:gd name="T8" fmla="*/ 16 w 176"/>
              <a:gd name="T9" fmla="*/ 4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04 h 176"/>
              <a:gd name="T16" fmla="*/ 16 w 176"/>
              <a:gd name="T17" fmla="*/ 112 h 176"/>
              <a:gd name="T18" fmla="*/ 24 w 176"/>
              <a:gd name="T19" fmla="*/ 104 h 176"/>
              <a:gd name="T20" fmla="*/ 16 w 176"/>
              <a:gd name="T21" fmla="*/ 120 h 176"/>
              <a:gd name="T22" fmla="*/ 24 w 176"/>
              <a:gd name="T23" fmla="*/ 128 h 176"/>
              <a:gd name="T24" fmla="*/ 16 w 176"/>
              <a:gd name="T25" fmla="*/ 24 h 176"/>
              <a:gd name="T26" fmla="*/ 24 w 176"/>
              <a:gd name="T27" fmla="*/ 16 h 176"/>
              <a:gd name="T28" fmla="*/ 16 w 176"/>
              <a:gd name="T29" fmla="*/ 24 h 176"/>
              <a:gd name="T30" fmla="*/ 16 w 176"/>
              <a:gd name="T31" fmla="*/ 136 h 176"/>
              <a:gd name="T32" fmla="*/ 24 w 176"/>
              <a:gd name="T33" fmla="*/ 144 h 176"/>
              <a:gd name="T34" fmla="*/ 24 w 176"/>
              <a:gd name="T35" fmla="*/ 152 h 176"/>
              <a:gd name="T36" fmla="*/ 16 w 176"/>
              <a:gd name="T37" fmla="*/ 160 h 176"/>
              <a:gd name="T38" fmla="*/ 24 w 176"/>
              <a:gd name="T39" fmla="*/ 152 h 176"/>
              <a:gd name="T40" fmla="*/ 152 w 176"/>
              <a:gd name="T41" fmla="*/ 152 h 176"/>
              <a:gd name="T42" fmla="*/ 160 w 176"/>
              <a:gd name="T43" fmla="*/ 160 h 176"/>
              <a:gd name="T44" fmla="*/ 160 w 176"/>
              <a:gd name="T45" fmla="*/ 136 h 176"/>
              <a:gd name="T46" fmla="*/ 152 w 176"/>
              <a:gd name="T47" fmla="*/ 144 h 176"/>
              <a:gd name="T48" fmla="*/ 160 w 176"/>
              <a:gd name="T49" fmla="*/ 136 h 176"/>
              <a:gd name="T50" fmla="*/ 160 w 176"/>
              <a:gd name="T51" fmla="*/ 72 h 176"/>
              <a:gd name="T52" fmla="*/ 152 w 176"/>
              <a:gd name="T53" fmla="*/ 64 h 176"/>
              <a:gd name="T54" fmla="*/ 152 w 176"/>
              <a:gd name="T55" fmla="*/ 56 h 176"/>
              <a:gd name="T56" fmla="*/ 160 w 176"/>
              <a:gd name="T57" fmla="*/ 48 h 176"/>
              <a:gd name="T58" fmla="*/ 152 w 176"/>
              <a:gd name="T59" fmla="*/ 56 h 176"/>
              <a:gd name="T60" fmla="*/ 152 w 176"/>
              <a:gd name="T61" fmla="*/ 120 h 176"/>
              <a:gd name="T62" fmla="*/ 160 w 176"/>
              <a:gd name="T63" fmla="*/ 128 h 176"/>
              <a:gd name="T64" fmla="*/ 160 w 176"/>
              <a:gd name="T65" fmla="*/ 0 h 176"/>
              <a:gd name="T66" fmla="*/ 0 w 176"/>
              <a:gd name="T67" fmla="*/ 16 h 176"/>
              <a:gd name="T68" fmla="*/ 16 w 176"/>
              <a:gd name="T69" fmla="*/ 176 h 176"/>
              <a:gd name="T70" fmla="*/ 176 w 176"/>
              <a:gd name="T71" fmla="*/ 160 h 176"/>
              <a:gd name="T72" fmla="*/ 160 w 176"/>
              <a:gd name="T73" fmla="*/ 0 h 176"/>
              <a:gd name="T74" fmla="*/ 16 w 176"/>
              <a:gd name="T75" fmla="*/ 168 h 176"/>
              <a:gd name="T76" fmla="*/ 8 w 176"/>
              <a:gd name="T77" fmla="*/ 92 h 176"/>
              <a:gd name="T78" fmla="*/ 32 w 176"/>
              <a:gd name="T79" fmla="*/ 168 h 176"/>
              <a:gd name="T80" fmla="*/ 8 w 176"/>
              <a:gd name="T81" fmla="*/ 84 h 176"/>
              <a:gd name="T82" fmla="*/ 16 w 176"/>
              <a:gd name="T83" fmla="*/ 8 h 176"/>
              <a:gd name="T84" fmla="*/ 32 w 176"/>
              <a:gd name="T85" fmla="*/ 84 h 176"/>
              <a:gd name="T86" fmla="*/ 40 w 176"/>
              <a:gd name="T87" fmla="*/ 168 h 176"/>
              <a:gd name="T88" fmla="*/ 136 w 176"/>
              <a:gd name="T89" fmla="*/ 92 h 176"/>
              <a:gd name="T90" fmla="*/ 136 w 176"/>
              <a:gd name="T91" fmla="*/ 84 h 176"/>
              <a:gd name="T92" fmla="*/ 40 w 176"/>
              <a:gd name="T93" fmla="*/ 8 h 176"/>
              <a:gd name="T94" fmla="*/ 136 w 176"/>
              <a:gd name="T95" fmla="*/ 84 h 176"/>
              <a:gd name="T96" fmla="*/ 160 w 176"/>
              <a:gd name="T97" fmla="*/ 168 h 176"/>
              <a:gd name="T98" fmla="*/ 144 w 176"/>
              <a:gd name="T99" fmla="*/ 92 h 176"/>
              <a:gd name="T100" fmla="*/ 168 w 176"/>
              <a:gd name="T101" fmla="*/ 160 h 176"/>
              <a:gd name="T102" fmla="*/ 144 w 176"/>
              <a:gd name="T103" fmla="*/ 84 h 176"/>
              <a:gd name="T104" fmla="*/ 160 w 176"/>
              <a:gd name="T105" fmla="*/ 8 h 176"/>
              <a:gd name="T106" fmla="*/ 168 w 176"/>
              <a:gd name="T107" fmla="*/ 84 h 176"/>
              <a:gd name="T108" fmla="*/ 160 w 176"/>
              <a:gd name="T109" fmla="*/ 24 h 176"/>
              <a:gd name="T110" fmla="*/ 152 w 176"/>
              <a:gd name="T111" fmla="*/ 16 h 176"/>
              <a:gd name="T112" fmla="*/ 160 w 176"/>
              <a:gd name="T113" fmla="*/ 104 h 176"/>
              <a:gd name="T114" fmla="*/ 152 w 176"/>
              <a:gd name="T115" fmla="*/ 112 h 176"/>
              <a:gd name="T116" fmla="*/ 160 w 176"/>
              <a:gd name="T117" fmla="*/ 104 h 176"/>
              <a:gd name="T118" fmla="*/ 160 w 176"/>
              <a:gd name="T119" fmla="*/ 40 h 176"/>
              <a:gd name="T120" fmla="*/ 152 w 176"/>
              <a:gd name="T121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92"/>
                  <a:pt x="40" y="92"/>
                  <a:pt x="40" y="92"/>
                </a:cubicBezTo>
                <a:cubicBezTo>
                  <a:pt x="136" y="92"/>
                  <a:pt x="136" y="92"/>
                  <a:pt x="136" y="92"/>
                </a:cubicBezTo>
                <a:lnTo>
                  <a:pt x="136" y="168"/>
                </a:lnTo>
                <a:close/>
                <a:moveTo>
                  <a:pt x="136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84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Freeform 478"/>
          <p:cNvSpPr>
            <a:spLocks noEditPoints="1"/>
          </p:cNvSpPr>
          <p:nvPr/>
        </p:nvSpPr>
        <p:spPr bwMode="auto">
          <a:xfrm>
            <a:off x="9341075" y="2166266"/>
            <a:ext cx="515955" cy="515955"/>
          </a:xfrm>
          <a:custGeom>
            <a:avLst/>
            <a:gdLst>
              <a:gd name="T0" fmla="*/ 16 w 176"/>
              <a:gd name="T1" fmla="*/ 152 h 176"/>
              <a:gd name="T2" fmla="*/ 24 w 176"/>
              <a:gd name="T3" fmla="*/ 160 h 176"/>
              <a:gd name="T4" fmla="*/ 24 w 176"/>
              <a:gd name="T5" fmla="*/ 120 h 176"/>
              <a:gd name="T6" fmla="*/ 16 w 176"/>
              <a:gd name="T7" fmla="*/ 128 h 176"/>
              <a:gd name="T8" fmla="*/ 24 w 176"/>
              <a:gd name="T9" fmla="*/ 12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36 h 176"/>
              <a:gd name="T16" fmla="*/ 16 w 176"/>
              <a:gd name="T17" fmla="*/ 144 h 176"/>
              <a:gd name="T18" fmla="*/ 24 w 176"/>
              <a:gd name="T19" fmla="*/ 136 h 176"/>
              <a:gd name="T20" fmla="*/ 24 w 176"/>
              <a:gd name="T21" fmla="*/ 88 h 176"/>
              <a:gd name="T22" fmla="*/ 16 w 176"/>
              <a:gd name="T23" fmla="*/ 80 h 176"/>
              <a:gd name="T24" fmla="*/ 16 w 176"/>
              <a:gd name="T25" fmla="*/ 72 h 176"/>
              <a:gd name="T26" fmla="*/ 24 w 176"/>
              <a:gd name="T27" fmla="*/ 64 h 176"/>
              <a:gd name="T28" fmla="*/ 16 w 176"/>
              <a:gd name="T29" fmla="*/ 72 h 176"/>
              <a:gd name="T30" fmla="*/ 16 w 176"/>
              <a:gd name="T31" fmla="*/ 32 h 176"/>
              <a:gd name="T32" fmla="*/ 0 w 176"/>
              <a:gd name="T33" fmla="*/ 160 h 176"/>
              <a:gd name="T34" fmla="*/ 128 w 176"/>
              <a:gd name="T35" fmla="*/ 176 h 176"/>
              <a:gd name="T36" fmla="*/ 144 w 176"/>
              <a:gd name="T37" fmla="*/ 48 h 176"/>
              <a:gd name="T38" fmla="*/ 32 w 176"/>
              <a:gd name="T39" fmla="*/ 168 h 176"/>
              <a:gd name="T40" fmla="*/ 8 w 176"/>
              <a:gd name="T41" fmla="*/ 160 h 176"/>
              <a:gd name="T42" fmla="*/ 32 w 176"/>
              <a:gd name="T43" fmla="*/ 108 h 176"/>
              <a:gd name="T44" fmla="*/ 32 w 176"/>
              <a:gd name="T45" fmla="*/ 100 h 176"/>
              <a:gd name="T46" fmla="*/ 8 w 176"/>
              <a:gd name="T47" fmla="*/ 48 h 176"/>
              <a:gd name="T48" fmla="*/ 32 w 176"/>
              <a:gd name="T49" fmla="*/ 40 h 176"/>
              <a:gd name="T50" fmla="*/ 104 w 176"/>
              <a:gd name="T51" fmla="*/ 168 h 176"/>
              <a:gd name="T52" fmla="*/ 40 w 176"/>
              <a:gd name="T53" fmla="*/ 108 h 176"/>
              <a:gd name="T54" fmla="*/ 104 w 176"/>
              <a:gd name="T55" fmla="*/ 168 h 176"/>
              <a:gd name="T56" fmla="*/ 40 w 176"/>
              <a:gd name="T57" fmla="*/ 100 h 176"/>
              <a:gd name="T58" fmla="*/ 104 w 176"/>
              <a:gd name="T59" fmla="*/ 40 h 176"/>
              <a:gd name="T60" fmla="*/ 136 w 176"/>
              <a:gd name="T61" fmla="*/ 160 h 176"/>
              <a:gd name="T62" fmla="*/ 112 w 176"/>
              <a:gd name="T63" fmla="*/ 168 h 176"/>
              <a:gd name="T64" fmla="*/ 136 w 176"/>
              <a:gd name="T65" fmla="*/ 108 h 176"/>
              <a:gd name="T66" fmla="*/ 136 w 176"/>
              <a:gd name="T67" fmla="*/ 100 h 176"/>
              <a:gd name="T68" fmla="*/ 112 w 176"/>
              <a:gd name="T69" fmla="*/ 40 h 176"/>
              <a:gd name="T70" fmla="*/ 136 w 176"/>
              <a:gd name="T71" fmla="*/ 48 h 176"/>
              <a:gd name="T72" fmla="*/ 120 w 176"/>
              <a:gd name="T73" fmla="*/ 56 h 176"/>
              <a:gd name="T74" fmla="*/ 128 w 176"/>
              <a:gd name="T75" fmla="*/ 48 h 176"/>
              <a:gd name="T76" fmla="*/ 120 w 176"/>
              <a:gd name="T77" fmla="*/ 56 h 176"/>
              <a:gd name="T78" fmla="*/ 48 w 176"/>
              <a:gd name="T79" fmla="*/ 0 h 176"/>
              <a:gd name="T80" fmla="*/ 32 w 176"/>
              <a:gd name="T81" fmla="*/ 20 h 176"/>
              <a:gd name="T82" fmla="*/ 40 w 176"/>
              <a:gd name="T83" fmla="*/ 20 h 176"/>
              <a:gd name="T84" fmla="*/ 48 w 176"/>
              <a:gd name="T85" fmla="*/ 8 h 176"/>
              <a:gd name="T86" fmla="*/ 168 w 176"/>
              <a:gd name="T87" fmla="*/ 16 h 176"/>
              <a:gd name="T88" fmla="*/ 160 w 176"/>
              <a:gd name="T89" fmla="*/ 136 h 176"/>
              <a:gd name="T90" fmla="*/ 152 w 176"/>
              <a:gd name="T91" fmla="*/ 140 h 176"/>
              <a:gd name="T92" fmla="*/ 160 w 176"/>
              <a:gd name="T93" fmla="*/ 144 h 176"/>
              <a:gd name="T94" fmla="*/ 176 w 176"/>
              <a:gd name="T95" fmla="*/ 16 h 176"/>
              <a:gd name="T96" fmla="*/ 120 w 176"/>
              <a:gd name="T97" fmla="*/ 72 h 176"/>
              <a:gd name="T98" fmla="*/ 128 w 176"/>
              <a:gd name="T99" fmla="*/ 64 h 176"/>
              <a:gd name="T100" fmla="*/ 120 w 176"/>
              <a:gd name="T101" fmla="*/ 72 h 176"/>
              <a:gd name="T102" fmla="*/ 120 w 176"/>
              <a:gd name="T103" fmla="*/ 136 h 176"/>
              <a:gd name="T104" fmla="*/ 128 w 176"/>
              <a:gd name="T105" fmla="*/ 144 h 176"/>
              <a:gd name="T106" fmla="*/ 120 w 176"/>
              <a:gd name="T107" fmla="*/ 88 h 176"/>
              <a:gd name="T108" fmla="*/ 128 w 176"/>
              <a:gd name="T109" fmla="*/ 80 h 176"/>
              <a:gd name="T110" fmla="*/ 120 w 176"/>
              <a:gd name="T111" fmla="*/ 88 h 176"/>
              <a:gd name="T112" fmla="*/ 120 w 176"/>
              <a:gd name="T113" fmla="*/ 120 h 176"/>
              <a:gd name="T114" fmla="*/ 128 w 176"/>
              <a:gd name="T115" fmla="*/ 128 h 176"/>
              <a:gd name="T116" fmla="*/ 128 w 176"/>
              <a:gd name="T117" fmla="*/ 152 h 176"/>
              <a:gd name="T118" fmla="*/ 120 w 176"/>
              <a:gd name="T119" fmla="*/ 160 h 176"/>
              <a:gd name="T120" fmla="*/ 128 w 176"/>
              <a:gd name="T121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24" y="80"/>
                  <a:pt x="24" y="80"/>
                  <a:pt x="24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88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08"/>
                  <a:pt x="8" y="108"/>
                  <a:pt x="8" y="108"/>
                </a:cubicBezTo>
                <a:cubicBezTo>
                  <a:pt x="32" y="108"/>
                  <a:pt x="32" y="108"/>
                  <a:pt x="32" y="108"/>
                </a:cubicBezTo>
                <a:lnTo>
                  <a:pt x="32" y="168"/>
                </a:lnTo>
                <a:close/>
                <a:moveTo>
                  <a:pt x="32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100"/>
                </a:lnTo>
                <a:close/>
                <a:moveTo>
                  <a:pt x="104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68"/>
                </a:lnTo>
                <a:close/>
                <a:moveTo>
                  <a:pt x="104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40"/>
                  <a:pt x="40" y="40"/>
                  <a:pt x="40" y="40"/>
                </a:cubicBezTo>
                <a:cubicBezTo>
                  <a:pt x="104" y="40"/>
                  <a:pt x="104" y="40"/>
                  <a:pt x="104" y="40"/>
                </a:cubicBezTo>
                <a:lnTo>
                  <a:pt x="104" y="10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lnTo>
                  <a:pt x="136" y="160"/>
                </a:lnTo>
                <a:close/>
                <a:moveTo>
                  <a:pt x="136" y="100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00"/>
                </a:lnTo>
                <a:close/>
                <a:moveTo>
                  <a:pt x="120" y="56"/>
                </a:moveTo>
                <a:cubicBezTo>
                  <a:pt x="128" y="56"/>
                  <a:pt x="128" y="56"/>
                  <a:pt x="128" y="56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0" y="48"/>
                  <a:pt x="120" y="48"/>
                  <a:pt x="120" y="48"/>
                </a:cubicBezTo>
                <a:lnTo>
                  <a:pt x="120" y="56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20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72"/>
                </a:lnTo>
                <a:close/>
                <a:moveTo>
                  <a:pt x="128" y="136"/>
                </a:moveTo>
                <a:cubicBezTo>
                  <a:pt x="120" y="136"/>
                  <a:pt x="120" y="136"/>
                  <a:pt x="120" y="136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8" y="144"/>
                  <a:pt x="128" y="144"/>
                  <a:pt x="128" y="144"/>
                </a:cubicBezTo>
                <a:lnTo>
                  <a:pt x="128" y="136"/>
                </a:lnTo>
                <a:close/>
                <a:moveTo>
                  <a:pt x="120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88"/>
                </a:lnTo>
                <a:close/>
                <a:moveTo>
                  <a:pt x="128" y="120"/>
                </a:moveTo>
                <a:cubicBezTo>
                  <a:pt x="120" y="120"/>
                  <a:pt x="120" y="120"/>
                  <a:pt x="120" y="120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20"/>
                </a:lnTo>
                <a:close/>
                <a:moveTo>
                  <a:pt x="128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8" y="160"/>
                  <a:pt x="128" y="160"/>
                  <a:pt x="128" y="160"/>
                </a:cubicBezTo>
                <a:lnTo>
                  <a:pt x="128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Freeform 479"/>
          <p:cNvSpPr>
            <a:spLocks noEditPoints="1"/>
          </p:cNvSpPr>
          <p:nvPr/>
        </p:nvSpPr>
        <p:spPr bwMode="auto">
          <a:xfrm>
            <a:off x="10332254" y="2166266"/>
            <a:ext cx="529537" cy="515955"/>
          </a:xfrm>
          <a:custGeom>
            <a:avLst/>
            <a:gdLst>
              <a:gd name="T0" fmla="*/ 24 w 176"/>
              <a:gd name="T1" fmla="*/ 32 h 176"/>
              <a:gd name="T2" fmla="*/ 16 w 176"/>
              <a:gd name="T3" fmla="*/ 56 h 176"/>
              <a:gd name="T4" fmla="*/ 16 w 176"/>
              <a:gd name="T5" fmla="*/ 48 h 176"/>
              <a:gd name="T6" fmla="*/ 16 w 176"/>
              <a:gd name="T7" fmla="*/ 152 h 176"/>
              <a:gd name="T8" fmla="*/ 24 w 176"/>
              <a:gd name="T9" fmla="*/ 152 h 176"/>
              <a:gd name="T10" fmla="*/ 16 w 176"/>
              <a:gd name="T11" fmla="*/ 128 h 176"/>
              <a:gd name="T12" fmla="*/ 24 w 176"/>
              <a:gd name="T13" fmla="*/ 104 h 176"/>
              <a:gd name="T14" fmla="*/ 24 w 176"/>
              <a:gd name="T15" fmla="*/ 112 h 176"/>
              <a:gd name="T16" fmla="*/ 16 w 176"/>
              <a:gd name="T17" fmla="*/ 136 h 176"/>
              <a:gd name="T18" fmla="*/ 24 w 176"/>
              <a:gd name="T19" fmla="*/ 136 h 176"/>
              <a:gd name="T20" fmla="*/ 24 w 176"/>
              <a:gd name="T21" fmla="*/ 64 h 176"/>
              <a:gd name="T22" fmla="*/ 16 w 176"/>
              <a:gd name="T23" fmla="*/ 24 h 176"/>
              <a:gd name="T24" fmla="*/ 16 w 176"/>
              <a:gd name="T25" fmla="*/ 16 h 176"/>
              <a:gd name="T26" fmla="*/ 160 w 176"/>
              <a:gd name="T27" fmla="*/ 40 h 176"/>
              <a:gd name="T28" fmla="*/ 152 w 176"/>
              <a:gd name="T29" fmla="*/ 40 h 176"/>
              <a:gd name="T30" fmla="*/ 160 w 176"/>
              <a:gd name="T31" fmla="*/ 48 h 176"/>
              <a:gd name="T32" fmla="*/ 152 w 176"/>
              <a:gd name="T33" fmla="*/ 72 h 176"/>
              <a:gd name="T34" fmla="*/ 152 w 176"/>
              <a:gd name="T35" fmla="*/ 64 h 176"/>
              <a:gd name="T36" fmla="*/ 16 w 176"/>
              <a:gd name="T37" fmla="*/ 0 h 176"/>
              <a:gd name="T38" fmla="*/ 16 w 176"/>
              <a:gd name="T39" fmla="*/ 176 h 176"/>
              <a:gd name="T40" fmla="*/ 176 w 176"/>
              <a:gd name="T41" fmla="*/ 16 h 176"/>
              <a:gd name="T42" fmla="*/ 16 w 176"/>
              <a:gd name="T43" fmla="*/ 168 h 176"/>
              <a:gd name="T44" fmla="*/ 32 w 176"/>
              <a:gd name="T45" fmla="*/ 92 h 176"/>
              <a:gd name="T46" fmla="*/ 8 w 176"/>
              <a:gd name="T47" fmla="*/ 84 h 176"/>
              <a:gd name="T48" fmla="*/ 32 w 176"/>
              <a:gd name="T49" fmla="*/ 8 h 176"/>
              <a:gd name="T50" fmla="*/ 40 w 176"/>
              <a:gd name="T51" fmla="*/ 168 h 176"/>
              <a:gd name="T52" fmla="*/ 136 w 176"/>
              <a:gd name="T53" fmla="*/ 168 h 176"/>
              <a:gd name="T54" fmla="*/ 144 w 176"/>
              <a:gd name="T55" fmla="*/ 168 h 176"/>
              <a:gd name="T56" fmla="*/ 168 w 176"/>
              <a:gd name="T57" fmla="*/ 160 h 176"/>
              <a:gd name="T58" fmla="*/ 144 w 176"/>
              <a:gd name="T59" fmla="*/ 8 h 176"/>
              <a:gd name="T60" fmla="*/ 168 w 176"/>
              <a:gd name="T61" fmla="*/ 84 h 176"/>
              <a:gd name="T62" fmla="*/ 160 w 176"/>
              <a:gd name="T63" fmla="*/ 16 h 176"/>
              <a:gd name="T64" fmla="*/ 160 w 176"/>
              <a:gd name="T65" fmla="*/ 136 h 176"/>
              <a:gd name="T66" fmla="*/ 160 w 176"/>
              <a:gd name="T67" fmla="*/ 144 h 176"/>
              <a:gd name="T68" fmla="*/ 152 w 176"/>
              <a:gd name="T69" fmla="*/ 104 h 176"/>
              <a:gd name="T70" fmla="*/ 160 w 176"/>
              <a:gd name="T71" fmla="*/ 104 h 176"/>
              <a:gd name="T72" fmla="*/ 152 w 176"/>
              <a:gd name="T73" fmla="*/ 128 h 176"/>
              <a:gd name="T74" fmla="*/ 160 w 176"/>
              <a:gd name="T75" fmla="*/ 152 h 176"/>
              <a:gd name="T76" fmla="*/ 160 w 176"/>
              <a:gd name="T77" fmla="*/ 160 h 176"/>
              <a:gd name="T78" fmla="*/ 70 w 176"/>
              <a:gd name="T79" fmla="*/ 119 h 176"/>
              <a:gd name="T80" fmla="*/ 114 w 176"/>
              <a:gd name="T81" fmla="*/ 91 h 176"/>
              <a:gd name="T82" fmla="*/ 115 w 176"/>
              <a:gd name="T83" fmla="*/ 85 h 176"/>
              <a:gd name="T84" fmla="*/ 68 w 176"/>
              <a:gd name="T85" fmla="*/ 56 h 176"/>
              <a:gd name="T86" fmla="*/ 68 w 176"/>
              <a:gd name="T87" fmla="*/ 120 h 176"/>
              <a:gd name="T88" fmla="*/ 72 w 176"/>
              <a:gd name="T89" fmla="*/ 10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68" y="120"/>
                </a:moveTo>
                <a:cubicBezTo>
                  <a:pt x="69" y="120"/>
                  <a:pt x="70" y="120"/>
                  <a:pt x="70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0"/>
                  <a:pt x="116" y="89"/>
                  <a:pt x="116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71" y="57"/>
                  <a:pt x="71" y="57"/>
                  <a:pt x="71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6"/>
                  <a:pt x="69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close/>
                <a:moveTo>
                  <a:pt x="72" y="67"/>
                </a:moveTo>
                <a:cubicBezTo>
                  <a:pt x="105" y="88"/>
                  <a:pt x="105" y="88"/>
                  <a:pt x="105" y="88"/>
                </a:cubicBezTo>
                <a:cubicBezTo>
                  <a:pt x="72" y="109"/>
                  <a:pt x="72" y="109"/>
                  <a:pt x="72" y="109"/>
                </a:cubicBezTo>
                <a:lnTo>
                  <a:pt x="72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480"/>
          <p:cNvSpPr>
            <a:spLocks noEditPoints="1"/>
          </p:cNvSpPr>
          <p:nvPr/>
        </p:nvSpPr>
        <p:spPr bwMode="auto">
          <a:xfrm>
            <a:off x="1330208" y="3157446"/>
            <a:ext cx="529537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168 w 176"/>
              <a:gd name="T11" fmla="*/ 84 h 176"/>
              <a:gd name="T12" fmla="*/ 98 w 176"/>
              <a:gd name="T13" fmla="*/ 84 h 176"/>
              <a:gd name="T14" fmla="*/ 147 w 176"/>
              <a:gd name="T15" fmla="*/ 34 h 176"/>
              <a:gd name="T16" fmla="*/ 168 w 176"/>
              <a:gd name="T17" fmla="*/ 84 h 176"/>
              <a:gd name="T18" fmla="*/ 88 w 176"/>
              <a:gd name="T19" fmla="*/ 168 h 176"/>
              <a:gd name="T20" fmla="*/ 8 w 176"/>
              <a:gd name="T21" fmla="*/ 88 h 176"/>
              <a:gd name="T22" fmla="*/ 88 w 176"/>
              <a:gd name="T23" fmla="*/ 8 h 176"/>
              <a:gd name="T24" fmla="*/ 142 w 176"/>
              <a:gd name="T25" fmla="*/ 29 h 176"/>
              <a:gd name="T26" fmla="*/ 85 w 176"/>
              <a:gd name="T27" fmla="*/ 85 h 176"/>
              <a:gd name="T28" fmla="*/ 84 w 176"/>
              <a:gd name="T29" fmla="*/ 88 h 176"/>
              <a:gd name="T30" fmla="*/ 88 w 176"/>
              <a:gd name="T31" fmla="*/ 92 h 176"/>
              <a:gd name="T32" fmla="*/ 168 w 176"/>
              <a:gd name="T33" fmla="*/ 92 h 176"/>
              <a:gd name="T34" fmla="*/ 88 w 176"/>
              <a:gd name="T3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Freeform 481"/>
          <p:cNvSpPr>
            <a:spLocks noEditPoints="1"/>
          </p:cNvSpPr>
          <p:nvPr/>
        </p:nvSpPr>
        <p:spPr bwMode="auto">
          <a:xfrm>
            <a:off x="2334961" y="3211756"/>
            <a:ext cx="515955" cy="434488"/>
          </a:xfrm>
          <a:custGeom>
            <a:avLst/>
            <a:gdLst>
              <a:gd name="T0" fmla="*/ 28 w 176"/>
              <a:gd name="T1" fmla="*/ 88 h 144"/>
              <a:gd name="T2" fmla="*/ 4 w 176"/>
              <a:gd name="T3" fmla="*/ 88 h 144"/>
              <a:gd name="T4" fmla="*/ 0 w 176"/>
              <a:gd name="T5" fmla="*/ 92 h 144"/>
              <a:gd name="T6" fmla="*/ 0 w 176"/>
              <a:gd name="T7" fmla="*/ 140 h 144"/>
              <a:gd name="T8" fmla="*/ 4 w 176"/>
              <a:gd name="T9" fmla="*/ 144 h 144"/>
              <a:gd name="T10" fmla="*/ 28 w 176"/>
              <a:gd name="T11" fmla="*/ 144 h 144"/>
              <a:gd name="T12" fmla="*/ 32 w 176"/>
              <a:gd name="T13" fmla="*/ 140 h 144"/>
              <a:gd name="T14" fmla="*/ 32 w 176"/>
              <a:gd name="T15" fmla="*/ 92 h 144"/>
              <a:gd name="T16" fmla="*/ 28 w 176"/>
              <a:gd name="T17" fmla="*/ 88 h 144"/>
              <a:gd name="T18" fmla="*/ 24 w 176"/>
              <a:gd name="T19" fmla="*/ 136 h 144"/>
              <a:gd name="T20" fmla="*/ 8 w 176"/>
              <a:gd name="T21" fmla="*/ 136 h 144"/>
              <a:gd name="T22" fmla="*/ 8 w 176"/>
              <a:gd name="T23" fmla="*/ 96 h 144"/>
              <a:gd name="T24" fmla="*/ 24 w 176"/>
              <a:gd name="T25" fmla="*/ 96 h 144"/>
              <a:gd name="T26" fmla="*/ 24 w 176"/>
              <a:gd name="T27" fmla="*/ 136 h 144"/>
              <a:gd name="T28" fmla="*/ 124 w 176"/>
              <a:gd name="T29" fmla="*/ 64 h 144"/>
              <a:gd name="T30" fmla="*/ 100 w 176"/>
              <a:gd name="T31" fmla="*/ 64 h 144"/>
              <a:gd name="T32" fmla="*/ 96 w 176"/>
              <a:gd name="T33" fmla="*/ 68 h 144"/>
              <a:gd name="T34" fmla="*/ 96 w 176"/>
              <a:gd name="T35" fmla="*/ 140 h 144"/>
              <a:gd name="T36" fmla="*/ 100 w 176"/>
              <a:gd name="T37" fmla="*/ 144 h 144"/>
              <a:gd name="T38" fmla="*/ 124 w 176"/>
              <a:gd name="T39" fmla="*/ 144 h 144"/>
              <a:gd name="T40" fmla="*/ 128 w 176"/>
              <a:gd name="T41" fmla="*/ 140 h 144"/>
              <a:gd name="T42" fmla="*/ 128 w 176"/>
              <a:gd name="T43" fmla="*/ 68 h 144"/>
              <a:gd name="T44" fmla="*/ 124 w 176"/>
              <a:gd name="T45" fmla="*/ 64 h 144"/>
              <a:gd name="T46" fmla="*/ 120 w 176"/>
              <a:gd name="T47" fmla="*/ 136 h 144"/>
              <a:gd name="T48" fmla="*/ 104 w 176"/>
              <a:gd name="T49" fmla="*/ 136 h 144"/>
              <a:gd name="T50" fmla="*/ 104 w 176"/>
              <a:gd name="T51" fmla="*/ 72 h 144"/>
              <a:gd name="T52" fmla="*/ 120 w 176"/>
              <a:gd name="T53" fmla="*/ 72 h 144"/>
              <a:gd name="T54" fmla="*/ 120 w 176"/>
              <a:gd name="T55" fmla="*/ 136 h 144"/>
              <a:gd name="T56" fmla="*/ 76 w 176"/>
              <a:gd name="T57" fmla="*/ 16 h 144"/>
              <a:gd name="T58" fmla="*/ 52 w 176"/>
              <a:gd name="T59" fmla="*/ 16 h 144"/>
              <a:gd name="T60" fmla="*/ 48 w 176"/>
              <a:gd name="T61" fmla="*/ 20 h 144"/>
              <a:gd name="T62" fmla="*/ 48 w 176"/>
              <a:gd name="T63" fmla="*/ 140 h 144"/>
              <a:gd name="T64" fmla="*/ 52 w 176"/>
              <a:gd name="T65" fmla="*/ 144 h 144"/>
              <a:gd name="T66" fmla="*/ 76 w 176"/>
              <a:gd name="T67" fmla="*/ 144 h 144"/>
              <a:gd name="T68" fmla="*/ 80 w 176"/>
              <a:gd name="T69" fmla="*/ 140 h 144"/>
              <a:gd name="T70" fmla="*/ 80 w 176"/>
              <a:gd name="T71" fmla="*/ 20 h 144"/>
              <a:gd name="T72" fmla="*/ 76 w 176"/>
              <a:gd name="T73" fmla="*/ 16 h 144"/>
              <a:gd name="T74" fmla="*/ 72 w 176"/>
              <a:gd name="T75" fmla="*/ 136 h 144"/>
              <a:gd name="T76" fmla="*/ 56 w 176"/>
              <a:gd name="T77" fmla="*/ 136 h 144"/>
              <a:gd name="T78" fmla="*/ 56 w 176"/>
              <a:gd name="T79" fmla="*/ 24 h 144"/>
              <a:gd name="T80" fmla="*/ 72 w 176"/>
              <a:gd name="T81" fmla="*/ 24 h 144"/>
              <a:gd name="T82" fmla="*/ 72 w 176"/>
              <a:gd name="T83" fmla="*/ 136 h 144"/>
              <a:gd name="T84" fmla="*/ 172 w 176"/>
              <a:gd name="T85" fmla="*/ 0 h 144"/>
              <a:gd name="T86" fmla="*/ 148 w 176"/>
              <a:gd name="T87" fmla="*/ 0 h 144"/>
              <a:gd name="T88" fmla="*/ 144 w 176"/>
              <a:gd name="T89" fmla="*/ 4 h 144"/>
              <a:gd name="T90" fmla="*/ 144 w 176"/>
              <a:gd name="T91" fmla="*/ 140 h 144"/>
              <a:gd name="T92" fmla="*/ 148 w 176"/>
              <a:gd name="T93" fmla="*/ 144 h 144"/>
              <a:gd name="T94" fmla="*/ 172 w 176"/>
              <a:gd name="T95" fmla="*/ 144 h 144"/>
              <a:gd name="T96" fmla="*/ 176 w 176"/>
              <a:gd name="T97" fmla="*/ 140 h 144"/>
              <a:gd name="T98" fmla="*/ 176 w 176"/>
              <a:gd name="T99" fmla="*/ 4 h 144"/>
              <a:gd name="T100" fmla="*/ 172 w 176"/>
              <a:gd name="T101" fmla="*/ 0 h 144"/>
              <a:gd name="T102" fmla="*/ 168 w 176"/>
              <a:gd name="T103" fmla="*/ 136 h 144"/>
              <a:gd name="T104" fmla="*/ 152 w 176"/>
              <a:gd name="T105" fmla="*/ 136 h 144"/>
              <a:gd name="T106" fmla="*/ 152 w 176"/>
              <a:gd name="T107" fmla="*/ 8 h 144"/>
              <a:gd name="T108" fmla="*/ 168 w 176"/>
              <a:gd name="T109" fmla="*/ 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close/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close/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lose/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Freeform 482"/>
          <p:cNvSpPr>
            <a:spLocks noEditPoints="1"/>
          </p:cNvSpPr>
          <p:nvPr/>
        </p:nvSpPr>
        <p:spPr bwMode="auto">
          <a:xfrm>
            <a:off x="3339713" y="3157446"/>
            <a:ext cx="515955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8 h 176"/>
              <a:gd name="T12" fmla="*/ 142 w 176"/>
              <a:gd name="T13" fmla="*/ 29 h 176"/>
              <a:gd name="T14" fmla="*/ 122 w 176"/>
              <a:gd name="T15" fmla="*/ 49 h 176"/>
              <a:gd name="T16" fmla="*/ 88 w 176"/>
              <a:gd name="T17" fmla="*/ 36 h 176"/>
              <a:gd name="T18" fmla="*/ 54 w 176"/>
              <a:gd name="T19" fmla="*/ 49 h 176"/>
              <a:gd name="T20" fmla="*/ 34 w 176"/>
              <a:gd name="T21" fmla="*/ 29 h 176"/>
              <a:gd name="T22" fmla="*/ 88 w 176"/>
              <a:gd name="T23" fmla="*/ 8 h 176"/>
              <a:gd name="T24" fmla="*/ 132 w 176"/>
              <a:gd name="T25" fmla="*/ 88 h 176"/>
              <a:gd name="T26" fmla="*/ 88 w 176"/>
              <a:gd name="T27" fmla="*/ 132 h 176"/>
              <a:gd name="T28" fmla="*/ 44 w 176"/>
              <a:gd name="T29" fmla="*/ 88 h 176"/>
              <a:gd name="T30" fmla="*/ 88 w 176"/>
              <a:gd name="T31" fmla="*/ 44 h 176"/>
              <a:gd name="T32" fmla="*/ 132 w 176"/>
              <a:gd name="T33" fmla="*/ 88 h 176"/>
              <a:gd name="T34" fmla="*/ 8 w 176"/>
              <a:gd name="T35" fmla="*/ 88 h 176"/>
              <a:gd name="T36" fmla="*/ 29 w 176"/>
              <a:gd name="T37" fmla="*/ 34 h 176"/>
              <a:gd name="T38" fmla="*/ 49 w 176"/>
              <a:gd name="T39" fmla="*/ 54 h 176"/>
              <a:gd name="T40" fmla="*/ 36 w 176"/>
              <a:gd name="T41" fmla="*/ 88 h 176"/>
              <a:gd name="T42" fmla="*/ 49 w 176"/>
              <a:gd name="T43" fmla="*/ 122 h 176"/>
              <a:gd name="T44" fmla="*/ 29 w 176"/>
              <a:gd name="T45" fmla="*/ 142 h 176"/>
              <a:gd name="T46" fmla="*/ 8 w 176"/>
              <a:gd name="T47" fmla="*/ 88 h 176"/>
              <a:gd name="T48" fmla="*/ 88 w 176"/>
              <a:gd name="T49" fmla="*/ 168 h 176"/>
              <a:gd name="T50" fmla="*/ 34 w 176"/>
              <a:gd name="T51" fmla="*/ 147 h 176"/>
              <a:gd name="T52" fmla="*/ 54 w 176"/>
              <a:gd name="T53" fmla="*/ 127 h 176"/>
              <a:gd name="T54" fmla="*/ 88 w 176"/>
              <a:gd name="T55" fmla="*/ 140 h 176"/>
              <a:gd name="T56" fmla="*/ 122 w 176"/>
              <a:gd name="T57" fmla="*/ 127 h 176"/>
              <a:gd name="T58" fmla="*/ 142 w 176"/>
              <a:gd name="T59" fmla="*/ 147 h 176"/>
              <a:gd name="T60" fmla="*/ 88 w 176"/>
              <a:gd name="T61" fmla="*/ 168 h 176"/>
              <a:gd name="T62" fmla="*/ 147 w 176"/>
              <a:gd name="T63" fmla="*/ 142 h 176"/>
              <a:gd name="T64" fmla="*/ 127 w 176"/>
              <a:gd name="T65" fmla="*/ 122 h 176"/>
              <a:gd name="T66" fmla="*/ 140 w 176"/>
              <a:gd name="T67" fmla="*/ 88 h 176"/>
              <a:gd name="T68" fmla="*/ 127 w 176"/>
              <a:gd name="T69" fmla="*/ 54 h 176"/>
              <a:gd name="T70" fmla="*/ 147 w 176"/>
              <a:gd name="T71" fmla="*/ 34 h 176"/>
              <a:gd name="T72" fmla="*/ 168 w 176"/>
              <a:gd name="T73" fmla="*/ 88 h 176"/>
              <a:gd name="T74" fmla="*/ 147 w 176"/>
              <a:gd name="T75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8"/>
                </a:moveTo>
                <a:cubicBezTo>
                  <a:pt x="109" y="8"/>
                  <a:pt x="127" y="16"/>
                  <a:pt x="142" y="2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3" y="41"/>
                  <a:pt x="101" y="36"/>
                  <a:pt x="88" y="36"/>
                </a:cubicBezTo>
                <a:cubicBezTo>
                  <a:pt x="75" y="36"/>
                  <a:pt x="63" y="41"/>
                  <a:pt x="54" y="49"/>
                </a:cubicBez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lose/>
                <a:moveTo>
                  <a:pt x="132" y="88"/>
                </a:moveTo>
                <a:cubicBezTo>
                  <a:pt x="132" y="112"/>
                  <a:pt x="112" y="132"/>
                  <a:pt x="88" y="132"/>
                </a:cubicBezTo>
                <a:cubicBezTo>
                  <a:pt x="64" y="132"/>
                  <a:pt x="44" y="112"/>
                  <a:pt x="44" y="88"/>
                </a:cubicBezTo>
                <a:cubicBezTo>
                  <a:pt x="44" y="64"/>
                  <a:pt x="64" y="44"/>
                  <a:pt x="88" y="44"/>
                </a:cubicBezTo>
                <a:cubicBezTo>
                  <a:pt x="112" y="44"/>
                  <a:pt x="132" y="64"/>
                  <a:pt x="132" y="88"/>
                </a:cubicBezTo>
                <a:close/>
                <a:moveTo>
                  <a:pt x="8" y="88"/>
                </a:moveTo>
                <a:cubicBezTo>
                  <a:pt x="8" y="67"/>
                  <a:pt x="16" y="49"/>
                  <a:pt x="2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41" y="63"/>
                  <a:pt x="36" y="75"/>
                  <a:pt x="36" y="88"/>
                </a:cubicBezTo>
                <a:cubicBezTo>
                  <a:pt x="36" y="101"/>
                  <a:pt x="41" y="113"/>
                  <a:pt x="49" y="122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16" y="127"/>
                  <a:pt x="8" y="109"/>
                  <a:pt x="8" y="88"/>
                </a:cubicBezTo>
                <a:close/>
                <a:moveTo>
                  <a:pt x="88" y="168"/>
                </a:moveTo>
                <a:cubicBezTo>
                  <a:pt x="67" y="168"/>
                  <a:pt x="49" y="160"/>
                  <a:pt x="34" y="14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63" y="135"/>
                  <a:pt x="75" y="140"/>
                  <a:pt x="88" y="140"/>
                </a:cubicBezTo>
                <a:cubicBezTo>
                  <a:pt x="101" y="140"/>
                  <a:pt x="113" y="135"/>
                  <a:pt x="122" y="12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close/>
                <a:moveTo>
                  <a:pt x="147" y="142"/>
                </a:moveTo>
                <a:cubicBezTo>
                  <a:pt x="127" y="122"/>
                  <a:pt x="127" y="122"/>
                  <a:pt x="127" y="122"/>
                </a:cubicBezTo>
                <a:cubicBezTo>
                  <a:pt x="135" y="113"/>
                  <a:pt x="140" y="101"/>
                  <a:pt x="140" y="88"/>
                </a:cubicBezTo>
                <a:cubicBezTo>
                  <a:pt x="140" y="75"/>
                  <a:pt x="135" y="63"/>
                  <a:pt x="127" y="5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60" y="49"/>
                  <a:pt x="168" y="67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Freeform 483"/>
          <p:cNvSpPr>
            <a:spLocks noEditPoints="1"/>
          </p:cNvSpPr>
          <p:nvPr/>
        </p:nvSpPr>
        <p:spPr bwMode="auto">
          <a:xfrm>
            <a:off x="4330894" y="3361107"/>
            <a:ext cx="529537" cy="122204"/>
          </a:xfrm>
          <a:custGeom>
            <a:avLst/>
            <a:gdLst>
              <a:gd name="T0" fmla="*/ 20 w 176"/>
              <a:gd name="T1" fmla="*/ 0 h 40"/>
              <a:gd name="T2" fmla="*/ 0 w 176"/>
              <a:gd name="T3" fmla="*/ 20 h 40"/>
              <a:gd name="T4" fmla="*/ 20 w 176"/>
              <a:gd name="T5" fmla="*/ 40 h 40"/>
              <a:gd name="T6" fmla="*/ 40 w 176"/>
              <a:gd name="T7" fmla="*/ 20 h 40"/>
              <a:gd name="T8" fmla="*/ 20 w 176"/>
              <a:gd name="T9" fmla="*/ 0 h 40"/>
              <a:gd name="T10" fmla="*/ 20 w 176"/>
              <a:gd name="T11" fmla="*/ 32 h 40"/>
              <a:gd name="T12" fmla="*/ 8 w 176"/>
              <a:gd name="T13" fmla="*/ 20 h 40"/>
              <a:gd name="T14" fmla="*/ 20 w 176"/>
              <a:gd name="T15" fmla="*/ 8 h 40"/>
              <a:gd name="T16" fmla="*/ 32 w 176"/>
              <a:gd name="T17" fmla="*/ 20 h 40"/>
              <a:gd name="T18" fmla="*/ 20 w 176"/>
              <a:gd name="T19" fmla="*/ 32 h 40"/>
              <a:gd name="T20" fmla="*/ 88 w 176"/>
              <a:gd name="T21" fmla="*/ 0 h 40"/>
              <a:gd name="T22" fmla="*/ 68 w 176"/>
              <a:gd name="T23" fmla="*/ 20 h 40"/>
              <a:gd name="T24" fmla="*/ 88 w 176"/>
              <a:gd name="T25" fmla="*/ 40 h 40"/>
              <a:gd name="T26" fmla="*/ 108 w 176"/>
              <a:gd name="T27" fmla="*/ 20 h 40"/>
              <a:gd name="T28" fmla="*/ 88 w 176"/>
              <a:gd name="T29" fmla="*/ 0 h 40"/>
              <a:gd name="T30" fmla="*/ 88 w 176"/>
              <a:gd name="T31" fmla="*/ 32 h 40"/>
              <a:gd name="T32" fmla="*/ 76 w 176"/>
              <a:gd name="T33" fmla="*/ 20 h 40"/>
              <a:gd name="T34" fmla="*/ 88 w 176"/>
              <a:gd name="T35" fmla="*/ 8 h 40"/>
              <a:gd name="T36" fmla="*/ 100 w 176"/>
              <a:gd name="T37" fmla="*/ 20 h 40"/>
              <a:gd name="T38" fmla="*/ 88 w 176"/>
              <a:gd name="T39" fmla="*/ 32 h 40"/>
              <a:gd name="T40" fmla="*/ 156 w 176"/>
              <a:gd name="T41" fmla="*/ 0 h 40"/>
              <a:gd name="T42" fmla="*/ 136 w 176"/>
              <a:gd name="T43" fmla="*/ 20 h 40"/>
              <a:gd name="T44" fmla="*/ 156 w 176"/>
              <a:gd name="T45" fmla="*/ 40 h 40"/>
              <a:gd name="T46" fmla="*/ 176 w 176"/>
              <a:gd name="T47" fmla="*/ 20 h 40"/>
              <a:gd name="T48" fmla="*/ 156 w 176"/>
              <a:gd name="T49" fmla="*/ 0 h 40"/>
              <a:gd name="T50" fmla="*/ 156 w 176"/>
              <a:gd name="T51" fmla="*/ 32 h 40"/>
              <a:gd name="T52" fmla="*/ 144 w 176"/>
              <a:gd name="T53" fmla="*/ 20 h 40"/>
              <a:gd name="T54" fmla="*/ 156 w 176"/>
              <a:gd name="T55" fmla="*/ 8 h 40"/>
              <a:gd name="T56" fmla="*/ 168 w 176"/>
              <a:gd name="T57" fmla="*/ 20 h 40"/>
              <a:gd name="T58" fmla="*/ 156 w 176"/>
              <a:gd name="T59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  <a:moveTo>
                  <a:pt x="88" y="0"/>
                </a:moveTo>
                <a:cubicBezTo>
                  <a:pt x="77" y="0"/>
                  <a:pt x="68" y="9"/>
                  <a:pt x="68" y="20"/>
                </a:cubicBezTo>
                <a:cubicBezTo>
                  <a:pt x="68" y="31"/>
                  <a:pt x="77" y="40"/>
                  <a:pt x="88" y="40"/>
                </a:cubicBezTo>
                <a:cubicBezTo>
                  <a:pt x="99" y="40"/>
                  <a:pt x="108" y="31"/>
                  <a:pt x="108" y="20"/>
                </a:cubicBezTo>
                <a:cubicBezTo>
                  <a:pt x="108" y="9"/>
                  <a:pt x="99" y="0"/>
                  <a:pt x="88" y="0"/>
                </a:cubicBezTo>
                <a:close/>
                <a:moveTo>
                  <a:pt x="88" y="32"/>
                </a:moveTo>
                <a:cubicBezTo>
                  <a:pt x="81" y="32"/>
                  <a:pt x="76" y="27"/>
                  <a:pt x="76" y="20"/>
                </a:cubicBezTo>
                <a:cubicBezTo>
                  <a:pt x="76" y="13"/>
                  <a:pt x="81" y="8"/>
                  <a:pt x="88" y="8"/>
                </a:cubicBezTo>
                <a:cubicBezTo>
                  <a:pt x="95" y="8"/>
                  <a:pt x="100" y="13"/>
                  <a:pt x="100" y="20"/>
                </a:cubicBezTo>
                <a:cubicBezTo>
                  <a:pt x="100" y="27"/>
                  <a:pt x="95" y="32"/>
                  <a:pt x="88" y="32"/>
                </a:cubicBezTo>
                <a:close/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1"/>
                  <a:pt x="145" y="40"/>
                  <a:pt x="156" y="40"/>
                </a:cubicBezTo>
                <a:cubicBezTo>
                  <a:pt x="167" y="40"/>
                  <a:pt x="176" y="31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lose/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Freeform 484"/>
          <p:cNvSpPr>
            <a:spLocks noEditPoints="1"/>
          </p:cNvSpPr>
          <p:nvPr/>
        </p:nvSpPr>
        <p:spPr bwMode="auto">
          <a:xfrm>
            <a:off x="5335645" y="3157446"/>
            <a:ext cx="529537" cy="529537"/>
          </a:xfrm>
          <a:custGeom>
            <a:avLst/>
            <a:gdLst>
              <a:gd name="T0" fmla="*/ 132 w 176"/>
              <a:gd name="T1" fmla="*/ 76 h 176"/>
              <a:gd name="T2" fmla="*/ 120 w 176"/>
              <a:gd name="T3" fmla="*/ 88 h 176"/>
              <a:gd name="T4" fmla="*/ 132 w 176"/>
              <a:gd name="T5" fmla="*/ 100 h 176"/>
              <a:gd name="T6" fmla="*/ 144 w 176"/>
              <a:gd name="T7" fmla="*/ 88 h 176"/>
              <a:gd name="T8" fmla="*/ 132 w 176"/>
              <a:gd name="T9" fmla="*/ 76 h 176"/>
              <a:gd name="T10" fmla="*/ 132 w 176"/>
              <a:gd name="T11" fmla="*/ 92 h 176"/>
              <a:gd name="T12" fmla="*/ 128 w 176"/>
              <a:gd name="T13" fmla="*/ 88 h 176"/>
              <a:gd name="T14" fmla="*/ 132 w 176"/>
              <a:gd name="T15" fmla="*/ 84 h 176"/>
              <a:gd name="T16" fmla="*/ 136 w 176"/>
              <a:gd name="T17" fmla="*/ 88 h 176"/>
              <a:gd name="T18" fmla="*/ 132 w 176"/>
              <a:gd name="T19" fmla="*/ 92 h 176"/>
              <a:gd name="T20" fmla="*/ 44 w 176"/>
              <a:gd name="T21" fmla="*/ 76 h 176"/>
              <a:gd name="T22" fmla="*/ 32 w 176"/>
              <a:gd name="T23" fmla="*/ 88 h 176"/>
              <a:gd name="T24" fmla="*/ 44 w 176"/>
              <a:gd name="T25" fmla="*/ 100 h 176"/>
              <a:gd name="T26" fmla="*/ 56 w 176"/>
              <a:gd name="T27" fmla="*/ 88 h 176"/>
              <a:gd name="T28" fmla="*/ 44 w 176"/>
              <a:gd name="T29" fmla="*/ 76 h 176"/>
              <a:gd name="T30" fmla="*/ 44 w 176"/>
              <a:gd name="T31" fmla="*/ 92 h 176"/>
              <a:gd name="T32" fmla="*/ 40 w 176"/>
              <a:gd name="T33" fmla="*/ 88 h 176"/>
              <a:gd name="T34" fmla="*/ 44 w 176"/>
              <a:gd name="T35" fmla="*/ 84 h 176"/>
              <a:gd name="T36" fmla="*/ 48 w 176"/>
              <a:gd name="T37" fmla="*/ 88 h 176"/>
              <a:gd name="T38" fmla="*/ 44 w 176"/>
              <a:gd name="T39" fmla="*/ 92 h 176"/>
              <a:gd name="T40" fmla="*/ 88 w 176"/>
              <a:gd name="T41" fmla="*/ 76 h 176"/>
              <a:gd name="T42" fmla="*/ 76 w 176"/>
              <a:gd name="T43" fmla="*/ 88 h 176"/>
              <a:gd name="T44" fmla="*/ 88 w 176"/>
              <a:gd name="T45" fmla="*/ 100 h 176"/>
              <a:gd name="T46" fmla="*/ 100 w 176"/>
              <a:gd name="T47" fmla="*/ 88 h 176"/>
              <a:gd name="T48" fmla="*/ 88 w 176"/>
              <a:gd name="T49" fmla="*/ 76 h 176"/>
              <a:gd name="T50" fmla="*/ 88 w 176"/>
              <a:gd name="T51" fmla="*/ 92 h 176"/>
              <a:gd name="T52" fmla="*/ 84 w 176"/>
              <a:gd name="T53" fmla="*/ 88 h 176"/>
              <a:gd name="T54" fmla="*/ 88 w 176"/>
              <a:gd name="T55" fmla="*/ 84 h 176"/>
              <a:gd name="T56" fmla="*/ 92 w 176"/>
              <a:gd name="T57" fmla="*/ 88 h 176"/>
              <a:gd name="T58" fmla="*/ 88 w 176"/>
              <a:gd name="T59" fmla="*/ 92 h 176"/>
              <a:gd name="T60" fmla="*/ 88 w 176"/>
              <a:gd name="T61" fmla="*/ 0 h 176"/>
              <a:gd name="T62" fmla="*/ 0 w 176"/>
              <a:gd name="T63" fmla="*/ 88 h 176"/>
              <a:gd name="T64" fmla="*/ 88 w 176"/>
              <a:gd name="T65" fmla="*/ 176 h 176"/>
              <a:gd name="T66" fmla="*/ 176 w 176"/>
              <a:gd name="T67" fmla="*/ 88 h 176"/>
              <a:gd name="T68" fmla="*/ 88 w 176"/>
              <a:gd name="T69" fmla="*/ 0 h 176"/>
              <a:gd name="T70" fmla="*/ 88 w 176"/>
              <a:gd name="T71" fmla="*/ 168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88 w 176"/>
              <a:gd name="T7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32" y="76"/>
                </a:moveTo>
                <a:cubicBezTo>
                  <a:pt x="125" y="76"/>
                  <a:pt x="120" y="81"/>
                  <a:pt x="120" y="88"/>
                </a:cubicBezTo>
                <a:cubicBezTo>
                  <a:pt x="120" y="95"/>
                  <a:pt x="125" y="100"/>
                  <a:pt x="132" y="100"/>
                </a:cubicBezTo>
                <a:cubicBezTo>
                  <a:pt x="139" y="100"/>
                  <a:pt x="144" y="95"/>
                  <a:pt x="144" y="88"/>
                </a:cubicBezTo>
                <a:cubicBezTo>
                  <a:pt x="144" y="81"/>
                  <a:pt x="139" y="76"/>
                  <a:pt x="132" y="76"/>
                </a:cubicBezTo>
                <a:close/>
                <a:moveTo>
                  <a:pt x="132" y="92"/>
                </a:moveTo>
                <a:cubicBezTo>
                  <a:pt x="130" y="92"/>
                  <a:pt x="128" y="90"/>
                  <a:pt x="128" y="88"/>
                </a:cubicBezTo>
                <a:cubicBezTo>
                  <a:pt x="128" y="86"/>
                  <a:pt x="130" y="84"/>
                  <a:pt x="132" y="84"/>
                </a:cubicBezTo>
                <a:cubicBezTo>
                  <a:pt x="134" y="84"/>
                  <a:pt x="136" y="86"/>
                  <a:pt x="136" y="88"/>
                </a:cubicBezTo>
                <a:cubicBezTo>
                  <a:pt x="136" y="90"/>
                  <a:pt x="134" y="92"/>
                  <a:pt x="132" y="92"/>
                </a:cubicBezTo>
                <a:close/>
                <a:moveTo>
                  <a:pt x="44" y="76"/>
                </a:moveTo>
                <a:cubicBezTo>
                  <a:pt x="37" y="76"/>
                  <a:pt x="32" y="81"/>
                  <a:pt x="32" y="88"/>
                </a:cubicBezTo>
                <a:cubicBezTo>
                  <a:pt x="32" y="95"/>
                  <a:pt x="37" y="100"/>
                  <a:pt x="44" y="100"/>
                </a:cubicBezTo>
                <a:cubicBezTo>
                  <a:pt x="51" y="100"/>
                  <a:pt x="56" y="95"/>
                  <a:pt x="56" y="88"/>
                </a:cubicBezTo>
                <a:cubicBezTo>
                  <a:pt x="56" y="81"/>
                  <a:pt x="51" y="76"/>
                  <a:pt x="44" y="76"/>
                </a:cubicBezTo>
                <a:close/>
                <a:moveTo>
                  <a:pt x="44" y="92"/>
                </a:moveTo>
                <a:cubicBezTo>
                  <a:pt x="42" y="92"/>
                  <a:pt x="40" y="90"/>
                  <a:pt x="40" y="88"/>
                </a:cubicBezTo>
                <a:cubicBezTo>
                  <a:pt x="40" y="86"/>
                  <a:pt x="42" y="84"/>
                  <a:pt x="44" y="84"/>
                </a:cubicBezTo>
                <a:cubicBezTo>
                  <a:pt x="46" y="84"/>
                  <a:pt x="48" y="86"/>
                  <a:pt x="48" y="88"/>
                </a:cubicBezTo>
                <a:cubicBezTo>
                  <a:pt x="48" y="90"/>
                  <a:pt x="46" y="92"/>
                  <a:pt x="44" y="92"/>
                </a:cubicBezTo>
                <a:close/>
                <a:moveTo>
                  <a:pt x="88" y="76"/>
                </a:moveTo>
                <a:cubicBezTo>
                  <a:pt x="81" y="76"/>
                  <a:pt x="76" y="81"/>
                  <a:pt x="76" y="88"/>
                </a:cubicBezTo>
                <a:cubicBezTo>
                  <a:pt x="76" y="95"/>
                  <a:pt x="81" y="100"/>
                  <a:pt x="88" y="100"/>
                </a:cubicBezTo>
                <a:cubicBezTo>
                  <a:pt x="95" y="100"/>
                  <a:pt x="100" y="95"/>
                  <a:pt x="100" y="88"/>
                </a:cubicBezTo>
                <a:cubicBezTo>
                  <a:pt x="100" y="81"/>
                  <a:pt x="95" y="76"/>
                  <a:pt x="88" y="76"/>
                </a:cubicBezTo>
                <a:close/>
                <a:moveTo>
                  <a:pt x="88" y="92"/>
                </a:moveTo>
                <a:cubicBezTo>
                  <a:pt x="86" y="92"/>
                  <a:pt x="84" y="90"/>
                  <a:pt x="84" y="88"/>
                </a:cubicBezTo>
                <a:cubicBezTo>
                  <a:pt x="84" y="86"/>
                  <a:pt x="86" y="84"/>
                  <a:pt x="88" y="84"/>
                </a:cubicBezTo>
                <a:cubicBezTo>
                  <a:pt x="90" y="84"/>
                  <a:pt x="92" y="86"/>
                  <a:pt x="92" y="88"/>
                </a:cubicBezTo>
                <a:cubicBezTo>
                  <a:pt x="92" y="90"/>
                  <a:pt x="90" y="92"/>
                  <a:pt x="88" y="92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Freeform 485"/>
          <p:cNvSpPr>
            <a:spLocks noEditPoints="1"/>
          </p:cNvSpPr>
          <p:nvPr/>
        </p:nvSpPr>
        <p:spPr bwMode="auto">
          <a:xfrm>
            <a:off x="6340399" y="3157446"/>
            <a:ext cx="515955" cy="529537"/>
          </a:xfrm>
          <a:custGeom>
            <a:avLst/>
            <a:gdLst>
              <a:gd name="T0" fmla="*/ 44 w 176"/>
              <a:gd name="T1" fmla="*/ 132 h 176"/>
              <a:gd name="T2" fmla="*/ 78 w 176"/>
              <a:gd name="T3" fmla="*/ 126 h 176"/>
              <a:gd name="T4" fmla="*/ 170 w 176"/>
              <a:gd name="T5" fmla="*/ 34 h 176"/>
              <a:gd name="T6" fmla="*/ 176 w 176"/>
              <a:gd name="T7" fmla="*/ 20 h 176"/>
              <a:gd name="T8" fmla="*/ 156 w 176"/>
              <a:gd name="T9" fmla="*/ 0 h 176"/>
              <a:gd name="T10" fmla="*/ 142 w 176"/>
              <a:gd name="T11" fmla="*/ 6 h 176"/>
              <a:gd name="T12" fmla="*/ 50 w 176"/>
              <a:gd name="T13" fmla="*/ 98 h 176"/>
              <a:gd name="T14" fmla="*/ 44 w 176"/>
              <a:gd name="T15" fmla="*/ 132 h 176"/>
              <a:gd name="T16" fmla="*/ 148 w 176"/>
              <a:gd name="T17" fmla="*/ 12 h 176"/>
              <a:gd name="T18" fmla="*/ 156 w 176"/>
              <a:gd name="T19" fmla="*/ 8 h 176"/>
              <a:gd name="T20" fmla="*/ 168 w 176"/>
              <a:gd name="T21" fmla="*/ 20 h 176"/>
              <a:gd name="T22" fmla="*/ 164 w 176"/>
              <a:gd name="T23" fmla="*/ 28 h 176"/>
              <a:gd name="T24" fmla="*/ 159 w 176"/>
              <a:gd name="T25" fmla="*/ 34 h 176"/>
              <a:gd name="T26" fmla="*/ 142 w 176"/>
              <a:gd name="T27" fmla="*/ 17 h 176"/>
              <a:gd name="T28" fmla="*/ 148 w 176"/>
              <a:gd name="T29" fmla="*/ 12 h 176"/>
              <a:gd name="T30" fmla="*/ 137 w 176"/>
              <a:gd name="T31" fmla="*/ 22 h 176"/>
              <a:gd name="T32" fmla="*/ 154 w 176"/>
              <a:gd name="T33" fmla="*/ 39 h 176"/>
              <a:gd name="T34" fmla="*/ 80 w 176"/>
              <a:gd name="T35" fmla="*/ 113 h 176"/>
              <a:gd name="T36" fmla="*/ 80 w 176"/>
              <a:gd name="T37" fmla="*/ 96 h 176"/>
              <a:gd name="T38" fmla="*/ 63 w 176"/>
              <a:gd name="T39" fmla="*/ 96 h 176"/>
              <a:gd name="T40" fmla="*/ 137 w 176"/>
              <a:gd name="T41" fmla="*/ 22 h 176"/>
              <a:gd name="T42" fmla="*/ 57 w 176"/>
              <a:gd name="T43" fmla="*/ 104 h 176"/>
              <a:gd name="T44" fmla="*/ 72 w 176"/>
              <a:gd name="T45" fmla="*/ 104 h 176"/>
              <a:gd name="T46" fmla="*/ 72 w 176"/>
              <a:gd name="T47" fmla="*/ 119 h 176"/>
              <a:gd name="T48" fmla="*/ 54 w 176"/>
              <a:gd name="T49" fmla="*/ 122 h 176"/>
              <a:gd name="T50" fmla="*/ 57 w 176"/>
              <a:gd name="T51" fmla="*/ 104 h 176"/>
              <a:gd name="T52" fmla="*/ 172 w 176"/>
              <a:gd name="T53" fmla="*/ 60 h 176"/>
              <a:gd name="T54" fmla="*/ 168 w 176"/>
              <a:gd name="T55" fmla="*/ 64 h 176"/>
              <a:gd name="T56" fmla="*/ 168 w 176"/>
              <a:gd name="T57" fmla="*/ 152 h 176"/>
              <a:gd name="T58" fmla="*/ 152 w 176"/>
              <a:gd name="T59" fmla="*/ 168 h 176"/>
              <a:gd name="T60" fmla="*/ 24 w 176"/>
              <a:gd name="T61" fmla="*/ 168 h 176"/>
              <a:gd name="T62" fmla="*/ 8 w 176"/>
              <a:gd name="T63" fmla="*/ 152 h 176"/>
              <a:gd name="T64" fmla="*/ 8 w 176"/>
              <a:gd name="T65" fmla="*/ 24 h 176"/>
              <a:gd name="T66" fmla="*/ 24 w 176"/>
              <a:gd name="T67" fmla="*/ 8 h 176"/>
              <a:gd name="T68" fmla="*/ 112 w 176"/>
              <a:gd name="T69" fmla="*/ 8 h 176"/>
              <a:gd name="T70" fmla="*/ 116 w 176"/>
              <a:gd name="T71" fmla="*/ 4 h 176"/>
              <a:gd name="T72" fmla="*/ 112 w 176"/>
              <a:gd name="T73" fmla="*/ 0 h 176"/>
              <a:gd name="T74" fmla="*/ 24 w 176"/>
              <a:gd name="T75" fmla="*/ 0 h 176"/>
              <a:gd name="T76" fmla="*/ 0 w 176"/>
              <a:gd name="T77" fmla="*/ 24 h 176"/>
              <a:gd name="T78" fmla="*/ 0 w 176"/>
              <a:gd name="T79" fmla="*/ 152 h 176"/>
              <a:gd name="T80" fmla="*/ 24 w 176"/>
              <a:gd name="T81" fmla="*/ 176 h 176"/>
              <a:gd name="T82" fmla="*/ 152 w 176"/>
              <a:gd name="T83" fmla="*/ 176 h 176"/>
              <a:gd name="T84" fmla="*/ 176 w 176"/>
              <a:gd name="T85" fmla="*/ 152 h 176"/>
              <a:gd name="T86" fmla="*/ 176 w 176"/>
              <a:gd name="T87" fmla="*/ 64 h 176"/>
              <a:gd name="T88" fmla="*/ 172 w 176"/>
              <a:gd name="T89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44" y="132"/>
                </a:moveTo>
                <a:cubicBezTo>
                  <a:pt x="78" y="126"/>
                  <a:pt x="78" y="126"/>
                  <a:pt x="78" y="126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74" y="31"/>
                  <a:pt x="176" y="26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ubicBezTo>
                  <a:pt x="150" y="0"/>
                  <a:pt x="145" y="2"/>
                  <a:pt x="142" y="6"/>
                </a:cubicBezTo>
                <a:cubicBezTo>
                  <a:pt x="50" y="98"/>
                  <a:pt x="50" y="98"/>
                  <a:pt x="50" y="98"/>
                </a:cubicBezTo>
                <a:lnTo>
                  <a:pt x="44" y="132"/>
                </a:lnTo>
                <a:close/>
                <a:moveTo>
                  <a:pt x="148" y="12"/>
                </a:moveTo>
                <a:cubicBezTo>
                  <a:pt x="150" y="9"/>
                  <a:pt x="153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3"/>
                  <a:pt x="167" y="26"/>
                  <a:pt x="164" y="28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lnTo>
                  <a:pt x="148" y="12"/>
                </a:lnTo>
                <a:close/>
                <a:moveTo>
                  <a:pt x="137" y="22"/>
                </a:moveTo>
                <a:cubicBezTo>
                  <a:pt x="154" y="39"/>
                  <a:pt x="154" y="39"/>
                  <a:pt x="154" y="39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137" y="22"/>
                </a:lnTo>
                <a:close/>
                <a:moveTo>
                  <a:pt x="57" y="104"/>
                </a:moveTo>
                <a:cubicBezTo>
                  <a:pt x="72" y="104"/>
                  <a:pt x="72" y="104"/>
                  <a:pt x="72" y="104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54" y="122"/>
                  <a:pt x="54" y="122"/>
                  <a:pt x="54" y="122"/>
                </a:cubicBezTo>
                <a:lnTo>
                  <a:pt x="57" y="104"/>
                </a:lnTo>
                <a:close/>
                <a:moveTo>
                  <a:pt x="172" y="60"/>
                </a:moveTo>
                <a:cubicBezTo>
                  <a:pt x="170" y="60"/>
                  <a:pt x="168" y="62"/>
                  <a:pt x="168" y="64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8" y="161"/>
                  <a:pt x="161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5"/>
                  <a:pt x="15" y="8"/>
                  <a:pt x="2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4" y="8"/>
                  <a:pt x="116" y="6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65" y="176"/>
                  <a:pt x="176" y="165"/>
                  <a:pt x="176" y="152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2"/>
                  <a:pt x="174" y="60"/>
                  <a:pt x="172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Freeform 486"/>
          <p:cNvSpPr>
            <a:spLocks noEditPoints="1"/>
          </p:cNvSpPr>
          <p:nvPr/>
        </p:nvSpPr>
        <p:spPr bwMode="auto">
          <a:xfrm>
            <a:off x="7331570" y="3157446"/>
            <a:ext cx="529537" cy="529537"/>
          </a:xfrm>
          <a:custGeom>
            <a:avLst/>
            <a:gdLst>
              <a:gd name="T0" fmla="*/ 144 w 176"/>
              <a:gd name="T1" fmla="*/ 0 h 176"/>
              <a:gd name="T2" fmla="*/ 121 w 176"/>
              <a:gd name="T3" fmla="*/ 9 h 176"/>
              <a:gd name="T4" fmla="*/ 13 w 176"/>
              <a:gd name="T5" fmla="*/ 117 h 176"/>
              <a:gd name="T6" fmla="*/ 0 w 176"/>
              <a:gd name="T7" fmla="*/ 176 h 176"/>
              <a:gd name="T8" fmla="*/ 59 w 176"/>
              <a:gd name="T9" fmla="*/ 163 h 176"/>
              <a:gd name="T10" fmla="*/ 167 w 176"/>
              <a:gd name="T11" fmla="*/ 55 h 176"/>
              <a:gd name="T12" fmla="*/ 176 w 176"/>
              <a:gd name="T13" fmla="*/ 32 h 176"/>
              <a:gd name="T14" fmla="*/ 144 w 176"/>
              <a:gd name="T15" fmla="*/ 0 h 176"/>
              <a:gd name="T16" fmla="*/ 52 w 176"/>
              <a:gd name="T17" fmla="*/ 155 h 176"/>
              <a:gd name="T18" fmla="*/ 24 w 176"/>
              <a:gd name="T19" fmla="*/ 162 h 176"/>
              <a:gd name="T20" fmla="*/ 24 w 176"/>
              <a:gd name="T21" fmla="*/ 152 h 176"/>
              <a:gd name="T22" fmla="*/ 14 w 176"/>
              <a:gd name="T23" fmla="*/ 152 h 176"/>
              <a:gd name="T24" fmla="*/ 21 w 176"/>
              <a:gd name="T25" fmla="*/ 124 h 176"/>
              <a:gd name="T26" fmla="*/ 52 w 176"/>
              <a:gd name="T27" fmla="*/ 124 h 176"/>
              <a:gd name="T28" fmla="*/ 52 w 176"/>
              <a:gd name="T29" fmla="*/ 155 h 176"/>
              <a:gd name="T30" fmla="*/ 60 w 176"/>
              <a:gd name="T31" fmla="*/ 150 h 176"/>
              <a:gd name="T32" fmla="*/ 60 w 176"/>
              <a:gd name="T33" fmla="*/ 120 h 176"/>
              <a:gd name="T34" fmla="*/ 56 w 176"/>
              <a:gd name="T35" fmla="*/ 116 h 176"/>
              <a:gd name="T36" fmla="*/ 26 w 176"/>
              <a:gd name="T37" fmla="*/ 116 h 176"/>
              <a:gd name="T38" fmla="*/ 112 w 176"/>
              <a:gd name="T39" fmla="*/ 30 h 176"/>
              <a:gd name="T40" fmla="*/ 146 w 176"/>
              <a:gd name="T41" fmla="*/ 64 h 176"/>
              <a:gd name="T42" fmla="*/ 60 w 176"/>
              <a:gd name="T43" fmla="*/ 150 h 176"/>
              <a:gd name="T44" fmla="*/ 161 w 176"/>
              <a:gd name="T45" fmla="*/ 49 h 176"/>
              <a:gd name="T46" fmla="*/ 152 w 176"/>
              <a:gd name="T47" fmla="*/ 58 h 176"/>
              <a:gd name="T48" fmla="*/ 118 w 176"/>
              <a:gd name="T49" fmla="*/ 24 h 176"/>
              <a:gd name="T50" fmla="*/ 127 w 176"/>
              <a:gd name="T51" fmla="*/ 15 h 176"/>
              <a:gd name="T52" fmla="*/ 144 w 176"/>
              <a:gd name="T53" fmla="*/ 8 h 176"/>
              <a:gd name="T54" fmla="*/ 168 w 176"/>
              <a:gd name="T55" fmla="*/ 32 h 176"/>
              <a:gd name="T56" fmla="*/ 161 w 176"/>
              <a:gd name="T57" fmla="*/ 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176">
                <a:moveTo>
                  <a:pt x="144" y="0"/>
                </a:moveTo>
                <a:cubicBezTo>
                  <a:pt x="135" y="0"/>
                  <a:pt x="127" y="4"/>
                  <a:pt x="121" y="9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0" y="176"/>
                  <a:pt x="0" y="176"/>
                  <a:pt x="0" y="176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72" y="49"/>
                  <a:pt x="176" y="41"/>
                  <a:pt x="176" y="32"/>
                </a:cubicBezTo>
                <a:cubicBezTo>
                  <a:pt x="176" y="14"/>
                  <a:pt x="162" y="0"/>
                  <a:pt x="144" y="0"/>
                </a:cubicBezTo>
                <a:close/>
                <a:moveTo>
                  <a:pt x="52" y="155"/>
                </a:moveTo>
                <a:cubicBezTo>
                  <a:pt x="24" y="162"/>
                  <a:pt x="24" y="162"/>
                  <a:pt x="24" y="16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52" y="124"/>
                  <a:pt x="52" y="124"/>
                  <a:pt x="52" y="124"/>
                </a:cubicBezTo>
                <a:lnTo>
                  <a:pt x="52" y="155"/>
                </a:lnTo>
                <a:close/>
                <a:moveTo>
                  <a:pt x="60" y="150"/>
                </a:moveTo>
                <a:cubicBezTo>
                  <a:pt x="60" y="120"/>
                  <a:pt x="60" y="120"/>
                  <a:pt x="60" y="120"/>
                </a:cubicBezTo>
                <a:cubicBezTo>
                  <a:pt x="60" y="118"/>
                  <a:pt x="58" y="116"/>
                  <a:pt x="56" y="116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46" y="64"/>
                  <a:pt x="146" y="64"/>
                  <a:pt x="146" y="64"/>
                </a:cubicBezTo>
                <a:lnTo>
                  <a:pt x="60" y="150"/>
                </a:lnTo>
                <a:close/>
                <a:moveTo>
                  <a:pt x="161" y="49"/>
                </a:moveTo>
                <a:cubicBezTo>
                  <a:pt x="152" y="58"/>
                  <a:pt x="152" y="58"/>
                  <a:pt x="152" y="58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5"/>
                  <a:pt x="134" y="8"/>
                  <a:pt x="144" y="8"/>
                </a:cubicBezTo>
                <a:cubicBezTo>
                  <a:pt x="157" y="8"/>
                  <a:pt x="168" y="19"/>
                  <a:pt x="168" y="32"/>
                </a:cubicBezTo>
                <a:cubicBezTo>
                  <a:pt x="168" y="39"/>
                  <a:pt x="165" y="45"/>
                  <a:pt x="161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Freeform 487"/>
          <p:cNvSpPr>
            <a:spLocks noEditPoints="1"/>
          </p:cNvSpPr>
          <p:nvPr/>
        </p:nvSpPr>
        <p:spPr bwMode="auto">
          <a:xfrm>
            <a:off x="8336322" y="3184600"/>
            <a:ext cx="529537" cy="475224"/>
          </a:xfrm>
          <a:custGeom>
            <a:avLst/>
            <a:gdLst>
              <a:gd name="T0" fmla="*/ 88 w 176"/>
              <a:gd name="T1" fmla="*/ 0 h 160"/>
              <a:gd name="T2" fmla="*/ 0 w 176"/>
              <a:gd name="T3" fmla="*/ 72 h 160"/>
              <a:gd name="T4" fmla="*/ 25 w 176"/>
              <a:gd name="T5" fmla="*/ 122 h 160"/>
              <a:gd name="T6" fmla="*/ 16 w 176"/>
              <a:gd name="T7" fmla="*/ 160 h 160"/>
              <a:gd name="T8" fmla="*/ 63 w 176"/>
              <a:gd name="T9" fmla="*/ 141 h 160"/>
              <a:gd name="T10" fmla="*/ 88 w 176"/>
              <a:gd name="T11" fmla="*/ 144 h 160"/>
              <a:gd name="T12" fmla="*/ 176 w 176"/>
              <a:gd name="T13" fmla="*/ 72 h 160"/>
              <a:gd name="T14" fmla="*/ 88 w 176"/>
              <a:gd name="T15" fmla="*/ 0 h 160"/>
              <a:gd name="T16" fmla="*/ 88 w 176"/>
              <a:gd name="T17" fmla="*/ 136 h 160"/>
              <a:gd name="T18" fmla="*/ 65 w 176"/>
              <a:gd name="T19" fmla="*/ 133 h 160"/>
              <a:gd name="T20" fmla="*/ 63 w 176"/>
              <a:gd name="T21" fmla="*/ 133 h 160"/>
              <a:gd name="T22" fmla="*/ 60 w 176"/>
              <a:gd name="T23" fmla="*/ 134 h 160"/>
              <a:gd name="T24" fmla="*/ 27 w 176"/>
              <a:gd name="T25" fmla="*/ 147 h 160"/>
              <a:gd name="T26" fmla="*/ 33 w 176"/>
              <a:gd name="T27" fmla="*/ 124 h 160"/>
              <a:gd name="T28" fmla="*/ 30 w 176"/>
              <a:gd name="T29" fmla="*/ 116 h 160"/>
              <a:gd name="T30" fmla="*/ 8 w 176"/>
              <a:gd name="T31" fmla="*/ 72 h 160"/>
              <a:gd name="T32" fmla="*/ 88 w 176"/>
              <a:gd name="T33" fmla="*/ 8 h 160"/>
              <a:gd name="T34" fmla="*/ 168 w 176"/>
              <a:gd name="T35" fmla="*/ 72 h 160"/>
              <a:gd name="T36" fmla="*/ 88 w 176"/>
              <a:gd name="T3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60"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close/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Freeform 488"/>
          <p:cNvSpPr>
            <a:spLocks noEditPoints="1"/>
          </p:cNvSpPr>
          <p:nvPr/>
        </p:nvSpPr>
        <p:spPr bwMode="auto">
          <a:xfrm>
            <a:off x="9341075" y="3184600"/>
            <a:ext cx="515955" cy="475224"/>
          </a:xfrm>
          <a:custGeom>
            <a:avLst/>
            <a:gdLst>
              <a:gd name="T0" fmla="*/ 48 w 176"/>
              <a:gd name="T1" fmla="*/ 60 h 160"/>
              <a:gd name="T2" fmla="*/ 36 w 176"/>
              <a:gd name="T3" fmla="*/ 72 h 160"/>
              <a:gd name="T4" fmla="*/ 48 w 176"/>
              <a:gd name="T5" fmla="*/ 84 h 160"/>
              <a:gd name="T6" fmla="*/ 60 w 176"/>
              <a:gd name="T7" fmla="*/ 72 h 160"/>
              <a:gd name="T8" fmla="*/ 48 w 176"/>
              <a:gd name="T9" fmla="*/ 60 h 160"/>
              <a:gd name="T10" fmla="*/ 88 w 176"/>
              <a:gd name="T11" fmla="*/ 60 h 160"/>
              <a:gd name="T12" fmla="*/ 76 w 176"/>
              <a:gd name="T13" fmla="*/ 72 h 160"/>
              <a:gd name="T14" fmla="*/ 88 w 176"/>
              <a:gd name="T15" fmla="*/ 84 h 160"/>
              <a:gd name="T16" fmla="*/ 100 w 176"/>
              <a:gd name="T17" fmla="*/ 72 h 160"/>
              <a:gd name="T18" fmla="*/ 88 w 176"/>
              <a:gd name="T19" fmla="*/ 60 h 160"/>
              <a:gd name="T20" fmla="*/ 88 w 176"/>
              <a:gd name="T21" fmla="*/ 0 h 160"/>
              <a:gd name="T22" fmla="*/ 0 w 176"/>
              <a:gd name="T23" fmla="*/ 72 h 160"/>
              <a:gd name="T24" fmla="*/ 25 w 176"/>
              <a:gd name="T25" fmla="*/ 122 h 160"/>
              <a:gd name="T26" fmla="*/ 16 w 176"/>
              <a:gd name="T27" fmla="*/ 160 h 160"/>
              <a:gd name="T28" fmla="*/ 63 w 176"/>
              <a:gd name="T29" fmla="*/ 141 h 160"/>
              <a:gd name="T30" fmla="*/ 88 w 176"/>
              <a:gd name="T31" fmla="*/ 144 h 160"/>
              <a:gd name="T32" fmla="*/ 176 w 176"/>
              <a:gd name="T33" fmla="*/ 72 h 160"/>
              <a:gd name="T34" fmla="*/ 88 w 176"/>
              <a:gd name="T35" fmla="*/ 0 h 160"/>
              <a:gd name="T36" fmla="*/ 88 w 176"/>
              <a:gd name="T37" fmla="*/ 136 h 160"/>
              <a:gd name="T38" fmla="*/ 65 w 176"/>
              <a:gd name="T39" fmla="*/ 133 h 160"/>
              <a:gd name="T40" fmla="*/ 63 w 176"/>
              <a:gd name="T41" fmla="*/ 133 h 160"/>
              <a:gd name="T42" fmla="*/ 60 w 176"/>
              <a:gd name="T43" fmla="*/ 134 h 160"/>
              <a:gd name="T44" fmla="*/ 27 w 176"/>
              <a:gd name="T45" fmla="*/ 147 h 160"/>
              <a:gd name="T46" fmla="*/ 33 w 176"/>
              <a:gd name="T47" fmla="*/ 124 h 160"/>
              <a:gd name="T48" fmla="*/ 30 w 176"/>
              <a:gd name="T49" fmla="*/ 116 h 160"/>
              <a:gd name="T50" fmla="*/ 8 w 176"/>
              <a:gd name="T51" fmla="*/ 72 h 160"/>
              <a:gd name="T52" fmla="*/ 88 w 176"/>
              <a:gd name="T53" fmla="*/ 8 h 160"/>
              <a:gd name="T54" fmla="*/ 168 w 176"/>
              <a:gd name="T55" fmla="*/ 72 h 160"/>
              <a:gd name="T56" fmla="*/ 88 w 176"/>
              <a:gd name="T57" fmla="*/ 136 h 160"/>
              <a:gd name="T58" fmla="*/ 128 w 176"/>
              <a:gd name="T59" fmla="*/ 60 h 160"/>
              <a:gd name="T60" fmla="*/ 116 w 176"/>
              <a:gd name="T61" fmla="*/ 72 h 160"/>
              <a:gd name="T62" fmla="*/ 128 w 176"/>
              <a:gd name="T63" fmla="*/ 84 h 160"/>
              <a:gd name="T64" fmla="*/ 140 w 176"/>
              <a:gd name="T65" fmla="*/ 72 h 160"/>
              <a:gd name="T66" fmla="*/ 128 w 176"/>
              <a:gd name="T67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0">
                <a:moveTo>
                  <a:pt x="48" y="60"/>
                </a:moveTo>
                <a:cubicBezTo>
                  <a:pt x="41" y="60"/>
                  <a:pt x="36" y="65"/>
                  <a:pt x="36" y="72"/>
                </a:cubicBezTo>
                <a:cubicBezTo>
                  <a:pt x="36" y="79"/>
                  <a:pt x="41" y="84"/>
                  <a:pt x="48" y="84"/>
                </a:cubicBezTo>
                <a:cubicBezTo>
                  <a:pt x="55" y="84"/>
                  <a:pt x="60" y="79"/>
                  <a:pt x="60" y="72"/>
                </a:cubicBezTo>
                <a:cubicBezTo>
                  <a:pt x="60" y="65"/>
                  <a:pt x="55" y="60"/>
                  <a:pt x="48" y="60"/>
                </a:cubicBezTo>
                <a:close/>
                <a:moveTo>
                  <a:pt x="88" y="60"/>
                </a:moveTo>
                <a:cubicBezTo>
                  <a:pt x="81" y="60"/>
                  <a:pt x="76" y="65"/>
                  <a:pt x="76" y="72"/>
                </a:cubicBezTo>
                <a:cubicBezTo>
                  <a:pt x="76" y="79"/>
                  <a:pt x="81" y="84"/>
                  <a:pt x="88" y="84"/>
                </a:cubicBezTo>
                <a:cubicBezTo>
                  <a:pt x="95" y="84"/>
                  <a:pt x="100" y="79"/>
                  <a:pt x="100" y="72"/>
                </a:cubicBezTo>
                <a:cubicBezTo>
                  <a:pt x="100" y="65"/>
                  <a:pt x="95" y="60"/>
                  <a:pt x="88" y="60"/>
                </a:cubicBezTo>
                <a:close/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close/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close/>
                <a:moveTo>
                  <a:pt x="128" y="60"/>
                </a:moveTo>
                <a:cubicBezTo>
                  <a:pt x="121" y="60"/>
                  <a:pt x="116" y="65"/>
                  <a:pt x="116" y="72"/>
                </a:cubicBezTo>
                <a:cubicBezTo>
                  <a:pt x="116" y="79"/>
                  <a:pt x="121" y="84"/>
                  <a:pt x="128" y="84"/>
                </a:cubicBezTo>
                <a:cubicBezTo>
                  <a:pt x="135" y="84"/>
                  <a:pt x="140" y="79"/>
                  <a:pt x="140" y="72"/>
                </a:cubicBezTo>
                <a:cubicBezTo>
                  <a:pt x="140" y="65"/>
                  <a:pt x="135" y="60"/>
                  <a:pt x="12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Freeform 489"/>
          <p:cNvSpPr>
            <a:spLocks noEditPoints="1"/>
          </p:cNvSpPr>
          <p:nvPr/>
        </p:nvSpPr>
        <p:spPr bwMode="auto">
          <a:xfrm>
            <a:off x="10332254" y="3184600"/>
            <a:ext cx="529537" cy="475224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close/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close/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Freeform 490"/>
          <p:cNvSpPr>
            <a:spLocks noEditPoints="1"/>
          </p:cNvSpPr>
          <p:nvPr/>
        </p:nvSpPr>
        <p:spPr bwMode="auto">
          <a:xfrm>
            <a:off x="1330208" y="4162197"/>
            <a:ext cx="529537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29 w 176"/>
              <a:gd name="T15" fmla="*/ 34 h 176"/>
              <a:gd name="T16" fmla="*/ 142 w 176"/>
              <a:gd name="T17" fmla="*/ 147 h 176"/>
              <a:gd name="T18" fmla="*/ 88 w 176"/>
              <a:gd name="T19" fmla="*/ 168 h 176"/>
              <a:gd name="T20" fmla="*/ 147 w 176"/>
              <a:gd name="T21" fmla="*/ 142 h 176"/>
              <a:gd name="T22" fmla="*/ 34 w 176"/>
              <a:gd name="T23" fmla="*/ 29 h 176"/>
              <a:gd name="T24" fmla="*/ 88 w 176"/>
              <a:gd name="T25" fmla="*/ 8 h 176"/>
              <a:gd name="T26" fmla="*/ 168 w 176"/>
              <a:gd name="T27" fmla="*/ 88 h 176"/>
              <a:gd name="T28" fmla="*/ 147 w 176"/>
              <a:gd name="T29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67"/>
                  <a:pt x="16" y="49"/>
                  <a:pt x="29" y="34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close/>
                <a:moveTo>
                  <a:pt x="147" y="142"/>
                </a:move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Freeform 491"/>
          <p:cNvSpPr>
            <a:spLocks noEditPoints="1"/>
          </p:cNvSpPr>
          <p:nvPr/>
        </p:nvSpPr>
        <p:spPr bwMode="auto">
          <a:xfrm>
            <a:off x="2334961" y="4162197"/>
            <a:ext cx="515955" cy="529537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1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1" y="85"/>
                  <a:pt x="81" y="87"/>
                </a:cubicBezTo>
                <a:cubicBezTo>
                  <a:pt x="81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close/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Freeform 492"/>
          <p:cNvSpPr>
            <a:spLocks noEditPoints="1"/>
          </p:cNvSpPr>
          <p:nvPr/>
        </p:nvSpPr>
        <p:spPr bwMode="auto">
          <a:xfrm>
            <a:off x="3339713" y="4162197"/>
            <a:ext cx="515955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83 w 176"/>
              <a:gd name="T21" fmla="*/ 128 h 176"/>
              <a:gd name="T22" fmla="*/ 94 w 176"/>
              <a:gd name="T23" fmla="*/ 128 h 176"/>
              <a:gd name="T24" fmla="*/ 94 w 176"/>
              <a:gd name="T25" fmla="*/ 115 h 176"/>
              <a:gd name="T26" fmla="*/ 83 w 176"/>
              <a:gd name="T27" fmla="*/ 115 h 176"/>
              <a:gd name="T28" fmla="*/ 83 w 176"/>
              <a:gd name="T29" fmla="*/ 128 h 176"/>
              <a:gd name="T30" fmla="*/ 106 w 176"/>
              <a:gd name="T31" fmla="*/ 53 h 176"/>
              <a:gd name="T32" fmla="*/ 98 w 176"/>
              <a:gd name="T33" fmla="*/ 49 h 176"/>
              <a:gd name="T34" fmla="*/ 89 w 176"/>
              <a:gd name="T35" fmla="*/ 48 h 176"/>
              <a:gd name="T36" fmla="*/ 78 w 176"/>
              <a:gd name="T37" fmla="*/ 50 h 176"/>
              <a:gd name="T38" fmla="*/ 70 w 176"/>
              <a:gd name="T39" fmla="*/ 55 h 176"/>
              <a:gd name="T40" fmla="*/ 65 w 176"/>
              <a:gd name="T41" fmla="*/ 63 h 176"/>
              <a:gd name="T42" fmla="*/ 63 w 176"/>
              <a:gd name="T43" fmla="*/ 74 h 176"/>
              <a:gd name="T44" fmla="*/ 63 w 176"/>
              <a:gd name="T45" fmla="*/ 75 h 176"/>
              <a:gd name="T46" fmla="*/ 72 w 176"/>
              <a:gd name="T47" fmla="*/ 75 h 176"/>
              <a:gd name="T48" fmla="*/ 72 w 176"/>
              <a:gd name="T49" fmla="*/ 74 h 176"/>
              <a:gd name="T50" fmla="*/ 73 w 176"/>
              <a:gd name="T51" fmla="*/ 67 h 176"/>
              <a:gd name="T52" fmla="*/ 76 w 176"/>
              <a:gd name="T53" fmla="*/ 61 h 176"/>
              <a:gd name="T54" fmla="*/ 82 w 176"/>
              <a:gd name="T55" fmla="*/ 57 h 176"/>
              <a:gd name="T56" fmla="*/ 89 w 176"/>
              <a:gd name="T57" fmla="*/ 56 h 176"/>
              <a:gd name="T58" fmla="*/ 95 w 176"/>
              <a:gd name="T59" fmla="*/ 57 h 176"/>
              <a:gd name="T60" fmla="*/ 100 w 176"/>
              <a:gd name="T61" fmla="*/ 59 h 176"/>
              <a:gd name="T62" fmla="*/ 103 w 176"/>
              <a:gd name="T63" fmla="*/ 64 h 176"/>
              <a:gd name="T64" fmla="*/ 104 w 176"/>
              <a:gd name="T65" fmla="*/ 69 h 176"/>
              <a:gd name="T66" fmla="*/ 102 w 176"/>
              <a:gd name="T67" fmla="*/ 76 h 176"/>
              <a:gd name="T68" fmla="*/ 97 w 176"/>
              <a:gd name="T69" fmla="*/ 82 h 176"/>
              <a:gd name="T70" fmla="*/ 91 w 176"/>
              <a:gd name="T71" fmla="*/ 88 h 176"/>
              <a:gd name="T72" fmla="*/ 87 w 176"/>
              <a:gd name="T73" fmla="*/ 93 h 176"/>
              <a:gd name="T74" fmla="*/ 85 w 176"/>
              <a:gd name="T75" fmla="*/ 99 h 176"/>
              <a:gd name="T76" fmla="*/ 84 w 176"/>
              <a:gd name="T77" fmla="*/ 108 h 176"/>
              <a:gd name="T78" fmla="*/ 84 w 176"/>
              <a:gd name="T79" fmla="*/ 109 h 176"/>
              <a:gd name="T80" fmla="*/ 93 w 176"/>
              <a:gd name="T81" fmla="*/ 109 h 176"/>
              <a:gd name="T82" fmla="*/ 93 w 176"/>
              <a:gd name="T83" fmla="*/ 108 h 176"/>
              <a:gd name="T84" fmla="*/ 93 w 176"/>
              <a:gd name="T85" fmla="*/ 100 h 176"/>
              <a:gd name="T86" fmla="*/ 95 w 176"/>
              <a:gd name="T87" fmla="*/ 96 h 176"/>
              <a:gd name="T88" fmla="*/ 97 w 176"/>
              <a:gd name="T89" fmla="*/ 93 h 176"/>
              <a:gd name="T90" fmla="*/ 103 w 176"/>
              <a:gd name="T91" fmla="*/ 88 h 176"/>
              <a:gd name="T92" fmla="*/ 110 w 176"/>
              <a:gd name="T93" fmla="*/ 79 h 176"/>
              <a:gd name="T94" fmla="*/ 113 w 176"/>
              <a:gd name="T95" fmla="*/ 69 h 176"/>
              <a:gd name="T96" fmla="*/ 111 w 176"/>
              <a:gd name="T97" fmla="*/ 60 h 176"/>
              <a:gd name="T98" fmla="*/ 106 w 176"/>
              <a:gd name="T99" fmla="*/ 5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83" y="128"/>
                </a:moveTo>
                <a:cubicBezTo>
                  <a:pt x="94" y="128"/>
                  <a:pt x="94" y="128"/>
                  <a:pt x="94" y="128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83" y="115"/>
                  <a:pt x="83" y="115"/>
                  <a:pt x="83" y="115"/>
                </a:cubicBezTo>
                <a:lnTo>
                  <a:pt x="83" y="128"/>
                </a:lnTo>
                <a:close/>
                <a:moveTo>
                  <a:pt x="106" y="53"/>
                </a:moveTo>
                <a:cubicBezTo>
                  <a:pt x="104" y="52"/>
                  <a:pt x="101" y="50"/>
                  <a:pt x="98" y="49"/>
                </a:cubicBezTo>
                <a:cubicBezTo>
                  <a:pt x="96" y="48"/>
                  <a:pt x="93" y="48"/>
                  <a:pt x="89" y="48"/>
                </a:cubicBezTo>
                <a:cubicBezTo>
                  <a:pt x="85" y="48"/>
                  <a:pt x="82" y="49"/>
                  <a:pt x="78" y="50"/>
                </a:cubicBezTo>
                <a:cubicBezTo>
                  <a:pt x="75" y="51"/>
                  <a:pt x="73" y="53"/>
                  <a:pt x="70" y="55"/>
                </a:cubicBezTo>
                <a:cubicBezTo>
                  <a:pt x="68" y="57"/>
                  <a:pt x="66" y="60"/>
                  <a:pt x="65" y="63"/>
                </a:cubicBezTo>
                <a:cubicBezTo>
                  <a:pt x="64" y="67"/>
                  <a:pt x="63" y="70"/>
                  <a:pt x="63" y="74"/>
                </a:cubicBezTo>
                <a:cubicBezTo>
                  <a:pt x="63" y="75"/>
                  <a:pt x="63" y="75"/>
                  <a:pt x="63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1"/>
                  <a:pt x="73" y="69"/>
                  <a:pt x="73" y="67"/>
                </a:cubicBezTo>
                <a:cubicBezTo>
                  <a:pt x="74" y="64"/>
                  <a:pt x="75" y="63"/>
                  <a:pt x="76" y="61"/>
                </a:cubicBezTo>
                <a:cubicBezTo>
                  <a:pt x="78" y="59"/>
                  <a:pt x="80" y="58"/>
                  <a:pt x="82" y="57"/>
                </a:cubicBezTo>
                <a:cubicBezTo>
                  <a:pt x="84" y="56"/>
                  <a:pt x="86" y="56"/>
                  <a:pt x="89" y="56"/>
                </a:cubicBezTo>
                <a:cubicBezTo>
                  <a:pt x="91" y="56"/>
                  <a:pt x="93" y="56"/>
                  <a:pt x="95" y="57"/>
                </a:cubicBezTo>
                <a:cubicBezTo>
                  <a:pt x="97" y="57"/>
                  <a:pt x="98" y="58"/>
                  <a:pt x="100" y="59"/>
                </a:cubicBezTo>
                <a:cubicBezTo>
                  <a:pt x="101" y="61"/>
                  <a:pt x="102" y="62"/>
                  <a:pt x="103" y="64"/>
                </a:cubicBezTo>
                <a:cubicBezTo>
                  <a:pt x="104" y="65"/>
                  <a:pt x="104" y="67"/>
                  <a:pt x="104" y="69"/>
                </a:cubicBezTo>
                <a:cubicBezTo>
                  <a:pt x="104" y="72"/>
                  <a:pt x="103" y="74"/>
                  <a:pt x="102" y="76"/>
                </a:cubicBezTo>
                <a:cubicBezTo>
                  <a:pt x="101" y="78"/>
                  <a:pt x="99" y="80"/>
                  <a:pt x="97" y="82"/>
                </a:cubicBezTo>
                <a:cubicBezTo>
                  <a:pt x="95" y="84"/>
                  <a:pt x="93" y="86"/>
                  <a:pt x="91" y="88"/>
                </a:cubicBezTo>
                <a:cubicBezTo>
                  <a:pt x="89" y="89"/>
                  <a:pt x="88" y="91"/>
                  <a:pt x="87" y="93"/>
                </a:cubicBezTo>
                <a:cubicBezTo>
                  <a:pt x="86" y="95"/>
                  <a:pt x="85" y="97"/>
                  <a:pt x="85" y="99"/>
                </a:cubicBezTo>
                <a:cubicBezTo>
                  <a:pt x="84" y="102"/>
                  <a:pt x="84" y="105"/>
                  <a:pt x="84" y="10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05"/>
                  <a:pt x="93" y="102"/>
                  <a:pt x="93" y="100"/>
                </a:cubicBezTo>
                <a:cubicBezTo>
                  <a:pt x="94" y="99"/>
                  <a:pt x="94" y="97"/>
                  <a:pt x="95" y="96"/>
                </a:cubicBezTo>
                <a:cubicBezTo>
                  <a:pt x="95" y="95"/>
                  <a:pt x="96" y="94"/>
                  <a:pt x="97" y="93"/>
                </a:cubicBezTo>
                <a:cubicBezTo>
                  <a:pt x="99" y="92"/>
                  <a:pt x="101" y="90"/>
                  <a:pt x="103" y="88"/>
                </a:cubicBezTo>
                <a:cubicBezTo>
                  <a:pt x="106" y="85"/>
                  <a:pt x="108" y="82"/>
                  <a:pt x="110" y="79"/>
                </a:cubicBezTo>
                <a:cubicBezTo>
                  <a:pt x="112" y="77"/>
                  <a:pt x="113" y="73"/>
                  <a:pt x="113" y="69"/>
                </a:cubicBezTo>
                <a:cubicBezTo>
                  <a:pt x="113" y="65"/>
                  <a:pt x="112" y="63"/>
                  <a:pt x="111" y="60"/>
                </a:cubicBezTo>
                <a:cubicBezTo>
                  <a:pt x="110" y="57"/>
                  <a:pt x="108" y="55"/>
                  <a:pt x="10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Freeform 493"/>
          <p:cNvSpPr>
            <a:spLocks noEditPoints="1"/>
          </p:cNvSpPr>
          <p:nvPr/>
        </p:nvSpPr>
        <p:spPr bwMode="auto">
          <a:xfrm>
            <a:off x="4330894" y="4162197"/>
            <a:ext cx="529537" cy="529537"/>
          </a:xfrm>
          <a:custGeom>
            <a:avLst/>
            <a:gdLst>
              <a:gd name="T0" fmla="*/ 88 w 176"/>
              <a:gd name="T1" fmla="*/ 112 h 176"/>
              <a:gd name="T2" fmla="*/ 80 w 176"/>
              <a:gd name="T3" fmla="*/ 120 h 176"/>
              <a:gd name="T4" fmla="*/ 88 w 176"/>
              <a:gd name="T5" fmla="*/ 128 h 176"/>
              <a:gd name="T6" fmla="*/ 96 w 176"/>
              <a:gd name="T7" fmla="*/ 120 h 176"/>
              <a:gd name="T8" fmla="*/ 88 w 176"/>
              <a:gd name="T9" fmla="*/ 112 h 176"/>
              <a:gd name="T10" fmla="*/ 96 w 176"/>
              <a:gd name="T11" fmla="*/ 48 h 176"/>
              <a:gd name="T12" fmla="*/ 80 w 176"/>
              <a:gd name="T13" fmla="*/ 48 h 176"/>
              <a:gd name="T14" fmla="*/ 76 w 176"/>
              <a:gd name="T15" fmla="*/ 52 h 176"/>
              <a:gd name="T16" fmla="*/ 76 w 176"/>
              <a:gd name="T17" fmla="*/ 52 h 176"/>
              <a:gd name="T18" fmla="*/ 76 w 176"/>
              <a:gd name="T19" fmla="*/ 52 h 176"/>
              <a:gd name="T20" fmla="*/ 80 w 176"/>
              <a:gd name="T21" fmla="*/ 100 h 176"/>
              <a:gd name="T22" fmla="*/ 80 w 176"/>
              <a:gd name="T23" fmla="*/ 100 h 176"/>
              <a:gd name="T24" fmla="*/ 84 w 176"/>
              <a:gd name="T25" fmla="*/ 104 h 176"/>
              <a:gd name="T26" fmla="*/ 92 w 176"/>
              <a:gd name="T27" fmla="*/ 104 h 176"/>
              <a:gd name="T28" fmla="*/ 96 w 176"/>
              <a:gd name="T29" fmla="*/ 100 h 176"/>
              <a:gd name="T30" fmla="*/ 96 w 176"/>
              <a:gd name="T31" fmla="*/ 100 h 176"/>
              <a:gd name="T32" fmla="*/ 100 w 176"/>
              <a:gd name="T33" fmla="*/ 52 h 176"/>
              <a:gd name="T34" fmla="*/ 100 w 176"/>
              <a:gd name="T35" fmla="*/ 52 h 176"/>
              <a:gd name="T36" fmla="*/ 100 w 176"/>
              <a:gd name="T37" fmla="*/ 52 h 176"/>
              <a:gd name="T38" fmla="*/ 96 w 176"/>
              <a:gd name="T39" fmla="*/ 48 h 176"/>
              <a:gd name="T40" fmla="*/ 88 w 176"/>
              <a:gd name="T41" fmla="*/ 0 h 176"/>
              <a:gd name="T42" fmla="*/ 0 w 176"/>
              <a:gd name="T43" fmla="*/ 88 h 176"/>
              <a:gd name="T44" fmla="*/ 88 w 176"/>
              <a:gd name="T45" fmla="*/ 176 h 176"/>
              <a:gd name="T46" fmla="*/ 176 w 176"/>
              <a:gd name="T47" fmla="*/ 88 h 176"/>
              <a:gd name="T48" fmla="*/ 88 w 176"/>
              <a:gd name="T49" fmla="*/ 0 h 176"/>
              <a:gd name="T50" fmla="*/ 88 w 176"/>
              <a:gd name="T51" fmla="*/ 168 h 176"/>
              <a:gd name="T52" fmla="*/ 8 w 176"/>
              <a:gd name="T53" fmla="*/ 88 h 176"/>
              <a:gd name="T54" fmla="*/ 88 w 176"/>
              <a:gd name="T55" fmla="*/ 8 h 176"/>
              <a:gd name="T56" fmla="*/ 168 w 176"/>
              <a:gd name="T57" fmla="*/ 88 h 176"/>
              <a:gd name="T58" fmla="*/ 88 w 176"/>
              <a:gd name="T5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6">
                <a:moveTo>
                  <a:pt x="88" y="112"/>
                </a:moveTo>
                <a:cubicBezTo>
                  <a:pt x="84" y="112"/>
                  <a:pt x="80" y="116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2" y="128"/>
                  <a:pt x="96" y="124"/>
                  <a:pt x="96" y="120"/>
                </a:cubicBezTo>
                <a:cubicBezTo>
                  <a:pt x="96" y="116"/>
                  <a:pt x="92" y="112"/>
                  <a:pt x="88" y="112"/>
                </a:cubicBezTo>
                <a:close/>
                <a:moveTo>
                  <a:pt x="96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78" y="48"/>
                  <a:pt x="76" y="50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2" y="104"/>
                  <a:pt x="84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4"/>
                  <a:pt x="96" y="102"/>
                  <a:pt x="96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98" y="48"/>
                  <a:pt x="96" y="48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Freeform 494"/>
          <p:cNvSpPr>
            <a:spLocks noEditPoints="1"/>
          </p:cNvSpPr>
          <p:nvPr/>
        </p:nvSpPr>
        <p:spPr bwMode="auto">
          <a:xfrm>
            <a:off x="5335645" y="4216509"/>
            <a:ext cx="529537" cy="420914"/>
          </a:xfrm>
          <a:custGeom>
            <a:avLst/>
            <a:gdLst>
              <a:gd name="T0" fmla="*/ 168 w 176"/>
              <a:gd name="T1" fmla="*/ 32 h 144"/>
              <a:gd name="T2" fmla="*/ 40 w 176"/>
              <a:gd name="T3" fmla="*/ 32 h 144"/>
              <a:gd name="T4" fmla="*/ 32 w 176"/>
              <a:gd name="T5" fmla="*/ 40 h 144"/>
              <a:gd name="T6" fmla="*/ 32 w 176"/>
              <a:gd name="T7" fmla="*/ 136 h 144"/>
              <a:gd name="T8" fmla="*/ 40 w 176"/>
              <a:gd name="T9" fmla="*/ 144 h 144"/>
              <a:gd name="T10" fmla="*/ 168 w 176"/>
              <a:gd name="T11" fmla="*/ 144 h 144"/>
              <a:gd name="T12" fmla="*/ 176 w 176"/>
              <a:gd name="T13" fmla="*/ 136 h 144"/>
              <a:gd name="T14" fmla="*/ 176 w 176"/>
              <a:gd name="T15" fmla="*/ 40 h 144"/>
              <a:gd name="T16" fmla="*/ 168 w 176"/>
              <a:gd name="T17" fmla="*/ 32 h 144"/>
              <a:gd name="T18" fmla="*/ 168 w 176"/>
              <a:gd name="T19" fmla="*/ 136 h 144"/>
              <a:gd name="T20" fmla="*/ 40 w 176"/>
              <a:gd name="T21" fmla="*/ 136 h 144"/>
              <a:gd name="T22" fmla="*/ 40 w 176"/>
              <a:gd name="T23" fmla="*/ 40 h 144"/>
              <a:gd name="T24" fmla="*/ 168 w 176"/>
              <a:gd name="T25" fmla="*/ 40 h 144"/>
              <a:gd name="T26" fmla="*/ 168 w 176"/>
              <a:gd name="T27" fmla="*/ 136 h 144"/>
              <a:gd name="T28" fmla="*/ 20 w 176"/>
              <a:gd name="T29" fmla="*/ 104 h 144"/>
              <a:gd name="T30" fmla="*/ 8 w 176"/>
              <a:gd name="T31" fmla="*/ 104 h 144"/>
              <a:gd name="T32" fmla="*/ 8 w 176"/>
              <a:gd name="T33" fmla="*/ 8 h 144"/>
              <a:gd name="T34" fmla="*/ 136 w 176"/>
              <a:gd name="T35" fmla="*/ 8 h 144"/>
              <a:gd name="T36" fmla="*/ 136 w 176"/>
              <a:gd name="T37" fmla="*/ 20 h 144"/>
              <a:gd name="T38" fmla="*/ 140 w 176"/>
              <a:gd name="T39" fmla="*/ 24 h 144"/>
              <a:gd name="T40" fmla="*/ 144 w 176"/>
              <a:gd name="T41" fmla="*/ 20 h 144"/>
              <a:gd name="T42" fmla="*/ 144 w 176"/>
              <a:gd name="T43" fmla="*/ 8 h 144"/>
              <a:gd name="T44" fmla="*/ 136 w 176"/>
              <a:gd name="T45" fmla="*/ 0 h 144"/>
              <a:gd name="T46" fmla="*/ 8 w 176"/>
              <a:gd name="T47" fmla="*/ 0 h 144"/>
              <a:gd name="T48" fmla="*/ 0 w 176"/>
              <a:gd name="T49" fmla="*/ 8 h 144"/>
              <a:gd name="T50" fmla="*/ 0 w 176"/>
              <a:gd name="T51" fmla="*/ 104 h 144"/>
              <a:gd name="T52" fmla="*/ 8 w 176"/>
              <a:gd name="T53" fmla="*/ 112 h 144"/>
              <a:gd name="T54" fmla="*/ 20 w 176"/>
              <a:gd name="T55" fmla="*/ 112 h 144"/>
              <a:gd name="T56" fmla="*/ 24 w 176"/>
              <a:gd name="T57" fmla="*/ 108 h 144"/>
              <a:gd name="T58" fmla="*/ 20 w 176"/>
              <a:gd name="T59" fmla="*/ 10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44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Freeform 495"/>
          <p:cNvSpPr>
            <a:spLocks noEditPoints="1"/>
          </p:cNvSpPr>
          <p:nvPr/>
        </p:nvSpPr>
        <p:spPr bwMode="auto">
          <a:xfrm>
            <a:off x="6340399" y="4162197"/>
            <a:ext cx="515955" cy="529537"/>
          </a:xfrm>
          <a:custGeom>
            <a:avLst/>
            <a:gdLst>
              <a:gd name="T0" fmla="*/ 168 w 176"/>
              <a:gd name="T1" fmla="*/ 32 h 176"/>
              <a:gd name="T2" fmla="*/ 40 w 176"/>
              <a:gd name="T3" fmla="*/ 32 h 176"/>
              <a:gd name="T4" fmla="*/ 32 w 176"/>
              <a:gd name="T5" fmla="*/ 40 h 176"/>
              <a:gd name="T6" fmla="*/ 32 w 176"/>
              <a:gd name="T7" fmla="*/ 168 h 176"/>
              <a:gd name="T8" fmla="*/ 40 w 176"/>
              <a:gd name="T9" fmla="*/ 176 h 176"/>
              <a:gd name="T10" fmla="*/ 168 w 176"/>
              <a:gd name="T11" fmla="*/ 176 h 176"/>
              <a:gd name="T12" fmla="*/ 176 w 176"/>
              <a:gd name="T13" fmla="*/ 168 h 176"/>
              <a:gd name="T14" fmla="*/ 176 w 176"/>
              <a:gd name="T15" fmla="*/ 40 h 176"/>
              <a:gd name="T16" fmla="*/ 168 w 176"/>
              <a:gd name="T17" fmla="*/ 32 h 176"/>
              <a:gd name="T18" fmla="*/ 168 w 176"/>
              <a:gd name="T19" fmla="*/ 168 h 176"/>
              <a:gd name="T20" fmla="*/ 40 w 176"/>
              <a:gd name="T21" fmla="*/ 168 h 176"/>
              <a:gd name="T22" fmla="*/ 40 w 176"/>
              <a:gd name="T23" fmla="*/ 144 h 176"/>
              <a:gd name="T24" fmla="*/ 168 w 176"/>
              <a:gd name="T25" fmla="*/ 144 h 176"/>
              <a:gd name="T26" fmla="*/ 168 w 176"/>
              <a:gd name="T27" fmla="*/ 168 h 176"/>
              <a:gd name="T28" fmla="*/ 168 w 176"/>
              <a:gd name="T29" fmla="*/ 136 h 176"/>
              <a:gd name="T30" fmla="*/ 40 w 176"/>
              <a:gd name="T31" fmla="*/ 136 h 176"/>
              <a:gd name="T32" fmla="*/ 40 w 176"/>
              <a:gd name="T33" fmla="*/ 40 h 176"/>
              <a:gd name="T34" fmla="*/ 168 w 176"/>
              <a:gd name="T35" fmla="*/ 40 h 176"/>
              <a:gd name="T36" fmla="*/ 168 w 176"/>
              <a:gd name="T37" fmla="*/ 136 h 176"/>
              <a:gd name="T38" fmla="*/ 20 w 176"/>
              <a:gd name="T39" fmla="*/ 112 h 176"/>
              <a:gd name="T40" fmla="*/ 24 w 176"/>
              <a:gd name="T41" fmla="*/ 108 h 176"/>
              <a:gd name="T42" fmla="*/ 20 w 176"/>
              <a:gd name="T43" fmla="*/ 104 h 176"/>
              <a:gd name="T44" fmla="*/ 8 w 176"/>
              <a:gd name="T45" fmla="*/ 104 h 176"/>
              <a:gd name="T46" fmla="*/ 8 w 176"/>
              <a:gd name="T47" fmla="*/ 8 h 176"/>
              <a:gd name="T48" fmla="*/ 136 w 176"/>
              <a:gd name="T49" fmla="*/ 8 h 176"/>
              <a:gd name="T50" fmla="*/ 136 w 176"/>
              <a:gd name="T51" fmla="*/ 20 h 176"/>
              <a:gd name="T52" fmla="*/ 140 w 176"/>
              <a:gd name="T53" fmla="*/ 24 h 176"/>
              <a:gd name="T54" fmla="*/ 144 w 176"/>
              <a:gd name="T55" fmla="*/ 20 h 176"/>
              <a:gd name="T56" fmla="*/ 144 w 176"/>
              <a:gd name="T57" fmla="*/ 8 h 176"/>
              <a:gd name="T58" fmla="*/ 136 w 176"/>
              <a:gd name="T59" fmla="*/ 0 h 176"/>
              <a:gd name="T60" fmla="*/ 8 w 176"/>
              <a:gd name="T61" fmla="*/ 0 h 176"/>
              <a:gd name="T62" fmla="*/ 0 w 176"/>
              <a:gd name="T63" fmla="*/ 8 h 176"/>
              <a:gd name="T64" fmla="*/ 0 w 176"/>
              <a:gd name="T65" fmla="*/ 136 h 176"/>
              <a:gd name="T66" fmla="*/ 8 w 176"/>
              <a:gd name="T67" fmla="*/ 144 h 176"/>
              <a:gd name="T68" fmla="*/ 20 w 176"/>
              <a:gd name="T69" fmla="*/ 144 h 176"/>
              <a:gd name="T70" fmla="*/ 24 w 176"/>
              <a:gd name="T71" fmla="*/ 140 h 176"/>
              <a:gd name="T72" fmla="*/ 20 w 176"/>
              <a:gd name="T73" fmla="*/ 136 h 176"/>
              <a:gd name="T74" fmla="*/ 8 w 176"/>
              <a:gd name="T75" fmla="*/ 136 h 176"/>
              <a:gd name="T76" fmla="*/ 8 w 176"/>
              <a:gd name="T77" fmla="*/ 112 h 176"/>
              <a:gd name="T78" fmla="*/ 20 w 176"/>
              <a:gd name="T7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2"/>
                  <a:pt x="36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lnTo>
                  <a:pt x="168" y="168"/>
                </a:ln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12"/>
                </a:move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12"/>
                  <a:pt x="8" y="112"/>
                  <a:pt x="8" y="112"/>
                </a:cubicBezTo>
                <a:lnTo>
                  <a:pt x="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Freeform 496"/>
          <p:cNvSpPr>
            <a:spLocks noEditPoints="1"/>
          </p:cNvSpPr>
          <p:nvPr/>
        </p:nvSpPr>
        <p:spPr bwMode="auto">
          <a:xfrm>
            <a:off x="7331570" y="4216509"/>
            <a:ext cx="529537" cy="420914"/>
          </a:xfrm>
          <a:custGeom>
            <a:avLst/>
            <a:gdLst>
              <a:gd name="T0" fmla="*/ 36 w 176"/>
              <a:gd name="T1" fmla="*/ 8 h 144"/>
              <a:gd name="T2" fmla="*/ 140 w 176"/>
              <a:gd name="T3" fmla="*/ 8 h 144"/>
              <a:gd name="T4" fmla="*/ 144 w 176"/>
              <a:gd name="T5" fmla="*/ 4 h 144"/>
              <a:gd name="T6" fmla="*/ 140 w 176"/>
              <a:gd name="T7" fmla="*/ 0 h 144"/>
              <a:gd name="T8" fmla="*/ 36 w 176"/>
              <a:gd name="T9" fmla="*/ 0 h 144"/>
              <a:gd name="T10" fmla="*/ 32 w 176"/>
              <a:gd name="T11" fmla="*/ 4 h 144"/>
              <a:gd name="T12" fmla="*/ 36 w 176"/>
              <a:gd name="T13" fmla="*/ 8 h 144"/>
              <a:gd name="T14" fmla="*/ 168 w 176"/>
              <a:gd name="T15" fmla="*/ 32 h 144"/>
              <a:gd name="T16" fmla="*/ 8 w 176"/>
              <a:gd name="T17" fmla="*/ 32 h 144"/>
              <a:gd name="T18" fmla="*/ 0 w 176"/>
              <a:gd name="T19" fmla="*/ 40 h 144"/>
              <a:gd name="T20" fmla="*/ 0 w 176"/>
              <a:gd name="T21" fmla="*/ 136 h 144"/>
              <a:gd name="T22" fmla="*/ 8 w 176"/>
              <a:gd name="T23" fmla="*/ 144 h 144"/>
              <a:gd name="T24" fmla="*/ 168 w 176"/>
              <a:gd name="T25" fmla="*/ 144 h 144"/>
              <a:gd name="T26" fmla="*/ 176 w 176"/>
              <a:gd name="T27" fmla="*/ 136 h 144"/>
              <a:gd name="T28" fmla="*/ 176 w 176"/>
              <a:gd name="T29" fmla="*/ 40 h 144"/>
              <a:gd name="T30" fmla="*/ 168 w 176"/>
              <a:gd name="T31" fmla="*/ 32 h 144"/>
              <a:gd name="T32" fmla="*/ 168 w 176"/>
              <a:gd name="T33" fmla="*/ 136 h 144"/>
              <a:gd name="T34" fmla="*/ 8 w 176"/>
              <a:gd name="T35" fmla="*/ 136 h 144"/>
              <a:gd name="T36" fmla="*/ 8 w 176"/>
              <a:gd name="T37" fmla="*/ 40 h 144"/>
              <a:gd name="T38" fmla="*/ 168 w 176"/>
              <a:gd name="T39" fmla="*/ 40 h 144"/>
              <a:gd name="T40" fmla="*/ 168 w 176"/>
              <a:gd name="T41" fmla="*/ 136 h 144"/>
              <a:gd name="T42" fmla="*/ 20 w 176"/>
              <a:gd name="T43" fmla="*/ 24 h 144"/>
              <a:gd name="T44" fmla="*/ 156 w 176"/>
              <a:gd name="T45" fmla="*/ 24 h 144"/>
              <a:gd name="T46" fmla="*/ 160 w 176"/>
              <a:gd name="T47" fmla="*/ 20 h 144"/>
              <a:gd name="T48" fmla="*/ 156 w 176"/>
              <a:gd name="T49" fmla="*/ 16 h 144"/>
              <a:gd name="T50" fmla="*/ 20 w 176"/>
              <a:gd name="T51" fmla="*/ 16 h 144"/>
              <a:gd name="T52" fmla="*/ 16 w 176"/>
              <a:gd name="T53" fmla="*/ 20 h 144"/>
              <a:gd name="T54" fmla="*/ 20 w 176"/>
              <a:gd name="T55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44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Freeform 497"/>
          <p:cNvSpPr>
            <a:spLocks noEditPoints="1"/>
          </p:cNvSpPr>
          <p:nvPr/>
        </p:nvSpPr>
        <p:spPr bwMode="auto">
          <a:xfrm>
            <a:off x="8336322" y="4162197"/>
            <a:ext cx="529537" cy="529537"/>
          </a:xfrm>
          <a:custGeom>
            <a:avLst/>
            <a:gdLst>
              <a:gd name="T0" fmla="*/ 44 w 176"/>
              <a:gd name="T1" fmla="*/ 64 h 176"/>
              <a:gd name="T2" fmla="*/ 64 w 176"/>
              <a:gd name="T3" fmla="*/ 44 h 176"/>
              <a:gd name="T4" fmla="*/ 44 w 176"/>
              <a:gd name="T5" fmla="*/ 24 h 176"/>
              <a:gd name="T6" fmla="*/ 24 w 176"/>
              <a:gd name="T7" fmla="*/ 44 h 176"/>
              <a:gd name="T8" fmla="*/ 44 w 176"/>
              <a:gd name="T9" fmla="*/ 64 h 176"/>
              <a:gd name="T10" fmla="*/ 44 w 176"/>
              <a:gd name="T11" fmla="*/ 32 h 176"/>
              <a:gd name="T12" fmla="*/ 56 w 176"/>
              <a:gd name="T13" fmla="*/ 44 h 176"/>
              <a:gd name="T14" fmla="*/ 44 w 176"/>
              <a:gd name="T15" fmla="*/ 56 h 176"/>
              <a:gd name="T16" fmla="*/ 32 w 176"/>
              <a:gd name="T17" fmla="*/ 44 h 176"/>
              <a:gd name="T18" fmla="*/ 44 w 176"/>
              <a:gd name="T19" fmla="*/ 32 h 176"/>
              <a:gd name="T20" fmla="*/ 152 w 176"/>
              <a:gd name="T21" fmla="*/ 147 h 176"/>
              <a:gd name="T22" fmla="*/ 152 w 176"/>
              <a:gd name="T23" fmla="*/ 146 h 176"/>
              <a:gd name="T24" fmla="*/ 151 w 176"/>
              <a:gd name="T25" fmla="*/ 145 h 176"/>
              <a:gd name="T26" fmla="*/ 116 w 176"/>
              <a:gd name="T27" fmla="*/ 95 h 176"/>
              <a:gd name="T28" fmla="*/ 116 w 176"/>
              <a:gd name="T29" fmla="*/ 95 h 176"/>
              <a:gd name="T30" fmla="*/ 112 w 176"/>
              <a:gd name="T31" fmla="*/ 92 h 176"/>
              <a:gd name="T32" fmla="*/ 109 w 176"/>
              <a:gd name="T33" fmla="*/ 93 h 176"/>
              <a:gd name="T34" fmla="*/ 93 w 176"/>
              <a:gd name="T35" fmla="*/ 110 h 176"/>
              <a:gd name="T36" fmla="*/ 72 w 176"/>
              <a:gd name="T37" fmla="*/ 78 h 176"/>
              <a:gd name="T38" fmla="*/ 68 w 176"/>
              <a:gd name="T39" fmla="*/ 76 h 176"/>
              <a:gd name="T40" fmla="*/ 65 w 176"/>
              <a:gd name="T41" fmla="*/ 78 h 176"/>
              <a:gd name="T42" fmla="*/ 65 w 176"/>
              <a:gd name="T43" fmla="*/ 78 h 176"/>
              <a:gd name="T44" fmla="*/ 25 w 176"/>
              <a:gd name="T45" fmla="*/ 146 h 176"/>
              <a:gd name="T46" fmla="*/ 25 w 176"/>
              <a:gd name="T47" fmla="*/ 146 h 176"/>
              <a:gd name="T48" fmla="*/ 24 w 176"/>
              <a:gd name="T49" fmla="*/ 148 h 176"/>
              <a:gd name="T50" fmla="*/ 28 w 176"/>
              <a:gd name="T51" fmla="*/ 152 h 176"/>
              <a:gd name="T52" fmla="*/ 148 w 176"/>
              <a:gd name="T53" fmla="*/ 152 h 176"/>
              <a:gd name="T54" fmla="*/ 152 w 176"/>
              <a:gd name="T55" fmla="*/ 148 h 176"/>
              <a:gd name="T56" fmla="*/ 152 w 176"/>
              <a:gd name="T57" fmla="*/ 147 h 176"/>
              <a:gd name="T58" fmla="*/ 35 w 176"/>
              <a:gd name="T59" fmla="*/ 144 h 176"/>
              <a:gd name="T60" fmla="*/ 68 w 176"/>
              <a:gd name="T61" fmla="*/ 87 h 176"/>
              <a:gd name="T62" fmla="*/ 88 w 176"/>
              <a:gd name="T63" fmla="*/ 118 h 176"/>
              <a:gd name="T64" fmla="*/ 89 w 176"/>
              <a:gd name="T65" fmla="*/ 119 h 176"/>
              <a:gd name="T66" fmla="*/ 89 w 176"/>
              <a:gd name="T67" fmla="*/ 119 h 176"/>
              <a:gd name="T68" fmla="*/ 92 w 176"/>
              <a:gd name="T69" fmla="*/ 120 h 176"/>
              <a:gd name="T70" fmla="*/ 95 w 176"/>
              <a:gd name="T71" fmla="*/ 119 h 176"/>
              <a:gd name="T72" fmla="*/ 112 w 176"/>
              <a:gd name="T73" fmla="*/ 102 h 176"/>
              <a:gd name="T74" fmla="*/ 140 w 176"/>
              <a:gd name="T75" fmla="*/ 144 h 176"/>
              <a:gd name="T76" fmla="*/ 35 w 176"/>
              <a:gd name="T77" fmla="*/ 144 h 176"/>
              <a:gd name="T78" fmla="*/ 160 w 176"/>
              <a:gd name="T79" fmla="*/ 0 h 176"/>
              <a:gd name="T80" fmla="*/ 16 w 176"/>
              <a:gd name="T81" fmla="*/ 0 h 176"/>
              <a:gd name="T82" fmla="*/ 0 w 176"/>
              <a:gd name="T83" fmla="*/ 16 h 176"/>
              <a:gd name="T84" fmla="*/ 0 w 176"/>
              <a:gd name="T85" fmla="*/ 160 h 176"/>
              <a:gd name="T86" fmla="*/ 16 w 176"/>
              <a:gd name="T87" fmla="*/ 176 h 176"/>
              <a:gd name="T88" fmla="*/ 160 w 176"/>
              <a:gd name="T89" fmla="*/ 176 h 176"/>
              <a:gd name="T90" fmla="*/ 176 w 176"/>
              <a:gd name="T91" fmla="*/ 160 h 176"/>
              <a:gd name="T92" fmla="*/ 176 w 176"/>
              <a:gd name="T93" fmla="*/ 16 h 176"/>
              <a:gd name="T94" fmla="*/ 160 w 176"/>
              <a:gd name="T95" fmla="*/ 0 h 176"/>
              <a:gd name="T96" fmla="*/ 168 w 176"/>
              <a:gd name="T97" fmla="*/ 160 h 176"/>
              <a:gd name="T98" fmla="*/ 160 w 176"/>
              <a:gd name="T99" fmla="*/ 168 h 176"/>
              <a:gd name="T100" fmla="*/ 16 w 176"/>
              <a:gd name="T101" fmla="*/ 168 h 176"/>
              <a:gd name="T102" fmla="*/ 8 w 176"/>
              <a:gd name="T103" fmla="*/ 160 h 176"/>
              <a:gd name="T104" fmla="*/ 8 w 176"/>
              <a:gd name="T105" fmla="*/ 16 h 176"/>
              <a:gd name="T106" fmla="*/ 16 w 176"/>
              <a:gd name="T107" fmla="*/ 8 h 176"/>
              <a:gd name="T108" fmla="*/ 160 w 176"/>
              <a:gd name="T109" fmla="*/ 8 h 176"/>
              <a:gd name="T110" fmla="*/ 168 w 176"/>
              <a:gd name="T111" fmla="*/ 16 h 176"/>
              <a:gd name="T112" fmla="*/ 168 w 176"/>
              <a:gd name="T11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44" y="64"/>
                </a:moveTo>
                <a:cubicBezTo>
                  <a:pt x="55" y="64"/>
                  <a:pt x="64" y="55"/>
                  <a:pt x="64" y="44"/>
                </a:cubicBezTo>
                <a:cubicBezTo>
                  <a:pt x="64" y="33"/>
                  <a:pt x="55" y="24"/>
                  <a:pt x="44" y="24"/>
                </a:cubicBezTo>
                <a:cubicBezTo>
                  <a:pt x="33" y="24"/>
                  <a:pt x="24" y="33"/>
                  <a:pt x="24" y="44"/>
                </a:cubicBezTo>
                <a:cubicBezTo>
                  <a:pt x="24" y="55"/>
                  <a:pt x="33" y="64"/>
                  <a:pt x="44" y="64"/>
                </a:cubicBezTo>
                <a:close/>
                <a:moveTo>
                  <a:pt x="44" y="32"/>
                </a:move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ubicBezTo>
                  <a:pt x="32" y="37"/>
                  <a:pt x="37" y="32"/>
                  <a:pt x="44" y="32"/>
                </a:cubicBezTo>
                <a:close/>
                <a:moveTo>
                  <a:pt x="152" y="147"/>
                </a:moveTo>
                <a:cubicBezTo>
                  <a:pt x="152" y="146"/>
                  <a:pt x="152" y="146"/>
                  <a:pt x="152" y="146"/>
                </a:cubicBezTo>
                <a:cubicBezTo>
                  <a:pt x="151" y="146"/>
                  <a:pt x="151" y="146"/>
                  <a:pt x="151" y="14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5" y="93"/>
                  <a:pt x="114" y="92"/>
                  <a:pt x="112" y="92"/>
                </a:cubicBezTo>
                <a:cubicBezTo>
                  <a:pt x="111" y="92"/>
                  <a:pt x="110" y="92"/>
                  <a:pt x="109" y="93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72" y="78"/>
                  <a:pt x="72" y="78"/>
                  <a:pt x="72" y="78"/>
                </a:cubicBezTo>
                <a:cubicBezTo>
                  <a:pt x="71" y="77"/>
                  <a:pt x="70" y="76"/>
                  <a:pt x="68" y="76"/>
                </a:cubicBezTo>
                <a:cubicBezTo>
                  <a:pt x="67" y="76"/>
                  <a:pt x="65" y="77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7"/>
                  <a:pt x="152" y="147"/>
                  <a:pt x="152" y="147"/>
                </a:cubicBezTo>
                <a:close/>
                <a:moveTo>
                  <a:pt x="35" y="144"/>
                </a:moveTo>
                <a:cubicBezTo>
                  <a:pt x="68" y="87"/>
                  <a:pt x="68" y="87"/>
                  <a:pt x="68" y="87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8"/>
                  <a:pt x="89" y="118"/>
                  <a:pt x="89" y="11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90" y="120"/>
                  <a:pt x="91" y="120"/>
                  <a:pt x="92" y="120"/>
                </a:cubicBezTo>
                <a:cubicBezTo>
                  <a:pt x="93" y="120"/>
                  <a:pt x="94" y="120"/>
                  <a:pt x="95" y="119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40" y="144"/>
                  <a:pt x="140" y="144"/>
                  <a:pt x="140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Freeform 498"/>
          <p:cNvSpPr>
            <a:spLocks noEditPoints="1"/>
          </p:cNvSpPr>
          <p:nvPr/>
        </p:nvSpPr>
        <p:spPr bwMode="auto">
          <a:xfrm>
            <a:off x="9341075" y="4162197"/>
            <a:ext cx="515955" cy="529537"/>
          </a:xfrm>
          <a:custGeom>
            <a:avLst/>
            <a:gdLst>
              <a:gd name="T0" fmla="*/ 16 w 176"/>
              <a:gd name="T1" fmla="*/ 32 h 176"/>
              <a:gd name="T2" fmla="*/ 0 w 176"/>
              <a:gd name="T3" fmla="*/ 160 h 176"/>
              <a:gd name="T4" fmla="*/ 128 w 176"/>
              <a:gd name="T5" fmla="*/ 176 h 176"/>
              <a:gd name="T6" fmla="*/ 144 w 176"/>
              <a:gd name="T7" fmla="*/ 48 h 176"/>
              <a:gd name="T8" fmla="*/ 136 w 176"/>
              <a:gd name="T9" fmla="*/ 160 h 176"/>
              <a:gd name="T10" fmla="*/ 16 w 176"/>
              <a:gd name="T11" fmla="*/ 168 h 176"/>
              <a:gd name="T12" fmla="*/ 8 w 176"/>
              <a:gd name="T13" fmla="*/ 48 h 176"/>
              <a:gd name="T14" fmla="*/ 128 w 176"/>
              <a:gd name="T15" fmla="*/ 40 h 176"/>
              <a:gd name="T16" fmla="*/ 136 w 176"/>
              <a:gd name="T17" fmla="*/ 160 h 176"/>
              <a:gd name="T18" fmla="*/ 56 w 176"/>
              <a:gd name="T19" fmla="*/ 72 h 176"/>
              <a:gd name="T20" fmla="*/ 24 w 176"/>
              <a:gd name="T21" fmla="*/ 72 h 176"/>
              <a:gd name="T22" fmla="*/ 40 w 176"/>
              <a:gd name="T23" fmla="*/ 64 h 176"/>
              <a:gd name="T24" fmla="*/ 40 w 176"/>
              <a:gd name="T25" fmla="*/ 80 h 176"/>
              <a:gd name="T26" fmla="*/ 40 w 176"/>
              <a:gd name="T27" fmla="*/ 64 h 176"/>
              <a:gd name="T28" fmla="*/ 120 w 176"/>
              <a:gd name="T29" fmla="*/ 146 h 176"/>
              <a:gd name="T30" fmla="*/ 96 w 176"/>
              <a:gd name="T31" fmla="*/ 107 h 176"/>
              <a:gd name="T32" fmla="*/ 92 w 176"/>
              <a:gd name="T33" fmla="*/ 104 h 176"/>
              <a:gd name="T34" fmla="*/ 77 w 176"/>
              <a:gd name="T35" fmla="*/ 118 h 176"/>
              <a:gd name="T36" fmla="*/ 60 w 176"/>
              <a:gd name="T37" fmla="*/ 96 h 176"/>
              <a:gd name="T38" fmla="*/ 57 w 176"/>
              <a:gd name="T39" fmla="*/ 98 h 176"/>
              <a:gd name="T40" fmla="*/ 25 w 176"/>
              <a:gd name="T41" fmla="*/ 146 h 176"/>
              <a:gd name="T42" fmla="*/ 28 w 176"/>
              <a:gd name="T43" fmla="*/ 152 h 176"/>
              <a:gd name="T44" fmla="*/ 120 w 176"/>
              <a:gd name="T45" fmla="*/ 148 h 176"/>
              <a:gd name="T46" fmla="*/ 35 w 176"/>
              <a:gd name="T47" fmla="*/ 144 h 176"/>
              <a:gd name="T48" fmla="*/ 72 w 176"/>
              <a:gd name="T49" fmla="*/ 126 h 176"/>
              <a:gd name="T50" fmla="*/ 79 w 176"/>
              <a:gd name="T51" fmla="*/ 127 h 176"/>
              <a:gd name="T52" fmla="*/ 109 w 176"/>
              <a:gd name="T53" fmla="*/ 144 h 176"/>
              <a:gd name="T54" fmla="*/ 160 w 176"/>
              <a:gd name="T55" fmla="*/ 0 h 176"/>
              <a:gd name="T56" fmla="*/ 32 w 176"/>
              <a:gd name="T57" fmla="*/ 16 h 176"/>
              <a:gd name="T58" fmla="*/ 36 w 176"/>
              <a:gd name="T59" fmla="*/ 24 h 176"/>
              <a:gd name="T60" fmla="*/ 40 w 176"/>
              <a:gd name="T61" fmla="*/ 16 h 176"/>
              <a:gd name="T62" fmla="*/ 160 w 176"/>
              <a:gd name="T63" fmla="*/ 8 h 176"/>
              <a:gd name="T64" fmla="*/ 168 w 176"/>
              <a:gd name="T65" fmla="*/ 128 h 176"/>
              <a:gd name="T66" fmla="*/ 156 w 176"/>
              <a:gd name="T67" fmla="*/ 136 h 176"/>
              <a:gd name="T68" fmla="*/ 156 w 176"/>
              <a:gd name="T69" fmla="*/ 144 h 176"/>
              <a:gd name="T70" fmla="*/ 176 w 176"/>
              <a:gd name="T71" fmla="*/ 128 h 176"/>
              <a:gd name="T72" fmla="*/ 160 w 176"/>
              <a:gd name="T7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60"/>
                </a:lnTo>
                <a:close/>
                <a:moveTo>
                  <a:pt x="40" y="88"/>
                </a:moveTo>
                <a:cubicBezTo>
                  <a:pt x="49" y="88"/>
                  <a:pt x="56" y="81"/>
                  <a:pt x="56" y="72"/>
                </a:cubicBezTo>
                <a:cubicBezTo>
                  <a:pt x="56" y="63"/>
                  <a:pt x="49" y="56"/>
                  <a:pt x="40" y="56"/>
                </a:cubicBezTo>
                <a:cubicBezTo>
                  <a:pt x="31" y="56"/>
                  <a:pt x="24" y="63"/>
                  <a:pt x="24" y="72"/>
                </a:cubicBezTo>
                <a:cubicBezTo>
                  <a:pt x="24" y="81"/>
                  <a:pt x="31" y="88"/>
                  <a:pt x="40" y="88"/>
                </a:cubicBezTo>
                <a:close/>
                <a:moveTo>
                  <a:pt x="40" y="64"/>
                </a:moveTo>
                <a:cubicBezTo>
                  <a:pt x="44" y="64"/>
                  <a:pt x="48" y="68"/>
                  <a:pt x="48" y="72"/>
                </a:cubicBezTo>
                <a:cubicBezTo>
                  <a:pt x="48" y="76"/>
                  <a:pt x="44" y="80"/>
                  <a:pt x="40" y="80"/>
                </a:cubicBezTo>
                <a:cubicBezTo>
                  <a:pt x="36" y="80"/>
                  <a:pt x="32" y="76"/>
                  <a:pt x="32" y="72"/>
                </a:cubicBezTo>
                <a:cubicBezTo>
                  <a:pt x="32" y="68"/>
                  <a:pt x="36" y="64"/>
                  <a:pt x="40" y="64"/>
                </a:cubicBezTo>
                <a:close/>
                <a:moveTo>
                  <a:pt x="120" y="147"/>
                </a:moveTo>
                <a:cubicBezTo>
                  <a:pt x="120" y="146"/>
                  <a:pt x="120" y="146"/>
                  <a:pt x="120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5" y="105"/>
                  <a:pt x="94" y="104"/>
                  <a:pt x="92" y="104"/>
                </a:cubicBezTo>
                <a:cubicBezTo>
                  <a:pt x="91" y="104"/>
                  <a:pt x="90" y="104"/>
                  <a:pt x="89" y="105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7"/>
                  <a:pt x="62" y="96"/>
                  <a:pt x="60" y="96"/>
                </a:cubicBezTo>
                <a:cubicBezTo>
                  <a:pt x="59" y="96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7"/>
                  <a:pt x="120" y="147"/>
                  <a:pt x="120" y="147"/>
                </a:cubicBezTo>
                <a:close/>
                <a:moveTo>
                  <a:pt x="35" y="144"/>
                </a:moveTo>
                <a:cubicBezTo>
                  <a:pt x="60" y="107"/>
                  <a:pt x="60" y="107"/>
                  <a:pt x="60" y="10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3" y="127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9" y="144"/>
                  <a:pt x="109" y="144"/>
                  <a:pt x="109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Freeform 499"/>
          <p:cNvSpPr>
            <a:spLocks noEditPoints="1"/>
          </p:cNvSpPr>
          <p:nvPr/>
        </p:nvSpPr>
        <p:spPr bwMode="auto">
          <a:xfrm>
            <a:off x="10332254" y="4162197"/>
            <a:ext cx="529537" cy="529537"/>
          </a:xfrm>
          <a:custGeom>
            <a:avLst/>
            <a:gdLst>
              <a:gd name="T0" fmla="*/ 168 w 176"/>
              <a:gd name="T1" fmla="*/ 4 h 176"/>
              <a:gd name="T2" fmla="*/ 8 w 176"/>
              <a:gd name="T3" fmla="*/ 4 h 176"/>
              <a:gd name="T4" fmla="*/ 0 w 176"/>
              <a:gd name="T5" fmla="*/ 20 h 176"/>
              <a:gd name="T6" fmla="*/ 8 w 176"/>
              <a:gd name="T7" fmla="*/ 172 h 176"/>
              <a:gd name="T8" fmla="*/ 168 w 176"/>
              <a:gd name="T9" fmla="*/ 172 h 176"/>
              <a:gd name="T10" fmla="*/ 176 w 176"/>
              <a:gd name="T11" fmla="*/ 20 h 176"/>
              <a:gd name="T12" fmla="*/ 80 w 176"/>
              <a:gd name="T13" fmla="*/ 168 h 176"/>
              <a:gd name="T14" fmla="*/ 96 w 176"/>
              <a:gd name="T15" fmla="*/ 168 h 176"/>
              <a:gd name="T16" fmla="*/ 104 w 176"/>
              <a:gd name="T17" fmla="*/ 124 h 176"/>
              <a:gd name="T18" fmla="*/ 72 w 176"/>
              <a:gd name="T19" fmla="*/ 124 h 176"/>
              <a:gd name="T20" fmla="*/ 16 w 176"/>
              <a:gd name="T21" fmla="*/ 24 h 176"/>
              <a:gd name="T22" fmla="*/ 160 w 176"/>
              <a:gd name="T23" fmla="*/ 16 h 176"/>
              <a:gd name="T24" fmla="*/ 160 w 176"/>
              <a:gd name="T25" fmla="*/ 8 h 176"/>
              <a:gd name="T26" fmla="*/ 140 w 176"/>
              <a:gd name="T27" fmla="*/ 72 h 176"/>
              <a:gd name="T28" fmla="*/ 140 w 176"/>
              <a:gd name="T29" fmla="*/ 40 h 176"/>
              <a:gd name="T30" fmla="*/ 112 w 176"/>
              <a:gd name="T31" fmla="*/ 68 h 176"/>
              <a:gd name="T32" fmla="*/ 136 w 176"/>
              <a:gd name="T33" fmla="*/ 48 h 176"/>
              <a:gd name="T34" fmla="*/ 120 w 176"/>
              <a:gd name="T35" fmla="*/ 48 h 176"/>
              <a:gd name="T36" fmla="*/ 64 w 176"/>
              <a:gd name="T37" fmla="*/ 68 h 176"/>
              <a:gd name="T38" fmla="*/ 36 w 176"/>
              <a:gd name="T39" fmla="*/ 40 h 176"/>
              <a:gd name="T40" fmla="*/ 36 w 176"/>
              <a:gd name="T41" fmla="*/ 72 h 176"/>
              <a:gd name="T42" fmla="*/ 56 w 176"/>
              <a:gd name="T43" fmla="*/ 64 h 176"/>
              <a:gd name="T44" fmla="*/ 36 w 176"/>
              <a:gd name="T45" fmla="*/ 112 h 176"/>
              <a:gd name="T46" fmla="*/ 64 w 176"/>
              <a:gd name="T47" fmla="*/ 84 h 176"/>
              <a:gd name="T48" fmla="*/ 32 w 176"/>
              <a:gd name="T49" fmla="*/ 84 h 176"/>
              <a:gd name="T50" fmla="*/ 40 w 176"/>
              <a:gd name="T51" fmla="*/ 88 h 176"/>
              <a:gd name="T52" fmla="*/ 40 w 176"/>
              <a:gd name="T53" fmla="*/ 104 h 176"/>
              <a:gd name="T54" fmla="*/ 140 w 176"/>
              <a:gd name="T55" fmla="*/ 112 h 176"/>
              <a:gd name="T56" fmla="*/ 140 w 176"/>
              <a:gd name="T57" fmla="*/ 80 h 176"/>
              <a:gd name="T58" fmla="*/ 112 w 176"/>
              <a:gd name="T59" fmla="*/ 108 h 176"/>
              <a:gd name="T60" fmla="*/ 136 w 176"/>
              <a:gd name="T61" fmla="*/ 88 h 176"/>
              <a:gd name="T62" fmla="*/ 120 w 176"/>
              <a:gd name="T63" fmla="*/ 88 h 176"/>
              <a:gd name="T64" fmla="*/ 64 w 176"/>
              <a:gd name="T65" fmla="*/ 148 h 176"/>
              <a:gd name="T66" fmla="*/ 36 w 176"/>
              <a:gd name="T67" fmla="*/ 120 h 176"/>
              <a:gd name="T68" fmla="*/ 36 w 176"/>
              <a:gd name="T69" fmla="*/ 152 h 176"/>
              <a:gd name="T70" fmla="*/ 56 w 176"/>
              <a:gd name="T71" fmla="*/ 144 h 176"/>
              <a:gd name="T72" fmla="*/ 76 w 176"/>
              <a:gd name="T73" fmla="*/ 72 h 176"/>
              <a:gd name="T74" fmla="*/ 104 w 176"/>
              <a:gd name="T75" fmla="*/ 44 h 176"/>
              <a:gd name="T76" fmla="*/ 72 w 176"/>
              <a:gd name="T77" fmla="*/ 44 h 176"/>
              <a:gd name="T78" fmla="*/ 80 w 176"/>
              <a:gd name="T79" fmla="*/ 48 h 176"/>
              <a:gd name="T80" fmla="*/ 80 w 176"/>
              <a:gd name="T81" fmla="*/ 64 h 176"/>
              <a:gd name="T82" fmla="*/ 140 w 176"/>
              <a:gd name="T83" fmla="*/ 152 h 176"/>
              <a:gd name="T84" fmla="*/ 140 w 176"/>
              <a:gd name="T85" fmla="*/ 120 h 176"/>
              <a:gd name="T86" fmla="*/ 112 w 176"/>
              <a:gd name="T87" fmla="*/ 148 h 176"/>
              <a:gd name="T88" fmla="*/ 136 w 176"/>
              <a:gd name="T89" fmla="*/ 128 h 176"/>
              <a:gd name="T90" fmla="*/ 120 w 176"/>
              <a:gd name="T91" fmla="*/ 128 h 176"/>
              <a:gd name="T92" fmla="*/ 104 w 176"/>
              <a:gd name="T93" fmla="*/ 108 h 176"/>
              <a:gd name="T94" fmla="*/ 76 w 176"/>
              <a:gd name="T95" fmla="*/ 80 h 176"/>
              <a:gd name="T96" fmla="*/ 76 w 176"/>
              <a:gd name="T97" fmla="*/ 112 h 176"/>
              <a:gd name="T98" fmla="*/ 96 w 176"/>
              <a:gd name="T99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72" y="1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2"/>
                  <a:pt x="166" y="0"/>
                  <a:pt x="1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72"/>
                  <a:pt x="8" y="172"/>
                  <a:pt x="8" y="172"/>
                </a:cubicBezTo>
                <a:cubicBezTo>
                  <a:pt x="8" y="174"/>
                  <a:pt x="10" y="176"/>
                  <a:pt x="12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66" y="176"/>
                  <a:pt x="168" y="174"/>
                  <a:pt x="168" y="172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lose/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lnTo>
                  <a:pt x="96" y="168"/>
                </a:lnTo>
                <a:close/>
                <a:moveTo>
                  <a:pt x="160" y="168"/>
                </a:moveTo>
                <a:cubicBezTo>
                  <a:pt x="104" y="168"/>
                  <a:pt x="104" y="168"/>
                  <a:pt x="104" y="16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0" y="24"/>
                  <a:pt x="160" y="24"/>
                  <a:pt x="160" y="24"/>
                </a:cubicBezTo>
                <a:lnTo>
                  <a:pt x="160" y="168"/>
                </a:lnTo>
                <a:close/>
                <a:moveTo>
                  <a:pt x="160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6"/>
                </a:lnTo>
                <a:close/>
                <a:moveTo>
                  <a:pt x="11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2"/>
                  <a:pt x="142" y="40"/>
                  <a:pt x="140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4" y="40"/>
                  <a:pt x="112" y="42"/>
                  <a:pt x="112" y="4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lose/>
                <a:moveTo>
                  <a:pt x="120" y="48"/>
                </a:moveTo>
                <a:cubicBezTo>
                  <a:pt x="136" y="48"/>
                  <a:pt x="136" y="48"/>
                  <a:pt x="136" y="48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48"/>
                </a:lnTo>
                <a:close/>
                <a:moveTo>
                  <a:pt x="36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2" y="72"/>
                  <a:pt x="64" y="70"/>
                  <a:pt x="64" y="68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70"/>
                  <a:pt x="34" y="72"/>
                  <a:pt x="36" y="72"/>
                </a:cubicBezTo>
                <a:close/>
                <a:moveTo>
                  <a:pt x="40" y="48"/>
                </a:moveTo>
                <a:cubicBezTo>
                  <a:pt x="56" y="48"/>
                  <a:pt x="56" y="48"/>
                  <a:pt x="56" y="48"/>
                </a:cubicBezTo>
                <a:cubicBezTo>
                  <a:pt x="56" y="64"/>
                  <a:pt x="56" y="64"/>
                  <a:pt x="56" y="64"/>
                </a:cubicBezTo>
                <a:cubicBezTo>
                  <a:pt x="40" y="64"/>
                  <a:pt x="40" y="64"/>
                  <a:pt x="40" y="64"/>
                </a:cubicBezTo>
                <a:lnTo>
                  <a:pt x="40" y="48"/>
                </a:lnTo>
                <a:close/>
                <a:moveTo>
                  <a:pt x="36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4" y="80"/>
                  <a:pt x="32" y="82"/>
                  <a:pt x="32" y="8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lose/>
                <a:moveTo>
                  <a:pt x="40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88"/>
                </a:lnTo>
                <a:close/>
                <a:moveTo>
                  <a:pt x="116" y="112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2"/>
                  <a:pt x="142" y="80"/>
                  <a:pt x="140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close/>
                <a:moveTo>
                  <a:pt x="120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88"/>
                </a:lnTo>
                <a:close/>
                <a:moveTo>
                  <a:pt x="3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close/>
                <a:moveTo>
                  <a:pt x="40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28"/>
                </a:lnTo>
                <a:close/>
                <a:moveTo>
                  <a:pt x="76" y="72"/>
                </a:moveTo>
                <a:cubicBezTo>
                  <a:pt x="100" y="72"/>
                  <a:pt x="100" y="72"/>
                  <a:pt x="100" y="72"/>
                </a:cubicBezTo>
                <a:cubicBezTo>
                  <a:pt x="102" y="72"/>
                  <a:pt x="104" y="70"/>
                  <a:pt x="104" y="6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close/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64"/>
                  <a:pt x="96" y="64"/>
                  <a:pt x="96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48"/>
                </a:lnTo>
                <a:close/>
                <a:moveTo>
                  <a:pt x="116" y="152"/>
                </a:moveTo>
                <a:cubicBezTo>
                  <a:pt x="140" y="152"/>
                  <a:pt x="140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50"/>
                  <a:pt x="114" y="152"/>
                  <a:pt x="116" y="152"/>
                </a:cubicBezTo>
                <a:close/>
                <a:moveTo>
                  <a:pt x="120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20" y="144"/>
                  <a:pt x="120" y="144"/>
                  <a:pt x="120" y="144"/>
                </a:cubicBezTo>
                <a:lnTo>
                  <a:pt x="120" y="128"/>
                </a:lnTo>
                <a:close/>
                <a:moveTo>
                  <a:pt x="76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lose/>
                <a:moveTo>
                  <a:pt x="80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lnTo>
                  <a:pt x="80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Freeform 500"/>
          <p:cNvSpPr>
            <a:spLocks noEditPoints="1"/>
          </p:cNvSpPr>
          <p:nvPr/>
        </p:nvSpPr>
        <p:spPr bwMode="auto">
          <a:xfrm>
            <a:off x="1330208" y="5221263"/>
            <a:ext cx="529537" cy="420914"/>
          </a:xfrm>
          <a:custGeom>
            <a:avLst/>
            <a:gdLst>
              <a:gd name="T0" fmla="*/ 168 w 176"/>
              <a:gd name="T1" fmla="*/ 0 h 144"/>
              <a:gd name="T2" fmla="*/ 8 w 176"/>
              <a:gd name="T3" fmla="*/ 0 h 144"/>
              <a:gd name="T4" fmla="*/ 0 w 176"/>
              <a:gd name="T5" fmla="*/ 8 h 144"/>
              <a:gd name="T6" fmla="*/ 0 w 176"/>
              <a:gd name="T7" fmla="*/ 24 h 144"/>
              <a:gd name="T8" fmla="*/ 8 w 176"/>
              <a:gd name="T9" fmla="*/ 32 h 144"/>
              <a:gd name="T10" fmla="*/ 16 w 176"/>
              <a:gd name="T11" fmla="*/ 32 h 144"/>
              <a:gd name="T12" fmla="*/ 16 w 176"/>
              <a:gd name="T13" fmla="*/ 136 h 144"/>
              <a:gd name="T14" fmla="*/ 24 w 176"/>
              <a:gd name="T15" fmla="*/ 144 h 144"/>
              <a:gd name="T16" fmla="*/ 152 w 176"/>
              <a:gd name="T17" fmla="*/ 144 h 144"/>
              <a:gd name="T18" fmla="*/ 160 w 176"/>
              <a:gd name="T19" fmla="*/ 136 h 144"/>
              <a:gd name="T20" fmla="*/ 160 w 176"/>
              <a:gd name="T21" fmla="*/ 32 h 144"/>
              <a:gd name="T22" fmla="*/ 168 w 176"/>
              <a:gd name="T23" fmla="*/ 32 h 144"/>
              <a:gd name="T24" fmla="*/ 176 w 176"/>
              <a:gd name="T25" fmla="*/ 24 h 144"/>
              <a:gd name="T26" fmla="*/ 176 w 176"/>
              <a:gd name="T27" fmla="*/ 8 h 144"/>
              <a:gd name="T28" fmla="*/ 168 w 176"/>
              <a:gd name="T29" fmla="*/ 0 h 144"/>
              <a:gd name="T30" fmla="*/ 152 w 176"/>
              <a:gd name="T31" fmla="*/ 136 h 144"/>
              <a:gd name="T32" fmla="*/ 24 w 176"/>
              <a:gd name="T33" fmla="*/ 136 h 144"/>
              <a:gd name="T34" fmla="*/ 24 w 176"/>
              <a:gd name="T35" fmla="*/ 32 h 144"/>
              <a:gd name="T36" fmla="*/ 152 w 176"/>
              <a:gd name="T37" fmla="*/ 32 h 144"/>
              <a:gd name="T38" fmla="*/ 152 w 176"/>
              <a:gd name="T39" fmla="*/ 136 h 144"/>
              <a:gd name="T40" fmla="*/ 168 w 176"/>
              <a:gd name="T41" fmla="*/ 24 h 144"/>
              <a:gd name="T42" fmla="*/ 8 w 176"/>
              <a:gd name="T43" fmla="*/ 24 h 144"/>
              <a:gd name="T44" fmla="*/ 8 w 176"/>
              <a:gd name="T45" fmla="*/ 8 h 144"/>
              <a:gd name="T46" fmla="*/ 168 w 176"/>
              <a:gd name="T47" fmla="*/ 8 h 144"/>
              <a:gd name="T48" fmla="*/ 168 w 176"/>
              <a:gd name="T49" fmla="*/ 24 h 144"/>
              <a:gd name="T50" fmla="*/ 64 w 176"/>
              <a:gd name="T51" fmla="*/ 72 h 144"/>
              <a:gd name="T52" fmla="*/ 112 w 176"/>
              <a:gd name="T53" fmla="*/ 72 h 144"/>
              <a:gd name="T54" fmla="*/ 120 w 176"/>
              <a:gd name="T55" fmla="*/ 64 h 144"/>
              <a:gd name="T56" fmla="*/ 120 w 176"/>
              <a:gd name="T57" fmla="*/ 56 h 144"/>
              <a:gd name="T58" fmla="*/ 112 w 176"/>
              <a:gd name="T59" fmla="*/ 48 h 144"/>
              <a:gd name="T60" fmla="*/ 64 w 176"/>
              <a:gd name="T61" fmla="*/ 48 h 144"/>
              <a:gd name="T62" fmla="*/ 56 w 176"/>
              <a:gd name="T63" fmla="*/ 56 h 144"/>
              <a:gd name="T64" fmla="*/ 56 w 176"/>
              <a:gd name="T65" fmla="*/ 64 h 144"/>
              <a:gd name="T66" fmla="*/ 64 w 176"/>
              <a:gd name="T67" fmla="*/ 72 h 144"/>
              <a:gd name="T68" fmla="*/ 64 w 176"/>
              <a:gd name="T69" fmla="*/ 56 h 144"/>
              <a:gd name="T70" fmla="*/ 112 w 176"/>
              <a:gd name="T71" fmla="*/ 56 h 144"/>
              <a:gd name="T72" fmla="*/ 112 w 176"/>
              <a:gd name="T73" fmla="*/ 64 h 144"/>
              <a:gd name="T74" fmla="*/ 64 w 176"/>
              <a:gd name="T75" fmla="*/ 64 h 144"/>
              <a:gd name="T76" fmla="*/ 64 w 176"/>
              <a:gd name="T77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64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6" y="72"/>
                  <a:pt x="120" y="68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2"/>
                  <a:pt x="116" y="48"/>
                  <a:pt x="112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0" y="48"/>
                  <a:pt x="56" y="52"/>
                  <a:pt x="56" y="56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8"/>
                  <a:pt x="60" y="72"/>
                  <a:pt x="64" y="72"/>
                </a:cubicBezTo>
                <a:close/>
                <a:moveTo>
                  <a:pt x="64" y="56"/>
                </a:moveTo>
                <a:cubicBezTo>
                  <a:pt x="112" y="56"/>
                  <a:pt x="112" y="56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501"/>
          <p:cNvSpPr>
            <a:spLocks noEditPoints="1"/>
          </p:cNvSpPr>
          <p:nvPr/>
        </p:nvSpPr>
        <p:spPr bwMode="auto">
          <a:xfrm>
            <a:off x="2334961" y="5221263"/>
            <a:ext cx="515955" cy="420914"/>
          </a:xfrm>
          <a:custGeom>
            <a:avLst/>
            <a:gdLst>
              <a:gd name="T0" fmla="*/ 124 w 176"/>
              <a:gd name="T1" fmla="*/ 96 h 144"/>
              <a:gd name="T2" fmla="*/ 136 w 176"/>
              <a:gd name="T3" fmla="*/ 84 h 144"/>
              <a:gd name="T4" fmla="*/ 124 w 176"/>
              <a:gd name="T5" fmla="*/ 72 h 144"/>
              <a:gd name="T6" fmla="*/ 112 w 176"/>
              <a:gd name="T7" fmla="*/ 84 h 144"/>
              <a:gd name="T8" fmla="*/ 124 w 176"/>
              <a:gd name="T9" fmla="*/ 96 h 144"/>
              <a:gd name="T10" fmla="*/ 124 w 176"/>
              <a:gd name="T11" fmla="*/ 80 h 144"/>
              <a:gd name="T12" fmla="*/ 128 w 176"/>
              <a:gd name="T13" fmla="*/ 84 h 144"/>
              <a:gd name="T14" fmla="*/ 124 w 176"/>
              <a:gd name="T15" fmla="*/ 88 h 144"/>
              <a:gd name="T16" fmla="*/ 120 w 176"/>
              <a:gd name="T17" fmla="*/ 84 h 144"/>
              <a:gd name="T18" fmla="*/ 124 w 176"/>
              <a:gd name="T19" fmla="*/ 80 h 144"/>
              <a:gd name="T20" fmla="*/ 88 w 176"/>
              <a:gd name="T21" fmla="*/ 96 h 144"/>
              <a:gd name="T22" fmla="*/ 100 w 176"/>
              <a:gd name="T23" fmla="*/ 84 h 144"/>
              <a:gd name="T24" fmla="*/ 88 w 176"/>
              <a:gd name="T25" fmla="*/ 72 h 144"/>
              <a:gd name="T26" fmla="*/ 76 w 176"/>
              <a:gd name="T27" fmla="*/ 84 h 144"/>
              <a:gd name="T28" fmla="*/ 88 w 176"/>
              <a:gd name="T29" fmla="*/ 96 h 144"/>
              <a:gd name="T30" fmla="*/ 88 w 176"/>
              <a:gd name="T31" fmla="*/ 80 h 144"/>
              <a:gd name="T32" fmla="*/ 92 w 176"/>
              <a:gd name="T33" fmla="*/ 84 h 144"/>
              <a:gd name="T34" fmla="*/ 88 w 176"/>
              <a:gd name="T35" fmla="*/ 88 h 144"/>
              <a:gd name="T36" fmla="*/ 84 w 176"/>
              <a:gd name="T37" fmla="*/ 84 h 144"/>
              <a:gd name="T38" fmla="*/ 88 w 176"/>
              <a:gd name="T39" fmla="*/ 80 h 144"/>
              <a:gd name="T40" fmla="*/ 168 w 176"/>
              <a:gd name="T41" fmla="*/ 0 h 144"/>
              <a:gd name="T42" fmla="*/ 8 w 176"/>
              <a:gd name="T43" fmla="*/ 0 h 144"/>
              <a:gd name="T44" fmla="*/ 0 w 176"/>
              <a:gd name="T45" fmla="*/ 8 h 144"/>
              <a:gd name="T46" fmla="*/ 0 w 176"/>
              <a:gd name="T47" fmla="*/ 24 h 144"/>
              <a:gd name="T48" fmla="*/ 8 w 176"/>
              <a:gd name="T49" fmla="*/ 32 h 144"/>
              <a:gd name="T50" fmla="*/ 16 w 176"/>
              <a:gd name="T51" fmla="*/ 32 h 144"/>
              <a:gd name="T52" fmla="*/ 16 w 176"/>
              <a:gd name="T53" fmla="*/ 136 h 144"/>
              <a:gd name="T54" fmla="*/ 24 w 176"/>
              <a:gd name="T55" fmla="*/ 144 h 144"/>
              <a:gd name="T56" fmla="*/ 152 w 176"/>
              <a:gd name="T57" fmla="*/ 144 h 144"/>
              <a:gd name="T58" fmla="*/ 160 w 176"/>
              <a:gd name="T59" fmla="*/ 136 h 144"/>
              <a:gd name="T60" fmla="*/ 160 w 176"/>
              <a:gd name="T61" fmla="*/ 32 h 144"/>
              <a:gd name="T62" fmla="*/ 168 w 176"/>
              <a:gd name="T63" fmla="*/ 32 h 144"/>
              <a:gd name="T64" fmla="*/ 176 w 176"/>
              <a:gd name="T65" fmla="*/ 24 h 144"/>
              <a:gd name="T66" fmla="*/ 176 w 176"/>
              <a:gd name="T67" fmla="*/ 8 h 144"/>
              <a:gd name="T68" fmla="*/ 168 w 176"/>
              <a:gd name="T69" fmla="*/ 0 h 144"/>
              <a:gd name="T70" fmla="*/ 152 w 176"/>
              <a:gd name="T71" fmla="*/ 136 h 144"/>
              <a:gd name="T72" fmla="*/ 24 w 176"/>
              <a:gd name="T73" fmla="*/ 136 h 144"/>
              <a:gd name="T74" fmla="*/ 24 w 176"/>
              <a:gd name="T75" fmla="*/ 32 h 144"/>
              <a:gd name="T76" fmla="*/ 152 w 176"/>
              <a:gd name="T77" fmla="*/ 32 h 144"/>
              <a:gd name="T78" fmla="*/ 152 w 176"/>
              <a:gd name="T79" fmla="*/ 136 h 144"/>
              <a:gd name="T80" fmla="*/ 168 w 176"/>
              <a:gd name="T81" fmla="*/ 24 h 144"/>
              <a:gd name="T82" fmla="*/ 8 w 176"/>
              <a:gd name="T83" fmla="*/ 24 h 144"/>
              <a:gd name="T84" fmla="*/ 8 w 176"/>
              <a:gd name="T85" fmla="*/ 8 h 144"/>
              <a:gd name="T86" fmla="*/ 168 w 176"/>
              <a:gd name="T87" fmla="*/ 8 h 144"/>
              <a:gd name="T88" fmla="*/ 168 w 176"/>
              <a:gd name="T89" fmla="*/ 24 h 144"/>
              <a:gd name="T90" fmla="*/ 52 w 176"/>
              <a:gd name="T91" fmla="*/ 96 h 144"/>
              <a:gd name="T92" fmla="*/ 64 w 176"/>
              <a:gd name="T93" fmla="*/ 84 h 144"/>
              <a:gd name="T94" fmla="*/ 52 w 176"/>
              <a:gd name="T95" fmla="*/ 72 h 144"/>
              <a:gd name="T96" fmla="*/ 40 w 176"/>
              <a:gd name="T97" fmla="*/ 84 h 144"/>
              <a:gd name="T98" fmla="*/ 52 w 176"/>
              <a:gd name="T99" fmla="*/ 96 h 144"/>
              <a:gd name="T100" fmla="*/ 52 w 176"/>
              <a:gd name="T101" fmla="*/ 80 h 144"/>
              <a:gd name="T102" fmla="*/ 56 w 176"/>
              <a:gd name="T103" fmla="*/ 84 h 144"/>
              <a:gd name="T104" fmla="*/ 52 w 176"/>
              <a:gd name="T105" fmla="*/ 88 h 144"/>
              <a:gd name="T106" fmla="*/ 48 w 176"/>
              <a:gd name="T107" fmla="*/ 84 h 144"/>
              <a:gd name="T108" fmla="*/ 52 w 176"/>
              <a:gd name="T109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44">
                <a:moveTo>
                  <a:pt x="124" y="96"/>
                </a:moveTo>
                <a:cubicBezTo>
                  <a:pt x="131" y="96"/>
                  <a:pt x="136" y="91"/>
                  <a:pt x="136" y="84"/>
                </a:cubicBezTo>
                <a:cubicBezTo>
                  <a:pt x="136" y="77"/>
                  <a:pt x="131" y="72"/>
                  <a:pt x="124" y="72"/>
                </a:cubicBezTo>
                <a:cubicBezTo>
                  <a:pt x="117" y="72"/>
                  <a:pt x="112" y="77"/>
                  <a:pt x="112" y="84"/>
                </a:cubicBezTo>
                <a:cubicBezTo>
                  <a:pt x="112" y="91"/>
                  <a:pt x="117" y="96"/>
                  <a:pt x="124" y="96"/>
                </a:cubicBezTo>
                <a:close/>
                <a:moveTo>
                  <a:pt x="124" y="80"/>
                </a:moveTo>
                <a:cubicBezTo>
                  <a:pt x="126" y="80"/>
                  <a:pt x="128" y="82"/>
                  <a:pt x="128" y="84"/>
                </a:cubicBezTo>
                <a:cubicBezTo>
                  <a:pt x="128" y="86"/>
                  <a:pt x="126" y="88"/>
                  <a:pt x="124" y="88"/>
                </a:cubicBezTo>
                <a:cubicBezTo>
                  <a:pt x="122" y="88"/>
                  <a:pt x="120" y="86"/>
                  <a:pt x="120" y="84"/>
                </a:cubicBezTo>
                <a:cubicBezTo>
                  <a:pt x="120" y="82"/>
                  <a:pt x="122" y="80"/>
                  <a:pt x="124" y="80"/>
                </a:cubicBezTo>
                <a:close/>
                <a:moveTo>
                  <a:pt x="88" y="96"/>
                </a:moveTo>
                <a:cubicBezTo>
                  <a:pt x="95" y="96"/>
                  <a:pt x="100" y="91"/>
                  <a:pt x="100" y="84"/>
                </a:cubicBezTo>
                <a:cubicBezTo>
                  <a:pt x="100" y="77"/>
                  <a:pt x="95" y="72"/>
                  <a:pt x="88" y="72"/>
                </a:cubicBezTo>
                <a:cubicBezTo>
                  <a:pt x="81" y="72"/>
                  <a:pt x="76" y="77"/>
                  <a:pt x="76" y="84"/>
                </a:cubicBezTo>
                <a:cubicBezTo>
                  <a:pt x="76" y="91"/>
                  <a:pt x="81" y="96"/>
                  <a:pt x="88" y="96"/>
                </a:cubicBezTo>
                <a:close/>
                <a:moveTo>
                  <a:pt x="88" y="80"/>
                </a:moveTo>
                <a:cubicBezTo>
                  <a:pt x="90" y="80"/>
                  <a:pt x="92" y="82"/>
                  <a:pt x="92" y="84"/>
                </a:cubicBezTo>
                <a:cubicBezTo>
                  <a:pt x="92" y="86"/>
                  <a:pt x="90" y="88"/>
                  <a:pt x="88" y="88"/>
                </a:cubicBezTo>
                <a:cubicBezTo>
                  <a:pt x="86" y="88"/>
                  <a:pt x="84" y="86"/>
                  <a:pt x="84" y="84"/>
                </a:cubicBezTo>
                <a:cubicBezTo>
                  <a:pt x="84" y="82"/>
                  <a:pt x="86" y="80"/>
                  <a:pt x="88" y="80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52" y="96"/>
                </a:moveTo>
                <a:cubicBezTo>
                  <a:pt x="59" y="96"/>
                  <a:pt x="64" y="91"/>
                  <a:pt x="64" y="84"/>
                </a:cubicBezTo>
                <a:cubicBezTo>
                  <a:pt x="64" y="77"/>
                  <a:pt x="59" y="72"/>
                  <a:pt x="52" y="72"/>
                </a:cubicBezTo>
                <a:cubicBezTo>
                  <a:pt x="45" y="72"/>
                  <a:pt x="40" y="77"/>
                  <a:pt x="40" y="84"/>
                </a:cubicBezTo>
                <a:cubicBezTo>
                  <a:pt x="40" y="91"/>
                  <a:pt x="45" y="96"/>
                  <a:pt x="52" y="96"/>
                </a:cubicBezTo>
                <a:close/>
                <a:moveTo>
                  <a:pt x="52" y="80"/>
                </a:moveTo>
                <a:cubicBezTo>
                  <a:pt x="54" y="80"/>
                  <a:pt x="56" y="82"/>
                  <a:pt x="56" y="84"/>
                </a:cubicBezTo>
                <a:cubicBezTo>
                  <a:pt x="56" y="86"/>
                  <a:pt x="54" y="88"/>
                  <a:pt x="52" y="88"/>
                </a:cubicBezTo>
                <a:cubicBezTo>
                  <a:pt x="50" y="88"/>
                  <a:pt x="48" y="86"/>
                  <a:pt x="48" y="84"/>
                </a:cubicBezTo>
                <a:cubicBezTo>
                  <a:pt x="48" y="82"/>
                  <a:pt x="50" y="80"/>
                  <a:pt x="52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Freeform 502"/>
          <p:cNvSpPr>
            <a:spLocks noEditPoints="1"/>
          </p:cNvSpPr>
          <p:nvPr/>
        </p:nvSpPr>
        <p:spPr bwMode="auto">
          <a:xfrm>
            <a:off x="3339713" y="5166950"/>
            <a:ext cx="515955" cy="529537"/>
          </a:xfrm>
          <a:custGeom>
            <a:avLst/>
            <a:gdLst>
              <a:gd name="T0" fmla="*/ 64 w 176"/>
              <a:gd name="T1" fmla="*/ 96 h 176"/>
              <a:gd name="T2" fmla="*/ 60 w 176"/>
              <a:gd name="T3" fmla="*/ 100 h 176"/>
              <a:gd name="T4" fmla="*/ 61 w 176"/>
              <a:gd name="T5" fmla="*/ 103 h 176"/>
              <a:gd name="T6" fmla="*/ 85 w 176"/>
              <a:gd name="T7" fmla="*/ 127 h 176"/>
              <a:gd name="T8" fmla="*/ 88 w 176"/>
              <a:gd name="T9" fmla="*/ 128 h 176"/>
              <a:gd name="T10" fmla="*/ 91 w 176"/>
              <a:gd name="T11" fmla="*/ 127 h 176"/>
              <a:gd name="T12" fmla="*/ 115 w 176"/>
              <a:gd name="T13" fmla="*/ 103 h 176"/>
              <a:gd name="T14" fmla="*/ 116 w 176"/>
              <a:gd name="T15" fmla="*/ 100 h 176"/>
              <a:gd name="T16" fmla="*/ 112 w 176"/>
              <a:gd name="T17" fmla="*/ 96 h 176"/>
              <a:gd name="T18" fmla="*/ 109 w 176"/>
              <a:gd name="T19" fmla="*/ 97 h 176"/>
              <a:gd name="T20" fmla="*/ 92 w 176"/>
              <a:gd name="T21" fmla="*/ 114 h 176"/>
              <a:gd name="T22" fmla="*/ 92 w 176"/>
              <a:gd name="T23" fmla="*/ 4 h 176"/>
              <a:gd name="T24" fmla="*/ 92 w 176"/>
              <a:gd name="T25" fmla="*/ 4 h 176"/>
              <a:gd name="T26" fmla="*/ 88 w 176"/>
              <a:gd name="T27" fmla="*/ 0 h 176"/>
              <a:gd name="T28" fmla="*/ 84 w 176"/>
              <a:gd name="T29" fmla="*/ 4 h 176"/>
              <a:gd name="T30" fmla="*/ 84 w 176"/>
              <a:gd name="T31" fmla="*/ 114 h 176"/>
              <a:gd name="T32" fmla="*/ 67 w 176"/>
              <a:gd name="T33" fmla="*/ 97 h 176"/>
              <a:gd name="T34" fmla="*/ 64 w 176"/>
              <a:gd name="T35" fmla="*/ 96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96"/>
                </a:moveTo>
                <a:cubicBezTo>
                  <a:pt x="62" y="96"/>
                  <a:pt x="60" y="98"/>
                  <a:pt x="60" y="100"/>
                </a:cubicBezTo>
                <a:cubicBezTo>
                  <a:pt x="60" y="101"/>
                  <a:pt x="60" y="102"/>
                  <a:pt x="61" y="10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1" y="127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2"/>
                  <a:pt x="116" y="101"/>
                  <a:pt x="116" y="100"/>
                </a:cubicBezTo>
                <a:cubicBezTo>
                  <a:pt x="116" y="98"/>
                  <a:pt x="114" y="96"/>
                  <a:pt x="112" y="96"/>
                </a:cubicBezTo>
                <a:cubicBezTo>
                  <a:pt x="111" y="96"/>
                  <a:pt x="110" y="96"/>
                  <a:pt x="109" y="97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6"/>
                  <a:pt x="65" y="96"/>
                  <a:pt x="64" y="96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Freeform 503"/>
          <p:cNvSpPr>
            <a:spLocks noEditPoints="1"/>
          </p:cNvSpPr>
          <p:nvPr/>
        </p:nvSpPr>
        <p:spPr bwMode="auto">
          <a:xfrm>
            <a:off x="4330894" y="5166950"/>
            <a:ext cx="529537" cy="529537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Freeform 504"/>
          <p:cNvSpPr>
            <a:spLocks noEditPoints="1"/>
          </p:cNvSpPr>
          <p:nvPr/>
        </p:nvSpPr>
        <p:spPr bwMode="auto">
          <a:xfrm>
            <a:off x="5335645" y="5166950"/>
            <a:ext cx="529537" cy="529537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Freeform 505"/>
          <p:cNvSpPr>
            <a:spLocks noEditPoints="1"/>
          </p:cNvSpPr>
          <p:nvPr/>
        </p:nvSpPr>
        <p:spPr bwMode="auto">
          <a:xfrm>
            <a:off x="6340399" y="5180525"/>
            <a:ext cx="515955" cy="515955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Freeform 506"/>
          <p:cNvSpPr>
            <a:spLocks noEditPoints="1"/>
          </p:cNvSpPr>
          <p:nvPr/>
        </p:nvSpPr>
        <p:spPr bwMode="auto">
          <a:xfrm>
            <a:off x="7331570" y="5166950"/>
            <a:ext cx="529537" cy="529537"/>
          </a:xfrm>
          <a:custGeom>
            <a:avLst/>
            <a:gdLst>
              <a:gd name="T0" fmla="*/ 175 w 176"/>
              <a:gd name="T1" fmla="*/ 169 h 176"/>
              <a:gd name="T2" fmla="*/ 132 w 176"/>
              <a:gd name="T3" fmla="*/ 127 h 176"/>
              <a:gd name="T4" fmla="*/ 152 w 176"/>
              <a:gd name="T5" fmla="*/ 76 h 176"/>
              <a:gd name="T6" fmla="*/ 76 w 176"/>
              <a:gd name="T7" fmla="*/ 0 h 176"/>
              <a:gd name="T8" fmla="*/ 0 w 176"/>
              <a:gd name="T9" fmla="*/ 76 h 176"/>
              <a:gd name="T10" fmla="*/ 76 w 176"/>
              <a:gd name="T11" fmla="*/ 152 h 176"/>
              <a:gd name="T12" fmla="*/ 127 w 176"/>
              <a:gd name="T13" fmla="*/ 132 h 176"/>
              <a:gd name="T14" fmla="*/ 169 w 176"/>
              <a:gd name="T15" fmla="*/ 175 h 176"/>
              <a:gd name="T16" fmla="*/ 172 w 176"/>
              <a:gd name="T17" fmla="*/ 176 h 176"/>
              <a:gd name="T18" fmla="*/ 176 w 176"/>
              <a:gd name="T19" fmla="*/ 172 h 176"/>
              <a:gd name="T20" fmla="*/ 175 w 176"/>
              <a:gd name="T21" fmla="*/ 169 h 176"/>
              <a:gd name="T22" fmla="*/ 76 w 176"/>
              <a:gd name="T23" fmla="*/ 144 h 176"/>
              <a:gd name="T24" fmla="*/ 8 w 176"/>
              <a:gd name="T25" fmla="*/ 76 h 176"/>
              <a:gd name="T26" fmla="*/ 76 w 176"/>
              <a:gd name="T27" fmla="*/ 8 h 176"/>
              <a:gd name="T28" fmla="*/ 144 w 176"/>
              <a:gd name="T29" fmla="*/ 76 h 176"/>
              <a:gd name="T30" fmla="*/ 76 w 176"/>
              <a:gd name="T3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76"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Freeform 507"/>
          <p:cNvSpPr>
            <a:spLocks noEditPoints="1"/>
          </p:cNvSpPr>
          <p:nvPr/>
        </p:nvSpPr>
        <p:spPr bwMode="auto">
          <a:xfrm>
            <a:off x="8336322" y="5166950"/>
            <a:ext cx="529537" cy="529537"/>
          </a:xfrm>
          <a:custGeom>
            <a:avLst/>
            <a:gdLst>
              <a:gd name="T0" fmla="*/ 112 w 176"/>
              <a:gd name="T1" fmla="*/ 72 h 176"/>
              <a:gd name="T2" fmla="*/ 80 w 176"/>
              <a:gd name="T3" fmla="*/ 72 h 176"/>
              <a:gd name="T4" fmla="*/ 80 w 176"/>
              <a:gd name="T5" fmla="*/ 40 h 176"/>
              <a:gd name="T6" fmla="*/ 76 w 176"/>
              <a:gd name="T7" fmla="*/ 36 h 176"/>
              <a:gd name="T8" fmla="*/ 72 w 176"/>
              <a:gd name="T9" fmla="*/ 40 h 176"/>
              <a:gd name="T10" fmla="*/ 72 w 176"/>
              <a:gd name="T11" fmla="*/ 72 h 176"/>
              <a:gd name="T12" fmla="*/ 40 w 176"/>
              <a:gd name="T13" fmla="*/ 72 h 176"/>
              <a:gd name="T14" fmla="*/ 36 w 176"/>
              <a:gd name="T15" fmla="*/ 76 h 176"/>
              <a:gd name="T16" fmla="*/ 40 w 176"/>
              <a:gd name="T17" fmla="*/ 80 h 176"/>
              <a:gd name="T18" fmla="*/ 72 w 176"/>
              <a:gd name="T19" fmla="*/ 80 h 176"/>
              <a:gd name="T20" fmla="*/ 72 w 176"/>
              <a:gd name="T21" fmla="*/ 112 h 176"/>
              <a:gd name="T22" fmla="*/ 76 w 176"/>
              <a:gd name="T23" fmla="*/ 116 h 176"/>
              <a:gd name="T24" fmla="*/ 80 w 176"/>
              <a:gd name="T25" fmla="*/ 112 h 176"/>
              <a:gd name="T26" fmla="*/ 80 w 176"/>
              <a:gd name="T27" fmla="*/ 80 h 176"/>
              <a:gd name="T28" fmla="*/ 112 w 176"/>
              <a:gd name="T29" fmla="*/ 80 h 176"/>
              <a:gd name="T30" fmla="*/ 116 w 176"/>
              <a:gd name="T31" fmla="*/ 76 h 176"/>
              <a:gd name="T32" fmla="*/ 112 w 176"/>
              <a:gd name="T33" fmla="*/ 72 h 176"/>
              <a:gd name="T34" fmla="*/ 175 w 176"/>
              <a:gd name="T35" fmla="*/ 169 h 176"/>
              <a:gd name="T36" fmla="*/ 132 w 176"/>
              <a:gd name="T37" fmla="*/ 127 h 176"/>
              <a:gd name="T38" fmla="*/ 152 w 176"/>
              <a:gd name="T39" fmla="*/ 76 h 176"/>
              <a:gd name="T40" fmla="*/ 76 w 176"/>
              <a:gd name="T41" fmla="*/ 0 h 176"/>
              <a:gd name="T42" fmla="*/ 0 w 176"/>
              <a:gd name="T43" fmla="*/ 76 h 176"/>
              <a:gd name="T44" fmla="*/ 76 w 176"/>
              <a:gd name="T45" fmla="*/ 152 h 176"/>
              <a:gd name="T46" fmla="*/ 127 w 176"/>
              <a:gd name="T47" fmla="*/ 132 h 176"/>
              <a:gd name="T48" fmla="*/ 169 w 176"/>
              <a:gd name="T49" fmla="*/ 175 h 176"/>
              <a:gd name="T50" fmla="*/ 172 w 176"/>
              <a:gd name="T51" fmla="*/ 176 h 176"/>
              <a:gd name="T52" fmla="*/ 176 w 176"/>
              <a:gd name="T53" fmla="*/ 172 h 176"/>
              <a:gd name="T54" fmla="*/ 175 w 176"/>
              <a:gd name="T55" fmla="*/ 169 h 176"/>
              <a:gd name="T56" fmla="*/ 76 w 176"/>
              <a:gd name="T57" fmla="*/ 144 h 176"/>
              <a:gd name="T58" fmla="*/ 8 w 176"/>
              <a:gd name="T59" fmla="*/ 76 h 176"/>
              <a:gd name="T60" fmla="*/ 76 w 176"/>
              <a:gd name="T61" fmla="*/ 8 h 176"/>
              <a:gd name="T62" fmla="*/ 144 w 176"/>
              <a:gd name="T63" fmla="*/ 76 h 176"/>
              <a:gd name="T64" fmla="*/ 76 w 176"/>
              <a:gd name="T6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72"/>
                  <a:pt x="72" y="72"/>
                  <a:pt x="72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14"/>
                  <a:pt x="74" y="116"/>
                  <a:pt x="76" y="116"/>
                </a:cubicBezTo>
                <a:cubicBezTo>
                  <a:pt x="78" y="116"/>
                  <a:pt x="80" y="114"/>
                  <a:pt x="80" y="112"/>
                </a:cubicBezTo>
                <a:cubicBezTo>
                  <a:pt x="80" y="80"/>
                  <a:pt x="80" y="80"/>
                  <a:pt x="8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close/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Freeform 508"/>
          <p:cNvSpPr>
            <a:spLocks noEditPoints="1"/>
          </p:cNvSpPr>
          <p:nvPr/>
        </p:nvSpPr>
        <p:spPr bwMode="auto">
          <a:xfrm>
            <a:off x="9341075" y="5166950"/>
            <a:ext cx="515955" cy="529537"/>
          </a:xfrm>
          <a:custGeom>
            <a:avLst/>
            <a:gdLst>
              <a:gd name="T0" fmla="*/ 112 w 176"/>
              <a:gd name="T1" fmla="*/ 72 h 176"/>
              <a:gd name="T2" fmla="*/ 40 w 176"/>
              <a:gd name="T3" fmla="*/ 72 h 176"/>
              <a:gd name="T4" fmla="*/ 36 w 176"/>
              <a:gd name="T5" fmla="*/ 76 h 176"/>
              <a:gd name="T6" fmla="*/ 40 w 176"/>
              <a:gd name="T7" fmla="*/ 80 h 176"/>
              <a:gd name="T8" fmla="*/ 112 w 176"/>
              <a:gd name="T9" fmla="*/ 80 h 176"/>
              <a:gd name="T10" fmla="*/ 116 w 176"/>
              <a:gd name="T11" fmla="*/ 76 h 176"/>
              <a:gd name="T12" fmla="*/ 112 w 176"/>
              <a:gd name="T13" fmla="*/ 72 h 176"/>
              <a:gd name="T14" fmla="*/ 175 w 176"/>
              <a:gd name="T15" fmla="*/ 169 h 176"/>
              <a:gd name="T16" fmla="*/ 132 w 176"/>
              <a:gd name="T17" fmla="*/ 127 h 176"/>
              <a:gd name="T18" fmla="*/ 152 w 176"/>
              <a:gd name="T19" fmla="*/ 76 h 176"/>
              <a:gd name="T20" fmla="*/ 76 w 176"/>
              <a:gd name="T21" fmla="*/ 0 h 176"/>
              <a:gd name="T22" fmla="*/ 0 w 176"/>
              <a:gd name="T23" fmla="*/ 76 h 176"/>
              <a:gd name="T24" fmla="*/ 76 w 176"/>
              <a:gd name="T25" fmla="*/ 152 h 176"/>
              <a:gd name="T26" fmla="*/ 127 w 176"/>
              <a:gd name="T27" fmla="*/ 132 h 176"/>
              <a:gd name="T28" fmla="*/ 169 w 176"/>
              <a:gd name="T29" fmla="*/ 175 h 176"/>
              <a:gd name="T30" fmla="*/ 172 w 176"/>
              <a:gd name="T31" fmla="*/ 176 h 176"/>
              <a:gd name="T32" fmla="*/ 176 w 176"/>
              <a:gd name="T33" fmla="*/ 172 h 176"/>
              <a:gd name="T34" fmla="*/ 175 w 176"/>
              <a:gd name="T35" fmla="*/ 169 h 176"/>
              <a:gd name="T36" fmla="*/ 76 w 176"/>
              <a:gd name="T37" fmla="*/ 144 h 176"/>
              <a:gd name="T38" fmla="*/ 8 w 176"/>
              <a:gd name="T39" fmla="*/ 76 h 176"/>
              <a:gd name="T40" fmla="*/ 76 w 176"/>
              <a:gd name="T41" fmla="*/ 8 h 176"/>
              <a:gd name="T42" fmla="*/ 144 w 176"/>
              <a:gd name="T43" fmla="*/ 76 h 176"/>
              <a:gd name="T44" fmla="*/ 76 w 176"/>
              <a:gd name="T4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close/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Freeform 509"/>
          <p:cNvSpPr>
            <a:spLocks noEditPoints="1"/>
          </p:cNvSpPr>
          <p:nvPr/>
        </p:nvSpPr>
        <p:spPr bwMode="auto">
          <a:xfrm>
            <a:off x="10359411" y="5166950"/>
            <a:ext cx="475224" cy="529537"/>
          </a:xfrm>
          <a:custGeom>
            <a:avLst/>
            <a:gdLst>
              <a:gd name="T0" fmla="*/ 80 w 160"/>
              <a:gd name="T1" fmla="*/ 0 h 176"/>
              <a:gd name="T2" fmla="*/ 0 w 160"/>
              <a:gd name="T3" fmla="*/ 24 h 176"/>
              <a:gd name="T4" fmla="*/ 64 w 160"/>
              <a:gd name="T5" fmla="*/ 120 h 176"/>
              <a:gd name="T6" fmla="*/ 64 w 160"/>
              <a:gd name="T7" fmla="*/ 124 h 176"/>
              <a:gd name="T8" fmla="*/ 64 w 160"/>
              <a:gd name="T9" fmla="*/ 124 h 176"/>
              <a:gd name="T10" fmla="*/ 64 w 160"/>
              <a:gd name="T11" fmla="*/ 124 h 176"/>
              <a:gd name="T12" fmla="*/ 64 w 160"/>
              <a:gd name="T13" fmla="*/ 140 h 176"/>
              <a:gd name="T14" fmla="*/ 64 w 160"/>
              <a:gd name="T15" fmla="*/ 140 h 176"/>
              <a:gd name="T16" fmla="*/ 64 w 160"/>
              <a:gd name="T17" fmla="*/ 140 h 176"/>
              <a:gd name="T18" fmla="*/ 80 w 160"/>
              <a:gd name="T19" fmla="*/ 176 h 176"/>
              <a:gd name="T20" fmla="*/ 96 w 160"/>
              <a:gd name="T21" fmla="*/ 120 h 176"/>
              <a:gd name="T22" fmla="*/ 160 w 160"/>
              <a:gd name="T23" fmla="*/ 24 h 176"/>
              <a:gd name="T24" fmla="*/ 80 w 160"/>
              <a:gd name="T25" fmla="*/ 0 h 176"/>
              <a:gd name="T26" fmla="*/ 121 w 160"/>
              <a:gd name="T27" fmla="*/ 71 h 176"/>
              <a:gd name="T28" fmla="*/ 88 w 160"/>
              <a:gd name="T29" fmla="*/ 120 h 176"/>
              <a:gd name="T30" fmla="*/ 86 w 160"/>
              <a:gd name="T31" fmla="*/ 164 h 176"/>
              <a:gd name="T32" fmla="*/ 80 w 160"/>
              <a:gd name="T33" fmla="*/ 168 h 176"/>
              <a:gd name="T34" fmla="*/ 74 w 160"/>
              <a:gd name="T35" fmla="*/ 164 h 176"/>
              <a:gd name="T36" fmla="*/ 72 w 160"/>
              <a:gd name="T37" fmla="*/ 144 h 176"/>
              <a:gd name="T38" fmla="*/ 76 w 160"/>
              <a:gd name="T39" fmla="*/ 144 h 176"/>
              <a:gd name="T40" fmla="*/ 80 w 160"/>
              <a:gd name="T41" fmla="*/ 140 h 176"/>
              <a:gd name="T42" fmla="*/ 76 w 160"/>
              <a:gd name="T43" fmla="*/ 136 h 176"/>
              <a:gd name="T44" fmla="*/ 72 w 160"/>
              <a:gd name="T45" fmla="*/ 136 h 176"/>
              <a:gd name="T46" fmla="*/ 72 w 160"/>
              <a:gd name="T47" fmla="*/ 128 h 176"/>
              <a:gd name="T48" fmla="*/ 76 w 160"/>
              <a:gd name="T49" fmla="*/ 128 h 176"/>
              <a:gd name="T50" fmla="*/ 80 w 160"/>
              <a:gd name="T51" fmla="*/ 124 h 176"/>
              <a:gd name="T52" fmla="*/ 76 w 160"/>
              <a:gd name="T53" fmla="*/ 120 h 176"/>
              <a:gd name="T54" fmla="*/ 72 w 160"/>
              <a:gd name="T55" fmla="*/ 120 h 176"/>
              <a:gd name="T56" fmla="*/ 39 w 160"/>
              <a:gd name="T57" fmla="*/ 71 h 176"/>
              <a:gd name="T58" fmla="*/ 10 w 160"/>
              <a:gd name="T59" fmla="*/ 35 h 176"/>
              <a:gd name="T60" fmla="*/ 80 w 160"/>
              <a:gd name="T61" fmla="*/ 48 h 176"/>
              <a:gd name="T62" fmla="*/ 150 w 160"/>
              <a:gd name="T63" fmla="*/ 35 h 176"/>
              <a:gd name="T64" fmla="*/ 121 w 160"/>
              <a:gd name="T65" fmla="*/ 71 h 176"/>
              <a:gd name="T66" fmla="*/ 80 w 160"/>
              <a:gd name="T67" fmla="*/ 40 h 176"/>
              <a:gd name="T68" fmla="*/ 8 w 160"/>
              <a:gd name="T69" fmla="*/ 24 h 176"/>
              <a:gd name="T70" fmla="*/ 80 w 160"/>
              <a:gd name="T71" fmla="*/ 8 h 176"/>
              <a:gd name="T72" fmla="*/ 152 w 160"/>
              <a:gd name="T73" fmla="*/ 24 h 176"/>
              <a:gd name="T74" fmla="*/ 80 w 160"/>
              <a:gd name="T7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76">
                <a:moveTo>
                  <a:pt x="80" y="0"/>
                </a:move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ubicBezTo>
                  <a:pt x="160" y="11"/>
                  <a:pt x="124" y="0"/>
                  <a:pt x="80" y="0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80" y="40"/>
                </a:moveTo>
                <a:cubicBezTo>
                  <a:pt x="40" y="40"/>
                  <a:pt x="8" y="33"/>
                  <a:pt x="8" y="24"/>
                </a:cubicBez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952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Freeform 510"/>
          <p:cNvSpPr>
            <a:spLocks noEditPoints="1"/>
          </p:cNvSpPr>
          <p:nvPr/>
        </p:nvSpPr>
        <p:spPr bwMode="auto">
          <a:xfrm>
            <a:off x="1538486" y="780191"/>
            <a:ext cx="506394" cy="506394"/>
          </a:xfrm>
          <a:custGeom>
            <a:avLst/>
            <a:gdLst>
              <a:gd name="T0" fmla="*/ 160 w 176"/>
              <a:gd name="T1" fmla="*/ 24 h 176"/>
              <a:gd name="T2" fmla="*/ 80 w 176"/>
              <a:gd name="T3" fmla="*/ 0 h 176"/>
              <a:gd name="T4" fmla="*/ 0 w 176"/>
              <a:gd name="T5" fmla="*/ 24 h 176"/>
              <a:gd name="T6" fmla="*/ 64 w 176"/>
              <a:gd name="T7" fmla="*/ 120 h 176"/>
              <a:gd name="T8" fmla="*/ 64 w 176"/>
              <a:gd name="T9" fmla="*/ 124 h 176"/>
              <a:gd name="T10" fmla="*/ 64 w 176"/>
              <a:gd name="T11" fmla="*/ 124 h 176"/>
              <a:gd name="T12" fmla="*/ 64 w 176"/>
              <a:gd name="T13" fmla="*/ 124 h 176"/>
              <a:gd name="T14" fmla="*/ 64 w 176"/>
              <a:gd name="T15" fmla="*/ 140 h 176"/>
              <a:gd name="T16" fmla="*/ 64 w 176"/>
              <a:gd name="T17" fmla="*/ 140 h 176"/>
              <a:gd name="T18" fmla="*/ 64 w 176"/>
              <a:gd name="T19" fmla="*/ 140 h 176"/>
              <a:gd name="T20" fmla="*/ 80 w 176"/>
              <a:gd name="T21" fmla="*/ 176 h 176"/>
              <a:gd name="T22" fmla="*/ 96 w 176"/>
              <a:gd name="T23" fmla="*/ 120 h 176"/>
              <a:gd name="T24" fmla="*/ 160 w 176"/>
              <a:gd name="T25" fmla="*/ 24 h 176"/>
              <a:gd name="T26" fmla="*/ 8 w 176"/>
              <a:gd name="T27" fmla="*/ 24 h 176"/>
              <a:gd name="T28" fmla="*/ 80 w 176"/>
              <a:gd name="T29" fmla="*/ 8 h 176"/>
              <a:gd name="T30" fmla="*/ 152 w 176"/>
              <a:gd name="T31" fmla="*/ 24 h 176"/>
              <a:gd name="T32" fmla="*/ 80 w 176"/>
              <a:gd name="T33" fmla="*/ 40 h 176"/>
              <a:gd name="T34" fmla="*/ 8 w 176"/>
              <a:gd name="T35" fmla="*/ 24 h 176"/>
              <a:gd name="T36" fmla="*/ 121 w 176"/>
              <a:gd name="T37" fmla="*/ 71 h 176"/>
              <a:gd name="T38" fmla="*/ 88 w 176"/>
              <a:gd name="T39" fmla="*/ 120 h 176"/>
              <a:gd name="T40" fmla="*/ 86 w 176"/>
              <a:gd name="T41" fmla="*/ 164 h 176"/>
              <a:gd name="T42" fmla="*/ 80 w 176"/>
              <a:gd name="T43" fmla="*/ 168 h 176"/>
              <a:gd name="T44" fmla="*/ 74 w 176"/>
              <a:gd name="T45" fmla="*/ 164 h 176"/>
              <a:gd name="T46" fmla="*/ 72 w 176"/>
              <a:gd name="T47" fmla="*/ 144 h 176"/>
              <a:gd name="T48" fmla="*/ 76 w 176"/>
              <a:gd name="T49" fmla="*/ 144 h 176"/>
              <a:gd name="T50" fmla="*/ 80 w 176"/>
              <a:gd name="T51" fmla="*/ 140 h 176"/>
              <a:gd name="T52" fmla="*/ 76 w 176"/>
              <a:gd name="T53" fmla="*/ 136 h 176"/>
              <a:gd name="T54" fmla="*/ 72 w 176"/>
              <a:gd name="T55" fmla="*/ 136 h 176"/>
              <a:gd name="T56" fmla="*/ 72 w 176"/>
              <a:gd name="T57" fmla="*/ 128 h 176"/>
              <a:gd name="T58" fmla="*/ 76 w 176"/>
              <a:gd name="T59" fmla="*/ 128 h 176"/>
              <a:gd name="T60" fmla="*/ 80 w 176"/>
              <a:gd name="T61" fmla="*/ 124 h 176"/>
              <a:gd name="T62" fmla="*/ 76 w 176"/>
              <a:gd name="T63" fmla="*/ 120 h 176"/>
              <a:gd name="T64" fmla="*/ 72 w 176"/>
              <a:gd name="T65" fmla="*/ 120 h 176"/>
              <a:gd name="T66" fmla="*/ 39 w 176"/>
              <a:gd name="T67" fmla="*/ 71 h 176"/>
              <a:gd name="T68" fmla="*/ 10 w 176"/>
              <a:gd name="T69" fmla="*/ 35 h 176"/>
              <a:gd name="T70" fmla="*/ 80 w 176"/>
              <a:gd name="T71" fmla="*/ 48 h 176"/>
              <a:gd name="T72" fmla="*/ 150 w 176"/>
              <a:gd name="T73" fmla="*/ 35 h 176"/>
              <a:gd name="T74" fmla="*/ 121 w 176"/>
              <a:gd name="T75" fmla="*/ 71 h 176"/>
              <a:gd name="T76" fmla="*/ 172 w 176"/>
              <a:gd name="T77" fmla="*/ 120 h 176"/>
              <a:gd name="T78" fmla="*/ 152 w 176"/>
              <a:gd name="T79" fmla="*/ 120 h 176"/>
              <a:gd name="T80" fmla="*/ 152 w 176"/>
              <a:gd name="T81" fmla="*/ 100 h 176"/>
              <a:gd name="T82" fmla="*/ 148 w 176"/>
              <a:gd name="T83" fmla="*/ 96 h 176"/>
              <a:gd name="T84" fmla="*/ 144 w 176"/>
              <a:gd name="T85" fmla="*/ 100 h 176"/>
              <a:gd name="T86" fmla="*/ 144 w 176"/>
              <a:gd name="T87" fmla="*/ 120 h 176"/>
              <a:gd name="T88" fmla="*/ 124 w 176"/>
              <a:gd name="T89" fmla="*/ 120 h 176"/>
              <a:gd name="T90" fmla="*/ 120 w 176"/>
              <a:gd name="T91" fmla="*/ 124 h 176"/>
              <a:gd name="T92" fmla="*/ 124 w 176"/>
              <a:gd name="T93" fmla="*/ 128 h 176"/>
              <a:gd name="T94" fmla="*/ 144 w 176"/>
              <a:gd name="T95" fmla="*/ 128 h 176"/>
              <a:gd name="T96" fmla="*/ 144 w 176"/>
              <a:gd name="T97" fmla="*/ 148 h 176"/>
              <a:gd name="T98" fmla="*/ 148 w 176"/>
              <a:gd name="T99" fmla="*/ 152 h 176"/>
              <a:gd name="T100" fmla="*/ 152 w 176"/>
              <a:gd name="T101" fmla="*/ 148 h 176"/>
              <a:gd name="T102" fmla="*/ 152 w 176"/>
              <a:gd name="T103" fmla="*/ 128 h 176"/>
              <a:gd name="T104" fmla="*/ 172 w 176"/>
              <a:gd name="T105" fmla="*/ 128 h 176"/>
              <a:gd name="T106" fmla="*/ 176 w 176"/>
              <a:gd name="T107" fmla="*/ 124 h 176"/>
              <a:gd name="T108" fmla="*/ 172 w 176"/>
              <a:gd name="T10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lose/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172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146" y="96"/>
                  <a:pt x="144" y="98"/>
                  <a:pt x="144" y="10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4" y="148"/>
                  <a:pt x="144" y="148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6" name="Freeform 511"/>
          <p:cNvSpPr>
            <a:spLocks noEditPoints="1"/>
          </p:cNvSpPr>
          <p:nvPr/>
        </p:nvSpPr>
        <p:spPr bwMode="auto">
          <a:xfrm>
            <a:off x="2499329" y="780191"/>
            <a:ext cx="493406" cy="506394"/>
          </a:xfrm>
          <a:custGeom>
            <a:avLst/>
            <a:gdLst>
              <a:gd name="T0" fmla="*/ 160 w 176"/>
              <a:gd name="T1" fmla="*/ 24 h 176"/>
              <a:gd name="T2" fmla="*/ 80 w 176"/>
              <a:gd name="T3" fmla="*/ 0 h 176"/>
              <a:gd name="T4" fmla="*/ 0 w 176"/>
              <a:gd name="T5" fmla="*/ 24 h 176"/>
              <a:gd name="T6" fmla="*/ 64 w 176"/>
              <a:gd name="T7" fmla="*/ 120 h 176"/>
              <a:gd name="T8" fmla="*/ 64 w 176"/>
              <a:gd name="T9" fmla="*/ 124 h 176"/>
              <a:gd name="T10" fmla="*/ 64 w 176"/>
              <a:gd name="T11" fmla="*/ 124 h 176"/>
              <a:gd name="T12" fmla="*/ 64 w 176"/>
              <a:gd name="T13" fmla="*/ 124 h 176"/>
              <a:gd name="T14" fmla="*/ 64 w 176"/>
              <a:gd name="T15" fmla="*/ 140 h 176"/>
              <a:gd name="T16" fmla="*/ 64 w 176"/>
              <a:gd name="T17" fmla="*/ 140 h 176"/>
              <a:gd name="T18" fmla="*/ 64 w 176"/>
              <a:gd name="T19" fmla="*/ 140 h 176"/>
              <a:gd name="T20" fmla="*/ 80 w 176"/>
              <a:gd name="T21" fmla="*/ 176 h 176"/>
              <a:gd name="T22" fmla="*/ 96 w 176"/>
              <a:gd name="T23" fmla="*/ 120 h 176"/>
              <a:gd name="T24" fmla="*/ 160 w 176"/>
              <a:gd name="T25" fmla="*/ 24 h 176"/>
              <a:gd name="T26" fmla="*/ 8 w 176"/>
              <a:gd name="T27" fmla="*/ 24 h 176"/>
              <a:gd name="T28" fmla="*/ 80 w 176"/>
              <a:gd name="T29" fmla="*/ 8 h 176"/>
              <a:gd name="T30" fmla="*/ 152 w 176"/>
              <a:gd name="T31" fmla="*/ 24 h 176"/>
              <a:gd name="T32" fmla="*/ 80 w 176"/>
              <a:gd name="T33" fmla="*/ 40 h 176"/>
              <a:gd name="T34" fmla="*/ 8 w 176"/>
              <a:gd name="T35" fmla="*/ 24 h 176"/>
              <a:gd name="T36" fmla="*/ 121 w 176"/>
              <a:gd name="T37" fmla="*/ 71 h 176"/>
              <a:gd name="T38" fmla="*/ 88 w 176"/>
              <a:gd name="T39" fmla="*/ 120 h 176"/>
              <a:gd name="T40" fmla="*/ 86 w 176"/>
              <a:gd name="T41" fmla="*/ 164 h 176"/>
              <a:gd name="T42" fmla="*/ 80 w 176"/>
              <a:gd name="T43" fmla="*/ 168 h 176"/>
              <a:gd name="T44" fmla="*/ 74 w 176"/>
              <a:gd name="T45" fmla="*/ 164 h 176"/>
              <a:gd name="T46" fmla="*/ 72 w 176"/>
              <a:gd name="T47" fmla="*/ 144 h 176"/>
              <a:gd name="T48" fmla="*/ 76 w 176"/>
              <a:gd name="T49" fmla="*/ 144 h 176"/>
              <a:gd name="T50" fmla="*/ 80 w 176"/>
              <a:gd name="T51" fmla="*/ 140 h 176"/>
              <a:gd name="T52" fmla="*/ 76 w 176"/>
              <a:gd name="T53" fmla="*/ 136 h 176"/>
              <a:gd name="T54" fmla="*/ 72 w 176"/>
              <a:gd name="T55" fmla="*/ 136 h 176"/>
              <a:gd name="T56" fmla="*/ 72 w 176"/>
              <a:gd name="T57" fmla="*/ 128 h 176"/>
              <a:gd name="T58" fmla="*/ 76 w 176"/>
              <a:gd name="T59" fmla="*/ 128 h 176"/>
              <a:gd name="T60" fmla="*/ 80 w 176"/>
              <a:gd name="T61" fmla="*/ 124 h 176"/>
              <a:gd name="T62" fmla="*/ 76 w 176"/>
              <a:gd name="T63" fmla="*/ 120 h 176"/>
              <a:gd name="T64" fmla="*/ 72 w 176"/>
              <a:gd name="T65" fmla="*/ 120 h 176"/>
              <a:gd name="T66" fmla="*/ 39 w 176"/>
              <a:gd name="T67" fmla="*/ 71 h 176"/>
              <a:gd name="T68" fmla="*/ 10 w 176"/>
              <a:gd name="T69" fmla="*/ 35 h 176"/>
              <a:gd name="T70" fmla="*/ 80 w 176"/>
              <a:gd name="T71" fmla="*/ 48 h 176"/>
              <a:gd name="T72" fmla="*/ 150 w 176"/>
              <a:gd name="T73" fmla="*/ 35 h 176"/>
              <a:gd name="T74" fmla="*/ 121 w 176"/>
              <a:gd name="T75" fmla="*/ 71 h 176"/>
              <a:gd name="T76" fmla="*/ 172 w 176"/>
              <a:gd name="T77" fmla="*/ 120 h 176"/>
              <a:gd name="T78" fmla="*/ 124 w 176"/>
              <a:gd name="T79" fmla="*/ 120 h 176"/>
              <a:gd name="T80" fmla="*/ 120 w 176"/>
              <a:gd name="T81" fmla="*/ 124 h 176"/>
              <a:gd name="T82" fmla="*/ 124 w 176"/>
              <a:gd name="T83" fmla="*/ 128 h 176"/>
              <a:gd name="T84" fmla="*/ 172 w 176"/>
              <a:gd name="T85" fmla="*/ 128 h 176"/>
              <a:gd name="T86" fmla="*/ 176 w 176"/>
              <a:gd name="T87" fmla="*/ 124 h 176"/>
              <a:gd name="T88" fmla="*/ 172 w 176"/>
              <a:gd name="T8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lose/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17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7" name="Freeform 512"/>
          <p:cNvSpPr>
            <a:spLocks noEditPoints="1"/>
          </p:cNvSpPr>
          <p:nvPr/>
        </p:nvSpPr>
        <p:spPr bwMode="auto">
          <a:xfrm>
            <a:off x="3473160" y="780191"/>
            <a:ext cx="454456" cy="506394"/>
          </a:xfrm>
          <a:custGeom>
            <a:avLst/>
            <a:gdLst>
              <a:gd name="T0" fmla="*/ 156 w 160"/>
              <a:gd name="T1" fmla="*/ 0 h 176"/>
              <a:gd name="T2" fmla="*/ 155 w 160"/>
              <a:gd name="T3" fmla="*/ 0 h 176"/>
              <a:gd name="T4" fmla="*/ 155 w 160"/>
              <a:gd name="T5" fmla="*/ 0 h 176"/>
              <a:gd name="T6" fmla="*/ 51 w 160"/>
              <a:gd name="T7" fmla="*/ 16 h 176"/>
              <a:gd name="T8" fmla="*/ 51 w 160"/>
              <a:gd name="T9" fmla="*/ 16 h 176"/>
              <a:gd name="T10" fmla="*/ 48 w 160"/>
              <a:gd name="T11" fmla="*/ 20 h 176"/>
              <a:gd name="T12" fmla="*/ 48 w 160"/>
              <a:gd name="T13" fmla="*/ 140 h 176"/>
              <a:gd name="T14" fmla="*/ 36 w 160"/>
              <a:gd name="T15" fmla="*/ 136 h 176"/>
              <a:gd name="T16" fmla="*/ 20 w 160"/>
              <a:gd name="T17" fmla="*/ 136 h 176"/>
              <a:gd name="T18" fmla="*/ 0 w 160"/>
              <a:gd name="T19" fmla="*/ 156 h 176"/>
              <a:gd name="T20" fmla="*/ 20 w 160"/>
              <a:gd name="T21" fmla="*/ 176 h 176"/>
              <a:gd name="T22" fmla="*/ 36 w 160"/>
              <a:gd name="T23" fmla="*/ 176 h 176"/>
              <a:gd name="T24" fmla="*/ 56 w 160"/>
              <a:gd name="T25" fmla="*/ 156 h 176"/>
              <a:gd name="T26" fmla="*/ 56 w 160"/>
              <a:gd name="T27" fmla="*/ 63 h 176"/>
              <a:gd name="T28" fmla="*/ 152 w 160"/>
              <a:gd name="T29" fmla="*/ 49 h 176"/>
              <a:gd name="T30" fmla="*/ 152 w 160"/>
              <a:gd name="T31" fmla="*/ 116 h 176"/>
              <a:gd name="T32" fmla="*/ 140 w 160"/>
              <a:gd name="T33" fmla="*/ 112 h 176"/>
              <a:gd name="T34" fmla="*/ 124 w 160"/>
              <a:gd name="T35" fmla="*/ 112 h 176"/>
              <a:gd name="T36" fmla="*/ 104 w 160"/>
              <a:gd name="T37" fmla="*/ 132 h 176"/>
              <a:gd name="T38" fmla="*/ 124 w 160"/>
              <a:gd name="T39" fmla="*/ 152 h 176"/>
              <a:gd name="T40" fmla="*/ 140 w 160"/>
              <a:gd name="T41" fmla="*/ 152 h 176"/>
              <a:gd name="T42" fmla="*/ 160 w 160"/>
              <a:gd name="T43" fmla="*/ 132 h 176"/>
              <a:gd name="T44" fmla="*/ 160 w 160"/>
              <a:gd name="T45" fmla="*/ 4 h 176"/>
              <a:gd name="T46" fmla="*/ 156 w 160"/>
              <a:gd name="T47" fmla="*/ 0 h 176"/>
              <a:gd name="T48" fmla="*/ 36 w 160"/>
              <a:gd name="T49" fmla="*/ 168 h 176"/>
              <a:gd name="T50" fmla="*/ 20 w 160"/>
              <a:gd name="T51" fmla="*/ 168 h 176"/>
              <a:gd name="T52" fmla="*/ 8 w 160"/>
              <a:gd name="T53" fmla="*/ 156 h 176"/>
              <a:gd name="T54" fmla="*/ 20 w 160"/>
              <a:gd name="T55" fmla="*/ 144 h 176"/>
              <a:gd name="T56" fmla="*/ 36 w 160"/>
              <a:gd name="T57" fmla="*/ 144 h 176"/>
              <a:gd name="T58" fmla="*/ 48 w 160"/>
              <a:gd name="T59" fmla="*/ 156 h 176"/>
              <a:gd name="T60" fmla="*/ 36 w 160"/>
              <a:gd name="T61" fmla="*/ 168 h 176"/>
              <a:gd name="T62" fmla="*/ 140 w 160"/>
              <a:gd name="T63" fmla="*/ 144 h 176"/>
              <a:gd name="T64" fmla="*/ 124 w 160"/>
              <a:gd name="T65" fmla="*/ 144 h 176"/>
              <a:gd name="T66" fmla="*/ 112 w 160"/>
              <a:gd name="T67" fmla="*/ 132 h 176"/>
              <a:gd name="T68" fmla="*/ 124 w 160"/>
              <a:gd name="T69" fmla="*/ 120 h 176"/>
              <a:gd name="T70" fmla="*/ 140 w 160"/>
              <a:gd name="T71" fmla="*/ 120 h 176"/>
              <a:gd name="T72" fmla="*/ 152 w 160"/>
              <a:gd name="T73" fmla="*/ 132 h 176"/>
              <a:gd name="T74" fmla="*/ 140 w 160"/>
              <a:gd name="T75" fmla="*/ 144 h 176"/>
              <a:gd name="T76" fmla="*/ 152 w 160"/>
              <a:gd name="T77" fmla="*/ 41 h 176"/>
              <a:gd name="T78" fmla="*/ 56 w 160"/>
              <a:gd name="T79" fmla="*/ 55 h 176"/>
              <a:gd name="T80" fmla="*/ 56 w 160"/>
              <a:gd name="T81" fmla="*/ 23 h 176"/>
              <a:gd name="T82" fmla="*/ 152 w 160"/>
              <a:gd name="T83" fmla="*/ 9 h 176"/>
              <a:gd name="T84" fmla="*/ 152 w 160"/>
              <a:gd name="T85" fmla="*/ 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76">
                <a:moveTo>
                  <a:pt x="156" y="0"/>
                </a:moveTo>
                <a:cubicBezTo>
                  <a:pt x="156" y="0"/>
                  <a:pt x="156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5" y="138"/>
                  <a:pt x="41" y="136"/>
                  <a:pt x="36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9" y="136"/>
                  <a:pt x="0" y="145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63"/>
                  <a:pt x="56" y="63"/>
                  <a:pt x="56" y="63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49" y="114"/>
                  <a:pt x="145" y="112"/>
                  <a:pt x="140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13" y="112"/>
                  <a:pt x="104" y="121"/>
                  <a:pt x="104" y="132"/>
                </a:cubicBezTo>
                <a:cubicBezTo>
                  <a:pt x="104" y="143"/>
                  <a:pt x="113" y="152"/>
                  <a:pt x="124" y="152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51" y="152"/>
                  <a:pt x="160" y="143"/>
                  <a:pt x="160" y="132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2"/>
                  <a:pt x="158" y="0"/>
                  <a:pt x="156" y="0"/>
                </a:cubicBezTo>
                <a:close/>
                <a:moveTo>
                  <a:pt x="36" y="168"/>
                </a:moveTo>
                <a:cubicBezTo>
                  <a:pt x="20" y="168"/>
                  <a:pt x="20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43" y="144"/>
                  <a:pt x="48" y="149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close/>
                <a:moveTo>
                  <a:pt x="140" y="144"/>
                </a:moveTo>
                <a:cubicBezTo>
                  <a:pt x="124" y="144"/>
                  <a:pt x="124" y="144"/>
                  <a:pt x="124" y="144"/>
                </a:cubicBezTo>
                <a:cubicBezTo>
                  <a:pt x="117" y="144"/>
                  <a:pt x="112" y="139"/>
                  <a:pt x="112" y="132"/>
                </a:cubicBezTo>
                <a:cubicBezTo>
                  <a:pt x="112" y="125"/>
                  <a:pt x="117" y="120"/>
                  <a:pt x="124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7" y="120"/>
                  <a:pt x="152" y="125"/>
                  <a:pt x="152" y="132"/>
                </a:cubicBezTo>
                <a:cubicBezTo>
                  <a:pt x="152" y="139"/>
                  <a:pt x="147" y="144"/>
                  <a:pt x="140" y="144"/>
                </a:cubicBezTo>
                <a:close/>
                <a:moveTo>
                  <a:pt x="152" y="41"/>
                </a:moveTo>
                <a:cubicBezTo>
                  <a:pt x="56" y="55"/>
                  <a:pt x="56" y="55"/>
                  <a:pt x="56" y="55"/>
                </a:cubicBezTo>
                <a:cubicBezTo>
                  <a:pt x="56" y="23"/>
                  <a:pt x="56" y="23"/>
                  <a:pt x="56" y="23"/>
                </a:cubicBezTo>
                <a:cubicBezTo>
                  <a:pt x="152" y="9"/>
                  <a:pt x="152" y="9"/>
                  <a:pt x="152" y="9"/>
                </a:cubicBezTo>
                <a:lnTo>
                  <a:pt x="152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8" name="Freeform 513"/>
          <p:cNvSpPr>
            <a:spLocks noEditPoints="1"/>
          </p:cNvSpPr>
          <p:nvPr/>
        </p:nvSpPr>
        <p:spPr bwMode="auto">
          <a:xfrm>
            <a:off x="4498920" y="780191"/>
            <a:ext cx="324613" cy="506394"/>
          </a:xfrm>
          <a:custGeom>
            <a:avLst/>
            <a:gdLst>
              <a:gd name="T0" fmla="*/ 108 w 112"/>
              <a:gd name="T1" fmla="*/ 8 h 176"/>
              <a:gd name="T2" fmla="*/ 107 w 112"/>
              <a:gd name="T3" fmla="*/ 8 h 176"/>
              <a:gd name="T4" fmla="*/ 107 w 112"/>
              <a:gd name="T5" fmla="*/ 8 h 176"/>
              <a:gd name="T6" fmla="*/ 54 w 112"/>
              <a:gd name="T7" fmla="*/ 0 h 176"/>
              <a:gd name="T8" fmla="*/ 52 w 112"/>
              <a:gd name="T9" fmla="*/ 0 h 176"/>
              <a:gd name="T10" fmla="*/ 52 w 112"/>
              <a:gd name="T11" fmla="*/ 0 h 176"/>
              <a:gd name="T12" fmla="*/ 51 w 112"/>
              <a:gd name="T13" fmla="*/ 0 h 176"/>
              <a:gd name="T14" fmla="*/ 51 w 112"/>
              <a:gd name="T15" fmla="*/ 0 h 176"/>
              <a:gd name="T16" fmla="*/ 48 w 112"/>
              <a:gd name="T17" fmla="*/ 4 h 176"/>
              <a:gd name="T18" fmla="*/ 48 w 112"/>
              <a:gd name="T19" fmla="*/ 140 h 176"/>
              <a:gd name="T20" fmla="*/ 36 w 112"/>
              <a:gd name="T21" fmla="*/ 136 h 176"/>
              <a:gd name="T22" fmla="*/ 20 w 112"/>
              <a:gd name="T23" fmla="*/ 136 h 176"/>
              <a:gd name="T24" fmla="*/ 0 w 112"/>
              <a:gd name="T25" fmla="*/ 156 h 176"/>
              <a:gd name="T26" fmla="*/ 20 w 112"/>
              <a:gd name="T27" fmla="*/ 176 h 176"/>
              <a:gd name="T28" fmla="*/ 36 w 112"/>
              <a:gd name="T29" fmla="*/ 176 h 176"/>
              <a:gd name="T30" fmla="*/ 56 w 112"/>
              <a:gd name="T31" fmla="*/ 156 h 176"/>
              <a:gd name="T32" fmla="*/ 56 w 112"/>
              <a:gd name="T33" fmla="*/ 48 h 176"/>
              <a:gd name="T34" fmla="*/ 106 w 112"/>
              <a:gd name="T35" fmla="*/ 56 h 176"/>
              <a:gd name="T36" fmla="*/ 108 w 112"/>
              <a:gd name="T37" fmla="*/ 56 h 176"/>
              <a:gd name="T38" fmla="*/ 108 w 112"/>
              <a:gd name="T39" fmla="*/ 56 h 176"/>
              <a:gd name="T40" fmla="*/ 109 w 112"/>
              <a:gd name="T41" fmla="*/ 56 h 176"/>
              <a:gd name="T42" fmla="*/ 109 w 112"/>
              <a:gd name="T43" fmla="*/ 56 h 176"/>
              <a:gd name="T44" fmla="*/ 112 w 112"/>
              <a:gd name="T45" fmla="*/ 52 h 176"/>
              <a:gd name="T46" fmla="*/ 112 w 112"/>
              <a:gd name="T47" fmla="*/ 12 h 176"/>
              <a:gd name="T48" fmla="*/ 108 w 112"/>
              <a:gd name="T49" fmla="*/ 8 h 176"/>
              <a:gd name="T50" fmla="*/ 36 w 112"/>
              <a:gd name="T51" fmla="*/ 168 h 176"/>
              <a:gd name="T52" fmla="*/ 20 w 112"/>
              <a:gd name="T53" fmla="*/ 168 h 176"/>
              <a:gd name="T54" fmla="*/ 8 w 112"/>
              <a:gd name="T55" fmla="*/ 156 h 176"/>
              <a:gd name="T56" fmla="*/ 20 w 112"/>
              <a:gd name="T57" fmla="*/ 144 h 176"/>
              <a:gd name="T58" fmla="*/ 36 w 112"/>
              <a:gd name="T59" fmla="*/ 144 h 176"/>
              <a:gd name="T60" fmla="*/ 48 w 112"/>
              <a:gd name="T61" fmla="*/ 156 h 176"/>
              <a:gd name="T62" fmla="*/ 36 w 112"/>
              <a:gd name="T63" fmla="*/ 168 h 176"/>
              <a:gd name="T64" fmla="*/ 104 w 112"/>
              <a:gd name="T65" fmla="*/ 48 h 176"/>
              <a:gd name="T66" fmla="*/ 56 w 112"/>
              <a:gd name="T67" fmla="*/ 41 h 176"/>
              <a:gd name="T68" fmla="*/ 56 w 112"/>
              <a:gd name="T69" fmla="*/ 8 h 176"/>
              <a:gd name="T70" fmla="*/ 104 w 112"/>
              <a:gd name="T71" fmla="*/ 15 h 176"/>
              <a:gd name="T72" fmla="*/ 104 w 112"/>
              <a:gd name="T7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76">
                <a:moveTo>
                  <a:pt x="108" y="8"/>
                </a:moveTo>
                <a:cubicBezTo>
                  <a:pt x="108" y="8"/>
                  <a:pt x="108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9" y="0"/>
                  <a:pt x="48" y="2"/>
                  <a:pt x="48" y="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5" y="138"/>
                  <a:pt x="41" y="136"/>
                  <a:pt x="36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9" y="136"/>
                  <a:pt x="0" y="145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48"/>
                  <a:pt x="56" y="48"/>
                  <a:pt x="56" y="48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7" y="56"/>
                  <a:pt x="107" y="56"/>
                  <a:pt x="108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1" y="56"/>
                  <a:pt x="112" y="54"/>
                  <a:pt x="112" y="5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10"/>
                  <a:pt x="110" y="8"/>
                  <a:pt x="108" y="8"/>
                </a:cubicBezTo>
                <a:close/>
                <a:moveTo>
                  <a:pt x="36" y="168"/>
                </a:moveTo>
                <a:cubicBezTo>
                  <a:pt x="20" y="168"/>
                  <a:pt x="20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43" y="144"/>
                  <a:pt x="48" y="149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close/>
                <a:moveTo>
                  <a:pt x="104" y="48"/>
                </a:moveTo>
                <a:cubicBezTo>
                  <a:pt x="56" y="41"/>
                  <a:pt x="56" y="41"/>
                  <a:pt x="56" y="41"/>
                </a:cubicBezTo>
                <a:cubicBezTo>
                  <a:pt x="56" y="8"/>
                  <a:pt x="56" y="8"/>
                  <a:pt x="56" y="8"/>
                </a:cubicBezTo>
                <a:cubicBezTo>
                  <a:pt x="104" y="15"/>
                  <a:pt x="104" y="15"/>
                  <a:pt x="104" y="15"/>
                </a:cubicBezTo>
                <a:lnTo>
                  <a:pt x="104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9" name="Freeform 514"/>
          <p:cNvSpPr>
            <a:spLocks noEditPoints="1"/>
          </p:cNvSpPr>
          <p:nvPr/>
        </p:nvSpPr>
        <p:spPr bwMode="auto">
          <a:xfrm>
            <a:off x="5368875" y="780191"/>
            <a:ext cx="506394" cy="506394"/>
          </a:xfrm>
          <a:custGeom>
            <a:avLst/>
            <a:gdLst>
              <a:gd name="T0" fmla="*/ 39 w 39"/>
              <a:gd name="T1" fmla="*/ 14 h 39"/>
              <a:gd name="T2" fmla="*/ 25 w 39"/>
              <a:gd name="T3" fmla="*/ 14 h 39"/>
              <a:gd name="T4" fmla="*/ 19 w 39"/>
              <a:gd name="T5" fmla="*/ 0 h 39"/>
              <a:gd name="T6" fmla="*/ 14 w 39"/>
              <a:gd name="T7" fmla="*/ 14 h 39"/>
              <a:gd name="T8" fmla="*/ 0 w 39"/>
              <a:gd name="T9" fmla="*/ 14 h 39"/>
              <a:gd name="T10" fmla="*/ 11 w 39"/>
              <a:gd name="T11" fmla="*/ 23 h 39"/>
              <a:gd name="T12" fmla="*/ 6 w 39"/>
              <a:gd name="T13" fmla="*/ 39 h 39"/>
              <a:gd name="T14" fmla="*/ 19 w 39"/>
              <a:gd name="T15" fmla="*/ 29 h 39"/>
              <a:gd name="T16" fmla="*/ 32 w 39"/>
              <a:gd name="T17" fmla="*/ 39 h 39"/>
              <a:gd name="T18" fmla="*/ 27 w 39"/>
              <a:gd name="T19" fmla="*/ 23 h 39"/>
              <a:gd name="T20" fmla="*/ 39 w 39"/>
              <a:gd name="T21" fmla="*/ 14 h 39"/>
              <a:gd name="T22" fmla="*/ 29 w 39"/>
              <a:gd name="T23" fmla="*/ 34 h 39"/>
              <a:gd name="T24" fmla="*/ 20 w 39"/>
              <a:gd name="T25" fmla="*/ 28 h 39"/>
              <a:gd name="T26" fmla="*/ 19 w 39"/>
              <a:gd name="T27" fmla="*/ 27 h 39"/>
              <a:gd name="T28" fmla="*/ 18 w 39"/>
              <a:gd name="T29" fmla="*/ 28 h 39"/>
              <a:gd name="T30" fmla="*/ 10 w 39"/>
              <a:gd name="T31" fmla="*/ 34 h 39"/>
              <a:gd name="T32" fmla="*/ 13 w 39"/>
              <a:gd name="T33" fmla="*/ 23 h 39"/>
              <a:gd name="T34" fmla="*/ 13 w 39"/>
              <a:gd name="T35" fmla="*/ 22 h 39"/>
              <a:gd name="T36" fmla="*/ 12 w 39"/>
              <a:gd name="T37" fmla="*/ 21 h 39"/>
              <a:gd name="T38" fmla="*/ 5 w 39"/>
              <a:gd name="T39" fmla="*/ 16 h 39"/>
              <a:gd name="T40" fmla="*/ 15 w 39"/>
              <a:gd name="T41" fmla="*/ 16 h 39"/>
              <a:gd name="T42" fmla="*/ 16 w 39"/>
              <a:gd name="T43" fmla="*/ 15 h 39"/>
              <a:gd name="T44" fmla="*/ 19 w 39"/>
              <a:gd name="T45" fmla="*/ 5 h 39"/>
              <a:gd name="T46" fmla="*/ 23 w 39"/>
              <a:gd name="T47" fmla="*/ 15 h 39"/>
              <a:gd name="T48" fmla="*/ 23 w 39"/>
              <a:gd name="T49" fmla="*/ 16 h 39"/>
              <a:gd name="T50" fmla="*/ 33 w 39"/>
              <a:gd name="T51" fmla="*/ 16 h 39"/>
              <a:gd name="T52" fmla="*/ 26 w 39"/>
              <a:gd name="T53" fmla="*/ 21 h 39"/>
              <a:gd name="T54" fmla="*/ 25 w 39"/>
              <a:gd name="T55" fmla="*/ 22 h 39"/>
              <a:gd name="T56" fmla="*/ 29 w 39"/>
              <a:gd name="T57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39">
                <a:moveTo>
                  <a:pt x="39" y="14"/>
                </a:moveTo>
                <a:lnTo>
                  <a:pt x="25" y="14"/>
                </a:lnTo>
                <a:lnTo>
                  <a:pt x="19" y="0"/>
                </a:lnTo>
                <a:lnTo>
                  <a:pt x="14" y="14"/>
                </a:lnTo>
                <a:lnTo>
                  <a:pt x="0" y="14"/>
                </a:lnTo>
                <a:lnTo>
                  <a:pt x="11" y="23"/>
                </a:lnTo>
                <a:lnTo>
                  <a:pt x="6" y="39"/>
                </a:lnTo>
                <a:lnTo>
                  <a:pt x="19" y="29"/>
                </a:lnTo>
                <a:lnTo>
                  <a:pt x="32" y="39"/>
                </a:lnTo>
                <a:lnTo>
                  <a:pt x="27" y="23"/>
                </a:lnTo>
                <a:lnTo>
                  <a:pt x="39" y="14"/>
                </a:lnTo>
                <a:close/>
                <a:moveTo>
                  <a:pt x="29" y="34"/>
                </a:moveTo>
                <a:lnTo>
                  <a:pt x="20" y="28"/>
                </a:lnTo>
                <a:lnTo>
                  <a:pt x="19" y="27"/>
                </a:lnTo>
                <a:lnTo>
                  <a:pt x="18" y="28"/>
                </a:lnTo>
                <a:lnTo>
                  <a:pt x="10" y="34"/>
                </a:lnTo>
                <a:lnTo>
                  <a:pt x="13" y="23"/>
                </a:lnTo>
                <a:lnTo>
                  <a:pt x="13" y="22"/>
                </a:lnTo>
                <a:lnTo>
                  <a:pt x="12" y="21"/>
                </a:lnTo>
                <a:lnTo>
                  <a:pt x="5" y="16"/>
                </a:lnTo>
                <a:lnTo>
                  <a:pt x="15" y="16"/>
                </a:lnTo>
                <a:lnTo>
                  <a:pt x="16" y="15"/>
                </a:lnTo>
                <a:lnTo>
                  <a:pt x="19" y="5"/>
                </a:lnTo>
                <a:lnTo>
                  <a:pt x="23" y="15"/>
                </a:lnTo>
                <a:lnTo>
                  <a:pt x="23" y="16"/>
                </a:lnTo>
                <a:lnTo>
                  <a:pt x="33" y="16"/>
                </a:lnTo>
                <a:lnTo>
                  <a:pt x="26" y="21"/>
                </a:lnTo>
                <a:lnTo>
                  <a:pt x="25" y="22"/>
                </a:lnTo>
                <a:lnTo>
                  <a:pt x="2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0" name="Freeform 515"/>
          <p:cNvSpPr>
            <a:spLocks noEditPoints="1"/>
          </p:cNvSpPr>
          <p:nvPr/>
        </p:nvSpPr>
        <p:spPr bwMode="auto">
          <a:xfrm>
            <a:off x="6329718" y="780191"/>
            <a:ext cx="493406" cy="506394"/>
          </a:xfrm>
          <a:custGeom>
            <a:avLst/>
            <a:gdLst>
              <a:gd name="T0" fmla="*/ 38 w 38"/>
              <a:gd name="T1" fmla="*/ 7 h 39"/>
              <a:gd name="T2" fmla="*/ 31 w 38"/>
              <a:gd name="T3" fmla="*/ 7 h 39"/>
              <a:gd name="T4" fmla="*/ 29 w 38"/>
              <a:gd name="T5" fmla="*/ 0 h 39"/>
              <a:gd name="T6" fmla="*/ 26 w 38"/>
              <a:gd name="T7" fmla="*/ 7 h 39"/>
              <a:gd name="T8" fmla="*/ 19 w 38"/>
              <a:gd name="T9" fmla="*/ 7 h 39"/>
              <a:gd name="T10" fmla="*/ 25 w 38"/>
              <a:gd name="T11" fmla="*/ 11 h 39"/>
              <a:gd name="T12" fmla="*/ 22 w 38"/>
              <a:gd name="T13" fmla="*/ 19 h 39"/>
              <a:gd name="T14" fmla="*/ 29 w 38"/>
              <a:gd name="T15" fmla="*/ 14 h 39"/>
              <a:gd name="T16" fmla="*/ 35 w 38"/>
              <a:gd name="T17" fmla="*/ 19 h 39"/>
              <a:gd name="T18" fmla="*/ 33 w 38"/>
              <a:gd name="T19" fmla="*/ 11 h 39"/>
              <a:gd name="T20" fmla="*/ 38 w 38"/>
              <a:gd name="T21" fmla="*/ 7 h 39"/>
              <a:gd name="T22" fmla="*/ 30 w 38"/>
              <a:gd name="T23" fmla="*/ 13 h 39"/>
              <a:gd name="T24" fmla="*/ 29 w 38"/>
              <a:gd name="T25" fmla="*/ 12 h 39"/>
              <a:gd name="T26" fmla="*/ 27 w 38"/>
              <a:gd name="T27" fmla="*/ 13 h 39"/>
              <a:gd name="T28" fmla="*/ 26 w 38"/>
              <a:gd name="T29" fmla="*/ 15 h 39"/>
              <a:gd name="T30" fmla="*/ 26 w 38"/>
              <a:gd name="T31" fmla="*/ 12 h 39"/>
              <a:gd name="T32" fmla="*/ 27 w 38"/>
              <a:gd name="T33" fmla="*/ 11 h 39"/>
              <a:gd name="T34" fmla="*/ 26 w 38"/>
              <a:gd name="T35" fmla="*/ 10 h 39"/>
              <a:gd name="T36" fmla="*/ 24 w 38"/>
              <a:gd name="T37" fmla="*/ 9 h 39"/>
              <a:gd name="T38" fmla="*/ 27 w 38"/>
              <a:gd name="T39" fmla="*/ 9 h 39"/>
              <a:gd name="T40" fmla="*/ 27 w 38"/>
              <a:gd name="T41" fmla="*/ 8 h 39"/>
              <a:gd name="T42" fmla="*/ 29 w 38"/>
              <a:gd name="T43" fmla="*/ 5 h 39"/>
              <a:gd name="T44" fmla="*/ 30 w 38"/>
              <a:gd name="T45" fmla="*/ 8 h 39"/>
              <a:gd name="T46" fmla="*/ 30 w 38"/>
              <a:gd name="T47" fmla="*/ 9 h 39"/>
              <a:gd name="T48" fmla="*/ 33 w 38"/>
              <a:gd name="T49" fmla="*/ 9 h 39"/>
              <a:gd name="T50" fmla="*/ 31 w 38"/>
              <a:gd name="T51" fmla="*/ 10 h 39"/>
              <a:gd name="T52" fmla="*/ 31 w 38"/>
              <a:gd name="T53" fmla="*/ 11 h 39"/>
              <a:gd name="T54" fmla="*/ 31 w 38"/>
              <a:gd name="T55" fmla="*/ 12 h 39"/>
              <a:gd name="T56" fmla="*/ 32 w 38"/>
              <a:gd name="T57" fmla="*/ 15 h 39"/>
              <a:gd name="T58" fmla="*/ 30 w 38"/>
              <a:gd name="T59" fmla="*/ 13 h 39"/>
              <a:gd name="T60" fmla="*/ 16 w 38"/>
              <a:gd name="T61" fmla="*/ 22 h 39"/>
              <a:gd name="T62" fmla="*/ 13 w 38"/>
              <a:gd name="T63" fmla="*/ 12 h 39"/>
              <a:gd name="T64" fmla="*/ 9 w 38"/>
              <a:gd name="T65" fmla="*/ 22 h 39"/>
              <a:gd name="T66" fmla="*/ 0 w 38"/>
              <a:gd name="T67" fmla="*/ 22 h 39"/>
              <a:gd name="T68" fmla="*/ 7 w 38"/>
              <a:gd name="T69" fmla="*/ 28 h 39"/>
              <a:gd name="T70" fmla="*/ 4 w 38"/>
              <a:gd name="T71" fmla="*/ 39 h 39"/>
              <a:gd name="T72" fmla="*/ 13 w 38"/>
              <a:gd name="T73" fmla="*/ 32 h 39"/>
              <a:gd name="T74" fmla="*/ 22 w 38"/>
              <a:gd name="T75" fmla="*/ 39 h 39"/>
              <a:gd name="T76" fmla="*/ 18 w 38"/>
              <a:gd name="T77" fmla="*/ 28 h 39"/>
              <a:gd name="T78" fmla="*/ 26 w 38"/>
              <a:gd name="T79" fmla="*/ 22 h 39"/>
              <a:gd name="T80" fmla="*/ 16 w 38"/>
              <a:gd name="T81" fmla="*/ 22 h 39"/>
              <a:gd name="T82" fmla="*/ 17 w 38"/>
              <a:gd name="T83" fmla="*/ 28 h 39"/>
              <a:gd name="T84" fmla="*/ 18 w 38"/>
              <a:gd name="T85" fmla="*/ 34 h 39"/>
              <a:gd name="T86" fmla="*/ 14 w 38"/>
              <a:gd name="T87" fmla="*/ 31 h 39"/>
              <a:gd name="T88" fmla="*/ 13 w 38"/>
              <a:gd name="T89" fmla="*/ 30 h 39"/>
              <a:gd name="T90" fmla="*/ 12 w 38"/>
              <a:gd name="T91" fmla="*/ 31 h 39"/>
              <a:gd name="T92" fmla="*/ 7 w 38"/>
              <a:gd name="T93" fmla="*/ 34 h 39"/>
              <a:gd name="T94" fmla="*/ 9 w 38"/>
              <a:gd name="T95" fmla="*/ 28 h 39"/>
              <a:gd name="T96" fmla="*/ 10 w 38"/>
              <a:gd name="T97" fmla="*/ 27 h 39"/>
              <a:gd name="T98" fmla="*/ 8 w 38"/>
              <a:gd name="T99" fmla="*/ 27 h 39"/>
              <a:gd name="T100" fmla="*/ 5 w 38"/>
              <a:gd name="T101" fmla="*/ 24 h 39"/>
              <a:gd name="T102" fmla="*/ 10 w 38"/>
              <a:gd name="T103" fmla="*/ 24 h 39"/>
              <a:gd name="T104" fmla="*/ 11 w 38"/>
              <a:gd name="T105" fmla="*/ 23 h 39"/>
              <a:gd name="T106" fmla="*/ 13 w 38"/>
              <a:gd name="T107" fmla="*/ 17 h 39"/>
              <a:gd name="T108" fmla="*/ 15 w 38"/>
              <a:gd name="T109" fmla="*/ 23 h 39"/>
              <a:gd name="T110" fmla="*/ 15 w 38"/>
              <a:gd name="T111" fmla="*/ 24 h 39"/>
              <a:gd name="T112" fmla="*/ 21 w 38"/>
              <a:gd name="T113" fmla="*/ 24 h 39"/>
              <a:gd name="T114" fmla="*/ 17 w 38"/>
              <a:gd name="T115" fmla="*/ 27 h 39"/>
              <a:gd name="T116" fmla="*/ 16 w 38"/>
              <a:gd name="T117" fmla="*/ 27 h 39"/>
              <a:gd name="T118" fmla="*/ 17 w 38"/>
              <a:gd name="T11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" h="39">
                <a:moveTo>
                  <a:pt x="38" y="7"/>
                </a:moveTo>
                <a:lnTo>
                  <a:pt x="31" y="7"/>
                </a:lnTo>
                <a:lnTo>
                  <a:pt x="29" y="0"/>
                </a:lnTo>
                <a:lnTo>
                  <a:pt x="26" y="7"/>
                </a:lnTo>
                <a:lnTo>
                  <a:pt x="19" y="7"/>
                </a:lnTo>
                <a:lnTo>
                  <a:pt x="25" y="11"/>
                </a:lnTo>
                <a:lnTo>
                  <a:pt x="22" y="19"/>
                </a:lnTo>
                <a:lnTo>
                  <a:pt x="29" y="14"/>
                </a:lnTo>
                <a:lnTo>
                  <a:pt x="35" y="19"/>
                </a:lnTo>
                <a:lnTo>
                  <a:pt x="33" y="11"/>
                </a:lnTo>
                <a:lnTo>
                  <a:pt x="38" y="7"/>
                </a:lnTo>
                <a:close/>
                <a:moveTo>
                  <a:pt x="30" y="13"/>
                </a:moveTo>
                <a:lnTo>
                  <a:pt x="29" y="12"/>
                </a:lnTo>
                <a:lnTo>
                  <a:pt x="27" y="13"/>
                </a:lnTo>
                <a:lnTo>
                  <a:pt x="26" y="15"/>
                </a:lnTo>
                <a:lnTo>
                  <a:pt x="26" y="12"/>
                </a:lnTo>
                <a:lnTo>
                  <a:pt x="27" y="11"/>
                </a:lnTo>
                <a:lnTo>
                  <a:pt x="26" y="10"/>
                </a:lnTo>
                <a:lnTo>
                  <a:pt x="24" y="9"/>
                </a:lnTo>
                <a:lnTo>
                  <a:pt x="27" y="9"/>
                </a:lnTo>
                <a:lnTo>
                  <a:pt x="27" y="8"/>
                </a:lnTo>
                <a:lnTo>
                  <a:pt x="29" y="5"/>
                </a:lnTo>
                <a:lnTo>
                  <a:pt x="30" y="8"/>
                </a:lnTo>
                <a:lnTo>
                  <a:pt x="30" y="9"/>
                </a:lnTo>
                <a:lnTo>
                  <a:pt x="33" y="9"/>
                </a:lnTo>
                <a:lnTo>
                  <a:pt x="31" y="10"/>
                </a:lnTo>
                <a:lnTo>
                  <a:pt x="31" y="11"/>
                </a:lnTo>
                <a:lnTo>
                  <a:pt x="31" y="12"/>
                </a:lnTo>
                <a:lnTo>
                  <a:pt x="32" y="15"/>
                </a:lnTo>
                <a:lnTo>
                  <a:pt x="30" y="13"/>
                </a:lnTo>
                <a:close/>
                <a:moveTo>
                  <a:pt x="16" y="22"/>
                </a:moveTo>
                <a:lnTo>
                  <a:pt x="13" y="12"/>
                </a:lnTo>
                <a:lnTo>
                  <a:pt x="9" y="22"/>
                </a:lnTo>
                <a:lnTo>
                  <a:pt x="0" y="22"/>
                </a:lnTo>
                <a:lnTo>
                  <a:pt x="7" y="28"/>
                </a:lnTo>
                <a:lnTo>
                  <a:pt x="4" y="39"/>
                </a:lnTo>
                <a:lnTo>
                  <a:pt x="13" y="32"/>
                </a:lnTo>
                <a:lnTo>
                  <a:pt x="22" y="39"/>
                </a:lnTo>
                <a:lnTo>
                  <a:pt x="18" y="28"/>
                </a:lnTo>
                <a:lnTo>
                  <a:pt x="26" y="22"/>
                </a:lnTo>
                <a:lnTo>
                  <a:pt x="16" y="22"/>
                </a:lnTo>
                <a:close/>
                <a:moveTo>
                  <a:pt x="17" y="28"/>
                </a:moveTo>
                <a:lnTo>
                  <a:pt x="18" y="34"/>
                </a:lnTo>
                <a:lnTo>
                  <a:pt x="14" y="31"/>
                </a:lnTo>
                <a:lnTo>
                  <a:pt x="13" y="30"/>
                </a:lnTo>
                <a:lnTo>
                  <a:pt x="12" y="31"/>
                </a:lnTo>
                <a:lnTo>
                  <a:pt x="7" y="34"/>
                </a:lnTo>
                <a:lnTo>
                  <a:pt x="9" y="28"/>
                </a:lnTo>
                <a:lnTo>
                  <a:pt x="10" y="27"/>
                </a:lnTo>
                <a:lnTo>
                  <a:pt x="8" y="27"/>
                </a:lnTo>
                <a:lnTo>
                  <a:pt x="5" y="24"/>
                </a:lnTo>
                <a:lnTo>
                  <a:pt x="10" y="24"/>
                </a:lnTo>
                <a:lnTo>
                  <a:pt x="11" y="23"/>
                </a:lnTo>
                <a:lnTo>
                  <a:pt x="13" y="17"/>
                </a:lnTo>
                <a:lnTo>
                  <a:pt x="15" y="23"/>
                </a:lnTo>
                <a:lnTo>
                  <a:pt x="15" y="24"/>
                </a:lnTo>
                <a:lnTo>
                  <a:pt x="21" y="24"/>
                </a:lnTo>
                <a:lnTo>
                  <a:pt x="17" y="27"/>
                </a:lnTo>
                <a:lnTo>
                  <a:pt x="16" y="27"/>
                </a:lnTo>
                <a:lnTo>
                  <a:pt x="17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1" name="Freeform 516"/>
          <p:cNvSpPr>
            <a:spLocks noEditPoints="1"/>
          </p:cNvSpPr>
          <p:nvPr/>
        </p:nvSpPr>
        <p:spPr bwMode="auto">
          <a:xfrm>
            <a:off x="7277573" y="780191"/>
            <a:ext cx="506394" cy="50639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00 w 176"/>
              <a:gd name="T21" fmla="*/ 72 h 176"/>
              <a:gd name="T22" fmla="*/ 86 w 176"/>
              <a:gd name="T23" fmla="*/ 36 h 176"/>
              <a:gd name="T24" fmla="*/ 72 w 176"/>
              <a:gd name="T25" fmla="*/ 72 h 176"/>
              <a:gd name="T26" fmla="*/ 36 w 176"/>
              <a:gd name="T27" fmla="*/ 72 h 176"/>
              <a:gd name="T28" fmla="*/ 66 w 176"/>
              <a:gd name="T29" fmla="*/ 95 h 176"/>
              <a:gd name="T30" fmla="*/ 52 w 176"/>
              <a:gd name="T31" fmla="*/ 136 h 176"/>
              <a:gd name="T32" fmla="*/ 86 w 176"/>
              <a:gd name="T33" fmla="*/ 111 h 176"/>
              <a:gd name="T34" fmla="*/ 120 w 176"/>
              <a:gd name="T35" fmla="*/ 136 h 176"/>
              <a:gd name="T36" fmla="*/ 106 w 176"/>
              <a:gd name="T37" fmla="*/ 95 h 176"/>
              <a:gd name="T38" fmla="*/ 136 w 176"/>
              <a:gd name="T39" fmla="*/ 72 h 176"/>
              <a:gd name="T40" fmla="*/ 100 w 176"/>
              <a:gd name="T41" fmla="*/ 72 h 176"/>
              <a:gd name="T42" fmla="*/ 99 w 176"/>
              <a:gd name="T43" fmla="*/ 97 h 176"/>
              <a:gd name="T44" fmla="*/ 105 w 176"/>
              <a:gd name="T45" fmla="*/ 114 h 176"/>
              <a:gd name="T46" fmla="*/ 91 w 176"/>
              <a:gd name="T47" fmla="*/ 104 h 176"/>
              <a:gd name="T48" fmla="*/ 86 w 176"/>
              <a:gd name="T49" fmla="*/ 101 h 176"/>
              <a:gd name="T50" fmla="*/ 81 w 176"/>
              <a:gd name="T51" fmla="*/ 104 h 176"/>
              <a:gd name="T52" fmla="*/ 67 w 176"/>
              <a:gd name="T53" fmla="*/ 114 h 176"/>
              <a:gd name="T54" fmla="*/ 73 w 176"/>
              <a:gd name="T55" fmla="*/ 97 h 176"/>
              <a:gd name="T56" fmla="*/ 75 w 176"/>
              <a:gd name="T57" fmla="*/ 92 h 176"/>
              <a:gd name="T58" fmla="*/ 70 w 176"/>
              <a:gd name="T59" fmla="*/ 89 h 176"/>
              <a:gd name="T60" fmla="*/ 59 w 176"/>
              <a:gd name="T61" fmla="*/ 80 h 176"/>
              <a:gd name="T62" fmla="*/ 78 w 176"/>
              <a:gd name="T63" fmla="*/ 80 h 176"/>
              <a:gd name="T64" fmla="*/ 80 w 176"/>
              <a:gd name="T65" fmla="*/ 75 h 176"/>
              <a:gd name="T66" fmla="*/ 86 w 176"/>
              <a:gd name="T67" fmla="*/ 58 h 176"/>
              <a:gd name="T68" fmla="*/ 92 w 176"/>
              <a:gd name="T69" fmla="*/ 75 h 176"/>
              <a:gd name="T70" fmla="*/ 94 w 176"/>
              <a:gd name="T71" fmla="*/ 80 h 176"/>
              <a:gd name="T72" fmla="*/ 113 w 176"/>
              <a:gd name="T73" fmla="*/ 80 h 176"/>
              <a:gd name="T74" fmla="*/ 102 w 176"/>
              <a:gd name="T75" fmla="*/ 89 h 176"/>
              <a:gd name="T76" fmla="*/ 97 w 176"/>
              <a:gd name="T77" fmla="*/ 92 h 176"/>
              <a:gd name="T78" fmla="*/ 99 w 176"/>
              <a:gd name="T79" fmla="*/ 9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00" y="72"/>
                </a:moveTo>
                <a:cubicBezTo>
                  <a:pt x="86" y="36"/>
                  <a:pt x="86" y="36"/>
                  <a:pt x="86" y="36"/>
                </a:cubicBezTo>
                <a:cubicBezTo>
                  <a:pt x="72" y="72"/>
                  <a:pt x="72" y="72"/>
                  <a:pt x="72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66" y="95"/>
                  <a:pt x="66" y="95"/>
                  <a:pt x="66" y="95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36" y="72"/>
                  <a:pt x="136" y="72"/>
                  <a:pt x="136" y="72"/>
                </a:cubicBezTo>
                <a:lnTo>
                  <a:pt x="100" y="72"/>
                </a:lnTo>
                <a:close/>
                <a:moveTo>
                  <a:pt x="99" y="97"/>
                </a:moveTo>
                <a:cubicBezTo>
                  <a:pt x="105" y="114"/>
                  <a:pt x="105" y="114"/>
                  <a:pt x="105" y="11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73" y="97"/>
                  <a:pt x="73" y="97"/>
                  <a:pt x="73" y="97"/>
                </a:cubicBezTo>
                <a:cubicBezTo>
                  <a:pt x="75" y="92"/>
                  <a:pt x="75" y="92"/>
                  <a:pt x="75" y="92"/>
                </a:cubicBezTo>
                <a:cubicBezTo>
                  <a:pt x="70" y="89"/>
                  <a:pt x="70" y="89"/>
                  <a:pt x="70" y="89"/>
                </a:cubicBezTo>
                <a:cubicBezTo>
                  <a:pt x="59" y="80"/>
                  <a:pt x="59" y="80"/>
                  <a:pt x="59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80" y="75"/>
                  <a:pt x="80" y="75"/>
                  <a:pt x="80" y="75"/>
                </a:cubicBezTo>
                <a:cubicBezTo>
                  <a:pt x="86" y="58"/>
                  <a:pt x="86" y="58"/>
                  <a:pt x="86" y="58"/>
                </a:cubicBezTo>
                <a:cubicBezTo>
                  <a:pt x="92" y="75"/>
                  <a:pt x="92" y="75"/>
                  <a:pt x="92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97" y="92"/>
                  <a:pt x="97" y="92"/>
                  <a:pt x="97" y="92"/>
                </a:cubicBezTo>
                <a:lnTo>
                  <a:pt x="99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2" name="Freeform 517"/>
          <p:cNvSpPr>
            <a:spLocks noEditPoints="1"/>
          </p:cNvSpPr>
          <p:nvPr/>
        </p:nvSpPr>
        <p:spPr bwMode="auto">
          <a:xfrm>
            <a:off x="8238414" y="780191"/>
            <a:ext cx="506394" cy="506394"/>
          </a:xfrm>
          <a:custGeom>
            <a:avLst/>
            <a:gdLst>
              <a:gd name="T0" fmla="*/ 76 w 176"/>
              <a:gd name="T1" fmla="*/ 132 h 176"/>
              <a:gd name="T2" fmla="*/ 76 w 176"/>
              <a:gd name="T3" fmla="*/ 140 h 176"/>
              <a:gd name="T4" fmla="*/ 152 w 176"/>
              <a:gd name="T5" fmla="*/ 136 h 176"/>
              <a:gd name="T6" fmla="*/ 40 w 176"/>
              <a:gd name="T7" fmla="*/ 24 h 176"/>
              <a:gd name="T8" fmla="*/ 24 w 176"/>
              <a:gd name="T9" fmla="*/ 36 h 176"/>
              <a:gd name="T10" fmla="*/ 29 w 176"/>
              <a:gd name="T11" fmla="*/ 56 h 176"/>
              <a:gd name="T12" fmla="*/ 51 w 176"/>
              <a:gd name="T13" fmla="*/ 56 h 176"/>
              <a:gd name="T14" fmla="*/ 56 w 176"/>
              <a:gd name="T15" fmla="*/ 36 h 176"/>
              <a:gd name="T16" fmla="*/ 40 w 176"/>
              <a:gd name="T17" fmla="*/ 24 h 176"/>
              <a:gd name="T18" fmla="*/ 36 w 176"/>
              <a:gd name="T19" fmla="*/ 84 h 176"/>
              <a:gd name="T20" fmla="*/ 33 w 176"/>
              <a:gd name="T21" fmla="*/ 91 h 176"/>
              <a:gd name="T22" fmla="*/ 40 w 176"/>
              <a:gd name="T23" fmla="*/ 96 h 176"/>
              <a:gd name="T24" fmla="*/ 47 w 176"/>
              <a:gd name="T25" fmla="*/ 91 h 176"/>
              <a:gd name="T26" fmla="*/ 44 w 176"/>
              <a:gd name="T27" fmla="*/ 84 h 176"/>
              <a:gd name="T28" fmla="*/ 44 w 176"/>
              <a:gd name="T29" fmla="*/ 132 h 176"/>
              <a:gd name="T30" fmla="*/ 36 w 176"/>
              <a:gd name="T31" fmla="*/ 132 h 176"/>
              <a:gd name="T32" fmla="*/ 33 w 176"/>
              <a:gd name="T33" fmla="*/ 139 h 176"/>
              <a:gd name="T34" fmla="*/ 40 w 176"/>
              <a:gd name="T35" fmla="*/ 144 h 176"/>
              <a:gd name="T36" fmla="*/ 47 w 176"/>
              <a:gd name="T37" fmla="*/ 139 h 176"/>
              <a:gd name="T38" fmla="*/ 44 w 176"/>
              <a:gd name="T39" fmla="*/ 132 h 176"/>
              <a:gd name="T40" fmla="*/ 76 w 176"/>
              <a:gd name="T41" fmla="*/ 84 h 176"/>
              <a:gd name="T42" fmla="*/ 76 w 176"/>
              <a:gd name="T43" fmla="*/ 92 h 176"/>
              <a:gd name="T44" fmla="*/ 152 w 176"/>
              <a:gd name="T45" fmla="*/ 88 h 176"/>
              <a:gd name="T46" fmla="*/ 160 w 176"/>
              <a:gd name="T47" fmla="*/ 0 h 176"/>
              <a:gd name="T48" fmla="*/ 0 w 176"/>
              <a:gd name="T49" fmla="*/ 16 h 176"/>
              <a:gd name="T50" fmla="*/ 16 w 176"/>
              <a:gd name="T51" fmla="*/ 176 h 176"/>
              <a:gd name="T52" fmla="*/ 176 w 176"/>
              <a:gd name="T53" fmla="*/ 160 h 176"/>
              <a:gd name="T54" fmla="*/ 160 w 176"/>
              <a:gd name="T55" fmla="*/ 0 h 176"/>
              <a:gd name="T56" fmla="*/ 160 w 176"/>
              <a:gd name="T57" fmla="*/ 168 h 176"/>
              <a:gd name="T58" fmla="*/ 8 w 176"/>
              <a:gd name="T59" fmla="*/ 160 h 176"/>
              <a:gd name="T60" fmla="*/ 16 w 176"/>
              <a:gd name="T61" fmla="*/ 8 h 176"/>
              <a:gd name="T62" fmla="*/ 168 w 176"/>
              <a:gd name="T63" fmla="*/ 16 h 176"/>
              <a:gd name="T64" fmla="*/ 148 w 176"/>
              <a:gd name="T65" fmla="*/ 36 h 176"/>
              <a:gd name="T66" fmla="*/ 72 w 176"/>
              <a:gd name="T67" fmla="*/ 40 h 176"/>
              <a:gd name="T68" fmla="*/ 148 w 176"/>
              <a:gd name="T69" fmla="*/ 44 h 176"/>
              <a:gd name="T70" fmla="*/ 148 w 176"/>
              <a:gd name="T71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32"/>
                </a:moveTo>
                <a:cubicBezTo>
                  <a:pt x="76" y="132"/>
                  <a:pt x="76" y="132"/>
                  <a:pt x="76" y="132"/>
                </a:cubicBezTo>
                <a:cubicBezTo>
                  <a:pt x="74" y="132"/>
                  <a:pt x="72" y="134"/>
                  <a:pt x="72" y="136"/>
                </a:cubicBezTo>
                <a:cubicBezTo>
                  <a:pt x="72" y="138"/>
                  <a:pt x="74" y="140"/>
                  <a:pt x="76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2" y="138"/>
                  <a:pt x="152" y="136"/>
                </a:cubicBezTo>
                <a:cubicBezTo>
                  <a:pt x="152" y="134"/>
                  <a:pt x="150" y="132"/>
                  <a:pt x="148" y="132"/>
                </a:cubicBezTo>
                <a:close/>
                <a:moveTo>
                  <a:pt x="40" y="24"/>
                </a:moveTo>
                <a:cubicBezTo>
                  <a:pt x="36" y="36"/>
                  <a:pt x="36" y="36"/>
                  <a:pt x="36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56"/>
                  <a:pt x="29" y="56"/>
                  <a:pt x="29" y="56"/>
                </a:cubicBezTo>
                <a:cubicBezTo>
                  <a:pt x="40" y="48"/>
                  <a:pt x="40" y="48"/>
                  <a:pt x="40" y="48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43"/>
                  <a:pt x="47" y="43"/>
                  <a:pt x="47" y="43"/>
                </a:cubicBezTo>
                <a:cubicBezTo>
                  <a:pt x="56" y="36"/>
                  <a:pt x="56" y="36"/>
                  <a:pt x="56" y="36"/>
                </a:cubicBezTo>
                <a:cubicBezTo>
                  <a:pt x="44" y="36"/>
                  <a:pt x="44" y="36"/>
                  <a:pt x="44" y="36"/>
                </a:cubicBezTo>
                <a:lnTo>
                  <a:pt x="40" y="24"/>
                </a:lnTo>
                <a:close/>
                <a:moveTo>
                  <a:pt x="40" y="72"/>
                </a:moveTo>
                <a:cubicBezTo>
                  <a:pt x="36" y="84"/>
                  <a:pt x="36" y="84"/>
                  <a:pt x="3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33" y="91"/>
                  <a:pt x="33" y="91"/>
                  <a:pt x="33" y="91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40" y="96"/>
                  <a:pt x="40" y="96"/>
                  <a:pt x="40" y="96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7" y="91"/>
                  <a:pt x="47" y="91"/>
                  <a:pt x="47" y="91"/>
                </a:cubicBezTo>
                <a:cubicBezTo>
                  <a:pt x="56" y="84"/>
                  <a:pt x="56" y="84"/>
                  <a:pt x="56" y="84"/>
                </a:cubicBezTo>
                <a:cubicBezTo>
                  <a:pt x="44" y="84"/>
                  <a:pt x="44" y="84"/>
                  <a:pt x="44" y="84"/>
                </a:cubicBezTo>
                <a:lnTo>
                  <a:pt x="40" y="72"/>
                </a:lnTo>
                <a:close/>
                <a:moveTo>
                  <a:pt x="44" y="132"/>
                </a:moveTo>
                <a:cubicBezTo>
                  <a:pt x="40" y="120"/>
                  <a:pt x="40" y="120"/>
                  <a:pt x="40" y="120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56" y="132"/>
                  <a:pt x="56" y="132"/>
                  <a:pt x="56" y="132"/>
                </a:cubicBezTo>
                <a:lnTo>
                  <a:pt x="44" y="132"/>
                </a:lnTo>
                <a:close/>
                <a:moveTo>
                  <a:pt x="148" y="84"/>
                </a:moveTo>
                <a:cubicBezTo>
                  <a:pt x="76" y="84"/>
                  <a:pt x="76" y="84"/>
                  <a:pt x="76" y="84"/>
                </a:cubicBezTo>
                <a:cubicBezTo>
                  <a:pt x="74" y="84"/>
                  <a:pt x="72" y="86"/>
                  <a:pt x="72" y="88"/>
                </a:cubicBezTo>
                <a:cubicBezTo>
                  <a:pt x="72" y="90"/>
                  <a:pt x="74" y="92"/>
                  <a:pt x="76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48" y="36"/>
                </a:moveTo>
                <a:cubicBezTo>
                  <a:pt x="76" y="36"/>
                  <a:pt x="76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42"/>
                  <a:pt x="74" y="44"/>
                  <a:pt x="76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0" y="44"/>
                  <a:pt x="152" y="42"/>
                  <a:pt x="152" y="40"/>
                </a:cubicBezTo>
                <a:cubicBezTo>
                  <a:pt x="152" y="38"/>
                  <a:pt x="150" y="36"/>
                  <a:pt x="14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3" name="Freeform 518"/>
          <p:cNvSpPr>
            <a:spLocks noEditPoints="1"/>
          </p:cNvSpPr>
          <p:nvPr/>
        </p:nvSpPr>
        <p:spPr bwMode="auto">
          <a:xfrm>
            <a:off x="9199258" y="780191"/>
            <a:ext cx="493406" cy="506394"/>
          </a:xfrm>
          <a:custGeom>
            <a:avLst/>
            <a:gdLst>
              <a:gd name="T0" fmla="*/ 36 w 176"/>
              <a:gd name="T1" fmla="*/ 24 h 176"/>
              <a:gd name="T2" fmla="*/ 24 w 176"/>
              <a:gd name="T3" fmla="*/ 36 h 176"/>
              <a:gd name="T4" fmla="*/ 36 w 176"/>
              <a:gd name="T5" fmla="*/ 48 h 176"/>
              <a:gd name="T6" fmla="*/ 48 w 176"/>
              <a:gd name="T7" fmla="*/ 36 h 176"/>
              <a:gd name="T8" fmla="*/ 36 w 176"/>
              <a:gd name="T9" fmla="*/ 24 h 176"/>
              <a:gd name="T10" fmla="*/ 36 w 176"/>
              <a:gd name="T11" fmla="*/ 40 h 176"/>
              <a:gd name="T12" fmla="*/ 32 w 176"/>
              <a:gd name="T13" fmla="*/ 36 h 176"/>
              <a:gd name="T14" fmla="*/ 36 w 176"/>
              <a:gd name="T15" fmla="*/ 32 h 176"/>
              <a:gd name="T16" fmla="*/ 40 w 176"/>
              <a:gd name="T17" fmla="*/ 36 h 176"/>
              <a:gd name="T18" fmla="*/ 36 w 176"/>
              <a:gd name="T19" fmla="*/ 40 h 176"/>
              <a:gd name="T20" fmla="*/ 96 w 176"/>
              <a:gd name="T21" fmla="*/ 108 h 176"/>
              <a:gd name="T22" fmla="*/ 99 w 176"/>
              <a:gd name="T23" fmla="*/ 107 h 176"/>
              <a:gd name="T24" fmla="*/ 115 w 176"/>
              <a:gd name="T25" fmla="*/ 91 h 176"/>
              <a:gd name="T26" fmla="*/ 116 w 176"/>
              <a:gd name="T27" fmla="*/ 88 h 176"/>
              <a:gd name="T28" fmla="*/ 112 w 176"/>
              <a:gd name="T29" fmla="*/ 84 h 176"/>
              <a:gd name="T30" fmla="*/ 109 w 176"/>
              <a:gd name="T31" fmla="*/ 85 h 176"/>
              <a:gd name="T32" fmla="*/ 93 w 176"/>
              <a:gd name="T33" fmla="*/ 101 h 176"/>
              <a:gd name="T34" fmla="*/ 92 w 176"/>
              <a:gd name="T35" fmla="*/ 104 h 176"/>
              <a:gd name="T36" fmla="*/ 96 w 176"/>
              <a:gd name="T37" fmla="*/ 108 h 176"/>
              <a:gd name="T38" fmla="*/ 175 w 176"/>
              <a:gd name="T39" fmla="*/ 89 h 176"/>
              <a:gd name="T40" fmla="*/ 87 w 176"/>
              <a:gd name="T41" fmla="*/ 1 h 176"/>
              <a:gd name="T42" fmla="*/ 84 w 176"/>
              <a:gd name="T43" fmla="*/ 0 h 176"/>
              <a:gd name="T44" fmla="*/ 12 w 176"/>
              <a:gd name="T45" fmla="*/ 0 h 176"/>
              <a:gd name="T46" fmla="*/ 0 w 176"/>
              <a:gd name="T47" fmla="*/ 12 h 176"/>
              <a:gd name="T48" fmla="*/ 0 w 176"/>
              <a:gd name="T49" fmla="*/ 84 h 176"/>
              <a:gd name="T50" fmla="*/ 1 w 176"/>
              <a:gd name="T51" fmla="*/ 87 h 176"/>
              <a:gd name="T52" fmla="*/ 89 w 176"/>
              <a:gd name="T53" fmla="*/ 175 h 176"/>
              <a:gd name="T54" fmla="*/ 92 w 176"/>
              <a:gd name="T55" fmla="*/ 176 h 176"/>
              <a:gd name="T56" fmla="*/ 95 w 176"/>
              <a:gd name="T57" fmla="*/ 175 h 176"/>
              <a:gd name="T58" fmla="*/ 175 w 176"/>
              <a:gd name="T59" fmla="*/ 95 h 176"/>
              <a:gd name="T60" fmla="*/ 176 w 176"/>
              <a:gd name="T61" fmla="*/ 92 h 176"/>
              <a:gd name="T62" fmla="*/ 175 w 176"/>
              <a:gd name="T63" fmla="*/ 89 h 176"/>
              <a:gd name="T64" fmla="*/ 92 w 176"/>
              <a:gd name="T65" fmla="*/ 166 h 176"/>
              <a:gd name="T66" fmla="*/ 8 w 176"/>
              <a:gd name="T67" fmla="*/ 82 h 176"/>
              <a:gd name="T68" fmla="*/ 8 w 176"/>
              <a:gd name="T69" fmla="*/ 12 h 176"/>
              <a:gd name="T70" fmla="*/ 12 w 176"/>
              <a:gd name="T71" fmla="*/ 8 h 176"/>
              <a:gd name="T72" fmla="*/ 82 w 176"/>
              <a:gd name="T73" fmla="*/ 8 h 176"/>
              <a:gd name="T74" fmla="*/ 166 w 176"/>
              <a:gd name="T75" fmla="*/ 92 h 176"/>
              <a:gd name="T76" fmla="*/ 92 w 176"/>
              <a:gd name="T77" fmla="*/ 166 h 176"/>
              <a:gd name="T78" fmla="*/ 73 w 176"/>
              <a:gd name="T79" fmla="*/ 121 h 176"/>
              <a:gd name="T80" fmla="*/ 72 w 176"/>
              <a:gd name="T81" fmla="*/ 124 h 176"/>
              <a:gd name="T82" fmla="*/ 76 w 176"/>
              <a:gd name="T83" fmla="*/ 128 h 176"/>
              <a:gd name="T84" fmla="*/ 79 w 176"/>
              <a:gd name="T85" fmla="*/ 127 h 176"/>
              <a:gd name="T86" fmla="*/ 87 w 176"/>
              <a:gd name="T87" fmla="*/ 119 h 176"/>
              <a:gd name="T88" fmla="*/ 88 w 176"/>
              <a:gd name="T89" fmla="*/ 116 h 176"/>
              <a:gd name="T90" fmla="*/ 84 w 176"/>
              <a:gd name="T91" fmla="*/ 112 h 176"/>
              <a:gd name="T92" fmla="*/ 81 w 176"/>
              <a:gd name="T93" fmla="*/ 113 h 176"/>
              <a:gd name="T94" fmla="*/ 73 w 176"/>
              <a:gd name="T95" fmla="*/ 121 h 176"/>
              <a:gd name="T96" fmla="*/ 92 w 176"/>
              <a:gd name="T97" fmla="*/ 144 h 176"/>
              <a:gd name="T98" fmla="*/ 95 w 176"/>
              <a:gd name="T99" fmla="*/ 143 h 176"/>
              <a:gd name="T100" fmla="*/ 119 w 176"/>
              <a:gd name="T101" fmla="*/ 119 h 176"/>
              <a:gd name="T102" fmla="*/ 120 w 176"/>
              <a:gd name="T103" fmla="*/ 116 h 176"/>
              <a:gd name="T104" fmla="*/ 116 w 176"/>
              <a:gd name="T105" fmla="*/ 112 h 176"/>
              <a:gd name="T106" fmla="*/ 113 w 176"/>
              <a:gd name="T107" fmla="*/ 113 h 176"/>
              <a:gd name="T108" fmla="*/ 89 w 176"/>
              <a:gd name="T109" fmla="*/ 137 h 176"/>
              <a:gd name="T110" fmla="*/ 88 w 176"/>
              <a:gd name="T111" fmla="*/ 140 h 176"/>
              <a:gd name="T112" fmla="*/ 92 w 176"/>
              <a:gd name="T11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6" y="24"/>
                </a:moveTo>
                <a:cubicBezTo>
                  <a:pt x="29" y="24"/>
                  <a:pt x="24" y="29"/>
                  <a:pt x="24" y="36"/>
                </a:cubicBezTo>
                <a:cubicBezTo>
                  <a:pt x="24" y="43"/>
                  <a:pt x="29" y="48"/>
                  <a:pt x="36" y="48"/>
                </a:cubicBezTo>
                <a:cubicBezTo>
                  <a:pt x="43" y="48"/>
                  <a:pt x="48" y="43"/>
                  <a:pt x="48" y="36"/>
                </a:cubicBezTo>
                <a:cubicBezTo>
                  <a:pt x="48" y="29"/>
                  <a:pt x="43" y="24"/>
                  <a:pt x="36" y="24"/>
                </a:cubicBezTo>
                <a:close/>
                <a:moveTo>
                  <a:pt x="36" y="40"/>
                </a:moveTo>
                <a:cubicBezTo>
                  <a:pt x="34" y="40"/>
                  <a:pt x="32" y="38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38" y="32"/>
                  <a:pt x="40" y="34"/>
                  <a:pt x="40" y="36"/>
                </a:cubicBezTo>
                <a:cubicBezTo>
                  <a:pt x="40" y="38"/>
                  <a:pt x="38" y="40"/>
                  <a:pt x="36" y="40"/>
                </a:cubicBezTo>
                <a:close/>
                <a:moveTo>
                  <a:pt x="96" y="108"/>
                </a:moveTo>
                <a:cubicBezTo>
                  <a:pt x="97" y="108"/>
                  <a:pt x="98" y="108"/>
                  <a:pt x="99" y="107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6" y="90"/>
                  <a:pt x="116" y="89"/>
                  <a:pt x="116" y="88"/>
                </a:cubicBezTo>
                <a:cubicBezTo>
                  <a:pt x="116" y="86"/>
                  <a:pt x="114" y="84"/>
                  <a:pt x="112" y="84"/>
                </a:cubicBezTo>
                <a:cubicBezTo>
                  <a:pt x="111" y="84"/>
                  <a:pt x="110" y="84"/>
                  <a:pt x="109" y="85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2" y="102"/>
                  <a:pt x="92" y="103"/>
                  <a:pt x="92" y="104"/>
                </a:cubicBezTo>
                <a:cubicBezTo>
                  <a:pt x="92" y="106"/>
                  <a:pt x="94" y="108"/>
                  <a:pt x="96" y="108"/>
                </a:cubicBezTo>
                <a:close/>
                <a:moveTo>
                  <a:pt x="175" y="89"/>
                </a:move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5" y="0"/>
                  <a:pt x="8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6"/>
                  <a:pt x="1" y="87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6" y="94"/>
                  <a:pt x="176" y="93"/>
                  <a:pt x="176" y="92"/>
                </a:cubicBezTo>
                <a:cubicBezTo>
                  <a:pt x="176" y="91"/>
                  <a:pt x="176" y="90"/>
                  <a:pt x="175" y="89"/>
                </a:cubicBezTo>
                <a:close/>
                <a:moveTo>
                  <a:pt x="92" y="166"/>
                </a:moveTo>
                <a:cubicBezTo>
                  <a:pt x="8" y="82"/>
                  <a:pt x="8" y="82"/>
                  <a:pt x="8" y="8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166" y="92"/>
                  <a:pt x="166" y="92"/>
                  <a:pt x="166" y="92"/>
                </a:cubicBezTo>
                <a:lnTo>
                  <a:pt x="92" y="166"/>
                </a:lnTo>
                <a:close/>
                <a:moveTo>
                  <a:pt x="73" y="121"/>
                </a:moveTo>
                <a:cubicBezTo>
                  <a:pt x="72" y="122"/>
                  <a:pt x="72" y="123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8" y="118"/>
                  <a:pt x="88" y="117"/>
                  <a:pt x="88" y="116"/>
                </a:cubicBezTo>
                <a:cubicBezTo>
                  <a:pt x="88" y="114"/>
                  <a:pt x="86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lnTo>
                  <a:pt x="73" y="121"/>
                </a:lnTo>
                <a:close/>
                <a:moveTo>
                  <a:pt x="92" y="144"/>
                </a:moveTo>
                <a:cubicBezTo>
                  <a:pt x="93" y="144"/>
                  <a:pt x="94" y="144"/>
                  <a:pt x="95" y="143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0" y="118"/>
                  <a:pt x="120" y="117"/>
                  <a:pt x="120" y="116"/>
                </a:cubicBezTo>
                <a:cubicBezTo>
                  <a:pt x="120" y="114"/>
                  <a:pt x="118" y="112"/>
                  <a:pt x="116" y="112"/>
                </a:cubicBezTo>
                <a:cubicBezTo>
                  <a:pt x="115" y="112"/>
                  <a:pt x="114" y="112"/>
                  <a:pt x="113" y="113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8" y="138"/>
                  <a:pt x="88" y="139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4" name="Freeform 519"/>
          <p:cNvSpPr>
            <a:spLocks noEditPoints="1"/>
          </p:cNvSpPr>
          <p:nvPr/>
        </p:nvSpPr>
        <p:spPr bwMode="auto">
          <a:xfrm>
            <a:off x="10147120" y="780191"/>
            <a:ext cx="506394" cy="506394"/>
          </a:xfrm>
          <a:custGeom>
            <a:avLst/>
            <a:gdLst>
              <a:gd name="T0" fmla="*/ 24 w 176"/>
              <a:gd name="T1" fmla="*/ 60 h 176"/>
              <a:gd name="T2" fmla="*/ 48 w 176"/>
              <a:gd name="T3" fmla="*/ 60 h 176"/>
              <a:gd name="T4" fmla="*/ 36 w 176"/>
              <a:gd name="T5" fmla="*/ 64 h 176"/>
              <a:gd name="T6" fmla="*/ 36 w 176"/>
              <a:gd name="T7" fmla="*/ 56 h 176"/>
              <a:gd name="T8" fmla="*/ 36 w 176"/>
              <a:gd name="T9" fmla="*/ 64 h 176"/>
              <a:gd name="T10" fmla="*/ 87 w 176"/>
              <a:gd name="T11" fmla="*/ 111 h 176"/>
              <a:gd name="T12" fmla="*/ 96 w 176"/>
              <a:gd name="T13" fmla="*/ 100 h 176"/>
              <a:gd name="T14" fmla="*/ 89 w 176"/>
              <a:gd name="T15" fmla="*/ 97 h 176"/>
              <a:gd name="T16" fmla="*/ 80 w 176"/>
              <a:gd name="T17" fmla="*/ 108 h 176"/>
              <a:gd name="T18" fmla="*/ 175 w 176"/>
              <a:gd name="T19" fmla="*/ 81 h 176"/>
              <a:gd name="T20" fmla="*/ 92 w 176"/>
              <a:gd name="T21" fmla="*/ 0 h 176"/>
              <a:gd name="T22" fmla="*/ 24 w 176"/>
              <a:gd name="T23" fmla="*/ 12 h 176"/>
              <a:gd name="T24" fmla="*/ 32 w 176"/>
              <a:gd name="T25" fmla="*/ 12 h 176"/>
              <a:gd name="T26" fmla="*/ 90 w 176"/>
              <a:gd name="T27" fmla="*/ 8 h 176"/>
              <a:gd name="T28" fmla="*/ 157 w 176"/>
              <a:gd name="T29" fmla="*/ 93 h 176"/>
              <a:gd name="T30" fmla="*/ 160 w 176"/>
              <a:gd name="T31" fmla="*/ 100 h 176"/>
              <a:gd name="T32" fmla="*/ 175 w 176"/>
              <a:gd name="T33" fmla="*/ 87 h 176"/>
              <a:gd name="T34" fmla="*/ 175 w 176"/>
              <a:gd name="T35" fmla="*/ 81 h 176"/>
              <a:gd name="T36" fmla="*/ 68 w 176"/>
              <a:gd name="T37" fmla="*/ 128 h 176"/>
              <a:gd name="T38" fmla="*/ 75 w 176"/>
              <a:gd name="T39" fmla="*/ 123 h 176"/>
              <a:gd name="T40" fmla="*/ 72 w 176"/>
              <a:gd name="T41" fmla="*/ 116 h 176"/>
              <a:gd name="T42" fmla="*/ 65 w 176"/>
              <a:gd name="T43" fmla="*/ 121 h 176"/>
              <a:gd name="T44" fmla="*/ 71 w 176"/>
              <a:gd name="T45" fmla="*/ 25 h 176"/>
              <a:gd name="T46" fmla="*/ 12 w 176"/>
              <a:gd name="T47" fmla="*/ 24 h 176"/>
              <a:gd name="T48" fmla="*/ 0 w 176"/>
              <a:gd name="T49" fmla="*/ 92 h 176"/>
              <a:gd name="T50" fmla="*/ 81 w 176"/>
              <a:gd name="T51" fmla="*/ 175 h 176"/>
              <a:gd name="T52" fmla="*/ 87 w 176"/>
              <a:gd name="T53" fmla="*/ 175 h 176"/>
              <a:gd name="T54" fmla="*/ 152 w 176"/>
              <a:gd name="T55" fmla="*/ 108 h 176"/>
              <a:gd name="T56" fmla="*/ 71 w 176"/>
              <a:gd name="T57" fmla="*/ 25 h 176"/>
              <a:gd name="T58" fmla="*/ 8 w 176"/>
              <a:gd name="T59" fmla="*/ 90 h 176"/>
              <a:gd name="T60" fmla="*/ 12 w 176"/>
              <a:gd name="T61" fmla="*/ 32 h 176"/>
              <a:gd name="T62" fmla="*/ 142 w 176"/>
              <a:gd name="T63" fmla="*/ 108 h 176"/>
              <a:gd name="T64" fmla="*/ 84 w 176"/>
              <a:gd name="T65" fmla="*/ 144 h 176"/>
              <a:gd name="T66" fmla="*/ 103 w 176"/>
              <a:gd name="T67" fmla="*/ 127 h 176"/>
              <a:gd name="T68" fmla="*/ 100 w 176"/>
              <a:gd name="T69" fmla="*/ 120 h 176"/>
              <a:gd name="T70" fmla="*/ 81 w 176"/>
              <a:gd name="T71" fmla="*/ 137 h 176"/>
              <a:gd name="T72" fmla="*/ 84 w 176"/>
              <a:gd name="T7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close/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close/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close/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close/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close/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Freeform 520"/>
          <p:cNvSpPr>
            <a:spLocks noEditPoints="1"/>
          </p:cNvSpPr>
          <p:nvPr/>
        </p:nvSpPr>
        <p:spPr bwMode="auto">
          <a:xfrm>
            <a:off x="1590423" y="1741034"/>
            <a:ext cx="402519" cy="493406"/>
          </a:xfrm>
          <a:custGeom>
            <a:avLst/>
            <a:gdLst>
              <a:gd name="T0" fmla="*/ 52 w 144"/>
              <a:gd name="T1" fmla="*/ 136 h 176"/>
              <a:gd name="T2" fmla="*/ 36 w 144"/>
              <a:gd name="T3" fmla="*/ 136 h 176"/>
              <a:gd name="T4" fmla="*/ 32 w 144"/>
              <a:gd name="T5" fmla="*/ 140 h 176"/>
              <a:gd name="T6" fmla="*/ 36 w 144"/>
              <a:gd name="T7" fmla="*/ 144 h 176"/>
              <a:gd name="T8" fmla="*/ 52 w 144"/>
              <a:gd name="T9" fmla="*/ 144 h 176"/>
              <a:gd name="T10" fmla="*/ 56 w 144"/>
              <a:gd name="T11" fmla="*/ 140 h 176"/>
              <a:gd name="T12" fmla="*/ 52 w 144"/>
              <a:gd name="T13" fmla="*/ 136 h 176"/>
              <a:gd name="T14" fmla="*/ 128 w 144"/>
              <a:gd name="T15" fmla="*/ 0 h 176"/>
              <a:gd name="T16" fmla="*/ 16 w 144"/>
              <a:gd name="T17" fmla="*/ 0 h 176"/>
              <a:gd name="T18" fmla="*/ 0 w 144"/>
              <a:gd name="T19" fmla="*/ 16 h 176"/>
              <a:gd name="T20" fmla="*/ 0 w 144"/>
              <a:gd name="T21" fmla="*/ 160 h 176"/>
              <a:gd name="T22" fmla="*/ 16 w 144"/>
              <a:gd name="T23" fmla="*/ 176 h 176"/>
              <a:gd name="T24" fmla="*/ 128 w 144"/>
              <a:gd name="T25" fmla="*/ 176 h 176"/>
              <a:gd name="T26" fmla="*/ 144 w 144"/>
              <a:gd name="T27" fmla="*/ 160 h 176"/>
              <a:gd name="T28" fmla="*/ 144 w 144"/>
              <a:gd name="T29" fmla="*/ 16 h 176"/>
              <a:gd name="T30" fmla="*/ 128 w 144"/>
              <a:gd name="T31" fmla="*/ 0 h 176"/>
              <a:gd name="T32" fmla="*/ 136 w 144"/>
              <a:gd name="T33" fmla="*/ 160 h 176"/>
              <a:gd name="T34" fmla="*/ 128 w 144"/>
              <a:gd name="T35" fmla="*/ 168 h 176"/>
              <a:gd name="T36" fmla="*/ 16 w 144"/>
              <a:gd name="T37" fmla="*/ 168 h 176"/>
              <a:gd name="T38" fmla="*/ 8 w 144"/>
              <a:gd name="T39" fmla="*/ 160 h 176"/>
              <a:gd name="T40" fmla="*/ 8 w 144"/>
              <a:gd name="T41" fmla="*/ 31 h 176"/>
              <a:gd name="T42" fmla="*/ 61 w 144"/>
              <a:gd name="T43" fmla="*/ 47 h 176"/>
              <a:gd name="T44" fmla="*/ 72 w 144"/>
              <a:gd name="T45" fmla="*/ 56 h 176"/>
              <a:gd name="T46" fmla="*/ 83 w 144"/>
              <a:gd name="T47" fmla="*/ 47 h 176"/>
              <a:gd name="T48" fmla="*/ 136 w 144"/>
              <a:gd name="T49" fmla="*/ 31 h 176"/>
              <a:gd name="T50" fmla="*/ 136 w 144"/>
              <a:gd name="T51" fmla="*/ 160 h 176"/>
              <a:gd name="T52" fmla="*/ 68 w 144"/>
              <a:gd name="T53" fmla="*/ 44 h 176"/>
              <a:gd name="T54" fmla="*/ 72 w 144"/>
              <a:gd name="T55" fmla="*/ 40 h 176"/>
              <a:gd name="T56" fmla="*/ 76 w 144"/>
              <a:gd name="T57" fmla="*/ 44 h 176"/>
              <a:gd name="T58" fmla="*/ 72 w 144"/>
              <a:gd name="T59" fmla="*/ 48 h 176"/>
              <a:gd name="T60" fmla="*/ 68 w 144"/>
              <a:gd name="T61" fmla="*/ 44 h 176"/>
              <a:gd name="T62" fmla="*/ 136 w 144"/>
              <a:gd name="T63" fmla="*/ 21 h 176"/>
              <a:gd name="T64" fmla="*/ 83 w 144"/>
              <a:gd name="T65" fmla="*/ 39 h 176"/>
              <a:gd name="T66" fmla="*/ 72 w 144"/>
              <a:gd name="T67" fmla="*/ 32 h 176"/>
              <a:gd name="T68" fmla="*/ 61 w 144"/>
              <a:gd name="T69" fmla="*/ 39 h 176"/>
              <a:gd name="T70" fmla="*/ 8 w 144"/>
              <a:gd name="T71" fmla="*/ 21 h 176"/>
              <a:gd name="T72" fmla="*/ 8 w 144"/>
              <a:gd name="T73" fmla="*/ 16 h 176"/>
              <a:gd name="T74" fmla="*/ 16 w 144"/>
              <a:gd name="T75" fmla="*/ 8 h 176"/>
              <a:gd name="T76" fmla="*/ 128 w 144"/>
              <a:gd name="T77" fmla="*/ 8 h 176"/>
              <a:gd name="T78" fmla="*/ 136 w 144"/>
              <a:gd name="T79" fmla="*/ 16 h 176"/>
              <a:gd name="T80" fmla="*/ 136 w 144"/>
              <a:gd name="T81" fmla="*/ 21 h 176"/>
              <a:gd name="T82" fmla="*/ 60 w 144"/>
              <a:gd name="T83" fmla="*/ 120 h 176"/>
              <a:gd name="T84" fmla="*/ 36 w 144"/>
              <a:gd name="T85" fmla="*/ 120 h 176"/>
              <a:gd name="T86" fmla="*/ 32 w 144"/>
              <a:gd name="T87" fmla="*/ 124 h 176"/>
              <a:gd name="T88" fmla="*/ 36 w 144"/>
              <a:gd name="T89" fmla="*/ 128 h 176"/>
              <a:gd name="T90" fmla="*/ 60 w 144"/>
              <a:gd name="T91" fmla="*/ 128 h 176"/>
              <a:gd name="T92" fmla="*/ 64 w 144"/>
              <a:gd name="T93" fmla="*/ 124 h 176"/>
              <a:gd name="T94" fmla="*/ 60 w 144"/>
              <a:gd name="T95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76">
                <a:moveTo>
                  <a:pt x="52" y="136"/>
                </a:moveTo>
                <a:cubicBezTo>
                  <a:pt x="36" y="136"/>
                  <a:pt x="36" y="136"/>
                  <a:pt x="36" y="136"/>
                </a:cubicBezTo>
                <a:cubicBezTo>
                  <a:pt x="34" y="136"/>
                  <a:pt x="32" y="138"/>
                  <a:pt x="32" y="140"/>
                </a:cubicBezTo>
                <a:cubicBezTo>
                  <a:pt x="32" y="142"/>
                  <a:pt x="34" y="144"/>
                  <a:pt x="36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4" y="144"/>
                  <a:pt x="56" y="142"/>
                  <a:pt x="56" y="140"/>
                </a:cubicBezTo>
                <a:cubicBezTo>
                  <a:pt x="56" y="138"/>
                  <a:pt x="54" y="136"/>
                  <a:pt x="52" y="136"/>
                </a:cubicBezTo>
                <a:close/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31"/>
                  <a:pt x="8" y="31"/>
                  <a:pt x="8" y="31"/>
                </a:cubicBezTo>
                <a:cubicBezTo>
                  <a:pt x="20" y="40"/>
                  <a:pt x="41" y="46"/>
                  <a:pt x="61" y="47"/>
                </a:cubicBezTo>
                <a:cubicBezTo>
                  <a:pt x="62" y="52"/>
                  <a:pt x="67" y="56"/>
                  <a:pt x="72" y="56"/>
                </a:cubicBezTo>
                <a:cubicBezTo>
                  <a:pt x="77" y="56"/>
                  <a:pt x="82" y="52"/>
                  <a:pt x="83" y="47"/>
                </a:cubicBezTo>
                <a:cubicBezTo>
                  <a:pt x="103" y="46"/>
                  <a:pt x="124" y="40"/>
                  <a:pt x="136" y="31"/>
                </a:cubicBezTo>
                <a:lnTo>
                  <a:pt x="136" y="160"/>
                </a:lnTo>
                <a:close/>
                <a:moveTo>
                  <a:pt x="68" y="44"/>
                </a:moveTo>
                <a:cubicBezTo>
                  <a:pt x="68" y="42"/>
                  <a:pt x="70" y="40"/>
                  <a:pt x="72" y="40"/>
                </a:cubicBezTo>
                <a:cubicBezTo>
                  <a:pt x="74" y="40"/>
                  <a:pt x="76" y="42"/>
                  <a:pt x="76" y="44"/>
                </a:cubicBezTo>
                <a:cubicBezTo>
                  <a:pt x="76" y="46"/>
                  <a:pt x="74" y="48"/>
                  <a:pt x="72" y="48"/>
                </a:cubicBezTo>
                <a:cubicBezTo>
                  <a:pt x="70" y="48"/>
                  <a:pt x="68" y="46"/>
                  <a:pt x="68" y="44"/>
                </a:cubicBezTo>
                <a:close/>
                <a:moveTo>
                  <a:pt x="136" y="21"/>
                </a:moveTo>
                <a:cubicBezTo>
                  <a:pt x="126" y="31"/>
                  <a:pt x="104" y="38"/>
                  <a:pt x="83" y="39"/>
                </a:cubicBezTo>
                <a:cubicBezTo>
                  <a:pt x="81" y="35"/>
                  <a:pt x="77" y="32"/>
                  <a:pt x="72" y="32"/>
                </a:cubicBezTo>
                <a:cubicBezTo>
                  <a:pt x="67" y="32"/>
                  <a:pt x="63" y="35"/>
                  <a:pt x="61" y="39"/>
                </a:cubicBezTo>
                <a:cubicBezTo>
                  <a:pt x="40" y="38"/>
                  <a:pt x="18" y="31"/>
                  <a:pt x="8" y="2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21"/>
                </a:lnTo>
                <a:close/>
                <a:moveTo>
                  <a:pt x="60" y="120"/>
                </a:move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Freeform 521"/>
          <p:cNvSpPr>
            <a:spLocks noEditPoints="1"/>
          </p:cNvSpPr>
          <p:nvPr/>
        </p:nvSpPr>
        <p:spPr bwMode="auto">
          <a:xfrm>
            <a:off x="2538285" y="1741034"/>
            <a:ext cx="415500" cy="493406"/>
          </a:xfrm>
          <a:custGeom>
            <a:avLst/>
            <a:gdLst>
              <a:gd name="T0" fmla="*/ 48 w 144"/>
              <a:gd name="T1" fmla="*/ 0 h 176"/>
              <a:gd name="T2" fmla="*/ 32 w 144"/>
              <a:gd name="T3" fmla="*/ 20 h 176"/>
              <a:gd name="T4" fmla="*/ 40 w 144"/>
              <a:gd name="T5" fmla="*/ 20 h 176"/>
              <a:gd name="T6" fmla="*/ 48 w 144"/>
              <a:gd name="T7" fmla="*/ 8 h 176"/>
              <a:gd name="T8" fmla="*/ 136 w 144"/>
              <a:gd name="T9" fmla="*/ 16 h 176"/>
              <a:gd name="T10" fmla="*/ 128 w 144"/>
              <a:gd name="T11" fmla="*/ 136 h 176"/>
              <a:gd name="T12" fmla="*/ 120 w 144"/>
              <a:gd name="T13" fmla="*/ 140 h 176"/>
              <a:gd name="T14" fmla="*/ 128 w 144"/>
              <a:gd name="T15" fmla="*/ 144 h 176"/>
              <a:gd name="T16" fmla="*/ 144 w 144"/>
              <a:gd name="T17" fmla="*/ 16 h 176"/>
              <a:gd name="T18" fmla="*/ 44 w 144"/>
              <a:gd name="T19" fmla="*/ 128 h 176"/>
              <a:gd name="T20" fmla="*/ 24 w 144"/>
              <a:gd name="T21" fmla="*/ 132 h 176"/>
              <a:gd name="T22" fmla="*/ 44 w 144"/>
              <a:gd name="T23" fmla="*/ 136 h 176"/>
              <a:gd name="T24" fmla="*/ 44 w 144"/>
              <a:gd name="T25" fmla="*/ 128 h 176"/>
              <a:gd name="T26" fmla="*/ 28 w 144"/>
              <a:gd name="T27" fmla="*/ 144 h 176"/>
              <a:gd name="T28" fmla="*/ 28 w 144"/>
              <a:gd name="T29" fmla="*/ 152 h 176"/>
              <a:gd name="T30" fmla="*/ 40 w 144"/>
              <a:gd name="T31" fmla="*/ 148 h 176"/>
              <a:gd name="T32" fmla="*/ 96 w 144"/>
              <a:gd name="T33" fmla="*/ 32 h 176"/>
              <a:gd name="T34" fmla="*/ 0 w 144"/>
              <a:gd name="T35" fmla="*/ 48 h 176"/>
              <a:gd name="T36" fmla="*/ 16 w 144"/>
              <a:gd name="T37" fmla="*/ 176 h 176"/>
              <a:gd name="T38" fmla="*/ 112 w 144"/>
              <a:gd name="T39" fmla="*/ 160 h 176"/>
              <a:gd name="T40" fmla="*/ 96 w 144"/>
              <a:gd name="T41" fmla="*/ 32 h 176"/>
              <a:gd name="T42" fmla="*/ 96 w 144"/>
              <a:gd name="T43" fmla="*/ 168 h 176"/>
              <a:gd name="T44" fmla="*/ 8 w 144"/>
              <a:gd name="T45" fmla="*/ 160 h 176"/>
              <a:gd name="T46" fmla="*/ 45 w 144"/>
              <a:gd name="T47" fmla="*/ 72 h 176"/>
              <a:gd name="T48" fmla="*/ 67 w 144"/>
              <a:gd name="T49" fmla="*/ 72 h 176"/>
              <a:gd name="T50" fmla="*/ 104 w 144"/>
              <a:gd name="T51" fmla="*/ 160 h 176"/>
              <a:gd name="T52" fmla="*/ 56 w 144"/>
              <a:gd name="T53" fmla="*/ 64 h 176"/>
              <a:gd name="T54" fmla="*/ 56 w 144"/>
              <a:gd name="T55" fmla="*/ 72 h 176"/>
              <a:gd name="T56" fmla="*/ 104 w 144"/>
              <a:gd name="T57" fmla="*/ 50 h 176"/>
              <a:gd name="T58" fmla="*/ 56 w 144"/>
              <a:gd name="T59" fmla="*/ 56 h 176"/>
              <a:gd name="T60" fmla="*/ 8 w 144"/>
              <a:gd name="T61" fmla="*/ 50 h 176"/>
              <a:gd name="T62" fmla="*/ 16 w 144"/>
              <a:gd name="T63" fmla="*/ 40 h 176"/>
              <a:gd name="T64" fmla="*/ 104 w 144"/>
              <a:gd name="T6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6" y="132"/>
                  <a:pt x="132" y="136"/>
                  <a:pt x="128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2" y="136"/>
                  <a:pt x="120" y="138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4" y="128"/>
                </a:move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6" y="136"/>
                  <a:pt x="48" y="134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lose/>
                <a:moveTo>
                  <a:pt x="36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8" y="152"/>
                  <a:pt x="40" y="150"/>
                  <a:pt x="40" y="148"/>
                </a:cubicBezTo>
                <a:cubicBezTo>
                  <a:pt x="40" y="146"/>
                  <a:pt x="38" y="144"/>
                  <a:pt x="36" y="144"/>
                </a:cubicBezTo>
                <a:close/>
                <a:moveTo>
                  <a:pt x="9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2" y="169"/>
                  <a:pt x="112" y="160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9"/>
                  <a:pt x="105" y="32"/>
                  <a:pt x="96" y="32"/>
                </a:cubicBezTo>
                <a:close/>
                <a:moveTo>
                  <a:pt x="104" y="160"/>
                </a:moveTo>
                <a:cubicBezTo>
                  <a:pt x="104" y="164"/>
                  <a:pt x="100" y="168"/>
                  <a:pt x="96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0"/>
                  <a:pt x="8" y="60"/>
                  <a:pt x="8" y="60"/>
                </a:cubicBezTo>
                <a:cubicBezTo>
                  <a:pt x="18" y="67"/>
                  <a:pt x="29" y="71"/>
                  <a:pt x="45" y="72"/>
                </a:cubicBezTo>
                <a:cubicBezTo>
                  <a:pt x="46" y="76"/>
                  <a:pt x="51" y="80"/>
                  <a:pt x="56" y="80"/>
                </a:cubicBezTo>
                <a:cubicBezTo>
                  <a:pt x="61" y="80"/>
                  <a:pt x="66" y="76"/>
                  <a:pt x="67" y="72"/>
                </a:cubicBezTo>
                <a:cubicBezTo>
                  <a:pt x="83" y="71"/>
                  <a:pt x="94" y="67"/>
                  <a:pt x="104" y="60"/>
                </a:cubicBezTo>
                <a:lnTo>
                  <a:pt x="104" y="160"/>
                </a:lnTo>
                <a:close/>
                <a:moveTo>
                  <a:pt x="52" y="68"/>
                </a:moveTo>
                <a:cubicBezTo>
                  <a:pt x="52" y="66"/>
                  <a:pt x="54" y="64"/>
                  <a:pt x="56" y="64"/>
                </a:cubicBezTo>
                <a:cubicBezTo>
                  <a:pt x="58" y="64"/>
                  <a:pt x="60" y="66"/>
                  <a:pt x="60" y="68"/>
                </a:cubicBezTo>
                <a:cubicBezTo>
                  <a:pt x="60" y="70"/>
                  <a:pt x="58" y="72"/>
                  <a:pt x="56" y="72"/>
                </a:cubicBezTo>
                <a:cubicBezTo>
                  <a:pt x="54" y="72"/>
                  <a:pt x="52" y="70"/>
                  <a:pt x="52" y="68"/>
                </a:cubicBezTo>
                <a:close/>
                <a:moveTo>
                  <a:pt x="104" y="50"/>
                </a:moveTo>
                <a:cubicBezTo>
                  <a:pt x="96" y="58"/>
                  <a:pt x="85" y="62"/>
                  <a:pt x="67" y="64"/>
                </a:cubicBezTo>
                <a:cubicBezTo>
                  <a:pt x="65" y="59"/>
                  <a:pt x="61" y="56"/>
                  <a:pt x="56" y="56"/>
                </a:cubicBezTo>
                <a:cubicBezTo>
                  <a:pt x="51" y="56"/>
                  <a:pt x="47" y="59"/>
                  <a:pt x="45" y="64"/>
                </a:cubicBezTo>
                <a:cubicBezTo>
                  <a:pt x="27" y="62"/>
                  <a:pt x="16" y="58"/>
                  <a:pt x="8" y="5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44"/>
                  <a:pt x="104" y="48"/>
                </a:cubicBezTo>
                <a:lnTo>
                  <a:pt x="104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7" name="Freeform 522"/>
          <p:cNvSpPr>
            <a:spLocks noEditPoints="1"/>
          </p:cNvSpPr>
          <p:nvPr/>
        </p:nvSpPr>
        <p:spPr bwMode="auto">
          <a:xfrm>
            <a:off x="3460170" y="1741034"/>
            <a:ext cx="493406" cy="493406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close/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close/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close/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close/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8" name="Freeform 523"/>
          <p:cNvSpPr>
            <a:spLocks noEditPoints="1"/>
          </p:cNvSpPr>
          <p:nvPr/>
        </p:nvSpPr>
        <p:spPr bwMode="auto">
          <a:xfrm>
            <a:off x="4408034" y="1767002"/>
            <a:ext cx="506394" cy="454456"/>
          </a:xfrm>
          <a:custGeom>
            <a:avLst/>
            <a:gdLst>
              <a:gd name="T0" fmla="*/ 172 w 176"/>
              <a:gd name="T1" fmla="*/ 136 h 160"/>
              <a:gd name="T2" fmla="*/ 96 w 176"/>
              <a:gd name="T3" fmla="*/ 136 h 160"/>
              <a:gd name="T4" fmla="*/ 76 w 176"/>
              <a:gd name="T5" fmla="*/ 120 h 160"/>
              <a:gd name="T6" fmla="*/ 56 w 176"/>
              <a:gd name="T7" fmla="*/ 136 h 160"/>
              <a:gd name="T8" fmla="*/ 4 w 176"/>
              <a:gd name="T9" fmla="*/ 136 h 160"/>
              <a:gd name="T10" fmla="*/ 0 w 176"/>
              <a:gd name="T11" fmla="*/ 140 h 160"/>
              <a:gd name="T12" fmla="*/ 4 w 176"/>
              <a:gd name="T13" fmla="*/ 144 h 160"/>
              <a:gd name="T14" fmla="*/ 56 w 176"/>
              <a:gd name="T15" fmla="*/ 144 h 160"/>
              <a:gd name="T16" fmla="*/ 76 w 176"/>
              <a:gd name="T17" fmla="*/ 160 h 160"/>
              <a:gd name="T18" fmla="*/ 96 w 176"/>
              <a:gd name="T19" fmla="*/ 144 h 160"/>
              <a:gd name="T20" fmla="*/ 172 w 176"/>
              <a:gd name="T21" fmla="*/ 144 h 160"/>
              <a:gd name="T22" fmla="*/ 176 w 176"/>
              <a:gd name="T23" fmla="*/ 140 h 160"/>
              <a:gd name="T24" fmla="*/ 172 w 176"/>
              <a:gd name="T25" fmla="*/ 136 h 160"/>
              <a:gd name="T26" fmla="*/ 76 w 176"/>
              <a:gd name="T27" fmla="*/ 152 h 160"/>
              <a:gd name="T28" fmla="*/ 64 w 176"/>
              <a:gd name="T29" fmla="*/ 140 h 160"/>
              <a:gd name="T30" fmla="*/ 76 w 176"/>
              <a:gd name="T31" fmla="*/ 128 h 160"/>
              <a:gd name="T32" fmla="*/ 88 w 176"/>
              <a:gd name="T33" fmla="*/ 140 h 160"/>
              <a:gd name="T34" fmla="*/ 76 w 176"/>
              <a:gd name="T35" fmla="*/ 152 h 160"/>
              <a:gd name="T36" fmla="*/ 4 w 176"/>
              <a:gd name="T37" fmla="*/ 24 h 160"/>
              <a:gd name="T38" fmla="*/ 24 w 176"/>
              <a:gd name="T39" fmla="*/ 24 h 160"/>
              <a:gd name="T40" fmla="*/ 44 w 176"/>
              <a:gd name="T41" fmla="*/ 40 h 160"/>
              <a:gd name="T42" fmla="*/ 64 w 176"/>
              <a:gd name="T43" fmla="*/ 24 h 160"/>
              <a:gd name="T44" fmla="*/ 172 w 176"/>
              <a:gd name="T45" fmla="*/ 24 h 160"/>
              <a:gd name="T46" fmla="*/ 176 w 176"/>
              <a:gd name="T47" fmla="*/ 20 h 160"/>
              <a:gd name="T48" fmla="*/ 172 w 176"/>
              <a:gd name="T49" fmla="*/ 16 h 160"/>
              <a:gd name="T50" fmla="*/ 64 w 176"/>
              <a:gd name="T51" fmla="*/ 16 h 160"/>
              <a:gd name="T52" fmla="*/ 44 w 176"/>
              <a:gd name="T53" fmla="*/ 0 h 160"/>
              <a:gd name="T54" fmla="*/ 24 w 176"/>
              <a:gd name="T55" fmla="*/ 16 h 160"/>
              <a:gd name="T56" fmla="*/ 4 w 176"/>
              <a:gd name="T57" fmla="*/ 16 h 160"/>
              <a:gd name="T58" fmla="*/ 0 w 176"/>
              <a:gd name="T59" fmla="*/ 20 h 160"/>
              <a:gd name="T60" fmla="*/ 4 w 176"/>
              <a:gd name="T61" fmla="*/ 24 h 160"/>
              <a:gd name="T62" fmla="*/ 44 w 176"/>
              <a:gd name="T63" fmla="*/ 8 h 160"/>
              <a:gd name="T64" fmla="*/ 56 w 176"/>
              <a:gd name="T65" fmla="*/ 20 h 160"/>
              <a:gd name="T66" fmla="*/ 44 w 176"/>
              <a:gd name="T67" fmla="*/ 32 h 160"/>
              <a:gd name="T68" fmla="*/ 32 w 176"/>
              <a:gd name="T69" fmla="*/ 20 h 160"/>
              <a:gd name="T70" fmla="*/ 44 w 176"/>
              <a:gd name="T71" fmla="*/ 8 h 160"/>
              <a:gd name="T72" fmla="*/ 172 w 176"/>
              <a:gd name="T73" fmla="*/ 76 h 160"/>
              <a:gd name="T74" fmla="*/ 160 w 176"/>
              <a:gd name="T75" fmla="*/ 76 h 160"/>
              <a:gd name="T76" fmla="*/ 140 w 176"/>
              <a:gd name="T77" fmla="*/ 60 h 160"/>
              <a:gd name="T78" fmla="*/ 120 w 176"/>
              <a:gd name="T79" fmla="*/ 76 h 160"/>
              <a:gd name="T80" fmla="*/ 4 w 176"/>
              <a:gd name="T81" fmla="*/ 76 h 160"/>
              <a:gd name="T82" fmla="*/ 0 w 176"/>
              <a:gd name="T83" fmla="*/ 80 h 160"/>
              <a:gd name="T84" fmla="*/ 4 w 176"/>
              <a:gd name="T85" fmla="*/ 84 h 160"/>
              <a:gd name="T86" fmla="*/ 120 w 176"/>
              <a:gd name="T87" fmla="*/ 84 h 160"/>
              <a:gd name="T88" fmla="*/ 140 w 176"/>
              <a:gd name="T89" fmla="*/ 100 h 160"/>
              <a:gd name="T90" fmla="*/ 160 w 176"/>
              <a:gd name="T91" fmla="*/ 84 h 160"/>
              <a:gd name="T92" fmla="*/ 172 w 176"/>
              <a:gd name="T93" fmla="*/ 84 h 160"/>
              <a:gd name="T94" fmla="*/ 176 w 176"/>
              <a:gd name="T95" fmla="*/ 80 h 160"/>
              <a:gd name="T96" fmla="*/ 172 w 176"/>
              <a:gd name="T97" fmla="*/ 76 h 160"/>
              <a:gd name="T98" fmla="*/ 140 w 176"/>
              <a:gd name="T99" fmla="*/ 92 h 160"/>
              <a:gd name="T100" fmla="*/ 128 w 176"/>
              <a:gd name="T101" fmla="*/ 80 h 160"/>
              <a:gd name="T102" fmla="*/ 140 w 176"/>
              <a:gd name="T103" fmla="*/ 68 h 160"/>
              <a:gd name="T104" fmla="*/ 152 w 176"/>
              <a:gd name="T105" fmla="*/ 80 h 160"/>
              <a:gd name="T106" fmla="*/ 140 w 176"/>
              <a:gd name="T107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60">
                <a:moveTo>
                  <a:pt x="172" y="136"/>
                </a:moveTo>
                <a:cubicBezTo>
                  <a:pt x="96" y="136"/>
                  <a:pt x="96" y="136"/>
                  <a:pt x="96" y="136"/>
                </a:cubicBezTo>
                <a:cubicBezTo>
                  <a:pt x="94" y="127"/>
                  <a:pt x="86" y="120"/>
                  <a:pt x="76" y="120"/>
                </a:cubicBezTo>
                <a:cubicBezTo>
                  <a:pt x="66" y="120"/>
                  <a:pt x="58" y="127"/>
                  <a:pt x="56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8" y="153"/>
                  <a:pt x="66" y="160"/>
                  <a:pt x="76" y="160"/>
                </a:cubicBezTo>
                <a:cubicBezTo>
                  <a:pt x="86" y="160"/>
                  <a:pt x="94" y="153"/>
                  <a:pt x="96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close/>
                <a:moveTo>
                  <a:pt x="76" y="152"/>
                </a:moveTo>
                <a:cubicBezTo>
                  <a:pt x="69" y="152"/>
                  <a:pt x="64" y="147"/>
                  <a:pt x="64" y="140"/>
                </a:cubicBezTo>
                <a:cubicBezTo>
                  <a:pt x="64" y="133"/>
                  <a:pt x="69" y="128"/>
                  <a:pt x="76" y="128"/>
                </a:cubicBezTo>
                <a:cubicBezTo>
                  <a:pt x="83" y="128"/>
                  <a:pt x="88" y="133"/>
                  <a:pt x="88" y="140"/>
                </a:cubicBezTo>
                <a:cubicBezTo>
                  <a:pt x="88" y="147"/>
                  <a:pt x="83" y="152"/>
                  <a:pt x="76" y="152"/>
                </a:cubicBezTo>
                <a:close/>
                <a:moveTo>
                  <a:pt x="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6" y="33"/>
                  <a:pt x="34" y="40"/>
                  <a:pt x="44" y="40"/>
                </a:cubicBezTo>
                <a:cubicBezTo>
                  <a:pt x="54" y="40"/>
                  <a:pt x="62" y="33"/>
                  <a:pt x="6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7"/>
                  <a:pt x="54" y="0"/>
                  <a:pt x="44" y="0"/>
                </a:cubicBezTo>
                <a:cubicBezTo>
                  <a:pt x="34" y="0"/>
                  <a:pt x="26" y="7"/>
                  <a:pt x="2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lose/>
                <a:moveTo>
                  <a:pt x="44" y="8"/>
                </a:moveTo>
                <a:cubicBezTo>
                  <a:pt x="51" y="8"/>
                  <a:pt x="56" y="13"/>
                  <a:pt x="56" y="20"/>
                </a:cubicBezTo>
                <a:cubicBezTo>
                  <a:pt x="56" y="27"/>
                  <a:pt x="51" y="32"/>
                  <a:pt x="44" y="32"/>
                </a:cubicBezTo>
                <a:cubicBezTo>
                  <a:pt x="37" y="32"/>
                  <a:pt x="32" y="27"/>
                  <a:pt x="32" y="20"/>
                </a:cubicBezTo>
                <a:cubicBezTo>
                  <a:pt x="32" y="13"/>
                  <a:pt x="37" y="8"/>
                  <a:pt x="44" y="8"/>
                </a:cubicBezTo>
                <a:close/>
                <a:moveTo>
                  <a:pt x="172" y="76"/>
                </a:moveTo>
                <a:cubicBezTo>
                  <a:pt x="160" y="76"/>
                  <a:pt x="160" y="76"/>
                  <a:pt x="160" y="76"/>
                </a:cubicBezTo>
                <a:cubicBezTo>
                  <a:pt x="158" y="67"/>
                  <a:pt x="150" y="60"/>
                  <a:pt x="140" y="60"/>
                </a:cubicBezTo>
                <a:cubicBezTo>
                  <a:pt x="130" y="60"/>
                  <a:pt x="122" y="67"/>
                  <a:pt x="120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8"/>
                  <a:pt x="0" y="80"/>
                </a:cubicBezTo>
                <a:cubicBezTo>
                  <a:pt x="0" y="82"/>
                  <a:pt x="2" y="84"/>
                  <a:pt x="4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2" y="93"/>
                  <a:pt x="130" y="100"/>
                  <a:pt x="140" y="100"/>
                </a:cubicBezTo>
                <a:cubicBezTo>
                  <a:pt x="150" y="100"/>
                  <a:pt x="158" y="93"/>
                  <a:pt x="160" y="84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78"/>
                  <a:pt x="174" y="76"/>
                  <a:pt x="172" y="76"/>
                </a:cubicBezTo>
                <a:close/>
                <a:moveTo>
                  <a:pt x="140" y="92"/>
                </a:moveTo>
                <a:cubicBezTo>
                  <a:pt x="133" y="92"/>
                  <a:pt x="128" y="87"/>
                  <a:pt x="128" y="80"/>
                </a:cubicBezTo>
                <a:cubicBezTo>
                  <a:pt x="128" y="73"/>
                  <a:pt x="133" y="68"/>
                  <a:pt x="140" y="68"/>
                </a:cubicBezTo>
                <a:cubicBezTo>
                  <a:pt x="147" y="68"/>
                  <a:pt x="152" y="73"/>
                  <a:pt x="152" y="80"/>
                </a:cubicBezTo>
                <a:cubicBezTo>
                  <a:pt x="152" y="87"/>
                  <a:pt x="147" y="92"/>
                  <a:pt x="14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9" name="Freeform 524"/>
          <p:cNvSpPr>
            <a:spLocks noEditPoints="1"/>
          </p:cNvSpPr>
          <p:nvPr/>
        </p:nvSpPr>
        <p:spPr bwMode="auto">
          <a:xfrm>
            <a:off x="5368875" y="1767002"/>
            <a:ext cx="506394" cy="454456"/>
          </a:xfrm>
          <a:custGeom>
            <a:avLst/>
            <a:gdLst>
              <a:gd name="T0" fmla="*/ 152 w 176"/>
              <a:gd name="T1" fmla="*/ 140 h 160"/>
              <a:gd name="T2" fmla="*/ 160 w 176"/>
              <a:gd name="T3" fmla="*/ 140 h 160"/>
              <a:gd name="T4" fmla="*/ 124 w 176"/>
              <a:gd name="T5" fmla="*/ 72 h 160"/>
              <a:gd name="T6" fmla="*/ 124 w 176"/>
              <a:gd name="T7" fmla="*/ 48 h 160"/>
              <a:gd name="T8" fmla="*/ 124 w 176"/>
              <a:gd name="T9" fmla="*/ 72 h 160"/>
              <a:gd name="T10" fmla="*/ 152 w 176"/>
              <a:gd name="T11" fmla="*/ 100 h 160"/>
              <a:gd name="T12" fmla="*/ 124 w 176"/>
              <a:gd name="T13" fmla="*/ 32 h 160"/>
              <a:gd name="T14" fmla="*/ 96 w 176"/>
              <a:gd name="T15" fmla="*/ 100 h 160"/>
              <a:gd name="T16" fmla="*/ 104 w 176"/>
              <a:gd name="T17" fmla="*/ 60 h 160"/>
              <a:gd name="T18" fmla="*/ 144 w 176"/>
              <a:gd name="T19" fmla="*/ 60 h 160"/>
              <a:gd name="T20" fmla="*/ 124 w 176"/>
              <a:gd name="T21" fmla="*/ 120 h 160"/>
              <a:gd name="T22" fmla="*/ 104 w 176"/>
              <a:gd name="T23" fmla="*/ 60 h 160"/>
              <a:gd name="T24" fmla="*/ 160 w 176"/>
              <a:gd name="T25" fmla="*/ 20 h 160"/>
              <a:gd name="T26" fmla="*/ 152 w 176"/>
              <a:gd name="T27" fmla="*/ 20 h 160"/>
              <a:gd name="T28" fmla="*/ 168 w 176"/>
              <a:gd name="T29" fmla="*/ 0 h 160"/>
              <a:gd name="T30" fmla="*/ 0 w 176"/>
              <a:gd name="T31" fmla="*/ 8 h 160"/>
              <a:gd name="T32" fmla="*/ 8 w 176"/>
              <a:gd name="T33" fmla="*/ 160 h 160"/>
              <a:gd name="T34" fmla="*/ 176 w 176"/>
              <a:gd name="T35" fmla="*/ 152 h 160"/>
              <a:gd name="T36" fmla="*/ 168 w 176"/>
              <a:gd name="T37" fmla="*/ 0 h 160"/>
              <a:gd name="T38" fmla="*/ 8 w 176"/>
              <a:gd name="T39" fmla="*/ 152 h 160"/>
              <a:gd name="T40" fmla="*/ 168 w 176"/>
              <a:gd name="T41" fmla="*/ 8 h 160"/>
              <a:gd name="T42" fmla="*/ 20 w 176"/>
              <a:gd name="T43" fmla="*/ 144 h 160"/>
              <a:gd name="T44" fmla="*/ 20 w 176"/>
              <a:gd name="T45" fmla="*/ 136 h 160"/>
              <a:gd name="T46" fmla="*/ 20 w 176"/>
              <a:gd name="T47" fmla="*/ 144 h 160"/>
              <a:gd name="T48" fmla="*/ 52 w 176"/>
              <a:gd name="T49" fmla="*/ 128 h 160"/>
              <a:gd name="T50" fmla="*/ 80 w 176"/>
              <a:gd name="T51" fmla="*/ 60 h 160"/>
              <a:gd name="T52" fmla="*/ 24 w 176"/>
              <a:gd name="T53" fmla="*/ 60 h 160"/>
              <a:gd name="T54" fmla="*/ 32 w 176"/>
              <a:gd name="T55" fmla="*/ 60 h 160"/>
              <a:gd name="T56" fmla="*/ 72 w 176"/>
              <a:gd name="T57" fmla="*/ 60 h 160"/>
              <a:gd name="T58" fmla="*/ 52 w 176"/>
              <a:gd name="T59" fmla="*/ 120 h 160"/>
              <a:gd name="T60" fmla="*/ 32 w 176"/>
              <a:gd name="T61" fmla="*/ 60 h 160"/>
              <a:gd name="T62" fmla="*/ 24 w 176"/>
              <a:gd name="T63" fmla="*/ 20 h 160"/>
              <a:gd name="T64" fmla="*/ 16 w 176"/>
              <a:gd name="T65" fmla="*/ 20 h 160"/>
              <a:gd name="T66" fmla="*/ 52 w 176"/>
              <a:gd name="T67" fmla="*/ 112 h 160"/>
              <a:gd name="T68" fmla="*/ 52 w 176"/>
              <a:gd name="T69" fmla="*/ 88 h 160"/>
              <a:gd name="T70" fmla="*/ 52 w 176"/>
              <a:gd name="T71" fmla="*/ 11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60">
                <a:moveTo>
                  <a:pt x="156" y="136"/>
                </a:move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58" y="144"/>
                  <a:pt x="160" y="142"/>
                  <a:pt x="160" y="140"/>
                </a:cubicBezTo>
                <a:cubicBezTo>
                  <a:pt x="160" y="138"/>
                  <a:pt x="158" y="136"/>
                  <a:pt x="156" y="136"/>
                </a:cubicBezTo>
                <a:close/>
                <a:moveTo>
                  <a:pt x="124" y="72"/>
                </a:moveTo>
                <a:cubicBezTo>
                  <a:pt x="131" y="72"/>
                  <a:pt x="136" y="67"/>
                  <a:pt x="136" y="60"/>
                </a:cubicBezTo>
                <a:cubicBezTo>
                  <a:pt x="136" y="53"/>
                  <a:pt x="131" y="48"/>
                  <a:pt x="124" y="48"/>
                </a:cubicBezTo>
                <a:cubicBezTo>
                  <a:pt x="117" y="48"/>
                  <a:pt x="112" y="53"/>
                  <a:pt x="112" y="60"/>
                </a:cubicBezTo>
                <a:cubicBezTo>
                  <a:pt x="112" y="67"/>
                  <a:pt x="117" y="72"/>
                  <a:pt x="124" y="72"/>
                </a:cubicBezTo>
                <a:close/>
                <a:moveTo>
                  <a:pt x="124" y="128"/>
                </a:moveTo>
                <a:cubicBezTo>
                  <a:pt x="139" y="128"/>
                  <a:pt x="152" y="115"/>
                  <a:pt x="152" y="10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5"/>
                  <a:pt x="139" y="32"/>
                  <a:pt x="124" y="32"/>
                </a:cubicBezTo>
                <a:cubicBezTo>
                  <a:pt x="109" y="32"/>
                  <a:pt x="96" y="45"/>
                  <a:pt x="96" y="6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115"/>
                  <a:pt x="109" y="128"/>
                  <a:pt x="124" y="128"/>
                </a:cubicBezTo>
                <a:close/>
                <a:moveTo>
                  <a:pt x="104" y="60"/>
                </a:moveTo>
                <a:cubicBezTo>
                  <a:pt x="104" y="49"/>
                  <a:pt x="113" y="40"/>
                  <a:pt x="124" y="40"/>
                </a:cubicBezTo>
                <a:cubicBezTo>
                  <a:pt x="135" y="40"/>
                  <a:pt x="144" y="49"/>
                  <a:pt x="144" y="6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11"/>
                  <a:pt x="135" y="120"/>
                  <a:pt x="124" y="120"/>
                </a:cubicBezTo>
                <a:cubicBezTo>
                  <a:pt x="113" y="120"/>
                  <a:pt x="104" y="111"/>
                  <a:pt x="104" y="100"/>
                </a:cubicBezTo>
                <a:lnTo>
                  <a:pt x="104" y="60"/>
                </a:lnTo>
                <a:close/>
                <a:moveTo>
                  <a:pt x="156" y="24"/>
                </a:move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154" y="16"/>
                  <a:pt x="152" y="18"/>
                  <a:pt x="152" y="20"/>
                </a:cubicBezTo>
                <a:cubicBezTo>
                  <a:pt x="152" y="22"/>
                  <a:pt x="154" y="24"/>
                  <a:pt x="156" y="24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72" y="160"/>
                  <a:pt x="176" y="156"/>
                  <a:pt x="176" y="152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52"/>
                </a:lnTo>
                <a:close/>
                <a:moveTo>
                  <a:pt x="20" y="144"/>
                </a:move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18" y="136"/>
                  <a:pt x="16" y="138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close/>
                <a:moveTo>
                  <a:pt x="24" y="100"/>
                </a:moveTo>
                <a:cubicBezTo>
                  <a:pt x="24" y="115"/>
                  <a:pt x="37" y="128"/>
                  <a:pt x="52" y="128"/>
                </a:cubicBezTo>
                <a:cubicBezTo>
                  <a:pt x="67" y="128"/>
                  <a:pt x="80" y="115"/>
                  <a:pt x="80" y="10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45"/>
                  <a:pt x="67" y="32"/>
                  <a:pt x="52" y="32"/>
                </a:cubicBezTo>
                <a:cubicBezTo>
                  <a:pt x="37" y="32"/>
                  <a:pt x="24" y="45"/>
                  <a:pt x="24" y="60"/>
                </a:cubicBezTo>
                <a:lnTo>
                  <a:pt x="24" y="100"/>
                </a:lnTo>
                <a:close/>
                <a:moveTo>
                  <a:pt x="32" y="60"/>
                </a:moveTo>
                <a:cubicBezTo>
                  <a:pt x="32" y="49"/>
                  <a:pt x="41" y="40"/>
                  <a:pt x="52" y="40"/>
                </a:cubicBezTo>
                <a:cubicBezTo>
                  <a:pt x="63" y="40"/>
                  <a:pt x="72" y="49"/>
                  <a:pt x="72" y="6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11"/>
                  <a:pt x="63" y="120"/>
                  <a:pt x="52" y="120"/>
                </a:cubicBezTo>
                <a:cubicBezTo>
                  <a:pt x="41" y="120"/>
                  <a:pt x="32" y="111"/>
                  <a:pt x="32" y="100"/>
                </a:cubicBezTo>
                <a:lnTo>
                  <a:pt x="32" y="60"/>
                </a:lnTo>
                <a:close/>
                <a:moveTo>
                  <a:pt x="20" y="24"/>
                </a:move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  <a:moveTo>
                  <a:pt x="52" y="112"/>
                </a:moveTo>
                <a:cubicBezTo>
                  <a:pt x="59" y="112"/>
                  <a:pt x="64" y="107"/>
                  <a:pt x="64" y="100"/>
                </a:cubicBezTo>
                <a:cubicBezTo>
                  <a:pt x="64" y="93"/>
                  <a:pt x="59" y="88"/>
                  <a:pt x="52" y="88"/>
                </a:cubicBezTo>
                <a:cubicBezTo>
                  <a:pt x="45" y="88"/>
                  <a:pt x="40" y="93"/>
                  <a:pt x="40" y="100"/>
                </a:cubicBezTo>
                <a:cubicBezTo>
                  <a:pt x="40" y="107"/>
                  <a:pt x="45" y="112"/>
                  <a:pt x="52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0" name="Freeform 525"/>
          <p:cNvSpPr>
            <a:spLocks noEditPoints="1"/>
          </p:cNvSpPr>
          <p:nvPr/>
        </p:nvSpPr>
        <p:spPr bwMode="auto">
          <a:xfrm>
            <a:off x="6329718" y="1741034"/>
            <a:ext cx="493406" cy="493406"/>
          </a:xfrm>
          <a:custGeom>
            <a:avLst/>
            <a:gdLst>
              <a:gd name="T0" fmla="*/ 95 w 176"/>
              <a:gd name="T1" fmla="*/ 128 h 176"/>
              <a:gd name="T2" fmla="*/ 65 w 176"/>
              <a:gd name="T3" fmla="*/ 128 h 176"/>
              <a:gd name="T4" fmla="*/ 24 w 176"/>
              <a:gd name="T5" fmla="*/ 132 h 176"/>
              <a:gd name="T6" fmla="*/ 65 w 176"/>
              <a:gd name="T7" fmla="*/ 136 h 176"/>
              <a:gd name="T8" fmla="*/ 95 w 176"/>
              <a:gd name="T9" fmla="*/ 136 h 176"/>
              <a:gd name="T10" fmla="*/ 152 w 176"/>
              <a:gd name="T11" fmla="*/ 132 h 176"/>
              <a:gd name="T12" fmla="*/ 80 w 176"/>
              <a:gd name="T13" fmla="*/ 140 h 176"/>
              <a:gd name="T14" fmla="*/ 80 w 176"/>
              <a:gd name="T15" fmla="*/ 124 h 176"/>
              <a:gd name="T16" fmla="*/ 80 w 176"/>
              <a:gd name="T17" fmla="*/ 140 h 176"/>
              <a:gd name="T18" fmla="*/ 135 w 176"/>
              <a:gd name="T19" fmla="*/ 84 h 176"/>
              <a:gd name="T20" fmla="*/ 105 w 176"/>
              <a:gd name="T21" fmla="*/ 84 h 176"/>
              <a:gd name="T22" fmla="*/ 24 w 176"/>
              <a:gd name="T23" fmla="*/ 88 h 176"/>
              <a:gd name="T24" fmla="*/ 105 w 176"/>
              <a:gd name="T25" fmla="*/ 92 h 176"/>
              <a:gd name="T26" fmla="*/ 135 w 176"/>
              <a:gd name="T27" fmla="*/ 92 h 176"/>
              <a:gd name="T28" fmla="*/ 152 w 176"/>
              <a:gd name="T29" fmla="*/ 88 h 176"/>
              <a:gd name="T30" fmla="*/ 120 w 176"/>
              <a:gd name="T31" fmla="*/ 96 h 176"/>
              <a:gd name="T32" fmla="*/ 120 w 176"/>
              <a:gd name="T33" fmla="*/ 80 h 176"/>
              <a:gd name="T34" fmla="*/ 120 w 176"/>
              <a:gd name="T35" fmla="*/ 96 h 176"/>
              <a:gd name="T36" fmla="*/ 79 w 176"/>
              <a:gd name="T37" fmla="*/ 40 h 176"/>
              <a:gd name="T38" fmla="*/ 49 w 176"/>
              <a:gd name="T39" fmla="*/ 40 h 176"/>
              <a:gd name="T40" fmla="*/ 24 w 176"/>
              <a:gd name="T41" fmla="*/ 44 h 176"/>
              <a:gd name="T42" fmla="*/ 49 w 176"/>
              <a:gd name="T43" fmla="*/ 48 h 176"/>
              <a:gd name="T44" fmla="*/ 79 w 176"/>
              <a:gd name="T45" fmla="*/ 48 h 176"/>
              <a:gd name="T46" fmla="*/ 152 w 176"/>
              <a:gd name="T47" fmla="*/ 44 h 176"/>
              <a:gd name="T48" fmla="*/ 64 w 176"/>
              <a:gd name="T49" fmla="*/ 52 h 176"/>
              <a:gd name="T50" fmla="*/ 64 w 176"/>
              <a:gd name="T51" fmla="*/ 36 h 176"/>
              <a:gd name="T52" fmla="*/ 64 w 176"/>
              <a:gd name="T53" fmla="*/ 52 h 176"/>
              <a:gd name="T54" fmla="*/ 16 w 176"/>
              <a:gd name="T55" fmla="*/ 0 h 176"/>
              <a:gd name="T56" fmla="*/ 0 w 176"/>
              <a:gd name="T57" fmla="*/ 160 h 176"/>
              <a:gd name="T58" fmla="*/ 160 w 176"/>
              <a:gd name="T59" fmla="*/ 176 h 176"/>
              <a:gd name="T60" fmla="*/ 176 w 176"/>
              <a:gd name="T61" fmla="*/ 16 h 176"/>
              <a:gd name="T62" fmla="*/ 168 w 176"/>
              <a:gd name="T63" fmla="*/ 160 h 176"/>
              <a:gd name="T64" fmla="*/ 16 w 176"/>
              <a:gd name="T65" fmla="*/ 168 h 176"/>
              <a:gd name="T66" fmla="*/ 8 w 176"/>
              <a:gd name="T67" fmla="*/ 16 h 176"/>
              <a:gd name="T68" fmla="*/ 160 w 176"/>
              <a:gd name="T69" fmla="*/ 8 h 176"/>
              <a:gd name="T70" fmla="*/ 168 w 176"/>
              <a:gd name="T71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28"/>
                </a:moveTo>
                <a:cubicBezTo>
                  <a:pt x="95" y="128"/>
                  <a:pt x="95" y="128"/>
                  <a:pt x="95" y="128"/>
                </a:cubicBezTo>
                <a:cubicBezTo>
                  <a:pt x="94" y="121"/>
                  <a:pt x="87" y="116"/>
                  <a:pt x="80" y="116"/>
                </a:cubicBezTo>
                <a:cubicBezTo>
                  <a:pt x="73" y="116"/>
                  <a:pt x="66" y="121"/>
                  <a:pt x="65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6" y="143"/>
                  <a:pt x="73" y="148"/>
                  <a:pt x="80" y="148"/>
                </a:cubicBezTo>
                <a:cubicBezTo>
                  <a:pt x="87" y="148"/>
                  <a:pt x="94" y="143"/>
                  <a:pt x="95" y="136"/>
                </a:cubicBez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lose/>
                <a:moveTo>
                  <a:pt x="80" y="140"/>
                </a:moveTo>
                <a:cubicBezTo>
                  <a:pt x="76" y="140"/>
                  <a:pt x="72" y="136"/>
                  <a:pt x="72" y="132"/>
                </a:cubicBezTo>
                <a:cubicBezTo>
                  <a:pt x="72" y="128"/>
                  <a:pt x="76" y="124"/>
                  <a:pt x="80" y="124"/>
                </a:cubicBezTo>
                <a:cubicBezTo>
                  <a:pt x="84" y="124"/>
                  <a:pt x="88" y="128"/>
                  <a:pt x="88" y="132"/>
                </a:cubicBezTo>
                <a:cubicBezTo>
                  <a:pt x="88" y="136"/>
                  <a:pt x="84" y="140"/>
                  <a:pt x="80" y="140"/>
                </a:cubicBezTo>
                <a:close/>
                <a:moveTo>
                  <a:pt x="148" y="84"/>
                </a:moveTo>
                <a:cubicBezTo>
                  <a:pt x="135" y="84"/>
                  <a:pt x="135" y="84"/>
                  <a:pt x="135" y="84"/>
                </a:cubicBezTo>
                <a:cubicBezTo>
                  <a:pt x="134" y="77"/>
                  <a:pt x="127" y="72"/>
                  <a:pt x="120" y="72"/>
                </a:cubicBezTo>
                <a:cubicBezTo>
                  <a:pt x="113" y="72"/>
                  <a:pt x="106" y="77"/>
                  <a:pt x="105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6" y="99"/>
                  <a:pt x="113" y="104"/>
                  <a:pt x="120" y="104"/>
                </a:cubicBezTo>
                <a:cubicBezTo>
                  <a:pt x="127" y="104"/>
                  <a:pt x="134" y="99"/>
                  <a:pt x="135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120" y="96"/>
                </a:moveTo>
                <a:cubicBezTo>
                  <a:pt x="116" y="96"/>
                  <a:pt x="112" y="92"/>
                  <a:pt x="112" y="88"/>
                </a:cubicBezTo>
                <a:cubicBezTo>
                  <a:pt x="112" y="84"/>
                  <a:pt x="116" y="80"/>
                  <a:pt x="120" y="80"/>
                </a:cubicBezTo>
                <a:cubicBezTo>
                  <a:pt x="124" y="80"/>
                  <a:pt x="128" y="84"/>
                  <a:pt x="128" y="88"/>
                </a:cubicBezTo>
                <a:cubicBezTo>
                  <a:pt x="128" y="92"/>
                  <a:pt x="124" y="96"/>
                  <a:pt x="120" y="96"/>
                </a:cubicBezTo>
                <a:close/>
                <a:moveTo>
                  <a:pt x="148" y="40"/>
                </a:moveTo>
                <a:cubicBezTo>
                  <a:pt x="79" y="40"/>
                  <a:pt x="79" y="40"/>
                  <a:pt x="79" y="40"/>
                </a:cubicBezTo>
                <a:cubicBezTo>
                  <a:pt x="78" y="33"/>
                  <a:pt x="71" y="28"/>
                  <a:pt x="64" y="28"/>
                </a:cubicBezTo>
                <a:cubicBezTo>
                  <a:pt x="57" y="28"/>
                  <a:pt x="50" y="33"/>
                  <a:pt x="4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0" y="55"/>
                  <a:pt x="57" y="60"/>
                  <a:pt x="64" y="60"/>
                </a:cubicBezTo>
                <a:cubicBezTo>
                  <a:pt x="71" y="60"/>
                  <a:pt x="78" y="55"/>
                  <a:pt x="79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lose/>
                <a:moveTo>
                  <a:pt x="64" y="52"/>
                </a:moveTo>
                <a:cubicBezTo>
                  <a:pt x="60" y="52"/>
                  <a:pt x="56" y="48"/>
                  <a:pt x="56" y="44"/>
                </a:cubicBezTo>
                <a:cubicBezTo>
                  <a:pt x="56" y="40"/>
                  <a:pt x="60" y="36"/>
                  <a:pt x="64" y="36"/>
                </a:cubicBezTo>
                <a:cubicBezTo>
                  <a:pt x="68" y="36"/>
                  <a:pt x="72" y="40"/>
                  <a:pt x="72" y="44"/>
                </a:cubicBezTo>
                <a:cubicBezTo>
                  <a:pt x="72" y="48"/>
                  <a:pt x="68" y="52"/>
                  <a:pt x="64" y="52"/>
                </a:cubicBez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1" name="Freeform 526"/>
          <p:cNvSpPr>
            <a:spLocks noEditPoints="1"/>
          </p:cNvSpPr>
          <p:nvPr/>
        </p:nvSpPr>
        <p:spPr bwMode="auto">
          <a:xfrm>
            <a:off x="7277573" y="1741034"/>
            <a:ext cx="506394" cy="493406"/>
          </a:xfrm>
          <a:custGeom>
            <a:avLst/>
            <a:gdLst>
              <a:gd name="T0" fmla="*/ 162 w 176"/>
              <a:gd name="T1" fmla="*/ 68 h 176"/>
              <a:gd name="T2" fmla="*/ 159 w 176"/>
              <a:gd name="T3" fmla="*/ 42 h 176"/>
              <a:gd name="T4" fmla="*/ 142 w 176"/>
              <a:gd name="T5" fmla="*/ 17 h 176"/>
              <a:gd name="T6" fmla="*/ 134 w 176"/>
              <a:gd name="T7" fmla="*/ 17 h 176"/>
              <a:gd name="T8" fmla="*/ 108 w 176"/>
              <a:gd name="T9" fmla="*/ 14 h 176"/>
              <a:gd name="T10" fmla="*/ 100 w 176"/>
              <a:gd name="T11" fmla="*/ 0 h 176"/>
              <a:gd name="T12" fmla="*/ 70 w 176"/>
              <a:gd name="T13" fmla="*/ 6 h 176"/>
              <a:gd name="T14" fmla="*/ 50 w 176"/>
              <a:gd name="T15" fmla="*/ 22 h 176"/>
              <a:gd name="T16" fmla="*/ 38 w 176"/>
              <a:gd name="T17" fmla="*/ 16 h 176"/>
              <a:gd name="T18" fmla="*/ 17 w 176"/>
              <a:gd name="T19" fmla="*/ 34 h 176"/>
              <a:gd name="T20" fmla="*/ 22 w 176"/>
              <a:gd name="T21" fmla="*/ 50 h 176"/>
              <a:gd name="T22" fmla="*/ 6 w 176"/>
              <a:gd name="T23" fmla="*/ 70 h 176"/>
              <a:gd name="T24" fmla="*/ 0 w 176"/>
              <a:gd name="T25" fmla="*/ 100 h 176"/>
              <a:gd name="T26" fmla="*/ 14 w 176"/>
              <a:gd name="T27" fmla="*/ 108 h 176"/>
              <a:gd name="T28" fmla="*/ 17 w 176"/>
              <a:gd name="T29" fmla="*/ 134 h 176"/>
              <a:gd name="T30" fmla="*/ 34 w 176"/>
              <a:gd name="T31" fmla="*/ 159 h 176"/>
              <a:gd name="T32" fmla="*/ 42 w 176"/>
              <a:gd name="T33" fmla="*/ 159 h 176"/>
              <a:gd name="T34" fmla="*/ 68 w 176"/>
              <a:gd name="T35" fmla="*/ 162 h 176"/>
              <a:gd name="T36" fmla="*/ 76 w 176"/>
              <a:gd name="T37" fmla="*/ 176 h 176"/>
              <a:gd name="T38" fmla="*/ 106 w 176"/>
              <a:gd name="T39" fmla="*/ 170 h 176"/>
              <a:gd name="T40" fmla="*/ 126 w 176"/>
              <a:gd name="T41" fmla="*/ 154 h 176"/>
              <a:gd name="T42" fmla="*/ 138 w 176"/>
              <a:gd name="T43" fmla="*/ 160 h 176"/>
              <a:gd name="T44" fmla="*/ 159 w 176"/>
              <a:gd name="T45" fmla="*/ 142 h 176"/>
              <a:gd name="T46" fmla="*/ 154 w 176"/>
              <a:gd name="T47" fmla="*/ 126 h 176"/>
              <a:gd name="T48" fmla="*/ 170 w 176"/>
              <a:gd name="T49" fmla="*/ 106 h 176"/>
              <a:gd name="T50" fmla="*/ 176 w 176"/>
              <a:gd name="T51" fmla="*/ 76 h 176"/>
              <a:gd name="T52" fmla="*/ 168 w 176"/>
              <a:gd name="T53" fmla="*/ 98 h 176"/>
              <a:gd name="T54" fmla="*/ 160 w 176"/>
              <a:gd name="T55" fmla="*/ 100 h 176"/>
              <a:gd name="T56" fmla="*/ 147 w 176"/>
              <a:gd name="T57" fmla="*/ 122 h 176"/>
              <a:gd name="T58" fmla="*/ 152 w 176"/>
              <a:gd name="T59" fmla="*/ 138 h 176"/>
              <a:gd name="T60" fmla="*/ 138 w 176"/>
              <a:gd name="T61" fmla="*/ 152 h 176"/>
              <a:gd name="T62" fmla="*/ 126 w 176"/>
              <a:gd name="T63" fmla="*/ 146 h 176"/>
              <a:gd name="T64" fmla="*/ 106 w 176"/>
              <a:gd name="T65" fmla="*/ 154 h 176"/>
              <a:gd name="T66" fmla="*/ 98 w 176"/>
              <a:gd name="T67" fmla="*/ 168 h 176"/>
              <a:gd name="T68" fmla="*/ 78 w 176"/>
              <a:gd name="T69" fmla="*/ 168 h 176"/>
              <a:gd name="T70" fmla="*/ 70 w 176"/>
              <a:gd name="T71" fmla="*/ 154 h 176"/>
              <a:gd name="T72" fmla="*/ 50 w 176"/>
              <a:gd name="T73" fmla="*/ 146 h 176"/>
              <a:gd name="T74" fmla="*/ 39 w 176"/>
              <a:gd name="T75" fmla="*/ 152 h 176"/>
              <a:gd name="T76" fmla="*/ 24 w 176"/>
              <a:gd name="T77" fmla="*/ 138 h 176"/>
              <a:gd name="T78" fmla="*/ 29 w 176"/>
              <a:gd name="T79" fmla="*/ 122 h 176"/>
              <a:gd name="T80" fmla="*/ 16 w 176"/>
              <a:gd name="T81" fmla="*/ 100 h 176"/>
              <a:gd name="T82" fmla="*/ 8 w 176"/>
              <a:gd name="T83" fmla="*/ 98 h 176"/>
              <a:gd name="T84" fmla="*/ 16 w 176"/>
              <a:gd name="T85" fmla="*/ 76 h 176"/>
              <a:gd name="T86" fmla="*/ 29 w 176"/>
              <a:gd name="T87" fmla="*/ 54 h 176"/>
              <a:gd name="T88" fmla="*/ 24 w 176"/>
              <a:gd name="T89" fmla="*/ 38 h 176"/>
              <a:gd name="T90" fmla="*/ 38 w 176"/>
              <a:gd name="T91" fmla="*/ 24 h 176"/>
              <a:gd name="T92" fmla="*/ 50 w 176"/>
              <a:gd name="T93" fmla="*/ 30 h 176"/>
              <a:gd name="T94" fmla="*/ 70 w 176"/>
              <a:gd name="T95" fmla="*/ 22 h 176"/>
              <a:gd name="T96" fmla="*/ 78 w 176"/>
              <a:gd name="T97" fmla="*/ 8 h 176"/>
              <a:gd name="T98" fmla="*/ 98 w 176"/>
              <a:gd name="T99" fmla="*/ 8 h 176"/>
              <a:gd name="T100" fmla="*/ 106 w 176"/>
              <a:gd name="T101" fmla="*/ 22 h 176"/>
              <a:gd name="T102" fmla="*/ 126 w 176"/>
              <a:gd name="T103" fmla="*/ 30 h 176"/>
              <a:gd name="T104" fmla="*/ 138 w 176"/>
              <a:gd name="T105" fmla="*/ 24 h 176"/>
              <a:gd name="T106" fmla="*/ 152 w 176"/>
              <a:gd name="T107" fmla="*/ 39 h 176"/>
              <a:gd name="T108" fmla="*/ 147 w 176"/>
              <a:gd name="T109" fmla="*/ 54 h 176"/>
              <a:gd name="T110" fmla="*/ 160 w 176"/>
              <a:gd name="T111" fmla="*/ 76 h 176"/>
              <a:gd name="T112" fmla="*/ 168 w 176"/>
              <a:gd name="T113" fmla="*/ 98 h 176"/>
              <a:gd name="T114" fmla="*/ 48 w 176"/>
              <a:gd name="T115" fmla="*/ 88 h 176"/>
              <a:gd name="T116" fmla="*/ 128 w 176"/>
              <a:gd name="T117" fmla="*/ 88 h 176"/>
              <a:gd name="T118" fmla="*/ 88 w 176"/>
              <a:gd name="T119" fmla="*/ 120 h 176"/>
              <a:gd name="T120" fmla="*/ 88 w 176"/>
              <a:gd name="T121" fmla="*/ 56 h 176"/>
              <a:gd name="T122" fmla="*/ 88 w 176"/>
              <a:gd name="T12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6"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  <a:moveTo>
                  <a:pt x="88" y="48"/>
                </a:moveTo>
                <a:cubicBezTo>
                  <a:pt x="66" y="48"/>
                  <a:pt x="48" y="66"/>
                  <a:pt x="48" y="88"/>
                </a:cubicBezTo>
                <a:cubicBezTo>
                  <a:pt x="48" y="110"/>
                  <a:pt x="66" y="128"/>
                  <a:pt x="88" y="128"/>
                </a:cubicBezTo>
                <a:cubicBezTo>
                  <a:pt x="110" y="128"/>
                  <a:pt x="128" y="110"/>
                  <a:pt x="128" y="88"/>
                </a:cubicBezTo>
                <a:cubicBezTo>
                  <a:pt x="128" y="66"/>
                  <a:pt x="110" y="48"/>
                  <a:pt x="88" y="48"/>
                </a:cubicBezTo>
                <a:close/>
                <a:moveTo>
                  <a:pt x="88" y="120"/>
                </a:moveTo>
                <a:cubicBezTo>
                  <a:pt x="70" y="120"/>
                  <a:pt x="56" y="106"/>
                  <a:pt x="56" y="88"/>
                </a:cubicBezTo>
                <a:cubicBezTo>
                  <a:pt x="56" y="70"/>
                  <a:pt x="70" y="56"/>
                  <a:pt x="88" y="56"/>
                </a:cubicBezTo>
                <a:cubicBezTo>
                  <a:pt x="106" y="56"/>
                  <a:pt x="120" y="70"/>
                  <a:pt x="120" y="88"/>
                </a:cubicBezTo>
                <a:cubicBezTo>
                  <a:pt x="120" y="106"/>
                  <a:pt x="106" y="120"/>
                  <a:pt x="88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2" name="Freeform 527"/>
          <p:cNvSpPr>
            <a:spLocks noEditPoints="1"/>
          </p:cNvSpPr>
          <p:nvPr/>
        </p:nvSpPr>
        <p:spPr bwMode="auto">
          <a:xfrm>
            <a:off x="8238414" y="1741034"/>
            <a:ext cx="506394" cy="493406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8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lose/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close/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close/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close/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3" name="Freeform 528"/>
          <p:cNvSpPr>
            <a:spLocks noEditPoints="1"/>
          </p:cNvSpPr>
          <p:nvPr/>
        </p:nvSpPr>
        <p:spPr bwMode="auto">
          <a:xfrm>
            <a:off x="9199258" y="1741034"/>
            <a:ext cx="493406" cy="493406"/>
          </a:xfrm>
          <a:custGeom>
            <a:avLst/>
            <a:gdLst>
              <a:gd name="T0" fmla="*/ 0 w 176"/>
              <a:gd name="T1" fmla="*/ 16 h 176"/>
              <a:gd name="T2" fmla="*/ 160 w 176"/>
              <a:gd name="T3" fmla="*/ 176 h 176"/>
              <a:gd name="T4" fmla="*/ 160 w 176"/>
              <a:gd name="T5" fmla="*/ 0 h 176"/>
              <a:gd name="T6" fmla="*/ 36 w 176"/>
              <a:gd name="T7" fmla="*/ 8 h 176"/>
              <a:gd name="T8" fmla="*/ 8 w 176"/>
              <a:gd name="T9" fmla="*/ 44 h 176"/>
              <a:gd name="T10" fmla="*/ 84 w 176"/>
              <a:gd name="T11" fmla="*/ 14 h 176"/>
              <a:gd name="T12" fmla="*/ 70 w 176"/>
              <a:gd name="T13" fmla="*/ 22 h 176"/>
              <a:gd name="T14" fmla="*/ 68 w 176"/>
              <a:gd name="T15" fmla="*/ 54 h 176"/>
              <a:gd name="T16" fmla="*/ 46 w 176"/>
              <a:gd name="T17" fmla="*/ 63 h 176"/>
              <a:gd name="T18" fmla="*/ 22 w 176"/>
              <a:gd name="T19" fmla="*/ 70 h 176"/>
              <a:gd name="T20" fmla="*/ 14 w 176"/>
              <a:gd name="T21" fmla="*/ 84 h 176"/>
              <a:gd name="T22" fmla="*/ 140 w 176"/>
              <a:gd name="T23" fmla="*/ 168 h 176"/>
              <a:gd name="T24" fmla="*/ 107 w 176"/>
              <a:gd name="T25" fmla="*/ 128 h 176"/>
              <a:gd name="T26" fmla="*/ 140 w 176"/>
              <a:gd name="T27" fmla="*/ 159 h 176"/>
              <a:gd name="T28" fmla="*/ 144 w 176"/>
              <a:gd name="T29" fmla="*/ 136 h 176"/>
              <a:gd name="T30" fmla="*/ 136 w 176"/>
              <a:gd name="T31" fmla="*/ 144 h 176"/>
              <a:gd name="T32" fmla="*/ 148 w 176"/>
              <a:gd name="T33" fmla="*/ 168 h 176"/>
              <a:gd name="T34" fmla="*/ 159 w 176"/>
              <a:gd name="T35" fmla="*/ 140 h 176"/>
              <a:gd name="T36" fmla="*/ 168 w 176"/>
              <a:gd name="T37" fmla="*/ 126 h 176"/>
              <a:gd name="T38" fmla="*/ 132 w 176"/>
              <a:gd name="T39" fmla="*/ 133 h 176"/>
              <a:gd name="T40" fmla="*/ 168 w 176"/>
              <a:gd name="T41" fmla="*/ 112 h 176"/>
              <a:gd name="T42" fmla="*/ 144 w 176"/>
              <a:gd name="T43" fmla="*/ 96 h 176"/>
              <a:gd name="T44" fmla="*/ 68 w 176"/>
              <a:gd name="T45" fmla="*/ 168 h 176"/>
              <a:gd name="T46" fmla="*/ 76 w 176"/>
              <a:gd name="T47" fmla="*/ 144 h 176"/>
              <a:gd name="T48" fmla="*/ 70 w 176"/>
              <a:gd name="T49" fmla="*/ 113 h 176"/>
              <a:gd name="T50" fmla="*/ 88 w 176"/>
              <a:gd name="T51" fmla="*/ 98 h 176"/>
              <a:gd name="T52" fmla="*/ 114 w 176"/>
              <a:gd name="T53" fmla="*/ 78 h 176"/>
              <a:gd name="T54" fmla="*/ 133 w 176"/>
              <a:gd name="T55" fmla="*/ 64 h 176"/>
              <a:gd name="T56" fmla="*/ 144 w 176"/>
              <a:gd name="T57" fmla="*/ 76 h 176"/>
              <a:gd name="T58" fmla="*/ 168 w 176"/>
              <a:gd name="T59" fmla="*/ 103 h 176"/>
              <a:gd name="T60" fmla="*/ 144 w 176"/>
              <a:gd name="T61" fmla="*/ 68 h 176"/>
              <a:gd name="T62" fmla="*/ 133 w 176"/>
              <a:gd name="T63" fmla="*/ 56 h 176"/>
              <a:gd name="T64" fmla="*/ 106 w 176"/>
              <a:gd name="T65" fmla="*/ 78 h 176"/>
              <a:gd name="T66" fmla="*/ 74 w 176"/>
              <a:gd name="T67" fmla="*/ 90 h 176"/>
              <a:gd name="T68" fmla="*/ 70 w 176"/>
              <a:gd name="T69" fmla="*/ 124 h 176"/>
              <a:gd name="T70" fmla="*/ 56 w 176"/>
              <a:gd name="T71" fmla="*/ 155 h 176"/>
              <a:gd name="T72" fmla="*/ 8 w 176"/>
              <a:gd name="T73" fmla="*/ 160 h 176"/>
              <a:gd name="T74" fmla="*/ 22 w 176"/>
              <a:gd name="T75" fmla="*/ 86 h 176"/>
              <a:gd name="T76" fmla="*/ 50 w 176"/>
              <a:gd name="T77" fmla="*/ 75 h 176"/>
              <a:gd name="T78" fmla="*/ 75 w 176"/>
              <a:gd name="T79" fmla="*/ 58 h 176"/>
              <a:gd name="T80" fmla="*/ 78 w 176"/>
              <a:gd name="T81" fmla="*/ 24 h 176"/>
              <a:gd name="T82" fmla="*/ 92 w 176"/>
              <a:gd name="T83" fmla="*/ 8 h 176"/>
              <a:gd name="T84" fmla="*/ 168 w 176"/>
              <a:gd name="T85" fmla="*/ 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22"/>
                  <a:pt x="22" y="34"/>
                  <a:pt x="8" y="36"/>
                </a:cubicBezTo>
                <a:lnTo>
                  <a:pt x="8" y="16"/>
                </a:lnTo>
                <a:close/>
                <a:moveTo>
                  <a:pt x="8" y="44"/>
                </a:moveTo>
                <a:cubicBezTo>
                  <a:pt x="27" y="42"/>
                  <a:pt x="42" y="27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76" y="16"/>
                  <a:pt x="76" y="16"/>
                  <a:pt x="76" y="16"/>
                </a:cubicBezTo>
                <a:cubicBezTo>
                  <a:pt x="73" y="17"/>
                  <a:pt x="71" y="19"/>
                  <a:pt x="70" y="22"/>
                </a:cubicBezTo>
                <a:cubicBezTo>
                  <a:pt x="68" y="27"/>
                  <a:pt x="66" y="33"/>
                  <a:pt x="63" y="38"/>
                </a:cubicBezTo>
                <a:cubicBezTo>
                  <a:pt x="62" y="41"/>
                  <a:pt x="62" y="44"/>
                  <a:pt x="63" y="46"/>
                </a:cubicBezTo>
                <a:cubicBezTo>
                  <a:pt x="68" y="54"/>
                  <a:pt x="68" y="54"/>
                  <a:pt x="68" y="5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2"/>
                  <a:pt x="44" y="62"/>
                  <a:pt x="42" y="62"/>
                </a:cubicBezTo>
                <a:cubicBezTo>
                  <a:pt x="41" y="62"/>
                  <a:pt x="39" y="62"/>
                  <a:pt x="38" y="63"/>
                </a:cubicBezTo>
                <a:cubicBezTo>
                  <a:pt x="33" y="66"/>
                  <a:pt x="27" y="68"/>
                  <a:pt x="22" y="70"/>
                </a:cubicBezTo>
                <a:cubicBezTo>
                  <a:pt x="19" y="71"/>
                  <a:pt x="17" y="73"/>
                  <a:pt x="16" y="76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8" y="84"/>
                  <a:pt x="8" y="84"/>
                  <a:pt x="8" y="84"/>
                </a:cubicBezTo>
                <a:lnTo>
                  <a:pt x="8" y="44"/>
                </a:lnTo>
                <a:close/>
                <a:moveTo>
                  <a:pt x="140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07" y="161"/>
                  <a:pt x="104" y="153"/>
                  <a:pt x="104" y="144"/>
                </a:cubicBezTo>
                <a:cubicBezTo>
                  <a:pt x="104" y="138"/>
                  <a:pt x="105" y="133"/>
                  <a:pt x="107" y="128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8" y="141"/>
                  <a:pt x="128" y="143"/>
                  <a:pt x="128" y="144"/>
                </a:cubicBezTo>
                <a:cubicBezTo>
                  <a:pt x="128" y="151"/>
                  <a:pt x="133" y="158"/>
                  <a:pt x="140" y="159"/>
                </a:cubicBezTo>
                <a:lnTo>
                  <a:pt x="140" y="168"/>
                </a:lnTo>
                <a:close/>
                <a:moveTo>
                  <a:pt x="136" y="144"/>
                </a:move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ubicBezTo>
                  <a:pt x="140" y="152"/>
                  <a:pt x="136" y="148"/>
                  <a:pt x="136" y="144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55" y="158"/>
                  <a:pt x="160" y="151"/>
                  <a:pt x="160" y="144"/>
                </a:cubicBezTo>
                <a:cubicBezTo>
                  <a:pt x="160" y="143"/>
                  <a:pt x="160" y="141"/>
                  <a:pt x="159" y="140"/>
                </a:cubicBezTo>
                <a:cubicBezTo>
                  <a:pt x="168" y="135"/>
                  <a:pt x="168" y="135"/>
                  <a:pt x="168" y="135"/>
                </a:cubicBezTo>
                <a:lnTo>
                  <a:pt x="168" y="160"/>
                </a:lnTo>
                <a:close/>
                <a:moveTo>
                  <a:pt x="168" y="126"/>
                </a:moveTo>
                <a:cubicBezTo>
                  <a:pt x="156" y="133"/>
                  <a:pt x="156" y="133"/>
                  <a:pt x="156" y="133"/>
                </a:cubicBezTo>
                <a:cubicBezTo>
                  <a:pt x="153" y="130"/>
                  <a:pt x="149" y="128"/>
                  <a:pt x="144" y="128"/>
                </a:cubicBezTo>
                <a:cubicBezTo>
                  <a:pt x="139" y="128"/>
                  <a:pt x="135" y="130"/>
                  <a:pt x="132" y="133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118" y="111"/>
                  <a:pt x="130" y="104"/>
                  <a:pt x="144" y="104"/>
                </a:cubicBezTo>
                <a:cubicBezTo>
                  <a:pt x="153" y="104"/>
                  <a:pt x="161" y="107"/>
                  <a:pt x="168" y="112"/>
                </a:cubicBezTo>
                <a:lnTo>
                  <a:pt x="168" y="126"/>
                </a:lnTo>
                <a:close/>
                <a:moveTo>
                  <a:pt x="168" y="103"/>
                </a:moveTo>
                <a:cubicBezTo>
                  <a:pt x="161" y="98"/>
                  <a:pt x="153" y="96"/>
                  <a:pt x="144" y="96"/>
                </a:cubicBezTo>
                <a:cubicBezTo>
                  <a:pt x="117" y="96"/>
                  <a:pt x="96" y="117"/>
                  <a:pt x="96" y="144"/>
                </a:cubicBezTo>
                <a:cubicBezTo>
                  <a:pt x="96" y="153"/>
                  <a:pt x="98" y="161"/>
                  <a:pt x="103" y="16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4" y="150"/>
                  <a:pt x="76" y="147"/>
                  <a:pt x="76" y="144"/>
                </a:cubicBezTo>
                <a:cubicBezTo>
                  <a:pt x="76" y="138"/>
                  <a:pt x="77" y="132"/>
                  <a:pt x="78" y="126"/>
                </a:cubicBezTo>
                <a:cubicBezTo>
                  <a:pt x="79" y="124"/>
                  <a:pt x="78" y="121"/>
                  <a:pt x="76" y="118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80" y="95"/>
                  <a:pt x="80" y="95"/>
                  <a:pt x="80" y="95"/>
                </a:cubicBezTo>
                <a:cubicBezTo>
                  <a:pt x="88" y="98"/>
                  <a:pt x="88" y="98"/>
                  <a:pt x="88" y="98"/>
                </a:cubicBezTo>
                <a:cubicBezTo>
                  <a:pt x="91" y="99"/>
                  <a:pt x="94" y="98"/>
                  <a:pt x="96" y="96"/>
                </a:cubicBezTo>
                <a:cubicBezTo>
                  <a:pt x="100" y="92"/>
                  <a:pt x="105" y="88"/>
                  <a:pt x="110" y="85"/>
                </a:cubicBezTo>
                <a:cubicBezTo>
                  <a:pt x="112" y="83"/>
                  <a:pt x="114" y="81"/>
                  <a:pt x="114" y="78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7" y="72"/>
                  <a:pt x="137" y="72"/>
                  <a:pt x="137" y="72"/>
                </a:cubicBezTo>
                <a:cubicBezTo>
                  <a:pt x="138" y="73"/>
                  <a:pt x="139" y="74"/>
                  <a:pt x="140" y="75"/>
                </a:cubicBezTo>
                <a:cubicBezTo>
                  <a:pt x="141" y="75"/>
                  <a:pt x="143" y="76"/>
                  <a:pt x="144" y="76"/>
                </a:cubicBezTo>
                <a:cubicBezTo>
                  <a:pt x="150" y="76"/>
                  <a:pt x="156" y="77"/>
                  <a:pt x="162" y="78"/>
                </a:cubicBezTo>
                <a:cubicBezTo>
                  <a:pt x="164" y="79"/>
                  <a:pt x="166" y="78"/>
                  <a:pt x="168" y="77"/>
                </a:cubicBezTo>
                <a:lnTo>
                  <a:pt x="168" y="103"/>
                </a:lnTo>
                <a:close/>
                <a:moveTo>
                  <a:pt x="168" y="66"/>
                </a:moveTo>
                <a:cubicBezTo>
                  <a:pt x="164" y="70"/>
                  <a:pt x="164" y="70"/>
                  <a:pt x="164" y="70"/>
                </a:cubicBezTo>
                <a:cubicBezTo>
                  <a:pt x="157" y="69"/>
                  <a:pt x="151" y="68"/>
                  <a:pt x="144" y="6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39" y="59"/>
                  <a:pt x="138" y="57"/>
                  <a:pt x="136" y="57"/>
                </a:cubicBezTo>
                <a:cubicBezTo>
                  <a:pt x="135" y="56"/>
                  <a:pt x="134" y="56"/>
                  <a:pt x="133" y="56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07" y="63"/>
                  <a:pt x="106" y="66"/>
                  <a:pt x="106" y="69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0" y="81"/>
                  <a:pt x="95" y="85"/>
                  <a:pt x="90" y="90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87"/>
                  <a:pt x="75" y="87"/>
                  <a:pt x="74" y="90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0" y="113"/>
                  <a:pt x="62" y="116"/>
                  <a:pt x="64" y="118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69" y="131"/>
                  <a:pt x="68" y="137"/>
                  <a:pt x="68" y="144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8" y="150"/>
                  <a:pt x="55" y="152"/>
                  <a:pt x="56" y="155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9" y="92"/>
                  <a:pt x="21" y="89"/>
                  <a:pt x="22" y="86"/>
                </a:cubicBezTo>
                <a:cubicBezTo>
                  <a:pt x="24" y="78"/>
                  <a:pt x="24" y="78"/>
                  <a:pt x="24" y="78"/>
                </a:cubicBezTo>
                <a:cubicBezTo>
                  <a:pt x="30" y="76"/>
                  <a:pt x="36" y="73"/>
                  <a:pt x="42" y="70"/>
                </a:cubicBezTo>
                <a:cubicBezTo>
                  <a:pt x="50" y="75"/>
                  <a:pt x="50" y="75"/>
                  <a:pt x="50" y="75"/>
                </a:cubicBezTo>
                <a:cubicBezTo>
                  <a:pt x="51" y="75"/>
                  <a:pt x="53" y="76"/>
                  <a:pt x="54" y="76"/>
                </a:cubicBezTo>
                <a:cubicBezTo>
                  <a:pt x="56" y="76"/>
                  <a:pt x="57" y="76"/>
                  <a:pt x="58" y="75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6"/>
                  <a:pt x="76" y="52"/>
                  <a:pt x="75" y="50"/>
                </a:cubicBezTo>
                <a:cubicBezTo>
                  <a:pt x="70" y="42"/>
                  <a:pt x="70" y="42"/>
                  <a:pt x="70" y="42"/>
                </a:cubicBezTo>
                <a:cubicBezTo>
                  <a:pt x="73" y="36"/>
                  <a:pt x="76" y="30"/>
                  <a:pt x="78" y="24"/>
                </a:cubicBezTo>
                <a:cubicBezTo>
                  <a:pt x="86" y="22"/>
                  <a:pt x="86" y="22"/>
                  <a:pt x="86" y="22"/>
                </a:cubicBezTo>
                <a:cubicBezTo>
                  <a:pt x="89" y="21"/>
                  <a:pt x="92" y="19"/>
                  <a:pt x="92" y="16"/>
                </a:cubicBezTo>
                <a:cubicBezTo>
                  <a:pt x="92" y="8"/>
                  <a:pt x="92" y="8"/>
                  <a:pt x="92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4" name="Freeform 529"/>
          <p:cNvSpPr>
            <a:spLocks noEditPoints="1"/>
          </p:cNvSpPr>
          <p:nvPr/>
        </p:nvSpPr>
        <p:spPr bwMode="auto">
          <a:xfrm>
            <a:off x="10147120" y="1779983"/>
            <a:ext cx="506394" cy="415500"/>
          </a:xfrm>
          <a:custGeom>
            <a:avLst/>
            <a:gdLst>
              <a:gd name="T0" fmla="*/ 124 w 176"/>
              <a:gd name="T1" fmla="*/ 132 h 144"/>
              <a:gd name="T2" fmla="*/ 128 w 176"/>
              <a:gd name="T3" fmla="*/ 144 h 144"/>
              <a:gd name="T4" fmla="*/ 132 w 176"/>
              <a:gd name="T5" fmla="*/ 132 h 144"/>
              <a:gd name="T6" fmla="*/ 28 w 176"/>
              <a:gd name="T7" fmla="*/ 40 h 144"/>
              <a:gd name="T8" fmla="*/ 152 w 176"/>
              <a:gd name="T9" fmla="*/ 36 h 144"/>
              <a:gd name="T10" fmla="*/ 28 w 176"/>
              <a:gd name="T11" fmla="*/ 32 h 144"/>
              <a:gd name="T12" fmla="*/ 28 w 176"/>
              <a:gd name="T13" fmla="*/ 40 h 144"/>
              <a:gd name="T14" fmla="*/ 44 w 176"/>
              <a:gd name="T15" fmla="*/ 132 h 144"/>
              <a:gd name="T16" fmla="*/ 48 w 176"/>
              <a:gd name="T17" fmla="*/ 144 h 144"/>
              <a:gd name="T18" fmla="*/ 52 w 176"/>
              <a:gd name="T19" fmla="*/ 132 h 144"/>
              <a:gd name="T20" fmla="*/ 168 w 176"/>
              <a:gd name="T21" fmla="*/ 0 h 144"/>
              <a:gd name="T22" fmla="*/ 0 w 176"/>
              <a:gd name="T23" fmla="*/ 8 h 144"/>
              <a:gd name="T24" fmla="*/ 8 w 176"/>
              <a:gd name="T25" fmla="*/ 136 h 144"/>
              <a:gd name="T26" fmla="*/ 36 w 176"/>
              <a:gd name="T27" fmla="*/ 132 h 144"/>
              <a:gd name="T28" fmla="*/ 60 w 176"/>
              <a:gd name="T29" fmla="*/ 132 h 144"/>
              <a:gd name="T30" fmla="*/ 112 w 176"/>
              <a:gd name="T31" fmla="*/ 136 h 144"/>
              <a:gd name="T32" fmla="*/ 128 w 176"/>
              <a:gd name="T33" fmla="*/ 120 h 144"/>
              <a:gd name="T34" fmla="*/ 144 w 176"/>
              <a:gd name="T35" fmla="*/ 136 h 144"/>
              <a:gd name="T36" fmla="*/ 176 w 176"/>
              <a:gd name="T37" fmla="*/ 128 h 144"/>
              <a:gd name="T38" fmla="*/ 168 w 176"/>
              <a:gd name="T39" fmla="*/ 0 h 144"/>
              <a:gd name="T40" fmla="*/ 148 w 176"/>
              <a:gd name="T41" fmla="*/ 128 h 144"/>
              <a:gd name="T42" fmla="*/ 108 w 176"/>
              <a:gd name="T43" fmla="*/ 128 h 144"/>
              <a:gd name="T44" fmla="*/ 48 w 176"/>
              <a:gd name="T45" fmla="*/ 112 h 144"/>
              <a:gd name="T46" fmla="*/ 8 w 176"/>
              <a:gd name="T47" fmla="*/ 128 h 144"/>
              <a:gd name="T48" fmla="*/ 168 w 176"/>
              <a:gd name="T49" fmla="*/ 8 h 144"/>
              <a:gd name="T50" fmla="*/ 28 w 176"/>
              <a:gd name="T51" fmla="*/ 88 h 144"/>
              <a:gd name="T52" fmla="*/ 112 w 176"/>
              <a:gd name="T53" fmla="*/ 84 h 144"/>
              <a:gd name="T54" fmla="*/ 28 w 176"/>
              <a:gd name="T55" fmla="*/ 80 h 144"/>
              <a:gd name="T56" fmla="*/ 28 w 176"/>
              <a:gd name="T57" fmla="*/ 88 h 144"/>
              <a:gd name="T58" fmla="*/ 148 w 176"/>
              <a:gd name="T59" fmla="*/ 72 h 144"/>
              <a:gd name="T60" fmla="*/ 148 w 176"/>
              <a:gd name="T61" fmla="*/ 64 h 144"/>
              <a:gd name="T62" fmla="*/ 24 w 176"/>
              <a:gd name="T63" fmla="*/ 68 h 144"/>
              <a:gd name="T64" fmla="*/ 28 w 176"/>
              <a:gd name="T65" fmla="*/ 56 h 144"/>
              <a:gd name="T66" fmla="*/ 152 w 176"/>
              <a:gd name="T67" fmla="*/ 52 h 144"/>
              <a:gd name="T68" fmla="*/ 28 w 176"/>
              <a:gd name="T69" fmla="*/ 48 h 144"/>
              <a:gd name="T70" fmla="*/ 28 w 176"/>
              <a:gd name="T71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28" y="128"/>
                </a:moveTo>
                <a:cubicBezTo>
                  <a:pt x="126" y="128"/>
                  <a:pt x="124" y="130"/>
                  <a:pt x="124" y="132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2"/>
                  <a:pt x="126" y="144"/>
                  <a:pt x="128" y="144"/>
                </a:cubicBezTo>
                <a:cubicBezTo>
                  <a:pt x="130" y="144"/>
                  <a:pt x="132" y="142"/>
                  <a:pt x="132" y="140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2" y="130"/>
                  <a:pt x="130" y="128"/>
                  <a:pt x="128" y="128"/>
                </a:cubicBezTo>
                <a:close/>
                <a:moveTo>
                  <a:pt x="28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50" y="40"/>
                  <a:pt x="152" y="38"/>
                  <a:pt x="152" y="36"/>
                </a:cubicBezTo>
                <a:cubicBezTo>
                  <a:pt x="152" y="34"/>
                  <a:pt x="150" y="32"/>
                  <a:pt x="14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close/>
                <a:moveTo>
                  <a:pt x="48" y="128"/>
                </a:moveTo>
                <a:cubicBezTo>
                  <a:pt x="46" y="128"/>
                  <a:pt x="44" y="130"/>
                  <a:pt x="44" y="132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44" y="142"/>
                  <a:pt x="46" y="144"/>
                  <a:pt x="48" y="144"/>
                </a:cubicBezTo>
                <a:cubicBezTo>
                  <a:pt x="50" y="144"/>
                  <a:pt x="52" y="142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2" y="130"/>
                  <a:pt x="50" y="128"/>
                  <a:pt x="48" y="128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25"/>
                  <a:pt x="41" y="120"/>
                  <a:pt x="48" y="120"/>
                </a:cubicBezTo>
                <a:cubicBezTo>
                  <a:pt x="55" y="120"/>
                  <a:pt x="60" y="125"/>
                  <a:pt x="60" y="132"/>
                </a:cubicBezTo>
                <a:cubicBezTo>
                  <a:pt x="60" y="134"/>
                  <a:pt x="62" y="136"/>
                  <a:pt x="64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4" y="136"/>
                  <a:pt x="116" y="134"/>
                  <a:pt x="116" y="132"/>
                </a:cubicBezTo>
                <a:cubicBezTo>
                  <a:pt x="116" y="125"/>
                  <a:pt x="121" y="120"/>
                  <a:pt x="128" y="120"/>
                </a:cubicBezTo>
                <a:cubicBezTo>
                  <a:pt x="135" y="120"/>
                  <a:pt x="140" y="125"/>
                  <a:pt x="140" y="132"/>
                </a:cubicBezTo>
                <a:cubicBezTo>
                  <a:pt x="140" y="134"/>
                  <a:pt x="142" y="136"/>
                  <a:pt x="144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72" y="136"/>
                  <a:pt x="176" y="132"/>
                  <a:pt x="176" y="12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28"/>
                </a:moveTo>
                <a:cubicBezTo>
                  <a:pt x="148" y="128"/>
                  <a:pt x="148" y="128"/>
                  <a:pt x="148" y="128"/>
                </a:cubicBezTo>
                <a:cubicBezTo>
                  <a:pt x="146" y="119"/>
                  <a:pt x="138" y="112"/>
                  <a:pt x="128" y="112"/>
                </a:cubicBezTo>
                <a:cubicBezTo>
                  <a:pt x="118" y="112"/>
                  <a:pt x="110" y="119"/>
                  <a:pt x="108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6" y="119"/>
                  <a:pt x="58" y="112"/>
                  <a:pt x="48" y="112"/>
                </a:cubicBezTo>
                <a:cubicBezTo>
                  <a:pt x="38" y="112"/>
                  <a:pt x="30" y="119"/>
                  <a:pt x="28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8"/>
                </a:lnTo>
                <a:close/>
                <a:moveTo>
                  <a:pt x="28" y="88"/>
                </a:moveTo>
                <a:cubicBezTo>
                  <a:pt x="108" y="88"/>
                  <a:pt x="108" y="88"/>
                  <a:pt x="108" y="88"/>
                </a:cubicBezTo>
                <a:cubicBezTo>
                  <a:pt x="110" y="88"/>
                  <a:pt x="112" y="86"/>
                  <a:pt x="112" y="84"/>
                </a:cubicBezTo>
                <a:cubicBezTo>
                  <a:pt x="112" y="82"/>
                  <a:pt x="110" y="80"/>
                  <a:pt x="108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6" y="64"/>
                  <a:pt x="24" y="66"/>
                  <a:pt x="24" y="68"/>
                </a:cubicBezTo>
                <a:cubicBezTo>
                  <a:pt x="24" y="70"/>
                  <a:pt x="26" y="72"/>
                  <a:pt x="28" y="72"/>
                </a:cubicBezTo>
                <a:close/>
                <a:moveTo>
                  <a:pt x="28" y="56"/>
                </a:move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5" name="Freeform 530"/>
          <p:cNvSpPr>
            <a:spLocks noEditPoints="1"/>
          </p:cNvSpPr>
          <p:nvPr/>
        </p:nvSpPr>
        <p:spPr bwMode="auto">
          <a:xfrm>
            <a:off x="1538486" y="2714856"/>
            <a:ext cx="506394" cy="467437"/>
          </a:xfrm>
          <a:custGeom>
            <a:avLst/>
            <a:gdLst>
              <a:gd name="T0" fmla="*/ 128 w 176"/>
              <a:gd name="T1" fmla="*/ 148 h 160"/>
              <a:gd name="T2" fmla="*/ 132 w 176"/>
              <a:gd name="T3" fmla="*/ 160 h 160"/>
              <a:gd name="T4" fmla="*/ 136 w 176"/>
              <a:gd name="T5" fmla="*/ 148 h 160"/>
              <a:gd name="T6" fmla="*/ 20 w 176"/>
              <a:gd name="T7" fmla="*/ 112 h 160"/>
              <a:gd name="T8" fmla="*/ 8 w 176"/>
              <a:gd name="T9" fmla="*/ 8 h 160"/>
              <a:gd name="T10" fmla="*/ 136 w 176"/>
              <a:gd name="T11" fmla="*/ 20 h 160"/>
              <a:gd name="T12" fmla="*/ 144 w 176"/>
              <a:gd name="T13" fmla="*/ 20 h 160"/>
              <a:gd name="T14" fmla="*/ 136 w 176"/>
              <a:gd name="T15" fmla="*/ 0 h 160"/>
              <a:gd name="T16" fmla="*/ 0 w 176"/>
              <a:gd name="T17" fmla="*/ 8 h 160"/>
              <a:gd name="T18" fmla="*/ 8 w 176"/>
              <a:gd name="T19" fmla="*/ 120 h 160"/>
              <a:gd name="T20" fmla="*/ 24 w 176"/>
              <a:gd name="T21" fmla="*/ 116 h 160"/>
              <a:gd name="T22" fmla="*/ 76 w 176"/>
              <a:gd name="T23" fmla="*/ 144 h 160"/>
              <a:gd name="T24" fmla="*/ 72 w 176"/>
              <a:gd name="T25" fmla="*/ 156 h 160"/>
              <a:gd name="T26" fmla="*/ 80 w 176"/>
              <a:gd name="T27" fmla="*/ 156 h 160"/>
              <a:gd name="T28" fmla="*/ 76 w 176"/>
              <a:gd name="T29" fmla="*/ 144 h 160"/>
              <a:gd name="T30" fmla="*/ 148 w 176"/>
              <a:gd name="T31" fmla="*/ 72 h 160"/>
              <a:gd name="T32" fmla="*/ 148 w 176"/>
              <a:gd name="T33" fmla="*/ 64 h 160"/>
              <a:gd name="T34" fmla="*/ 56 w 176"/>
              <a:gd name="T35" fmla="*/ 68 h 160"/>
              <a:gd name="T36" fmla="*/ 168 w 176"/>
              <a:gd name="T37" fmla="*/ 32 h 160"/>
              <a:gd name="T38" fmla="*/ 32 w 176"/>
              <a:gd name="T39" fmla="*/ 40 h 160"/>
              <a:gd name="T40" fmla="*/ 40 w 176"/>
              <a:gd name="T41" fmla="*/ 152 h 160"/>
              <a:gd name="T42" fmla="*/ 64 w 176"/>
              <a:gd name="T43" fmla="*/ 148 h 160"/>
              <a:gd name="T44" fmla="*/ 88 w 176"/>
              <a:gd name="T45" fmla="*/ 148 h 160"/>
              <a:gd name="T46" fmla="*/ 116 w 176"/>
              <a:gd name="T47" fmla="*/ 152 h 160"/>
              <a:gd name="T48" fmla="*/ 132 w 176"/>
              <a:gd name="T49" fmla="*/ 136 h 160"/>
              <a:gd name="T50" fmla="*/ 148 w 176"/>
              <a:gd name="T51" fmla="*/ 152 h 160"/>
              <a:gd name="T52" fmla="*/ 176 w 176"/>
              <a:gd name="T53" fmla="*/ 144 h 160"/>
              <a:gd name="T54" fmla="*/ 168 w 176"/>
              <a:gd name="T55" fmla="*/ 32 h 160"/>
              <a:gd name="T56" fmla="*/ 152 w 176"/>
              <a:gd name="T57" fmla="*/ 144 h 160"/>
              <a:gd name="T58" fmla="*/ 112 w 176"/>
              <a:gd name="T59" fmla="*/ 144 h 160"/>
              <a:gd name="T60" fmla="*/ 76 w 176"/>
              <a:gd name="T61" fmla="*/ 128 h 160"/>
              <a:gd name="T62" fmla="*/ 40 w 176"/>
              <a:gd name="T63" fmla="*/ 144 h 160"/>
              <a:gd name="T64" fmla="*/ 168 w 176"/>
              <a:gd name="T65" fmla="*/ 40 h 160"/>
              <a:gd name="T66" fmla="*/ 60 w 176"/>
              <a:gd name="T67" fmla="*/ 88 h 160"/>
              <a:gd name="T68" fmla="*/ 152 w 176"/>
              <a:gd name="T69" fmla="*/ 84 h 160"/>
              <a:gd name="T70" fmla="*/ 60 w 176"/>
              <a:gd name="T71" fmla="*/ 80 h 160"/>
              <a:gd name="T72" fmla="*/ 60 w 176"/>
              <a:gd name="T73" fmla="*/ 88 h 160"/>
              <a:gd name="T74" fmla="*/ 116 w 176"/>
              <a:gd name="T75" fmla="*/ 104 h 160"/>
              <a:gd name="T76" fmla="*/ 116 w 176"/>
              <a:gd name="T77" fmla="*/ 96 h 160"/>
              <a:gd name="T78" fmla="*/ 56 w 176"/>
              <a:gd name="T79" fmla="*/ 10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0">
                <a:moveTo>
                  <a:pt x="132" y="144"/>
                </a:moveTo>
                <a:cubicBezTo>
                  <a:pt x="130" y="144"/>
                  <a:pt x="128" y="146"/>
                  <a:pt x="128" y="148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34" y="160"/>
                  <a:pt x="136" y="158"/>
                  <a:pt x="136" y="156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46"/>
                  <a:pt x="134" y="144"/>
                  <a:pt x="132" y="144"/>
                </a:cubicBezTo>
                <a:close/>
                <a:moveTo>
                  <a:pt x="20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2" y="120"/>
                  <a:pt x="24" y="118"/>
                  <a:pt x="24" y="116"/>
                </a:cubicBezTo>
                <a:cubicBezTo>
                  <a:pt x="24" y="114"/>
                  <a:pt x="22" y="112"/>
                  <a:pt x="20" y="112"/>
                </a:cubicBezTo>
                <a:close/>
                <a:moveTo>
                  <a:pt x="76" y="144"/>
                </a:moveTo>
                <a:cubicBezTo>
                  <a:pt x="74" y="144"/>
                  <a:pt x="72" y="146"/>
                  <a:pt x="72" y="148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6"/>
                  <a:pt x="78" y="144"/>
                  <a:pt x="76" y="144"/>
                </a:cubicBezTo>
                <a:close/>
                <a:moveTo>
                  <a:pt x="6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58" y="64"/>
                  <a:pt x="56" y="66"/>
                  <a:pt x="56" y="68"/>
                </a:cubicBezTo>
                <a:cubicBezTo>
                  <a:pt x="56" y="70"/>
                  <a:pt x="58" y="72"/>
                  <a:pt x="60" y="72"/>
                </a:cubicBezTo>
                <a:close/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8"/>
                  <a:pt x="36" y="152"/>
                  <a:pt x="40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1"/>
                  <a:pt x="69" y="136"/>
                  <a:pt x="76" y="136"/>
                </a:cubicBezTo>
                <a:cubicBezTo>
                  <a:pt x="83" y="136"/>
                  <a:pt x="88" y="141"/>
                  <a:pt x="88" y="148"/>
                </a:cubicBezTo>
                <a:cubicBezTo>
                  <a:pt x="88" y="150"/>
                  <a:pt x="90" y="152"/>
                  <a:pt x="92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1"/>
                  <a:pt x="125" y="136"/>
                  <a:pt x="132" y="136"/>
                </a:cubicBezTo>
                <a:cubicBezTo>
                  <a:pt x="139" y="136"/>
                  <a:pt x="144" y="141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2" y="152"/>
                  <a:pt x="176" y="148"/>
                  <a:pt x="176" y="144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44"/>
                </a:moveTo>
                <a:cubicBezTo>
                  <a:pt x="152" y="144"/>
                  <a:pt x="152" y="144"/>
                  <a:pt x="152" y="144"/>
                </a:cubicBezTo>
                <a:cubicBezTo>
                  <a:pt x="150" y="135"/>
                  <a:pt x="142" y="128"/>
                  <a:pt x="132" y="128"/>
                </a:cubicBezTo>
                <a:cubicBezTo>
                  <a:pt x="122" y="128"/>
                  <a:pt x="114" y="135"/>
                  <a:pt x="112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4" y="135"/>
                  <a:pt x="86" y="128"/>
                  <a:pt x="76" y="128"/>
                </a:cubicBezTo>
                <a:cubicBezTo>
                  <a:pt x="66" y="128"/>
                  <a:pt x="58" y="135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44"/>
                </a:lnTo>
                <a:close/>
                <a:moveTo>
                  <a:pt x="60" y="88"/>
                </a:move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58" y="80"/>
                  <a:pt x="56" y="82"/>
                  <a:pt x="56" y="84"/>
                </a:cubicBezTo>
                <a:cubicBezTo>
                  <a:pt x="56" y="86"/>
                  <a:pt x="58" y="88"/>
                  <a:pt x="60" y="88"/>
                </a:cubicBezTo>
                <a:close/>
                <a:moveTo>
                  <a:pt x="60" y="104"/>
                </a:moveTo>
                <a:cubicBezTo>
                  <a:pt x="116" y="104"/>
                  <a:pt x="116" y="104"/>
                  <a:pt x="116" y="104"/>
                </a:cubicBezTo>
                <a:cubicBezTo>
                  <a:pt x="118" y="104"/>
                  <a:pt x="120" y="102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58" y="96"/>
                  <a:pt x="56" y="98"/>
                  <a:pt x="56" y="100"/>
                </a:cubicBezTo>
                <a:cubicBezTo>
                  <a:pt x="56" y="102"/>
                  <a:pt x="58" y="104"/>
                  <a:pt x="6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6" name="Freeform 531"/>
          <p:cNvSpPr>
            <a:spLocks noEditPoints="1"/>
          </p:cNvSpPr>
          <p:nvPr/>
        </p:nvSpPr>
        <p:spPr bwMode="auto">
          <a:xfrm>
            <a:off x="2499329" y="2766793"/>
            <a:ext cx="493406" cy="363561"/>
          </a:xfrm>
          <a:custGeom>
            <a:avLst/>
            <a:gdLst>
              <a:gd name="T0" fmla="*/ 148 w 176"/>
              <a:gd name="T1" fmla="*/ 48 h 128"/>
              <a:gd name="T2" fmla="*/ 148 w 176"/>
              <a:gd name="T3" fmla="*/ 40 h 128"/>
              <a:gd name="T4" fmla="*/ 96 w 176"/>
              <a:gd name="T5" fmla="*/ 44 h 128"/>
              <a:gd name="T6" fmla="*/ 100 w 176"/>
              <a:gd name="T7" fmla="*/ 80 h 128"/>
              <a:gd name="T8" fmla="*/ 152 w 176"/>
              <a:gd name="T9" fmla="*/ 76 h 128"/>
              <a:gd name="T10" fmla="*/ 100 w 176"/>
              <a:gd name="T11" fmla="*/ 72 h 128"/>
              <a:gd name="T12" fmla="*/ 100 w 176"/>
              <a:gd name="T13" fmla="*/ 80 h 128"/>
              <a:gd name="T14" fmla="*/ 132 w 176"/>
              <a:gd name="T15" fmla="*/ 64 h 128"/>
              <a:gd name="T16" fmla="*/ 132 w 176"/>
              <a:gd name="T17" fmla="*/ 56 h 128"/>
              <a:gd name="T18" fmla="*/ 96 w 176"/>
              <a:gd name="T19" fmla="*/ 60 h 128"/>
              <a:gd name="T20" fmla="*/ 100 w 176"/>
              <a:gd name="T21" fmla="*/ 32 h 128"/>
              <a:gd name="T22" fmla="*/ 136 w 176"/>
              <a:gd name="T23" fmla="*/ 28 h 128"/>
              <a:gd name="T24" fmla="*/ 100 w 176"/>
              <a:gd name="T25" fmla="*/ 24 h 128"/>
              <a:gd name="T26" fmla="*/ 100 w 176"/>
              <a:gd name="T27" fmla="*/ 32 h 128"/>
              <a:gd name="T28" fmla="*/ 60 w 176"/>
              <a:gd name="T29" fmla="*/ 80 h 128"/>
              <a:gd name="T30" fmla="*/ 60 w 176"/>
              <a:gd name="T31" fmla="*/ 72 h 128"/>
              <a:gd name="T32" fmla="*/ 24 w 176"/>
              <a:gd name="T33" fmla="*/ 76 h 128"/>
              <a:gd name="T34" fmla="*/ 168 w 176"/>
              <a:gd name="T35" fmla="*/ 0 h 128"/>
              <a:gd name="T36" fmla="*/ 0 w 176"/>
              <a:gd name="T37" fmla="*/ 8 h 128"/>
              <a:gd name="T38" fmla="*/ 8 w 176"/>
              <a:gd name="T39" fmla="*/ 128 h 128"/>
              <a:gd name="T40" fmla="*/ 176 w 176"/>
              <a:gd name="T41" fmla="*/ 120 h 128"/>
              <a:gd name="T42" fmla="*/ 168 w 176"/>
              <a:gd name="T43" fmla="*/ 0 h 128"/>
              <a:gd name="T44" fmla="*/ 128 w 176"/>
              <a:gd name="T45" fmla="*/ 120 h 128"/>
              <a:gd name="T46" fmla="*/ 136 w 176"/>
              <a:gd name="T47" fmla="*/ 104 h 128"/>
              <a:gd name="T48" fmla="*/ 136 w 176"/>
              <a:gd name="T49" fmla="*/ 96 h 128"/>
              <a:gd name="T50" fmla="*/ 108 w 176"/>
              <a:gd name="T51" fmla="*/ 100 h 128"/>
              <a:gd name="T52" fmla="*/ 120 w 176"/>
              <a:gd name="T53" fmla="*/ 104 h 128"/>
              <a:gd name="T54" fmla="*/ 56 w 176"/>
              <a:gd name="T55" fmla="*/ 120 h 128"/>
              <a:gd name="T56" fmla="*/ 64 w 176"/>
              <a:gd name="T57" fmla="*/ 104 h 128"/>
              <a:gd name="T58" fmla="*/ 64 w 176"/>
              <a:gd name="T59" fmla="*/ 96 h 128"/>
              <a:gd name="T60" fmla="*/ 36 w 176"/>
              <a:gd name="T61" fmla="*/ 100 h 128"/>
              <a:gd name="T62" fmla="*/ 48 w 176"/>
              <a:gd name="T63" fmla="*/ 104 h 128"/>
              <a:gd name="T64" fmla="*/ 8 w 176"/>
              <a:gd name="T65" fmla="*/ 120 h 128"/>
              <a:gd name="T66" fmla="*/ 168 w 176"/>
              <a:gd name="T67" fmla="*/ 8 h 128"/>
              <a:gd name="T68" fmla="*/ 28 w 176"/>
              <a:gd name="T69" fmla="*/ 64 h 128"/>
              <a:gd name="T70" fmla="*/ 80 w 176"/>
              <a:gd name="T71" fmla="*/ 60 h 128"/>
              <a:gd name="T72" fmla="*/ 28 w 176"/>
              <a:gd name="T73" fmla="*/ 56 h 128"/>
              <a:gd name="T74" fmla="*/ 28 w 176"/>
              <a:gd name="T75" fmla="*/ 64 h 128"/>
              <a:gd name="T76" fmla="*/ 60 w 176"/>
              <a:gd name="T77" fmla="*/ 48 h 128"/>
              <a:gd name="T78" fmla="*/ 60 w 176"/>
              <a:gd name="T79" fmla="*/ 40 h 128"/>
              <a:gd name="T80" fmla="*/ 24 w 176"/>
              <a:gd name="T81" fmla="*/ 44 h 128"/>
              <a:gd name="T82" fmla="*/ 28 w 176"/>
              <a:gd name="T83" fmla="*/ 32 h 128"/>
              <a:gd name="T84" fmla="*/ 80 w 176"/>
              <a:gd name="T85" fmla="*/ 28 h 128"/>
              <a:gd name="T86" fmla="*/ 28 w 176"/>
              <a:gd name="T87" fmla="*/ 24 h 128"/>
              <a:gd name="T88" fmla="*/ 28 w 176"/>
              <a:gd name="T89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28">
                <a:moveTo>
                  <a:pt x="100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98" y="40"/>
                  <a:pt x="96" y="42"/>
                  <a:pt x="96" y="44"/>
                </a:cubicBezTo>
                <a:cubicBezTo>
                  <a:pt x="96" y="46"/>
                  <a:pt x="98" y="48"/>
                  <a:pt x="100" y="48"/>
                </a:cubicBezTo>
                <a:close/>
                <a:moveTo>
                  <a:pt x="100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8" y="72"/>
                  <a:pt x="96" y="74"/>
                  <a:pt x="96" y="76"/>
                </a:cubicBezTo>
                <a:cubicBezTo>
                  <a:pt x="96" y="78"/>
                  <a:pt x="98" y="80"/>
                  <a:pt x="100" y="80"/>
                </a:cubicBezTo>
                <a:close/>
                <a:moveTo>
                  <a:pt x="10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6"/>
                  <a:pt x="96" y="58"/>
                  <a:pt x="96" y="60"/>
                </a:cubicBezTo>
                <a:cubicBezTo>
                  <a:pt x="96" y="62"/>
                  <a:pt x="98" y="64"/>
                  <a:pt x="100" y="64"/>
                </a:cubicBezTo>
                <a:close/>
                <a:moveTo>
                  <a:pt x="100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lose/>
                <a:moveTo>
                  <a:pt x="28" y="80"/>
                </a:moveTo>
                <a:cubicBezTo>
                  <a:pt x="60" y="80"/>
                  <a:pt x="60" y="80"/>
                  <a:pt x="60" y="80"/>
                </a:cubicBezTo>
                <a:cubicBezTo>
                  <a:pt x="62" y="80"/>
                  <a:pt x="64" y="78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20"/>
                </a:moveTo>
                <a:cubicBezTo>
                  <a:pt x="128" y="120"/>
                  <a:pt x="128" y="120"/>
                  <a:pt x="128" y="120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8" y="104"/>
                  <a:pt x="140" y="102"/>
                  <a:pt x="140" y="100"/>
                </a:cubicBezTo>
                <a:cubicBezTo>
                  <a:pt x="140" y="98"/>
                  <a:pt x="138" y="96"/>
                  <a:pt x="13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0" y="96"/>
                  <a:pt x="108" y="98"/>
                  <a:pt x="108" y="100"/>
                </a:cubicBezTo>
                <a:cubicBezTo>
                  <a:pt x="108" y="102"/>
                  <a:pt x="110" y="104"/>
                  <a:pt x="112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6" y="104"/>
                  <a:pt x="68" y="102"/>
                  <a:pt x="68" y="100"/>
                </a:cubicBezTo>
                <a:cubicBezTo>
                  <a:pt x="68" y="98"/>
                  <a:pt x="66" y="96"/>
                  <a:pt x="64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8" y="96"/>
                  <a:pt x="36" y="98"/>
                  <a:pt x="36" y="100"/>
                </a:cubicBezTo>
                <a:cubicBezTo>
                  <a:pt x="36" y="102"/>
                  <a:pt x="38" y="104"/>
                  <a:pt x="40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0"/>
                </a:lnTo>
                <a:close/>
                <a:moveTo>
                  <a:pt x="28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2"/>
                  <a:pt x="80" y="60"/>
                </a:cubicBezTo>
                <a:cubicBezTo>
                  <a:pt x="80" y="58"/>
                  <a:pt x="78" y="56"/>
                  <a:pt x="7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lose/>
                <a:moveTo>
                  <a:pt x="2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62" y="48"/>
                  <a:pt x="64" y="46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lose/>
                <a:moveTo>
                  <a:pt x="28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80" y="30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6" y="24"/>
                  <a:pt x="24" y="26"/>
                  <a:pt x="24" y="28"/>
                </a:cubicBezTo>
                <a:cubicBezTo>
                  <a:pt x="24" y="30"/>
                  <a:pt x="26" y="32"/>
                  <a:pt x="2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7" name="Freeform 532"/>
          <p:cNvSpPr>
            <a:spLocks noEditPoints="1"/>
          </p:cNvSpPr>
          <p:nvPr/>
        </p:nvSpPr>
        <p:spPr bwMode="auto">
          <a:xfrm>
            <a:off x="3460170" y="2740824"/>
            <a:ext cx="493406" cy="415500"/>
          </a:xfrm>
          <a:custGeom>
            <a:avLst/>
            <a:gdLst>
              <a:gd name="T0" fmla="*/ 148 w 176"/>
              <a:gd name="T1" fmla="*/ 80 h 144"/>
              <a:gd name="T2" fmla="*/ 148 w 176"/>
              <a:gd name="T3" fmla="*/ 72 h 144"/>
              <a:gd name="T4" fmla="*/ 112 w 176"/>
              <a:gd name="T5" fmla="*/ 76 h 144"/>
              <a:gd name="T6" fmla="*/ 116 w 176"/>
              <a:gd name="T7" fmla="*/ 64 h 144"/>
              <a:gd name="T8" fmla="*/ 136 w 176"/>
              <a:gd name="T9" fmla="*/ 60 h 144"/>
              <a:gd name="T10" fmla="*/ 116 w 176"/>
              <a:gd name="T11" fmla="*/ 56 h 144"/>
              <a:gd name="T12" fmla="*/ 116 w 176"/>
              <a:gd name="T13" fmla="*/ 64 h 144"/>
              <a:gd name="T14" fmla="*/ 132 w 176"/>
              <a:gd name="T15" fmla="*/ 96 h 144"/>
              <a:gd name="T16" fmla="*/ 132 w 176"/>
              <a:gd name="T17" fmla="*/ 88 h 144"/>
              <a:gd name="T18" fmla="*/ 112 w 176"/>
              <a:gd name="T19" fmla="*/ 92 h 144"/>
              <a:gd name="T20" fmla="*/ 20 w 176"/>
              <a:gd name="T21" fmla="*/ 104 h 144"/>
              <a:gd name="T22" fmla="*/ 8 w 176"/>
              <a:gd name="T23" fmla="*/ 8 h 144"/>
              <a:gd name="T24" fmla="*/ 136 w 176"/>
              <a:gd name="T25" fmla="*/ 20 h 144"/>
              <a:gd name="T26" fmla="*/ 144 w 176"/>
              <a:gd name="T27" fmla="*/ 20 h 144"/>
              <a:gd name="T28" fmla="*/ 136 w 176"/>
              <a:gd name="T29" fmla="*/ 0 h 144"/>
              <a:gd name="T30" fmla="*/ 0 w 176"/>
              <a:gd name="T31" fmla="*/ 8 h 144"/>
              <a:gd name="T32" fmla="*/ 8 w 176"/>
              <a:gd name="T33" fmla="*/ 112 h 144"/>
              <a:gd name="T34" fmla="*/ 24 w 176"/>
              <a:gd name="T35" fmla="*/ 108 h 144"/>
              <a:gd name="T36" fmla="*/ 60 w 176"/>
              <a:gd name="T37" fmla="*/ 96 h 144"/>
              <a:gd name="T38" fmla="*/ 96 w 176"/>
              <a:gd name="T39" fmla="*/ 92 h 144"/>
              <a:gd name="T40" fmla="*/ 60 w 176"/>
              <a:gd name="T41" fmla="*/ 88 h 144"/>
              <a:gd name="T42" fmla="*/ 60 w 176"/>
              <a:gd name="T43" fmla="*/ 96 h 144"/>
              <a:gd name="T44" fmla="*/ 40 w 176"/>
              <a:gd name="T45" fmla="*/ 32 h 144"/>
              <a:gd name="T46" fmla="*/ 32 w 176"/>
              <a:gd name="T47" fmla="*/ 136 h 144"/>
              <a:gd name="T48" fmla="*/ 168 w 176"/>
              <a:gd name="T49" fmla="*/ 144 h 144"/>
              <a:gd name="T50" fmla="*/ 176 w 176"/>
              <a:gd name="T51" fmla="*/ 40 h 144"/>
              <a:gd name="T52" fmla="*/ 168 w 176"/>
              <a:gd name="T53" fmla="*/ 136 h 144"/>
              <a:gd name="T54" fmla="*/ 136 w 176"/>
              <a:gd name="T55" fmla="*/ 128 h 144"/>
              <a:gd name="T56" fmla="*/ 144 w 176"/>
              <a:gd name="T57" fmla="*/ 124 h 144"/>
              <a:gd name="T58" fmla="*/ 124 w 176"/>
              <a:gd name="T59" fmla="*/ 120 h 144"/>
              <a:gd name="T60" fmla="*/ 124 w 176"/>
              <a:gd name="T61" fmla="*/ 128 h 144"/>
              <a:gd name="T62" fmla="*/ 128 w 176"/>
              <a:gd name="T63" fmla="*/ 136 h 144"/>
              <a:gd name="T64" fmla="*/ 80 w 176"/>
              <a:gd name="T65" fmla="*/ 128 h 144"/>
              <a:gd name="T66" fmla="*/ 88 w 176"/>
              <a:gd name="T67" fmla="*/ 124 h 144"/>
              <a:gd name="T68" fmla="*/ 68 w 176"/>
              <a:gd name="T69" fmla="*/ 120 h 144"/>
              <a:gd name="T70" fmla="*/ 68 w 176"/>
              <a:gd name="T71" fmla="*/ 128 h 144"/>
              <a:gd name="T72" fmla="*/ 72 w 176"/>
              <a:gd name="T73" fmla="*/ 136 h 144"/>
              <a:gd name="T74" fmla="*/ 40 w 176"/>
              <a:gd name="T75" fmla="*/ 40 h 144"/>
              <a:gd name="T76" fmla="*/ 168 w 176"/>
              <a:gd name="T77" fmla="*/ 136 h 144"/>
              <a:gd name="T78" fmla="*/ 76 w 176"/>
              <a:gd name="T79" fmla="*/ 80 h 144"/>
              <a:gd name="T80" fmla="*/ 76 w 176"/>
              <a:gd name="T81" fmla="*/ 72 h 144"/>
              <a:gd name="T82" fmla="*/ 56 w 176"/>
              <a:gd name="T83" fmla="*/ 76 h 144"/>
              <a:gd name="T84" fmla="*/ 60 w 176"/>
              <a:gd name="T85" fmla="*/ 64 h 144"/>
              <a:gd name="T86" fmla="*/ 96 w 176"/>
              <a:gd name="T87" fmla="*/ 60 h 144"/>
              <a:gd name="T88" fmla="*/ 60 w 176"/>
              <a:gd name="T89" fmla="*/ 56 h 144"/>
              <a:gd name="T90" fmla="*/ 60 w 176"/>
              <a:gd name="T91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44">
                <a:moveTo>
                  <a:pt x="11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4" y="72"/>
                  <a:pt x="112" y="74"/>
                  <a:pt x="112" y="76"/>
                </a:cubicBezTo>
                <a:cubicBezTo>
                  <a:pt x="112" y="78"/>
                  <a:pt x="114" y="80"/>
                  <a:pt x="116" y="80"/>
                </a:cubicBezTo>
                <a:close/>
                <a:moveTo>
                  <a:pt x="116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4" y="56"/>
                  <a:pt x="112" y="58"/>
                  <a:pt x="112" y="60"/>
                </a:cubicBezTo>
                <a:cubicBezTo>
                  <a:pt x="112" y="62"/>
                  <a:pt x="114" y="64"/>
                  <a:pt x="116" y="64"/>
                </a:cubicBezTo>
                <a:close/>
                <a:moveTo>
                  <a:pt x="116" y="96"/>
                </a:moveTo>
                <a:cubicBezTo>
                  <a:pt x="132" y="96"/>
                  <a:pt x="132" y="96"/>
                  <a:pt x="132" y="96"/>
                </a:cubicBezTo>
                <a:cubicBezTo>
                  <a:pt x="134" y="96"/>
                  <a:pt x="136" y="94"/>
                  <a:pt x="136" y="92"/>
                </a:cubicBezTo>
                <a:cubicBezTo>
                  <a:pt x="136" y="90"/>
                  <a:pt x="134" y="88"/>
                  <a:pt x="13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94"/>
                  <a:pt x="114" y="96"/>
                  <a:pt x="116" y="96"/>
                </a:cubicBez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lose/>
                <a:moveTo>
                  <a:pt x="60" y="96"/>
                </a:moveTo>
                <a:cubicBezTo>
                  <a:pt x="92" y="96"/>
                  <a:pt x="92" y="96"/>
                  <a:pt x="92" y="96"/>
                </a:cubicBezTo>
                <a:cubicBezTo>
                  <a:pt x="94" y="96"/>
                  <a:pt x="96" y="94"/>
                  <a:pt x="96" y="92"/>
                </a:cubicBezTo>
                <a:cubicBezTo>
                  <a:pt x="96" y="90"/>
                  <a:pt x="94" y="88"/>
                  <a:pt x="92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8" y="88"/>
                  <a:pt x="56" y="90"/>
                  <a:pt x="56" y="92"/>
                </a:cubicBezTo>
                <a:cubicBezTo>
                  <a:pt x="56" y="94"/>
                  <a:pt x="58" y="96"/>
                  <a:pt x="60" y="96"/>
                </a:cubicBezTo>
                <a:close/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136" y="136"/>
                  <a:pt x="136" y="136"/>
                  <a:pt x="136" y="13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42" y="128"/>
                  <a:pt x="144" y="126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6" y="120"/>
                  <a:pt x="64" y="122"/>
                  <a:pt x="64" y="124"/>
                </a:cubicBezTo>
                <a:cubicBezTo>
                  <a:pt x="64" y="126"/>
                  <a:pt x="66" y="128"/>
                  <a:pt x="68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60" y="80"/>
                </a:move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74"/>
                  <a:pt x="78" y="72"/>
                  <a:pt x="7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2"/>
                  <a:pt x="56" y="74"/>
                  <a:pt x="56" y="76"/>
                </a:cubicBezTo>
                <a:cubicBezTo>
                  <a:pt x="56" y="78"/>
                  <a:pt x="58" y="80"/>
                  <a:pt x="60" y="80"/>
                </a:cubicBezTo>
                <a:close/>
                <a:moveTo>
                  <a:pt x="60" y="64"/>
                </a:moveTo>
                <a:cubicBezTo>
                  <a:pt x="92" y="64"/>
                  <a:pt x="92" y="64"/>
                  <a:pt x="92" y="64"/>
                </a:cubicBezTo>
                <a:cubicBezTo>
                  <a:pt x="94" y="64"/>
                  <a:pt x="96" y="62"/>
                  <a:pt x="96" y="60"/>
                </a:cubicBezTo>
                <a:cubicBezTo>
                  <a:pt x="96" y="58"/>
                  <a:pt x="94" y="56"/>
                  <a:pt x="9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8" y="56"/>
                  <a:pt x="56" y="58"/>
                  <a:pt x="56" y="60"/>
                </a:cubicBezTo>
                <a:cubicBezTo>
                  <a:pt x="56" y="62"/>
                  <a:pt x="58" y="64"/>
                  <a:pt x="60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8" name="Freeform 533"/>
          <p:cNvSpPr>
            <a:spLocks noEditPoints="1"/>
          </p:cNvSpPr>
          <p:nvPr/>
        </p:nvSpPr>
        <p:spPr bwMode="auto">
          <a:xfrm>
            <a:off x="4408034" y="2740824"/>
            <a:ext cx="506394" cy="415500"/>
          </a:xfrm>
          <a:custGeom>
            <a:avLst/>
            <a:gdLst>
              <a:gd name="T0" fmla="*/ 116 w 176"/>
              <a:gd name="T1" fmla="*/ 32 h 144"/>
              <a:gd name="T2" fmla="*/ 116 w 176"/>
              <a:gd name="T3" fmla="*/ 24 h 144"/>
              <a:gd name="T4" fmla="*/ 80 w 176"/>
              <a:gd name="T5" fmla="*/ 28 h 144"/>
              <a:gd name="T6" fmla="*/ 132 w 176"/>
              <a:gd name="T7" fmla="*/ 32 h 144"/>
              <a:gd name="T8" fmla="*/ 132 w 176"/>
              <a:gd name="T9" fmla="*/ 24 h 144"/>
              <a:gd name="T10" fmla="*/ 132 w 176"/>
              <a:gd name="T11" fmla="*/ 32 h 144"/>
              <a:gd name="T12" fmla="*/ 152 w 176"/>
              <a:gd name="T13" fmla="*/ 28 h 144"/>
              <a:gd name="T14" fmla="*/ 144 w 176"/>
              <a:gd name="T15" fmla="*/ 28 h 144"/>
              <a:gd name="T16" fmla="*/ 148 w 176"/>
              <a:gd name="T17" fmla="*/ 64 h 144"/>
              <a:gd name="T18" fmla="*/ 112 w 176"/>
              <a:gd name="T19" fmla="*/ 68 h 144"/>
              <a:gd name="T20" fmla="*/ 148 w 176"/>
              <a:gd name="T21" fmla="*/ 72 h 144"/>
              <a:gd name="T22" fmla="*/ 148 w 176"/>
              <a:gd name="T23" fmla="*/ 64 h 144"/>
              <a:gd name="T24" fmla="*/ 116 w 176"/>
              <a:gd name="T25" fmla="*/ 80 h 144"/>
              <a:gd name="T26" fmla="*/ 116 w 176"/>
              <a:gd name="T27" fmla="*/ 88 h 144"/>
              <a:gd name="T28" fmla="*/ 152 w 176"/>
              <a:gd name="T29" fmla="*/ 84 h 144"/>
              <a:gd name="T30" fmla="*/ 148 w 176"/>
              <a:gd name="T31" fmla="*/ 48 h 144"/>
              <a:gd name="T32" fmla="*/ 112 w 176"/>
              <a:gd name="T33" fmla="*/ 52 h 144"/>
              <a:gd name="T34" fmla="*/ 148 w 176"/>
              <a:gd name="T35" fmla="*/ 56 h 144"/>
              <a:gd name="T36" fmla="*/ 148 w 176"/>
              <a:gd name="T37" fmla="*/ 48 h 144"/>
              <a:gd name="T38" fmla="*/ 72 w 176"/>
              <a:gd name="T39" fmla="*/ 28 h 144"/>
              <a:gd name="T40" fmla="*/ 64 w 176"/>
              <a:gd name="T41" fmla="*/ 28 h 144"/>
              <a:gd name="T42" fmla="*/ 52 w 176"/>
              <a:gd name="T43" fmla="*/ 104 h 144"/>
              <a:gd name="T44" fmla="*/ 152 w 176"/>
              <a:gd name="T45" fmla="*/ 100 h 144"/>
              <a:gd name="T46" fmla="*/ 52 w 176"/>
              <a:gd name="T47" fmla="*/ 96 h 144"/>
              <a:gd name="T48" fmla="*/ 52 w 176"/>
              <a:gd name="T49" fmla="*/ 104 h 144"/>
              <a:gd name="T50" fmla="*/ 148 w 176"/>
              <a:gd name="T51" fmla="*/ 120 h 144"/>
              <a:gd name="T52" fmla="*/ 148 w 176"/>
              <a:gd name="T53" fmla="*/ 112 h 144"/>
              <a:gd name="T54" fmla="*/ 48 w 176"/>
              <a:gd name="T55" fmla="*/ 116 h 144"/>
              <a:gd name="T56" fmla="*/ 168 w 176"/>
              <a:gd name="T57" fmla="*/ 0 h 144"/>
              <a:gd name="T58" fmla="*/ 24 w 176"/>
              <a:gd name="T59" fmla="*/ 8 h 144"/>
              <a:gd name="T60" fmla="*/ 8 w 176"/>
              <a:gd name="T61" fmla="*/ 24 h 144"/>
              <a:gd name="T62" fmla="*/ 0 w 176"/>
              <a:gd name="T63" fmla="*/ 120 h 144"/>
              <a:gd name="T64" fmla="*/ 168 w 176"/>
              <a:gd name="T65" fmla="*/ 144 h 144"/>
              <a:gd name="T66" fmla="*/ 176 w 176"/>
              <a:gd name="T67" fmla="*/ 8 h 144"/>
              <a:gd name="T68" fmla="*/ 168 w 176"/>
              <a:gd name="T69" fmla="*/ 136 h 144"/>
              <a:gd name="T70" fmla="*/ 8 w 176"/>
              <a:gd name="T71" fmla="*/ 120 h 144"/>
              <a:gd name="T72" fmla="*/ 24 w 176"/>
              <a:gd name="T73" fmla="*/ 32 h 144"/>
              <a:gd name="T74" fmla="*/ 28 w 176"/>
              <a:gd name="T75" fmla="*/ 120 h 144"/>
              <a:gd name="T76" fmla="*/ 32 w 176"/>
              <a:gd name="T77" fmla="*/ 8 h 144"/>
              <a:gd name="T78" fmla="*/ 168 w 176"/>
              <a:gd name="T79" fmla="*/ 136 h 144"/>
              <a:gd name="T80" fmla="*/ 56 w 176"/>
              <a:gd name="T81" fmla="*/ 28 h 144"/>
              <a:gd name="T82" fmla="*/ 48 w 176"/>
              <a:gd name="T83" fmla="*/ 28 h 144"/>
              <a:gd name="T84" fmla="*/ 52 w 176"/>
              <a:gd name="T85" fmla="*/ 88 h 144"/>
              <a:gd name="T86" fmla="*/ 96 w 176"/>
              <a:gd name="T87" fmla="*/ 84 h 144"/>
              <a:gd name="T88" fmla="*/ 92 w 176"/>
              <a:gd name="T89" fmla="*/ 48 h 144"/>
              <a:gd name="T90" fmla="*/ 48 w 176"/>
              <a:gd name="T91" fmla="*/ 52 h 144"/>
              <a:gd name="T92" fmla="*/ 52 w 176"/>
              <a:gd name="T93" fmla="*/ 88 h 144"/>
              <a:gd name="T94" fmla="*/ 88 w 176"/>
              <a:gd name="T95" fmla="*/ 56 h 144"/>
              <a:gd name="T96" fmla="*/ 56 w 176"/>
              <a:gd name="T97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44">
                <a:moveTo>
                  <a:pt x="84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2" y="24"/>
                  <a:pt x="80" y="26"/>
                  <a:pt x="80" y="28"/>
                </a:cubicBezTo>
                <a:cubicBezTo>
                  <a:pt x="80" y="30"/>
                  <a:pt x="82" y="32"/>
                  <a:pt x="84" y="32"/>
                </a:cubicBezTo>
                <a:close/>
                <a:moveTo>
                  <a:pt x="132" y="32"/>
                </a:move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30" y="24"/>
                  <a:pt x="128" y="26"/>
                  <a:pt x="128" y="28"/>
                </a:cubicBezTo>
                <a:cubicBezTo>
                  <a:pt x="128" y="30"/>
                  <a:pt x="130" y="32"/>
                  <a:pt x="132" y="32"/>
                </a:cubicBezTo>
                <a:close/>
                <a:moveTo>
                  <a:pt x="148" y="32"/>
                </a:moveTo>
                <a:cubicBezTo>
                  <a:pt x="150" y="32"/>
                  <a:pt x="152" y="30"/>
                  <a:pt x="152" y="28"/>
                </a:cubicBezTo>
                <a:cubicBezTo>
                  <a:pt x="152" y="26"/>
                  <a:pt x="150" y="24"/>
                  <a:pt x="148" y="24"/>
                </a:cubicBezTo>
                <a:cubicBezTo>
                  <a:pt x="146" y="24"/>
                  <a:pt x="144" y="26"/>
                  <a:pt x="144" y="28"/>
                </a:cubicBezTo>
                <a:cubicBezTo>
                  <a:pt x="144" y="30"/>
                  <a:pt x="146" y="32"/>
                  <a:pt x="148" y="32"/>
                </a:cubicBezTo>
                <a:close/>
                <a:moveTo>
                  <a:pt x="148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4" y="64"/>
                  <a:pt x="112" y="66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lose/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lose/>
                <a:moveTo>
                  <a:pt x="148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54"/>
                  <a:pt x="114" y="56"/>
                  <a:pt x="116" y="5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close/>
                <a:moveTo>
                  <a:pt x="68" y="32"/>
                </a:moveTo>
                <a:cubicBezTo>
                  <a:pt x="70" y="32"/>
                  <a:pt x="72" y="30"/>
                  <a:pt x="72" y="28"/>
                </a:cubicBezTo>
                <a:cubicBezTo>
                  <a:pt x="72" y="26"/>
                  <a:pt x="70" y="24"/>
                  <a:pt x="68" y="24"/>
                </a:cubicBezTo>
                <a:cubicBezTo>
                  <a:pt x="66" y="24"/>
                  <a:pt x="64" y="26"/>
                  <a:pt x="64" y="28"/>
                </a:cubicBezTo>
                <a:cubicBezTo>
                  <a:pt x="64" y="30"/>
                  <a:pt x="66" y="32"/>
                  <a:pt x="68" y="32"/>
                </a:cubicBezTo>
                <a:close/>
                <a:moveTo>
                  <a:pt x="52" y="104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0" y="96"/>
                  <a:pt x="48" y="98"/>
                  <a:pt x="48" y="100"/>
                </a:cubicBezTo>
                <a:cubicBezTo>
                  <a:pt x="48" y="102"/>
                  <a:pt x="50" y="104"/>
                  <a:pt x="52" y="104"/>
                </a:cubicBezTo>
                <a:close/>
                <a:moveTo>
                  <a:pt x="52" y="120"/>
                </a:move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0" y="112"/>
                  <a:pt x="48" y="114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close/>
                <a:moveTo>
                  <a:pt x="168" y="0"/>
                </a:move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15" y="136"/>
                  <a:pt x="8" y="129"/>
                  <a:pt x="8" y="120"/>
                </a:cubicBezTo>
                <a:cubicBezTo>
                  <a:pt x="8" y="32"/>
                  <a:pt x="8" y="32"/>
                  <a:pt x="8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30" y="120"/>
                  <a:pt x="32" y="118"/>
                  <a:pt x="32" y="116"/>
                </a:cubicBezTo>
                <a:cubicBezTo>
                  <a:pt x="32" y="8"/>
                  <a:pt x="32" y="8"/>
                  <a:pt x="3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  <a:moveTo>
                  <a:pt x="52" y="32"/>
                </a:moveTo>
                <a:cubicBezTo>
                  <a:pt x="54" y="32"/>
                  <a:pt x="56" y="30"/>
                  <a:pt x="56" y="28"/>
                </a:cubicBezTo>
                <a:cubicBezTo>
                  <a:pt x="56" y="26"/>
                  <a:pt x="54" y="24"/>
                  <a:pt x="52" y="24"/>
                </a:cubicBezTo>
                <a:cubicBezTo>
                  <a:pt x="50" y="24"/>
                  <a:pt x="48" y="26"/>
                  <a:pt x="48" y="28"/>
                </a:cubicBezTo>
                <a:cubicBezTo>
                  <a:pt x="48" y="30"/>
                  <a:pt x="50" y="32"/>
                  <a:pt x="52" y="32"/>
                </a:cubicBezTo>
                <a:close/>
                <a:moveTo>
                  <a:pt x="52" y="88"/>
                </a:moveTo>
                <a:cubicBezTo>
                  <a:pt x="92" y="88"/>
                  <a:pt x="92" y="88"/>
                  <a:pt x="92" y="88"/>
                </a:cubicBezTo>
                <a:cubicBezTo>
                  <a:pt x="94" y="88"/>
                  <a:pt x="96" y="86"/>
                  <a:pt x="96" y="84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0"/>
                  <a:pt x="94" y="48"/>
                  <a:pt x="9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6"/>
                  <a:pt x="50" y="88"/>
                  <a:pt x="52" y="88"/>
                </a:cubicBezTo>
                <a:close/>
                <a:moveTo>
                  <a:pt x="56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80"/>
                  <a:pt x="88" y="80"/>
                  <a:pt x="88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9" name="Freeform 534"/>
          <p:cNvSpPr>
            <a:spLocks noEditPoints="1"/>
          </p:cNvSpPr>
          <p:nvPr/>
        </p:nvSpPr>
        <p:spPr bwMode="auto">
          <a:xfrm>
            <a:off x="5368875" y="2701875"/>
            <a:ext cx="506394" cy="493406"/>
          </a:xfrm>
          <a:custGeom>
            <a:avLst/>
            <a:gdLst>
              <a:gd name="T0" fmla="*/ 116 w 176"/>
              <a:gd name="T1" fmla="*/ 80 h 176"/>
              <a:gd name="T2" fmla="*/ 116 w 176"/>
              <a:gd name="T3" fmla="*/ 88 h 176"/>
              <a:gd name="T4" fmla="*/ 152 w 176"/>
              <a:gd name="T5" fmla="*/ 84 h 176"/>
              <a:gd name="T6" fmla="*/ 148 w 176"/>
              <a:gd name="T7" fmla="*/ 64 h 176"/>
              <a:gd name="T8" fmla="*/ 148 w 176"/>
              <a:gd name="T9" fmla="*/ 56 h 176"/>
              <a:gd name="T10" fmla="*/ 148 w 176"/>
              <a:gd name="T11" fmla="*/ 64 h 176"/>
              <a:gd name="T12" fmla="*/ 136 w 176"/>
              <a:gd name="T13" fmla="*/ 60 h 176"/>
              <a:gd name="T14" fmla="*/ 128 w 176"/>
              <a:gd name="T15" fmla="*/ 60 h 176"/>
              <a:gd name="T16" fmla="*/ 148 w 176"/>
              <a:gd name="T17" fmla="*/ 112 h 176"/>
              <a:gd name="T18" fmla="*/ 112 w 176"/>
              <a:gd name="T19" fmla="*/ 116 h 176"/>
              <a:gd name="T20" fmla="*/ 148 w 176"/>
              <a:gd name="T21" fmla="*/ 120 h 176"/>
              <a:gd name="T22" fmla="*/ 148 w 176"/>
              <a:gd name="T23" fmla="*/ 112 h 176"/>
              <a:gd name="T24" fmla="*/ 156 w 176"/>
              <a:gd name="T25" fmla="*/ 8 h 176"/>
              <a:gd name="T26" fmla="*/ 156 w 176"/>
              <a:gd name="T27" fmla="*/ 0 h 176"/>
              <a:gd name="T28" fmla="*/ 48 w 176"/>
              <a:gd name="T29" fmla="*/ 4 h 176"/>
              <a:gd name="T30" fmla="*/ 148 w 176"/>
              <a:gd name="T31" fmla="*/ 96 h 176"/>
              <a:gd name="T32" fmla="*/ 112 w 176"/>
              <a:gd name="T33" fmla="*/ 100 h 176"/>
              <a:gd name="T34" fmla="*/ 148 w 176"/>
              <a:gd name="T35" fmla="*/ 104 h 176"/>
              <a:gd name="T36" fmla="*/ 148 w 176"/>
              <a:gd name="T37" fmla="*/ 96 h 176"/>
              <a:gd name="T38" fmla="*/ 164 w 176"/>
              <a:gd name="T39" fmla="*/ 24 h 176"/>
              <a:gd name="T40" fmla="*/ 164 w 176"/>
              <a:gd name="T41" fmla="*/ 16 h 176"/>
              <a:gd name="T42" fmla="*/ 36 w 176"/>
              <a:gd name="T43" fmla="*/ 20 h 176"/>
              <a:gd name="T44" fmla="*/ 52 w 176"/>
              <a:gd name="T45" fmla="*/ 152 h 176"/>
              <a:gd name="T46" fmla="*/ 152 w 176"/>
              <a:gd name="T47" fmla="*/ 148 h 176"/>
              <a:gd name="T48" fmla="*/ 52 w 176"/>
              <a:gd name="T49" fmla="*/ 144 h 176"/>
              <a:gd name="T50" fmla="*/ 52 w 176"/>
              <a:gd name="T51" fmla="*/ 152 h 176"/>
              <a:gd name="T52" fmla="*/ 116 w 176"/>
              <a:gd name="T53" fmla="*/ 64 h 176"/>
              <a:gd name="T54" fmla="*/ 116 w 176"/>
              <a:gd name="T55" fmla="*/ 56 h 176"/>
              <a:gd name="T56" fmla="*/ 80 w 176"/>
              <a:gd name="T57" fmla="*/ 60 h 176"/>
              <a:gd name="T58" fmla="*/ 52 w 176"/>
              <a:gd name="T59" fmla="*/ 136 h 176"/>
              <a:gd name="T60" fmla="*/ 152 w 176"/>
              <a:gd name="T61" fmla="*/ 132 h 176"/>
              <a:gd name="T62" fmla="*/ 52 w 176"/>
              <a:gd name="T63" fmla="*/ 128 h 176"/>
              <a:gd name="T64" fmla="*/ 52 w 176"/>
              <a:gd name="T65" fmla="*/ 136 h 176"/>
              <a:gd name="T66" fmla="*/ 32 w 176"/>
              <a:gd name="T67" fmla="*/ 32 h 176"/>
              <a:gd name="T68" fmla="*/ 24 w 176"/>
              <a:gd name="T69" fmla="*/ 56 h 176"/>
              <a:gd name="T70" fmla="*/ 0 w 176"/>
              <a:gd name="T71" fmla="*/ 64 h 176"/>
              <a:gd name="T72" fmla="*/ 24 w 176"/>
              <a:gd name="T73" fmla="*/ 176 h 176"/>
              <a:gd name="T74" fmla="*/ 176 w 176"/>
              <a:gd name="T75" fmla="*/ 168 h 176"/>
              <a:gd name="T76" fmla="*/ 168 w 176"/>
              <a:gd name="T77" fmla="*/ 32 h 176"/>
              <a:gd name="T78" fmla="*/ 24 w 176"/>
              <a:gd name="T79" fmla="*/ 168 h 176"/>
              <a:gd name="T80" fmla="*/ 8 w 176"/>
              <a:gd name="T81" fmla="*/ 64 h 176"/>
              <a:gd name="T82" fmla="*/ 24 w 176"/>
              <a:gd name="T83" fmla="*/ 148 h 176"/>
              <a:gd name="T84" fmla="*/ 32 w 176"/>
              <a:gd name="T85" fmla="*/ 148 h 176"/>
              <a:gd name="T86" fmla="*/ 168 w 176"/>
              <a:gd name="T87" fmla="*/ 40 h 176"/>
              <a:gd name="T88" fmla="*/ 68 w 176"/>
              <a:gd name="T89" fmla="*/ 64 h 176"/>
              <a:gd name="T90" fmla="*/ 68 w 176"/>
              <a:gd name="T91" fmla="*/ 56 h 176"/>
              <a:gd name="T92" fmla="*/ 68 w 176"/>
              <a:gd name="T93" fmla="*/ 64 h 176"/>
              <a:gd name="T94" fmla="*/ 92 w 176"/>
              <a:gd name="T95" fmla="*/ 120 h 176"/>
              <a:gd name="T96" fmla="*/ 96 w 176"/>
              <a:gd name="T97" fmla="*/ 84 h 176"/>
              <a:gd name="T98" fmla="*/ 52 w 176"/>
              <a:gd name="T99" fmla="*/ 80 h 176"/>
              <a:gd name="T100" fmla="*/ 48 w 176"/>
              <a:gd name="T101" fmla="*/ 116 h 176"/>
              <a:gd name="T102" fmla="*/ 56 w 176"/>
              <a:gd name="T103" fmla="*/ 88 h 176"/>
              <a:gd name="T104" fmla="*/ 88 w 176"/>
              <a:gd name="T105" fmla="*/ 112 h 176"/>
              <a:gd name="T106" fmla="*/ 56 w 176"/>
              <a:gd name="T107" fmla="*/ 88 h 176"/>
              <a:gd name="T108" fmla="*/ 56 w 176"/>
              <a:gd name="T109" fmla="*/ 60 h 176"/>
              <a:gd name="T110" fmla="*/ 48 w 176"/>
              <a:gd name="T111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lose/>
                <a:moveTo>
                  <a:pt x="148" y="64"/>
                </a:move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6"/>
                  <a:pt x="148" y="56"/>
                </a:cubicBezTo>
                <a:cubicBezTo>
                  <a:pt x="146" y="56"/>
                  <a:pt x="144" y="58"/>
                  <a:pt x="144" y="60"/>
                </a:cubicBezTo>
                <a:cubicBezTo>
                  <a:pt x="144" y="62"/>
                  <a:pt x="146" y="64"/>
                  <a:pt x="148" y="64"/>
                </a:cubicBezTo>
                <a:close/>
                <a:moveTo>
                  <a:pt x="132" y="64"/>
                </a:move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30" y="56"/>
                  <a:pt x="128" y="58"/>
                  <a:pt x="128" y="60"/>
                </a:cubicBezTo>
                <a:cubicBezTo>
                  <a:pt x="128" y="62"/>
                  <a:pt x="130" y="64"/>
                  <a:pt x="132" y="64"/>
                </a:cubicBezTo>
                <a:close/>
                <a:moveTo>
                  <a:pt x="14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4" y="112"/>
                  <a:pt x="112" y="114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lose/>
                <a:moveTo>
                  <a:pt x="52" y="8"/>
                </a:moveTo>
                <a:cubicBezTo>
                  <a:pt x="156" y="8"/>
                  <a:pt x="156" y="8"/>
                  <a:pt x="156" y="8"/>
                </a:cubicBezTo>
                <a:cubicBezTo>
                  <a:pt x="158" y="8"/>
                  <a:pt x="160" y="6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close/>
                <a:moveTo>
                  <a:pt x="148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02"/>
                  <a:pt x="114" y="104"/>
                  <a:pt x="116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lose/>
                <a:moveTo>
                  <a:pt x="40" y="24"/>
                </a:moveTo>
                <a:cubicBezTo>
                  <a:pt x="164" y="24"/>
                  <a:pt x="164" y="24"/>
                  <a:pt x="164" y="24"/>
                </a:cubicBezTo>
                <a:cubicBezTo>
                  <a:pt x="166" y="24"/>
                  <a:pt x="168" y="22"/>
                  <a:pt x="168" y="20"/>
                </a:cubicBezTo>
                <a:cubicBezTo>
                  <a:pt x="168" y="18"/>
                  <a:pt x="166" y="16"/>
                  <a:pt x="164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6"/>
                  <a:pt x="36" y="18"/>
                  <a:pt x="36" y="20"/>
                </a:cubicBezTo>
                <a:cubicBezTo>
                  <a:pt x="36" y="22"/>
                  <a:pt x="38" y="24"/>
                  <a:pt x="40" y="24"/>
                </a:cubicBezTo>
                <a:close/>
                <a:moveTo>
                  <a:pt x="52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6"/>
                  <a:pt x="150" y="144"/>
                  <a:pt x="148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lose/>
                <a:moveTo>
                  <a:pt x="84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close/>
                <a:moveTo>
                  <a:pt x="52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48" y="130"/>
                  <a:pt x="48" y="132"/>
                </a:cubicBezTo>
                <a:cubicBezTo>
                  <a:pt x="48" y="134"/>
                  <a:pt x="50" y="136"/>
                  <a:pt x="52" y="136"/>
                </a:cubicBezTo>
                <a:close/>
                <a:moveTo>
                  <a:pt x="16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4" y="36"/>
                  <a:pt x="24" y="40"/>
                </a:cubicBezTo>
                <a:cubicBezTo>
                  <a:pt x="24" y="56"/>
                  <a:pt x="24" y="56"/>
                  <a:pt x="2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64"/>
                  <a:pt x="8" y="64"/>
                  <a:pt x="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0" y="152"/>
                  <a:pt x="32" y="150"/>
                  <a:pt x="32" y="148"/>
                </a:cubicBezTo>
                <a:cubicBezTo>
                  <a:pt x="32" y="40"/>
                  <a:pt x="32" y="40"/>
                  <a:pt x="32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8"/>
                </a:lnTo>
                <a:close/>
                <a:moveTo>
                  <a:pt x="68" y="64"/>
                </a:moveTo>
                <a:cubicBezTo>
                  <a:pt x="70" y="64"/>
                  <a:pt x="72" y="62"/>
                  <a:pt x="72" y="60"/>
                </a:cubicBezTo>
                <a:cubicBezTo>
                  <a:pt x="72" y="58"/>
                  <a:pt x="70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62"/>
                  <a:pt x="66" y="64"/>
                  <a:pt x="68" y="64"/>
                </a:cubicBezTo>
                <a:close/>
                <a:moveTo>
                  <a:pt x="52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4" y="120"/>
                  <a:pt x="96" y="118"/>
                  <a:pt x="96" y="11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82"/>
                  <a:pt x="48" y="84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close/>
                <a:moveTo>
                  <a:pt x="5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56" y="112"/>
                  <a:pt x="56" y="112"/>
                  <a:pt x="56" y="112"/>
                </a:cubicBezTo>
                <a:lnTo>
                  <a:pt x="56" y="88"/>
                </a:lnTo>
                <a:close/>
                <a:moveTo>
                  <a:pt x="52" y="64"/>
                </a:move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50" y="56"/>
                  <a:pt x="48" y="58"/>
                  <a:pt x="48" y="60"/>
                </a:cubicBezTo>
                <a:cubicBezTo>
                  <a:pt x="48" y="62"/>
                  <a:pt x="50" y="64"/>
                  <a:pt x="52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0" name="Freeform 535"/>
          <p:cNvSpPr>
            <a:spLocks noEditPoints="1"/>
          </p:cNvSpPr>
          <p:nvPr/>
        </p:nvSpPr>
        <p:spPr bwMode="auto">
          <a:xfrm>
            <a:off x="6329718" y="2701875"/>
            <a:ext cx="493406" cy="493406"/>
          </a:xfrm>
          <a:custGeom>
            <a:avLst/>
            <a:gdLst>
              <a:gd name="T0" fmla="*/ 132 w 176"/>
              <a:gd name="T1" fmla="*/ 84 h 176"/>
              <a:gd name="T2" fmla="*/ 92 w 176"/>
              <a:gd name="T3" fmla="*/ 84 h 176"/>
              <a:gd name="T4" fmla="*/ 92 w 176"/>
              <a:gd name="T5" fmla="*/ 44 h 176"/>
              <a:gd name="T6" fmla="*/ 88 w 176"/>
              <a:gd name="T7" fmla="*/ 40 h 176"/>
              <a:gd name="T8" fmla="*/ 84 w 176"/>
              <a:gd name="T9" fmla="*/ 44 h 176"/>
              <a:gd name="T10" fmla="*/ 84 w 176"/>
              <a:gd name="T11" fmla="*/ 84 h 176"/>
              <a:gd name="T12" fmla="*/ 44 w 176"/>
              <a:gd name="T13" fmla="*/ 84 h 176"/>
              <a:gd name="T14" fmla="*/ 40 w 176"/>
              <a:gd name="T15" fmla="*/ 88 h 176"/>
              <a:gd name="T16" fmla="*/ 44 w 176"/>
              <a:gd name="T17" fmla="*/ 92 h 176"/>
              <a:gd name="T18" fmla="*/ 84 w 176"/>
              <a:gd name="T19" fmla="*/ 92 h 176"/>
              <a:gd name="T20" fmla="*/ 84 w 176"/>
              <a:gd name="T21" fmla="*/ 132 h 176"/>
              <a:gd name="T22" fmla="*/ 88 w 176"/>
              <a:gd name="T23" fmla="*/ 136 h 176"/>
              <a:gd name="T24" fmla="*/ 92 w 176"/>
              <a:gd name="T25" fmla="*/ 132 h 176"/>
              <a:gd name="T26" fmla="*/ 92 w 176"/>
              <a:gd name="T27" fmla="*/ 92 h 176"/>
              <a:gd name="T28" fmla="*/ 132 w 176"/>
              <a:gd name="T29" fmla="*/ 92 h 176"/>
              <a:gd name="T30" fmla="*/ 136 w 176"/>
              <a:gd name="T31" fmla="*/ 88 h 176"/>
              <a:gd name="T32" fmla="*/ 132 w 176"/>
              <a:gd name="T33" fmla="*/ 84 h 176"/>
              <a:gd name="T34" fmla="*/ 88 w 176"/>
              <a:gd name="T35" fmla="*/ 0 h 176"/>
              <a:gd name="T36" fmla="*/ 0 w 176"/>
              <a:gd name="T37" fmla="*/ 88 h 176"/>
              <a:gd name="T38" fmla="*/ 88 w 176"/>
              <a:gd name="T39" fmla="*/ 176 h 176"/>
              <a:gd name="T40" fmla="*/ 176 w 176"/>
              <a:gd name="T41" fmla="*/ 88 h 176"/>
              <a:gd name="T42" fmla="*/ 88 w 176"/>
              <a:gd name="T43" fmla="*/ 0 h 176"/>
              <a:gd name="T44" fmla="*/ 88 w 176"/>
              <a:gd name="T45" fmla="*/ 168 h 176"/>
              <a:gd name="T46" fmla="*/ 8 w 176"/>
              <a:gd name="T47" fmla="*/ 88 h 176"/>
              <a:gd name="T48" fmla="*/ 88 w 176"/>
              <a:gd name="T49" fmla="*/ 8 h 176"/>
              <a:gd name="T50" fmla="*/ 168 w 176"/>
              <a:gd name="T51" fmla="*/ 88 h 176"/>
              <a:gd name="T52" fmla="*/ 88 w 176"/>
              <a:gd name="T5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132" y="84"/>
                </a:moveTo>
                <a:cubicBezTo>
                  <a:pt x="92" y="84"/>
                  <a:pt x="92" y="84"/>
                  <a:pt x="92" y="8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84"/>
                  <a:pt x="84" y="84"/>
                  <a:pt x="8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4"/>
                  <a:pt x="86" y="136"/>
                  <a:pt x="88" y="136"/>
                </a:cubicBezTo>
                <a:cubicBezTo>
                  <a:pt x="90" y="136"/>
                  <a:pt x="92" y="134"/>
                  <a:pt x="92" y="132"/>
                </a:cubicBezTo>
                <a:cubicBezTo>
                  <a:pt x="92" y="92"/>
                  <a:pt x="92" y="92"/>
                  <a:pt x="9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1" name="Freeform 536"/>
          <p:cNvSpPr>
            <a:spLocks noEditPoints="1"/>
          </p:cNvSpPr>
          <p:nvPr/>
        </p:nvSpPr>
        <p:spPr bwMode="auto">
          <a:xfrm>
            <a:off x="7277573" y="2701875"/>
            <a:ext cx="506394" cy="493406"/>
          </a:xfrm>
          <a:custGeom>
            <a:avLst/>
            <a:gdLst>
              <a:gd name="T0" fmla="*/ 132 w 176"/>
              <a:gd name="T1" fmla="*/ 84 h 176"/>
              <a:gd name="T2" fmla="*/ 44 w 176"/>
              <a:gd name="T3" fmla="*/ 84 h 176"/>
              <a:gd name="T4" fmla="*/ 40 w 176"/>
              <a:gd name="T5" fmla="*/ 88 h 176"/>
              <a:gd name="T6" fmla="*/ 44 w 176"/>
              <a:gd name="T7" fmla="*/ 92 h 176"/>
              <a:gd name="T8" fmla="*/ 132 w 176"/>
              <a:gd name="T9" fmla="*/ 92 h 176"/>
              <a:gd name="T10" fmla="*/ 136 w 176"/>
              <a:gd name="T11" fmla="*/ 88 h 176"/>
              <a:gd name="T12" fmla="*/ 132 w 176"/>
              <a:gd name="T13" fmla="*/ 84 h 176"/>
              <a:gd name="T14" fmla="*/ 88 w 176"/>
              <a:gd name="T15" fmla="*/ 0 h 176"/>
              <a:gd name="T16" fmla="*/ 0 w 176"/>
              <a:gd name="T17" fmla="*/ 88 h 176"/>
              <a:gd name="T18" fmla="*/ 88 w 176"/>
              <a:gd name="T19" fmla="*/ 176 h 176"/>
              <a:gd name="T20" fmla="*/ 176 w 176"/>
              <a:gd name="T21" fmla="*/ 88 h 176"/>
              <a:gd name="T22" fmla="*/ 88 w 176"/>
              <a:gd name="T23" fmla="*/ 0 h 176"/>
              <a:gd name="T24" fmla="*/ 88 w 176"/>
              <a:gd name="T25" fmla="*/ 168 h 176"/>
              <a:gd name="T26" fmla="*/ 8 w 176"/>
              <a:gd name="T27" fmla="*/ 88 h 176"/>
              <a:gd name="T28" fmla="*/ 88 w 176"/>
              <a:gd name="T29" fmla="*/ 8 h 176"/>
              <a:gd name="T30" fmla="*/ 168 w 176"/>
              <a:gd name="T31" fmla="*/ 88 h 176"/>
              <a:gd name="T32" fmla="*/ 88 w 176"/>
              <a:gd name="T3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6" h="176">
                <a:moveTo>
                  <a:pt x="132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2" name="Freeform 537"/>
          <p:cNvSpPr>
            <a:spLocks noEditPoints="1"/>
          </p:cNvSpPr>
          <p:nvPr/>
        </p:nvSpPr>
        <p:spPr bwMode="auto">
          <a:xfrm>
            <a:off x="8238414" y="2740824"/>
            <a:ext cx="506394" cy="415500"/>
          </a:xfrm>
          <a:custGeom>
            <a:avLst/>
            <a:gdLst>
              <a:gd name="T0" fmla="*/ 44 w 176"/>
              <a:gd name="T1" fmla="*/ 56 h 144"/>
              <a:gd name="T2" fmla="*/ 52 w 176"/>
              <a:gd name="T3" fmla="*/ 56 h 144"/>
              <a:gd name="T4" fmla="*/ 56 w 176"/>
              <a:gd name="T5" fmla="*/ 52 h 144"/>
              <a:gd name="T6" fmla="*/ 52 w 176"/>
              <a:gd name="T7" fmla="*/ 48 h 144"/>
              <a:gd name="T8" fmla="*/ 44 w 176"/>
              <a:gd name="T9" fmla="*/ 48 h 144"/>
              <a:gd name="T10" fmla="*/ 40 w 176"/>
              <a:gd name="T11" fmla="*/ 52 h 144"/>
              <a:gd name="T12" fmla="*/ 44 w 176"/>
              <a:gd name="T13" fmla="*/ 56 h 144"/>
              <a:gd name="T14" fmla="*/ 168 w 176"/>
              <a:gd name="T15" fmla="*/ 16 h 144"/>
              <a:gd name="T16" fmla="*/ 120 w 176"/>
              <a:gd name="T17" fmla="*/ 16 h 144"/>
              <a:gd name="T18" fmla="*/ 104 w 176"/>
              <a:gd name="T19" fmla="*/ 0 h 144"/>
              <a:gd name="T20" fmla="*/ 72 w 176"/>
              <a:gd name="T21" fmla="*/ 0 h 144"/>
              <a:gd name="T22" fmla="*/ 56 w 176"/>
              <a:gd name="T23" fmla="*/ 16 h 144"/>
              <a:gd name="T24" fmla="*/ 8 w 176"/>
              <a:gd name="T25" fmla="*/ 16 h 144"/>
              <a:gd name="T26" fmla="*/ 0 w 176"/>
              <a:gd name="T27" fmla="*/ 24 h 144"/>
              <a:gd name="T28" fmla="*/ 0 w 176"/>
              <a:gd name="T29" fmla="*/ 136 h 144"/>
              <a:gd name="T30" fmla="*/ 8 w 176"/>
              <a:gd name="T31" fmla="*/ 144 h 144"/>
              <a:gd name="T32" fmla="*/ 168 w 176"/>
              <a:gd name="T33" fmla="*/ 144 h 144"/>
              <a:gd name="T34" fmla="*/ 176 w 176"/>
              <a:gd name="T35" fmla="*/ 136 h 144"/>
              <a:gd name="T36" fmla="*/ 176 w 176"/>
              <a:gd name="T37" fmla="*/ 24 h 144"/>
              <a:gd name="T38" fmla="*/ 168 w 176"/>
              <a:gd name="T39" fmla="*/ 16 h 144"/>
              <a:gd name="T40" fmla="*/ 72 w 176"/>
              <a:gd name="T41" fmla="*/ 8 h 144"/>
              <a:gd name="T42" fmla="*/ 104 w 176"/>
              <a:gd name="T43" fmla="*/ 8 h 144"/>
              <a:gd name="T44" fmla="*/ 112 w 176"/>
              <a:gd name="T45" fmla="*/ 16 h 144"/>
              <a:gd name="T46" fmla="*/ 64 w 176"/>
              <a:gd name="T47" fmla="*/ 16 h 144"/>
              <a:gd name="T48" fmla="*/ 72 w 176"/>
              <a:gd name="T49" fmla="*/ 8 h 144"/>
              <a:gd name="T50" fmla="*/ 24 w 176"/>
              <a:gd name="T51" fmla="*/ 112 h 144"/>
              <a:gd name="T52" fmla="*/ 20 w 176"/>
              <a:gd name="T53" fmla="*/ 116 h 144"/>
              <a:gd name="T54" fmla="*/ 24 w 176"/>
              <a:gd name="T55" fmla="*/ 120 h 144"/>
              <a:gd name="T56" fmla="*/ 24 w 176"/>
              <a:gd name="T57" fmla="*/ 136 h 144"/>
              <a:gd name="T58" fmla="*/ 8 w 176"/>
              <a:gd name="T59" fmla="*/ 136 h 144"/>
              <a:gd name="T60" fmla="*/ 8 w 176"/>
              <a:gd name="T61" fmla="*/ 24 h 144"/>
              <a:gd name="T62" fmla="*/ 24 w 176"/>
              <a:gd name="T63" fmla="*/ 24 h 144"/>
              <a:gd name="T64" fmla="*/ 24 w 176"/>
              <a:gd name="T65" fmla="*/ 112 h 144"/>
              <a:gd name="T66" fmla="*/ 144 w 176"/>
              <a:gd name="T67" fmla="*/ 112 h 144"/>
              <a:gd name="T68" fmla="*/ 140 w 176"/>
              <a:gd name="T69" fmla="*/ 116 h 144"/>
              <a:gd name="T70" fmla="*/ 144 w 176"/>
              <a:gd name="T71" fmla="*/ 120 h 144"/>
              <a:gd name="T72" fmla="*/ 144 w 176"/>
              <a:gd name="T73" fmla="*/ 136 h 144"/>
              <a:gd name="T74" fmla="*/ 32 w 176"/>
              <a:gd name="T75" fmla="*/ 136 h 144"/>
              <a:gd name="T76" fmla="*/ 32 w 176"/>
              <a:gd name="T77" fmla="*/ 120 h 144"/>
              <a:gd name="T78" fmla="*/ 36 w 176"/>
              <a:gd name="T79" fmla="*/ 116 h 144"/>
              <a:gd name="T80" fmla="*/ 32 w 176"/>
              <a:gd name="T81" fmla="*/ 112 h 144"/>
              <a:gd name="T82" fmla="*/ 32 w 176"/>
              <a:gd name="T83" fmla="*/ 24 h 144"/>
              <a:gd name="T84" fmla="*/ 144 w 176"/>
              <a:gd name="T85" fmla="*/ 24 h 144"/>
              <a:gd name="T86" fmla="*/ 144 w 176"/>
              <a:gd name="T87" fmla="*/ 112 h 144"/>
              <a:gd name="T88" fmla="*/ 168 w 176"/>
              <a:gd name="T89" fmla="*/ 136 h 144"/>
              <a:gd name="T90" fmla="*/ 152 w 176"/>
              <a:gd name="T91" fmla="*/ 136 h 144"/>
              <a:gd name="T92" fmla="*/ 152 w 176"/>
              <a:gd name="T93" fmla="*/ 120 h 144"/>
              <a:gd name="T94" fmla="*/ 156 w 176"/>
              <a:gd name="T95" fmla="*/ 116 h 144"/>
              <a:gd name="T96" fmla="*/ 152 w 176"/>
              <a:gd name="T97" fmla="*/ 112 h 144"/>
              <a:gd name="T98" fmla="*/ 152 w 176"/>
              <a:gd name="T99" fmla="*/ 24 h 144"/>
              <a:gd name="T100" fmla="*/ 168 w 176"/>
              <a:gd name="T101" fmla="*/ 24 h 144"/>
              <a:gd name="T102" fmla="*/ 168 w 176"/>
              <a:gd name="T103" fmla="*/ 136 h 144"/>
              <a:gd name="T104" fmla="*/ 44 w 176"/>
              <a:gd name="T105" fmla="*/ 40 h 144"/>
              <a:gd name="T106" fmla="*/ 68 w 176"/>
              <a:gd name="T107" fmla="*/ 40 h 144"/>
              <a:gd name="T108" fmla="*/ 72 w 176"/>
              <a:gd name="T109" fmla="*/ 36 h 144"/>
              <a:gd name="T110" fmla="*/ 68 w 176"/>
              <a:gd name="T111" fmla="*/ 32 h 144"/>
              <a:gd name="T112" fmla="*/ 44 w 176"/>
              <a:gd name="T113" fmla="*/ 32 h 144"/>
              <a:gd name="T114" fmla="*/ 40 w 176"/>
              <a:gd name="T115" fmla="*/ 36 h 144"/>
              <a:gd name="T116" fmla="*/ 44 w 176"/>
              <a:gd name="T117" fmla="*/ 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44">
                <a:moveTo>
                  <a:pt x="44" y="56"/>
                </a:moveTo>
                <a:cubicBezTo>
                  <a:pt x="52" y="56"/>
                  <a:pt x="52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close/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24" y="112"/>
                </a:move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112"/>
                </a:lnTo>
                <a:close/>
                <a:moveTo>
                  <a:pt x="144" y="112"/>
                </a:moveTo>
                <a:cubicBezTo>
                  <a:pt x="142" y="112"/>
                  <a:pt x="140" y="114"/>
                  <a:pt x="140" y="116"/>
                </a:cubicBezTo>
                <a:cubicBezTo>
                  <a:pt x="140" y="118"/>
                  <a:pt x="142" y="120"/>
                  <a:pt x="144" y="120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4" y="120"/>
                  <a:pt x="36" y="118"/>
                  <a:pt x="36" y="116"/>
                </a:cubicBezTo>
                <a:cubicBezTo>
                  <a:pt x="36" y="114"/>
                  <a:pt x="34" y="112"/>
                  <a:pt x="32" y="112"/>
                </a:cubicBezTo>
                <a:cubicBezTo>
                  <a:pt x="32" y="24"/>
                  <a:pt x="32" y="24"/>
                  <a:pt x="32" y="24"/>
                </a:cubicBezTo>
                <a:cubicBezTo>
                  <a:pt x="144" y="24"/>
                  <a:pt x="144" y="24"/>
                  <a:pt x="144" y="24"/>
                </a:cubicBezTo>
                <a:lnTo>
                  <a:pt x="144" y="112"/>
                </a:ln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114"/>
                  <a:pt x="154" y="112"/>
                  <a:pt x="152" y="112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136"/>
                </a:lnTo>
                <a:close/>
                <a:moveTo>
                  <a:pt x="44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2" y="38"/>
                  <a:pt x="72" y="36"/>
                </a:cubicBezTo>
                <a:cubicBezTo>
                  <a:pt x="72" y="34"/>
                  <a:pt x="70" y="32"/>
                  <a:pt x="6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4"/>
                  <a:pt x="40" y="36"/>
                </a:cubicBezTo>
                <a:cubicBezTo>
                  <a:pt x="40" y="38"/>
                  <a:pt x="42" y="40"/>
                  <a:pt x="44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3" name="Freeform 538"/>
          <p:cNvSpPr>
            <a:spLocks noEditPoints="1"/>
          </p:cNvSpPr>
          <p:nvPr/>
        </p:nvSpPr>
        <p:spPr bwMode="auto">
          <a:xfrm>
            <a:off x="9199258" y="2714856"/>
            <a:ext cx="493406" cy="467437"/>
          </a:xfrm>
          <a:custGeom>
            <a:avLst/>
            <a:gdLst>
              <a:gd name="T0" fmla="*/ 68 w 176"/>
              <a:gd name="T1" fmla="*/ 72 h 160"/>
              <a:gd name="T2" fmla="*/ 68 w 176"/>
              <a:gd name="T3" fmla="*/ 64 h 160"/>
              <a:gd name="T4" fmla="*/ 40 w 176"/>
              <a:gd name="T5" fmla="*/ 68 h 160"/>
              <a:gd name="T6" fmla="*/ 44 w 176"/>
              <a:gd name="T7" fmla="*/ 88 h 160"/>
              <a:gd name="T8" fmla="*/ 56 w 176"/>
              <a:gd name="T9" fmla="*/ 84 h 160"/>
              <a:gd name="T10" fmla="*/ 44 w 176"/>
              <a:gd name="T11" fmla="*/ 80 h 160"/>
              <a:gd name="T12" fmla="*/ 44 w 176"/>
              <a:gd name="T13" fmla="*/ 88 h 160"/>
              <a:gd name="T14" fmla="*/ 128 w 176"/>
              <a:gd name="T15" fmla="*/ 16 h 160"/>
              <a:gd name="T16" fmla="*/ 96 w 176"/>
              <a:gd name="T17" fmla="*/ 0 h 160"/>
              <a:gd name="T18" fmla="*/ 40 w 176"/>
              <a:gd name="T19" fmla="*/ 16 h 160"/>
              <a:gd name="T20" fmla="*/ 32 w 176"/>
              <a:gd name="T21" fmla="*/ 36 h 160"/>
              <a:gd name="T22" fmla="*/ 40 w 176"/>
              <a:gd name="T23" fmla="*/ 36 h 160"/>
              <a:gd name="T24" fmla="*/ 168 w 176"/>
              <a:gd name="T25" fmla="*/ 24 h 160"/>
              <a:gd name="T26" fmla="*/ 156 w 176"/>
              <a:gd name="T27" fmla="*/ 120 h 160"/>
              <a:gd name="T28" fmla="*/ 156 w 176"/>
              <a:gd name="T29" fmla="*/ 128 h 160"/>
              <a:gd name="T30" fmla="*/ 176 w 176"/>
              <a:gd name="T31" fmla="*/ 120 h 160"/>
              <a:gd name="T32" fmla="*/ 168 w 176"/>
              <a:gd name="T33" fmla="*/ 16 h 160"/>
              <a:gd name="T34" fmla="*/ 96 w 176"/>
              <a:gd name="T35" fmla="*/ 8 h 160"/>
              <a:gd name="T36" fmla="*/ 120 w 176"/>
              <a:gd name="T37" fmla="*/ 16 h 160"/>
              <a:gd name="T38" fmla="*/ 136 w 176"/>
              <a:gd name="T39" fmla="*/ 48 h 160"/>
              <a:gd name="T40" fmla="*/ 80 w 176"/>
              <a:gd name="T41" fmla="*/ 32 h 160"/>
              <a:gd name="T42" fmla="*/ 48 w 176"/>
              <a:gd name="T43" fmla="*/ 48 h 160"/>
              <a:gd name="T44" fmla="*/ 0 w 176"/>
              <a:gd name="T45" fmla="*/ 56 h 160"/>
              <a:gd name="T46" fmla="*/ 8 w 176"/>
              <a:gd name="T47" fmla="*/ 160 h 160"/>
              <a:gd name="T48" fmla="*/ 144 w 176"/>
              <a:gd name="T49" fmla="*/ 152 h 160"/>
              <a:gd name="T50" fmla="*/ 136 w 176"/>
              <a:gd name="T51" fmla="*/ 48 h 160"/>
              <a:gd name="T52" fmla="*/ 80 w 176"/>
              <a:gd name="T53" fmla="*/ 40 h 160"/>
              <a:gd name="T54" fmla="*/ 56 w 176"/>
              <a:gd name="T55" fmla="*/ 48 h 160"/>
              <a:gd name="T56" fmla="*/ 24 w 176"/>
              <a:gd name="T57" fmla="*/ 128 h 160"/>
              <a:gd name="T58" fmla="*/ 24 w 176"/>
              <a:gd name="T59" fmla="*/ 136 h 160"/>
              <a:gd name="T60" fmla="*/ 8 w 176"/>
              <a:gd name="T61" fmla="*/ 152 h 160"/>
              <a:gd name="T62" fmla="*/ 24 w 176"/>
              <a:gd name="T63" fmla="*/ 56 h 160"/>
              <a:gd name="T64" fmla="*/ 112 w 176"/>
              <a:gd name="T65" fmla="*/ 128 h 160"/>
              <a:gd name="T66" fmla="*/ 112 w 176"/>
              <a:gd name="T67" fmla="*/ 136 h 160"/>
              <a:gd name="T68" fmla="*/ 32 w 176"/>
              <a:gd name="T69" fmla="*/ 152 h 160"/>
              <a:gd name="T70" fmla="*/ 36 w 176"/>
              <a:gd name="T71" fmla="*/ 132 h 160"/>
              <a:gd name="T72" fmla="*/ 32 w 176"/>
              <a:gd name="T73" fmla="*/ 56 h 160"/>
              <a:gd name="T74" fmla="*/ 112 w 176"/>
              <a:gd name="T75" fmla="*/ 128 h 160"/>
              <a:gd name="T76" fmla="*/ 120 w 176"/>
              <a:gd name="T77" fmla="*/ 152 h 160"/>
              <a:gd name="T78" fmla="*/ 124 w 176"/>
              <a:gd name="T79" fmla="*/ 132 h 160"/>
              <a:gd name="T80" fmla="*/ 120 w 176"/>
              <a:gd name="T81" fmla="*/ 56 h 160"/>
              <a:gd name="T82" fmla="*/ 136 w 176"/>
              <a:gd name="T83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60">
                <a:moveTo>
                  <a:pt x="44" y="72"/>
                </a:moveTo>
                <a:cubicBezTo>
                  <a:pt x="68" y="72"/>
                  <a:pt x="68" y="72"/>
                  <a:pt x="68" y="72"/>
                </a:cubicBezTo>
                <a:cubicBezTo>
                  <a:pt x="70" y="72"/>
                  <a:pt x="72" y="70"/>
                  <a:pt x="72" y="68"/>
                </a:cubicBezTo>
                <a:cubicBezTo>
                  <a:pt x="72" y="66"/>
                  <a:pt x="70" y="64"/>
                  <a:pt x="6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2" y="64"/>
                  <a:pt x="40" y="66"/>
                  <a:pt x="40" y="68"/>
                </a:cubicBezTo>
                <a:cubicBezTo>
                  <a:pt x="40" y="70"/>
                  <a:pt x="42" y="72"/>
                  <a:pt x="44" y="72"/>
                </a:cubicBezTo>
                <a:close/>
                <a:moveTo>
                  <a:pt x="44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4" y="88"/>
                  <a:pt x="56" y="86"/>
                  <a:pt x="56" y="84"/>
                </a:cubicBezTo>
                <a:cubicBezTo>
                  <a:pt x="56" y="82"/>
                  <a:pt x="54" y="80"/>
                  <a:pt x="52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2" y="80"/>
                  <a:pt x="40" y="82"/>
                  <a:pt x="40" y="84"/>
                </a:cubicBezTo>
                <a:cubicBezTo>
                  <a:pt x="40" y="86"/>
                  <a:pt x="42" y="88"/>
                  <a:pt x="44" y="88"/>
                </a:cubicBezTo>
                <a:close/>
                <a:moveTo>
                  <a:pt x="168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87" y="0"/>
                  <a:pt x="80" y="7"/>
                  <a:pt x="8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6" y="16"/>
                  <a:pt x="32" y="20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88" y="16"/>
                </a:moveTo>
                <a:cubicBezTo>
                  <a:pt x="88" y="12"/>
                  <a:pt x="92" y="8"/>
                  <a:pt x="9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88" y="16"/>
                </a:lnTo>
                <a:close/>
                <a:moveTo>
                  <a:pt x="136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39"/>
                  <a:pt x="89" y="32"/>
                  <a:pt x="80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40" y="160"/>
                  <a:pt x="144" y="156"/>
                  <a:pt x="144" y="15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lose/>
                <a:moveTo>
                  <a:pt x="64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4" y="40"/>
                  <a:pt x="88" y="44"/>
                  <a:pt x="8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4"/>
                  <a:pt x="60" y="40"/>
                  <a:pt x="64" y="40"/>
                </a:cubicBezTo>
                <a:close/>
                <a:moveTo>
                  <a:pt x="24" y="128"/>
                </a:moveTo>
                <a:cubicBezTo>
                  <a:pt x="22" y="128"/>
                  <a:pt x="20" y="130"/>
                  <a:pt x="20" y="132"/>
                </a:cubicBezTo>
                <a:cubicBezTo>
                  <a:pt x="20" y="134"/>
                  <a:pt x="22" y="136"/>
                  <a:pt x="24" y="136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56"/>
                  <a:pt x="8" y="56"/>
                  <a:pt x="8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128"/>
                </a:lnTo>
                <a:close/>
                <a:moveTo>
                  <a:pt x="112" y="128"/>
                </a:moveTo>
                <a:cubicBezTo>
                  <a:pt x="110" y="128"/>
                  <a:pt x="108" y="130"/>
                  <a:pt x="108" y="132"/>
                </a:cubicBezTo>
                <a:cubicBezTo>
                  <a:pt x="108" y="134"/>
                  <a:pt x="110" y="136"/>
                  <a:pt x="112" y="136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30"/>
                  <a:pt x="34" y="128"/>
                  <a:pt x="32" y="128"/>
                </a:cubicBezTo>
                <a:cubicBezTo>
                  <a:pt x="32" y="56"/>
                  <a:pt x="32" y="56"/>
                  <a:pt x="32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128"/>
                </a:lnTo>
                <a:close/>
                <a:moveTo>
                  <a:pt x="136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2" y="136"/>
                  <a:pt x="124" y="134"/>
                  <a:pt x="124" y="132"/>
                </a:cubicBezTo>
                <a:cubicBezTo>
                  <a:pt x="124" y="130"/>
                  <a:pt x="122" y="128"/>
                  <a:pt x="120" y="128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4" name="Freeform 539"/>
          <p:cNvSpPr>
            <a:spLocks noEditPoints="1"/>
          </p:cNvSpPr>
          <p:nvPr/>
        </p:nvSpPr>
        <p:spPr bwMode="auto">
          <a:xfrm>
            <a:off x="10147120" y="2740824"/>
            <a:ext cx="506394" cy="415500"/>
          </a:xfrm>
          <a:custGeom>
            <a:avLst/>
            <a:gdLst>
              <a:gd name="T0" fmla="*/ 120 w 176"/>
              <a:gd name="T1" fmla="*/ 16 h 144"/>
              <a:gd name="T2" fmla="*/ 72 w 176"/>
              <a:gd name="T3" fmla="*/ 0 h 144"/>
              <a:gd name="T4" fmla="*/ 8 w 176"/>
              <a:gd name="T5" fmla="*/ 16 h 144"/>
              <a:gd name="T6" fmla="*/ 0 w 176"/>
              <a:gd name="T7" fmla="*/ 64 h 144"/>
              <a:gd name="T8" fmla="*/ 8 w 176"/>
              <a:gd name="T9" fmla="*/ 136 h 144"/>
              <a:gd name="T10" fmla="*/ 160 w 176"/>
              <a:gd name="T11" fmla="*/ 144 h 144"/>
              <a:gd name="T12" fmla="*/ 168 w 176"/>
              <a:gd name="T13" fmla="*/ 72 h 144"/>
              <a:gd name="T14" fmla="*/ 176 w 176"/>
              <a:gd name="T15" fmla="*/ 24 h 144"/>
              <a:gd name="T16" fmla="*/ 72 w 176"/>
              <a:gd name="T17" fmla="*/ 8 h 144"/>
              <a:gd name="T18" fmla="*/ 112 w 176"/>
              <a:gd name="T19" fmla="*/ 16 h 144"/>
              <a:gd name="T20" fmla="*/ 72 w 176"/>
              <a:gd name="T21" fmla="*/ 8 h 144"/>
              <a:gd name="T22" fmla="*/ 16 w 176"/>
              <a:gd name="T23" fmla="*/ 136 h 144"/>
              <a:gd name="T24" fmla="*/ 32 w 176"/>
              <a:gd name="T25" fmla="*/ 72 h 144"/>
              <a:gd name="T26" fmla="*/ 40 w 176"/>
              <a:gd name="T27" fmla="*/ 88 h 144"/>
              <a:gd name="T28" fmla="*/ 64 w 176"/>
              <a:gd name="T29" fmla="*/ 80 h 144"/>
              <a:gd name="T30" fmla="*/ 112 w 176"/>
              <a:gd name="T31" fmla="*/ 72 h 144"/>
              <a:gd name="T32" fmla="*/ 120 w 176"/>
              <a:gd name="T33" fmla="*/ 88 h 144"/>
              <a:gd name="T34" fmla="*/ 144 w 176"/>
              <a:gd name="T35" fmla="*/ 80 h 144"/>
              <a:gd name="T36" fmla="*/ 160 w 176"/>
              <a:gd name="T37" fmla="*/ 72 h 144"/>
              <a:gd name="T38" fmla="*/ 40 w 176"/>
              <a:gd name="T39" fmla="*/ 80 h 144"/>
              <a:gd name="T40" fmla="*/ 56 w 176"/>
              <a:gd name="T41" fmla="*/ 56 h 144"/>
              <a:gd name="T42" fmla="*/ 40 w 176"/>
              <a:gd name="T43" fmla="*/ 80 h 144"/>
              <a:gd name="T44" fmla="*/ 120 w 176"/>
              <a:gd name="T45" fmla="*/ 56 h 144"/>
              <a:gd name="T46" fmla="*/ 136 w 176"/>
              <a:gd name="T47" fmla="*/ 80 h 144"/>
              <a:gd name="T48" fmla="*/ 168 w 176"/>
              <a:gd name="T49" fmla="*/ 64 h 144"/>
              <a:gd name="T50" fmla="*/ 144 w 176"/>
              <a:gd name="T51" fmla="*/ 56 h 144"/>
              <a:gd name="T52" fmla="*/ 120 w 176"/>
              <a:gd name="T53" fmla="*/ 48 h 144"/>
              <a:gd name="T54" fmla="*/ 112 w 176"/>
              <a:gd name="T55" fmla="*/ 64 h 144"/>
              <a:gd name="T56" fmla="*/ 64 w 176"/>
              <a:gd name="T57" fmla="*/ 56 h 144"/>
              <a:gd name="T58" fmla="*/ 40 w 176"/>
              <a:gd name="T59" fmla="*/ 48 h 144"/>
              <a:gd name="T60" fmla="*/ 32 w 176"/>
              <a:gd name="T61" fmla="*/ 64 h 144"/>
              <a:gd name="T62" fmla="*/ 8 w 176"/>
              <a:gd name="T63" fmla="*/ 24 h 144"/>
              <a:gd name="T64" fmla="*/ 168 w 176"/>
              <a:gd name="T65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44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80"/>
                </a:moveTo>
                <a:cubicBezTo>
                  <a:pt x="40" y="56"/>
                  <a:pt x="40" y="56"/>
                  <a:pt x="40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lnTo>
                  <a:pt x="40" y="80"/>
                </a:lnTo>
                <a:close/>
                <a:moveTo>
                  <a:pt x="120" y="80"/>
                </a:move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lnTo>
                  <a:pt x="120" y="80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" name="Freeform 540"/>
          <p:cNvSpPr>
            <a:spLocks noEditPoints="1"/>
          </p:cNvSpPr>
          <p:nvPr/>
        </p:nvSpPr>
        <p:spPr bwMode="auto">
          <a:xfrm>
            <a:off x="1538486" y="3649730"/>
            <a:ext cx="506394" cy="506394"/>
          </a:xfrm>
          <a:custGeom>
            <a:avLst/>
            <a:gdLst>
              <a:gd name="T0" fmla="*/ 58 w 178"/>
              <a:gd name="T1" fmla="*/ 42 h 178"/>
              <a:gd name="T2" fmla="*/ 42 w 178"/>
              <a:gd name="T3" fmla="*/ 58 h 178"/>
              <a:gd name="T4" fmla="*/ 58 w 178"/>
              <a:gd name="T5" fmla="*/ 74 h 178"/>
              <a:gd name="T6" fmla="*/ 74 w 178"/>
              <a:gd name="T7" fmla="*/ 58 h 178"/>
              <a:gd name="T8" fmla="*/ 58 w 178"/>
              <a:gd name="T9" fmla="*/ 42 h 178"/>
              <a:gd name="T10" fmla="*/ 58 w 178"/>
              <a:gd name="T11" fmla="*/ 66 h 178"/>
              <a:gd name="T12" fmla="*/ 50 w 178"/>
              <a:gd name="T13" fmla="*/ 58 h 178"/>
              <a:gd name="T14" fmla="*/ 58 w 178"/>
              <a:gd name="T15" fmla="*/ 50 h 178"/>
              <a:gd name="T16" fmla="*/ 66 w 178"/>
              <a:gd name="T17" fmla="*/ 58 h 178"/>
              <a:gd name="T18" fmla="*/ 58 w 178"/>
              <a:gd name="T19" fmla="*/ 66 h 178"/>
              <a:gd name="T20" fmla="*/ 177 w 178"/>
              <a:gd name="T21" fmla="*/ 139 h 178"/>
              <a:gd name="T22" fmla="*/ 122 w 178"/>
              <a:gd name="T23" fmla="*/ 84 h 178"/>
              <a:gd name="T24" fmla="*/ 125 w 178"/>
              <a:gd name="T25" fmla="*/ 80 h 178"/>
              <a:gd name="T26" fmla="*/ 125 w 178"/>
              <a:gd name="T27" fmla="*/ 57 h 178"/>
              <a:gd name="T28" fmla="*/ 74 w 178"/>
              <a:gd name="T29" fmla="*/ 7 h 178"/>
              <a:gd name="T30" fmla="*/ 52 w 178"/>
              <a:gd name="T31" fmla="*/ 7 h 178"/>
              <a:gd name="T32" fmla="*/ 7 w 178"/>
              <a:gd name="T33" fmla="*/ 52 h 178"/>
              <a:gd name="T34" fmla="*/ 7 w 178"/>
              <a:gd name="T35" fmla="*/ 74 h 178"/>
              <a:gd name="T36" fmla="*/ 57 w 178"/>
              <a:gd name="T37" fmla="*/ 125 h 178"/>
              <a:gd name="T38" fmla="*/ 80 w 178"/>
              <a:gd name="T39" fmla="*/ 125 h 178"/>
              <a:gd name="T40" fmla="*/ 84 w 178"/>
              <a:gd name="T41" fmla="*/ 121 h 178"/>
              <a:gd name="T42" fmla="*/ 107 w 178"/>
              <a:gd name="T43" fmla="*/ 145 h 178"/>
              <a:gd name="T44" fmla="*/ 110 w 178"/>
              <a:gd name="T45" fmla="*/ 146 h 178"/>
              <a:gd name="T46" fmla="*/ 122 w 178"/>
              <a:gd name="T47" fmla="*/ 146 h 178"/>
              <a:gd name="T48" fmla="*/ 122 w 178"/>
              <a:gd name="T49" fmla="*/ 158 h 178"/>
              <a:gd name="T50" fmla="*/ 126 w 178"/>
              <a:gd name="T51" fmla="*/ 162 h 178"/>
              <a:gd name="T52" fmla="*/ 138 w 178"/>
              <a:gd name="T53" fmla="*/ 162 h 178"/>
              <a:gd name="T54" fmla="*/ 138 w 178"/>
              <a:gd name="T55" fmla="*/ 174 h 178"/>
              <a:gd name="T56" fmla="*/ 142 w 178"/>
              <a:gd name="T57" fmla="*/ 178 h 178"/>
              <a:gd name="T58" fmla="*/ 174 w 178"/>
              <a:gd name="T59" fmla="*/ 178 h 178"/>
              <a:gd name="T60" fmla="*/ 178 w 178"/>
              <a:gd name="T61" fmla="*/ 174 h 178"/>
              <a:gd name="T62" fmla="*/ 178 w 178"/>
              <a:gd name="T63" fmla="*/ 142 h 178"/>
              <a:gd name="T64" fmla="*/ 177 w 178"/>
              <a:gd name="T65" fmla="*/ 139 h 178"/>
              <a:gd name="T66" fmla="*/ 170 w 178"/>
              <a:gd name="T67" fmla="*/ 170 h 178"/>
              <a:gd name="T68" fmla="*/ 146 w 178"/>
              <a:gd name="T69" fmla="*/ 170 h 178"/>
              <a:gd name="T70" fmla="*/ 146 w 178"/>
              <a:gd name="T71" fmla="*/ 158 h 178"/>
              <a:gd name="T72" fmla="*/ 142 w 178"/>
              <a:gd name="T73" fmla="*/ 154 h 178"/>
              <a:gd name="T74" fmla="*/ 130 w 178"/>
              <a:gd name="T75" fmla="*/ 154 h 178"/>
              <a:gd name="T76" fmla="*/ 130 w 178"/>
              <a:gd name="T77" fmla="*/ 142 h 178"/>
              <a:gd name="T78" fmla="*/ 126 w 178"/>
              <a:gd name="T79" fmla="*/ 138 h 178"/>
              <a:gd name="T80" fmla="*/ 112 w 178"/>
              <a:gd name="T81" fmla="*/ 138 h 178"/>
              <a:gd name="T82" fmla="*/ 87 w 178"/>
              <a:gd name="T83" fmla="*/ 113 h 178"/>
              <a:gd name="T84" fmla="*/ 84 w 178"/>
              <a:gd name="T85" fmla="*/ 112 h 178"/>
              <a:gd name="T86" fmla="*/ 81 w 178"/>
              <a:gd name="T87" fmla="*/ 113 h 178"/>
              <a:gd name="T88" fmla="*/ 74 w 178"/>
              <a:gd name="T89" fmla="*/ 120 h 178"/>
              <a:gd name="T90" fmla="*/ 63 w 178"/>
              <a:gd name="T91" fmla="*/ 120 h 178"/>
              <a:gd name="T92" fmla="*/ 12 w 178"/>
              <a:gd name="T93" fmla="*/ 69 h 178"/>
              <a:gd name="T94" fmla="*/ 12 w 178"/>
              <a:gd name="T95" fmla="*/ 57 h 178"/>
              <a:gd name="T96" fmla="*/ 57 w 178"/>
              <a:gd name="T97" fmla="*/ 12 h 178"/>
              <a:gd name="T98" fmla="*/ 69 w 178"/>
              <a:gd name="T99" fmla="*/ 12 h 178"/>
              <a:gd name="T100" fmla="*/ 120 w 178"/>
              <a:gd name="T101" fmla="*/ 63 h 178"/>
              <a:gd name="T102" fmla="*/ 120 w 178"/>
              <a:gd name="T103" fmla="*/ 74 h 178"/>
              <a:gd name="T104" fmla="*/ 113 w 178"/>
              <a:gd name="T105" fmla="*/ 81 h 178"/>
              <a:gd name="T106" fmla="*/ 112 w 178"/>
              <a:gd name="T107" fmla="*/ 84 h 178"/>
              <a:gd name="T108" fmla="*/ 113 w 178"/>
              <a:gd name="T109" fmla="*/ 87 h 178"/>
              <a:gd name="T110" fmla="*/ 170 w 178"/>
              <a:gd name="T111" fmla="*/ 144 h 178"/>
              <a:gd name="T112" fmla="*/ 170 w 178"/>
              <a:gd name="T11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78">
                <a:moveTo>
                  <a:pt x="58" y="42"/>
                </a:moveTo>
                <a:cubicBezTo>
                  <a:pt x="49" y="42"/>
                  <a:pt x="42" y="49"/>
                  <a:pt x="42" y="58"/>
                </a:cubicBezTo>
                <a:cubicBezTo>
                  <a:pt x="42" y="67"/>
                  <a:pt x="49" y="74"/>
                  <a:pt x="58" y="74"/>
                </a:cubicBezTo>
                <a:cubicBezTo>
                  <a:pt x="67" y="74"/>
                  <a:pt x="74" y="67"/>
                  <a:pt x="74" y="58"/>
                </a:cubicBezTo>
                <a:cubicBezTo>
                  <a:pt x="74" y="49"/>
                  <a:pt x="67" y="42"/>
                  <a:pt x="58" y="42"/>
                </a:cubicBezTo>
                <a:close/>
                <a:moveTo>
                  <a:pt x="58" y="66"/>
                </a:moveTo>
                <a:cubicBezTo>
                  <a:pt x="54" y="66"/>
                  <a:pt x="50" y="62"/>
                  <a:pt x="50" y="58"/>
                </a:cubicBezTo>
                <a:cubicBezTo>
                  <a:pt x="50" y="54"/>
                  <a:pt x="54" y="50"/>
                  <a:pt x="58" y="50"/>
                </a:cubicBezTo>
                <a:cubicBezTo>
                  <a:pt x="62" y="50"/>
                  <a:pt x="66" y="54"/>
                  <a:pt x="66" y="58"/>
                </a:cubicBezTo>
                <a:cubicBezTo>
                  <a:pt x="66" y="62"/>
                  <a:pt x="62" y="66"/>
                  <a:pt x="58" y="66"/>
                </a:cubicBezTo>
                <a:close/>
                <a:moveTo>
                  <a:pt x="177" y="139"/>
                </a:moveTo>
                <a:cubicBezTo>
                  <a:pt x="122" y="84"/>
                  <a:pt x="122" y="84"/>
                  <a:pt x="122" y="84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32" y="74"/>
                  <a:pt x="132" y="64"/>
                  <a:pt x="125" y="57"/>
                </a:cubicBezTo>
                <a:cubicBezTo>
                  <a:pt x="74" y="7"/>
                  <a:pt x="74" y="7"/>
                  <a:pt x="74" y="7"/>
                </a:cubicBezTo>
                <a:cubicBezTo>
                  <a:pt x="68" y="0"/>
                  <a:pt x="58" y="0"/>
                  <a:pt x="52" y="7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58"/>
                  <a:pt x="0" y="68"/>
                  <a:pt x="7" y="74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64" y="132"/>
                  <a:pt x="74" y="132"/>
                  <a:pt x="80" y="125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6"/>
                  <a:pt x="109" y="146"/>
                  <a:pt x="110" y="146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60"/>
                  <a:pt x="124" y="162"/>
                  <a:pt x="126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8" y="174"/>
                  <a:pt x="138" y="174"/>
                  <a:pt x="138" y="174"/>
                </a:cubicBezTo>
                <a:cubicBezTo>
                  <a:pt x="138" y="176"/>
                  <a:pt x="140" y="178"/>
                  <a:pt x="142" y="178"/>
                </a:cubicBezTo>
                <a:cubicBezTo>
                  <a:pt x="174" y="178"/>
                  <a:pt x="174" y="178"/>
                  <a:pt x="174" y="178"/>
                </a:cubicBezTo>
                <a:cubicBezTo>
                  <a:pt x="176" y="178"/>
                  <a:pt x="178" y="176"/>
                  <a:pt x="178" y="174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1"/>
                  <a:pt x="178" y="140"/>
                  <a:pt x="177" y="139"/>
                </a:cubicBezTo>
                <a:close/>
                <a:moveTo>
                  <a:pt x="170" y="170"/>
                </a:moveTo>
                <a:cubicBezTo>
                  <a:pt x="146" y="170"/>
                  <a:pt x="146" y="170"/>
                  <a:pt x="146" y="170"/>
                </a:cubicBezTo>
                <a:cubicBezTo>
                  <a:pt x="146" y="158"/>
                  <a:pt x="146" y="158"/>
                  <a:pt x="146" y="158"/>
                </a:cubicBezTo>
                <a:cubicBezTo>
                  <a:pt x="146" y="156"/>
                  <a:pt x="144" y="154"/>
                  <a:pt x="142" y="154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0" y="140"/>
                  <a:pt x="128" y="138"/>
                  <a:pt x="126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87" y="113"/>
                  <a:pt x="87" y="113"/>
                  <a:pt x="87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1" y="123"/>
                  <a:pt x="66" y="123"/>
                  <a:pt x="63" y="120"/>
                </a:cubicBezTo>
                <a:cubicBezTo>
                  <a:pt x="12" y="69"/>
                  <a:pt x="12" y="69"/>
                  <a:pt x="12" y="69"/>
                </a:cubicBezTo>
                <a:cubicBezTo>
                  <a:pt x="9" y="66"/>
                  <a:pt x="9" y="61"/>
                  <a:pt x="12" y="57"/>
                </a:cubicBezTo>
                <a:cubicBezTo>
                  <a:pt x="57" y="12"/>
                  <a:pt x="57" y="12"/>
                  <a:pt x="57" y="12"/>
                </a:cubicBezTo>
                <a:cubicBezTo>
                  <a:pt x="61" y="9"/>
                  <a:pt x="66" y="9"/>
                  <a:pt x="69" y="12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23" y="66"/>
                  <a:pt x="123" y="71"/>
                  <a:pt x="120" y="74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2" y="82"/>
                  <a:pt x="112" y="83"/>
                  <a:pt x="112" y="84"/>
                </a:cubicBezTo>
                <a:cubicBezTo>
                  <a:pt x="112" y="85"/>
                  <a:pt x="112" y="86"/>
                  <a:pt x="113" y="87"/>
                </a:cubicBezTo>
                <a:cubicBezTo>
                  <a:pt x="170" y="144"/>
                  <a:pt x="170" y="144"/>
                  <a:pt x="170" y="144"/>
                </a:cubicBezTo>
                <a:lnTo>
                  <a:pt x="170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6" name="Freeform 541"/>
          <p:cNvSpPr>
            <a:spLocks noEditPoints="1"/>
          </p:cNvSpPr>
          <p:nvPr/>
        </p:nvSpPr>
        <p:spPr bwMode="auto">
          <a:xfrm>
            <a:off x="2499329" y="3649730"/>
            <a:ext cx="493406" cy="506394"/>
          </a:xfrm>
          <a:custGeom>
            <a:avLst/>
            <a:gdLst>
              <a:gd name="T0" fmla="*/ 132 w 176"/>
              <a:gd name="T1" fmla="*/ 102 h 176"/>
              <a:gd name="T2" fmla="*/ 104 w 176"/>
              <a:gd name="T3" fmla="*/ 52 h 176"/>
              <a:gd name="T4" fmla="*/ 52 w 176"/>
              <a:gd name="T5" fmla="*/ 0 h 176"/>
              <a:gd name="T6" fmla="*/ 52 w 176"/>
              <a:gd name="T7" fmla="*/ 104 h 176"/>
              <a:gd name="T8" fmla="*/ 79 w 176"/>
              <a:gd name="T9" fmla="*/ 131 h 176"/>
              <a:gd name="T10" fmla="*/ 113 w 176"/>
              <a:gd name="T11" fmla="*/ 143 h 176"/>
              <a:gd name="T12" fmla="*/ 128 w 176"/>
              <a:gd name="T13" fmla="*/ 144 h 176"/>
              <a:gd name="T14" fmla="*/ 132 w 176"/>
              <a:gd name="T15" fmla="*/ 160 h 176"/>
              <a:gd name="T16" fmla="*/ 144 w 176"/>
              <a:gd name="T17" fmla="*/ 172 h 176"/>
              <a:gd name="T18" fmla="*/ 172 w 176"/>
              <a:gd name="T19" fmla="*/ 176 h 176"/>
              <a:gd name="T20" fmla="*/ 176 w 176"/>
              <a:gd name="T21" fmla="*/ 148 h 176"/>
              <a:gd name="T22" fmla="*/ 44 w 176"/>
              <a:gd name="T23" fmla="*/ 95 h 176"/>
              <a:gd name="T24" fmla="*/ 52 w 176"/>
              <a:gd name="T25" fmla="*/ 8 h 176"/>
              <a:gd name="T26" fmla="*/ 74 w 176"/>
              <a:gd name="T27" fmla="*/ 45 h 176"/>
              <a:gd name="T28" fmla="*/ 44 w 176"/>
              <a:gd name="T29" fmla="*/ 95 h 176"/>
              <a:gd name="T30" fmla="*/ 152 w 176"/>
              <a:gd name="T31" fmla="*/ 168 h 176"/>
              <a:gd name="T32" fmla="*/ 148 w 176"/>
              <a:gd name="T33" fmla="*/ 152 h 176"/>
              <a:gd name="T34" fmla="*/ 136 w 176"/>
              <a:gd name="T35" fmla="*/ 140 h 176"/>
              <a:gd name="T36" fmla="*/ 118 w 176"/>
              <a:gd name="T37" fmla="*/ 136 h 176"/>
              <a:gd name="T38" fmla="*/ 102 w 176"/>
              <a:gd name="T39" fmla="*/ 122 h 176"/>
              <a:gd name="T40" fmla="*/ 96 w 176"/>
              <a:gd name="T41" fmla="*/ 126 h 176"/>
              <a:gd name="T42" fmla="*/ 50 w 176"/>
              <a:gd name="T43" fmla="*/ 91 h 176"/>
              <a:gd name="T44" fmla="*/ 79 w 176"/>
              <a:gd name="T45" fmla="*/ 50 h 176"/>
              <a:gd name="T46" fmla="*/ 96 w 176"/>
              <a:gd name="T47" fmla="*/ 55 h 176"/>
              <a:gd name="T48" fmla="*/ 84 w 176"/>
              <a:gd name="T49" fmla="*/ 72 h 176"/>
              <a:gd name="T50" fmla="*/ 84 w 176"/>
              <a:gd name="T51" fmla="*/ 96 h 176"/>
              <a:gd name="T52" fmla="*/ 95 w 176"/>
              <a:gd name="T53" fmla="*/ 80 h 176"/>
              <a:gd name="T54" fmla="*/ 126 w 176"/>
              <a:gd name="T55" fmla="*/ 85 h 176"/>
              <a:gd name="T56" fmla="*/ 123 w 176"/>
              <a:gd name="T57" fmla="*/ 99 h 176"/>
              <a:gd name="T58" fmla="*/ 123 w 176"/>
              <a:gd name="T59" fmla="*/ 105 h 176"/>
              <a:gd name="T60" fmla="*/ 168 w 176"/>
              <a:gd name="T61" fmla="*/ 168 h 176"/>
              <a:gd name="T62" fmla="*/ 84 w 176"/>
              <a:gd name="T63" fmla="*/ 88 h 176"/>
              <a:gd name="T64" fmla="*/ 84 w 176"/>
              <a:gd name="T65" fmla="*/ 8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75" y="145"/>
                </a:moveTo>
                <a:cubicBezTo>
                  <a:pt x="132" y="102"/>
                  <a:pt x="132" y="102"/>
                  <a:pt x="132" y="102"/>
                </a:cubicBezTo>
                <a:cubicBezTo>
                  <a:pt x="137" y="95"/>
                  <a:pt x="137" y="86"/>
                  <a:pt x="131" y="79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23"/>
                  <a:pt x="8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6" y="137"/>
                  <a:pt x="96" y="137"/>
                  <a:pt x="102" y="131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4" y="144"/>
                  <a:pt x="115" y="144"/>
                  <a:pt x="116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7"/>
                  <a:pt x="176" y="146"/>
                  <a:pt x="175" y="145"/>
                </a:cubicBezTo>
                <a:close/>
                <a:moveTo>
                  <a:pt x="44" y="95"/>
                </a:moveTo>
                <a:cubicBezTo>
                  <a:pt x="23" y="91"/>
                  <a:pt x="8" y="73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73" y="8"/>
                  <a:pt x="91" y="23"/>
                  <a:pt x="95" y="44"/>
                </a:cubicBezTo>
                <a:cubicBezTo>
                  <a:pt x="89" y="38"/>
                  <a:pt x="80" y="39"/>
                  <a:pt x="74" y="45"/>
                </a:cubicBezTo>
                <a:cubicBezTo>
                  <a:pt x="45" y="74"/>
                  <a:pt x="45" y="74"/>
                  <a:pt x="45" y="74"/>
                </a:cubicBezTo>
                <a:cubicBezTo>
                  <a:pt x="39" y="80"/>
                  <a:pt x="38" y="89"/>
                  <a:pt x="44" y="95"/>
                </a:cubicBezTo>
                <a:close/>
                <a:moveTo>
                  <a:pt x="168" y="168"/>
                </a:moveTo>
                <a:cubicBezTo>
                  <a:pt x="152" y="168"/>
                  <a:pt x="152" y="168"/>
                  <a:pt x="152" y="168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2" y="154"/>
                  <a:pt x="150" y="152"/>
                  <a:pt x="148" y="152"/>
                </a:cubicBezTo>
                <a:cubicBezTo>
                  <a:pt x="136" y="152"/>
                  <a:pt x="136" y="152"/>
                  <a:pt x="136" y="152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138"/>
                  <a:pt x="134" y="136"/>
                  <a:pt x="132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4" y="122"/>
                  <a:pt x="103" y="122"/>
                  <a:pt x="102" y="122"/>
                </a:cubicBezTo>
                <a:cubicBezTo>
                  <a:pt x="101" y="122"/>
                  <a:pt x="100" y="122"/>
                  <a:pt x="99" y="123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3" y="129"/>
                  <a:pt x="88" y="129"/>
                  <a:pt x="85" y="126"/>
                </a:cubicBezTo>
                <a:cubicBezTo>
                  <a:pt x="50" y="91"/>
                  <a:pt x="50" y="91"/>
                  <a:pt x="50" y="91"/>
                </a:cubicBezTo>
                <a:cubicBezTo>
                  <a:pt x="47" y="88"/>
                  <a:pt x="47" y="83"/>
                  <a:pt x="50" y="79"/>
                </a:cubicBezTo>
                <a:cubicBezTo>
                  <a:pt x="79" y="50"/>
                  <a:pt x="79" y="50"/>
                  <a:pt x="79" y="50"/>
                </a:cubicBezTo>
                <a:cubicBezTo>
                  <a:pt x="83" y="47"/>
                  <a:pt x="88" y="47"/>
                  <a:pt x="91" y="50"/>
                </a:cubicBezTo>
                <a:cubicBezTo>
                  <a:pt x="96" y="55"/>
                  <a:pt x="96" y="55"/>
                  <a:pt x="96" y="55"/>
                </a:cubicBezTo>
                <a:cubicBezTo>
                  <a:pt x="95" y="62"/>
                  <a:pt x="93" y="68"/>
                  <a:pt x="90" y="74"/>
                </a:cubicBezTo>
                <a:cubicBezTo>
                  <a:pt x="88" y="73"/>
                  <a:pt x="86" y="72"/>
                  <a:pt x="84" y="72"/>
                </a:cubicBezTo>
                <a:cubicBezTo>
                  <a:pt x="77" y="72"/>
                  <a:pt x="72" y="77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83"/>
                  <a:pt x="96" y="82"/>
                  <a:pt x="95" y="80"/>
                </a:cubicBezTo>
                <a:cubicBezTo>
                  <a:pt x="99" y="75"/>
                  <a:pt x="102" y="69"/>
                  <a:pt x="103" y="62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9" y="88"/>
                  <a:pt x="129" y="93"/>
                  <a:pt x="126" y="96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2" y="100"/>
                  <a:pt x="122" y="101"/>
                  <a:pt x="122" y="102"/>
                </a:cubicBezTo>
                <a:cubicBezTo>
                  <a:pt x="122" y="103"/>
                  <a:pt x="122" y="104"/>
                  <a:pt x="123" y="105"/>
                </a:cubicBezTo>
                <a:cubicBezTo>
                  <a:pt x="168" y="150"/>
                  <a:pt x="168" y="150"/>
                  <a:pt x="168" y="150"/>
                </a:cubicBezTo>
                <a:lnTo>
                  <a:pt x="168" y="168"/>
                </a:lnTo>
                <a:close/>
                <a:moveTo>
                  <a:pt x="88" y="84"/>
                </a:moveTo>
                <a:cubicBezTo>
                  <a:pt x="88" y="86"/>
                  <a:pt x="86" y="88"/>
                  <a:pt x="84" y="88"/>
                </a:cubicBez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7" name="Freeform 542"/>
          <p:cNvSpPr>
            <a:spLocks noEditPoints="1"/>
          </p:cNvSpPr>
          <p:nvPr/>
        </p:nvSpPr>
        <p:spPr bwMode="auto">
          <a:xfrm>
            <a:off x="3460170" y="3701667"/>
            <a:ext cx="493406" cy="415500"/>
          </a:xfrm>
          <a:custGeom>
            <a:avLst/>
            <a:gdLst>
              <a:gd name="T0" fmla="*/ 160 w 176"/>
              <a:gd name="T1" fmla="*/ 56 h 144"/>
              <a:gd name="T2" fmla="*/ 16 w 176"/>
              <a:gd name="T3" fmla="*/ 56 h 144"/>
              <a:gd name="T4" fmla="*/ 0 w 176"/>
              <a:gd name="T5" fmla="*/ 72 h 144"/>
              <a:gd name="T6" fmla="*/ 16 w 176"/>
              <a:gd name="T7" fmla="*/ 88 h 144"/>
              <a:gd name="T8" fmla="*/ 160 w 176"/>
              <a:gd name="T9" fmla="*/ 88 h 144"/>
              <a:gd name="T10" fmla="*/ 176 w 176"/>
              <a:gd name="T11" fmla="*/ 72 h 144"/>
              <a:gd name="T12" fmla="*/ 160 w 176"/>
              <a:gd name="T13" fmla="*/ 56 h 144"/>
              <a:gd name="T14" fmla="*/ 160 w 176"/>
              <a:gd name="T15" fmla="*/ 80 h 144"/>
              <a:gd name="T16" fmla="*/ 16 w 176"/>
              <a:gd name="T17" fmla="*/ 80 h 144"/>
              <a:gd name="T18" fmla="*/ 8 w 176"/>
              <a:gd name="T19" fmla="*/ 72 h 144"/>
              <a:gd name="T20" fmla="*/ 16 w 176"/>
              <a:gd name="T21" fmla="*/ 64 h 144"/>
              <a:gd name="T22" fmla="*/ 160 w 176"/>
              <a:gd name="T23" fmla="*/ 64 h 144"/>
              <a:gd name="T24" fmla="*/ 168 w 176"/>
              <a:gd name="T25" fmla="*/ 72 h 144"/>
              <a:gd name="T26" fmla="*/ 160 w 176"/>
              <a:gd name="T27" fmla="*/ 80 h 144"/>
              <a:gd name="T28" fmla="*/ 16 w 176"/>
              <a:gd name="T29" fmla="*/ 32 h 144"/>
              <a:gd name="T30" fmla="*/ 160 w 176"/>
              <a:gd name="T31" fmla="*/ 32 h 144"/>
              <a:gd name="T32" fmla="*/ 176 w 176"/>
              <a:gd name="T33" fmla="*/ 16 h 144"/>
              <a:gd name="T34" fmla="*/ 160 w 176"/>
              <a:gd name="T35" fmla="*/ 0 h 144"/>
              <a:gd name="T36" fmla="*/ 16 w 176"/>
              <a:gd name="T37" fmla="*/ 0 h 144"/>
              <a:gd name="T38" fmla="*/ 0 w 176"/>
              <a:gd name="T39" fmla="*/ 16 h 144"/>
              <a:gd name="T40" fmla="*/ 16 w 176"/>
              <a:gd name="T41" fmla="*/ 32 h 144"/>
              <a:gd name="T42" fmla="*/ 16 w 176"/>
              <a:gd name="T43" fmla="*/ 8 h 144"/>
              <a:gd name="T44" fmla="*/ 160 w 176"/>
              <a:gd name="T45" fmla="*/ 8 h 144"/>
              <a:gd name="T46" fmla="*/ 168 w 176"/>
              <a:gd name="T47" fmla="*/ 16 h 144"/>
              <a:gd name="T48" fmla="*/ 160 w 176"/>
              <a:gd name="T49" fmla="*/ 24 h 144"/>
              <a:gd name="T50" fmla="*/ 16 w 176"/>
              <a:gd name="T51" fmla="*/ 24 h 144"/>
              <a:gd name="T52" fmla="*/ 8 w 176"/>
              <a:gd name="T53" fmla="*/ 16 h 144"/>
              <a:gd name="T54" fmla="*/ 16 w 176"/>
              <a:gd name="T55" fmla="*/ 8 h 144"/>
              <a:gd name="T56" fmla="*/ 160 w 176"/>
              <a:gd name="T57" fmla="*/ 112 h 144"/>
              <a:gd name="T58" fmla="*/ 16 w 176"/>
              <a:gd name="T59" fmla="*/ 112 h 144"/>
              <a:gd name="T60" fmla="*/ 0 w 176"/>
              <a:gd name="T61" fmla="*/ 128 h 144"/>
              <a:gd name="T62" fmla="*/ 16 w 176"/>
              <a:gd name="T63" fmla="*/ 144 h 144"/>
              <a:gd name="T64" fmla="*/ 160 w 176"/>
              <a:gd name="T65" fmla="*/ 144 h 144"/>
              <a:gd name="T66" fmla="*/ 176 w 176"/>
              <a:gd name="T67" fmla="*/ 128 h 144"/>
              <a:gd name="T68" fmla="*/ 160 w 176"/>
              <a:gd name="T69" fmla="*/ 112 h 144"/>
              <a:gd name="T70" fmla="*/ 160 w 176"/>
              <a:gd name="T71" fmla="*/ 136 h 144"/>
              <a:gd name="T72" fmla="*/ 16 w 176"/>
              <a:gd name="T73" fmla="*/ 136 h 144"/>
              <a:gd name="T74" fmla="*/ 8 w 176"/>
              <a:gd name="T75" fmla="*/ 128 h 144"/>
              <a:gd name="T76" fmla="*/ 16 w 176"/>
              <a:gd name="T77" fmla="*/ 120 h 144"/>
              <a:gd name="T78" fmla="*/ 160 w 176"/>
              <a:gd name="T79" fmla="*/ 120 h 144"/>
              <a:gd name="T80" fmla="*/ 168 w 176"/>
              <a:gd name="T81" fmla="*/ 128 h 144"/>
              <a:gd name="T82" fmla="*/ 160 w 176"/>
              <a:gd name="T8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44">
                <a:moveTo>
                  <a:pt x="16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9" y="88"/>
                  <a:pt x="176" y="81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close/>
                <a:moveTo>
                  <a:pt x="16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cubicBezTo>
                  <a:pt x="168" y="76"/>
                  <a:pt x="164" y="80"/>
                  <a:pt x="160" y="80"/>
                </a:cubicBezTo>
                <a:close/>
                <a:moveTo>
                  <a:pt x="16" y="32"/>
                </a:moveTo>
                <a:cubicBezTo>
                  <a:pt x="160" y="32"/>
                  <a:pt x="160" y="32"/>
                  <a:pt x="160" y="32"/>
                </a:cubicBezTo>
                <a:cubicBezTo>
                  <a:pt x="169" y="32"/>
                  <a:pt x="176" y="25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lose/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20"/>
                  <a:pt x="164" y="24"/>
                  <a:pt x="16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close/>
                <a:moveTo>
                  <a:pt x="160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7" y="112"/>
                  <a:pt x="0" y="119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8" name="Freeform 543"/>
          <p:cNvSpPr>
            <a:spLocks noEditPoints="1"/>
          </p:cNvSpPr>
          <p:nvPr/>
        </p:nvSpPr>
        <p:spPr bwMode="auto">
          <a:xfrm>
            <a:off x="4408034" y="3701667"/>
            <a:ext cx="506394" cy="415500"/>
          </a:xfrm>
          <a:custGeom>
            <a:avLst/>
            <a:gdLst>
              <a:gd name="T0" fmla="*/ 0 w 176"/>
              <a:gd name="T1" fmla="*/ 128 h 144"/>
              <a:gd name="T2" fmla="*/ 32 w 176"/>
              <a:gd name="T3" fmla="*/ 128 h 144"/>
              <a:gd name="T4" fmla="*/ 16 w 176"/>
              <a:gd name="T5" fmla="*/ 136 h 144"/>
              <a:gd name="T6" fmla="*/ 16 w 176"/>
              <a:gd name="T7" fmla="*/ 120 h 144"/>
              <a:gd name="T8" fmla="*/ 16 w 176"/>
              <a:gd name="T9" fmla="*/ 136 h 144"/>
              <a:gd name="T10" fmla="*/ 160 w 176"/>
              <a:gd name="T11" fmla="*/ 32 h 144"/>
              <a:gd name="T12" fmla="*/ 160 w 176"/>
              <a:gd name="T13" fmla="*/ 0 h 144"/>
              <a:gd name="T14" fmla="*/ 48 w 176"/>
              <a:gd name="T15" fmla="*/ 16 h 144"/>
              <a:gd name="T16" fmla="*/ 64 w 176"/>
              <a:gd name="T17" fmla="*/ 8 h 144"/>
              <a:gd name="T18" fmla="*/ 168 w 176"/>
              <a:gd name="T19" fmla="*/ 16 h 144"/>
              <a:gd name="T20" fmla="*/ 64 w 176"/>
              <a:gd name="T21" fmla="*/ 24 h 144"/>
              <a:gd name="T22" fmla="*/ 64 w 176"/>
              <a:gd name="T23" fmla="*/ 8 h 144"/>
              <a:gd name="T24" fmla="*/ 64 w 176"/>
              <a:gd name="T25" fmla="*/ 112 h 144"/>
              <a:gd name="T26" fmla="*/ 64 w 176"/>
              <a:gd name="T27" fmla="*/ 144 h 144"/>
              <a:gd name="T28" fmla="*/ 176 w 176"/>
              <a:gd name="T29" fmla="*/ 128 h 144"/>
              <a:gd name="T30" fmla="*/ 160 w 176"/>
              <a:gd name="T31" fmla="*/ 136 h 144"/>
              <a:gd name="T32" fmla="*/ 56 w 176"/>
              <a:gd name="T33" fmla="*/ 128 h 144"/>
              <a:gd name="T34" fmla="*/ 160 w 176"/>
              <a:gd name="T35" fmla="*/ 120 h 144"/>
              <a:gd name="T36" fmla="*/ 160 w 176"/>
              <a:gd name="T37" fmla="*/ 136 h 144"/>
              <a:gd name="T38" fmla="*/ 64 w 176"/>
              <a:gd name="T39" fmla="*/ 56 h 144"/>
              <a:gd name="T40" fmla="*/ 64 w 176"/>
              <a:gd name="T41" fmla="*/ 88 h 144"/>
              <a:gd name="T42" fmla="*/ 176 w 176"/>
              <a:gd name="T43" fmla="*/ 72 h 144"/>
              <a:gd name="T44" fmla="*/ 160 w 176"/>
              <a:gd name="T45" fmla="*/ 80 h 144"/>
              <a:gd name="T46" fmla="*/ 56 w 176"/>
              <a:gd name="T47" fmla="*/ 72 h 144"/>
              <a:gd name="T48" fmla="*/ 160 w 176"/>
              <a:gd name="T49" fmla="*/ 64 h 144"/>
              <a:gd name="T50" fmla="*/ 160 w 176"/>
              <a:gd name="T51" fmla="*/ 80 h 144"/>
              <a:gd name="T52" fmla="*/ 0 w 176"/>
              <a:gd name="T53" fmla="*/ 72 h 144"/>
              <a:gd name="T54" fmla="*/ 32 w 176"/>
              <a:gd name="T55" fmla="*/ 72 h 144"/>
              <a:gd name="T56" fmla="*/ 16 w 176"/>
              <a:gd name="T57" fmla="*/ 80 h 144"/>
              <a:gd name="T58" fmla="*/ 16 w 176"/>
              <a:gd name="T59" fmla="*/ 64 h 144"/>
              <a:gd name="T60" fmla="*/ 16 w 176"/>
              <a:gd name="T61" fmla="*/ 80 h 144"/>
              <a:gd name="T62" fmla="*/ 0 w 176"/>
              <a:gd name="T63" fmla="*/ 16 h 144"/>
              <a:gd name="T64" fmla="*/ 32 w 176"/>
              <a:gd name="T65" fmla="*/ 16 h 144"/>
              <a:gd name="T66" fmla="*/ 16 w 176"/>
              <a:gd name="T67" fmla="*/ 24 h 144"/>
              <a:gd name="T68" fmla="*/ 16 w 176"/>
              <a:gd name="T69" fmla="*/ 8 h 144"/>
              <a:gd name="T70" fmla="*/ 16 w 176"/>
              <a:gd name="T71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6" y="112"/>
                </a:moveTo>
                <a:cubicBezTo>
                  <a:pt x="7" y="112"/>
                  <a:pt x="0" y="119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25" y="144"/>
                  <a:pt x="32" y="137"/>
                  <a:pt x="32" y="128"/>
                </a:cubicBezTo>
                <a:cubicBezTo>
                  <a:pt x="32" y="119"/>
                  <a:pt x="25" y="112"/>
                  <a:pt x="16" y="112"/>
                </a:cubicBezTo>
                <a:close/>
                <a:moveTo>
                  <a:pt x="16" y="136"/>
                </a:moveTo>
                <a:cubicBezTo>
                  <a:pt x="12" y="136"/>
                  <a:pt x="8" y="132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cubicBezTo>
                  <a:pt x="20" y="120"/>
                  <a:pt x="24" y="124"/>
                  <a:pt x="24" y="128"/>
                </a:cubicBezTo>
                <a:cubicBezTo>
                  <a:pt x="24" y="132"/>
                  <a:pt x="20" y="136"/>
                  <a:pt x="16" y="136"/>
                </a:cubicBezTo>
                <a:close/>
                <a:moveTo>
                  <a:pt x="64" y="32"/>
                </a:moveTo>
                <a:cubicBezTo>
                  <a:pt x="160" y="32"/>
                  <a:pt x="160" y="32"/>
                  <a:pt x="160" y="32"/>
                </a:cubicBezTo>
                <a:cubicBezTo>
                  <a:pt x="169" y="32"/>
                  <a:pt x="176" y="25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25"/>
                  <a:pt x="55" y="32"/>
                  <a:pt x="64" y="32"/>
                </a:cubicBezTo>
                <a:close/>
                <a:moveTo>
                  <a:pt x="64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20"/>
                  <a:pt x="164" y="24"/>
                  <a:pt x="16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0" y="24"/>
                  <a:pt x="56" y="20"/>
                  <a:pt x="56" y="16"/>
                </a:cubicBezTo>
                <a:cubicBezTo>
                  <a:pt x="56" y="12"/>
                  <a:pt x="60" y="8"/>
                  <a:pt x="64" y="8"/>
                </a:cubicBezTo>
                <a:close/>
                <a:moveTo>
                  <a:pt x="160" y="112"/>
                </a:moveTo>
                <a:cubicBezTo>
                  <a:pt x="64" y="112"/>
                  <a:pt x="64" y="112"/>
                  <a:pt x="64" y="112"/>
                </a:cubicBezTo>
                <a:cubicBezTo>
                  <a:pt x="55" y="112"/>
                  <a:pt x="48" y="119"/>
                  <a:pt x="48" y="128"/>
                </a:cubicBezTo>
                <a:cubicBezTo>
                  <a:pt x="48" y="137"/>
                  <a:pt x="55" y="144"/>
                  <a:pt x="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close/>
                <a:moveTo>
                  <a:pt x="160" y="136"/>
                </a:moveTo>
                <a:cubicBezTo>
                  <a:pt x="64" y="136"/>
                  <a:pt x="64" y="136"/>
                  <a:pt x="64" y="136"/>
                </a:cubicBezTo>
                <a:cubicBezTo>
                  <a:pt x="60" y="136"/>
                  <a:pt x="56" y="132"/>
                  <a:pt x="56" y="128"/>
                </a:cubicBezTo>
                <a:cubicBezTo>
                  <a:pt x="56" y="124"/>
                  <a:pt x="60" y="120"/>
                  <a:pt x="64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lose/>
                <a:moveTo>
                  <a:pt x="160" y="56"/>
                </a:moveTo>
                <a:cubicBezTo>
                  <a:pt x="64" y="56"/>
                  <a:pt x="64" y="56"/>
                  <a:pt x="64" y="56"/>
                </a:cubicBezTo>
                <a:cubicBezTo>
                  <a:pt x="55" y="56"/>
                  <a:pt x="48" y="63"/>
                  <a:pt x="48" y="72"/>
                </a:cubicBezTo>
                <a:cubicBezTo>
                  <a:pt x="48" y="81"/>
                  <a:pt x="55" y="88"/>
                  <a:pt x="64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9" y="88"/>
                  <a:pt x="176" y="81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close/>
                <a:moveTo>
                  <a:pt x="160" y="80"/>
                </a:moveTo>
                <a:cubicBezTo>
                  <a:pt x="64" y="80"/>
                  <a:pt x="64" y="80"/>
                  <a:pt x="64" y="80"/>
                </a:cubicBezTo>
                <a:cubicBezTo>
                  <a:pt x="60" y="80"/>
                  <a:pt x="56" y="76"/>
                  <a:pt x="56" y="72"/>
                </a:cubicBezTo>
                <a:cubicBezTo>
                  <a:pt x="56" y="68"/>
                  <a:pt x="60" y="64"/>
                  <a:pt x="64" y="6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cubicBezTo>
                  <a:pt x="168" y="76"/>
                  <a:pt x="164" y="80"/>
                  <a:pt x="160" y="80"/>
                </a:cubicBezTo>
                <a:close/>
                <a:moveTo>
                  <a:pt x="16" y="56"/>
                </a:move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25" y="88"/>
                  <a:pt x="32" y="81"/>
                  <a:pt x="32" y="72"/>
                </a:cubicBezTo>
                <a:cubicBezTo>
                  <a:pt x="32" y="63"/>
                  <a:pt x="25" y="56"/>
                  <a:pt x="16" y="56"/>
                </a:cubicBezTo>
                <a:close/>
                <a:moveTo>
                  <a:pt x="16" y="80"/>
                </a:move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20" y="64"/>
                  <a:pt x="24" y="68"/>
                  <a:pt x="24" y="72"/>
                </a:cubicBezTo>
                <a:cubicBezTo>
                  <a:pt x="24" y="76"/>
                  <a:pt x="20" y="80"/>
                  <a:pt x="16" y="80"/>
                </a:cubicBezTo>
                <a:close/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16" y="24"/>
                </a:move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cubicBezTo>
                  <a:pt x="24" y="20"/>
                  <a:pt x="20" y="24"/>
                  <a:pt x="1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9" name="Freeform 544"/>
          <p:cNvSpPr>
            <a:spLocks noEditPoints="1"/>
          </p:cNvSpPr>
          <p:nvPr/>
        </p:nvSpPr>
        <p:spPr bwMode="auto">
          <a:xfrm>
            <a:off x="5368875" y="3701667"/>
            <a:ext cx="506394" cy="415500"/>
          </a:xfrm>
          <a:custGeom>
            <a:avLst/>
            <a:gdLst>
              <a:gd name="T0" fmla="*/ 12 w 176"/>
              <a:gd name="T1" fmla="*/ 80 h 144"/>
              <a:gd name="T2" fmla="*/ 0 w 176"/>
              <a:gd name="T3" fmla="*/ 92 h 144"/>
              <a:gd name="T4" fmla="*/ 12 w 176"/>
              <a:gd name="T5" fmla="*/ 104 h 144"/>
              <a:gd name="T6" fmla="*/ 24 w 176"/>
              <a:gd name="T7" fmla="*/ 92 h 144"/>
              <a:gd name="T8" fmla="*/ 12 w 176"/>
              <a:gd name="T9" fmla="*/ 80 h 144"/>
              <a:gd name="T10" fmla="*/ 12 w 176"/>
              <a:gd name="T11" fmla="*/ 40 h 144"/>
              <a:gd name="T12" fmla="*/ 0 w 176"/>
              <a:gd name="T13" fmla="*/ 52 h 144"/>
              <a:gd name="T14" fmla="*/ 12 w 176"/>
              <a:gd name="T15" fmla="*/ 64 h 144"/>
              <a:gd name="T16" fmla="*/ 24 w 176"/>
              <a:gd name="T17" fmla="*/ 52 h 144"/>
              <a:gd name="T18" fmla="*/ 12 w 176"/>
              <a:gd name="T19" fmla="*/ 40 h 144"/>
              <a:gd name="T20" fmla="*/ 12 w 176"/>
              <a:gd name="T21" fmla="*/ 120 h 144"/>
              <a:gd name="T22" fmla="*/ 0 w 176"/>
              <a:gd name="T23" fmla="*/ 132 h 144"/>
              <a:gd name="T24" fmla="*/ 12 w 176"/>
              <a:gd name="T25" fmla="*/ 144 h 144"/>
              <a:gd name="T26" fmla="*/ 24 w 176"/>
              <a:gd name="T27" fmla="*/ 132 h 144"/>
              <a:gd name="T28" fmla="*/ 12 w 176"/>
              <a:gd name="T29" fmla="*/ 120 h 144"/>
              <a:gd name="T30" fmla="*/ 44 w 176"/>
              <a:gd name="T31" fmla="*/ 16 h 144"/>
              <a:gd name="T32" fmla="*/ 172 w 176"/>
              <a:gd name="T33" fmla="*/ 16 h 144"/>
              <a:gd name="T34" fmla="*/ 176 w 176"/>
              <a:gd name="T35" fmla="*/ 12 h 144"/>
              <a:gd name="T36" fmla="*/ 172 w 176"/>
              <a:gd name="T37" fmla="*/ 8 h 144"/>
              <a:gd name="T38" fmla="*/ 44 w 176"/>
              <a:gd name="T39" fmla="*/ 8 h 144"/>
              <a:gd name="T40" fmla="*/ 40 w 176"/>
              <a:gd name="T41" fmla="*/ 12 h 144"/>
              <a:gd name="T42" fmla="*/ 44 w 176"/>
              <a:gd name="T43" fmla="*/ 16 h 144"/>
              <a:gd name="T44" fmla="*/ 172 w 176"/>
              <a:gd name="T45" fmla="*/ 128 h 144"/>
              <a:gd name="T46" fmla="*/ 44 w 176"/>
              <a:gd name="T47" fmla="*/ 128 h 144"/>
              <a:gd name="T48" fmla="*/ 40 w 176"/>
              <a:gd name="T49" fmla="*/ 132 h 144"/>
              <a:gd name="T50" fmla="*/ 44 w 176"/>
              <a:gd name="T51" fmla="*/ 136 h 144"/>
              <a:gd name="T52" fmla="*/ 172 w 176"/>
              <a:gd name="T53" fmla="*/ 136 h 144"/>
              <a:gd name="T54" fmla="*/ 176 w 176"/>
              <a:gd name="T55" fmla="*/ 132 h 144"/>
              <a:gd name="T56" fmla="*/ 172 w 176"/>
              <a:gd name="T57" fmla="*/ 128 h 144"/>
              <a:gd name="T58" fmla="*/ 12 w 176"/>
              <a:gd name="T59" fmla="*/ 0 h 144"/>
              <a:gd name="T60" fmla="*/ 0 w 176"/>
              <a:gd name="T61" fmla="*/ 12 h 144"/>
              <a:gd name="T62" fmla="*/ 12 w 176"/>
              <a:gd name="T63" fmla="*/ 24 h 144"/>
              <a:gd name="T64" fmla="*/ 24 w 176"/>
              <a:gd name="T65" fmla="*/ 12 h 144"/>
              <a:gd name="T66" fmla="*/ 12 w 176"/>
              <a:gd name="T67" fmla="*/ 0 h 144"/>
              <a:gd name="T68" fmla="*/ 172 w 176"/>
              <a:gd name="T69" fmla="*/ 48 h 144"/>
              <a:gd name="T70" fmla="*/ 44 w 176"/>
              <a:gd name="T71" fmla="*/ 48 h 144"/>
              <a:gd name="T72" fmla="*/ 40 w 176"/>
              <a:gd name="T73" fmla="*/ 52 h 144"/>
              <a:gd name="T74" fmla="*/ 44 w 176"/>
              <a:gd name="T75" fmla="*/ 56 h 144"/>
              <a:gd name="T76" fmla="*/ 172 w 176"/>
              <a:gd name="T77" fmla="*/ 56 h 144"/>
              <a:gd name="T78" fmla="*/ 176 w 176"/>
              <a:gd name="T79" fmla="*/ 52 h 144"/>
              <a:gd name="T80" fmla="*/ 172 w 176"/>
              <a:gd name="T81" fmla="*/ 48 h 144"/>
              <a:gd name="T82" fmla="*/ 172 w 176"/>
              <a:gd name="T83" fmla="*/ 88 h 144"/>
              <a:gd name="T84" fmla="*/ 44 w 176"/>
              <a:gd name="T85" fmla="*/ 88 h 144"/>
              <a:gd name="T86" fmla="*/ 40 w 176"/>
              <a:gd name="T87" fmla="*/ 92 h 144"/>
              <a:gd name="T88" fmla="*/ 44 w 176"/>
              <a:gd name="T89" fmla="*/ 96 h 144"/>
              <a:gd name="T90" fmla="*/ 172 w 176"/>
              <a:gd name="T91" fmla="*/ 96 h 144"/>
              <a:gd name="T92" fmla="*/ 176 w 176"/>
              <a:gd name="T93" fmla="*/ 92 h 144"/>
              <a:gd name="T94" fmla="*/ 172 w 176"/>
              <a:gd name="T95" fmla="*/ 8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44">
                <a:moveTo>
                  <a:pt x="12" y="80"/>
                </a:moveTo>
                <a:cubicBezTo>
                  <a:pt x="5" y="80"/>
                  <a:pt x="0" y="85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9" y="104"/>
                  <a:pt x="24" y="99"/>
                  <a:pt x="24" y="92"/>
                </a:cubicBezTo>
                <a:cubicBezTo>
                  <a:pt x="24" y="85"/>
                  <a:pt x="19" y="80"/>
                  <a:pt x="12" y="80"/>
                </a:cubicBezTo>
                <a:close/>
                <a:moveTo>
                  <a:pt x="12" y="40"/>
                </a:moveTo>
                <a:cubicBezTo>
                  <a:pt x="5" y="40"/>
                  <a:pt x="0" y="45"/>
                  <a:pt x="0" y="52"/>
                </a:cubicBezTo>
                <a:cubicBezTo>
                  <a:pt x="0" y="59"/>
                  <a:pt x="5" y="64"/>
                  <a:pt x="12" y="64"/>
                </a:cubicBezTo>
                <a:cubicBezTo>
                  <a:pt x="19" y="64"/>
                  <a:pt x="24" y="59"/>
                  <a:pt x="24" y="52"/>
                </a:cubicBezTo>
                <a:cubicBezTo>
                  <a:pt x="24" y="45"/>
                  <a:pt x="19" y="40"/>
                  <a:pt x="12" y="40"/>
                </a:cubicBezTo>
                <a:close/>
                <a:moveTo>
                  <a:pt x="12" y="120"/>
                </a:moveTo>
                <a:cubicBezTo>
                  <a:pt x="5" y="120"/>
                  <a:pt x="0" y="125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9" y="144"/>
                  <a:pt x="24" y="139"/>
                  <a:pt x="24" y="132"/>
                </a:cubicBezTo>
                <a:cubicBezTo>
                  <a:pt x="24" y="125"/>
                  <a:pt x="19" y="120"/>
                  <a:pt x="12" y="120"/>
                </a:cubicBezTo>
                <a:close/>
                <a:moveTo>
                  <a:pt x="44" y="16"/>
                </a:move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4"/>
                  <a:pt x="176" y="12"/>
                </a:cubicBezTo>
                <a:cubicBezTo>
                  <a:pt x="176" y="10"/>
                  <a:pt x="174" y="8"/>
                  <a:pt x="172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8"/>
                  <a:pt x="40" y="10"/>
                  <a:pt x="40" y="12"/>
                </a:cubicBezTo>
                <a:cubicBezTo>
                  <a:pt x="40" y="14"/>
                  <a:pt x="42" y="16"/>
                  <a:pt x="44" y="16"/>
                </a:cubicBezTo>
                <a:close/>
                <a:moveTo>
                  <a:pt x="172" y="128"/>
                </a:moveTo>
                <a:cubicBezTo>
                  <a:pt x="44" y="128"/>
                  <a:pt x="44" y="128"/>
                  <a:pt x="44" y="128"/>
                </a:cubicBezTo>
                <a:cubicBezTo>
                  <a:pt x="42" y="128"/>
                  <a:pt x="40" y="130"/>
                  <a:pt x="40" y="132"/>
                </a:cubicBezTo>
                <a:cubicBezTo>
                  <a:pt x="40" y="134"/>
                  <a:pt x="42" y="136"/>
                  <a:pt x="44" y="136"/>
                </a:cubicBezTo>
                <a:cubicBezTo>
                  <a:pt x="172" y="136"/>
                  <a:pt x="172" y="136"/>
                  <a:pt x="172" y="136"/>
                </a:cubicBezTo>
                <a:cubicBezTo>
                  <a:pt x="174" y="136"/>
                  <a:pt x="176" y="134"/>
                  <a:pt x="176" y="132"/>
                </a:cubicBezTo>
                <a:cubicBezTo>
                  <a:pt x="176" y="130"/>
                  <a:pt x="174" y="128"/>
                  <a:pt x="172" y="128"/>
                </a:cubicBezTo>
                <a:close/>
                <a:moveTo>
                  <a:pt x="12" y="0"/>
                </a:move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lose/>
                <a:moveTo>
                  <a:pt x="172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6" y="54"/>
                  <a:pt x="176" y="52"/>
                </a:cubicBezTo>
                <a:cubicBezTo>
                  <a:pt x="176" y="50"/>
                  <a:pt x="174" y="48"/>
                  <a:pt x="172" y="48"/>
                </a:cubicBezTo>
                <a:close/>
                <a:moveTo>
                  <a:pt x="172" y="88"/>
                </a:moveTo>
                <a:cubicBezTo>
                  <a:pt x="44" y="88"/>
                  <a:pt x="44" y="88"/>
                  <a:pt x="44" y="88"/>
                </a:cubicBezTo>
                <a:cubicBezTo>
                  <a:pt x="42" y="88"/>
                  <a:pt x="40" y="90"/>
                  <a:pt x="40" y="92"/>
                </a:cubicBezTo>
                <a:cubicBezTo>
                  <a:pt x="40" y="94"/>
                  <a:pt x="42" y="96"/>
                  <a:pt x="44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90"/>
                  <a:pt x="174" y="88"/>
                  <a:pt x="17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0" name="Freeform 545"/>
          <p:cNvSpPr>
            <a:spLocks noEditPoints="1"/>
          </p:cNvSpPr>
          <p:nvPr/>
        </p:nvSpPr>
        <p:spPr bwMode="auto">
          <a:xfrm>
            <a:off x="6329718" y="3701667"/>
            <a:ext cx="493406" cy="415500"/>
          </a:xfrm>
          <a:custGeom>
            <a:avLst/>
            <a:gdLst>
              <a:gd name="T0" fmla="*/ 160 w 176"/>
              <a:gd name="T1" fmla="*/ 16 h 144"/>
              <a:gd name="T2" fmla="*/ 88 w 176"/>
              <a:gd name="T3" fmla="*/ 16 h 144"/>
              <a:gd name="T4" fmla="*/ 56 w 176"/>
              <a:gd name="T5" fmla="*/ 0 h 144"/>
              <a:gd name="T6" fmla="*/ 16 w 176"/>
              <a:gd name="T7" fmla="*/ 0 h 144"/>
              <a:gd name="T8" fmla="*/ 0 w 176"/>
              <a:gd name="T9" fmla="*/ 16 h 144"/>
              <a:gd name="T10" fmla="*/ 0 w 176"/>
              <a:gd name="T11" fmla="*/ 128 h 144"/>
              <a:gd name="T12" fmla="*/ 16 w 176"/>
              <a:gd name="T13" fmla="*/ 144 h 144"/>
              <a:gd name="T14" fmla="*/ 160 w 176"/>
              <a:gd name="T15" fmla="*/ 144 h 144"/>
              <a:gd name="T16" fmla="*/ 176 w 176"/>
              <a:gd name="T17" fmla="*/ 128 h 144"/>
              <a:gd name="T18" fmla="*/ 176 w 176"/>
              <a:gd name="T19" fmla="*/ 32 h 144"/>
              <a:gd name="T20" fmla="*/ 160 w 176"/>
              <a:gd name="T21" fmla="*/ 16 h 144"/>
              <a:gd name="T22" fmla="*/ 168 w 176"/>
              <a:gd name="T23" fmla="*/ 128 h 144"/>
              <a:gd name="T24" fmla="*/ 160 w 176"/>
              <a:gd name="T25" fmla="*/ 136 h 144"/>
              <a:gd name="T26" fmla="*/ 16 w 176"/>
              <a:gd name="T27" fmla="*/ 136 h 144"/>
              <a:gd name="T28" fmla="*/ 8 w 176"/>
              <a:gd name="T29" fmla="*/ 128 h 144"/>
              <a:gd name="T30" fmla="*/ 8 w 176"/>
              <a:gd name="T31" fmla="*/ 48 h 144"/>
              <a:gd name="T32" fmla="*/ 168 w 176"/>
              <a:gd name="T33" fmla="*/ 48 h 144"/>
              <a:gd name="T34" fmla="*/ 168 w 176"/>
              <a:gd name="T35" fmla="*/ 128 h 144"/>
              <a:gd name="T36" fmla="*/ 168 w 176"/>
              <a:gd name="T37" fmla="*/ 40 h 144"/>
              <a:gd name="T38" fmla="*/ 8 w 176"/>
              <a:gd name="T39" fmla="*/ 40 h 144"/>
              <a:gd name="T40" fmla="*/ 8 w 176"/>
              <a:gd name="T41" fmla="*/ 16 h 144"/>
              <a:gd name="T42" fmla="*/ 16 w 176"/>
              <a:gd name="T43" fmla="*/ 8 h 144"/>
              <a:gd name="T44" fmla="*/ 56 w 176"/>
              <a:gd name="T45" fmla="*/ 8 h 144"/>
              <a:gd name="T46" fmla="*/ 88 w 176"/>
              <a:gd name="T47" fmla="*/ 24 h 144"/>
              <a:gd name="T48" fmla="*/ 160 w 176"/>
              <a:gd name="T49" fmla="*/ 24 h 144"/>
              <a:gd name="T50" fmla="*/ 168 w 176"/>
              <a:gd name="T51" fmla="*/ 32 h 144"/>
              <a:gd name="T52" fmla="*/ 168 w 176"/>
              <a:gd name="T53" fmla="*/ 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44"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28"/>
                </a:move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168" y="48"/>
                  <a:pt x="168" y="48"/>
                  <a:pt x="168" y="48"/>
                </a:cubicBezTo>
                <a:lnTo>
                  <a:pt x="168" y="128"/>
                </a:lnTo>
                <a:close/>
                <a:moveTo>
                  <a:pt x="168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1" name="Freeform 546"/>
          <p:cNvSpPr>
            <a:spLocks noEditPoints="1"/>
          </p:cNvSpPr>
          <p:nvPr/>
        </p:nvSpPr>
        <p:spPr bwMode="auto">
          <a:xfrm>
            <a:off x="7277573" y="3675699"/>
            <a:ext cx="506394" cy="454456"/>
          </a:xfrm>
          <a:custGeom>
            <a:avLst/>
            <a:gdLst>
              <a:gd name="T0" fmla="*/ 128 w 176"/>
              <a:gd name="T1" fmla="*/ 48 h 160"/>
              <a:gd name="T2" fmla="*/ 80 w 176"/>
              <a:gd name="T3" fmla="*/ 48 h 160"/>
              <a:gd name="T4" fmla="*/ 48 w 176"/>
              <a:gd name="T5" fmla="*/ 32 h 160"/>
              <a:gd name="T6" fmla="*/ 16 w 176"/>
              <a:gd name="T7" fmla="*/ 32 h 160"/>
              <a:gd name="T8" fmla="*/ 0 w 176"/>
              <a:gd name="T9" fmla="*/ 48 h 160"/>
              <a:gd name="T10" fmla="*/ 0 w 176"/>
              <a:gd name="T11" fmla="*/ 144 h 160"/>
              <a:gd name="T12" fmla="*/ 16 w 176"/>
              <a:gd name="T13" fmla="*/ 160 h 160"/>
              <a:gd name="T14" fmla="*/ 128 w 176"/>
              <a:gd name="T15" fmla="*/ 160 h 160"/>
              <a:gd name="T16" fmla="*/ 144 w 176"/>
              <a:gd name="T17" fmla="*/ 144 h 160"/>
              <a:gd name="T18" fmla="*/ 144 w 176"/>
              <a:gd name="T19" fmla="*/ 64 h 160"/>
              <a:gd name="T20" fmla="*/ 128 w 176"/>
              <a:gd name="T21" fmla="*/ 48 h 160"/>
              <a:gd name="T22" fmla="*/ 136 w 176"/>
              <a:gd name="T23" fmla="*/ 144 h 160"/>
              <a:gd name="T24" fmla="*/ 128 w 176"/>
              <a:gd name="T25" fmla="*/ 152 h 160"/>
              <a:gd name="T26" fmla="*/ 16 w 176"/>
              <a:gd name="T27" fmla="*/ 152 h 160"/>
              <a:gd name="T28" fmla="*/ 8 w 176"/>
              <a:gd name="T29" fmla="*/ 144 h 160"/>
              <a:gd name="T30" fmla="*/ 8 w 176"/>
              <a:gd name="T31" fmla="*/ 80 h 160"/>
              <a:gd name="T32" fmla="*/ 136 w 176"/>
              <a:gd name="T33" fmla="*/ 80 h 160"/>
              <a:gd name="T34" fmla="*/ 136 w 176"/>
              <a:gd name="T35" fmla="*/ 144 h 160"/>
              <a:gd name="T36" fmla="*/ 136 w 176"/>
              <a:gd name="T37" fmla="*/ 72 h 160"/>
              <a:gd name="T38" fmla="*/ 8 w 176"/>
              <a:gd name="T39" fmla="*/ 72 h 160"/>
              <a:gd name="T40" fmla="*/ 8 w 176"/>
              <a:gd name="T41" fmla="*/ 48 h 160"/>
              <a:gd name="T42" fmla="*/ 16 w 176"/>
              <a:gd name="T43" fmla="*/ 40 h 160"/>
              <a:gd name="T44" fmla="*/ 48 w 176"/>
              <a:gd name="T45" fmla="*/ 40 h 160"/>
              <a:gd name="T46" fmla="*/ 80 w 176"/>
              <a:gd name="T47" fmla="*/ 56 h 160"/>
              <a:gd name="T48" fmla="*/ 128 w 176"/>
              <a:gd name="T49" fmla="*/ 56 h 160"/>
              <a:gd name="T50" fmla="*/ 136 w 176"/>
              <a:gd name="T51" fmla="*/ 64 h 160"/>
              <a:gd name="T52" fmla="*/ 136 w 176"/>
              <a:gd name="T53" fmla="*/ 72 h 160"/>
              <a:gd name="T54" fmla="*/ 160 w 176"/>
              <a:gd name="T55" fmla="*/ 16 h 160"/>
              <a:gd name="T56" fmla="*/ 112 w 176"/>
              <a:gd name="T57" fmla="*/ 16 h 160"/>
              <a:gd name="T58" fmla="*/ 80 w 176"/>
              <a:gd name="T59" fmla="*/ 0 h 160"/>
              <a:gd name="T60" fmla="*/ 48 w 176"/>
              <a:gd name="T61" fmla="*/ 0 h 160"/>
              <a:gd name="T62" fmla="*/ 32 w 176"/>
              <a:gd name="T63" fmla="*/ 16 h 160"/>
              <a:gd name="T64" fmla="*/ 32 w 176"/>
              <a:gd name="T65" fmla="*/ 20 h 160"/>
              <a:gd name="T66" fmla="*/ 36 w 176"/>
              <a:gd name="T67" fmla="*/ 24 h 160"/>
              <a:gd name="T68" fmla="*/ 40 w 176"/>
              <a:gd name="T69" fmla="*/ 20 h 160"/>
              <a:gd name="T70" fmla="*/ 40 w 176"/>
              <a:gd name="T71" fmla="*/ 16 h 160"/>
              <a:gd name="T72" fmla="*/ 48 w 176"/>
              <a:gd name="T73" fmla="*/ 8 h 160"/>
              <a:gd name="T74" fmla="*/ 80 w 176"/>
              <a:gd name="T75" fmla="*/ 8 h 160"/>
              <a:gd name="T76" fmla="*/ 112 w 176"/>
              <a:gd name="T77" fmla="*/ 24 h 160"/>
              <a:gd name="T78" fmla="*/ 160 w 176"/>
              <a:gd name="T79" fmla="*/ 24 h 160"/>
              <a:gd name="T80" fmla="*/ 168 w 176"/>
              <a:gd name="T81" fmla="*/ 32 h 160"/>
              <a:gd name="T82" fmla="*/ 168 w 176"/>
              <a:gd name="T83" fmla="*/ 112 h 160"/>
              <a:gd name="T84" fmla="*/ 160 w 176"/>
              <a:gd name="T85" fmla="*/ 120 h 160"/>
              <a:gd name="T86" fmla="*/ 156 w 176"/>
              <a:gd name="T87" fmla="*/ 120 h 160"/>
              <a:gd name="T88" fmla="*/ 152 w 176"/>
              <a:gd name="T89" fmla="*/ 124 h 160"/>
              <a:gd name="T90" fmla="*/ 156 w 176"/>
              <a:gd name="T91" fmla="*/ 128 h 160"/>
              <a:gd name="T92" fmla="*/ 160 w 176"/>
              <a:gd name="T93" fmla="*/ 128 h 160"/>
              <a:gd name="T94" fmla="*/ 176 w 176"/>
              <a:gd name="T95" fmla="*/ 112 h 160"/>
              <a:gd name="T96" fmla="*/ 176 w 176"/>
              <a:gd name="T97" fmla="*/ 32 h 160"/>
              <a:gd name="T98" fmla="*/ 160 w 176"/>
              <a:gd name="T9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128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64" y="48"/>
                  <a:pt x="64" y="32"/>
                  <a:pt x="4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37" y="160"/>
                  <a:pt x="144" y="153"/>
                  <a:pt x="144" y="14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55"/>
                  <a:pt x="137" y="48"/>
                  <a:pt x="128" y="48"/>
                </a:cubicBezTo>
                <a:close/>
                <a:moveTo>
                  <a:pt x="136" y="144"/>
                </a:moveTo>
                <a:cubicBezTo>
                  <a:pt x="136" y="148"/>
                  <a:pt x="132" y="152"/>
                  <a:pt x="12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44"/>
                </a:lnTo>
                <a:close/>
                <a:moveTo>
                  <a:pt x="13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56"/>
                  <a:pt x="80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6" y="60"/>
                  <a:pt x="136" y="64"/>
                </a:cubicBezTo>
                <a:lnTo>
                  <a:pt x="136" y="72"/>
                </a:lnTo>
                <a:close/>
                <a:moveTo>
                  <a:pt x="160" y="16"/>
                </a:moveTo>
                <a:cubicBezTo>
                  <a:pt x="112" y="16"/>
                  <a:pt x="112" y="16"/>
                  <a:pt x="112" y="16"/>
                </a:cubicBezTo>
                <a:cubicBezTo>
                  <a:pt x="96" y="16"/>
                  <a:pt x="96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2" y="8"/>
                  <a:pt x="92" y="24"/>
                  <a:pt x="112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16"/>
                  <a:pt x="164" y="120"/>
                  <a:pt x="160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2" name="Freeform 547"/>
          <p:cNvSpPr>
            <a:spLocks noEditPoints="1"/>
          </p:cNvSpPr>
          <p:nvPr/>
        </p:nvSpPr>
        <p:spPr bwMode="auto">
          <a:xfrm>
            <a:off x="8238414" y="3701667"/>
            <a:ext cx="506394" cy="415500"/>
          </a:xfrm>
          <a:custGeom>
            <a:avLst/>
            <a:gdLst>
              <a:gd name="T0" fmla="*/ 132 w 176"/>
              <a:gd name="T1" fmla="*/ 104 h 144"/>
              <a:gd name="T2" fmla="*/ 144 w 176"/>
              <a:gd name="T3" fmla="*/ 92 h 144"/>
              <a:gd name="T4" fmla="*/ 132 w 176"/>
              <a:gd name="T5" fmla="*/ 80 h 144"/>
              <a:gd name="T6" fmla="*/ 120 w 176"/>
              <a:gd name="T7" fmla="*/ 92 h 144"/>
              <a:gd name="T8" fmla="*/ 132 w 176"/>
              <a:gd name="T9" fmla="*/ 104 h 144"/>
              <a:gd name="T10" fmla="*/ 132 w 176"/>
              <a:gd name="T11" fmla="*/ 88 h 144"/>
              <a:gd name="T12" fmla="*/ 136 w 176"/>
              <a:gd name="T13" fmla="*/ 92 h 144"/>
              <a:gd name="T14" fmla="*/ 132 w 176"/>
              <a:gd name="T15" fmla="*/ 96 h 144"/>
              <a:gd name="T16" fmla="*/ 128 w 176"/>
              <a:gd name="T17" fmla="*/ 92 h 144"/>
              <a:gd name="T18" fmla="*/ 132 w 176"/>
              <a:gd name="T19" fmla="*/ 88 h 144"/>
              <a:gd name="T20" fmla="*/ 160 w 176"/>
              <a:gd name="T21" fmla="*/ 16 h 144"/>
              <a:gd name="T22" fmla="*/ 88 w 176"/>
              <a:gd name="T23" fmla="*/ 16 h 144"/>
              <a:gd name="T24" fmla="*/ 56 w 176"/>
              <a:gd name="T25" fmla="*/ 0 h 144"/>
              <a:gd name="T26" fmla="*/ 16 w 176"/>
              <a:gd name="T27" fmla="*/ 0 h 144"/>
              <a:gd name="T28" fmla="*/ 0 w 176"/>
              <a:gd name="T29" fmla="*/ 16 h 144"/>
              <a:gd name="T30" fmla="*/ 0 w 176"/>
              <a:gd name="T31" fmla="*/ 128 h 144"/>
              <a:gd name="T32" fmla="*/ 16 w 176"/>
              <a:gd name="T33" fmla="*/ 144 h 144"/>
              <a:gd name="T34" fmla="*/ 160 w 176"/>
              <a:gd name="T35" fmla="*/ 144 h 144"/>
              <a:gd name="T36" fmla="*/ 176 w 176"/>
              <a:gd name="T37" fmla="*/ 128 h 144"/>
              <a:gd name="T38" fmla="*/ 176 w 176"/>
              <a:gd name="T39" fmla="*/ 32 h 144"/>
              <a:gd name="T40" fmla="*/ 160 w 176"/>
              <a:gd name="T41" fmla="*/ 16 h 144"/>
              <a:gd name="T42" fmla="*/ 168 w 176"/>
              <a:gd name="T43" fmla="*/ 128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8 w 176"/>
              <a:gd name="T51" fmla="*/ 48 h 144"/>
              <a:gd name="T52" fmla="*/ 168 w 176"/>
              <a:gd name="T53" fmla="*/ 48 h 144"/>
              <a:gd name="T54" fmla="*/ 168 w 176"/>
              <a:gd name="T55" fmla="*/ 128 h 144"/>
              <a:gd name="T56" fmla="*/ 168 w 176"/>
              <a:gd name="T57" fmla="*/ 40 h 144"/>
              <a:gd name="T58" fmla="*/ 8 w 176"/>
              <a:gd name="T59" fmla="*/ 40 h 144"/>
              <a:gd name="T60" fmla="*/ 8 w 176"/>
              <a:gd name="T61" fmla="*/ 16 h 144"/>
              <a:gd name="T62" fmla="*/ 16 w 176"/>
              <a:gd name="T63" fmla="*/ 8 h 144"/>
              <a:gd name="T64" fmla="*/ 56 w 176"/>
              <a:gd name="T65" fmla="*/ 8 h 144"/>
              <a:gd name="T66" fmla="*/ 88 w 176"/>
              <a:gd name="T67" fmla="*/ 24 h 144"/>
              <a:gd name="T68" fmla="*/ 160 w 176"/>
              <a:gd name="T69" fmla="*/ 24 h 144"/>
              <a:gd name="T70" fmla="*/ 168 w 176"/>
              <a:gd name="T71" fmla="*/ 32 h 144"/>
              <a:gd name="T72" fmla="*/ 168 w 176"/>
              <a:gd name="T73" fmla="*/ 40 h 144"/>
              <a:gd name="T74" fmla="*/ 44 w 176"/>
              <a:gd name="T75" fmla="*/ 104 h 144"/>
              <a:gd name="T76" fmla="*/ 56 w 176"/>
              <a:gd name="T77" fmla="*/ 92 h 144"/>
              <a:gd name="T78" fmla="*/ 44 w 176"/>
              <a:gd name="T79" fmla="*/ 80 h 144"/>
              <a:gd name="T80" fmla="*/ 32 w 176"/>
              <a:gd name="T81" fmla="*/ 92 h 144"/>
              <a:gd name="T82" fmla="*/ 44 w 176"/>
              <a:gd name="T83" fmla="*/ 104 h 144"/>
              <a:gd name="T84" fmla="*/ 44 w 176"/>
              <a:gd name="T85" fmla="*/ 88 h 144"/>
              <a:gd name="T86" fmla="*/ 48 w 176"/>
              <a:gd name="T87" fmla="*/ 92 h 144"/>
              <a:gd name="T88" fmla="*/ 44 w 176"/>
              <a:gd name="T89" fmla="*/ 96 h 144"/>
              <a:gd name="T90" fmla="*/ 40 w 176"/>
              <a:gd name="T91" fmla="*/ 92 h 144"/>
              <a:gd name="T92" fmla="*/ 44 w 176"/>
              <a:gd name="T93" fmla="*/ 88 h 144"/>
              <a:gd name="T94" fmla="*/ 88 w 176"/>
              <a:gd name="T95" fmla="*/ 104 h 144"/>
              <a:gd name="T96" fmla="*/ 100 w 176"/>
              <a:gd name="T97" fmla="*/ 92 h 144"/>
              <a:gd name="T98" fmla="*/ 88 w 176"/>
              <a:gd name="T99" fmla="*/ 80 h 144"/>
              <a:gd name="T100" fmla="*/ 76 w 176"/>
              <a:gd name="T101" fmla="*/ 92 h 144"/>
              <a:gd name="T102" fmla="*/ 88 w 176"/>
              <a:gd name="T103" fmla="*/ 104 h 144"/>
              <a:gd name="T104" fmla="*/ 88 w 176"/>
              <a:gd name="T105" fmla="*/ 88 h 144"/>
              <a:gd name="T106" fmla="*/ 92 w 176"/>
              <a:gd name="T107" fmla="*/ 92 h 144"/>
              <a:gd name="T108" fmla="*/ 88 w 176"/>
              <a:gd name="T109" fmla="*/ 96 h 144"/>
              <a:gd name="T110" fmla="*/ 84 w 176"/>
              <a:gd name="T111" fmla="*/ 92 h 144"/>
              <a:gd name="T112" fmla="*/ 88 w 176"/>
              <a:gd name="T113" fmla="*/ 8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44">
                <a:moveTo>
                  <a:pt x="132" y="104"/>
                </a:moveTo>
                <a:cubicBezTo>
                  <a:pt x="139" y="104"/>
                  <a:pt x="144" y="99"/>
                  <a:pt x="144" y="92"/>
                </a:cubicBezTo>
                <a:cubicBezTo>
                  <a:pt x="144" y="85"/>
                  <a:pt x="139" y="80"/>
                  <a:pt x="132" y="80"/>
                </a:cubicBezTo>
                <a:cubicBezTo>
                  <a:pt x="125" y="80"/>
                  <a:pt x="120" y="85"/>
                  <a:pt x="120" y="92"/>
                </a:cubicBezTo>
                <a:cubicBezTo>
                  <a:pt x="120" y="99"/>
                  <a:pt x="125" y="104"/>
                  <a:pt x="132" y="104"/>
                </a:cubicBezTo>
                <a:close/>
                <a:moveTo>
                  <a:pt x="132" y="88"/>
                </a:moveTo>
                <a:cubicBezTo>
                  <a:pt x="134" y="88"/>
                  <a:pt x="136" y="90"/>
                  <a:pt x="136" y="92"/>
                </a:cubicBezTo>
                <a:cubicBezTo>
                  <a:pt x="136" y="94"/>
                  <a:pt x="134" y="96"/>
                  <a:pt x="132" y="96"/>
                </a:cubicBezTo>
                <a:cubicBezTo>
                  <a:pt x="130" y="96"/>
                  <a:pt x="128" y="94"/>
                  <a:pt x="128" y="92"/>
                </a:cubicBezTo>
                <a:cubicBezTo>
                  <a:pt x="128" y="90"/>
                  <a:pt x="130" y="88"/>
                  <a:pt x="132" y="88"/>
                </a:cubicBezTo>
                <a:close/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28"/>
                </a:move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168" y="48"/>
                  <a:pt x="168" y="48"/>
                  <a:pt x="168" y="48"/>
                </a:cubicBezTo>
                <a:lnTo>
                  <a:pt x="168" y="128"/>
                </a:lnTo>
                <a:close/>
                <a:moveTo>
                  <a:pt x="168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40"/>
                </a:lnTo>
                <a:close/>
                <a:moveTo>
                  <a:pt x="44" y="104"/>
                </a:moveTo>
                <a:cubicBezTo>
                  <a:pt x="51" y="104"/>
                  <a:pt x="56" y="99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7" y="80"/>
                  <a:pt x="32" y="85"/>
                  <a:pt x="32" y="92"/>
                </a:cubicBezTo>
                <a:cubicBezTo>
                  <a:pt x="32" y="99"/>
                  <a:pt x="37" y="104"/>
                  <a:pt x="44" y="104"/>
                </a:cubicBezTo>
                <a:close/>
                <a:moveTo>
                  <a:pt x="44" y="88"/>
                </a:moveTo>
                <a:cubicBezTo>
                  <a:pt x="46" y="88"/>
                  <a:pt x="48" y="90"/>
                  <a:pt x="48" y="92"/>
                </a:cubicBezTo>
                <a:cubicBezTo>
                  <a:pt x="48" y="94"/>
                  <a:pt x="46" y="96"/>
                  <a:pt x="44" y="96"/>
                </a:cubicBezTo>
                <a:cubicBezTo>
                  <a:pt x="42" y="96"/>
                  <a:pt x="40" y="94"/>
                  <a:pt x="40" y="92"/>
                </a:cubicBezTo>
                <a:cubicBezTo>
                  <a:pt x="40" y="90"/>
                  <a:pt x="42" y="88"/>
                  <a:pt x="44" y="88"/>
                </a:cubicBezTo>
                <a:close/>
                <a:moveTo>
                  <a:pt x="88" y="104"/>
                </a:moveTo>
                <a:cubicBezTo>
                  <a:pt x="95" y="104"/>
                  <a:pt x="100" y="99"/>
                  <a:pt x="100" y="92"/>
                </a:cubicBezTo>
                <a:cubicBezTo>
                  <a:pt x="100" y="85"/>
                  <a:pt x="95" y="80"/>
                  <a:pt x="88" y="80"/>
                </a:cubicBezTo>
                <a:cubicBezTo>
                  <a:pt x="81" y="80"/>
                  <a:pt x="76" y="85"/>
                  <a:pt x="76" y="92"/>
                </a:cubicBezTo>
                <a:cubicBezTo>
                  <a:pt x="76" y="99"/>
                  <a:pt x="81" y="104"/>
                  <a:pt x="88" y="104"/>
                </a:cubicBezTo>
                <a:close/>
                <a:moveTo>
                  <a:pt x="88" y="88"/>
                </a:moveTo>
                <a:cubicBezTo>
                  <a:pt x="90" y="88"/>
                  <a:pt x="92" y="90"/>
                  <a:pt x="92" y="92"/>
                </a:cubicBezTo>
                <a:cubicBezTo>
                  <a:pt x="92" y="94"/>
                  <a:pt x="90" y="96"/>
                  <a:pt x="88" y="96"/>
                </a:cubicBezTo>
                <a:cubicBezTo>
                  <a:pt x="86" y="96"/>
                  <a:pt x="84" y="94"/>
                  <a:pt x="84" y="92"/>
                </a:cubicBezTo>
                <a:cubicBezTo>
                  <a:pt x="84" y="90"/>
                  <a:pt x="86" y="88"/>
                  <a:pt x="8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3" name="Freeform 548"/>
          <p:cNvSpPr>
            <a:spLocks noEditPoints="1"/>
          </p:cNvSpPr>
          <p:nvPr/>
        </p:nvSpPr>
        <p:spPr bwMode="auto">
          <a:xfrm>
            <a:off x="9199258" y="3649730"/>
            <a:ext cx="493406" cy="506394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close/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4" name="Freeform 549"/>
          <p:cNvSpPr>
            <a:spLocks noEditPoints="1"/>
          </p:cNvSpPr>
          <p:nvPr/>
        </p:nvSpPr>
        <p:spPr bwMode="auto">
          <a:xfrm>
            <a:off x="10147120" y="3649730"/>
            <a:ext cx="506394" cy="50639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36 w 176"/>
              <a:gd name="T13" fmla="*/ 149 h 176"/>
              <a:gd name="T14" fmla="*/ 64 w 176"/>
              <a:gd name="T15" fmla="*/ 131 h 176"/>
              <a:gd name="T16" fmla="*/ 77 w 176"/>
              <a:gd name="T17" fmla="*/ 102 h 176"/>
              <a:gd name="T18" fmla="*/ 73 w 176"/>
              <a:gd name="T19" fmla="*/ 95 h 176"/>
              <a:gd name="T20" fmla="*/ 64 w 176"/>
              <a:gd name="T21" fmla="*/ 59 h 176"/>
              <a:gd name="T22" fmla="*/ 84 w 176"/>
              <a:gd name="T23" fmla="*/ 35 h 176"/>
              <a:gd name="T24" fmla="*/ 96 w 176"/>
              <a:gd name="T25" fmla="*/ 33 h 176"/>
              <a:gd name="T26" fmla="*/ 100 w 176"/>
              <a:gd name="T27" fmla="*/ 32 h 176"/>
              <a:gd name="T28" fmla="*/ 116 w 176"/>
              <a:gd name="T29" fmla="*/ 60 h 176"/>
              <a:gd name="T30" fmla="*/ 108 w 176"/>
              <a:gd name="T31" fmla="*/ 94 h 176"/>
              <a:gd name="T32" fmla="*/ 104 w 176"/>
              <a:gd name="T33" fmla="*/ 102 h 176"/>
              <a:gd name="T34" fmla="*/ 102 w 176"/>
              <a:gd name="T35" fmla="*/ 117 h 176"/>
              <a:gd name="T36" fmla="*/ 120 w 176"/>
              <a:gd name="T37" fmla="*/ 133 h 176"/>
              <a:gd name="T38" fmla="*/ 141 w 176"/>
              <a:gd name="T39" fmla="*/ 148 h 176"/>
              <a:gd name="T40" fmla="*/ 88 w 176"/>
              <a:gd name="T41" fmla="*/ 168 h 176"/>
              <a:gd name="T42" fmla="*/ 146 w 176"/>
              <a:gd name="T43" fmla="*/ 143 h 176"/>
              <a:gd name="T44" fmla="*/ 123 w 176"/>
              <a:gd name="T45" fmla="*/ 126 h 176"/>
              <a:gd name="T46" fmla="*/ 110 w 176"/>
              <a:gd name="T47" fmla="*/ 115 h 176"/>
              <a:gd name="T48" fmla="*/ 111 w 176"/>
              <a:gd name="T49" fmla="*/ 105 h 176"/>
              <a:gd name="T50" fmla="*/ 115 w 176"/>
              <a:gd name="T51" fmla="*/ 98 h 176"/>
              <a:gd name="T52" fmla="*/ 124 w 176"/>
              <a:gd name="T53" fmla="*/ 60 h 176"/>
              <a:gd name="T54" fmla="*/ 100 w 176"/>
              <a:gd name="T55" fmla="*/ 24 h 176"/>
              <a:gd name="T56" fmla="*/ 93 w 176"/>
              <a:gd name="T57" fmla="*/ 25 h 176"/>
              <a:gd name="T58" fmla="*/ 84 w 176"/>
              <a:gd name="T59" fmla="*/ 27 h 176"/>
              <a:gd name="T60" fmla="*/ 56 w 176"/>
              <a:gd name="T61" fmla="*/ 59 h 176"/>
              <a:gd name="T62" fmla="*/ 66 w 176"/>
              <a:gd name="T63" fmla="*/ 99 h 176"/>
              <a:gd name="T64" fmla="*/ 69 w 176"/>
              <a:gd name="T65" fmla="*/ 105 h 176"/>
              <a:gd name="T66" fmla="*/ 61 w 176"/>
              <a:gd name="T67" fmla="*/ 124 h 176"/>
              <a:gd name="T68" fmla="*/ 30 w 176"/>
              <a:gd name="T69" fmla="*/ 143 h 176"/>
              <a:gd name="T70" fmla="*/ 8 w 176"/>
              <a:gd name="T71" fmla="*/ 88 h 176"/>
              <a:gd name="T72" fmla="*/ 88 w 176"/>
              <a:gd name="T73" fmla="*/ 8 h 176"/>
              <a:gd name="T74" fmla="*/ 168 w 176"/>
              <a:gd name="T75" fmla="*/ 88 h 176"/>
              <a:gd name="T76" fmla="*/ 146 w 176"/>
              <a:gd name="T77" fmla="*/ 14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68" y="168"/>
                  <a:pt x="50" y="161"/>
                  <a:pt x="36" y="149"/>
                </a:cubicBezTo>
                <a:cubicBezTo>
                  <a:pt x="47" y="139"/>
                  <a:pt x="52" y="137"/>
                  <a:pt x="64" y="131"/>
                </a:cubicBezTo>
                <a:cubicBezTo>
                  <a:pt x="78" y="125"/>
                  <a:pt x="82" y="114"/>
                  <a:pt x="77" y="102"/>
                </a:cubicBezTo>
                <a:cubicBezTo>
                  <a:pt x="76" y="99"/>
                  <a:pt x="74" y="97"/>
                  <a:pt x="73" y="95"/>
                </a:cubicBezTo>
                <a:cubicBezTo>
                  <a:pt x="69" y="87"/>
                  <a:pt x="64" y="79"/>
                  <a:pt x="64" y="59"/>
                </a:cubicBezTo>
                <a:cubicBezTo>
                  <a:pt x="64" y="35"/>
                  <a:pt x="75" y="35"/>
                  <a:pt x="84" y="35"/>
                </a:cubicBezTo>
                <a:cubicBezTo>
                  <a:pt x="90" y="35"/>
                  <a:pt x="93" y="34"/>
                  <a:pt x="96" y="33"/>
                </a:cubicBezTo>
                <a:cubicBezTo>
                  <a:pt x="97" y="32"/>
                  <a:pt x="98" y="32"/>
                  <a:pt x="100" y="32"/>
                </a:cubicBezTo>
                <a:cubicBezTo>
                  <a:pt x="108" y="32"/>
                  <a:pt x="116" y="39"/>
                  <a:pt x="116" y="60"/>
                </a:cubicBezTo>
                <a:cubicBezTo>
                  <a:pt x="116" y="81"/>
                  <a:pt x="113" y="86"/>
                  <a:pt x="108" y="94"/>
                </a:cubicBezTo>
                <a:cubicBezTo>
                  <a:pt x="107" y="96"/>
                  <a:pt x="105" y="99"/>
                  <a:pt x="104" y="102"/>
                </a:cubicBezTo>
                <a:cubicBezTo>
                  <a:pt x="101" y="107"/>
                  <a:pt x="101" y="112"/>
                  <a:pt x="102" y="117"/>
                </a:cubicBezTo>
                <a:cubicBezTo>
                  <a:pt x="105" y="123"/>
                  <a:pt x="110" y="128"/>
                  <a:pt x="120" y="133"/>
                </a:cubicBezTo>
                <a:cubicBezTo>
                  <a:pt x="128" y="137"/>
                  <a:pt x="136" y="144"/>
                  <a:pt x="141" y="148"/>
                </a:cubicBezTo>
                <a:cubicBezTo>
                  <a:pt x="127" y="160"/>
                  <a:pt x="108" y="168"/>
                  <a:pt x="88" y="168"/>
                </a:cubicBezTo>
                <a:close/>
                <a:moveTo>
                  <a:pt x="146" y="143"/>
                </a:moveTo>
                <a:cubicBezTo>
                  <a:pt x="142" y="138"/>
                  <a:pt x="132" y="130"/>
                  <a:pt x="123" y="126"/>
                </a:cubicBezTo>
                <a:cubicBezTo>
                  <a:pt x="116" y="122"/>
                  <a:pt x="111" y="118"/>
                  <a:pt x="110" y="115"/>
                </a:cubicBezTo>
                <a:cubicBezTo>
                  <a:pt x="109" y="112"/>
                  <a:pt x="109" y="109"/>
                  <a:pt x="111" y="105"/>
                </a:cubicBezTo>
                <a:cubicBezTo>
                  <a:pt x="113" y="102"/>
                  <a:pt x="114" y="100"/>
                  <a:pt x="115" y="98"/>
                </a:cubicBezTo>
                <a:cubicBezTo>
                  <a:pt x="120" y="89"/>
                  <a:pt x="124" y="83"/>
                  <a:pt x="124" y="60"/>
                </a:cubicBezTo>
                <a:cubicBezTo>
                  <a:pt x="124" y="26"/>
                  <a:pt x="104" y="24"/>
                  <a:pt x="100" y="24"/>
                </a:cubicBezTo>
                <a:cubicBezTo>
                  <a:pt x="97" y="24"/>
                  <a:pt x="95" y="25"/>
                  <a:pt x="93" y="25"/>
                </a:cubicBezTo>
                <a:cubicBezTo>
                  <a:pt x="91" y="26"/>
                  <a:pt x="89" y="27"/>
                  <a:pt x="84" y="27"/>
                </a:cubicBezTo>
                <a:cubicBezTo>
                  <a:pt x="75" y="27"/>
                  <a:pt x="56" y="28"/>
                  <a:pt x="56" y="59"/>
                </a:cubicBezTo>
                <a:cubicBezTo>
                  <a:pt x="56" y="81"/>
                  <a:pt x="62" y="91"/>
                  <a:pt x="66" y="99"/>
                </a:cubicBezTo>
                <a:cubicBezTo>
                  <a:pt x="67" y="101"/>
                  <a:pt x="68" y="103"/>
                  <a:pt x="69" y="105"/>
                </a:cubicBezTo>
                <a:cubicBezTo>
                  <a:pt x="73" y="114"/>
                  <a:pt x="70" y="120"/>
                  <a:pt x="61" y="124"/>
                </a:cubicBezTo>
                <a:cubicBezTo>
                  <a:pt x="48" y="130"/>
                  <a:pt x="42" y="132"/>
                  <a:pt x="30" y="143"/>
                </a:cubicBezTo>
                <a:cubicBezTo>
                  <a:pt x="16" y="129"/>
                  <a:pt x="8" y="109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8"/>
                  <a:pt x="14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5" name="Freeform 550"/>
          <p:cNvSpPr>
            <a:spLocks noEditPoints="1"/>
          </p:cNvSpPr>
          <p:nvPr/>
        </p:nvSpPr>
        <p:spPr bwMode="auto">
          <a:xfrm>
            <a:off x="1538486" y="4610573"/>
            <a:ext cx="506394" cy="50639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38 w 176"/>
              <a:gd name="T13" fmla="*/ 151 h 176"/>
              <a:gd name="T14" fmla="*/ 64 w 176"/>
              <a:gd name="T15" fmla="*/ 133 h 176"/>
              <a:gd name="T16" fmla="*/ 74 w 176"/>
              <a:gd name="T17" fmla="*/ 124 h 176"/>
              <a:gd name="T18" fmla="*/ 71 w 176"/>
              <a:gd name="T19" fmla="*/ 116 h 176"/>
              <a:gd name="T20" fmla="*/ 67 w 176"/>
              <a:gd name="T21" fmla="*/ 115 h 176"/>
              <a:gd name="T22" fmla="*/ 50 w 176"/>
              <a:gd name="T23" fmla="*/ 112 h 176"/>
              <a:gd name="T24" fmla="*/ 56 w 176"/>
              <a:gd name="T25" fmla="*/ 72 h 176"/>
              <a:gd name="T26" fmla="*/ 90 w 176"/>
              <a:gd name="T27" fmla="*/ 32 h 176"/>
              <a:gd name="T28" fmla="*/ 120 w 176"/>
              <a:gd name="T29" fmla="*/ 74 h 176"/>
              <a:gd name="T30" fmla="*/ 126 w 176"/>
              <a:gd name="T31" fmla="*/ 111 h 176"/>
              <a:gd name="T32" fmla="*/ 107 w 176"/>
              <a:gd name="T33" fmla="*/ 114 h 176"/>
              <a:gd name="T34" fmla="*/ 103 w 176"/>
              <a:gd name="T35" fmla="*/ 116 h 176"/>
              <a:gd name="T36" fmla="*/ 111 w 176"/>
              <a:gd name="T37" fmla="*/ 132 h 176"/>
              <a:gd name="T38" fmla="*/ 137 w 176"/>
              <a:gd name="T39" fmla="*/ 151 h 176"/>
              <a:gd name="T40" fmla="*/ 88 w 176"/>
              <a:gd name="T41" fmla="*/ 168 h 176"/>
              <a:gd name="T42" fmla="*/ 143 w 176"/>
              <a:gd name="T43" fmla="*/ 146 h 176"/>
              <a:gd name="T44" fmla="*/ 115 w 176"/>
              <a:gd name="T45" fmla="*/ 125 h 176"/>
              <a:gd name="T46" fmla="*/ 111 w 176"/>
              <a:gd name="T47" fmla="*/ 122 h 176"/>
              <a:gd name="T48" fmla="*/ 135 w 176"/>
              <a:gd name="T49" fmla="*/ 116 h 176"/>
              <a:gd name="T50" fmla="*/ 137 w 176"/>
              <a:gd name="T51" fmla="*/ 112 h 176"/>
              <a:gd name="T52" fmla="*/ 135 w 176"/>
              <a:gd name="T53" fmla="*/ 109 h 176"/>
              <a:gd name="T54" fmla="*/ 128 w 176"/>
              <a:gd name="T55" fmla="*/ 74 h 176"/>
              <a:gd name="T56" fmla="*/ 90 w 176"/>
              <a:gd name="T57" fmla="*/ 24 h 176"/>
              <a:gd name="T58" fmla="*/ 48 w 176"/>
              <a:gd name="T59" fmla="*/ 72 h 176"/>
              <a:gd name="T60" fmla="*/ 42 w 176"/>
              <a:gd name="T61" fmla="*/ 109 h 176"/>
              <a:gd name="T62" fmla="*/ 39 w 176"/>
              <a:gd name="T63" fmla="*/ 112 h 176"/>
              <a:gd name="T64" fmla="*/ 41 w 176"/>
              <a:gd name="T65" fmla="*/ 116 h 176"/>
              <a:gd name="T66" fmla="*/ 66 w 176"/>
              <a:gd name="T67" fmla="*/ 123 h 176"/>
              <a:gd name="T68" fmla="*/ 62 w 176"/>
              <a:gd name="T69" fmla="*/ 125 h 176"/>
              <a:gd name="T70" fmla="*/ 32 w 176"/>
              <a:gd name="T71" fmla="*/ 145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143 w 176"/>
              <a:gd name="T79" fmla="*/ 14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69" y="168"/>
                  <a:pt x="52" y="161"/>
                  <a:pt x="38" y="151"/>
                </a:cubicBezTo>
                <a:cubicBezTo>
                  <a:pt x="44" y="143"/>
                  <a:pt x="55" y="136"/>
                  <a:pt x="64" y="133"/>
                </a:cubicBezTo>
                <a:cubicBezTo>
                  <a:pt x="70" y="131"/>
                  <a:pt x="73" y="128"/>
                  <a:pt x="74" y="124"/>
                </a:cubicBezTo>
                <a:cubicBezTo>
                  <a:pt x="75" y="119"/>
                  <a:pt x="72" y="116"/>
                  <a:pt x="71" y="116"/>
                </a:cubicBezTo>
                <a:cubicBezTo>
                  <a:pt x="70" y="115"/>
                  <a:pt x="69" y="114"/>
                  <a:pt x="67" y="115"/>
                </a:cubicBezTo>
                <a:cubicBezTo>
                  <a:pt x="67" y="115"/>
                  <a:pt x="60" y="117"/>
                  <a:pt x="50" y="112"/>
                </a:cubicBezTo>
                <a:cubicBezTo>
                  <a:pt x="53" y="106"/>
                  <a:pt x="56" y="95"/>
                  <a:pt x="56" y="72"/>
                </a:cubicBezTo>
                <a:cubicBezTo>
                  <a:pt x="56" y="35"/>
                  <a:pt x="72" y="32"/>
                  <a:pt x="90" y="32"/>
                </a:cubicBezTo>
                <a:cubicBezTo>
                  <a:pt x="103" y="32"/>
                  <a:pt x="120" y="36"/>
                  <a:pt x="120" y="74"/>
                </a:cubicBezTo>
                <a:cubicBezTo>
                  <a:pt x="120" y="95"/>
                  <a:pt x="123" y="106"/>
                  <a:pt x="126" y="111"/>
                </a:cubicBezTo>
                <a:cubicBezTo>
                  <a:pt x="122" y="113"/>
                  <a:pt x="115" y="115"/>
                  <a:pt x="107" y="114"/>
                </a:cubicBezTo>
                <a:cubicBezTo>
                  <a:pt x="105" y="114"/>
                  <a:pt x="103" y="115"/>
                  <a:pt x="103" y="116"/>
                </a:cubicBezTo>
                <a:cubicBezTo>
                  <a:pt x="101" y="120"/>
                  <a:pt x="101" y="128"/>
                  <a:pt x="111" y="132"/>
                </a:cubicBezTo>
                <a:cubicBezTo>
                  <a:pt x="120" y="136"/>
                  <a:pt x="129" y="141"/>
                  <a:pt x="137" y="151"/>
                </a:cubicBezTo>
                <a:cubicBezTo>
                  <a:pt x="124" y="162"/>
                  <a:pt x="107" y="168"/>
                  <a:pt x="88" y="168"/>
                </a:cubicBezTo>
                <a:close/>
                <a:moveTo>
                  <a:pt x="143" y="146"/>
                </a:moveTo>
                <a:cubicBezTo>
                  <a:pt x="135" y="135"/>
                  <a:pt x="124" y="129"/>
                  <a:pt x="115" y="125"/>
                </a:cubicBezTo>
                <a:cubicBezTo>
                  <a:pt x="113" y="124"/>
                  <a:pt x="112" y="123"/>
                  <a:pt x="111" y="122"/>
                </a:cubicBezTo>
                <a:cubicBezTo>
                  <a:pt x="124" y="122"/>
                  <a:pt x="135" y="116"/>
                  <a:pt x="135" y="116"/>
                </a:cubicBezTo>
                <a:cubicBezTo>
                  <a:pt x="136" y="115"/>
                  <a:pt x="137" y="113"/>
                  <a:pt x="137" y="112"/>
                </a:cubicBezTo>
                <a:cubicBezTo>
                  <a:pt x="137" y="110"/>
                  <a:pt x="136" y="109"/>
                  <a:pt x="135" y="109"/>
                </a:cubicBezTo>
                <a:cubicBezTo>
                  <a:pt x="134" y="108"/>
                  <a:pt x="128" y="103"/>
                  <a:pt x="128" y="74"/>
                </a:cubicBezTo>
                <a:cubicBezTo>
                  <a:pt x="128" y="41"/>
                  <a:pt x="115" y="24"/>
                  <a:pt x="90" y="24"/>
                </a:cubicBezTo>
                <a:cubicBezTo>
                  <a:pt x="69" y="24"/>
                  <a:pt x="48" y="30"/>
                  <a:pt x="48" y="72"/>
                </a:cubicBezTo>
                <a:cubicBezTo>
                  <a:pt x="48" y="102"/>
                  <a:pt x="43" y="108"/>
                  <a:pt x="42" y="109"/>
                </a:cubicBezTo>
                <a:cubicBezTo>
                  <a:pt x="40" y="109"/>
                  <a:pt x="39" y="110"/>
                  <a:pt x="39" y="112"/>
                </a:cubicBezTo>
                <a:cubicBezTo>
                  <a:pt x="39" y="114"/>
                  <a:pt x="39" y="115"/>
                  <a:pt x="41" y="116"/>
                </a:cubicBezTo>
                <a:cubicBezTo>
                  <a:pt x="52" y="123"/>
                  <a:pt x="61" y="123"/>
                  <a:pt x="66" y="123"/>
                </a:cubicBezTo>
                <a:cubicBezTo>
                  <a:pt x="65" y="123"/>
                  <a:pt x="64" y="124"/>
                  <a:pt x="62" y="125"/>
                </a:cubicBezTo>
                <a:cubicBezTo>
                  <a:pt x="51" y="129"/>
                  <a:pt x="39" y="137"/>
                  <a:pt x="32" y="145"/>
                </a:cubicBezTo>
                <a:cubicBezTo>
                  <a:pt x="17" y="131"/>
                  <a:pt x="8" y="110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11"/>
                  <a:pt x="159" y="131"/>
                  <a:pt x="143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6" name="Freeform 551"/>
          <p:cNvSpPr>
            <a:spLocks noEditPoints="1"/>
          </p:cNvSpPr>
          <p:nvPr/>
        </p:nvSpPr>
        <p:spPr bwMode="auto">
          <a:xfrm>
            <a:off x="2499329" y="4636541"/>
            <a:ext cx="493406" cy="454456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7" name="Freeform 552"/>
          <p:cNvSpPr>
            <a:spLocks noEditPoints="1"/>
          </p:cNvSpPr>
          <p:nvPr/>
        </p:nvSpPr>
        <p:spPr bwMode="auto">
          <a:xfrm>
            <a:off x="3460170" y="4662510"/>
            <a:ext cx="493406" cy="402519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close/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close/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close/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8" name="Freeform 553"/>
          <p:cNvSpPr>
            <a:spLocks noEditPoints="1"/>
          </p:cNvSpPr>
          <p:nvPr/>
        </p:nvSpPr>
        <p:spPr bwMode="auto">
          <a:xfrm>
            <a:off x="4408034" y="4610573"/>
            <a:ext cx="519374" cy="506394"/>
          </a:xfrm>
          <a:custGeom>
            <a:avLst/>
            <a:gdLst>
              <a:gd name="T0" fmla="*/ 170 w 179"/>
              <a:gd name="T1" fmla="*/ 35 h 176"/>
              <a:gd name="T2" fmla="*/ 166 w 179"/>
              <a:gd name="T3" fmla="*/ 38 h 176"/>
              <a:gd name="T4" fmla="*/ 166 w 179"/>
              <a:gd name="T5" fmla="*/ 38 h 176"/>
              <a:gd name="T6" fmla="*/ 146 w 179"/>
              <a:gd name="T7" fmla="*/ 58 h 176"/>
              <a:gd name="T8" fmla="*/ 146 w 179"/>
              <a:gd name="T9" fmla="*/ 58 h 176"/>
              <a:gd name="T10" fmla="*/ 132 w 179"/>
              <a:gd name="T11" fmla="*/ 64 h 176"/>
              <a:gd name="T12" fmla="*/ 112 w 179"/>
              <a:gd name="T13" fmla="*/ 44 h 176"/>
              <a:gd name="T14" fmla="*/ 118 w 179"/>
              <a:gd name="T15" fmla="*/ 30 h 176"/>
              <a:gd name="T16" fmla="*/ 112 w 179"/>
              <a:gd name="T17" fmla="*/ 24 h 176"/>
              <a:gd name="T18" fmla="*/ 104 w 179"/>
              <a:gd name="T19" fmla="*/ 44 h 176"/>
              <a:gd name="T20" fmla="*/ 132 w 179"/>
              <a:gd name="T21" fmla="*/ 72 h 176"/>
              <a:gd name="T22" fmla="*/ 152 w 179"/>
              <a:gd name="T23" fmla="*/ 64 h 176"/>
              <a:gd name="T24" fmla="*/ 152 w 179"/>
              <a:gd name="T25" fmla="*/ 64 h 176"/>
              <a:gd name="T26" fmla="*/ 167 w 179"/>
              <a:gd name="T27" fmla="*/ 49 h 176"/>
              <a:gd name="T28" fmla="*/ 162 w 179"/>
              <a:gd name="T29" fmla="*/ 77 h 176"/>
              <a:gd name="T30" fmla="*/ 140 w 179"/>
              <a:gd name="T31" fmla="*/ 99 h 176"/>
              <a:gd name="T32" fmla="*/ 129 w 179"/>
              <a:gd name="T33" fmla="*/ 104 h 176"/>
              <a:gd name="T34" fmla="*/ 102 w 179"/>
              <a:gd name="T35" fmla="*/ 95 h 176"/>
              <a:gd name="T36" fmla="*/ 102 w 179"/>
              <a:gd name="T37" fmla="*/ 95 h 176"/>
              <a:gd name="T38" fmla="*/ 100 w 179"/>
              <a:gd name="T39" fmla="*/ 94 h 176"/>
              <a:gd name="T40" fmla="*/ 97 w 179"/>
              <a:gd name="T41" fmla="*/ 96 h 176"/>
              <a:gd name="T42" fmla="*/ 96 w 179"/>
              <a:gd name="T43" fmla="*/ 96 h 176"/>
              <a:gd name="T44" fmla="*/ 35 w 179"/>
              <a:gd name="T45" fmla="*/ 163 h 176"/>
              <a:gd name="T46" fmla="*/ 24 w 179"/>
              <a:gd name="T47" fmla="*/ 168 h 176"/>
              <a:gd name="T48" fmla="*/ 8 w 179"/>
              <a:gd name="T49" fmla="*/ 152 h 176"/>
              <a:gd name="T50" fmla="*/ 13 w 179"/>
              <a:gd name="T51" fmla="*/ 141 h 176"/>
              <a:gd name="T52" fmla="*/ 80 w 179"/>
              <a:gd name="T53" fmla="*/ 80 h 176"/>
              <a:gd name="T54" fmla="*/ 80 w 179"/>
              <a:gd name="T55" fmla="*/ 80 h 176"/>
              <a:gd name="T56" fmla="*/ 82 w 179"/>
              <a:gd name="T57" fmla="*/ 76 h 176"/>
              <a:gd name="T58" fmla="*/ 81 w 179"/>
              <a:gd name="T59" fmla="*/ 74 h 176"/>
              <a:gd name="T60" fmla="*/ 81 w 179"/>
              <a:gd name="T61" fmla="*/ 74 h 176"/>
              <a:gd name="T62" fmla="*/ 79 w 179"/>
              <a:gd name="T63" fmla="*/ 37 h 176"/>
              <a:gd name="T64" fmla="*/ 100 w 179"/>
              <a:gd name="T65" fmla="*/ 15 h 176"/>
              <a:gd name="T66" fmla="*/ 118 w 179"/>
              <a:gd name="T67" fmla="*/ 8 h 176"/>
              <a:gd name="T68" fmla="*/ 118 w 179"/>
              <a:gd name="T69" fmla="*/ 8 h 176"/>
              <a:gd name="T70" fmla="*/ 127 w 179"/>
              <a:gd name="T71" fmla="*/ 9 h 176"/>
              <a:gd name="T72" fmla="*/ 112 w 179"/>
              <a:gd name="T73" fmla="*/ 24 h 176"/>
              <a:gd name="T74" fmla="*/ 118 w 179"/>
              <a:gd name="T75" fmla="*/ 30 h 176"/>
              <a:gd name="T76" fmla="*/ 138 w 179"/>
              <a:gd name="T77" fmla="*/ 10 h 176"/>
              <a:gd name="T78" fmla="*/ 138 w 179"/>
              <a:gd name="T79" fmla="*/ 10 h 176"/>
              <a:gd name="T80" fmla="*/ 141 w 179"/>
              <a:gd name="T81" fmla="*/ 6 h 176"/>
              <a:gd name="T82" fmla="*/ 118 w 179"/>
              <a:gd name="T83" fmla="*/ 0 h 176"/>
              <a:gd name="T84" fmla="*/ 118 w 179"/>
              <a:gd name="T85" fmla="*/ 0 h 176"/>
              <a:gd name="T86" fmla="*/ 95 w 179"/>
              <a:gd name="T87" fmla="*/ 9 h 176"/>
              <a:gd name="T88" fmla="*/ 73 w 179"/>
              <a:gd name="T89" fmla="*/ 31 h 176"/>
              <a:gd name="T90" fmla="*/ 73 w 179"/>
              <a:gd name="T91" fmla="*/ 76 h 176"/>
              <a:gd name="T92" fmla="*/ 7 w 179"/>
              <a:gd name="T93" fmla="*/ 135 h 176"/>
              <a:gd name="T94" fmla="*/ 0 w 179"/>
              <a:gd name="T95" fmla="*/ 152 h 176"/>
              <a:gd name="T96" fmla="*/ 24 w 179"/>
              <a:gd name="T97" fmla="*/ 176 h 176"/>
              <a:gd name="T98" fmla="*/ 41 w 179"/>
              <a:gd name="T99" fmla="*/ 169 h 176"/>
              <a:gd name="T100" fmla="*/ 101 w 179"/>
              <a:gd name="T101" fmla="*/ 103 h 176"/>
              <a:gd name="T102" fmla="*/ 129 w 179"/>
              <a:gd name="T103" fmla="*/ 112 h 176"/>
              <a:gd name="T104" fmla="*/ 146 w 179"/>
              <a:gd name="T105" fmla="*/ 105 h 176"/>
              <a:gd name="T106" fmla="*/ 167 w 179"/>
              <a:gd name="T107" fmla="*/ 83 h 176"/>
              <a:gd name="T108" fmla="*/ 170 w 179"/>
              <a:gd name="T109" fmla="*/ 35 h 176"/>
              <a:gd name="T110" fmla="*/ 21 w 179"/>
              <a:gd name="T111" fmla="*/ 149 h 176"/>
              <a:gd name="T112" fmla="*/ 20 w 179"/>
              <a:gd name="T113" fmla="*/ 152 h 176"/>
              <a:gd name="T114" fmla="*/ 24 w 179"/>
              <a:gd name="T115" fmla="*/ 156 h 176"/>
              <a:gd name="T116" fmla="*/ 28 w 179"/>
              <a:gd name="T117" fmla="*/ 152 h 176"/>
              <a:gd name="T118" fmla="*/ 24 w 179"/>
              <a:gd name="T119" fmla="*/ 148 h 176"/>
              <a:gd name="T120" fmla="*/ 21 w 179"/>
              <a:gd name="T121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9" h="176">
                <a:moveTo>
                  <a:pt x="170" y="35"/>
                </a:moveTo>
                <a:cubicBezTo>
                  <a:pt x="166" y="38"/>
                  <a:pt x="166" y="38"/>
                  <a:pt x="166" y="38"/>
                </a:cubicBezTo>
                <a:cubicBezTo>
                  <a:pt x="166" y="38"/>
                  <a:pt x="166" y="38"/>
                  <a:pt x="166" y="3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2" y="62"/>
                  <a:pt x="137" y="64"/>
                  <a:pt x="132" y="64"/>
                </a:cubicBezTo>
                <a:cubicBezTo>
                  <a:pt x="121" y="64"/>
                  <a:pt x="112" y="55"/>
                  <a:pt x="112" y="44"/>
                </a:cubicBezTo>
                <a:cubicBezTo>
                  <a:pt x="112" y="38"/>
                  <a:pt x="114" y="34"/>
                  <a:pt x="118" y="30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07" y="29"/>
                  <a:pt x="104" y="36"/>
                  <a:pt x="104" y="44"/>
                </a:cubicBezTo>
                <a:cubicBezTo>
                  <a:pt x="104" y="59"/>
                  <a:pt x="117" y="72"/>
                  <a:pt x="132" y="72"/>
                </a:cubicBezTo>
                <a:cubicBezTo>
                  <a:pt x="140" y="72"/>
                  <a:pt x="147" y="69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70" y="60"/>
                  <a:pt x="168" y="71"/>
                  <a:pt x="162" y="77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37" y="102"/>
                  <a:pt x="133" y="104"/>
                  <a:pt x="129" y="104"/>
                </a:cubicBezTo>
                <a:cubicBezTo>
                  <a:pt x="129" y="104"/>
                  <a:pt x="115" y="103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4"/>
                  <a:pt x="101" y="94"/>
                  <a:pt x="100" y="94"/>
                </a:cubicBezTo>
                <a:cubicBezTo>
                  <a:pt x="98" y="94"/>
                  <a:pt x="97" y="95"/>
                  <a:pt x="97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35" y="163"/>
                  <a:pt x="35" y="163"/>
                  <a:pt x="35" y="163"/>
                </a:cubicBezTo>
                <a:cubicBezTo>
                  <a:pt x="32" y="166"/>
                  <a:pt x="28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148"/>
                  <a:pt x="10" y="144"/>
                  <a:pt x="13" y="141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1" y="79"/>
                  <a:pt x="82" y="78"/>
                  <a:pt x="82" y="76"/>
                </a:cubicBezTo>
                <a:cubicBezTo>
                  <a:pt x="82" y="76"/>
                  <a:pt x="81" y="75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69" y="59"/>
                  <a:pt x="69" y="47"/>
                  <a:pt x="79" y="37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6" y="9"/>
                  <a:pt x="113" y="8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21" y="8"/>
                  <a:pt x="124" y="8"/>
                  <a:pt x="127" y="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6"/>
                  <a:pt x="141" y="6"/>
                  <a:pt x="141" y="6"/>
                </a:cubicBezTo>
                <a:cubicBezTo>
                  <a:pt x="133" y="2"/>
                  <a:pt x="125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09" y="0"/>
                  <a:pt x="101" y="3"/>
                  <a:pt x="95" y="9"/>
                </a:cubicBezTo>
                <a:cubicBezTo>
                  <a:pt x="73" y="31"/>
                  <a:pt x="73" y="31"/>
                  <a:pt x="73" y="31"/>
                </a:cubicBezTo>
                <a:cubicBezTo>
                  <a:pt x="59" y="46"/>
                  <a:pt x="63" y="62"/>
                  <a:pt x="73" y="76"/>
                </a:cubicBezTo>
                <a:cubicBezTo>
                  <a:pt x="7" y="135"/>
                  <a:pt x="7" y="135"/>
                  <a:pt x="7" y="135"/>
                </a:cubicBezTo>
                <a:cubicBezTo>
                  <a:pt x="3" y="139"/>
                  <a:pt x="0" y="145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31" y="176"/>
                  <a:pt x="37" y="173"/>
                  <a:pt x="41" y="169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14" y="111"/>
                  <a:pt x="127" y="112"/>
                  <a:pt x="129" y="112"/>
                </a:cubicBezTo>
                <a:cubicBezTo>
                  <a:pt x="135" y="112"/>
                  <a:pt x="141" y="110"/>
                  <a:pt x="146" y="105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78" y="72"/>
                  <a:pt x="179" y="52"/>
                  <a:pt x="170" y="35"/>
                </a:cubicBezTo>
                <a:close/>
                <a:moveTo>
                  <a:pt x="21" y="149"/>
                </a:moveTo>
                <a:cubicBezTo>
                  <a:pt x="20" y="150"/>
                  <a:pt x="20" y="151"/>
                  <a:pt x="20" y="152"/>
                </a:cubicBezTo>
                <a:cubicBezTo>
                  <a:pt x="20" y="154"/>
                  <a:pt x="22" y="156"/>
                  <a:pt x="24" y="156"/>
                </a:cubicBezTo>
                <a:cubicBezTo>
                  <a:pt x="26" y="156"/>
                  <a:pt x="28" y="154"/>
                  <a:pt x="28" y="152"/>
                </a:cubicBezTo>
                <a:cubicBezTo>
                  <a:pt x="28" y="150"/>
                  <a:pt x="26" y="148"/>
                  <a:pt x="24" y="148"/>
                </a:cubicBezTo>
                <a:cubicBezTo>
                  <a:pt x="23" y="148"/>
                  <a:pt x="22" y="148"/>
                  <a:pt x="21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9" name="Freeform 554"/>
          <p:cNvSpPr>
            <a:spLocks noEditPoints="1"/>
          </p:cNvSpPr>
          <p:nvPr/>
        </p:nvSpPr>
        <p:spPr bwMode="auto">
          <a:xfrm>
            <a:off x="5368875" y="4610573"/>
            <a:ext cx="506394" cy="506394"/>
          </a:xfrm>
          <a:custGeom>
            <a:avLst/>
            <a:gdLst>
              <a:gd name="T0" fmla="*/ 160 w 176"/>
              <a:gd name="T1" fmla="*/ 3 h 176"/>
              <a:gd name="T2" fmla="*/ 158 w 176"/>
              <a:gd name="T3" fmla="*/ 0 h 176"/>
              <a:gd name="T4" fmla="*/ 154 w 176"/>
              <a:gd name="T5" fmla="*/ 0 h 176"/>
              <a:gd name="T6" fmla="*/ 88 w 176"/>
              <a:gd name="T7" fmla="*/ 16 h 176"/>
              <a:gd name="T8" fmla="*/ 22 w 176"/>
              <a:gd name="T9" fmla="*/ 0 h 176"/>
              <a:gd name="T10" fmla="*/ 18 w 176"/>
              <a:gd name="T11" fmla="*/ 0 h 176"/>
              <a:gd name="T12" fmla="*/ 16 w 176"/>
              <a:gd name="T13" fmla="*/ 3 h 176"/>
              <a:gd name="T14" fmla="*/ 0 w 176"/>
              <a:gd name="T15" fmla="*/ 100 h 176"/>
              <a:gd name="T16" fmla="*/ 87 w 176"/>
              <a:gd name="T17" fmla="*/ 176 h 176"/>
              <a:gd name="T18" fmla="*/ 88 w 176"/>
              <a:gd name="T19" fmla="*/ 176 h 176"/>
              <a:gd name="T20" fmla="*/ 89 w 176"/>
              <a:gd name="T21" fmla="*/ 176 h 176"/>
              <a:gd name="T22" fmla="*/ 176 w 176"/>
              <a:gd name="T23" fmla="*/ 100 h 176"/>
              <a:gd name="T24" fmla="*/ 160 w 176"/>
              <a:gd name="T25" fmla="*/ 3 h 176"/>
              <a:gd name="T26" fmla="*/ 88 w 176"/>
              <a:gd name="T27" fmla="*/ 168 h 176"/>
              <a:gd name="T28" fmla="*/ 8 w 176"/>
              <a:gd name="T29" fmla="*/ 100 h 176"/>
              <a:gd name="T30" fmla="*/ 23 w 176"/>
              <a:gd name="T31" fmla="*/ 10 h 176"/>
              <a:gd name="T32" fmla="*/ 88 w 176"/>
              <a:gd name="T33" fmla="*/ 24 h 176"/>
              <a:gd name="T34" fmla="*/ 153 w 176"/>
              <a:gd name="T35" fmla="*/ 10 h 176"/>
              <a:gd name="T36" fmla="*/ 168 w 176"/>
              <a:gd name="T37" fmla="*/ 100 h 176"/>
              <a:gd name="T38" fmla="*/ 88 w 176"/>
              <a:gd name="T39" fmla="*/ 168 h 176"/>
              <a:gd name="T40" fmla="*/ 102 w 176"/>
              <a:gd name="T41" fmla="*/ 72 h 176"/>
              <a:gd name="T42" fmla="*/ 88 w 176"/>
              <a:gd name="T43" fmla="*/ 36 h 176"/>
              <a:gd name="T44" fmla="*/ 74 w 176"/>
              <a:gd name="T45" fmla="*/ 72 h 176"/>
              <a:gd name="T46" fmla="*/ 38 w 176"/>
              <a:gd name="T47" fmla="*/ 72 h 176"/>
              <a:gd name="T48" fmla="*/ 67 w 176"/>
              <a:gd name="T49" fmla="*/ 95 h 176"/>
              <a:gd name="T50" fmla="*/ 54 w 176"/>
              <a:gd name="T51" fmla="*/ 136 h 176"/>
              <a:gd name="T52" fmla="*/ 88 w 176"/>
              <a:gd name="T53" fmla="*/ 111 h 176"/>
              <a:gd name="T54" fmla="*/ 122 w 176"/>
              <a:gd name="T55" fmla="*/ 136 h 176"/>
              <a:gd name="T56" fmla="*/ 108 w 176"/>
              <a:gd name="T57" fmla="*/ 95 h 176"/>
              <a:gd name="T58" fmla="*/ 138 w 176"/>
              <a:gd name="T59" fmla="*/ 72 h 176"/>
              <a:gd name="T60" fmla="*/ 102 w 176"/>
              <a:gd name="T61" fmla="*/ 72 h 176"/>
              <a:gd name="T62" fmla="*/ 101 w 176"/>
              <a:gd name="T63" fmla="*/ 97 h 176"/>
              <a:gd name="T64" fmla="*/ 106 w 176"/>
              <a:gd name="T65" fmla="*/ 114 h 176"/>
              <a:gd name="T66" fmla="*/ 93 w 176"/>
              <a:gd name="T67" fmla="*/ 104 h 176"/>
              <a:gd name="T68" fmla="*/ 88 w 176"/>
              <a:gd name="T69" fmla="*/ 101 h 176"/>
              <a:gd name="T70" fmla="*/ 83 w 176"/>
              <a:gd name="T71" fmla="*/ 104 h 176"/>
              <a:gd name="T72" fmla="*/ 69 w 176"/>
              <a:gd name="T73" fmla="*/ 114 h 176"/>
              <a:gd name="T74" fmla="*/ 75 w 176"/>
              <a:gd name="T75" fmla="*/ 97 h 176"/>
              <a:gd name="T76" fmla="*/ 77 w 176"/>
              <a:gd name="T77" fmla="*/ 92 h 176"/>
              <a:gd name="T78" fmla="*/ 72 w 176"/>
              <a:gd name="T79" fmla="*/ 89 h 176"/>
              <a:gd name="T80" fmla="*/ 61 w 176"/>
              <a:gd name="T81" fmla="*/ 80 h 176"/>
              <a:gd name="T82" fmla="*/ 80 w 176"/>
              <a:gd name="T83" fmla="*/ 80 h 176"/>
              <a:gd name="T84" fmla="*/ 82 w 176"/>
              <a:gd name="T85" fmla="*/ 75 h 176"/>
              <a:gd name="T86" fmla="*/ 88 w 176"/>
              <a:gd name="T87" fmla="*/ 58 h 176"/>
              <a:gd name="T88" fmla="*/ 94 w 176"/>
              <a:gd name="T89" fmla="*/ 75 h 176"/>
              <a:gd name="T90" fmla="*/ 96 w 176"/>
              <a:gd name="T91" fmla="*/ 80 h 176"/>
              <a:gd name="T92" fmla="*/ 115 w 176"/>
              <a:gd name="T93" fmla="*/ 80 h 176"/>
              <a:gd name="T94" fmla="*/ 103 w 176"/>
              <a:gd name="T95" fmla="*/ 89 h 176"/>
              <a:gd name="T96" fmla="*/ 99 w 176"/>
              <a:gd name="T97" fmla="*/ 92 h 176"/>
              <a:gd name="T98" fmla="*/ 101 w 176"/>
              <a:gd name="T99" fmla="*/ 9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60" y="3"/>
                </a:moveTo>
                <a:cubicBezTo>
                  <a:pt x="160" y="2"/>
                  <a:pt x="159" y="1"/>
                  <a:pt x="158" y="0"/>
                </a:cubicBezTo>
                <a:cubicBezTo>
                  <a:pt x="157" y="0"/>
                  <a:pt x="155" y="0"/>
                  <a:pt x="154" y="0"/>
                </a:cubicBezTo>
                <a:cubicBezTo>
                  <a:pt x="154" y="1"/>
                  <a:pt x="123" y="16"/>
                  <a:pt x="88" y="16"/>
                </a:cubicBezTo>
                <a:cubicBezTo>
                  <a:pt x="53" y="16"/>
                  <a:pt x="22" y="1"/>
                  <a:pt x="22" y="0"/>
                </a:cubicBezTo>
                <a:cubicBezTo>
                  <a:pt x="21" y="0"/>
                  <a:pt x="19" y="0"/>
                  <a:pt x="18" y="0"/>
                </a:cubicBezTo>
                <a:cubicBezTo>
                  <a:pt x="17" y="1"/>
                  <a:pt x="16" y="2"/>
                  <a:pt x="16" y="3"/>
                </a:cubicBezTo>
                <a:cubicBezTo>
                  <a:pt x="16" y="3"/>
                  <a:pt x="0" y="52"/>
                  <a:pt x="0" y="100"/>
                </a:cubicBezTo>
                <a:cubicBezTo>
                  <a:pt x="0" y="151"/>
                  <a:pt x="84" y="175"/>
                  <a:pt x="87" y="176"/>
                </a:cubicBezTo>
                <a:cubicBezTo>
                  <a:pt x="87" y="176"/>
                  <a:pt x="88" y="176"/>
                  <a:pt x="88" y="176"/>
                </a:cubicBezTo>
                <a:cubicBezTo>
                  <a:pt x="88" y="176"/>
                  <a:pt x="89" y="176"/>
                  <a:pt x="89" y="176"/>
                </a:cubicBezTo>
                <a:cubicBezTo>
                  <a:pt x="92" y="175"/>
                  <a:pt x="176" y="151"/>
                  <a:pt x="176" y="100"/>
                </a:cubicBezTo>
                <a:cubicBezTo>
                  <a:pt x="176" y="52"/>
                  <a:pt x="160" y="3"/>
                  <a:pt x="160" y="3"/>
                </a:cubicBezTo>
                <a:close/>
                <a:moveTo>
                  <a:pt x="88" y="168"/>
                </a:moveTo>
                <a:cubicBezTo>
                  <a:pt x="80" y="166"/>
                  <a:pt x="8" y="142"/>
                  <a:pt x="8" y="100"/>
                </a:cubicBezTo>
                <a:cubicBezTo>
                  <a:pt x="8" y="61"/>
                  <a:pt x="19" y="24"/>
                  <a:pt x="23" y="10"/>
                </a:cubicBezTo>
                <a:cubicBezTo>
                  <a:pt x="33" y="14"/>
                  <a:pt x="59" y="24"/>
                  <a:pt x="88" y="24"/>
                </a:cubicBezTo>
                <a:cubicBezTo>
                  <a:pt x="117" y="24"/>
                  <a:pt x="143" y="14"/>
                  <a:pt x="153" y="10"/>
                </a:cubicBezTo>
                <a:cubicBezTo>
                  <a:pt x="157" y="24"/>
                  <a:pt x="168" y="61"/>
                  <a:pt x="168" y="100"/>
                </a:cubicBezTo>
                <a:cubicBezTo>
                  <a:pt x="168" y="142"/>
                  <a:pt x="96" y="166"/>
                  <a:pt x="88" y="168"/>
                </a:cubicBezTo>
                <a:close/>
                <a:moveTo>
                  <a:pt x="102" y="72"/>
                </a:moveTo>
                <a:cubicBezTo>
                  <a:pt x="88" y="36"/>
                  <a:pt x="88" y="36"/>
                  <a:pt x="88" y="36"/>
                </a:cubicBezTo>
                <a:cubicBezTo>
                  <a:pt x="74" y="72"/>
                  <a:pt x="74" y="72"/>
                  <a:pt x="74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38" y="72"/>
                  <a:pt x="138" y="72"/>
                  <a:pt x="138" y="72"/>
                </a:cubicBezTo>
                <a:lnTo>
                  <a:pt x="102" y="72"/>
                </a:lnTo>
                <a:close/>
                <a:moveTo>
                  <a:pt x="101" y="97"/>
                </a:moveTo>
                <a:cubicBezTo>
                  <a:pt x="106" y="114"/>
                  <a:pt x="106" y="114"/>
                  <a:pt x="106" y="114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5" y="97"/>
                  <a:pt x="75" y="97"/>
                  <a:pt x="75" y="97"/>
                </a:cubicBezTo>
                <a:cubicBezTo>
                  <a:pt x="77" y="92"/>
                  <a:pt x="77" y="92"/>
                  <a:pt x="77" y="92"/>
                </a:cubicBezTo>
                <a:cubicBezTo>
                  <a:pt x="72" y="89"/>
                  <a:pt x="72" y="89"/>
                  <a:pt x="72" y="89"/>
                </a:cubicBezTo>
                <a:cubicBezTo>
                  <a:pt x="61" y="80"/>
                  <a:pt x="61" y="80"/>
                  <a:pt x="61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2" y="75"/>
                  <a:pt x="82" y="75"/>
                  <a:pt x="82" y="75"/>
                </a:cubicBezTo>
                <a:cubicBezTo>
                  <a:pt x="88" y="58"/>
                  <a:pt x="88" y="58"/>
                  <a:pt x="88" y="58"/>
                </a:cubicBezTo>
                <a:cubicBezTo>
                  <a:pt x="94" y="75"/>
                  <a:pt x="94" y="75"/>
                  <a:pt x="94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99" y="92"/>
                  <a:pt x="99" y="92"/>
                  <a:pt x="99" y="92"/>
                </a:cubicBezTo>
                <a:lnTo>
                  <a:pt x="101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0" name="Freeform 555"/>
          <p:cNvSpPr>
            <a:spLocks noEditPoints="1"/>
          </p:cNvSpPr>
          <p:nvPr/>
        </p:nvSpPr>
        <p:spPr bwMode="auto">
          <a:xfrm>
            <a:off x="6329718" y="4623562"/>
            <a:ext cx="493406" cy="467437"/>
          </a:xfrm>
          <a:custGeom>
            <a:avLst/>
            <a:gdLst>
              <a:gd name="T0" fmla="*/ 137 w 176"/>
              <a:gd name="T1" fmla="*/ 36 h 164"/>
              <a:gd name="T2" fmla="*/ 101 w 176"/>
              <a:gd name="T3" fmla="*/ 8 h 164"/>
              <a:gd name="T4" fmla="*/ 89 w 176"/>
              <a:gd name="T5" fmla="*/ 20 h 164"/>
              <a:gd name="T6" fmla="*/ 88 w 176"/>
              <a:gd name="T7" fmla="*/ 20 h 164"/>
              <a:gd name="T8" fmla="*/ 87 w 176"/>
              <a:gd name="T9" fmla="*/ 20 h 164"/>
              <a:gd name="T10" fmla="*/ 75 w 176"/>
              <a:gd name="T11" fmla="*/ 8 h 164"/>
              <a:gd name="T12" fmla="*/ 38 w 176"/>
              <a:gd name="T13" fmla="*/ 36 h 164"/>
              <a:gd name="T14" fmla="*/ 0 w 176"/>
              <a:gd name="T15" fmla="*/ 44 h 164"/>
              <a:gd name="T16" fmla="*/ 8 w 176"/>
              <a:gd name="T17" fmla="*/ 68 h 164"/>
              <a:gd name="T18" fmla="*/ 16 w 176"/>
              <a:gd name="T19" fmla="*/ 164 h 164"/>
              <a:gd name="T20" fmla="*/ 168 w 176"/>
              <a:gd name="T21" fmla="*/ 156 h 164"/>
              <a:gd name="T22" fmla="*/ 176 w 176"/>
              <a:gd name="T23" fmla="*/ 60 h 164"/>
              <a:gd name="T24" fmla="*/ 168 w 176"/>
              <a:gd name="T25" fmla="*/ 36 h 164"/>
              <a:gd name="T26" fmla="*/ 71 w 176"/>
              <a:gd name="T27" fmla="*/ 15 h 164"/>
              <a:gd name="T28" fmla="*/ 79 w 176"/>
              <a:gd name="T29" fmla="*/ 36 h 164"/>
              <a:gd name="T30" fmla="*/ 46 w 176"/>
              <a:gd name="T31" fmla="*/ 19 h 164"/>
              <a:gd name="T32" fmla="*/ 8 w 176"/>
              <a:gd name="T33" fmla="*/ 44 h 164"/>
              <a:gd name="T34" fmla="*/ 65 w 176"/>
              <a:gd name="T35" fmla="*/ 60 h 164"/>
              <a:gd name="T36" fmla="*/ 84 w 176"/>
              <a:gd name="T37" fmla="*/ 156 h 164"/>
              <a:gd name="T38" fmla="*/ 16 w 176"/>
              <a:gd name="T39" fmla="*/ 116 h 164"/>
              <a:gd name="T40" fmla="*/ 84 w 176"/>
              <a:gd name="T41" fmla="*/ 156 h 164"/>
              <a:gd name="T42" fmla="*/ 16 w 176"/>
              <a:gd name="T43" fmla="*/ 108 h 164"/>
              <a:gd name="T44" fmla="*/ 59 w 176"/>
              <a:gd name="T45" fmla="*/ 68 h 164"/>
              <a:gd name="T46" fmla="*/ 49 w 176"/>
              <a:gd name="T47" fmla="*/ 83 h 164"/>
              <a:gd name="T48" fmla="*/ 55 w 176"/>
              <a:gd name="T49" fmla="*/ 83 h 164"/>
              <a:gd name="T50" fmla="*/ 84 w 176"/>
              <a:gd name="T51" fmla="*/ 68 h 164"/>
              <a:gd name="T52" fmla="*/ 84 w 176"/>
              <a:gd name="T53" fmla="*/ 60 h 164"/>
              <a:gd name="T54" fmla="*/ 84 w 176"/>
              <a:gd name="T55" fmla="*/ 45 h 164"/>
              <a:gd name="T56" fmla="*/ 105 w 176"/>
              <a:gd name="T57" fmla="*/ 15 h 164"/>
              <a:gd name="T58" fmla="*/ 128 w 176"/>
              <a:gd name="T59" fmla="*/ 36 h 164"/>
              <a:gd name="T60" fmla="*/ 94 w 176"/>
              <a:gd name="T61" fmla="*/ 30 h 164"/>
              <a:gd name="T62" fmla="*/ 92 w 176"/>
              <a:gd name="T63" fmla="*/ 45 h 164"/>
              <a:gd name="T64" fmla="*/ 92 w 176"/>
              <a:gd name="T65" fmla="*/ 60 h 164"/>
              <a:gd name="T66" fmla="*/ 160 w 176"/>
              <a:gd name="T67" fmla="*/ 156 h 164"/>
              <a:gd name="T68" fmla="*/ 92 w 176"/>
              <a:gd name="T69" fmla="*/ 116 h 164"/>
              <a:gd name="T70" fmla="*/ 160 w 176"/>
              <a:gd name="T71" fmla="*/ 156 h 164"/>
              <a:gd name="T72" fmla="*/ 92 w 176"/>
              <a:gd name="T73" fmla="*/ 108 h 164"/>
              <a:gd name="T74" fmla="*/ 107 w 176"/>
              <a:gd name="T75" fmla="*/ 68 h 164"/>
              <a:gd name="T76" fmla="*/ 125 w 176"/>
              <a:gd name="T77" fmla="*/ 84 h 164"/>
              <a:gd name="T78" fmla="*/ 126 w 176"/>
              <a:gd name="T79" fmla="*/ 77 h 164"/>
              <a:gd name="T80" fmla="*/ 160 w 176"/>
              <a:gd name="T81" fmla="*/ 68 h 164"/>
              <a:gd name="T82" fmla="*/ 168 w 176"/>
              <a:gd name="T83" fmla="*/ 60 h 164"/>
              <a:gd name="T84" fmla="*/ 100 w 176"/>
              <a:gd name="T85" fmla="*/ 44 h 164"/>
              <a:gd name="T86" fmla="*/ 168 w 176"/>
              <a:gd name="T87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64">
                <a:moveTo>
                  <a:pt x="168" y="36"/>
                </a:moveTo>
                <a:cubicBezTo>
                  <a:pt x="137" y="36"/>
                  <a:pt x="137" y="36"/>
                  <a:pt x="137" y="36"/>
                </a:cubicBezTo>
                <a:cubicBezTo>
                  <a:pt x="141" y="29"/>
                  <a:pt x="141" y="21"/>
                  <a:pt x="137" y="15"/>
                </a:cubicBezTo>
                <a:cubicBezTo>
                  <a:pt x="130" y="4"/>
                  <a:pt x="114" y="0"/>
                  <a:pt x="101" y="8"/>
                </a:cubicBezTo>
                <a:cubicBezTo>
                  <a:pt x="96" y="11"/>
                  <a:pt x="92" y="15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8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4" y="15"/>
                  <a:pt x="80" y="11"/>
                  <a:pt x="75" y="8"/>
                </a:cubicBezTo>
                <a:cubicBezTo>
                  <a:pt x="62" y="0"/>
                  <a:pt x="45" y="4"/>
                  <a:pt x="39" y="15"/>
                </a:cubicBezTo>
                <a:cubicBezTo>
                  <a:pt x="35" y="21"/>
                  <a:pt x="35" y="29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60"/>
                  <a:pt x="12" y="164"/>
                  <a:pt x="16" y="164"/>
                </a:cubicBezTo>
                <a:cubicBezTo>
                  <a:pt x="160" y="164"/>
                  <a:pt x="160" y="164"/>
                  <a:pt x="160" y="164"/>
                </a:cubicBezTo>
                <a:cubicBezTo>
                  <a:pt x="164" y="164"/>
                  <a:pt x="168" y="160"/>
                  <a:pt x="168" y="156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40"/>
                  <a:pt x="172" y="36"/>
                  <a:pt x="168" y="36"/>
                </a:cubicBezTo>
                <a:close/>
                <a:moveTo>
                  <a:pt x="46" y="19"/>
                </a:moveTo>
                <a:cubicBezTo>
                  <a:pt x="50" y="11"/>
                  <a:pt x="61" y="10"/>
                  <a:pt x="71" y="15"/>
                </a:cubicBezTo>
                <a:cubicBezTo>
                  <a:pt x="77" y="19"/>
                  <a:pt x="81" y="24"/>
                  <a:pt x="82" y="30"/>
                </a:cubicBezTo>
                <a:cubicBezTo>
                  <a:pt x="81" y="32"/>
                  <a:pt x="80" y="34"/>
                  <a:pt x="79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4" y="31"/>
                  <a:pt x="43" y="24"/>
                  <a:pt x="46" y="19"/>
                </a:cubicBezTo>
                <a:close/>
                <a:moveTo>
                  <a:pt x="8" y="60"/>
                </a:moveTo>
                <a:cubicBezTo>
                  <a:pt x="8" y="44"/>
                  <a:pt x="8" y="44"/>
                  <a:pt x="8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2" y="50"/>
                  <a:pt x="69" y="55"/>
                  <a:pt x="65" y="60"/>
                </a:cubicBezTo>
                <a:lnTo>
                  <a:pt x="8" y="60"/>
                </a:lnTo>
                <a:close/>
                <a:moveTo>
                  <a:pt x="84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56"/>
                </a:lnTo>
                <a:close/>
                <a:moveTo>
                  <a:pt x="84" y="108"/>
                </a:moveTo>
                <a:cubicBezTo>
                  <a:pt x="16" y="108"/>
                  <a:pt x="16" y="108"/>
                  <a:pt x="16" y="108"/>
                </a:cubicBezTo>
                <a:cubicBezTo>
                  <a:pt x="16" y="68"/>
                  <a:pt x="16" y="68"/>
                  <a:pt x="16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3" y="74"/>
                  <a:pt x="50" y="77"/>
                  <a:pt x="49" y="77"/>
                </a:cubicBezTo>
                <a:cubicBezTo>
                  <a:pt x="48" y="79"/>
                  <a:pt x="48" y="81"/>
                  <a:pt x="49" y="83"/>
                </a:cubicBezTo>
                <a:cubicBezTo>
                  <a:pt x="50" y="84"/>
                  <a:pt x="50" y="84"/>
                  <a:pt x="51" y="84"/>
                </a:cubicBezTo>
                <a:cubicBezTo>
                  <a:pt x="52" y="85"/>
                  <a:pt x="54" y="84"/>
                  <a:pt x="55" y="83"/>
                </a:cubicBezTo>
                <a:cubicBezTo>
                  <a:pt x="55" y="83"/>
                  <a:pt x="62" y="77"/>
                  <a:pt x="69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108"/>
                </a:lnTo>
                <a:close/>
                <a:moveTo>
                  <a:pt x="84" y="60"/>
                </a:moveTo>
                <a:cubicBezTo>
                  <a:pt x="75" y="60"/>
                  <a:pt x="75" y="60"/>
                  <a:pt x="75" y="60"/>
                </a:cubicBezTo>
                <a:cubicBezTo>
                  <a:pt x="78" y="56"/>
                  <a:pt x="81" y="51"/>
                  <a:pt x="84" y="45"/>
                </a:cubicBezTo>
                <a:lnTo>
                  <a:pt x="84" y="60"/>
                </a:lnTo>
                <a:close/>
                <a:moveTo>
                  <a:pt x="105" y="15"/>
                </a:moveTo>
                <a:cubicBezTo>
                  <a:pt x="114" y="10"/>
                  <a:pt x="126" y="11"/>
                  <a:pt x="130" y="19"/>
                </a:cubicBezTo>
                <a:cubicBezTo>
                  <a:pt x="133" y="24"/>
                  <a:pt x="132" y="31"/>
                  <a:pt x="128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4"/>
                  <a:pt x="95" y="32"/>
                  <a:pt x="94" y="30"/>
                </a:cubicBezTo>
                <a:cubicBezTo>
                  <a:pt x="95" y="24"/>
                  <a:pt x="99" y="19"/>
                  <a:pt x="105" y="15"/>
                </a:cubicBezTo>
                <a:close/>
                <a:moveTo>
                  <a:pt x="92" y="45"/>
                </a:moveTo>
                <a:cubicBezTo>
                  <a:pt x="95" y="51"/>
                  <a:pt x="98" y="56"/>
                  <a:pt x="101" y="60"/>
                </a:cubicBezTo>
                <a:cubicBezTo>
                  <a:pt x="92" y="60"/>
                  <a:pt x="92" y="60"/>
                  <a:pt x="92" y="60"/>
                </a:cubicBezTo>
                <a:lnTo>
                  <a:pt x="92" y="45"/>
                </a:lnTo>
                <a:close/>
                <a:moveTo>
                  <a:pt x="160" y="156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60" y="116"/>
                  <a:pt x="160" y="116"/>
                  <a:pt x="160" y="116"/>
                </a:cubicBezTo>
                <a:lnTo>
                  <a:pt x="160" y="156"/>
                </a:lnTo>
                <a:close/>
                <a:moveTo>
                  <a:pt x="160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68"/>
                  <a:pt x="92" y="68"/>
                  <a:pt x="92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14" y="77"/>
                  <a:pt x="121" y="83"/>
                  <a:pt x="121" y="83"/>
                </a:cubicBezTo>
                <a:cubicBezTo>
                  <a:pt x="122" y="84"/>
                  <a:pt x="124" y="85"/>
                  <a:pt x="125" y="84"/>
                </a:cubicBezTo>
                <a:cubicBezTo>
                  <a:pt x="126" y="84"/>
                  <a:pt x="126" y="84"/>
                  <a:pt x="127" y="83"/>
                </a:cubicBezTo>
                <a:cubicBezTo>
                  <a:pt x="128" y="81"/>
                  <a:pt x="128" y="79"/>
                  <a:pt x="126" y="77"/>
                </a:cubicBezTo>
                <a:cubicBezTo>
                  <a:pt x="126" y="77"/>
                  <a:pt x="122" y="74"/>
                  <a:pt x="117" y="68"/>
                </a:cubicBezTo>
                <a:cubicBezTo>
                  <a:pt x="160" y="68"/>
                  <a:pt x="160" y="68"/>
                  <a:pt x="160" y="68"/>
                </a:cubicBezTo>
                <a:lnTo>
                  <a:pt x="160" y="108"/>
                </a:lnTo>
                <a:close/>
                <a:moveTo>
                  <a:pt x="168" y="60"/>
                </a:moveTo>
                <a:cubicBezTo>
                  <a:pt x="111" y="60"/>
                  <a:pt x="111" y="60"/>
                  <a:pt x="111" y="60"/>
                </a:cubicBezTo>
                <a:cubicBezTo>
                  <a:pt x="107" y="55"/>
                  <a:pt x="104" y="50"/>
                  <a:pt x="100" y="44"/>
                </a:cubicBezTo>
                <a:cubicBezTo>
                  <a:pt x="168" y="44"/>
                  <a:pt x="168" y="44"/>
                  <a:pt x="168" y="44"/>
                </a:cubicBezTo>
                <a:lnTo>
                  <a:pt x="16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1" name="Freeform 556"/>
          <p:cNvSpPr>
            <a:spLocks noEditPoints="1"/>
          </p:cNvSpPr>
          <p:nvPr/>
        </p:nvSpPr>
        <p:spPr bwMode="auto">
          <a:xfrm>
            <a:off x="7277573" y="4701468"/>
            <a:ext cx="506394" cy="324613"/>
          </a:xfrm>
          <a:custGeom>
            <a:avLst/>
            <a:gdLst>
              <a:gd name="T0" fmla="*/ 88 w 176"/>
              <a:gd name="T1" fmla="*/ 44 h 112"/>
              <a:gd name="T2" fmla="*/ 76 w 176"/>
              <a:gd name="T3" fmla="*/ 56 h 112"/>
              <a:gd name="T4" fmla="*/ 88 w 176"/>
              <a:gd name="T5" fmla="*/ 68 h 112"/>
              <a:gd name="T6" fmla="*/ 100 w 176"/>
              <a:gd name="T7" fmla="*/ 56 h 112"/>
              <a:gd name="T8" fmla="*/ 88 w 176"/>
              <a:gd name="T9" fmla="*/ 44 h 112"/>
              <a:gd name="T10" fmla="*/ 88 w 176"/>
              <a:gd name="T11" fmla="*/ 16 h 112"/>
              <a:gd name="T12" fmla="*/ 48 w 176"/>
              <a:gd name="T13" fmla="*/ 56 h 112"/>
              <a:gd name="T14" fmla="*/ 88 w 176"/>
              <a:gd name="T15" fmla="*/ 96 h 112"/>
              <a:gd name="T16" fmla="*/ 128 w 176"/>
              <a:gd name="T17" fmla="*/ 56 h 112"/>
              <a:gd name="T18" fmla="*/ 88 w 176"/>
              <a:gd name="T19" fmla="*/ 16 h 112"/>
              <a:gd name="T20" fmla="*/ 88 w 176"/>
              <a:gd name="T21" fmla="*/ 88 h 112"/>
              <a:gd name="T22" fmla="*/ 56 w 176"/>
              <a:gd name="T23" fmla="*/ 56 h 112"/>
              <a:gd name="T24" fmla="*/ 88 w 176"/>
              <a:gd name="T25" fmla="*/ 24 h 112"/>
              <a:gd name="T26" fmla="*/ 120 w 176"/>
              <a:gd name="T27" fmla="*/ 56 h 112"/>
              <a:gd name="T28" fmla="*/ 88 w 176"/>
              <a:gd name="T29" fmla="*/ 88 h 112"/>
              <a:gd name="T30" fmla="*/ 88 w 176"/>
              <a:gd name="T31" fmla="*/ 0 h 112"/>
              <a:gd name="T32" fmla="*/ 0 w 176"/>
              <a:gd name="T33" fmla="*/ 56 h 112"/>
              <a:gd name="T34" fmla="*/ 88 w 176"/>
              <a:gd name="T35" fmla="*/ 112 h 112"/>
              <a:gd name="T36" fmla="*/ 176 w 176"/>
              <a:gd name="T37" fmla="*/ 56 h 112"/>
              <a:gd name="T38" fmla="*/ 88 w 176"/>
              <a:gd name="T39" fmla="*/ 0 h 112"/>
              <a:gd name="T40" fmla="*/ 88 w 176"/>
              <a:gd name="T41" fmla="*/ 104 h 112"/>
              <a:gd name="T42" fmla="*/ 8 w 176"/>
              <a:gd name="T43" fmla="*/ 56 h 112"/>
              <a:gd name="T44" fmla="*/ 88 w 176"/>
              <a:gd name="T45" fmla="*/ 8 h 112"/>
              <a:gd name="T46" fmla="*/ 168 w 176"/>
              <a:gd name="T47" fmla="*/ 56 h 112"/>
              <a:gd name="T48" fmla="*/ 88 w 176"/>
              <a:gd name="T4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6" h="112">
                <a:moveTo>
                  <a:pt x="88" y="44"/>
                </a:moveTo>
                <a:cubicBezTo>
                  <a:pt x="81" y="44"/>
                  <a:pt x="76" y="49"/>
                  <a:pt x="76" y="56"/>
                </a:cubicBezTo>
                <a:cubicBezTo>
                  <a:pt x="76" y="63"/>
                  <a:pt x="81" y="68"/>
                  <a:pt x="88" y="68"/>
                </a:cubicBezTo>
                <a:cubicBezTo>
                  <a:pt x="95" y="68"/>
                  <a:pt x="100" y="63"/>
                  <a:pt x="100" y="56"/>
                </a:cubicBezTo>
                <a:cubicBezTo>
                  <a:pt x="100" y="49"/>
                  <a:pt x="95" y="44"/>
                  <a:pt x="88" y="44"/>
                </a:cubicBezTo>
                <a:close/>
                <a:moveTo>
                  <a:pt x="88" y="16"/>
                </a:moveTo>
                <a:cubicBezTo>
                  <a:pt x="66" y="16"/>
                  <a:pt x="48" y="34"/>
                  <a:pt x="48" y="56"/>
                </a:cubicBezTo>
                <a:cubicBezTo>
                  <a:pt x="48" y="78"/>
                  <a:pt x="66" y="96"/>
                  <a:pt x="88" y="96"/>
                </a:cubicBezTo>
                <a:cubicBezTo>
                  <a:pt x="110" y="96"/>
                  <a:pt x="128" y="78"/>
                  <a:pt x="128" y="56"/>
                </a:cubicBezTo>
                <a:cubicBezTo>
                  <a:pt x="128" y="34"/>
                  <a:pt x="110" y="16"/>
                  <a:pt x="88" y="16"/>
                </a:cubicBezTo>
                <a:close/>
                <a:moveTo>
                  <a:pt x="88" y="88"/>
                </a:moveTo>
                <a:cubicBezTo>
                  <a:pt x="70" y="88"/>
                  <a:pt x="56" y="74"/>
                  <a:pt x="56" y="56"/>
                </a:cubicBezTo>
                <a:cubicBezTo>
                  <a:pt x="56" y="38"/>
                  <a:pt x="70" y="24"/>
                  <a:pt x="88" y="24"/>
                </a:cubicBezTo>
                <a:cubicBezTo>
                  <a:pt x="106" y="24"/>
                  <a:pt x="120" y="38"/>
                  <a:pt x="120" y="56"/>
                </a:cubicBezTo>
                <a:cubicBezTo>
                  <a:pt x="120" y="74"/>
                  <a:pt x="106" y="88"/>
                  <a:pt x="88" y="88"/>
                </a:cubicBezTo>
                <a:close/>
                <a:moveTo>
                  <a:pt x="88" y="0"/>
                </a:moveTo>
                <a:cubicBezTo>
                  <a:pt x="39" y="0"/>
                  <a:pt x="0" y="40"/>
                  <a:pt x="0" y="56"/>
                </a:cubicBezTo>
                <a:cubicBezTo>
                  <a:pt x="0" y="72"/>
                  <a:pt x="39" y="112"/>
                  <a:pt x="88" y="112"/>
                </a:cubicBezTo>
                <a:cubicBezTo>
                  <a:pt x="137" y="112"/>
                  <a:pt x="176" y="72"/>
                  <a:pt x="176" y="56"/>
                </a:cubicBezTo>
                <a:cubicBezTo>
                  <a:pt x="176" y="40"/>
                  <a:pt x="137" y="0"/>
                  <a:pt x="88" y="0"/>
                </a:cubicBezTo>
                <a:close/>
                <a:moveTo>
                  <a:pt x="88" y="104"/>
                </a:moveTo>
                <a:cubicBezTo>
                  <a:pt x="44" y="104"/>
                  <a:pt x="8" y="70"/>
                  <a:pt x="8" y="56"/>
                </a:cubicBezTo>
                <a:cubicBezTo>
                  <a:pt x="8" y="42"/>
                  <a:pt x="44" y="8"/>
                  <a:pt x="88" y="8"/>
                </a:cubicBezTo>
                <a:cubicBezTo>
                  <a:pt x="132" y="8"/>
                  <a:pt x="168" y="42"/>
                  <a:pt x="168" y="56"/>
                </a:cubicBezTo>
                <a:cubicBezTo>
                  <a:pt x="168" y="70"/>
                  <a:pt x="132" y="104"/>
                  <a:pt x="88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2" name="Freeform 557"/>
          <p:cNvSpPr>
            <a:spLocks noEditPoints="1"/>
          </p:cNvSpPr>
          <p:nvPr/>
        </p:nvSpPr>
        <p:spPr bwMode="auto">
          <a:xfrm>
            <a:off x="8238414" y="4610573"/>
            <a:ext cx="506394" cy="506394"/>
          </a:xfrm>
          <a:custGeom>
            <a:avLst/>
            <a:gdLst>
              <a:gd name="T0" fmla="*/ 144 w 176"/>
              <a:gd name="T1" fmla="*/ 16 h 176"/>
              <a:gd name="T2" fmla="*/ 140 w 176"/>
              <a:gd name="T3" fmla="*/ 0 h 176"/>
              <a:gd name="T4" fmla="*/ 136 w 176"/>
              <a:gd name="T5" fmla="*/ 16 h 176"/>
              <a:gd name="T6" fmla="*/ 40 w 176"/>
              <a:gd name="T7" fmla="*/ 4 h 176"/>
              <a:gd name="T8" fmla="*/ 32 w 176"/>
              <a:gd name="T9" fmla="*/ 4 h 176"/>
              <a:gd name="T10" fmla="*/ 16 w 176"/>
              <a:gd name="T11" fmla="*/ 16 h 176"/>
              <a:gd name="T12" fmla="*/ 0 w 176"/>
              <a:gd name="T13" fmla="*/ 160 h 176"/>
              <a:gd name="T14" fmla="*/ 160 w 176"/>
              <a:gd name="T15" fmla="*/ 176 h 176"/>
              <a:gd name="T16" fmla="*/ 176 w 176"/>
              <a:gd name="T17" fmla="*/ 32 h 176"/>
              <a:gd name="T18" fmla="*/ 168 w 176"/>
              <a:gd name="T19" fmla="*/ 160 h 176"/>
              <a:gd name="T20" fmla="*/ 16 w 176"/>
              <a:gd name="T21" fmla="*/ 168 h 176"/>
              <a:gd name="T22" fmla="*/ 8 w 176"/>
              <a:gd name="T23" fmla="*/ 64 h 176"/>
              <a:gd name="T24" fmla="*/ 168 w 176"/>
              <a:gd name="T25" fmla="*/ 160 h 176"/>
              <a:gd name="T26" fmla="*/ 8 w 176"/>
              <a:gd name="T27" fmla="*/ 56 h 176"/>
              <a:gd name="T28" fmla="*/ 16 w 176"/>
              <a:gd name="T29" fmla="*/ 24 h 176"/>
              <a:gd name="T30" fmla="*/ 32 w 176"/>
              <a:gd name="T31" fmla="*/ 36 h 176"/>
              <a:gd name="T32" fmla="*/ 40 w 176"/>
              <a:gd name="T33" fmla="*/ 36 h 176"/>
              <a:gd name="T34" fmla="*/ 136 w 176"/>
              <a:gd name="T35" fmla="*/ 24 h 176"/>
              <a:gd name="T36" fmla="*/ 140 w 176"/>
              <a:gd name="T37" fmla="*/ 40 h 176"/>
              <a:gd name="T38" fmla="*/ 144 w 176"/>
              <a:gd name="T39" fmla="*/ 24 h 176"/>
              <a:gd name="T40" fmla="*/ 168 w 176"/>
              <a:gd name="T41" fmla="*/ 32 h 176"/>
              <a:gd name="T42" fmla="*/ 116 w 176"/>
              <a:gd name="T43" fmla="*/ 148 h 176"/>
              <a:gd name="T44" fmla="*/ 124 w 176"/>
              <a:gd name="T45" fmla="*/ 84 h 176"/>
              <a:gd name="T46" fmla="*/ 116 w 176"/>
              <a:gd name="T47" fmla="*/ 90 h 176"/>
              <a:gd name="T48" fmla="*/ 106 w 176"/>
              <a:gd name="T49" fmla="*/ 95 h 176"/>
              <a:gd name="T50" fmla="*/ 100 w 176"/>
              <a:gd name="T51" fmla="*/ 102 h 176"/>
              <a:gd name="T52" fmla="*/ 116 w 176"/>
              <a:gd name="T53" fmla="*/ 148 h 176"/>
              <a:gd name="T54" fmla="*/ 74 w 176"/>
              <a:gd name="T55" fmla="*/ 141 h 176"/>
              <a:gd name="T56" fmla="*/ 59 w 176"/>
              <a:gd name="T57" fmla="*/ 138 h 176"/>
              <a:gd name="T58" fmla="*/ 48 w 176"/>
              <a:gd name="T59" fmla="*/ 128 h 176"/>
              <a:gd name="T60" fmla="*/ 53 w 176"/>
              <a:gd name="T61" fmla="*/ 143 h 176"/>
              <a:gd name="T62" fmla="*/ 69 w 176"/>
              <a:gd name="T63" fmla="*/ 149 h 176"/>
              <a:gd name="T64" fmla="*/ 84 w 176"/>
              <a:gd name="T65" fmla="*/ 144 h 176"/>
              <a:gd name="T66" fmla="*/ 90 w 176"/>
              <a:gd name="T67" fmla="*/ 129 h 176"/>
              <a:gd name="T68" fmla="*/ 79 w 176"/>
              <a:gd name="T69" fmla="*/ 114 h 176"/>
              <a:gd name="T70" fmla="*/ 85 w 176"/>
              <a:gd name="T71" fmla="*/ 109 h 176"/>
              <a:gd name="T72" fmla="*/ 86 w 176"/>
              <a:gd name="T73" fmla="*/ 93 h 176"/>
              <a:gd name="T74" fmla="*/ 76 w 176"/>
              <a:gd name="T75" fmla="*/ 85 h 176"/>
              <a:gd name="T76" fmla="*/ 60 w 176"/>
              <a:gd name="T77" fmla="*/ 85 h 176"/>
              <a:gd name="T78" fmla="*/ 51 w 176"/>
              <a:gd name="T79" fmla="*/ 96 h 176"/>
              <a:gd name="T80" fmla="*/ 57 w 176"/>
              <a:gd name="T81" fmla="*/ 104 h 176"/>
              <a:gd name="T82" fmla="*/ 59 w 176"/>
              <a:gd name="T83" fmla="*/ 95 h 176"/>
              <a:gd name="T84" fmla="*/ 68 w 176"/>
              <a:gd name="T85" fmla="*/ 90 h 176"/>
              <a:gd name="T86" fmla="*/ 79 w 176"/>
              <a:gd name="T87" fmla="*/ 101 h 176"/>
              <a:gd name="T88" fmla="*/ 76 w 176"/>
              <a:gd name="T89" fmla="*/ 109 h 176"/>
              <a:gd name="T90" fmla="*/ 68 w 176"/>
              <a:gd name="T91" fmla="*/ 111 h 176"/>
              <a:gd name="T92" fmla="*/ 64 w 176"/>
              <a:gd name="T93" fmla="*/ 111 h 176"/>
              <a:gd name="T94" fmla="*/ 69 w 176"/>
              <a:gd name="T95" fmla="*/ 117 h 176"/>
              <a:gd name="T96" fmla="*/ 78 w 176"/>
              <a:gd name="T97" fmla="*/ 121 h 176"/>
              <a:gd name="T98" fmla="*/ 82 w 176"/>
              <a:gd name="T99" fmla="*/ 130 h 176"/>
              <a:gd name="T100" fmla="*/ 78 w 176"/>
              <a:gd name="T101" fmla="*/ 13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116" y="148"/>
                </a:moveTo>
                <a:cubicBezTo>
                  <a:pt x="124" y="148"/>
                  <a:pt x="124" y="148"/>
                  <a:pt x="124" y="148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86"/>
                  <a:pt x="117" y="88"/>
                  <a:pt x="116" y="90"/>
                </a:cubicBezTo>
                <a:cubicBezTo>
                  <a:pt x="115" y="91"/>
                  <a:pt x="113" y="92"/>
                  <a:pt x="112" y="93"/>
                </a:cubicBezTo>
                <a:cubicBezTo>
                  <a:pt x="110" y="94"/>
                  <a:pt x="108" y="95"/>
                  <a:pt x="106" y="95"/>
                </a:cubicBezTo>
                <a:cubicBezTo>
                  <a:pt x="104" y="96"/>
                  <a:pt x="102" y="96"/>
                  <a:pt x="100" y="96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16" y="102"/>
                  <a:pt x="116" y="102"/>
                  <a:pt x="116" y="102"/>
                </a:cubicBezTo>
                <a:lnTo>
                  <a:pt x="116" y="148"/>
                </a:lnTo>
                <a:close/>
                <a:moveTo>
                  <a:pt x="78" y="139"/>
                </a:moveTo>
                <a:cubicBezTo>
                  <a:pt x="77" y="140"/>
                  <a:pt x="75" y="141"/>
                  <a:pt x="74" y="141"/>
                </a:cubicBezTo>
                <a:cubicBezTo>
                  <a:pt x="72" y="142"/>
                  <a:pt x="70" y="142"/>
                  <a:pt x="69" y="142"/>
                </a:cubicBezTo>
                <a:cubicBezTo>
                  <a:pt x="64" y="142"/>
                  <a:pt x="61" y="141"/>
                  <a:pt x="59" y="138"/>
                </a:cubicBezTo>
                <a:cubicBezTo>
                  <a:pt x="57" y="136"/>
                  <a:pt x="55" y="132"/>
                  <a:pt x="5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31"/>
                  <a:pt x="48" y="134"/>
                  <a:pt x="49" y="137"/>
                </a:cubicBezTo>
                <a:cubicBezTo>
                  <a:pt x="50" y="140"/>
                  <a:pt x="52" y="142"/>
                  <a:pt x="53" y="143"/>
                </a:cubicBezTo>
                <a:cubicBezTo>
                  <a:pt x="55" y="145"/>
                  <a:pt x="57" y="147"/>
                  <a:pt x="60" y="148"/>
                </a:cubicBezTo>
                <a:cubicBezTo>
                  <a:pt x="63" y="148"/>
                  <a:pt x="65" y="149"/>
                  <a:pt x="69" y="149"/>
                </a:cubicBezTo>
                <a:cubicBezTo>
                  <a:pt x="71" y="149"/>
                  <a:pt x="74" y="148"/>
                  <a:pt x="77" y="148"/>
                </a:cubicBezTo>
                <a:cubicBezTo>
                  <a:pt x="79" y="147"/>
                  <a:pt x="82" y="146"/>
                  <a:pt x="84" y="144"/>
                </a:cubicBezTo>
                <a:cubicBezTo>
                  <a:pt x="86" y="142"/>
                  <a:pt x="87" y="140"/>
                  <a:pt x="88" y="138"/>
                </a:cubicBezTo>
                <a:cubicBezTo>
                  <a:pt x="89" y="135"/>
                  <a:pt x="90" y="133"/>
                  <a:pt x="90" y="129"/>
                </a:cubicBezTo>
                <a:cubicBezTo>
                  <a:pt x="90" y="126"/>
                  <a:pt x="89" y="122"/>
                  <a:pt x="87" y="119"/>
                </a:cubicBezTo>
                <a:cubicBezTo>
                  <a:pt x="85" y="117"/>
                  <a:pt x="83" y="115"/>
                  <a:pt x="79" y="114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81" y="112"/>
                  <a:pt x="83" y="111"/>
                  <a:pt x="85" y="109"/>
                </a:cubicBezTo>
                <a:cubicBezTo>
                  <a:pt x="87" y="106"/>
                  <a:pt x="87" y="104"/>
                  <a:pt x="87" y="101"/>
                </a:cubicBezTo>
                <a:cubicBezTo>
                  <a:pt x="87" y="98"/>
                  <a:pt x="87" y="95"/>
                  <a:pt x="86" y="93"/>
                </a:cubicBezTo>
                <a:cubicBezTo>
                  <a:pt x="85" y="91"/>
                  <a:pt x="84" y="89"/>
                  <a:pt x="82" y="88"/>
                </a:cubicBezTo>
                <a:cubicBezTo>
                  <a:pt x="80" y="86"/>
                  <a:pt x="78" y="85"/>
                  <a:pt x="76" y="85"/>
                </a:cubicBezTo>
                <a:cubicBezTo>
                  <a:pt x="74" y="84"/>
                  <a:pt x="71" y="84"/>
                  <a:pt x="68" y="84"/>
                </a:cubicBezTo>
                <a:cubicBezTo>
                  <a:pt x="65" y="84"/>
                  <a:pt x="63" y="84"/>
                  <a:pt x="60" y="85"/>
                </a:cubicBezTo>
                <a:cubicBezTo>
                  <a:pt x="58" y="86"/>
                  <a:pt x="56" y="88"/>
                  <a:pt x="54" y="89"/>
                </a:cubicBezTo>
                <a:cubicBezTo>
                  <a:pt x="53" y="91"/>
                  <a:pt x="51" y="93"/>
                  <a:pt x="51" y="96"/>
                </a:cubicBezTo>
                <a:cubicBezTo>
                  <a:pt x="50" y="98"/>
                  <a:pt x="49" y="101"/>
                  <a:pt x="49" y="104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7" y="103"/>
                  <a:pt x="57" y="101"/>
                  <a:pt x="57" y="99"/>
                </a:cubicBezTo>
                <a:cubicBezTo>
                  <a:pt x="58" y="97"/>
                  <a:pt x="58" y="96"/>
                  <a:pt x="59" y="95"/>
                </a:cubicBezTo>
                <a:cubicBezTo>
                  <a:pt x="60" y="93"/>
                  <a:pt x="62" y="92"/>
                  <a:pt x="63" y="92"/>
                </a:cubicBezTo>
                <a:cubicBezTo>
                  <a:pt x="65" y="91"/>
                  <a:pt x="66" y="90"/>
                  <a:pt x="68" y="90"/>
                </a:cubicBezTo>
                <a:cubicBezTo>
                  <a:pt x="72" y="90"/>
                  <a:pt x="74" y="91"/>
                  <a:pt x="76" y="93"/>
                </a:cubicBezTo>
                <a:cubicBezTo>
                  <a:pt x="78" y="95"/>
                  <a:pt x="79" y="97"/>
                  <a:pt x="79" y="101"/>
                </a:cubicBezTo>
                <a:cubicBezTo>
                  <a:pt x="79" y="102"/>
                  <a:pt x="79" y="104"/>
                  <a:pt x="78" y="105"/>
                </a:cubicBezTo>
                <a:cubicBezTo>
                  <a:pt x="78" y="107"/>
                  <a:pt x="77" y="108"/>
                  <a:pt x="76" y="109"/>
                </a:cubicBezTo>
                <a:cubicBezTo>
                  <a:pt x="75" y="109"/>
                  <a:pt x="74" y="110"/>
                  <a:pt x="72" y="111"/>
                </a:cubicBezTo>
                <a:cubicBezTo>
                  <a:pt x="71" y="111"/>
                  <a:pt x="69" y="111"/>
                  <a:pt x="68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5" y="111"/>
                  <a:pt x="65" y="111"/>
                  <a:pt x="64" y="111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6" y="118"/>
                  <a:pt x="67" y="117"/>
                  <a:pt x="69" y="117"/>
                </a:cubicBezTo>
                <a:cubicBezTo>
                  <a:pt x="71" y="117"/>
                  <a:pt x="72" y="118"/>
                  <a:pt x="74" y="118"/>
                </a:cubicBezTo>
                <a:cubicBezTo>
                  <a:pt x="76" y="119"/>
                  <a:pt x="77" y="120"/>
                  <a:pt x="78" y="121"/>
                </a:cubicBezTo>
                <a:cubicBezTo>
                  <a:pt x="79" y="122"/>
                  <a:pt x="80" y="123"/>
                  <a:pt x="81" y="124"/>
                </a:cubicBezTo>
                <a:cubicBezTo>
                  <a:pt x="82" y="126"/>
                  <a:pt x="82" y="128"/>
                  <a:pt x="82" y="130"/>
                </a:cubicBezTo>
                <a:cubicBezTo>
                  <a:pt x="82" y="132"/>
                  <a:pt x="82" y="133"/>
                  <a:pt x="81" y="135"/>
                </a:cubicBezTo>
                <a:cubicBezTo>
                  <a:pt x="80" y="137"/>
                  <a:pt x="79" y="138"/>
                  <a:pt x="78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3" name="Freeform 558"/>
          <p:cNvSpPr>
            <a:spLocks noEditPoints="1"/>
          </p:cNvSpPr>
          <p:nvPr/>
        </p:nvSpPr>
        <p:spPr bwMode="auto">
          <a:xfrm>
            <a:off x="9199258" y="4610573"/>
            <a:ext cx="493406" cy="506394"/>
          </a:xfrm>
          <a:custGeom>
            <a:avLst/>
            <a:gdLst>
              <a:gd name="T0" fmla="*/ 92 w 176"/>
              <a:gd name="T1" fmla="*/ 108 h 176"/>
              <a:gd name="T2" fmla="*/ 108 w 176"/>
              <a:gd name="T3" fmla="*/ 124 h 176"/>
              <a:gd name="T4" fmla="*/ 108 w 176"/>
              <a:gd name="T5" fmla="*/ 80 h 176"/>
              <a:gd name="T6" fmla="*/ 92 w 176"/>
              <a:gd name="T7" fmla="*/ 96 h 176"/>
              <a:gd name="T8" fmla="*/ 108 w 176"/>
              <a:gd name="T9" fmla="*/ 80 h 176"/>
              <a:gd name="T10" fmla="*/ 92 w 176"/>
              <a:gd name="T11" fmla="*/ 136 h 176"/>
              <a:gd name="T12" fmla="*/ 108 w 176"/>
              <a:gd name="T13" fmla="*/ 152 h 176"/>
              <a:gd name="T14" fmla="*/ 132 w 176"/>
              <a:gd name="T15" fmla="*/ 80 h 176"/>
              <a:gd name="T16" fmla="*/ 116 w 176"/>
              <a:gd name="T17" fmla="*/ 96 h 176"/>
              <a:gd name="T18" fmla="*/ 132 w 176"/>
              <a:gd name="T19" fmla="*/ 80 h 176"/>
              <a:gd name="T20" fmla="*/ 140 w 176"/>
              <a:gd name="T21" fmla="*/ 80 h 176"/>
              <a:gd name="T22" fmla="*/ 156 w 176"/>
              <a:gd name="T23" fmla="*/ 96 h 176"/>
              <a:gd name="T24" fmla="*/ 132 w 176"/>
              <a:gd name="T25" fmla="*/ 108 h 176"/>
              <a:gd name="T26" fmla="*/ 116 w 176"/>
              <a:gd name="T27" fmla="*/ 124 h 176"/>
              <a:gd name="T28" fmla="*/ 132 w 176"/>
              <a:gd name="T29" fmla="*/ 108 h 176"/>
              <a:gd name="T30" fmla="*/ 140 w 176"/>
              <a:gd name="T31" fmla="*/ 108 h 176"/>
              <a:gd name="T32" fmla="*/ 156 w 176"/>
              <a:gd name="T33" fmla="*/ 124 h 176"/>
              <a:gd name="T34" fmla="*/ 84 w 176"/>
              <a:gd name="T35" fmla="*/ 108 h 176"/>
              <a:gd name="T36" fmla="*/ 68 w 176"/>
              <a:gd name="T37" fmla="*/ 124 h 176"/>
              <a:gd name="T38" fmla="*/ 84 w 176"/>
              <a:gd name="T39" fmla="*/ 108 h 176"/>
              <a:gd name="T40" fmla="*/ 68 w 176"/>
              <a:gd name="T41" fmla="*/ 80 h 176"/>
              <a:gd name="T42" fmla="*/ 84 w 176"/>
              <a:gd name="T43" fmla="*/ 96 h 176"/>
              <a:gd name="T44" fmla="*/ 84 w 176"/>
              <a:gd name="T45" fmla="*/ 136 h 176"/>
              <a:gd name="T46" fmla="*/ 68 w 176"/>
              <a:gd name="T47" fmla="*/ 152 h 176"/>
              <a:gd name="T48" fmla="*/ 84 w 176"/>
              <a:gd name="T49" fmla="*/ 136 h 176"/>
              <a:gd name="T50" fmla="*/ 20 w 176"/>
              <a:gd name="T51" fmla="*/ 108 h 176"/>
              <a:gd name="T52" fmla="*/ 36 w 176"/>
              <a:gd name="T53" fmla="*/ 124 h 176"/>
              <a:gd name="T54" fmla="*/ 36 w 176"/>
              <a:gd name="T55" fmla="*/ 80 h 176"/>
              <a:gd name="T56" fmla="*/ 20 w 176"/>
              <a:gd name="T57" fmla="*/ 96 h 176"/>
              <a:gd name="T58" fmla="*/ 36 w 176"/>
              <a:gd name="T59" fmla="*/ 80 h 176"/>
              <a:gd name="T60" fmla="*/ 144 w 176"/>
              <a:gd name="T61" fmla="*/ 16 h 176"/>
              <a:gd name="T62" fmla="*/ 140 w 176"/>
              <a:gd name="T63" fmla="*/ 0 h 176"/>
              <a:gd name="T64" fmla="*/ 136 w 176"/>
              <a:gd name="T65" fmla="*/ 16 h 176"/>
              <a:gd name="T66" fmla="*/ 40 w 176"/>
              <a:gd name="T67" fmla="*/ 4 h 176"/>
              <a:gd name="T68" fmla="*/ 32 w 176"/>
              <a:gd name="T69" fmla="*/ 4 h 176"/>
              <a:gd name="T70" fmla="*/ 16 w 176"/>
              <a:gd name="T71" fmla="*/ 16 h 176"/>
              <a:gd name="T72" fmla="*/ 0 w 176"/>
              <a:gd name="T73" fmla="*/ 160 h 176"/>
              <a:gd name="T74" fmla="*/ 160 w 176"/>
              <a:gd name="T75" fmla="*/ 176 h 176"/>
              <a:gd name="T76" fmla="*/ 176 w 176"/>
              <a:gd name="T77" fmla="*/ 32 h 176"/>
              <a:gd name="T78" fmla="*/ 168 w 176"/>
              <a:gd name="T79" fmla="*/ 160 h 176"/>
              <a:gd name="T80" fmla="*/ 16 w 176"/>
              <a:gd name="T81" fmla="*/ 168 h 176"/>
              <a:gd name="T82" fmla="*/ 8 w 176"/>
              <a:gd name="T83" fmla="*/ 64 h 176"/>
              <a:gd name="T84" fmla="*/ 168 w 176"/>
              <a:gd name="T85" fmla="*/ 160 h 176"/>
              <a:gd name="T86" fmla="*/ 8 w 176"/>
              <a:gd name="T87" fmla="*/ 56 h 176"/>
              <a:gd name="T88" fmla="*/ 16 w 176"/>
              <a:gd name="T89" fmla="*/ 24 h 176"/>
              <a:gd name="T90" fmla="*/ 32 w 176"/>
              <a:gd name="T91" fmla="*/ 36 h 176"/>
              <a:gd name="T92" fmla="*/ 40 w 176"/>
              <a:gd name="T93" fmla="*/ 36 h 176"/>
              <a:gd name="T94" fmla="*/ 136 w 176"/>
              <a:gd name="T95" fmla="*/ 24 h 176"/>
              <a:gd name="T96" fmla="*/ 140 w 176"/>
              <a:gd name="T97" fmla="*/ 40 h 176"/>
              <a:gd name="T98" fmla="*/ 144 w 176"/>
              <a:gd name="T99" fmla="*/ 24 h 176"/>
              <a:gd name="T100" fmla="*/ 168 w 176"/>
              <a:gd name="T101" fmla="*/ 32 h 176"/>
              <a:gd name="T102" fmla="*/ 36 w 176"/>
              <a:gd name="T103" fmla="*/ 136 h 176"/>
              <a:gd name="T104" fmla="*/ 20 w 176"/>
              <a:gd name="T105" fmla="*/ 152 h 176"/>
              <a:gd name="T106" fmla="*/ 36 w 176"/>
              <a:gd name="T107" fmla="*/ 136 h 176"/>
              <a:gd name="T108" fmla="*/ 44 w 176"/>
              <a:gd name="T109" fmla="*/ 80 h 176"/>
              <a:gd name="T110" fmla="*/ 60 w 176"/>
              <a:gd name="T111" fmla="*/ 96 h 176"/>
              <a:gd name="T112" fmla="*/ 60 w 176"/>
              <a:gd name="T113" fmla="*/ 136 h 176"/>
              <a:gd name="T114" fmla="*/ 44 w 176"/>
              <a:gd name="T115" fmla="*/ 152 h 176"/>
              <a:gd name="T116" fmla="*/ 60 w 176"/>
              <a:gd name="T117" fmla="*/ 136 h 176"/>
              <a:gd name="T118" fmla="*/ 44 w 176"/>
              <a:gd name="T119" fmla="*/ 108 h 176"/>
              <a:gd name="T120" fmla="*/ 60 w 176"/>
              <a:gd name="T121" fmla="*/ 1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4" name="Freeform 559"/>
          <p:cNvSpPr>
            <a:spLocks noEditPoints="1"/>
          </p:cNvSpPr>
          <p:nvPr/>
        </p:nvSpPr>
        <p:spPr bwMode="auto">
          <a:xfrm>
            <a:off x="10147120" y="4610573"/>
            <a:ext cx="506394" cy="506394"/>
          </a:xfrm>
          <a:custGeom>
            <a:avLst/>
            <a:gdLst>
              <a:gd name="T0" fmla="*/ 176 w 176"/>
              <a:gd name="T1" fmla="*/ 68 h 176"/>
              <a:gd name="T2" fmla="*/ 174 w 176"/>
              <a:gd name="T3" fmla="*/ 49 h 176"/>
              <a:gd name="T4" fmla="*/ 90 w 176"/>
              <a:gd name="T5" fmla="*/ 1 h 176"/>
              <a:gd name="T6" fmla="*/ 88 w 176"/>
              <a:gd name="T7" fmla="*/ 0 h 176"/>
              <a:gd name="T8" fmla="*/ 86 w 176"/>
              <a:gd name="T9" fmla="*/ 1 h 176"/>
              <a:gd name="T10" fmla="*/ 2 w 176"/>
              <a:gd name="T11" fmla="*/ 49 h 176"/>
              <a:gd name="T12" fmla="*/ 0 w 176"/>
              <a:gd name="T13" fmla="*/ 68 h 176"/>
              <a:gd name="T14" fmla="*/ 16 w 176"/>
              <a:gd name="T15" fmla="*/ 72 h 176"/>
              <a:gd name="T16" fmla="*/ 12 w 176"/>
              <a:gd name="T17" fmla="*/ 144 h 176"/>
              <a:gd name="T18" fmla="*/ 8 w 176"/>
              <a:gd name="T19" fmla="*/ 147 h 176"/>
              <a:gd name="T20" fmla="*/ 0 w 176"/>
              <a:gd name="T21" fmla="*/ 171 h 176"/>
              <a:gd name="T22" fmla="*/ 4 w 176"/>
              <a:gd name="T23" fmla="*/ 176 h 176"/>
              <a:gd name="T24" fmla="*/ 176 w 176"/>
              <a:gd name="T25" fmla="*/ 172 h 176"/>
              <a:gd name="T26" fmla="*/ 176 w 176"/>
              <a:gd name="T27" fmla="*/ 171 h 176"/>
              <a:gd name="T28" fmla="*/ 168 w 176"/>
              <a:gd name="T29" fmla="*/ 147 h 176"/>
              <a:gd name="T30" fmla="*/ 160 w 176"/>
              <a:gd name="T31" fmla="*/ 144 h 176"/>
              <a:gd name="T32" fmla="*/ 172 w 176"/>
              <a:gd name="T33" fmla="*/ 72 h 176"/>
              <a:gd name="T34" fmla="*/ 157 w 176"/>
              <a:gd name="T35" fmla="*/ 48 h 176"/>
              <a:gd name="T36" fmla="*/ 88 w 176"/>
              <a:gd name="T37" fmla="*/ 9 h 176"/>
              <a:gd name="T38" fmla="*/ 166 w 176"/>
              <a:gd name="T39" fmla="*/ 168 h 176"/>
              <a:gd name="T40" fmla="*/ 15 w 176"/>
              <a:gd name="T41" fmla="*/ 152 h 176"/>
              <a:gd name="T42" fmla="*/ 24 w 176"/>
              <a:gd name="T43" fmla="*/ 144 h 176"/>
              <a:gd name="T44" fmla="*/ 40 w 176"/>
              <a:gd name="T45" fmla="*/ 72 h 176"/>
              <a:gd name="T46" fmla="*/ 24 w 176"/>
              <a:gd name="T47" fmla="*/ 144 h 176"/>
              <a:gd name="T48" fmla="*/ 48 w 176"/>
              <a:gd name="T49" fmla="*/ 72 h 176"/>
              <a:gd name="T50" fmla="*/ 64 w 176"/>
              <a:gd name="T51" fmla="*/ 144 h 176"/>
              <a:gd name="T52" fmla="*/ 72 w 176"/>
              <a:gd name="T53" fmla="*/ 144 h 176"/>
              <a:gd name="T54" fmla="*/ 104 w 176"/>
              <a:gd name="T55" fmla="*/ 72 h 176"/>
              <a:gd name="T56" fmla="*/ 72 w 176"/>
              <a:gd name="T57" fmla="*/ 144 h 176"/>
              <a:gd name="T58" fmla="*/ 112 w 176"/>
              <a:gd name="T59" fmla="*/ 72 h 176"/>
              <a:gd name="T60" fmla="*/ 128 w 176"/>
              <a:gd name="T61" fmla="*/ 144 h 176"/>
              <a:gd name="T62" fmla="*/ 136 w 176"/>
              <a:gd name="T63" fmla="*/ 144 h 176"/>
              <a:gd name="T64" fmla="*/ 152 w 176"/>
              <a:gd name="T65" fmla="*/ 72 h 176"/>
              <a:gd name="T66" fmla="*/ 136 w 176"/>
              <a:gd name="T67" fmla="*/ 144 h 176"/>
              <a:gd name="T68" fmla="*/ 8 w 176"/>
              <a:gd name="T69" fmla="*/ 56 h 176"/>
              <a:gd name="T70" fmla="*/ 168 w 176"/>
              <a:gd name="T71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72" y="72"/>
                </a:moveTo>
                <a:cubicBezTo>
                  <a:pt x="174" y="72"/>
                  <a:pt x="176" y="70"/>
                  <a:pt x="176" y="6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5" y="49"/>
                  <a:pt x="174" y="49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49"/>
                  <a:pt x="0" y="51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0" y="144"/>
                  <a:pt x="9" y="145"/>
                  <a:pt x="8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2"/>
                  <a:pt x="176" y="171"/>
                  <a:pt x="176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5"/>
                  <a:pt x="166" y="144"/>
                  <a:pt x="1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72"/>
                  <a:pt x="160" y="72"/>
                  <a:pt x="160" y="72"/>
                </a:cubicBezTo>
                <a:lnTo>
                  <a:pt x="172" y="72"/>
                </a:lnTo>
                <a:close/>
                <a:moveTo>
                  <a:pt x="88" y="9"/>
                </a:moveTo>
                <a:cubicBezTo>
                  <a:pt x="157" y="48"/>
                  <a:pt x="157" y="48"/>
                  <a:pt x="157" y="48"/>
                </a:cubicBezTo>
                <a:cubicBezTo>
                  <a:pt x="19" y="48"/>
                  <a:pt x="19" y="48"/>
                  <a:pt x="19" y="48"/>
                </a:cubicBezTo>
                <a:lnTo>
                  <a:pt x="88" y="9"/>
                </a:lnTo>
                <a:close/>
                <a:moveTo>
                  <a:pt x="161" y="152"/>
                </a:moveTo>
                <a:cubicBezTo>
                  <a:pt x="166" y="168"/>
                  <a:pt x="166" y="168"/>
                  <a:pt x="166" y="168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15" y="152"/>
                  <a:pt x="15" y="152"/>
                  <a:pt x="15" y="152"/>
                </a:cubicBezTo>
                <a:lnTo>
                  <a:pt x="161" y="152"/>
                </a:lnTo>
                <a:close/>
                <a:moveTo>
                  <a:pt x="24" y="144"/>
                </a:moveTo>
                <a:cubicBezTo>
                  <a:pt x="24" y="72"/>
                  <a:pt x="24" y="72"/>
                  <a:pt x="24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144"/>
                  <a:pt x="40" y="144"/>
                  <a:pt x="40" y="144"/>
                </a:cubicBezTo>
                <a:lnTo>
                  <a:pt x="24" y="144"/>
                </a:lnTo>
                <a:close/>
                <a:moveTo>
                  <a:pt x="48" y="144"/>
                </a:moveTo>
                <a:cubicBezTo>
                  <a:pt x="48" y="72"/>
                  <a:pt x="48" y="72"/>
                  <a:pt x="48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144"/>
                  <a:pt x="64" y="144"/>
                  <a:pt x="64" y="144"/>
                </a:cubicBezTo>
                <a:lnTo>
                  <a:pt x="48" y="144"/>
                </a:lnTo>
                <a:close/>
                <a:moveTo>
                  <a:pt x="72" y="144"/>
                </a:moveTo>
                <a:cubicBezTo>
                  <a:pt x="72" y="72"/>
                  <a:pt x="72" y="72"/>
                  <a:pt x="72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144"/>
                  <a:pt x="104" y="144"/>
                  <a:pt x="104" y="144"/>
                </a:cubicBezTo>
                <a:lnTo>
                  <a:pt x="72" y="144"/>
                </a:lnTo>
                <a:close/>
                <a:moveTo>
                  <a:pt x="112" y="144"/>
                </a:moveTo>
                <a:cubicBezTo>
                  <a:pt x="112" y="72"/>
                  <a:pt x="112" y="72"/>
                  <a:pt x="112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44"/>
                  <a:pt x="128" y="144"/>
                  <a:pt x="128" y="144"/>
                </a:cubicBezTo>
                <a:lnTo>
                  <a:pt x="112" y="144"/>
                </a:lnTo>
                <a:close/>
                <a:moveTo>
                  <a:pt x="136" y="144"/>
                </a:moveTo>
                <a:cubicBezTo>
                  <a:pt x="136" y="72"/>
                  <a:pt x="136" y="72"/>
                  <a:pt x="136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44"/>
                  <a:pt x="152" y="144"/>
                  <a:pt x="152" y="144"/>
                </a:cubicBezTo>
                <a:lnTo>
                  <a:pt x="136" y="144"/>
                </a:lnTo>
                <a:close/>
                <a:moveTo>
                  <a:pt x="8" y="64"/>
                </a:move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64"/>
                  <a:pt x="168" y="64"/>
                  <a:pt x="168" y="64"/>
                </a:cubicBezTo>
                <a:lnTo>
                  <a:pt x="8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5" name="Freeform 560"/>
          <p:cNvSpPr>
            <a:spLocks noEditPoints="1"/>
          </p:cNvSpPr>
          <p:nvPr/>
        </p:nvSpPr>
        <p:spPr bwMode="auto">
          <a:xfrm>
            <a:off x="1538486" y="5623353"/>
            <a:ext cx="506394" cy="402519"/>
          </a:xfrm>
          <a:custGeom>
            <a:avLst/>
            <a:gdLst>
              <a:gd name="T0" fmla="*/ 88 w 176"/>
              <a:gd name="T1" fmla="*/ 40 h 144"/>
              <a:gd name="T2" fmla="*/ 80 w 176"/>
              <a:gd name="T3" fmla="*/ 48 h 144"/>
              <a:gd name="T4" fmla="*/ 84 w 176"/>
              <a:gd name="T5" fmla="*/ 92 h 144"/>
              <a:gd name="T6" fmla="*/ 88 w 176"/>
              <a:gd name="T7" fmla="*/ 96 h 144"/>
              <a:gd name="T8" fmla="*/ 92 w 176"/>
              <a:gd name="T9" fmla="*/ 92 h 144"/>
              <a:gd name="T10" fmla="*/ 96 w 176"/>
              <a:gd name="T11" fmla="*/ 48 h 144"/>
              <a:gd name="T12" fmla="*/ 88 w 176"/>
              <a:gd name="T13" fmla="*/ 40 h 144"/>
              <a:gd name="T14" fmla="*/ 88 w 176"/>
              <a:gd name="T15" fmla="*/ 104 h 144"/>
              <a:gd name="T16" fmla="*/ 80 w 176"/>
              <a:gd name="T17" fmla="*/ 112 h 144"/>
              <a:gd name="T18" fmla="*/ 88 w 176"/>
              <a:gd name="T19" fmla="*/ 120 h 144"/>
              <a:gd name="T20" fmla="*/ 96 w 176"/>
              <a:gd name="T21" fmla="*/ 112 h 144"/>
              <a:gd name="T22" fmla="*/ 88 w 176"/>
              <a:gd name="T23" fmla="*/ 104 h 144"/>
              <a:gd name="T24" fmla="*/ 174 w 176"/>
              <a:gd name="T25" fmla="*/ 120 h 144"/>
              <a:gd name="T26" fmla="*/ 102 w 176"/>
              <a:gd name="T27" fmla="*/ 8 h 144"/>
              <a:gd name="T28" fmla="*/ 88 w 176"/>
              <a:gd name="T29" fmla="*/ 0 h 144"/>
              <a:gd name="T30" fmla="*/ 74 w 176"/>
              <a:gd name="T31" fmla="*/ 8 h 144"/>
              <a:gd name="T32" fmla="*/ 2 w 176"/>
              <a:gd name="T33" fmla="*/ 120 h 144"/>
              <a:gd name="T34" fmla="*/ 0 w 176"/>
              <a:gd name="T35" fmla="*/ 128 h 144"/>
              <a:gd name="T36" fmla="*/ 16 w 176"/>
              <a:gd name="T37" fmla="*/ 144 h 144"/>
              <a:gd name="T38" fmla="*/ 160 w 176"/>
              <a:gd name="T39" fmla="*/ 144 h 144"/>
              <a:gd name="T40" fmla="*/ 176 w 176"/>
              <a:gd name="T41" fmla="*/ 128 h 144"/>
              <a:gd name="T42" fmla="*/ 174 w 176"/>
              <a:gd name="T43" fmla="*/ 120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9 w 176"/>
              <a:gd name="T51" fmla="*/ 125 h 144"/>
              <a:gd name="T52" fmla="*/ 9 w 176"/>
              <a:gd name="T53" fmla="*/ 124 h 144"/>
              <a:gd name="T54" fmla="*/ 81 w 176"/>
              <a:gd name="T55" fmla="*/ 12 h 144"/>
              <a:gd name="T56" fmla="*/ 81 w 176"/>
              <a:gd name="T57" fmla="*/ 12 h 144"/>
              <a:gd name="T58" fmla="*/ 88 w 176"/>
              <a:gd name="T59" fmla="*/ 8 h 144"/>
              <a:gd name="T60" fmla="*/ 95 w 176"/>
              <a:gd name="T61" fmla="*/ 11 h 144"/>
              <a:gd name="T62" fmla="*/ 95 w 176"/>
              <a:gd name="T63" fmla="*/ 12 h 144"/>
              <a:gd name="T64" fmla="*/ 167 w 176"/>
              <a:gd name="T65" fmla="*/ 124 h 144"/>
              <a:gd name="T66" fmla="*/ 168 w 176"/>
              <a:gd name="T67" fmla="*/ 125 h 144"/>
              <a:gd name="T68" fmla="*/ 168 w 176"/>
              <a:gd name="T69" fmla="*/ 128 h 144"/>
              <a:gd name="T70" fmla="*/ 160 w 176"/>
              <a:gd name="T7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88" y="40"/>
                </a:moveTo>
                <a:cubicBezTo>
                  <a:pt x="84" y="40"/>
                  <a:pt x="80" y="44"/>
                  <a:pt x="80" y="48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4"/>
                  <a:pt x="92" y="40"/>
                  <a:pt x="88" y="40"/>
                </a:cubicBezTo>
                <a:close/>
                <a:moveTo>
                  <a:pt x="88" y="104"/>
                </a:moveTo>
                <a:cubicBezTo>
                  <a:pt x="84" y="104"/>
                  <a:pt x="80" y="108"/>
                  <a:pt x="80" y="112"/>
                </a:cubicBezTo>
                <a:cubicBezTo>
                  <a:pt x="80" y="116"/>
                  <a:pt x="84" y="120"/>
                  <a:pt x="88" y="120"/>
                </a:cubicBezTo>
                <a:cubicBezTo>
                  <a:pt x="92" y="120"/>
                  <a:pt x="96" y="116"/>
                  <a:pt x="96" y="112"/>
                </a:cubicBezTo>
                <a:cubicBezTo>
                  <a:pt x="96" y="108"/>
                  <a:pt x="92" y="104"/>
                  <a:pt x="88" y="104"/>
                </a:cubicBezTo>
                <a:close/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6" name="Freeform 561"/>
          <p:cNvSpPr>
            <a:spLocks noEditPoints="1"/>
          </p:cNvSpPr>
          <p:nvPr/>
        </p:nvSpPr>
        <p:spPr bwMode="auto">
          <a:xfrm>
            <a:off x="2538285" y="5571415"/>
            <a:ext cx="415500" cy="506394"/>
          </a:xfrm>
          <a:custGeom>
            <a:avLst/>
            <a:gdLst>
              <a:gd name="T0" fmla="*/ 72 w 144"/>
              <a:gd name="T1" fmla="*/ 152 h 176"/>
              <a:gd name="T2" fmla="*/ 76 w 144"/>
              <a:gd name="T3" fmla="*/ 148 h 176"/>
              <a:gd name="T4" fmla="*/ 76 w 144"/>
              <a:gd name="T5" fmla="*/ 52 h 176"/>
              <a:gd name="T6" fmla="*/ 72 w 144"/>
              <a:gd name="T7" fmla="*/ 48 h 176"/>
              <a:gd name="T8" fmla="*/ 68 w 144"/>
              <a:gd name="T9" fmla="*/ 52 h 176"/>
              <a:gd name="T10" fmla="*/ 68 w 144"/>
              <a:gd name="T11" fmla="*/ 148 h 176"/>
              <a:gd name="T12" fmla="*/ 72 w 144"/>
              <a:gd name="T13" fmla="*/ 152 h 176"/>
              <a:gd name="T14" fmla="*/ 96 w 144"/>
              <a:gd name="T15" fmla="*/ 152 h 176"/>
              <a:gd name="T16" fmla="*/ 100 w 144"/>
              <a:gd name="T17" fmla="*/ 148 h 176"/>
              <a:gd name="T18" fmla="*/ 106 w 144"/>
              <a:gd name="T19" fmla="*/ 52 h 176"/>
              <a:gd name="T20" fmla="*/ 102 w 144"/>
              <a:gd name="T21" fmla="*/ 48 h 176"/>
              <a:gd name="T22" fmla="*/ 98 w 144"/>
              <a:gd name="T23" fmla="*/ 52 h 176"/>
              <a:gd name="T24" fmla="*/ 92 w 144"/>
              <a:gd name="T25" fmla="*/ 148 h 176"/>
              <a:gd name="T26" fmla="*/ 96 w 144"/>
              <a:gd name="T27" fmla="*/ 152 h 176"/>
              <a:gd name="T28" fmla="*/ 140 w 144"/>
              <a:gd name="T29" fmla="*/ 24 h 176"/>
              <a:gd name="T30" fmla="*/ 100 w 144"/>
              <a:gd name="T31" fmla="*/ 24 h 176"/>
              <a:gd name="T32" fmla="*/ 100 w 144"/>
              <a:gd name="T33" fmla="*/ 8 h 176"/>
              <a:gd name="T34" fmla="*/ 92 w 144"/>
              <a:gd name="T35" fmla="*/ 0 h 176"/>
              <a:gd name="T36" fmla="*/ 52 w 144"/>
              <a:gd name="T37" fmla="*/ 0 h 176"/>
              <a:gd name="T38" fmla="*/ 44 w 144"/>
              <a:gd name="T39" fmla="*/ 8 h 176"/>
              <a:gd name="T40" fmla="*/ 44 w 144"/>
              <a:gd name="T41" fmla="*/ 24 h 176"/>
              <a:gd name="T42" fmla="*/ 4 w 144"/>
              <a:gd name="T43" fmla="*/ 24 h 176"/>
              <a:gd name="T44" fmla="*/ 0 w 144"/>
              <a:gd name="T45" fmla="*/ 28 h 176"/>
              <a:gd name="T46" fmla="*/ 4 w 144"/>
              <a:gd name="T47" fmla="*/ 32 h 176"/>
              <a:gd name="T48" fmla="*/ 12 w 144"/>
              <a:gd name="T49" fmla="*/ 32 h 176"/>
              <a:gd name="T50" fmla="*/ 20 w 144"/>
              <a:gd name="T51" fmla="*/ 160 h 176"/>
              <a:gd name="T52" fmla="*/ 36 w 144"/>
              <a:gd name="T53" fmla="*/ 176 h 176"/>
              <a:gd name="T54" fmla="*/ 108 w 144"/>
              <a:gd name="T55" fmla="*/ 176 h 176"/>
              <a:gd name="T56" fmla="*/ 124 w 144"/>
              <a:gd name="T57" fmla="*/ 160 h 176"/>
              <a:gd name="T58" fmla="*/ 132 w 144"/>
              <a:gd name="T59" fmla="*/ 32 h 176"/>
              <a:gd name="T60" fmla="*/ 140 w 144"/>
              <a:gd name="T61" fmla="*/ 32 h 176"/>
              <a:gd name="T62" fmla="*/ 144 w 144"/>
              <a:gd name="T63" fmla="*/ 28 h 176"/>
              <a:gd name="T64" fmla="*/ 140 w 144"/>
              <a:gd name="T65" fmla="*/ 24 h 176"/>
              <a:gd name="T66" fmla="*/ 52 w 144"/>
              <a:gd name="T67" fmla="*/ 8 h 176"/>
              <a:gd name="T68" fmla="*/ 92 w 144"/>
              <a:gd name="T69" fmla="*/ 8 h 176"/>
              <a:gd name="T70" fmla="*/ 92 w 144"/>
              <a:gd name="T71" fmla="*/ 24 h 176"/>
              <a:gd name="T72" fmla="*/ 52 w 144"/>
              <a:gd name="T73" fmla="*/ 24 h 176"/>
              <a:gd name="T74" fmla="*/ 52 w 144"/>
              <a:gd name="T75" fmla="*/ 8 h 176"/>
              <a:gd name="T76" fmla="*/ 116 w 144"/>
              <a:gd name="T77" fmla="*/ 160 h 176"/>
              <a:gd name="T78" fmla="*/ 108 w 144"/>
              <a:gd name="T79" fmla="*/ 168 h 176"/>
              <a:gd name="T80" fmla="*/ 36 w 144"/>
              <a:gd name="T81" fmla="*/ 168 h 176"/>
              <a:gd name="T82" fmla="*/ 28 w 144"/>
              <a:gd name="T83" fmla="*/ 160 h 176"/>
              <a:gd name="T84" fmla="*/ 20 w 144"/>
              <a:gd name="T85" fmla="*/ 32 h 176"/>
              <a:gd name="T86" fmla="*/ 124 w 144"/>
              <a:gd name="T87" fmla="*/ 32 h 176"/>
              <a:gd name="T88" fmla="*/ 116 w 144"/>
              <a:gd name="T89" fmla="*/ 160 h 176"/>
              <a:gd name="T90" fmla="*/ 48 w 144"/>
              <a:gd name="T91" fmla="*/ 152 h 176"/>
              <a:gd name="T92" fmla="*/ 52 w 144"/>
              <a:gd name="T93" fmla="*/ 148 h 176"/>
              <a:gd name="T94" fmla="*/ 46 w 144"/>
              <a:gd name="T95" fmla="*/ 52 h 176"/>
              <a:gd name="T96" fmla="*/ 42 w 144"/>
              <a:gd name="T97" fmla="*/ 48 h 176"/>
              <a:gd name="T98" fmla="*/ 38 w 144"/>
              <a:gd name="T99" fmla="*/ 52 h 176"/>
              <a:gd name="T100" fmla="*/ 44 w 144"/>
              <a:gd name="T101" fmla="*/ 148 h 176"/>
              <a:gd name="T102" fmla="*/ 48 w 144"/>
              <a:gd name="T103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76">
                <a:moveTo>
                  <a:pt x="72" y="152"/>
                </a:moveTo>
                <a:cubicBezTo>
                  <a:pt x="74" y="152"/>
                  <a:pt x="76" y="150"/>
                  <a:pt x="76" y="148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0"/>
                  <a:pt x="74" y="48"/>
                  <a:pt x="72" y="48"/>
                </a:cubicBezTo>
                <a:cubicBezTo>
                  <a:pt x="70" y="48"/>
                  <a:pt x="68" y="50"/>
                  <a:pt x="68" y="52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50"/>
                  <a:pt x="70" y="152"/>
                  <a:pt x="72" y="152"/>
                </a:cubicBezTo>
                <a:close/>
                <a:moveTo>
                  <a:pt x="96" y="152"/>
                </a:moveTo>
                <a:cubicBezTo>
                  <a:pt x="98" y="152"/>
                  <a:pt x="100" y="150"/>
                  <a:pt x="100" y="148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6" y="50"/>
                  <a:pt x="104" y="48"/>
                  <a:pt x="102" y="48"/>
                </a:cubicBezTo>
                <a:cubicBezTo>
                  <a:pt x="100" y="48"/>
                  <a:pt x="98" y="50"/>
                  <a:pt x="98" y="52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50"/>
                  <a:pt x="94" y="152"/>
                  <a:pt x="96" y="152"/>
                </a:cubicBezTo>
                <a:close/>
                <a:moveTo>
                  <a:pt x="14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4"/>
                  <a:pt x="96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8" y="0"/>
                  <a:pt x="44" y="4"/>
                  <a:pt x="44" y="8"/>
                </a:cubicBezTo>
                <a:cubicBezTo>
                  <a:pt x="44" y="24"/>
                  <a:pt x="44" y="24"/>
                  <a:pt x="4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1" y="169"/>
                  <a:pt x="27" y="176"/>
                  <a:pt x="36" y="176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17" y="176"/>
                  <a:pt x="122" y="169"/>
                  <a:pt x="124" y="16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2" y="32"/>
                  <a:pt x="144" y="30"/>
                  <a:pt x="144" y="28"/>
                </a:cubicBezTo>
                <a:cubicBezTo>
                  <a:pt x="144" y="26"/>
                  <a:pt x="142" y="24"/>
                  <a:pt x="140" y="24"/>
                </a:cubicBezTo>
                <a:close/>
                <a:moveTo>
                  <a:pt x="52" y="8"/>
                </a:moveTo>
                <a:cubicBezTo>
                  <a:pt x="92" y="8"/>
                  <a:pt x="92" y="8"/>
                  <a:pt x="92" y="8"/>
                </a:cubicBezTo>
                <a:cubicBezTo>
                  <a:pt x="92" y="24"/>
                  <a:pt x="92" y="24"/>
                  <a:pt x="92" y="24"/>
                </a:cubicBezTo>
                <a:cubicBezTo>
                  <a:pt x="52" y="24"/>
                  <a:pt x="52" y="24"/>
                  <a:pt x="52" y="24"/>
                </a:cubicBezTo>
                <a:lnTo>
                  <a:pt x="52" y="8"/>
                </a:lnTo>
                <a:close/>
                <a:moveTo>
                  <a:pt x="116" y="160"/>
                </a:moveTo>
                <a:cubicBezTo>
                  <a:pt x="115" y="164"/>
                  <a:pt x="112" y="168"/>
                  <a:pt x="108" y="168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2" y="168"/>
                  <a:pt x="29" y="164"/>
                  <a:pt x="28" y="16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4" y="32"/>
                  <a:pt x="124" y="32"/>
                  <a:pt x="124" y="32"/>
                </a:cubicBezTo>
                <a:lnTo>
                  <a:pt x="116" y="160"/>
                </a:lnTo>
                <a:close/>
                <a:moveTo>
                  <a:pt x="48" y="152"/>
                </a:moveTo>
                <a:cubicBezTo>
                  <a:pt x="50" y="152"/>
                  <a:pt x="52" y="150"/>
                  <a:pt x="52" y="148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4" y="150"/>
                  <a:pt x="46" y="152"/>
                  <a:pt x="48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7" name="Freeform 562"/>
          <p:cNvSpPr>
            <a:spLocks noEditPoints="1"/>
          </p:cNvSpPr>
          <p:nvPr/>
        </p:nvSpPr>
        <p:spPr bwMode="auto">
          <a:xfrm>
            <a:off x="3538076" y="5571415"/>
            <a:ext cx="337594" cy="506394"/>
          </a:xfrm>
          <a:custGeom>
            <a:avLst/>
            <a:gdLst>
              <a:gd name="T0" fmla="*/ 84 w 120"/>
              <a:gd name="T1" fmla="*/ 152 h 176"/>
              <a:gd name="T2" fmla="*/ 88 w 120"/>
              <a:gd name="T3" fmla="*/ 148 h 176"/>
              <a:gd name="T4" fmla="*/ 94 w 120"/>
              <a:gd name="T5" fmla="*/ 52 h 176"/>
              <a:gd name="T6" fmla="*/ 90 w 120"/>
              <a:gd name="T7" fmla="*/ 48 h 176"/>
              <a:gd name="T8" fmla="*/ 86 w 120"/>
              <a:gd name="T9" fmla="*/ 52 h 176"/>
              <a:gd name="T10" fmla="*/ 80 w 120"/>
              <a:gd name="T11" fmla="*/ 148 h 176"/>
              <a:gd name="T12" fmla="*/ 84 w 120"/>
              <a:gd name="T13" fmla="*/ 152 h 176"/>
              <a:gd name="T14" fmla="*/ 60 w 120"/>
              <a:gd name="T15" fmla="*/ 152 h 176"/>
              <a:gd name="T16" fmla="*/ 64 w 120"/>
              <a:gd name="T17" fmla="*/ 148 h 176"/>
              <a:gd name="T18" fmla="*/ 64 w 120"/>
              <a:gd name="T19" fmla="*/ 52 h 176"/>
              <a:gd name="T20" fmla="*/ 60 w 120"/>
              <a:gd name="T21" fmla="*/ 48 h 176"/>
              <a:gd name="T22" fmla="*/ 56 w 120"/>
              <a:gd name="T23" fmla="*/ 52 h 176"/>
              <a:gd name="T24" fmla="*/ 56 w 120"/>
              <a:gd name="T25" fmla="*/ 148 h 176"/>
              <a:gd name="T26" fmla="*/ 60 w 120"/>
              <a:gd name="T27" fmla="*/ 152 h 176"/>
              <a:gd name="T28" fmla="*/ 36 w 120"/>
              <a:gd name="T29" fmla="*/ 152 h 176"/>
              <a:gd name="T30" fmla="*/ 40 w 120"/>
              <a:gd name="T31" fmla="*/ 148 h 176"/>
              <a:gd name="T32" fmla="*/ 34 w 120"/>
              <a:gd name="T33" fmla="*/ 52 h 176"/>
              <a:gd name="T34" fmla="*/ 30 w 120"/>
              <a:gd name="T35" fmla="*/ 48 h 176"/>
              <a:gd name="T36" fmla="*/ 26 w 120"/>
              <a:gd name="T37" fmla="*/ 52 h 176"/>
              <a:gd name="T38" fmla="*/ 32 w 120"/>
              <a:gd name="T39" fmla="*/ 148 h 176"/>
              <a:gd name="T40" fmla="*/ 36 w 120"/>
              <a:gd name="T41" fmla="*/ 152 h 176"/>
              <a:gd name="T42" fmla="*/ 116 w 120"/>
              <a:gd name="T43" fmla="*/ 24 h 176"/>
              <a:gd name="T44" fmla="*/ 109 w 120"/>
              <a:gd name="T45" fmla="*/ 24 h 176"/>
              <a:gd name="T46" fmla="*/ 102 w 120"/>
              <a:gd name="T47" fmla="*/ 16 h 176"/>
              <a:gd name="T48" fmla="*/ 82 w 120"/>
              <a:gd name="T49" fmla="*/ 4 h 176"/>
              <a:gd name="T50" fmla="*/ 62 w 120"/>
              <a:gd name="T51" fmla="*/ 10 h 176"/>
              <a:gd name="T52" fmla="*/ 59 w 120"/>
              <a:gd name="T53" fmla="*/ 12 h 176"/>
              <a:gd name="T54" fmla="*/ 53 w 120"/>
              <a:gd name="T55" fmla="*/ 9 h 176"/>
              <a:gd name="T56" fmla="*/ 38 w 120"/>
              <a:gd name="T57" fmla="*/ 0 h 176"/>
              <a:gd name="T58" fmla="*/ 23 w 120"/>
              <a:gd name="T59" fmla="*/ 11 h 176"/>
              <a:gd name="T60" fmla="*/ 7 w 120"/>
              <a:gd name="T61" fmla="*/ 24 h 176"/>
              <a:gd name="T62" fmla="*/ 4 w 120"/>
              <a:gd name="T63" fmla="*/ 24 h 176"/>
              <a:gd name="T64" fmla="*/ 0 w 120"/>
              <a:gd name="T65" fmla="*/ 28 h 176"/>
              <a:gd name="T66" fmla="*/ 0 w 120"/>
              <a:gd name="T67" fmla="*/ 28 h 176"/>
              <a:gd name="T68" fmla="*/ 8 w 120"/>
              <a:gd name="T69" fmla="*/ 160 h 176"/>
              <a:gd name="T70" fmla="*/ 24 w 120"/>
              <a:gd name="T71" fmla="*/ 176 h 176"/>
              <a:gd name="T72" fmla="*/ 96 w 120"/>
              <a:gd name="T73" fmla="*/ 176 h 176"/>
              <a:gd name="T74" fmla="*/ 112 w 120"/>
              <a:gd name="T75" fmla="*/ 160 h 176"/>
              <a:gd name="T76" fmla="*/ 120 w 120"/>
              <a:gd name="T77" fmla="*/ 28 h 176"/>
              <a:gd name="T78" fmla="*/ 120 w 120"/>
              <a:gd name="T79" fmla="*/ 28 h 176"/>
              <a:gd name="T80" fmla="*/ 116 w 120"/>
              <a:gd name="T81" fmla="*/ 24 h 176"/>
              <a:gd name="T82" fmla="*/ 25 w 120"/>
              <a:gd name="T83" fmla="*/ 18 h 176"/>
              <a:gd name="T84" fmla="*/ 30 w 120"/>
              <a:gd name="T85" fmla="*/ 13 h 176"/>
              <a:gd name="T86" fmla="*/ 38 w 120"/>
              <a:gd name="T87" fmla="*/ 8 h 176"/>
              <a:gd name="T88" fmla="*/ 46 w 120"/>
              <a:gd name="T89" fmla="*/ 11 h 176"/>
              <a:gd name="T90" fmla="*/ 47 w 120"/>
              <a:gd name="T91" fmla="*/ 14 h 176"/>
              <a:gd name="T92" fmla="*/ 59 w 120"/>
              <a:gd name="T93" fmla="*/ 20 h 176"/>
              <a:gd name="T94" fmla="*/ 68 w 120"/>
              <a:gd name="T95" fmla="*/ 16 h 176"/>
              <a:gd name="T96" fmla="*/ 82 w 120"/>
              <a:gd name="T97" fmla="*/ 12 h 176"/>
              <a:gd name="T98" fmla="*/ 94 w 120"/>
              <a:gd name="T99" fmla="*/ 18 h 176"/>
              <a:gd name="T100" fmla="*/ 98 w 120"/>
              <a:gd name="T101" fmla="*/ 24 h 176"/>
              <a:gd name="T102" fmla="*/ 16 w 120"/>
              <a:gd name="T103" fmla="*/ 24 h 176"/>
              <a:gd name="T104" fmla="*/ 25 w 120"/>
              <a:gd name="T105" fmla="*/ 18 h 176"/>
              <a:gd name="T106" fmla="*/ 104 w 120"/>
              <a:gd name="T107" fmla="*/ 160 h 176"/>
              <a:gd name="T108" fmla="*/ 96 w 120"/>
              <a:gd name="T109" fmla="*/ 168 h 176"/>
              <a:gd name="T110" fmla="*/ 24 w 120"/>
              <a:gd name="T111" fmla="*/ 168 h 176"/>
              <a:gd name="T112" fmla="*/ 16 w 120"/>
              <a:gd name="T113" fmla="*/ 160 h 176"/>
              <a:gd name="T114" fmla="*/ 8 w 120"/>
              <a:gd name="T115" fmla="*/ 32 h 176"/>
              <a:gd name="T116" fmla="*/ 112 w 120"/>
              <a:gd name="T117" fmla="*/ 32 h 176"/>
              <a:gd name="T118" fmla="*/ 104 w 120"/>
              <a:gd name="T11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0" h="176">
                <a:moveTo>
                  <a:pt x="84" y="152"/>
                </a:moveTo>
                <a:cubicBezTo>
                  <a:pt x="86" y="152"/>
                  <a:pt x="88" y="150"/>
                  <a:pt x="88" y="148"/>
                </a:cubicBezTo>
                <a:cubicBezTo>
                  <a:pt x="94" y="52"/>
                  <a:pt x="94" y="52"/>
                  <a:pt x="94" y="52"/>
                </a:cubicBezTo>
                <a:cubicBezTo>
                  <a:pt x="94" y="50"/>
                  <a:pt x="92" y="48"/>
                  <a:pt x="90" y="48"/>
                </a:cubicBezTo>
                <a:cubicBezTo>
                  <a:pt x="88" y="48"/>
                  <a:pt x="86" y="50"/>
                  <a:pt x="86" y="52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50"/>
                  <a:pt x="82" y="152"/>
                  <a:pt x="84" y="152"/>
                </a:cubicBezTo>
                <a:close/>
                <a:moveTo>
                  <a:pt x="60" y="152"/>
                </a:moveTo>
                <a:cubicBezTo>
                  <a:pt x="62" y="152"/>
                  <a:pt x="64" y="150"/>
                  <a:pt x="64" y="148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0"/>
                  <a:pt x="62" y="48"/>
                  <a:pt x="60" y="48"/>
                </a:cubicBezTo>
                <a:cubicBezTo>
                  <a:pt x="58" y="48"/>
                  <a:pt x="56" y="50"/>
                  <a:pt x="56" y="5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50"/>
                  <a:pt x="58" y="152"/>
                  <a:pt x="60" y="152"/>
                </a:cubicBezTo>
                <a:close/>
                <a:moveTo>
                  <a:pt x="36" y="152"/>
                </a:moveTo>
                <a:cubicBezTo>
                  <a:pt x="38" y="152"/>
                  <a:pt x="40" y="150"/>
                  <a:pt x="40" y="148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0"/>
                  <a:pt x="32" y="48"/>
                  <a:pt x="30" y="48"/>
                </a:cubicBezTo>
                <a:cubicBezTo>
                  <a:pt x="28" y="48"/>
                  <a:pt x="26" y="50"/>
                  <a:pt x="26" y="52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close/>
                <a:moveTo>
                  <a:pt x="116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7" y="22"/>
                  <a:pt x="104" y="20"/>
                  <a:pt x="102" y="16"/>
                </a:cubicBezTo>
                <a:cubicBezTo>
                  <a:pt x="99" y="10"/>
                  <a:pt x="93" y="4"/>
                  <a:pt x="82" y="4"/>
                </a:cubicBezTo>
                <a:cubicBezTo>
                  <a:pt x="72" y="4"/>
                  <a:pt x="66" y="6"/>
                  <a:pt x="62" y="10"/>
                </a:cubicBezTo>
                <a:cubicBezTo>
                  <a:pt x="62" y="11"/>
                  <a:pt x="60" y="12"/>
                  <a:pt x="59" y="12"/>
                </a:cubicBezTo>
                <a:cubicBezTo>
                  <a:pt x="57" y="12"/>
                  <a:pt x="55" y="11"/>
                  <a:pt x="53" y="9"/>
                </a:cubicBezTo>
                <a:cubicBezTo>
                  <a:pt x="52" y="3"/>
                  <a:pt x="45" y="0"/>
                  <a:pt x="38" y="0"/>
                </a:cubicBezTo>
                <a:cubicBezTo>
                  <a:pt x="31" y="0"/>
                  <a:pt x="24" y="5"/>
                  <a:pt x="23" y="11"/>
                </a:cubicBezTo>
                <a:cubicBezTo>
                  <a:pt x="15" y="13"/>
                  <a:pt x="9" y="18"/>
                  <a:pt x="7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69"/>
                  <a:pt x="15" y="176"/>
                  <a:pt x="24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0" y="169"/>
                  <a:pt x="112" y="160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lose/>
                <a:moveTo>
                  <a:pt x="25" y="18"/>
                </a:moveTo>
                <a:cubicBezTo>
                  <a:pt x="28" y="17"/>
                  <a:pt x="30" y="15"/>
                  <a:pt x="30" y="13"/>
                </a:cubicBezTo>
                <a:cubicBezTo>
                  <a:pt x="31" y="10"/>
                  <a:pt x="34" y="8"/>
                  <a:pt x="38" y="8"/>
                </a:cubicBezTo>
                <a:cubicBezTo>
                  <a:pt x="42" y="8"/>
                  <a:pt x="45" y="9"/>
                  <a:pt x="46" y="11"/>
                </a:cubicBezTo>
                <a:cubicBezTo>
                  <a:pt x="46" y="12"/>
                  <a:pt x="46" y="13"/>
                  <a:pt x="47" y="14"/>
                </a:cubicBezTo>
                <a:cubicBezTo>
                  <a:pt x="50" y="18"/>
                  <a:pt x="54" y="20"/>
                  <a:pt x="59" y="20"/>
                </a:cubicBezTo>
                <a:cubicBezTo>
                  <a:pt x="62" y="20"/>
                  <a:pt x="66" y="18"/>
                  <a:pt x="68" y="16"/>
                </a:cubicBezTo>
                <a:cubicBezTo>
                  <a:pt x="71" y="13"/>
                  <a:pt x="75" y="12"/>
                  <a:pt x="82" y="12"/>
                </a:cubicBezTo>
                <a:cubicBezTo>
                  <a:pt x="89" y="12"/>
                  <a:pt x="93" y="16"/>
                  <a:pt x="94" y="18"/>
                </a:cubicBezTo>
                <a:cubicBezTo>
                  <a:pt x="95" y="20"/>
                  <a:pt x="97" y="22"/>
                  <a:pt x="9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8" y="22"/>
                  <a:pt x="21" y="20"/>
                  <a:pt x="25" y="18"/>
                </a:cubicBezTo>
                <a:close/>
                <a:moveTo>
                  <a:pt x="104" y="160"/>
                </a:moveTo>
                <a:cubicBezTo>
                  <a:pt x="103" y="164"/>
                  <a:pt x="100" y="168"/>
                  <a:pt x="96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7" y="164"/>
                  <a:pt x="16" y="160"/>
                </a:cubicBezTo>
                <a:cubicBezTo>
                  <a:pt x="8" y="32"/>
                  <a:pt x="8" y="32"/>
                  <a:pt x="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04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8" name="Freeform 563"/>
          <p:cNvSpPr>
            <a:spLocks noEditPoints="1"/>
          </p:cNvSpPr>
          <p:nvPr/>
        </p:nvSpPr>
        <p:spPr bwMode="auto">
          <a:xfrm>
            <a:off x="4408034" y="5571415"/>
            <a:ext cx="506394" cy="506394"/>
          </a:xfrm>
          <a:custGeom>
            <a:avLst/>
            <a:gdLst>
              <a:gd name="T0" fmla="*/ 176 w 176"/>
              <a:gd name="T1" fmla="*/ 140 h 176"/>
              <a:gd name="T2" fmla="*/ 170 w 176"/>
              <a:gd name="T3" fmla="*/ 130 h 176"/>
              <a:gd name="T4" fmla="*/ 128 w 176"/>
              <a:gd name="T5" fmla="*/ 100 h 176"/>
              <a:gd name="T6" fmla="*/ 111 w 176"/>
              <a:gd name="T7" fmla="*/ 112 h 176"/>
              <a:gd name="T8" fmla="*/ 105 w 176"/>
              <a:gd name="T9" fmla="*/ 115 h 176"/>
              <a:gd name="T10" fmla="*/ 99 w 176"/>
              <a:gd name="T11" fmla="*/ 111 h 176"/>
              <a:gd name="T12" fmla="*/ 65 w 176"/>
              <a:gd name="T13" fmla="*/ 77 h 176"/>
              <a:gd name="T14" fmla="*/ 64 w 176"/>
              <a:gd name="T15" fmla="*/ 65 h 176"/>
              <a:gd name="T16" fmla="*/ 73 w 176"/>
              <a:gd name="T17" fmla="*/ 55 h 176"/>
              <a:gd name="T18" fmla="*/ 72 w 176"/>
              <a:gd name="T19" fmla="*/ 40 h 176"/>
              <a:gd name="T20" fmla="*/ 44 w 176"/>
              <a:gd name="T21" fmla="*/ 4 h 176"/>
              <a:gd name="T22" fmla="*/ 0 w 176"/>
              <a:gd name="T23" fmla="*/ 42 h 176"/>
              <a:gd name="T24" fmla="*/ 4 w 176"/>
              <a:gd name="T25" fmla="*/ 60 h 176"/>
              <a:gd name="T26" fmla="*/ 116 w 176"/>
              <a:gd name="T27" fmla="*/ 172 h 176"/>
              <a:gd name="T28" fmla="*/ 176 w 176"/>
              <a:gd name="T29" fmla="*/ 140 h 176"/>
              <a:gd name="T30" fmla="*/ 134 w 176"/>
              <a:gd name="T31" fmla="*/ 168 h 176"/>
              <a:gd name="T32" fmla="*/ 118 w 176"/>
              <a:gd name="T33" fmla="*/ 164 h 176"/>
              <a:gd name="T34" fmla="*/ 11 w 176"/>
              <a:gd name="T35" fmla="*/ 57 h 176"/>
              <a:gd name="T36" fmla="*/ 36 w 176"/>
              <a:gd name="T37" fmla="*/ 8 h 176"/>
              <a:gd name="T38" fmla="*/ 39 w 176"/>
              <a:gd name="T39" fmla="*/ 10 h 176"/>
              <a:gd name="T40" fmla="*/ 66 w 176"/>
              <a:gd name="T41" fmla="*/ 44 h 176"/>
              <a:gd name="T42" fmla="*/ 68 w 176"/>
              <a:gd name="T43" fmla="*/ 48 h 176"/>
              <a:gd name="T44" fmla="*/ 58 w 176"/>
              <a:gd name="T45" fmla="*/ 59 h 176"/>
              <a:gd name="T46" fmla="*/ 53 w 176"/>
              <a:gd name="T47" fmla="*/ 71 h 176"/>
              <a:gd name="T48" fmla="*/ 58 w 176"/>
              <a:gd name="T49" fmla="*/ 82 h 176"/>
              <a:gd name="T50" fmla="*/ 94 w 176"/>
              <a:gd name="T51" fmla="*/ 118 h 176"/>
              <a:gd name="T52" fmla="*/ 116 w 176"/>
              <a:gd name="T53" fmla="*/ 118 h 176"/>
              <a:gd name="T54" fmla="*/ 126 w 176"/>
              <a:gd name="T55" fmla="*/ 109 h 176"/>
              <a:gd name="T56" fmla="*/ 131 w 176"/>
              <a:gd name="T57" fmla="*/ 109 h 176"/>
              <a:gd name="T58" fmla="*/ 165 w 176"/>
              <a:gd name="T59" fmla="*/ 136 h 176"/>
              <a:gd name="T60" fmla="*/ 167 w 176"/>
              <a:gd name="T61" fmla="*/ 137 h 176"/>
              <a:gd name="T62" fmla="*/ 168 w 176"/>
              <a:gd name="T63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lose/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9" name="Freeform 564"/>
          <p:cNvSpPr>
            <a:spLocks noEditPoints="1"/>
          </p:cNvSpPr>
          <p:nvPr/>
        </p:nvSpPr>
        <p:spPr bwMode="auto">
          <a:xfrm>
            <a:off x="5368875" y="5571415"/>
            <a:ext cx="506394" cy="506394"/>
          </a:xfrm>
          <a:custGeom>
            <a:avLst/>
            <a:gdLst>
              <a:gd name="T0" fmla="*/ 168 w 176"/>
              <a:gd name="T1" fmla="*/ 80 h 176"/>
              <a:gd name="T2" fmla="*/ 176 w 176"/>
              <a:gd name="T3" fmla="*/ 80 h 176"/>
              <a:gd name="T4" fmla="*/ 92 w 176"/>
              <a:gd name="T5" fmla="*/ 4 h 176"/>
              <a:gd name="T6" fmla="*/ 96 w 176"/>
              <a:gd name="T7" fmla="*/ 48 h 176"/>
              <a:gd name="T8" fmla="*/ 132 w 176"/>
              <a:gd name="T9" fmla="*/ 84 h 176"/>
              <a:gd name="T10" fmla="*/ 96 w 176"/>
              <a:gd name="T11" fmla="*/ 40 h 176"/>
              <a:gd name="T12" fmla="*/ 96 w 176"/>
              <a:gd name="T13" fmla="*/ 48 h 176"/>
              <a:gd name="T14" fmla="*/ 104 w 176"/>
              <a:gd name="T15" fmla="*/ 80 h 176"/>
              <a:gd name="T16" fmla="*/ 88 w 176"/>
              <a:gd name="T17" fmla="*/ 80 h 176"/>
              <a:gd name="T18" fmla="*/ 176 w 176"/>
              <a:gd name="T19" fmla="*/ 140 h 176"/>
              <a:gd name="T20" fmla="*/ 170 w 176"/>
              <a:gd name="T21" fmla="*/ 130 h 176"/>
              <a:gd name="T22" fmla="*/ 128 w 176"/>
              <a:gd name="T23" fmla="*/ 100 h 176"/>
              <a:gd name="T24" fmla="*/ 111 w 176"/>
              <a:gd name="T25" fmla="*/ 112 h 176"/>
              <a:gd name="T26" fmla="*/ 105 w 176"/>
              <a:gd name="T27" fmla="*/ 115 h 176"/>
              <a:gd name="T28" fmla="*/ 99 w 176"/>
              <a:gd name="T29" fmla="*/ 111 h 176"/>
              <a:gd name="T30" fmla="*/ 65 w 176"/>
              <a:gd name="T31" fmla="*/ 77 h 176"/>
              <a:gd name="T32" fmla="*/ 64 w 176"/>
              <a:gd name="T33" fmla="*/ 65 h 176"/>
              <a:gd name="T34" fmla="*/ 73 w 176"/>
              <a:gd name="T35" fmla="*/ 55 h 176"/>
              <a:gd name="T36" fmla="*/ 72 w 176"/>
              <a:gd name="T37" fmla="*/ 40 h 176"/>
              <a:gd name="T38" fmla="*/ 44 w 176"/>
              <a:gd name="T39" fmla="*/ 4 h 176"/>
              <a:gd name="T40" fmla="*/ 0 w 176"/>
              <a:gd name="T41" fmla="*/ 42 h 176"/>
              <a:gd name="T42" fmla="*/ 4 w 176"/>
              <a:gd name="T43" fmla="*/ 60 h 176"/>
              <a:gd name="T44" fmla="*/ 116 w 176"/>
              <a:gd name="T45" fmla="*/ 172 h 176"/>
              <a:gd name="T46" fmla="*/ 176 w 176"/>
              <a:gd name="T47" fmla="*/ 140 h 176"/>
              <a:gd name="T48" fmla="*/ 134 w 176"/>
              <a:gd name="T49" fmla="*/ 168 h 176"/>
              <a:gd name="T50" fmla="*/ 118 w 176"/>
              <a:gd name="T51" fmla="*/ 164 h 176"/>
              <a:gd name="T52" fmla="*/ 11 w 176"/>
              <a:gd name="T53" fmla="*/ 57 h 176"/>
              <a:gd name="T54" fmla="*/ 36 w 176"/>
              <a:gd name="T55" fmla="*/ 8 h 176"/>
              <a:gd name="T56" fmla="*/ 39 w 176"/>
              <a:gd name="T57" fmla="*/ 10 h 176"/>
              <a:gd name="T58" fmla="*/ 66 w 176"/>
              <a:gd name="T59" fmla="*/ 44 h 176"/>
              <a:gd name="T60" fmla="*/ 68 w 176"/>
              <a:gd name="T61" fmla="*/ 48 h 176"/>
              <a:gd name="T62" fmla="*/ 58 w 176"/>
              <a:gd name="T63" fmla="*/ 59 h 176"/>
              <a:gd name="T64" fmla="*/ 53 w 176"/>
              <a:gd name="T65" fmla="*/ 71 h 176"/>
              <a:gd name="T66" fmla="*/ 58 w 176"/>
              <a:gd name="T67" fmla="*/ 82 h 176"/>
              <a:gd name="T68" fmla="*/ 94 w 176"/>
              <a:gd name="T69" fmla="*/ 118 h 176"/>
              <a:gd name="T70" fmla="*/ 116 w 176"/>
              <a:gd name="T71" fmla="*/ 118 h 176"/>
              <a:gd name="T72" fmla="*/ 126 w 176"/>
              <a:gd name="T73" fmla="*/ 109 h 176"/>
              <a:gd name="T74" fmla="*/ 131 w 176"/>
              <a:gd name="T75" fmla="*/ 109 h 176"/>
              <a:gd name="T76" fmla="*/ 165 w 176"/>
              <a:gd name="T77" fmla="*/ 136 h 176"/>
              <a:gd name="T78" fmla="*/ 167 w 176"/>
              <a:gd name="T79" fmla="*/ 137 h 176"/>
              <a:gd name="T80" fmla="*/ 168 w 176"/>
              <a:gd name="T81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96" y="8"/>
                </a:moveTo>
                <a:cubicBezTo>
                  <a:pt x="136" y="8"/>
                  <a:pt x="168" y="40"/>
                  <a:pt x="168" y="80"/>
                </a:cubicBezTo>
                <a:cubicBezTo>
                  <a:pt x="168" y="82"/>
                  <a:pt x="170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36"/>
                  <a:pt x="140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6"/>
                  <a:pt x="94" y="8"/>
                  <a:pt x="96" y="8"/>
                </a:cubicBezTo>
                <a:close/>
                <a:moveTo>
                  <a:pt x="96" y="48"/>
                </a:moveTo>
                <a:cubicBezTo>
                  <a:pt x="114" y="48"/>
                  <a:pt x="128" y="62"/>
                  <a:pt x="128" y="80"/>
                </a:cubicBezTo>
                <a:cubicBezTo>
                  <a:pt x="128" y="82"/>
                  <a:pt x="130" y="84"/>
                  <a:pt x="132" y="84"/>
                </a:cubicBezTo>
                <a:cubicBezTo>
                  <a:pt x="134" y="84"/>
                  <a:pt x="136" y="82"/>
                  <a:pt x="136" y="80"/>
                </a:cubicBezTo>
                <a:cubicBezTo>
                  <a:pt x="136" y="58"/>
                  <a:pt x="118" y="40"/>
                  <a:pt x="96" y="40"/>
                </a:cubicBezTo>
                <a:cubicBezTo>
                  <a:pt x="94" y="40"/>
                  <a:pt x="92" y="42"/>
                  <a:pt x="92" y="44"/>
                </a:cubicBezTo>
                <a:cubicBezTo>
                  <a:pt x="92" y="46"/>
                  <a:pt x="94" y="48"/>
                  <a:pt x="96" y="48"/>
                </a:cubicBezTo>
                <a:close/>
                <a:moveTo>
                  <a:pt x="96" y="88"/>
                </a:moveTo>
                <a:cubicBezTo>
                  <a:pt x="100" y="88"/>
                  <a:pt x="104" y="84"/>
                  <a:pt x="104" y="80"/>
                </a:cubicBezTo>
                <a:cubicBezTo>
                  <a:pt x="104" y="76"/>
                  <a:pt x="100" y="72"/>
                  <a:pt x="96" y="72"/>
                </a:cubicBezTo>
                <a:cubicBezTo>
                  <a:pt x="92" y="72"/>
                  <a:pt x="88" y="76"/>
                  <a:pt x="88" y="80"/>
                </a:cubicBezTo>
                <a:cubicBezTo>
                  <a:pt x="88" y="84"/>
                  <a:pt x="92" y="88"/>
                  <a:pt x="96" y="88"/>
                </a:cubicBezTo>
                <a:close/>
                <a:moveTo>
                  <a:pt x="176" y="140"/>
                </a:move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lose/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0" name="Freeform 565"/>
          <p:cNvSpPr>
            <a:spLocks noEditPoints="1"/>
          </p:cNvSpPr>
          <p:nvPr/>
        </p:nvSpPr>
        <p:spPr bwMode="auto">
          <a:xfrm>
            <a:off x="6433594" y="5571415"/>
            <a:ext cx="272676" cy="506394"/>
          </a:xfrm>
          <a:custGeom>
            <a:avLst/>
            <a:gdLst>
              <a:gd name="T0" fmla="*/ 96 w 96"/>
              <a:gd name="T1" fmla="*/ 68 h 176"/>
              <a:gd name="T2" fmla="*/ 92 w 96"/>
              <a:gd name="T3" fmla="*/ 64 h 176"/>
              <a:gd name="T4" fmla="*/ 60 w 96"/>
              <a:gd name="T5" fmla="*/ 64 h 176"/>
              <a:gd name="T6" fmla="*/ 80 w 96"/>
              <a:gd name="T7" fmla="*/ 5 h 176"/>
              <a:gd name="T8" fmla="*/ 80 w 96"/>
              <a:gd name="T9" fmla="*/ 5 h 176"/>
              <a:gd name="T10" fmla="*/ 80 w 96"/>
              <a:gd name="T11" fmla="*/ 4 h 176"/>
              <a:gd name="T12" fmla="*/ 76 w 96"/>
              <a:gd name="T13" fmla="*/ 0 h 176"/>
              <a:gd name="T14" fmla="*/ 36 w 96"/>
              <a:gd name="T15" fmla="*/ 0 h 176"/>
              <a:gd name="T16" fmla="*/ 32 w 96"/>
              <a:gd name="T17" fmla="*/ 3 h 176"/>
              <a:gd name="T18" fmla="*/ 32 w 96"/>
              <a:gd name="T19" fmla="*/ 3 h 176"/>
              <a:gd name="T20" fmla="*/ 0 w 96"/>
              <a:gd name="T21" fmla="*/ 99 h 176"/>
              <a:gd name="T22" fmla="*/ 0 w 96"/>
              <a:gd name="T23" fmla="*/ 99 h 176"/>
              <a:gd name="T24" fmla="*/ 0 w 96"/>
              <a:gd name="T25" fmla="*/ 100 h 176"/>
              <a:gd name="T26" fmla="*/ 4 w 96"/>
              <a:gd name="T27" fmla="*/ 104 h 176"/>
              <a:gd name="T28" fmla="*/ 40 w 96"/>
              <a:gd name="T29" fmla="*/ 104 h 176"/>
              <a:gd name="T30" fmla="*/ 32 w 96"/>
              <a:gd name="T31" fmla="*/ 172 h 176"/>
              <a:gd name="T32" fmla="*/ 32 w 96"/>
              <a:gd name="T33" fmla="*/ 172 h 176"/>
              <a:gd name="T34" fmla="*/ 32 w 96"/>
              <a:gd name="T35" fmla="*/ 172 h 176"/>
              <a:gd name="T36" fmla="*/ 36 w 96"/>
              <a:gd name="T37" fmla="*/ 176 h 176"/>
              <a:gd name="T38" fmla="*/ 40 w 96"/>
              <a:gd name="T39" fmla="*/ 174 h 176"/>
              <a:gd name="T40" fmla="*/ 40 w 96"/>
              <a:gd name="T41" fmla="*/ 174 h 176"/>
              <a:gd name="T42" fmla="*/ 96 w 96"/>
              <a:gd name="T43" fmla="*/ 70 h 176"/>
              <a:gd name="T44" fmla="*/ 96 w 96"/>
              <a:gd name="T45" fmla="*/ 70 h 176"/>
              <a:gd name="T46" fmla="*/ 96 w 96"/>
              <a:gd name="T47" fmla="*/ 68 h 176"/>
              <a:gd name="T48" fmla="*/ 42 w 96"/>
              <a:gd name="T49" fmla="*/ 152 h 176"/>
              <a:gd name="T50" fmla="*/ 48 w 96"/>
              <a:gd name="T51" fmla="*/ 100 h 176"/>
              <a:gd name="T52" fmla="*/ 48 w 96"/>
              <a:gd name="T53" fmla="*/ 100 h 176"/>
              <a:gd name="T54" fmla="*/ 48 w 96"/>
              <a:gd name="T55" fmla="*/ 100 h 176"/>
              <a:gd name="T56" fmla="*/ 44 w 96"/>
              <a:gd name="T57" fmla="*/ 96 h 176"/>
              <a:gd name="T58" fmla="*/ 10 w 96"/>
              <a:gd name="T59" fmla="*/ 96 h 176"/>
              <a:gd name="T60" fmla="*/ 39 w 96"/>
              <a:gd name="T61" fmla="*/ 8 h 176"/>
              <a:gd name="T62" fmla="*/ 70 w 96"/>
              <a:gd name="T63" fmla="*/ 8 h 176"/>
              <a:gd name="T64" fmla="*/ 51 w 96"/>
              <a:gd name="T65" fmla="*/ 67 h 176"/>
              <a:gd name="T66" fmla="*/ 51 w 96"/>
              <a:gd name="T67" fmla="*/ 67 h 176"/>
              <a:gd name="T68" fmla="*/ 51 w 96"/>
              <a:gd name="T69" fmla="*/ 68 h 176"/>
              <a:gd name="T70" fmla="*/ 55 w 96"/>
              <a:gd name="T71" fmla="*/ 72 h 176"/>
              <a:gd name="T72" fmla="*/ 85 w 96"/>
              <a:gd name="T73" fmla="*/ 72 h 176"/>
              <a:gd name="T74" fmla="*/ 42 w 96"/>
              <a:gd name="T75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176">
                <a:moveTo>
                  <a:pt x="96" y="68"/>
                </a:moveTo>
                <a:cubicBezTo>
                  <a:pt x="96" y="66"/>
                  <a:pt x="94" y="64"/>
                  <a:pt x="92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1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4"/>
                  <a:pt x="34" y="176"/>
                  <a:pt x="36" y="176"/>
                </a:cubicBezTo>
                <a:cubicBezTo>
                  <a:pt x="38" y="176"/>
                  <a:pt x="39" y="175"/>
                  <a:pt x="40" y="174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69"/>
                  <a:pt x="96" y="69"/>
                  <a:pt x="96" y="68"/>
                </a:cubicBezTo>
                <a:close/>
                <a:moveTo>
                  <a:pt x="42" y="152"/>
                </a:move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8"/>
                  <a:pt x="46" y="96"/>
                  <a:pt x="44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39" y="8"/>
                  <a:pt x="39" y="8"/>
                  <a:pt x="39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8"/>
                  <a:pt x="51" y="68"/>
                </a:cubicBezTo>
                <a:cubicBezTo>
                  <a:pt x="51" y="70"/>
                  <a:pt x="52" y="72"/>
                  <a:pt x="55" y="72"/>
                </a:cubicBezTo>
                <a:cubicBezTo>
                  <a:pt x="85" y="72"/>
                  <a:pt x="85" y="72"/>
                  <a:pt x="85" y="72"/>
                </a:cubicBezTo>
                <a:lnTo>
                  <a:pt x="42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1" name="Freeform 566"/>
          <p:cNvSpPr>
            <a:spLocks noEditPoints="1"/>
          </p:cNvSpPr>
          <p:nvPr/>
        </p:nvSpPr>
        <p:spPr bwMode="auto">
          <a:xfrm>
            <a:off x="7277573" y="5623353"/>
            <a:ext cx="506394" cy="402519"/>
          </a:xfrm>
          <a:custGeom>
            <a:avLst/>
            <a:gdLst>
              <a:gd name="T0" fmla="*/ 36 w 176"/>
              <a:gd name="T1" fmla="*/ 88 h 144"/>
              <a:gd name="T2" fmla="*/ 32 w 176"/>
              <a:gd name="T3" fmla="*/ 116 h 144"/>
              <a:gd name="T4" fmla="*/ 60 w 176"/>
              <a:gd name="T5" fmla="*/ 120 h 144"/>
              <a:gd name="T6" fmla="*/ 64 w 176"/>
              <a:gd name="T7" fmla="*/ 92 h 144"/>
              <a:gd name="T8" fmla="*/ 56 w 176"/>
              <a:gd name="T9" fmla="*/ 112 h 144"/>
              <a:gd name="T10" fmla="*/ 40 w 176"/>
              <a:gd name="T11" fmla="*/ 96 h 144"/>
              <a:gd name="T12" fmla="*/ 56 w 176"/>
              <a:gd name="T13" fmla="*/ 112 h 144"/>
              <a:gd name="T14" fmla="*/ 116 w 176"/>
              <a:gd name="T15" fmla="*/ 88 h 144"/>
              <a:gd name="T16" fmla="*/ 112 w 176"/>
              <a:gd name="T17" fmla="*/ 116 h 144"/>
              <a:gd name="T18" fmla="*/ 140 w 176"/>
              <a:gd name="T19" fmla="*/ 120 h 144"/>
              <a:gd name="T20" fmla="*/ 144 w 176"/>
              <a:gd name="T21" fmla="*/ 92 h 144"/>
              <a:gd name="T22" fmla="*/ 136 w 176"/>
              <a:gd name="T23" fmla="*/ 112 h 144"/>
              <a:gd name="T24" fmla="*/ 120 w 176"/>
              <a:gd name="T25" fmla="*/ 96 h 144"/>
              <a:gd name="T26" fmla="*/ 136 w 176"/>
              <a:gd name="T27" fmla="*/ 112 h 144"/>
              <a:gd name="T28" fmla="*/ 168 w 176"/>
              <a:gd name="T29" fmla="*/ 136 h 144"/>
              <a:gd name="T30" fmla="*/ 172 w 176"/>
              <a:gd name="T31" fmla="*/ 32 h 144"/>
              <a:gd name="T32" fmla="*/ 172 w 176"/>
              <a:gd name="T33" fmla="*/ 24 h 144"/>
              <a:gd name="T34" fmla="*/ 168 w 176"/>
              <a:gd name="T35" fmla="*/ 8 h 144"/>
              <a:gd name="T36" fmla="*/ 16 w 176"/>
              <a:gd name="T37" fmla="*/ 0 h 144"/>
              <a:gd name="T38" fmla="*/ 8 w 176"/>
              <a:gd name="T39" fmla="*/ 24 h 144"/>
              <a:gd name="T40" fmla="*/ 0 w 176"/>
              <a:gd name="T41" fmla="*/ 28 h 144"/>
              <a:gd name="T42" fmla="*/ 8 w 176"/>
              <a:gd name="T43" fmla="*/ 32 h 144"/>
              <a:gd name="T44" fmla="*/ 4 w 176"/>
              <a:gd name="T45" fmla="*/ 136 h 144"/>
              <a:gd name="T46" fmla="*/ 4 w 176"/>
              <a:gd name="T47" fmla="*/ 144 h 144"/>
              <a:gd name="T48" fmla="*/ 176 w 176"/>
              <a:gd name="T49" fmla="*/ 140 h 144"/>
              <a:gd name="T50" fmla="*/ 96 w 176"/>
              <a:gd name="T51" fmla="*/ 136 h 144"/>
              <a:gd name="T52" fmla="*/ 80 w 176"/>
              <a:gd name="T53" fmla="*/ 96 h 144"/>
              <a:gd name="T54" fmla="*/ 96 w 176"/>
              <a:gd name="T55" fmla="*/ 136 h 144"/>
              <a:gd name="T56" fmla="*/ 104 w 176"/>
              <a:gd name="T57" fmla="*/ 136 h 144"/>
              <a:gd name="T58" fmla="*/ 100 w 176"/>
              <a:gd name="T59" fmla="*/ 88 h 144"/>
              <a:gd name="T60" fmla="*/ 72 w 176"/>
              <a:gd name="T61" fmla="*/ 92 h 144"/>
              <a:gd name="T62" fmla="*/ 16 w 176"/>
              <a:gd name="T63" fmla="*/ 136 h 144"/>
              <a:gd name="T64" fmla="*/ 28 w 176"/>
              <a:gd name="T65" fmla="*/ 56 h 144"/>
              <a:gd name="T66" fmla="*/ 52 w 176"/>
              <a:gd name="T67" fmla="*/ 56 h 144"/>
              <a:gd name="T68" fmla="*/ 76 w 176"/>
              <a:gd name="T69" fmla="*/ 56 h 144"/>
              <a:gd name="T70" fmla="*/ 100 w 176"/>
              <a:gd name="T71" fmla="*/ 56 h 144"/>
              <a:gd name="T72" fmla="*/ 124 w 176"/>
              <a:gd name="T73" fmla="*/ 56 h 144"/>
              <a:gd name="T74" fmla="*/ 148 w 176"/>
              <a:gd name="T75" fmla="*/ 56 h 144"/>
              <a:gd name="T76" fmla="*/ 160 w 176"/>
              <a:gd name="T77" fmla="*/ 136 h 144"/>
              <a:gd name="T78" fmla="*/ 20 w 176"/>
              <a:gd name="T79" fmla="*/ 32 h 144"/>
              <a:gd name="T80" fmla="*/ 36 w 176"/>
              <a:gd name="T81" fmla="*/ 40 h 144"/>
              <a:gd name="T82" fmla="*/ 20 w 176"/>
              <a:gd name="T83" fmla="*/ 40 h 144"/>
              <a:gd name="T84" fmla="*/ 44 w 176"/>
              <a:gd name="T85" fmla="*/ 32 h 144"/>
              <a:gd name="T86" fmla="*/ 60 w 176"/>
              <a:gd name="T87" fmla="*/ 40 h 144"/>
              <a:gd name="T88" fmla="*/ 44 w 176"/>
              <a:gd name="T89" fmla="*/ 40 h 144"/>
              <a:gd name="T90" fmla="*/ 68 w 176"/>
              <a:gd name="T91" fmla="*/ 32 h 144"/>
              <a:gd name="T92" fmla="*/ 84 w 176"/>
              <a:gd name="T93" fmla="*/ 40 h 144"/>
              <a:gd name="T94" fmla="*/ 68 w 176"/>
              <a:gd name="T95" fmla="*/ 40 h 144"/>
              <a:gd name="T96" fmla="*/ 92 w 176"/>
              <a:gd name="T97" fmla="*/ 32 h 144"/>
              <a:gd name="T98" fmla="*/ 108 w 176"/>
              <a:gd name="T99" fmla="*/ 40 h 144"/>
              <a:gd name="T100" fmla="*/ 92 w 176"/>
              <a:gd name="T101" fmla="*/ 40 h 144"/>
              <a:gd name="T102" fmla="*/ 116 w 176"/>
              <a:gd name="T103" fmla="*/ 32 h 144"/>
              <a:gd name="T104" fmla="*/ 132 w 176"/>
              <a:gd name="T105" fmla="*/ 40 h 144"/>
              <a:gd name="T106" fmla="*/ 116 w 176"/>
              <a:gd name="T107" fmla="*/ 40 h 144"/>
              <a:gd name="T108" fmla="*/ 140 w 176"/>
              <a:gd name="T109" fmla="*/ 32 h 144"/>
              <a:gd name="T110" fmla="*/ 156 w 176"/>
              <a:gd name="T111" fmla="*/ 40 h 144"/>
              <a:gd name="T112" fmla="*/ 140 w 176"/>
              <a:gd name="T113" fmla="*/ 40 h 144"/>
              <a:gd name="T114" fmla="*/ 16 w 176"/>
              <a:gd name="T115" fmla="*/ 24 h 144"/>
              <a:gd name="T116" fmla="*/ 160 w 176"/>
              <a:gd name="T117" fmla="*/ 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44">
                <a:moveTo>
                  <a:pt x="60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0"/>
                  <a:pt x="62" y="88"/>
                  <a:pt x="60" y="88"/>
                </a:cubicBezTo>
                <a:close/>
                <a:moveTo>
                  <a:pt x="56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56" y="96"/>
                  <a:pt x="56" y="96"/>
                  <a:pt x="56" y="96"/>
                </a:cubicBezTo>
                <a:lnTo>
                  <a:pt x="56" y="112"/>
                </a:lnTo>
                <a:close/>
                <a:moveTo>
                  <a:pt x="140" y="88"/>
                </a:move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2" y="120"/>
                  <a:pt x="144" y="118"/>
                  <a:pt x="144" y="116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0"/>
                  <a:pt x="142" y="88"/>
                  <a:pt x="140" y="88"/>
                </a:cubicBezTo>
                <a:close/>
                <a:moveTo>
                  <a:pt x="136" y="11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36" y="96"/>
                  <a:pt x="136" y="96"/>
                  <a:pt x="136" y="96"/>
                </a:cubicBezTo>
                <a:lnTo>
                  <a:pt x="136" y="112"/>
                </a:lnTo>
                <a:close/>
                <a:moveTo>
                  <a:pt x="172" y="136"/>
                </a:moveTo>
                <a:cubicBezTo>
                  <a:pt x="168" y="136"/>
                  <a:pt x="168" y="136"/>
                  <a:pt x="168" y="136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32"/>
                  <a:pt x="176" y="30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4"/>
                  <a:pt x="164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8" y="4"/>
                  <a:pt x="8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36"/>
                  <a:pt x="8" y="136"/>
                  <a:pt x="8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close/>
                <a:moveTo>
                  <a:pt x="96" y="136"/>
                </a:moveTo>
                <a:cubicBezTo>
                  <a:pt x="80" y="136"/>
                  <a:pt x="80" y="136"/>
                  <a:pt x="80" y="136"/>
                </a:cubicBezTo>
                <a:cubicBezTo>
                  <a:pt x="80" y="96"/>
                  <a:pt x="80" y="96"/>
                  <a:pt x="80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136"/>
                </a:lnTo>
                <a:close/>
                <a:moveTo>
                  <a:pt x="16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4" y="88"/>
                  <a:pt x="72" y="90"/>
                  <a:pt x="72" y="92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50"/>
                  <a:pt x="16" y="50"/>
                  <a:pt x="16" y="50"/>
                </a:cubicBezTo>
                <a:cubicBezTo>
                  <a:pt x="19" y="54"/>
                  <a:pt x="23" y="56"/>
                  <a:pt x="28" y="56"/>
                </a:cubicBezTo>
                <a:cubicBezTo>
                  <a:pt x="33" y="56"/>
                  <a:pt x="37" y="54"/>
                  <a:pt x="40" y="50"/>
                </a:cubicBezTo>
                <a:cubicBezTo>
                  <a:pt x="43" y="54"/>
                  <a:pt x="47" y="56"/>
                  <a:pt x="52" y="56"/>
                </a:cubicBezTo>
                <a:cubicBezTo>
                  <a:pt x="57" y="56"/>
                  <a:pt x="61" y="54"/>
                  <a:pt x="64" y="50"/>
                </a:cubicBezTo>
                <a:cubicBezTo>
                  <a:pt x="67" y="54"/>
                  <a:pt x="71" y="56"/>
                  <a:pt x="76" y="56"/>
                </a:cubicBezTo>
                <a:cubicBezTo>
                  <a:pt x="81" y="56"/>
                  <a:pt x="85" y="54"/>
                  <a:pt x="88" y="50"/>
                </a:cubicBezTo>
                <a:cubicBezTo>
                  <a:pt x="91" y="54"/>
                  <a:pt x="95" y="56"/>
                  <a:pt x="100" y="56"/>
                </a:cubicBezTo>
                <a:cubicBezTo>
                  <a:pt x="105" y="56"/>
                  <a:pt x="109" y="54"/>
                  <a:pt x="112" y="50"/>
                </a:cubicBezTo>
                <a:cubicBezTo>
                  <a:pt x="115" y="54"/>
                  <a:pt x="119" y="56"/>
                  <a:pt x="124" y="56"/>
                </a:cubicBezTo>
                <a:cubicBezTo>
                  <a:pt x="129" y="56"/>
                  <a:pt x="133" y="54"/>
                  <a:pt x="136" y="50"/>
                </a:cubicBezTo>
                <a:cubicBezTo>
                  <a:pt x="139" y="54"/>
                  <a:pt x="143" y="56"/>
                  <a:pt x="148" y="56"/>
                </a:cubicBezTo>
                <a:cubicBezTo>
                  <a:pt x="153" y="56"/>
                  <a:pt x="157" y="54"/>
                  <a:pt x="160" y="50"/>
                </a:cubicBezTo>
                <a:lnTo>
                  <a:pt x="160" y="136"/>
                </a:lnTo>
                <a:close/>
                <a:moveTo>
                  <a:pt x="20" y="40"/>
                </a:moveTo>
                <a:cubicBezTo>
                  <a:pt x="20" y="32"/>
                  <a:pt x="20" y="32"/>
                  <a:pt x="20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4"/>
                  <a:pt x="32" y="48"/>
                  <a:pt x="28" y="48"/>
                </a:cubicBezTo>
                <a:cubicBezTo>
                  <a:pt x="24" y="48"/>
                  <a:pt x="20" y="44"/>
                  <a:pt x="20" y="40"/>
                </a:cubicBezTo>
                <a:close/>
                <a:moveTo>
                  <a:pt x="44" y="40"/>
                </a:moveTo>
                <a:cubicBezTo>
                  <a:pt x="44" y="32"/>
                  <a:pt x="44" y="32"/>
                  <a:pt x="44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4"/>
                  <a:pt x="56" y="48"/>
                  <a:pt x="52" y="48"/>
                </a:cubicBezTo>
                <a:cubicBezTo>
                  <a:pt x="48" y="48"/>
                  <a:pt x="44" y="44"/>
                  <a:pt x="44" y="40"/>
                </a:cubicBezTo>
                <a:close/>
                <a:moveTo>
                  <a:pt x="68" y="40"/>
                </a:moveTo>
                <a:cubicBezTo>
                  <a:pt x="68" y="32"/>
                  <a:pt x="68" y="32"/>
                  <a:pt x="68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4"/>
                  <a:pt x="80" y="48"/>
                  <a:pt x="76" y="48"/>
                </a:cubicBezTo>
                <a:cubicBezTo>
                  <a:pt x="72" y="48"/>
                  <a:pt x="68" y="44"/>
                  <a:pt x="68" y="40"/>
                </a:cubicBezTo>
                <a:close/>
                <a:moveTo>
                  <a:pt x="92" y="40"/>
                </a:moveTo>
                <a:cubicBezTo>
                  <a:pt x="92" y="32"/>
                  <a:pt x="92" y="32"/>
                  <a:pt x="92" y="3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4"/>
                  <a:pt x="104" y="48"/>
                  <a:pt x="100" y="48"/>
                </a:cubicBezTo>
                <a:cubicBezTo>
                  <a:pt x="96" y="48"/>
                  <a:pt x="92" y="44"/>
                  <a:pt x="92" y="40"/>
                </a:cubicBezTo>
                <a:close/>
                <a:moveTo>
                  <a:pt x="116" y="40"/>
                </a:moveTo>
                <a:cubicBezTo>
                  <a:pt x="116" y="32"/>
                  <a:pt x="116" y="32"/>
                  <a:pt x="116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2" y="44"/>
                  <a:pt x="128" y="48"/>
                  <a:pt x="124" y="48"/>
                </a:cubicBezTo>
                <a:cubicBezTo>
                  <a:pt x="120" y="48"/>
                  <a:pt x="116" y="44"/>
                  <a:pt x="116" y="40"/>
                </a:cubicBezTo>
                <a:close/>
                <a:moveTo>
                  <a:pt x="140" y="40"/>
                </a:moveTo>
                <a:cubicBezTo>
                  <a:pt x="140" y="32"/>
                  <a:pt x="140" y="32"/>
                  <a:pt x="140" y="32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44"/>
                  <a:pt x="152" y="48"/>
                  <a:pt x="148" y="48"/>
                </a:cubicBezTo>
                <a:cubicBezTo>
                  <a:pt x="144" y="48"/>
                  <a:pt x="140" y="44"/>
                  <a:pt x="140" y="40"/>
                </a:cubicBezTo>
                <a:close/>
                <a:moveTo>
                  <a:pt x="160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2" name="Freeform 567"/>
          <p:cNvSpPr>
            <a:spLocks noEditPoints="1"/>
          </p:cNvSpPr>
          <p:nvPr/>
        </p:nvSpPr>
        <p:spPr bwMode="auto">
          <a:xfrm>
            <a:off x="8290353" y="5571415"/>
            <a:ext cx="402519" cy="506394"/>
          </a:xfrm>
          <a:custGeom>
            <a:avLst/>
            <a:gdLst>
              <a:gd name="T0" fmla="*/ 144 w 144"/>
              <a:gd name="T1" fmla="*/ 124 h 176"/>
              <a:gd name="T2" fmla="*/ 112 w 144"/>
              <a:gd name="T3" fmla="*/ 56 h 176"/>
              <a:gd name="T4" fmla="*/ 88 w 144"/>
              <a:gd name="T5" fmla="*/ 19 h 176"/>
              <a:gd name="T6" fmla="*/ 88 w 144"/>
              <a:gd name="T7" fmla="*/ 16 h 176"/>
              <a:gd name="T8" fmla="*/ 72 w 144"/>
              <a:gd name="T9" fmla="*/ 0 h 176"/>
              <a:gd name="T10" fmla="*/ 56 w 144"/>
              <a:gd name="T11" fmla="*/ 16 h 176"/>
              <a:gd name="T12" fmla="*/ 56 w 144"/>
              <a:gd name="T13" fmla="*/ 19 h 176"/>
              <a:gd name="T14" fmla="*/ 32 w 144"/>
              <a:gd name="T15" fmla="*/ 56 h 176"/>
              <a:gd name="T16" fmla="*/ 0 w 144"/>
              <a:gd name="T17" fmla="*/ 124 h 176"/>
              <a:gd name="T18" fmla="*/ 48 w 144"/>
              <a:gd name="T19" fmla="*/ 150 h 176"/>
              <a:gd name="T20" fmla="*/ 48 w 144"/>
              <a:gd name="T21" fmla="*/ 152 h 176"/>
              <a:gd name="T22" fmla="*/ 72 w 144"/>
              <a:gd name="T23" fmla="*/ 176 h 176"/>
              <a:gd name="T24" fmla="*/ 96 w 144"/>
              <a:gd name="T25" fmla="*/ 152 h 176"/>
              <a:gd name="T26" fmla="*/ 96 w 144"/>
              <a:gd name="T27" fmla="*/ 150 h 176"/>
              <a:gd name="T28" fmla="*/ 144 w 144"/>
              <a:gd name="T29" fmla="*/ 124 h 176"/>
              <a:gd name="T30" fmla="*/ 72 w 144"/>
              <a:gd name="T31" fmla="*/ 8 h 176"/>
              <a:gd name="T32" fmla="*/ 80 w 144"/>
              <a:gd name="T33" fmla="*/ 16 h 176"/>
              <a:gd name="T34" fmla="*/ 72 w 144"/>
              <a:gd name="T35" fmla="*/ 24 h 176"/>
              <a:gd name="T36" fmla="*/ 64 w 144"/>
              <a:gd name="T37" fmla="*/ 16 h 176"/>
              <a:gd name="T38" fmla="*/ 72 w 144"/>
              <a:gd name="T39" fmla="*/ 8 h 176"/>
              <a:gd name="T40" fmla="*/ 20 w 144"/>
              <a:gd name="T41" fmla="*/ 102 h 176"/>
              <a:gd name="T42" fmla="*/ 40 w 144"/>
              <a:gd name="T43" fmla="*/ 56 h 176"/>
              <a:gd name="T44" fmla="*/ 60 w 144"/>
              <a:gd name="T45" fmla="*/ 26 h 176"/>
              <a:gd name="T46" fmla="*/ 72 w 144"/>
              <a:gd name="T47" fmla="*/ 32 h 176"/>
              <a:gd name="T48" fmla="*/ 84 w 144"/>
              <a:gd name="T49" fmla="*/ 26 h 176"/>
              <a:gd name="T50" fmla="*/ 104 w 144"/>
              <a:gd name="T51" fmla="*/ 56 h 176"/>
              <a:gd name="T52" fmla="*/ 124 w 144"/>
              <a:gd name="T53" fmla="*/ 102 h 176"/>
              <a:gd name="T54" fmla="*/ 129 w 144"/>
              <a:gd name="T55" fmla="*/ 107 h 176"/>
              <a:gd name="T56" fmla="*/ 72 w 144"/>
              <a:gd name="T57" fmla="*/ 120 h 176"/>
              <a:gd name="T58" fmla="*/ 15 w 144"/>
              <a:gd name="T59" fmla="*/ 107 h 176"/>
              <a:gd name="T60" fmla="*/ 20 w 144"/>
              <a:gd name="T61" fmla="*/ 102 h 176"/>
              <a:gd name="T62" fmla="*/ 72 w 144"/>
              <a:gd name="T63" fmla="*/ 168 h 176"/>
              <a:gd name="T64" fmla="*/ 56 w 144"/>
              <a:gd name="T65" fmla="*/ 152 h 176"/>
              <a:gd name="T66" fmla="*/ 56 w 144"/>
              <a:gd name="T67" fmla="*/ 151 h 176"/>
              <a:gd name="T68" fmla="*/ 72 w 144"/>
              <a:gd name="T69" fmla="*/ 152 h 176"/>
              <a:gd name="T70" fmla="*/ 88 w 144"/>
              <a:gd name="T71" fmla="*/ 151 h 176"/>
              <a:gd name="T72" fmla="*/ 88 w 144"/>
              <a:gd name="T73" fmla="*/ 152 h 176"/>
              <a:gd name="T74" fmla="*/ 72 w 144"/>
              <a:gd name="T75" fmla="*/ 168 h 176"/>
              <a:gd name="T76" fmla="*/ 72 w 144"/>
              <a:gd name="T77" fmla="*/ 144 h 176"/>
              <a:gd name="T78" fmla="*/ 8 w 144"/>
              <a:gd name="T79" fmla="*/ 124 h 176"/>
              <a:gd name="T80" fmla="*/ 11 w 144"/>
              <a:gd name="T81" fmla="*/ 113 h 176"/>
              <a:gd name="T82" fmla="*/ 72 w 144"/>
              <a:gd name="T83" fmla="*/ 128 h 176"/>
              <a:gd name="T84" fmla="*/ 133 w 144"/>
              <a:gd name="T85" fmla="*/ 113 h 176"/>
              <a:gd name="T86" fmla="*/ 136 w 144"/>
              <a:gd name="T87" fmla="*/ 124 h 176"/>
              <a:gd name="T88" fmla="*/ 72 w 144"/>
              <a:gd name="T89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76">
                <a:moveTo>
                  <a:pt x="144" y="124"/>
                </a:moveTo>
                <a:cubicBezTo>
                  <a:pt x="144" y="96"/>
                  <a:pt x="112" y="96"/>
                  <a:pt x="112" y="56"/>
                </a:cubicBezTo>
                <a:cubicBezTo>
                  <a:pt x="112" y="39"/>
                  <a:pt x="102" y="25"/>
                  <a:pt x="88" y="19"/>
                </a:cubicBezTo>
                <a:cubicBezTo>
                  <a:pt x="88" y="18"/>
                  <a:pt x="88" y="17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7"/>
                  <a:pt x="56" y="18"/>
                  <a:pt x="56" y="19"/>
                </a:cubicBezTo>
                <a:cubicBezTo>
                  <a:pt x="42" y="25"/>
                  <a:pt x="32" y="39"/>
                  <a:pt x="32" y="56"/>
                </a:cubicBezTo>
                <a:cubicBezTo>
                  <a:pt x="32" y="96"/>
                  <a:pt x="0" y="96"/>
                  <a:pt x="0" y="124"/>
                </a:cubicBezTo>
                <a:cubicBezTo>
                  <a:pt x="0" y="136"/>
                  <a:pt x="20" y="147"/>
                  <a:pt x="48" y="150"/>
                </a:cubicBezTo>
                <a:cubicBezTo>
                  <a:pt x="48" y="151"/>
                  <a:pt x="48" y="151"/>
                  <a:pt x="48" y="152"/>
                </a:cubicBezTo>
                <a:cubicBezTo>
                  <a:pt x="48" y="165"/>
                  <a:pt x="59" y="176"/>
                  <a:pt x="72" y="176"/>
                </a:cubicBezTo>
                <a:cubicBezTo>
                  <a:pt x="85" y="176"/>
                  <a:pt x="96" y="165"/>
                  <a:pt x="96" y="152"/>
                </a:cubicBezTo>
                <a:cubicBezTo>
                  <a:pt x="96" y="151"/>
                  <a:pt x="96" y="151"/>
                  <a:pt x="96" y="150"/>
                </a:cubicBezTo>
                <a:cubicBezTo>
                  <a:pt x="124" y="147"/>
                  <a:pt x="144" y="136"/>
                  <a:pt x="144" y="124"/>
                </a:cubicBezTo>
                <a:close/>
                <a:moveTo>
                  <a:pt x="72" y="8"/>
                </a:moveTo>
                <a:cubicBezTo>
                  <a:pt x="76" y="8"/>
                  <a:pt x="80" y="12"/>
                  <a:pt x="80" y="16"/>
                </a:cubicBezTo>
                <a:cubicBezTo>
                  <a:pt x="80" y="20"/>
                  <a:pt x="76" y="24"/>
                  <a:pt x="72" y="24"/>
                </a:cubicBezTo>
                <a:cubicBezTo>
                  <a:pt x="68" y="24"/>
                  <a:pt x="64" y="20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20" y="102"/>
                </a:moveTo>
                <a:cubicBezTo>
                  <a:pt x="29" y="93"/>
                  <a:pt x="40" y="81"/>
                  <a:pt x="40" y="56"/>
                </a:cubicBezTo>
                <a:cubicBezTo>
                  <a:pt x="40" y="43"/>
                  <a:pt x="48" y="31"/>
                  <a:pt x="60" y="26"/>
                </a:cubicBezTo>
                <a:cubicBezTo>
                  <a:pt x="63" y="30"/>
                  <a:pt x="67" y="32"/>
                  <a:pt x="72" y="32"/>
                </a:cubicBezTo>
                <a:cubicBezTo>
                  <a:pt x="77" y="32"/>
                  <a:pt x="81" y="30"/>
                  <a:pt x="84" y="26"/>
                </a:cubicBezTo>
                <a:cubicBezTo>
                  <a:pt x="96" y="31"/>
                  <a:pt x="104" y="43"/>
                  <a:pt x="104" y="56"/>
                </a:cubicBezTo>
                <a:cubicBezTo>
                  <a:pt x="104" y="81"/>
                  <a:pt x="115" y="93"/>
                  <a:pt x="124" y="102"/>
                </a:cubicBezTo>
                <a:cubicBezTo>
                  <a:pt x="126" y="104"/>
                  <a:pt x="128" y="106"/>
                  <a:pt x="129" y="107"/>
                </a:cubicBezTo>
                <a:cubicBezTo>
                  <a:pt x="121" y="115"/>
                  <a:pt x="99" y="120"/>
                  <a:pt x="72" y="120"/>
                </a:cubicBezTo>
                <a:cubicBezTo>
                  <a:pt x="45" y="120"/>
                  <a:pt x="23" y="115"/>
                  <a:pt x="15" y="107"/>
                </a:cubicBezTo>
                <a:cubicBezTo>
                  <a:pt x="16" y="106"/>
                  <a:pt x="18" y="104"/>
                  <a:pt x="20" y="102"/>
                </a:cubicBezTo>
                <a:close/>
                <a:moveTo>
                  <a:pt x="72" y="168"/>
                </a:moveTo>
                <a:cubicBezTo>
                  <a:pt x="63" y="168"/>
                  <a:pt x="56" y="161"/>
                  <a:pt x="56" y="152"/>
                </a:cubicBezTo>
                <a:cubicBezTo>
                  <a:pt x="56" y="152"/>
                  <a:pt x="56" y="152"/>
                  <a:pt x="56" y="151"/>
                </a:cubicBezTo>
                <a:cubicBezTo>
                  <a:pt x="61" y="152"/>
                  <a:pt x="67" y="152"/>
                  <a:pt x="72" y="152"/>
                </a:cubicBezTo>
                <a:cubicBezTo>
                  <a:pt x="77" y="152"/>
                  <a:pt x="83" y="152"/>
                  <a:pt x="88" y="151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61"/>
                  <a:pt x="81" y="168"/>
                  <a:pt x="72" y="168"/>
                </a:cubicBezTo>
                <a:close/>
                <a:moveTo>
                  <a:pt x="72" y="144"/>
                </a:moveTo>
                <a:cubicBezTo>
                  <a:pt x="31" y="144"/>
                  <a:pt x="8" y="131"/>
                  <a:pt x="8" y="124"/>
                </a:cubicBezTo>
                <a:cubicBezTo>
                  <a:pt x="8" y="120"/>
                  <a:pt x="9" y="116"/>
                  <a:pt x="11" y="113"/>
                </a:cubicBezTo>
                <a:cubicBezTo>
                  <a:pt x="22" y="122"/>
                  <a:pt x="45" y="128"/>
                  <a:pt x="72" y="128"/>
                </a:cubicBezTo>
                <a:cubicBezTo>
                  <a:pt x="99" y="128"/>
                  <a:pt x="122" y="122"/>
                  <a:pt x="133" y="113"/>
                </a:cubicBezTo>
                <a:cubicBezTo>
                  <a:pt x="135" y="116"/>
                  <a:pt x="136" y="120"/>
                  <a:pt x="136" y="124"/>
                </a:cubicBezTo>
                <a:cubicBezTo>
                  <a:pt x="136" y="131"/>
                  <a:pt x="113" y="144"/>
                  <a:pt x="72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3" name="Freeform 568"/>
          <p:cNvSpPr>
            <a:spLocks noEditPoints="1"/>
          </p:cNvSpPr>
          <p:nvPr/>
        </p:nvSpPr>
        <p:spPr bwMode="auto">
          <a:xfrm>
            <a:off x="9199258" y="5571415"/>
            <a:ext cx="493406" cy="506394"/>
          </a:xfrm>
          <a:custGeom>
            <a:avLst/>
            <a:gdLst>
              <a:gd name="T0" fmla="*/ 176 w 176"/>
              <a:gd name="T1" fmla="*/ 52 h 176"/>
              <a:gd name="T2" fmla="*/ 175 w 176"/>
              <a:gd name="T3" fmla="*/ 50 h 176"/>
              <a:gd name="T4" fmla="*/ 175 w 176"/>
              <a:gd name="T5" fmla="*/ 50 h 176"/>
              <a:gd name="T6" fmla="*/ 175 w 176"/>
              <a:gd name="T7" fmla="*/ 49 h 176"/>
              <a:gd name="T8" fmla="*/ 175 w 176"/>
              <a:gd name="T9" fmla="*/ 49 h 176"/>
              <a:gd name="T10" fmla="*/ 127 w 176"/>
              <a:gd name="T11" fmla="*/ 2 h 176"/>
              <a:gd name="T12" fmla="*/ 127 w 176"/>
              <a:gd name="T13" fmla="*/ 2 h 176"/>
              <a:gd name="T14" fmla="*/ 124 w 176"/>
              <a:gd name="T15" fmla="*/ 0 h 176"/>
              <a:gd name="T16" fmla="*/ 52 w 176"/>
              <a:gd name="T17" fmla="*/ 0 h 176"/>
              <a:gd name="T18" fmla="*/ 49 w 176"/>
              <a:gd name="T19" fmla="*/ 2 h 176"/>
              <a:gd name="T20" fmla="*/ 49 w 176"/>
              <a:gd name="T21" fmla="*/ 2 h 176"/>
              <a:gd name="T22" fmla="*/ 1 w 176"/>
              <a:gd name="T23" fmla="*/ 49 h 176"/>
              <a:gd name="T24" fmla="*/ 1 w 176"/>
              <a:gd name="T25" fmla="*/ 49 h 176"/>
              <a:gd name="T26" fmla="*/ 1 w 176"/>
              <a:gd name="T27" fmla="*/ 50 h 176"/>
              <a:gd name="T28" fmla="*/ 1 w 176"/>
              <a:gd name="T29" fmla="*/ 50 h 176"/>
              <a:gd name="T30" fmla="*/ 0 w 176"/>
              <a:gd name="T31" fmla="*/ 52 h 176"/>
              <a:gd name="T32" fmla="*/ 1 w 176"/>
              <a:gd name="T33" fmla="*/ 54 h 176"/>
              <a:gd name="T34" fmla="*/ 1 w 176"/>
              <a:gd name="T35" fmla="*/ 55 h 176"/>
              <a:gd name="T36" fmla="*/ 85 w 176"/>
              <a:gd name="T37" fmla="*/ 175 h 176"/>
              <a:gd name="T38" fmla="*/ 85 w 176"/>
              <a:gd name="T39" fmla="*/ 174 h 176"/>
              <a:gd name="T40" fmla="*/ 88 w 176"/>
              <a:gd name="T41" fmla="*/ 176 h 176"/>
              <a:gd name="T42" fmla="*/ 91 w 176"/>
              <a:gd name="T43" fmla="*/ 174 h 176"/>
              <a:gd name="T44" fmla="*/ 91 w 176"/>
              <a:gd name="T45" fmla="*/ 175 h 176"/>
              <a:gd name="T46" fmla="*/ 175 w 176"/>
              <a:gd name="T47" fmla="*/ 55 h 176"/>
              <a:gd name="T48" fmla="*/ 175 w 176"/>
              <a:gd name="T49" fmla="*/ 54 h 176"/>
              <a:gd name="T50" fmla="*/ 176 w 176"/>
              <a:gd name="T51" fmla="*/ 52 h 176"/>
              <a:gd name="T52" fmla="*/ 122 w 176"/>
              <a:gd name="T53" fmla="*/ 8 h 176"/>
              <a:gd name="T54" fmla="*/ 162 w 176"/>
              <a:gd name="T55" fmla="*/ 48 h 176"/>
              <a:gd name="T56" fmla="*/ 126 w 176"/>
              <a:gd name="T57" fmla="*/ 48 h 176"/>
              <a:gd name="T58" fmla="*/ 106 w 176"/>
              <a:gd name="T59" fmla="*/ 8 h 176"/>
              <a:gd name="T60" fmla="*/ 122 w 176"/>
              <a:gd name="T61" fmla="*/ 8 h 176"/>
              <a:gd name="T62" fmla="*/ 98 w 176"/>
              <a:gd name="T63" fmla="*/ 8 h 176"/>
              <a:gd name="T64" fmla="*/ 118 w 176"/>
              <a:gd name="T65" fmla="*/ 48 h 176"/>
              <a:gd name="T66" fmla="*/ 58 w 176"/>
              <a:gd name="T67" fmla="*/ 48 h 176"/>
              <a:gd name="T68" fmla="*/ 78 w 176"/>
              <a:gd name="T69" fmla="*/ 8 h 176"/>
              <a:gd name="T70" fmla="*/ 98 w 176"/>
              <a:gd name="T71" fmla="*/ 8 h 176"/>
              <a:gd name="T72" fmla="*/ 54 w 176"/>
              <a:gd name="T73" fmla="*/ 8 h 176"/>
              <a:gd name="T74" fmla="*/ 70 w 176"/>
              <a:gd name="T75" fmla="*/ 8 h 176"/>
              <a:gd name="T76" fmla="*/ 50 w 176"/>
              <a:gd name="T77" fmla="*/ 48 h 176"/>
              <a:gd name="T78" fmla="*/ 14 w 176"/>
              <a:gd name="T79" fmla="*/ 48 h 176"/>
              <a:gd name="T80" fmla="*/ 54 w 176"/>
              <a:gd name="T81" fmla="*/ 8 h 176"/>
              <a:gd name="T82" fmla="*/ 12 w 176"/>
              <a:gd name="T83" fmla="*/ 56 h 176"/>
              <a:gd name="T84" fmla="*/ 49 w 176"/>
              <a:gd name="T85" fmla="*/ 56 h 176"/>
              <a:gd name="T86" fmla="*/ 77 w 176"/>
              <a:gd name="T87" fmla="*/ 149 h 176"/>
              <a:gd name="T88" fmla="*/ 12 w 176"/>
              <a:gd name="T89" fmla="*/ 56 h 176"/>
              <a:gd name="T90" fmla="*/ 88 w 176"/>
              <a:gd name="T91" fmla="*/ 158 h 176"/>
              <a:gd name="T92" fmla="*/ 57 w 176"/>
              <a:gd name="T93" fmla="*/ 56 h 176"/>
              <a:gd name="T94" fmla="*/ 119 w 176"/>
              <a:gd name="T95" fmla="*/ 56 h 176"/>
              <a:gd name="T96" fmla="*/ 88 w 176"/>
              <a:gd name="T97" fmla="*/ 158 h 176"/>
              <a:gd name="T98" fmla="*/ 99 w 176"/>
              <a:gd name="T99" fmla="*/ 149 h 176"/>
              <a:gd name="T100" fmla="*/ 127 w 176"/>
              <a:gd name="T101" fmla="*/ 56 h 176"/>
              <a:gd name="T102" fmla="*/ 164 w 176"/>
              <a:gd name="T103" fmla="*/ 56 h 176"/>
              <a:gd name="T104" fmla="*/ 99 w 176"/>
              <a:gd name="T105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51"/>
                  <a:pt x="176" y="50"/>
                  <a:pt x="175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1"/>
                  <a:pt x="125" y="0"/>
                  <a:pt x="12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1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6" y="175"/>
                  <a:pt x="87" y="176"/>
                  <a:pt x="88" y="176"/>
                </a:cubicBezTo>
                <a:cubicBezTo>
                  <a:pt x="89" y="176"/>
                  <a:pt x="90" y="175"/>
                  <a:pt x="91" y="174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6" y="54"/>
                  <a:pt x="176" y="53"/>
                  <a:pt x="176" y="52"/>
                </a:cubicBezTo>
                <a:close/>
                <a:moveTo>
                  <a:pt x="122" y="8"/>
                </a:moveTo>
                <a:cubicBezTo>
                  <a:pt x="162" y="48"/>
                  <a:pt x="162" y="48"/>
                  <a:pt x="162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06" y="8"/>
                  <a:pt x="106" y="8"/>
                  <a:pt x="106" y="8"/>
                </a:cubicBezTo>
                <a:lnTo>
                  <a:pt x="122" y="8"/>
                </a:lnTo>
                <a:close/>
                <a:moveTo>
                  <a:pt x="98" y="8"/>
                </a:moveTo>
                <a:cubicBezTo>
                  <a:pt x="118" y="48"/>
                  <a:pt x="118" y="48"/>
                  <a:pt x="11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78" y="8"/>
                  <a:pt x="78" y="8"/>
                  <a:pt x="78" y="8"/>
                </a:cubicBezTo>
                <a:lnTo>
                  <a:pt x="98" y="8"/>
                </a:lnTo>
                <a:close/>
                <a:moveTo>
                  <a:pt x="54" y="8"/>
                </a:moveTo>
                <a:cubicBezTo>
                  <a:pt x="70" y="8"/>
                  <a:pt x="70" y="8"/>
                  <a:pt x="7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4" y="48"/>
                  <a:pt x="14" y="48"/>
                  <a:pt x="14" y="48"/>
                </a:cubicBezTo>
                <a:lnTo>
                  <a:pt x="54" y="8"/>
                </a:lnTo>
                <a:close/>
                <a:moveTo>
                  <a:pt x="12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77" y="149"/>
                  <a:pt x="77" y="149"/>
                  <a:pt x="77" y="149"/>
                </a:cubicBezTo>
                <a:lnTo>
                  <a:pt x="12" y="56"/>
                </a:lnTo>
                <a:close/>
                <a:moveTo>
                  <a:pt x="88" y="158"/>
                </a:moveTo>
                <a:cubicBezTo>
                  <a:pt x="57" y="56"/>
                  <a:pt x="57" y="56"/>
                  <a:pt x="57" y="56"/>
                </a:cubicBezTo>
                <a:cubicBezTo>
                  <a:pt x="119" y="56"/>
                  <a:pt x="119" y="56"/>
                  <a:pt x="119" y="56"/>
                </a:cubicBezTo>
                <a:lnTo>
                  <a:pt x="88" y="158"/>
                </a:lnTo>
                <a:close/>
                <a:moveTo>
                  <a:pt x="99" y="149"/>
                </a:moveTo>
                <a:cubicBezTo>
                  <a:pt x="127" y="56"/>
                  <a:pt x="127" y="56"/>
                  <a:pt x="127" y="56"/>
                </a:cubicBezTo>
                <a:cubicBezTo>
                  <a:pt x="164" y="56"/>
                  <a:pt x="164" y="56"/>
                  <a:pt x="164" y="56"/>
                </a:cubicBezTo>
                <a:lnTo>
                  <a:pt x="99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4" name="Freeform 569"/>
          <p:cNvSpPr>
            <a:spLocks noEditPoints="1"/>
          </p:cNvSpPr>
          <p:nvPr/>
        </p:nvSpPr>
        <p:spPr bwMode="auto">
          <a:xfrm>
            <a:off x="10147120" y="5571415"/>
            <a:ext cx="506394" cy="506394"/>
          </a:xfrm>
          <a:custGeom>
            <a:avLst/>
            <a:gdLst>
              <a:gd name="T0" fmla="*/ 176 w 176"/>
              <a:gd name="T1" fmla="*/ 52 h 176"/>
              <a:gd name="T2" fmla="*/ 124 w 176"/>
              <a:gd name="T3" fmla="*/ 0 h 176"/>
              <a:gd name="T4" fmla="*/ 88 w 176"/>
              <a:gd name="T5" fmla="*/ 15 h 176"/>
              <a:gd name="T6" fmla="*/ 52 w 176"/>
              <a:gd name="T7" fmla="*/ 0 h 176"/>
              <a:gd name="T8" fmla="*/ 0 w 176"/>
              <a:gd name="T9" fmla="*/ 52 h 176"/>
              <a:gd name="T10" fmla="*/ 0 w 176"/>
              <a:gd name="T11" fmla="*/ 58 h 176"/>
              <a:gd name="T12" fmla="*/ 88 w 176"/>
              <a:gd name="T13" fmla="*/ 176 h 176"/>
              <a:gd name="T14" fmla="*/ 176 w 176"/>
              <a:gd name="T15" fmla="*/ 58 h 176"/>
              <a:gd name="T16" fmla="*/ 176 w 176"/>
              <a:gd name="T17" fmla="*/ 52 h 176"/>
              <a:gd name="T18" fmla="*/ 168 w 176"/>
              <a:gd name="T19" fmla="*/ 57 h 176"/>
              <a:gd name="T20" fmla="*/ 88 w 176"/>
              <a:gd name="T21" fmla="*/ 167 h 176"/>
              <a:gd name="T22" fmla="*/ 8 w 176"/>
              <a:gd name="T23" fmla="*/ 57 h 176"/>
              <a:gd name="T24" fmla="*/ 8 w 176"/>
              <a:gd name="T25" fmla="*/ 52 h 176"/>
              <a:gd name="T26" fmla="*/ 52 w 176"/>
              <a:gd name="T27" fmla="*/ 8 h 176"/>
              <a:gd name="T28" fmla="*/ 82 w 176"/>
              <a:gd name="T29" fmla="*/ 20 h 176"/>
              <a:gd name="T30" fmla="*/ 88 w 176"/>
              <a:gd name="T31" fmla="*/ 26 h 176"/>
              <a:gd name="T32" fmla="*/ 94 w 176"/>
              <a:gd name="T33" fmla="*/ 20 h 176"/>
              <a:gd name="T34" fmla="*/ 124 w 176"/>
              <a:gd name="T35" fmla="*/ 8 h 176"/>
              <a:gd name="T36" fmla="*/ 168 w 176"/>
              <a:gd name="T37" fmla="*/ 52 h 176"/>
              <a:gd name="T38" fmla="*/ 168 w 176"/>
              <a:gd name="T39" fmla="*/ 5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23"/>
                  <a:pt x="153" y="0"/>
                  <a:pt x="124" y="0"/>
                </a:cubicBezTo>
                <a:cubicBezTo>
                  <a:pt x="110" y="0"/>
                  <a:pt x="97" y="6"/>
                  <a:pt x="88" y="15"/>
                </a:cubicBezTo>
                <a:cubicBezTo>
                  <a:pt x="79" y="6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55"/>
                  <a:pt x="1" y="59"/>
                  <a:pt x="0" y="58"/>
                </a:cubicBezTo>
                <a:cubicBezTo>
                  <a:pt x="6" y="109"/>
                  <a:pt x="80" y="176"/>
                  <a:pt x="88" y="176"/>
                </a:cubicBezTo>
                <a:cubicBezTo>
                  <a:pt x="96" y="176"/>
                  <a:pt x="170" y="109"/>
                  <a:pt x="176" y="58"/>
                </a:cubicBezTo>
                <a:cubicBezTo>
                  <a:pt x="175" y="59"/>
                  <a:pt x="176" y="55"/>
                  <a:pt x="176" y="52"/>
                </a:cubicBezTo>
                <a:close/>
                <a:moveTo>
                  <a:pt x="168" y="57"/>
                </a:moveTo>
                <a:cubicBezTo>
                  <a:pt x="163" y="100"/>
                  <a:pt x="103" y="158"/>
                  <a:pt x="88" y="167"/>
                </a:cubicBezTo>
                <a:cubicBezTo>
                  <a:pt x="73" y="158"/>
                  <a:pt x="13" y="100"/>
                  <a:pt x="8" y="57"/>
                </a:cubicBezTo>
                <a:cubicBezTo>
                  <a:pt x="8" y="57"/>
                  <a:pt x="8" y="55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63" y="8"/>
                  <a:pt x="74" y="12"/>
                  <a:pt x="82" y="20"/>
                </a:cubicBezTo>
                <a:cubicBezTo>
                  <a:pt x="88" y="26"/>
                  <a:pt x="88" y="26"/>
                  <a:pt x="88" y="26"/>
                </a:cubicBezTo>
                <a:cubicBezTo>
                  <a:pt x="94" y="20"/>
                  <a:pt x="94" y="20"/>
                  <a:pt x="94" y="20"/>
                </a:cubicBezTo>
                <a:cubicBezTo>
                  <a:pt x="102" y="12"/>
                  <a:pt x="113" y="8"/>
                  <a:pt x="124" y="8"/>
                </a:cubicBezTo>
                <a:cubicBezTo>
                  <a:pt x="148" y="8"/>
                  <a:pt x="168" y="28"/>
                  <a:pt x="168" y="52"/>
                </a:cubicBezTo>
                <a:cubicBezTo>
                  <a:pt x="168" y="55"/>
                  <a:pt x="168" y="57"/>
                  <a:pt x="16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060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4ABE5BC-C908-4E24-B3E1-358E3AE5A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721BE4C-2630-468C-8F7B-A6C971F33865}"/>
              </a:ext>
            </a:extLst>
          </p:cNvPr>
          <p:cNvGrpSpPr/>
          <p:nvPr/>
        </p:nvGrpSpPr>
        <p:grpSpPr>
          <a:xfrm>
            <a:off x="0" y="0"/>
            <a:ext cx="12276103" cy="9405257"/>
            <a:chOff x="-272789" y="0"/>
            <a:chExt cx="12276103" cy="940525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352B87E-8945-4875-89C9-BD3AC989D7C3}"/>
                </a:ext>
              </a:extLst>
            </p:cNvPr>
            <p:cNvSpPr/>
            <p:nvPr/>
          </p:nvSpPr>
          <p:spPr>
            <a:xfrm>
              <a:off x="-272789" y="0"/>
              <a:ext cx="12191999" cy="6858000"/>
            </a:xfrm>
            <a:prstGeom prst="rect">
              <a:avLst/>
            </a:prstGeom>
            <a:gradFill flip="none" rotWithShape="1">
              <a:gsLst>
                <a:gs pos="0">
                  <a:srgbClr val="105097">
                    <a:alpha val="50000"/>
                  </a:srgbClr>
                </a:gs>
                <a:gs pos="65000">
                  <a:srgbClr val="060A2F"/>
                </a:gs>
              </a:gsLst>
              <a:lin ang="0" scaled="1"/>
              <a:tileRect/>
            </a:gra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8F7A4B7-ACA1-4A8D-B2FF-6EE135F3BE04}"/>
                </a:ext>
              </a:extLst>
            </p:cNvPr>
            <p:cNvSpPr txBox="1"/>
            <p:nvPr/>
          </p:nvSpPr>
          <p:spPr>
            <a:xfrm>
              <a:off x="1059543" y="1179286"/>
              <a:ext cx="53557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微信订阅：观海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PPT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95A04F37-2F22-41BE-A1E7-771DF21C8E04}"/>
                </a:ext>
              </a:extLst>
            </p:cNvPr>
            <p:cNvSpPr/>
            <p:nvPr/>
          </p:nvSpPr>
          <p:spPr>
            <a:xfrm>
              <a:off x="1155700" y="2286000"/>
              <a:ext cx="8280399" cy="3545969"/>
            </a:xfrm>
            <a:prstGeom prst="roundRect">
              <a:avLst>
                <a:gd name="adj" fmla="val 2676"/>
              </a:avLst>
            </a:prstGeom>
            <a:gradFill flip="none" rotWithShape="1">
              <a:gsLst>
                <a:gs pos="0">
                  <a:srgbClr val="40B4FF"/>
                </a:gs>
                <a:gs pos="82000">
                  <a:srgbClr val="081944"/>
                </a:gs>
                <a:gs pos="100000">
                  <a:srgbClr val="060A2F"/>
                </a:gs>
              </a:gsLst>
              <a:lin ang="2700000" scaled="1"/>
              <a:tileRect/>
            </a:gra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1CC5E0B7-DFED-48B4-88F6-DA41E2513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00" b="3711"/>
            <a:stretch/>
          </p:blipFill>
          <p:spPr>
            <a:xfrm>
              <a:off x="6823053" y="475390"/>
              <a:ext cx="5180261" cy="892986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5097FA14-1429-4215-8EDE-60D2232BF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9083" y="2737272"/>
              <a:ext cx="2457450" cy="2457450"/>
            </a:xfrm>
            <a:prstGeom prst="rect">
              <a:avLst/>
            </a:prstGeom>
          </p:spPr>
        </p:pic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336DE4D3-FFC9-4F05-9C42-37D02A87D1B9}"/>
                </a:ext>
              </a:extLst>
            </p:cNvPr>
            <p:cNvSpPr/>
            <p:nvPr/>
          </p:nvSpPr>
          <p:spPr>
            <a:xfrm>
              <a:off x="1755648" y="2738796"/>
              <a:ext cx="2816352" cy="517992"/>
            </a:xfrm>
            <a:prstGeom prst="roundRect">
              <a:avLst/>
            </a:prstGeom>
            <a:solidFill>
              <a:schemeClr val="bg1"/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C8CC8858-CBC1-465C-8F38-993D58A13CB7}"/>
                </a:ext>
              </a:extLst>
            </p:cNvPr>
            <p:cNvSpPr txBox="1"/>
            <p:nvPr/>
          </p:nvSpPr>
          <p:spPr>
            <a:xfrm>
              <a:off x="1689100" y="2641600"/>
              <a:ext cx="5740400" cy="2848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05097"/>
                  </a:solidFill>
                  <a:effectLst/>
                  <a:uLnTx/>
                  <a:uFillTx/>
                  <a:latin typeface="苹方 特粗" panose="020B0800000000000000" pitchFamily="34" charset="-122"/>
                  <a:ea typeface="苹方 特粗" panose="020B0800000000000000" pitchFamily="34" charset="-122"/>
                  <a:cs typeface="+mn-cs"/>
                </a:rPr>
                <a:t> 微信扫码直接领取：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苹方 特粗" panose="020B0800000000000000" pitchFamily="34" charset="-122"/>
                <a:ea typeface="苹方 特粗" panose="020B08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苹方 特粗" panose="020B0800000000000000" pitchFamily="34" charset="-122"/>
                <a:ea typeface="苹方 特粗" panose="020B08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10+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套观海原创高品质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模板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国内小米、魅族、锤子发布会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PDF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源文件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100+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套的免费字体（包含免费商用字体）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多种样机、图标等高品质素材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永久更新的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+mn-cs"/>
                </a:rPr>
                <a:t>在线教程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9038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9429" y="2383971"/>
            <a:ext cx="5035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观</a:t>
            </a:r>
            <a:r>
              <a:rPr lang="zh-CN" altLang="en-US" dirty="0" smtClean="0"/>
              <a:t>海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47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D417EF5-4CA9-4B14-9CAE-E2E57FC78B0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0" t="63994" r="1455" b="976"/>
          <a:stretch/>
        </p:blipFill>
        <p:spPr>
          <a:xfrm>
            <a:off x="3590898" y="-1"/>
            <a:ext cx="8601102" cy="6857998"/>
          </a:xfrm>
          <a:prstGeom prst="rect">
            <a:avLst/>
          </a:prstGeom>
        </p:spPr>
      </p:pic>
      <p:pic>
        <p:nvPicPr>
          <p:cNvPr id="3" name="图片 2" descr="图片包含 人员, 掌握, 墙壁, 室内&#10;&#10;描述已自动生成">
            <a:extLst>
              <a:ext uri="{FF2B5EF4-FFF2-40B4-BE49-F238E27FC236}">
                <a16:creationId xmlns:a16="http://schemas.microsoft.com/office/drawing/2014/main" xmlns="" id="{7CF85A1A-8050-43F4-9BCC-C6F3954C40C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43579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F83B05B-E480-46CA-A029-3EF6F135EED0}"/>
              </a:ext>
            </a:extLst>
          </p:cNvPr>
          <p:cNvSpPr/>
          <p:nvPr/>
        </p:nvSpPr>
        <p:spPr>
          <a:xfrm>
            <a:off x="5467350" y="837354"/>
            <a:ext cx="5797550" cy="5458021"/>
          </a:xfrm>
          <a:prstGeom prst="rect">
            <a:avLst/>
          </a:prstGeom>
          <a:solidFill>
            <a:srgbClr val="104095"/>
          </a:solidFill>
          <a:ln>
            <a:noFill/>
          </a:ln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2CA0DC7-8641-4DB9-86D3-EB0FB8F985E0}"/>
              </a:ext>
            </a:extLst>
          </p:cNvPr>
          <p:cNvSpPr txBox="1"/>
          <p:nvPr/>
        </p:nvSpPr>
        <p:spPr>
          <a:xfrm>
            <a:off x="5841999" y="1256472"/>
            <a:ext cx="4987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目录 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000" b="1" dirty="0">
              <a:solidFill>
                <a:schemeClr val="bg1"/>
              </a:solidFill>
              <a:effectLst>
                <a:outerShdw blurRad="317500" dist="101600" dir="5400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84A6A37-401F-4F67-B3FD-3BBC964DBAEA}"/>
              </a:ext>
            </a:extLst>
          </p:cNvPr>
          <p:cNvGrpSpPr/>
          <p:nvPr/>
        </p:nvGrpSpPr>
        <p:grpSpPr>
          <a:xfrm>
            <a:off x="6596841" y="2526058"/>
            <a:ext cx="4141009" cy="683584"/>
            <a:chOff x="6596841" y="2612628"/>
            <a:chExt cx="4141009" cy="683584"/>
          </a:xfrm>
        </p:grpSpPr>
        <p:sp>
          <p:nvSpPr>
            <p:cNvPr id="9" name="PA_矩形 10">
              <a:extLst>
                <a:ext uri="{FF2B5EF4-FFF2-40B4-BE49-F238E27FC236}">
                  <a16:creationId xmlns:a16="http://schemas.microsoft.com/office/drawing/2014/main" xmlns="" id="{458AA859-44C7-4E39-B90A-0824972FA58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601436" y="2850192"/>
              <a:ext cx="4136414" cy="4460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8AC7990-7285-48D1-A829-9FE15D3A9A51}"/>
                </a:ext>
              </a:extLst>
            </p:cNvPr>
            <p:cNvSpPr txBox="1"/>
            <p:nvPr/>
          </p:nvSpPr>
          <p:spPr>
            <a:xfrm>
              <a:off x="6596841" y="2612628"/>
              <a:ext cx="3759200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 01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DB2AD19-BC50-4A37-8811-6882A3DDC5B0}"/>
              </a:ext>
            </a:extLst>
          </p:cNvPr>
          <p:cNvGrpSpPr/>
          <p:nvPr/>
        </p:nvGrpSpPr>
        <p:grpSpPr>
          <a:xfrm>
            <a:off x="5994400" y="2612604"/>
            <a:ext cx="520700" cy="520700"/>
            <a:chOff x="5994400" y="2853444"/>
            <a:chExt cx="1080000" cy="10800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0D5B8E4-2231-41FA-9B6F-64EDB1F9ACD2}"/>
                </a:ext>
              </a:extLst>
            </p:cNvPr>
            <p:cNvSpPr/>
            <p:nvPr/>
          </p:nvSpPr>
          <p:spPr>
            <a:xfrm>
              <a:off x="5994400" y="2853444"/>
              <a:ext cx="10800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539">
              <a:extLst>
                <a:ext uri="{FF2B5EF4-FFF2-40B4-BE49-F238E27FC236}">
                  <a16:creationId xmlns:a16="http://schemas.microsoft.com/office/drawing/2014/main" xmlns="" id="{39B48D8A-C2A9-4CBE-93B2-8D10ABE8B5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434" y="3134466"/>
              <a:ext cx="717931" cy="589068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80 h 144"/>
                <a:gd name="T40" fmla="*/ 56 w 176"/>
                <a:gd name="T41" fmla="*/ 56 h 144"/>
                <a:gd name="T42" fmla="*/ 40 w 176"/>
                <a:gd name="T43" fmla="*/ 80 h 144"/>
                <a:gd name="T44" fmla="*/ 120 w 176"/>
                <a:gd name="T45" fmla="*/ 56 h 144"/>
                <a:gd name="T46" fmla="*/ 136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close/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close/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80"/>
                  </a:moveTo>
                  <a:cubicBezTo>
                    <a:pt x="40" y="56"/>
                    <a:pt x="40" y="56"/>
                    <a:pt x="40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40" y="80"/>
                  </a:lnTo>
                  <a:close/>
                  <a:moveTo>
                    <a:pt x="120" y="80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20" y="80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rgbClr val="104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34E562A-1195-4B09-86B8-4D0BB1C9D74E}"/>
              </a:ext>
            </a:extLst>
          </p:cNvPr>
          <p:cNvSpPr txBox="1"/>
          <p:nvPr/>
        </p:nvSpPr>
        <p:spPr>
          <a:xfrm>
            <a:off x="6810374" y="264788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rgbClr val="7D94C2">
                  <a:alpha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4793B7E-76BE-4628-92CD-5C435DC66DE2}"/>
              </a:ext>
            </a:extLst>
          </p:cNvPr>
          <p:cNvGrpSpPr/>
          <p:nvPr/>
        </p:nvGrpSpPr>
        <p:grpSpPr>
          <a:xfrm>
            <a:off x="6596841" y="3356099"/>
            <a:ext cx="4141009" cy="683584"/>
            <a:chOff x="6596841" y="2612628"/>
            <a:chExt cx="4141009" cy="683584"/>
          </a:xfrm>
        </p:grpSpPr>
        <p:sp>
          <p:nvSpPr>
            <p:cNvPr id="19" name="PA_矩形 10">
              <a:extLst>
                <a:ext uri="{FF2B5EF4-FFF2-40B4-BE49-F238E27FC236}">
                  <a16:creationId xmlns:a16="http://schemas.microsoft.com/office/drawing/2014/main" xmlns="" id="{618AB0AE-E0F7-4F3D-8220-E2EEF6D9B43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01436" y="2850192"/>
              <a:ext cx="4136414" cy="4460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23C5D2B-452D-4D06-84BF-D57D0BD85A90}"/>
                </a:ext>
              </a:extLst>
            </p:cNvPr>
            <p:cNvSpPr txBox="1"/>
            <p:nvPr/>
          </p:nvSpPr>
          <p:spPr>
            <a:xfrm>
              <a:off x="6596841" y="2612628"/>
              <a:ext cx="3759200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 02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BF66DE8-3937-4EE6-8CAD-54D835F20D56}"/>
              </a:ext>
            </a:extLst>
          </p:cNvPr>
          <p:cNvGrpSpPr/>
          <p:nvPr/>
        </p:nvGrpSpPr>
        <p:grpSpPr>
          <a:xfrm>
            <a:off x="5994400" y="3442645"/>
            <a:ext cx="520700" cy="520700"/>
            <a:chOff x="5994400" y="2853444"/>
            <a:chExt cx="1080000" cy="108000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C3C8875-23DB-4C3F-B448-D4D7A3E95C7C}"/>
                </a:ext>
              </a:extLst>
            </p:cNvPr>
            <p:cNvSpPr/>
            <p:nvPr/>
          </p:nvSpPr>
          <p:spPr>
            <a:xfrm>
              <a:off x="5994400" y="2853444"/>
              <a:ext cx="10800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539">
              <a:extLst>
                <a:ext uri="{FF2B5EF4-FFF2-40B4-BE49-F238E27FC236}">
                  <a16:creationId xmlns:a16="http://schemas.microsoft.com/office/drawing/2014/main" xmlns="" id="{B8524669-9E45-48ED-87E7-FECE5C6A4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434" y="3134466"/>
              <a:ext cx="717931" cy="589068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80 h 144"/>
                <a:gd name="T40" fmla="*/ 56 w 176"/>
                <a:gd name="T41" fmla="*/ 56 h 144"/>
                <a:gd name="T42" fmla="*/ 40 w 176"/>
                <a:gd name="T43" fmla="*/ 80 h 144"/>
                <a:gd name="T44" fmla="*/ 120 w 176"/>
                <a:gd name="T45" fmla="*/ 56 h 144"/>
                <a:gd name="T46" fmla="*/ 136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close/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close/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80"/>
                  </a:moveTo>
                  <a:cubicBezTo>
                    <a:pt x="40" y="56"/>
                    <a:pt x="40" y="56"/>
                    <a:pt x="40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40" y="80"/>
                  </a:lnTo>
                  <a:close/>
                  <a:moveTo>
                    <a:pt x="120" y="80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20" y="80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rgbClr val="104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AA5D109-E0C8-49D5-B78F-38A3C84D8391}"/>
              </a:ext>
            </a:extLst>
          </p:cNvPr>
          <p:cNvGrpSpPr/>
          <p:nvPr/>
        </p:nvGrpSpPr>
        <p:grpSpPr>
          <a:xfrm>
            <a:off x="6596841" y="4186140"/>
            <a:ext cx="4141009" cy="683584"/>
            <a:chOff x="6596841" y="2612628"/>
            <a:chExt cx="4141009" cy="683584"/>
          </a:xfrm>
        </p:grpSpPr>
        <p:sp>
          <p:nvSpPr>
            <p:cNvPr id="25" name="PA_矩形 10">
              <a:extLst>
                <a:ext uri="{FF2B5EF4-FFF2-40B4-BE49-F238E27FC236}">
                  <a16:creationId xmlns:a16="http://schemas.microsoft.com/office/drawing/2014/main" xmlns="" id="{FC6F698F-D7BA-484C-809F-67AB4E80942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01436" y="2850192"/>
              <a:ext cx="4136414" cy="4460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B5F7DE4-0D53-425F-96BC-5468DD821531}"/>
                </a:ext>
              </a:extLst>
            </p:cNvPr>
            <p:cNvSpPr txBox="1"/>
            <p:nvPr/>
          </p:nvSpPr>
          <p:spPr>
            <a:xfrm>
              <a:off x="6596841" y="2612628"/>
              <a:ext cx="3759200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 03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513CE17-D104-4118-8DDD-768A95C36BC2}"/>
              </a:ext>
            </a:extLst>
          </p:cNvPr>
          <p:cNvGrpSpPr/>
          <p:nvPr/>
        </p:nvGrpSpPr>
        <p:grpSpPr>
          <a:xfrm>
            <a:off x="5994400" y="4272686"/>
            <a:ext cx="520700" cy="520700"/>
            <a:chOff x="5994400" y="2853444"/>
            <a:chExt cx="1080000" cy="108000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A0359F7C-A3FC-4D69-A510-94BFC31628BA}"/>
                </a:ext>
              </a:extLst>
            </p:cNvPr>
            <p:cNvSpPr/>
            <p:nvPr/>
          </p:nvSpPr>
          <p:spPr>
            <a:xfrm>
              <a:off x="5994400" y="2853444"/>
              <a:ext cx="10800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539">
              <a:extLst>
                <a:ext uri="{FF2B5EF4-FFF2-40B4-BE49-F238E27FC236}">
                  <a16:creationId xmlns:a16="http://schemas.microsoft.com/office/drawing/2014/main" xmlns="" id="{5740DBD9-6ECF-482A-A760-27F9FCB48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434" y="3134466"/>
              <a:ext cx="717931" cy="589068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80 h 144"/>
                <a:gd name="T40" fmla="*/ 56 w 176"/>
                <a:gd name="T41" fmla="*/ 56 h 144"/>
                <a:gd name="T42" fmla="*/ 40 w 176"/>
                <a:gd name="T43" fmla="*/ 80 h 144"/>
                <a:gd name="T44" fmla="*/ 120 w 176"/>
                <a:gd name="T45" fmla="*/ 56 h 144"/>
                <a:gd name="T46" fmla="*/ 136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close/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close/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80"/>
                  </a:moveTo>
                  <a:cubicBezTo>
                    <a:pt x="40" y="56"/>
                    <a:pt x="40" y="56"/>
                    <a:pt x="40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40" y="80"/>
                  </a:lnTo>
                  <a:close/>
                  <a:moveTo>
                    <a:pt x="120" y="80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20" y="80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rgbClr val="104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97E69025-997A-4450-8F0D-38916B8C3CE4}"/>
              </a:ext>
            </a:extLst>
          </p:cNvPr>
          <p:cNvGrpSpPr/>
          <p:nvPr/>
        </p:nvGrpSpPr>
        <p:grpSpPr>
          <a:xfrm>
            <a:off x="6596841" y="5016181"/>
            <a:ext cx="4141009" cy="683584"/>
            <a:chOff x="6596841" y="2612628"/>
            <a:chExt cx="4141009" cy="683584"/>
          </a:xfrm>
        </p:grpSpPr>
        <p:sp>
          <p:nvSpPr>
            <p:cNvPr id="31" name="PA_矩形 10">
              <a:extLst>
                <a:ext uri="{FF2B5EF4-FFF2-40B4-BE49-F238E27FC236}">
                  <a16:creationId xmlns:a16="http://schemas.microsoft.com/office/drawing/2014/main" xmlns="" id="{3715D4CD-B4AF-439E-9D3D-C9778393DD0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01436" y="2850192"/>
              <a:ext cx="4136414" cy="4460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adipisicing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elit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, sed do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eiusmod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tempor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2F96EE8-D3AC-436A-B0BF-D293AA104D97}"/>
                </a:ext>
              </a:extLst>
            </p:cNvPr>
            <p:cNvSpPr txBox="1"/>
            <p:nvPr/>
          </p:nvSpPr>
          <p:spPr>
            <a:xfrm>
              <a:off x="6596841" y="2612628"/>
              <a:ext cx="3759200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 DESIGN 04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86F73E4-1FF3-4108-9F92-1A0B00862668}"/>
              </a:ext>
            </a:extLst>
          </p:cNvPr>
          <p:cNvGrpSpPr/>
          <p:nvPr/>
        </p:nvGrpSpPr>
        <p:grpSpPr>
          <a:xfrm>
            <a:off x="5994400" y="5102727"/>
            <a:ext cx="520700" cy="520700"/>
            <a:chOff x="5994400" y="2853444"/>
            <a:chExt cx="1080000" cy="108000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D660F0A-0F37-46EA-B759-FB299CB95108}"/>
                </a:ext>
              </a:extLst>
            </p:cNvPr>
            <p:cNvSpPr/>
            <p:nvPr/>
          </p:nvSpPr>
          <p:spPr>
            <a:xfrm>
              <a:off x="5994400" y="2853444"/>
              <a:ext cx="10800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539">
              <a:extLst>
                <a:ext uri="{FF2B5EF4-FFF2-40B4-BE49-F238E27FC236}">
                  <a16:creationId xmlns:a16="http://schemas.microsoft.com/office/drawing/2014/main" xmlns="" id="{BD5BC57A-7917-49EF-858D-40313A0D4A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434" y="3134466"/>
              <a:ext cx="717931" cy="589068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80 h 144"/>
                <a:gd name="T40" fmla="*/ 56 w 176"/>
                <a:gd name="T41" fmla="*/ 56 h 144"/>
                <a:gd name="T42" fmla="*/ 40 w 176"/>
                <a:gd name="T43" fmla="*/ 80 h 144"/>
                <a:gd name="T44" fmla="*/ 120 w 176"/>
                <a:gd name="T45" fmla="*/ 56 h 144"/>
                <a:gd name="T46" fmla="*/ 136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close/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close/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80"/>
                  </a:moveTo>
                  <a:cubicBezTo>
                    <a:pt x="40" y="56"/>
                    <a:pt x="40" y="56"/>
                    <a:pt x="40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40" y="80"/>
                  </a:lnTo>
                  <a:close/>
                  <a:moveTo>
                    <a:pt x="120" y="80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20" y="80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rgbClr val="104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375DAFE-CF78-48F4-98F6-15C29E521E54}"/>
              </a:ext>
            </a:extLst>
          </p:cNvPr>
          <p:cNvSpPr txBox="1"/>
          <p:nvPr/>
        </p:nvSpPr>
        <p:spPr>
          <a:xfrm>
            <a:off x="716269" y="2119203"/>
            <a:ext cx="7953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BIOTECH</a:t>
            </a:r>
          </a:p>
          <a:p>
            <a:r>
              <a:rPr lang="en-US" altLang="zh-CN" sz="4000" b="1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SLIDE</a:t>
            </a:r>
            <a:endParaRPr lang="zh-CN" altLang="en-US" sz="4000" b="1" dirty="0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effectLst>
                <a:outerShdw blurRad="317500" dist="101600" dir="5400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9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人员, 服装, 掌握, 白色&#10;&#10;描述已自动生成">
            <a:extLst>
              <a:ext uri="{FF2B5EF4-FFF2-40B4-BE49-F238E27FC236}">
                <a16:creationId xmlns:a16="http://schemas.microsoft.com/office/drawing/2014/main" xmlns="" id="{D0AEB255-08E1-4A28-BD59-37259688FF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9" b="15409"/>
          <a:stretch/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A06BA23-1A39-4E4D-855E-29FE339A591F}"/>
              </a:ext>
            </a:extLst>
          </p:cNvPr>
          <p:cNvSpPr/>
          <p:nvPr/>
        </p:nvSpPr>
        <p:spPr>
          <a:xfrm>
            <a:off x="3996965" y="1772239"/>
            <a:ext cx="4223208" cy="3167406"/>
          </a:xfrm>
          <a:prstGeom prst="rect">
            <a:avLst/>
          </a:prstGeom>
          <a:solidFill>
            <a:srgbClr val="10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FFDB1C6-7918-4F12-8070-B1AFED6B359E}"/>
              </a:ext>
            </a:extLst>
          </p:cNvPr>
          <p:cNvSpPr/>
          <p:nvPr/>
        </p:nvSpPr>
        <p:spPr>
          <a:xfrm>
            <a:off x="10829800" y="5496248"/>
            <a:ext cx="540000" cy="540000"/>
          </a:xfrm>
          <a:prstGeom prst="rect">
            <a:avLst/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44B274A-20F5-4FDA-97D4-1D1052BC9961}"/>
              </a:ext>
            </a:extLst>
          </p:cNvPr>
          <p:cNvGrpSpPr/>
          <p:nvPr/>
        </p:nvGrpSpPr>
        <p:grpSpPr>
          <a:xfrm>
            <a:off x="1055687" y="972952"/>
            <a:ext cx="1046489" cy="1046489"/>
            <a:chOff x="1055687" y="972952"/>
            <a:chExt cx="1046489" cy="104648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54CD873-86A7-468E-A193-5181E2FB1BA9}"/>
                </a:ext>
              </a:extLst>
            </p:cNvPr>
            <p:cNvSpPr/>
            <p:nvPr/>
          </p:nvSpPr>
          <p:spPr>
            <a:xfrm>
              <a:off x="1055687" y="972952"/>
              <a:ext cx="1046489" cy="1046489"/>
            </a:xfrm>
            <a:prstGeom prst="rect">
              <a:avLst/>
            </a:prstGeom>
            <a:solidFill>
              <a:srgbClr val="0842A5"/>
            </a:solidFill>
            <a:ln>
              <a:noFill/>
            </a:ln>
            <a:effectLst>
              <a:outerShdw blurRad="381000" dist="63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xmlns="" id="{DF5229E6-DE71-431C-B16E-67670C00E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230566" y="1173636"/>
              <a:ext cx="696729" cy="645119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AB4C7A-8616-4B04-B128-13DAAFA4B843}"/>
              </a:ext>
            </a:extLst>
          </p:cNvPr>
          <p:cNvSpPr txBox="1"/>
          <p:nvPr/>
        </p:nvSpPr>
        <p:spPr>
          <a:xfrm>
            <a:off x="5021200" y="972952"/>
            <a:ext cx="2082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0" b="1" dirty="0">
                <a:solidFill>
                  <a:schemeClr val="bg1"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0000" b="1" dirty="0">
              <a:solidFill>
                <a:schemeClr val="bg1">
                  <a:alpha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377CC99-02B8-40FB-B2FD-D766AF40EA8B}"/>
              </a:ext>
            </a:extLst>
          </p:cNvPr>
          <p:cNvSpPr txBox="1"/>
          <p:nvPr/>
        </p:nvSpPr>
        <p:spPr>
          <a:xfrm>
            <a:off x="4216400" y="2340279"/>
            <a:ext cx="375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第一章节</a:t>
            </a:r>
          </a:p>
        </p:txBody>
      </p:sp>
      <p:sp>
        <p:nvSpPr>
          <p:cNvPr id="5" name="PA_矩形 10">
            <a:extLst>
              <a:ext uri="{FF2B5EF4-FFF2-40B4-BE49-F238E27FC236}">
                <a16:creationId xmlns:a16="http://schemas.microsoft.com/office/drawing/2014/main" xmlns="" id="{61D2FE79-D652-4862-8423-F5D04BAE12F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5318" y="3477083"/>
            <a:ext cx="3681364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labore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et dolore magna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aliqua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endParaRPr lang="zh-CN" altLang="en-US" sz="1200" kern="0" dirty="0">
              <a:solidFill>
                <a:srgbClr val="7D94C2"/>
              </a:solidFill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68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B3780"/>
            </a:gs>
            <a:gs pos="0">
              <a:srgbClr val="1558B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室内, 金属, 小&#10;&#10;描述已自动生成">
            <a:extLst>
              <a:ext uri="{FF2B5EF4-FFF2-40B4-BE49-F238E27FC236}">
                <a16:creationId xmlns:a16="http://schemas.microsoft.com/office/drawing/2014/main" xmlns="" id="{E2F91B17-E603-481E-9A1C-7C9A0AA27C7F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0655">
            <a:off x="-3078600" y="2813049"/>
            <a:ext cx="6315075" cy="5495925"/>
          </a:xfrm>
          <a:prstGeom prst="rect">
            <a:avLst/>
          </a:prstGeom>
        </p:spPr>
      </p:pic>
      <p:pic>
        <p:nvPicPr>
          <p:cNvPr id="12" name="图片 11" descr="图片包含 室内, 金属, 小&#10;&#10;描述已自动生成">
            <a:extLst>
              <a:ext uri="{FF2B5EF4-FFF2-40B4-BE49-F238E27FC236}">
                <a16:creationId xmlns:a16="http://schemas.microsoft.com/office/drawing/2014/main" xmlns="" id="{61402615-A18D-440E-A4D7-0F4AB7CF3AD8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688" y="-1844675"/>
            <a:ext cx="6315075" cy="54959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CB0EC9C-24FF-428C-85BA-10C8B58BC489}"/>
              </a:ext>
            </a:extLst>
          </p:cNvPr>
          <p:cNvSpPr/>
          <p:nvPr/>
        </p:nvSpPr>
        <p:spPr>
          <a:xfrm>
            <a:off x="895350" y="1828800"/>
            <a:ext cx="10401300" cy="3644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602BD66-E5F2-4D03-8224-8AD25187BEA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70"/>
          <a:stretch/>
        </p:blipFill>
        <p:spPr>
          <a:xfrm>
            <a:off x="4898089" y="1840242"/>
            <a:ext cx="6389367" cy="3637742"/>
          </a:xfrm>
          <a:prstGeom prst="rect">
            <a:avLst/>
          </a:prstGeom>
        </p:spPr>
      </p:pic>
      <p:pic>
        <p:nvPicPr>
          <p:cNvPr id="10" name="图片 9" descr="图片包含 天空&#10;&#10;描述已自动生成">
            <a:extLst>
              <a:ext uri="{FF2B5EF4-FFF2-40B4-BE49-F238E27FC236}">
                <a16:creationId xmlns:a16="http://schemas.microsoft.com/office/drawing/2014/main" xmlns="" id="{A377D4C7-7D9C-425F-9A55-5DA2B7E451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867" y="1110141"/>
            <a:ext cx="2308708" cy="2308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7BA5E79-E68D-40C2-A04A-A09BFEAE8698}"/>
              </a:ext>
            </a:extLst>
          </p:cNvPr>
          <p:cNvSpPr txBox="1"/>
          <p:nvPr/>
        </p:nvSpPr>
        <p:spPr>
          <a:xfrm>
            <a:off x="5018255" y="2704549"/>
            <a:ext cx="2931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558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GUANHAI</a:t>
            </a:r>
          </a:p>
          <a:p>
            <a:r>
              <a:rPr lang="en-US" altLang="zh-CN" sz="2400" dirty="0">
                <a:solidFill>
                  <a:srgbClr val="1558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 DESIGN</a:t>
            </a:r>
            <a:endParaRPr lang="zh-CN" altLang="en-US" sz="2400" dirty="0">
              <a:solidFill>
                <a:srgbClr val="1558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PA_矩形 10">
            <a:extLst>
              <a:ext uri="{FF2B5EF4-FFF2-40B4-BE49-F238E27FC236}">
                <a16:creationId xmlns:a16="http://schemas.microsoft.com/office/drawing/2014/main" xmlns="" id="{AA9733EA-C4D2-4338-BF24-3DA0A8045F0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18255" y="3535656"/>
            <a:ext cx="2509182" cy="684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ut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7EC183B-9FA1-4853-AD4E-9110DA8D5D9C}"/>
              </a:ext>
            </a:extLst>
          </p:cNvPr>
          <p:cNvSpPr/>
          <p:nvPr/>
        </p:nvSpPr>
        <p:spPr>
          <a:xfrm>
            <a:off x="5116830" y="4543426"/>
            <a:ext cx="979170" cy="304800"/>
          </a:xfrm>
          <a:prstGeom prst="rect">
            <a:avLst/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你的标题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PA_矩形 10">
            <a:extLst>
              <a:ext uri="{FF2B5EF4-FFF2-40B4-BE49-F238E27FC236}">
                <a16:creationId xmlns:a16="http://schemas.microsoft.com/office/drawing/2014/main" xmlns="" id="{D8EC1751-598E-4D8B-A97C-F382A8DF777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21580" y="2476852"/>
            <a:ext cx="2509182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观海</a:t>
            </a: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690E37C-30CE-4980-9658-F2F4465F6185}"/>
              </a:ext>
            </a:extLst>
          </p:cNvPr>
          <p:cNvSpPr txBox="1"/>
          <p:nvPr/>
        </p:nvSpPr>
        <p:spPr>
          <a:xfrm>
            <a:off x="2152650" y="3908425"/>
            <a:ext cx="235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9C6C72E-CCD9-4F6A-8A17-30AC40DDA638}"/>
              </a:ext>
            </a:extLst>
          </p:cNvPr>
          <p:cNvCxnSpPr>
            <a:cxnSpLocks/>
          </p:cNvCxnSpPr>
          <p:nvPr/>
        </p:nvCxnSpPr>
        <p:spPr>
          <a:xfrm>
            <a:off x="2250139" y="4343265"/>
            <a:ext cx="240649" cy="0"/>
          </a:xfrm>
          <a:prstGeom prst="line">
            <a:avLst/>
          </a:prstGeom>
          <a:ln w="25400">
            <a:solidFill>
              <a:srgbClr val="084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A_矩形 10">
            <a:extLst>
              <a:ext uri="{FF2B5EF4-FFF2-40B4-BE49-F238E27FC236}">
                <a16:creationId xmlns:a16="http://schemas.microsoft.com/office/drawing/2014/main" xmlns="" id="{706F073B-8165-4D33-B93D-C9D5BEB912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52650" y="4426296"/>
            <a:ext cx="1390650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9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9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9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endParaRPr kumimoji="0" lang="zh-CN" altLang="en-US" sz="9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C5AB400-8237-476C-9551-5076753A5434}"/>
              </a:ext>
            </a:extLst>
          </p:cNvPr>
          <p:cNvSpPr txBox="1"/>
          <p:nvPr/>
        </p:nvSpPr>
        <p:spPr>
          <a:xfrm>
            <a:off x="8032750" y="2676525"/>
            <a:ext cx="235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6560FB75-B6A0-4183-8E01-7E272A0F2640}"/>
              </a:ext>
            </a:extLst>
          </p:cNvPr>
          <p:cNvCxnSpPr>
            <a:cxnSpLocks/>
          </p:cNvCxnSpPr>
          <p:nvPr/>
        </p:nvCxnSpPr>
        <p:spPr>
          <a:xfrm>
            <a:off x="8130239" y="3111365"/>
            <a:ext cx="240649" cy="0"/>
          </a:xfrm>
          <a:prstGeom prst="line">
            <a:avLst/>
          </a:prstGeom>
          <a:ln w="25400">
            <a:solidFill>
              <a:srgbClr val="084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矩形 10">
            <a:extLst>
              <a:ext uri="{FF2B5EF4-FFF2-40B4-BE49-F238E27FC236}">
                <a16:creationId xmlns:a16="http://schemas.microsoft.com/office/drawing/2014/main" xmlns="" id="{B1F114C8-32E8-47AF-9DF6-CD3E7C76D48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032750" y="3194396"/>
            <a:ext cx="1390650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9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9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9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endParaRPr kumimoji="0" lang="zh-CN" altLang="en-US" sz="9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7F32D4-E1EA-4F42-BE8A-7529C2C6BB3A}"/>
              </a:ext>
            </a:extLst>
          </p:cNvPr>
          <p:cNvSpPr txBox="1"/>
          <p:nvPr/>
        </p:nvSpPr>
        <p:spPr>
          <a:xfrm>
            <a:off x="2165350" y="1584325"/>
            <a:ext cx="235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GUANHAI</a:t>
            </a:r>
          </a:p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5BF9E70-4A82-4FCE-9EA4-04156E9EF995}"/>
              </a:ext>
            </a:extLst>
          </p:cNvPr>
          <p:cNvSpPr txBox="1"/>
          <p:nvPr/>
        </p:nvSpPr>
        <p:spPr>
          <a:xfrm>
            <a:off x="6810374" y="264788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016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41F126D-C970-4228-BD02-CABFAB53467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3" t="27983" r="17451" b="23726"/>
          <a:stretch/>
        </p:blipFill>
        <p:spPr>
          <a:xfrm>
            <a:off x="5702300" y="-462590"/>
            <a:ext cx="5513087" cy="778317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5B8BC5D-5B10-48CA-AC7E-75A7A3E88019}"/>
              </a:ext>
            </a:extLst>
          </p:cNvPr>
          <p:cNvSpPr txBox="1"/>
          <p:nvPr/>
        </p:nvSpPr>
        <p:spPr>
          <a:xfrm>
            <a:off x="958727" y="657065"/>
            <a:ext cx="4296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GUANHAI </a:t>
            </a:r>
          </a:p>
          <a:p>
            <a:r>
              <a:rPr lang="en-US" altLang="zh-CN" sz="6600" b="1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zh-CN" altLang="en-US" sz="6600" b="1" dirty="0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effectLst>
                <a:outerShdw blurRad="317500" dist="101600" dir="5400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2E4B16-9246-48C0-BB07-D26937E46630}"/>
              </a:ext>
            </a:extLst>
          </p:cNvPr>
          <p:cNvSpPr/>
          <p:nvPr/>
        </p:nvSpPr>
        <p:spPr>
          <a:xfrm>
            <a:off x="1092200" y="3429000"/>
            <a:ext cx="2359793" cy="12029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CAD6351-F5D8-4A40-9221-0C97269EE757}"/>
              </a:ext>
            </a:extLst>
          </p:cNvPr>
          <p:cNvSpPr/>
          <p:nvPr/>
        </p:nvSpPr>
        <p:spPr>
          <a:xfrm>
            <a:off x="1092200" y="4926686"/>
            <a:ext cx="2359793" cy="12029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B520F5-8794-4FB8-8551-E588875B353C}"/>
              </a:ext>
            </a:extLst>
          </p:cNvPr>
          <p:cNvSpPr/>
          <p:nvPr/>
        </p:nvSpPr>
        <p:spPr>
          <a:xfrm>
            <a:off x="3736207" y="3429000"/>
            <a:ext cx="2359793" cy="1202950"/>
          </a:xfrm>
          <a:prstGeom prst="rect">
            <a:avLst/>
          </a:prstGeom>
          <a:solidFill>
            <a:srgbClr val="10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A63106-DFB1-48B5-A131-14D284FDB33D}"/>
              </a:ext>
            </a:extLst>
          </p:cNvPr>
          <p:cNvSpPr/>
          <p:nvPr/>
        </p:nvSpPr>
        <p:spPr>
          <a:xfrm>
            <a:off x="3736207" y="4926686"/>
            <a:ext cx="2359793" cy="12029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D7EA2C-6043-4DA0-BDB2-43FC41B26DC3}"/>
              </a:ext>
            </a:extLst>
          </p:cNvPr>
          <p:cNvSpPr txBox="1"/>
          <p:nvPr/>
        </p:nvSpPr>
        <p:spPr>
          <a:xfrm>
            <a:off x="9519506" y="1459949"/>
            <a:ext cx="29319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558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GUANHAI</a:t>
            </a:r>
          </a:p>
          <a:p>
            <a:r>
              <a:rPr lang="en-US" altLang="zh-CN" sz="2400" dirty="0">
                <a:solidFill>
                  <a:srgbClr val="1558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 DESIGN</a:t>
            </a:r>
            <a:endParaRPr lang="zh-CN" altLang="en-US" sz="2400" dirty="0">
              <a:solidFill>
                <a:srgbClr val="1558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PA_矩形 10">
            <a:extLst>
              <a:ext uri="{FF2B5EF4-FFF2-40B4-BE49-F238E27FC236}">
                <a16:creationId xmlns:a16="http://schemas.microsoft.com/office/drawing/2014/main" xmlns="" id="{1AF1A6DA-2B3B-49AA-BFF5-102D1A40058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519506" y="1181668"/>
            <a:ext cx="2509182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观海</a:t>
            </a: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85E4C16-E0E0-4939-BAE9-B3EAA863DC43}"/>
              </a:ext>
            </a:extLst>
          </p:cNvPr>
          <p:cNvGrpSpPr/>
          <p:nvPr/>
        </p:nvGrpSpPr>
        <p:grpSpPr>
          <a:xfrm>
            <a:off x="3825410" y="3961895"/>
            <a:ext cx="2603670" cy="556584"/>
            <a:chOff x="3825410" y="3961895"/>
            <a:chExt cx="2603670" cy="55658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6147FFE-7B99-4CD9-9B1B-84141DB73098}"/>
                </a:ext>
              </a:extLst>
            </p:cNvPr>
            <p:cNvSpPr txBox="1"/>
            <p:nvPr/>
          </p:nvSpPr>
          <p:spPr>
            <a:xfrm>
              <a:off x="3825410" y="3961895"/>
              <a:ext cx="1822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GUANHAI</a:t>
              </a:r>
            </a:p>
          </p:txBody>
        </p:sp>
        <p:sp>
          <p:nvSpPr>
            <p:cNvPr id="12" name="PA_矩形 10">
              <a:extLst>
                <a:ext uri="{FF2B5EF4-FFF2-40B4-BE49-F238E27FC236}">
                  <a16:creationId xmlns:a16="http://schemas.microsoft.com/office/drawing/2014/main" xmlns="" id="{E9D79AC1-25EC-4789-A515-D2D4F6139B0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879038" y="4290916"/>
              <a:ext cx="2550042" cy="227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endParaRPr kumimoji="0" lang="zh-CN" altLang="en-US" sz="80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5EB45F2-E260-47E1-8680-96088FD1F7D2}"/>
              </a:ext>
            </a:extLst>
          </p:cNvPr>
          <p:cNvGrpSpPr/>
          <p:nvPr/>
        </p:nvGrpSpPr>
        <p:grpSpPr>
          <a:xfrm>
            <a:off x="1150325" y="3970093"/>
            <a:ext cx="2603670" cy="556584"/>
            <a:chOff x="3825410" y="3961895"/>
            <a:chExt cx="2603670" cy="55658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78EC323-13F0-4DEC-B993-74322519DB5A}"/>
                </a:ext>
              </a:extLst>
            </p:cNvPr>
            <p:cNvSpPr txBox="1"/>
            <p:nvPr/>
          </p:nvSpPr>
          <p:spPr>
            <a:xfrm>
              <a:off x="3825410" y="3961895"/>
              <a:ext cx="1822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1040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01</a:t>
              </a:r>
            </a:p>
          </p:txBody>
        </p:sp>
        <p:sp>
          <p:nvSpPr>
            <p:cNvPr id="16" name="PA_矩形 10">
              <a:extLst>
                <a:ext uri="{FF2B5EF4-FFF2-40B4-BE49-F238E27FC236}">
                  <a16:creationId xmlns:a16="http://schemas.microsoft.com/office/drawing/2014/main" xmlns="" id="{676A0E6A-A3B5-4084-A696-F5BC531916A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879038" y="4290916"/>
              <a:ext cx="2550042" cy="227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endParaRPr kumimoji="0" lang="zh-CN" altLang="en-US" sz="800" i="0" u="none" strike="noStrike" kern="0" cap="none" spc="0" normalizeH="0" baseline="0" noProof="0" dirty="0">
                <a:ln>
                  <a:noFill/>
                </a:ln>
                <a:solidFill>
                  <a:srgbClr val="104095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713E29A-7F18-4924-ADF4-9068F25846CF}"/>
              </a:ext>
            </a:extLst>
          </p:cNvPr>
          <p:cNvGrpSpPr/>
          <p:nvPr/>
        </p:nvGrpSpPr>
        <p:grpSpPr>
          <a:xfrm>
            <a:off x="1150325" y="5485463"/>
            <a:ext cx="2603670" cy="556584"/>
            <a:chOff x="3825410" y="3961895"/>
            <a:chExt cx="2603670" cy="55658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6D98599-878A-4CA4-A0EA-DD6E6B44E70E}"/>
                </a:ext>
              </a:extLst>
            </p:cNvPr>
            <p:cNvSpPr txBox="1"/>
            <p:nvPr/>
          </p:nvSpPr>
          <p:spPr>
            <a:xfrm>
              <a:off x="3825410" y="3961895"/>
              <a:ext cx="1822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1040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02</a:t>
              </a:r>
            </a:p>
          </p:txBody>
        </p:sp>
        <p:sp>
          <p:nvSpPr>
            <p:cNvPr id="19" name="PA_矩形 10">
              <a:extLst>
                <a:ext uri="{FF2B5EF4-FFF2-40B4-BE49-F238E27FC236}">
                  <a16:creationId xmlns:a16="http://schemas.microsoft.com/office/drawing/2014/main" xmlns="" id="{D7608B7A-7B63-4C63-98E3-A0030AAEBF8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879038" y="4290916"/>
              <a:ext cx="2550042" cy="227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endParaRPr kumimoji="0" lang="zh-CN" altLang="en-US" sz="800" i="0" u="none" strike="noStrike" kern="0" cap="none" spc="0" normalizeH="0" baseline="0" noProof="0" dirty="0">
                <a:ln>
                  <a:noFill/>
                </a:ln>
                <a:solidFill>
                  <a:srgbClr val="104095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010C298-003D-4489-8F08-5FD97CF2497E}"/>
              </a:ext>
            </a:extLst>
          </p:cNvPr>
          <p:cNvGrpSpPr/>
          <p:nvPr/>
        </p:nvGrpSpPr>
        <p:grpSpPr>
          <a:xfrm>
            <a:off x="3825410" y="5485463"/>
            <a:ext cx="2603670" cy="556584"/>
            <a:chOff x="3825410" y="3961895"/>
            <a:chExt cx="2603670" cy="5565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F4D15B4-27DE-402A-90E1-F1EFFEEA3438}"/>
                </a:ext>
              </a:extLst>
            </p:cNvPr>
            <p:cNvSpPr txBox="1"/>
            <p:nvPr/>
          </p:nvSpPr>
          <p:spPr>
            <a:xfrm>
              <a:off x="3825410" y="3961895"/>
              <a:ext cx="1822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1040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03</a:t>
              </a:r>
            </a:p>
          </p:txBody>
        </p:sp>
        <p:sp>
          <p:nvSpPr>
            <p:cNvPr id="22" name="PA_矩形 10">
              <a:extLst>
                <a:ext uri="{FF2B5EF4-FFF2-40B4-BE49-F238E27FC236}">
                  <a16:creationId xmlns:a16="http://schemas.microsoft.com/office/drawing/2014/main" xmlns="" id="{5AFE2A1C-BD78-4F35-886D-1D4F633A080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879038" y="4290916"/>
              <a:ext cx="2550042" cy="227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Lorem ipsum dolor sit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amet</a:t>
              </a:r>
              <a:r>
                <a:rPr kumimoji="0" lang="en-US" altLang="zh-CN" sz="800" i="0" u="none" strike="noStrike" kern="0" cap="none" spc="0" normalizeH="0" baseline="0" noProof="0" dirty="0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 </a:t>
              </a:r>
              <a:r>
                <a:rPr kumimoji="0" lang="en-US" altLang="zh-CN" sz="800" i="0" u="none" strike="noStrike" kern="0" cap="none" spc="0" normalizeH="0" baseline="0" noProof="0" dirty="0" err="1">
                  <a:ln>
                    <a:noFill/>
                  </a:ln>
                  <a:solidFill>
                    <a:srgbClr val="104095"/>
                  </a:solidFill>
                  <a:effectLst/>
                  <a:uLnTx/>
                  <a:uFillTx/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cs"/>
                </a:rPr>
                <a:t>consectetur</a:t>
              </a:r>
              <a:endParaRPr kumimoji="0" lang="zh-CN" altLang="en-US" sz="800" i="0" u="none" strike="noStrike" kern="0" cap="none" spc="0" normalizeH="0" baseline="0" noProof="0" dirty="0">
                <a:ln>
                  <a:noFill/>
                </a:ln>
                <a:solidFill>
                  <a:srgbClr val="104095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endParaRPr>
            </a:p>
          </p:txBody>
        </p:sp>
      </p:grpSp>
      <p:sp>
        <p:nvSpPr>
          <p:cNvPr id="23" name="Freeform 748">
            <a:extLst>
              <a:ext uri="{FF2B5EF4-FFF2-40B4-BE49-F238E27FC236}">
                <a16:creationId xmlns:a16="http://schemas.microsoft.com/office/drawing/2014/main" xmlns="" id="{0B9462E8-60C5-4711-BF2C-BC73BA89B31C}"/>
              </a:ext>
            </a:extLst>
          </p:cNvPr>
          <p:cNvSpPr>
            <a:spLocks noEditPoints="1"/>
          </p:cNvSpPr>
          <p:nvPr/>
        </p:nvSpPr>
        <p:spPr bwMode="auto">
          <a:xfrm>
            <a:off x="5600762" y="5080272"/>
            <a:ext cx="333313" cy="333312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4 w 176"/>
              <a:gd name="T11" fmla="*/ 168 h 176"/>
              <a:gd name="T12" fmla="*/ 8 w 176"/>
              <a:gd name="T13" fmla="*/ 92 h 176"/>
              <a:gd name="T14" fmla="*/ 25 w 176"/>
              <a:gd name="T15" fmla="*/ 92 h 176"/>
              <a:gd name="T16" fmla="*/ 33 w 176"/>
              <a:gd name="T17" fmla="*/ 100 h 176"/>
              <a:gd name="T18" fmla="*/ 84 w 176"/>
              <a:gd name="T19" fmla="*/ 144 h 176"/>
              <a:gd name="T20" fmla="*/ 84 w 176"/>
              <a:gd name="T21" fmla="*/ 168 h 176"/>
              <a:gd name="T22" fmla="*/ 84 w 176"/>
              <a:gd name="T23" fmla="*/ 136 h 176"/>
              <a:gd name="T24" fmla="*/ 41 w 176"/>
              <a:gd name="T25" fmla="*/ 99 h 176"/>
              <a:gd name="T26" fmla="*/ 47 w 176"/>
              <a:gd name="T27" fmla="*/ 92 h 176"/>
              <a:gd name="T28" fmla="*/ 68 w 176"/>
              <a:gd name="T29" fmla="*/ 92 h 176"/>
              <a:gd name="T30" fmla="*/ 84 w 176"/>
              <a:gd name="T31" fmla="*/ 108 h 176"/>
              <a:gd name="T32" fmla="*/ 84 w 176"/>
              <a:gd name="T33" fmla="*/ 136 h 176"/>
              <a:gd name="T34" fmla="*/ 84 w 176"/>
              <a:gd name="T35" fmla="*/ 68 h 176"/>
              <a:gd name="T36" fmla="*/ 68 w 176"/>
              <a:gd name="T37" fmla="*/ 84 h 176"/>
              <a:gd name="T38" fmla="*/ 47 w 176"/>
              <a:gd name="T39" fmla="*/ 84 h 176"/>
              <a:gd name="T40" fmla="*/ 41 w 176"/>
              <a:gd name="T41" fmla="*/ 77 h 176"/>
              <a:gd name="T42" fmla="*/ 84 w 176"/>
              <a:gd name="T43" fmla="*/ 40 h 176"/>
              <a:gd name="T44" fmla="*/ 84 w 176"/>
              <a:gd name="T45" fmla="*/ 68 h 176"/>
              <a:gd name="T46" fmla="*/ 84 w 176"/>
              <a:gd name="T47" fmla="*/ 32 h 176"/>
              <a:gd name="T48" fmla="*/ 33 w 176"/>
              <a:gd name="T49" fmla="*/ 76 h 176"/>
              <a:gd name="T50" fmla="*/ 25 w 176"/>
              <a:gd name="T51" fmla="*/ 84 h 176"/>
              <a:gd name="T52" fmla="*/ 8 w 176"/>
              <a:gd name="T53" fmla="*/ 84 h 176"/>
              <a:gd name="T54" fmla="*/ 84 w 176"/>
              <a:gd name="T55" fmla="*/ 8 h 176"/>
              <a:gd name="T56" fmla="*/ 84 w 176"/>
              <a:gd name="T57" fmla="*/ 32 h 176"/>
              <a:gd name="T58" fmla="*/ 92 w 176"/>
              <a:gd name="T59" fmla="*/ 8 h 176"/>
              <a:gd name="T60" fmla="*/ 168 w 176"/>
              <a:gd name="T61" fmla="*/ 84 h 176"/>
              <a:gd name="T62" fmla="*/ 144 w 176"/>
              <a:gd name="T63" fmla="*/ 84 h 176"/>
              <a:gd name="T64" fmla="*/ 135 w 176"/>
              <a:gd name="T65" fmla="*/ 57 h 176"/>
              <a:gd name="T66" fmla="*/ 136 w 176"/>
              <a:gd name="T67" fmla="*/ 52 h 176"/>
              <a:gd name="T68" fmla="*/ 124 w 176"/>
              <a:gd name="T69" fmla="*/ 40 h 176"/>
              <a:gd name="T70" fmla="*/ 119 w 176"/>
              <a:gd name="T71" fmla="*/ 41 h 176"/>
              <a:gd name="T72" fmla="*/ 92 w 176"/>
              <a:gd name="T73" fmla="*/ 32 h 176"/>
              <a:gd name="T74" fmla="*/ 92 w 176"/>
              <a:gd name="T75" fmla="*/ 8 h 176"/>
              <a:gd name="T76" fmla="*/ 92 w 176"/>
              <a:gd name="T77" fmla="*/ 40 h 176"/>
              <a:gd name="T78" fmla="*/ 113 w 176"/>
              <a:gd name="T79" fmla="*/ 47 h 176"/>
              <a:gd name="T80" fmla="*/ 112 w 176"/>
              <a:gd name="T81" fmla="*/ 52 h 176"/>
              <a:gd name="T82" fmla="*/ 124 w 176"/>
              <a:gd name="T83" fmla="*/ 64 h 176"/>
              <a:gd name="T84" fmla="*/ 129 w 176"/>
              <a:gd name="T85" fmla="*/ 63 h 176"/>
              <a:gd name="T86" fmla="*/ 136 w 176"/>
              <a:gd name="T87" fmla="*/ 84 h 176"/>
              <a:gd name="T88" fmla="*/ 108 w 176"/>
              <a:gd name="T89" fmla="*/ 84 h 176"/>
              <a:gd name="T90" fmla="*/ 92 w 176"/>
              <a:gd name="T91" fmla="*/ 68 h 176"/>
              <a:gd name="T92" fmla="*/ 92 w 176"/>
              <a:gd name="T93" fmla="*/ 40 h 176"/>
              <a:gd name="T94" fmla="*/ 92 w 176"/>
              <a:gd name="T95" fmla="*/ 108 h 176"/>
              <a:gd name="T96" fmla="*/ 108 w 176"/>
              <a:gd name="T97" fmla="*/ 92 h 176"/>
              <a:gd name="T98" fmla="*/ 136 w 176"/>
              <a:gd name="T99" fmla="*/ 92 h 176"/>
              <a:gd name="T100" fmla="*/ 92 w 176"/>
              <a:gd name="T101" fmla="*/ 136 h 176"/>
              <a:gd name="T102" fmla="*/ 92 w 176"/>
              <a:gd name="T103" fmla="*/ 108 h 176"/>
              <a:gd name="T104" fmla="*/ 92 w 176"/>
              <a:gd name="T105" fmla="*/ 168 h 176"/>
              <a:gd name="T106" fmla="*/ 92 w 176"/>
              <a:gd name="T107" fmla="*/ 144 h 176"/>
              <a:gd name="T108" fmla="*/ 144 w 176"/>
              <a:gd name="T109" fmla="*/ 92 h 176"/>
              <a:gd name="T110" fmla="*/ 168 w 176"/>
              <a:gd name="T111" fmla="*/ 92 h 176"/>
              <a:gd name="T112" fmla="*/ 92 w 176"/>
              <a:gd name="T11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4" y="168"/>
                </a:moveTo>
                <a:cubicBezTo>
                  <a:pt x="43" y="166"/>
                  <a:pt x="10" y="133"/>
                  <a:pt x="8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6"/>
                  <a:pt x="29" y="99"/>
                  <a:pt x="33" y="100"/>
                </a:cubicBezTo>
                <a:cubicBezTo>
                  <a:pt x="38" y="124"/>
                  <a:pt x="59" y="142"/>
                  <a:pt x="84" y="144"/>
                </a:cubicBezTo>
                <a:lnTo>
                  <a:pt x="84" y="168"/>
                </a:lnTo>
                <a:close/>
                <a:moveTo>
                  <a:pt x="84" y="136"/>
                </a:moveTo>
                <a:cubicBezTo>
                  <a:pt x="63" y="134"/>
                  <a:pt x="46" y="119"/>
                  <a:pt x="41" y="99"/>
                </a:cubicBezTo>
                <a:cubicBezTo>
                  <a:pt x="44" y="97"/>
                  <a:pt x="46" y="95"/>
                  <a:pt x="47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0" y="100"/>
                  <a:pt x="76" y="106"/>
                  <a:pt x="84" y="108"/>
                </a:cubicBezTo>
                <a:lnTo>
                  <a:pt x="84" y="136"/>
                </a:lnTo>
                <a:close/>
                <a:moveTo>
                  <a:pt x="84" y="68"/>
                </a:moveTo>
                <a:cubicBezTo>
                  <a:pt x="76" y="70"/>
                  <a:pt x="70" y="76"/>
                  <a:pt x="68" y="84"/>
                </a:cubicBezTo>
                <a:cubicBezTo>
                  <a:pt x="47" y="84"/>
                  <a:pt x="47" y="84"/>
                  <a:pt x="47" y="84"/>
                </a:cubicBezTo>
                <a:cubicBezTo>
                  <a:pt x="46" y="81"/>
                  <a:pt x="44" y="79"/>
                  <a:pt x="41" y="77"/>
                </a:cubicBezTo>
                <a:cubicBezTo>
                  <a:pt x="46" y="57"/>
                  <a:pt x="63" y="42"/>
                  <a:pt x="84" y="40"/>
                </a:cubicBezTo>
                <a:lnTo>
                  <a:pt x="84" y="68"/>
                </a:lnTo>
                <a:close/>
                <a:moveTo>
                  <a:pt x="84" y="32"/>
                </a:moveTo>
                <a:cubicBezTo>
                  <a:pt x="59" y="34"/>
                  <a:pt x="38" y="52"/>
                  <a:pt x="33" y="76"/>
                </a:cubicBezTo>
                <a:cubicBezTo>
                  <a:pt x="29" y="77"/>
                  <a:pt x="26" y="80"/>
                  <a:pt x="25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lnTo>
                  <a:pt x="84" y="32"/>
                </a:lnTo>
                <a:close/>
                <a:moveTo>
                  <a:pt x="92" y="8"/>
                </a:moveTo>
                <a:cubicBezTo>
                  <a:pt x="133" y="10"/>
                  <a:pt x="166" y="43"/>
                  <a:pt x="168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3" y="74"/>
                  <a:pt x="140" y="65"/>
                  <a:pt x="135" y="57"/>
                </a:cubicBezTo>
                <a:cubicBezTo>
                  <a:pt x="136" y="56"/>
                  <a:pt x="136" y="54"/>
                  <a:pt x="136" y="52"/>
                </a:cubicBezTo>
                <a:cubicBezTo>
                  <a:pt x="136" y="45"/>
                  <a:pt x="131" y="40"/>
                  <a:pt x="124" y="40"/>
                </a:cubicBezTo>
                <a:cubicBezTo>
                  <a:pt x="122" y="40"/>
                  <a:pt x="120" y="40"/>
                  <a:pt x="119" y="41"/>
                </a:cubicBezTo>
                <a:cubicBezTo>
                  <a:pt x="111" y="36"/>
                  <a:pt x="102" y="33"/>
                  <a:pt x="92" y="32"/>
                </a:cubicBezTo>
                <a:lnTo>
                  <a:pt x="92" y="8"/>
                </a:lnTo>
                <a:close/>
                <a:moveTo>
                  <a:pt x="92" y="40"/>
                </a:moveTo>
                <a:cubicBezTo>
                  <a:pt x="100" y="41"/>
                  <a:pt x="107" y="43"/>
                  <a:pt x="113" y="47"/>
                </a:cubicBezTo>
                <a:cubicBezTo>
                  <a:pt x="112" y="49"/>
                  <a:pt x="112" y="50"/>
                  <a:pt x="112" y="52"/>
                </a:cubicBezTo>
                <a:cubicBezTo>
                  <a:pt x="112" y="59"/>
                  <a:pt x="117" y="64"/>
                  <a:pt x="124" y="64"/>
                </a:cubicBezTo>
                <a:cubicBezTo>
                  <a:pt x="126" y="64"/>
                  <a:pt x="127" y="64"/>
                  <a:pt x="129" y="63"/>
                </a:cubicBezTo>
                <a:cubicBezTo>
                  <a:pt x="133" y="69"/>
                  <a:pt x="135" y="76"/>
                  <a:pt x="136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6" y="76"/>
                  <a:pt x="100" y="70"/>
                  <a:pt x="92" y="68"/>
                </a:cubicBezTo>
                <a:lnTo>
                  <a:pt x="92" y="40"/>
                </a:lnTo>
                <a:close/>
                <a:moveTo>
                  <a:pt x="92" y="108"/>
                </a:moveTo>
                <a:cubicBezTo>
                  <a:pt x="100" y="106"/>
                  <a:pt x="106" y="100"/>
                  <a:pt x="108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4" y="115"/>
                  <a:pt x="115" y="134"/>
                  <a:pt x="92" y="136"/>
                </a:cubicBezTo>
                <a:lnTo>
                  <a:pt x="92" y="108"/>
                </a:lnTo>
                <a:close/>
                <a:moveTo>
                  <a:pt x="92" y="168"/>
                </a:moveTo>
                <a:cubicBezTo>
                  <a:pt x="92" y="144"/>
                  <a:pt x="92" y="144"/>
                  <a:pt x="92" y="144"/>
                </a:cubicBezTo>
                <a:cubicBezTo>
                  <a:pt x="120" y="142"/>
                  <a:pt x="142" y="120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  <a:close/>
              </a:path>
            </a:pathLst>
          </a:custGeom>
          <a:solidFill>
            <a:srgbClr val="1040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Freeform 473">
            <a:extLst>
              <a:ext uri="{FF2B5EF4-FFF2-40B4-BE49-F238E27FC236}">
                <a16:creationId xmlns:a16="http://schemas.microsoft.com/office/drawing/2014/main" xmlns="" id="{D25153E1-43C8-480C-9220-DAD609E555B8}"/>
              </a:ext>
            </a:extLst>
          </p:cNvPr>
          <p:cNvSpPr>
            <a:spLocks noEditPoints="1"/>
          </p:cNvSpPr>
          <p:nvPr/>
        </p:nvSpPr>
        <p:spPr bwMode="auto">
          <a:xfrm>
            <a:off x="2996231" y="5080272"/>
            <a:ext cx="276924" cy="339453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lose/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lose/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rgbClr val="1040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505">
            <a:extLst>
              <a:ext uri="{FF2B5EF4-FFF2-40B4-BE49-F238E27FC236}">
                <a16:creationId xmlns:a16="http://schemas.microsoft.com/office/drawing/2014/main" xmlns="" id="{C137DFBE-65CC-42DD-B117-C09DE18A7A27}"/>
              </a:ext>
            </a:extLst>
          </p:cNvPr>
          <p:cNvSpPr>
            <a:spLocks noEditPoints="1"/>
          </p:cNvSpPr>
          <p:nvPr/>
        </p:nvSpPr>
        <p:spPr bwMode="auto">
          <a:xfrm>
            <a:off x="2964966" y="3551919"/>
            <a:ext cx="339453" cy="339453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rgbClr val="1040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Freeform 551">
            <a:extLst>
              <a:ext uri="{FF2B5EF4-FFF2-40B4-BE49-F238E27FC236}">
                <a16:creationId xmlns:a16="http://schemas.microsoft.com/office/drawing/2014/main" xmlns="" id="{6113B57C-79DF-4800-AEBC-87686B7470E7}"/>
              </a:ext>
            </a:extLst>
          </p:cNvPr>
          <p:cNvSpPr>
            <a:spLocks noEditPoints="1"/>
          </p:cNvSpPr>
          <p:nvPr/>
        </p:nvSpPr>
        <p:spPr bwMode="auto">
          <a:xfrm>
            <a:off x="5615292" y="3573443"/>
            <a:ext cx="318783" cy="293618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112D1F1-1538-49CD-A2AA-997AA753598C}"/>
              </a:ext>
            </a:extLst>
          </p:cNvPr>
          <p:cNvSpPr txBox="1"/>
          <p:nvPr/>
        </p:nvSpPr>
        <p:spPr>
          <a:xfrm>
            <a:off x="6810374" y="264788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rgbClr val="7D94C2">
                  <a:alpha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47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3970E2B-1E7B-40E8-8FBB-AE951B371DA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6883" y="-20901003"/>
            <a:ext cx="24653684" cy="27324500"/>
          </a:xfrm>
          <a:prstGeom prst="rect">
            <a:avLst/>
          </a:prstGeom>
        </p:spPr>
      </p:pic>
      <p:pic>
        <p:nvPicPr>
          <p:cNvPr id="13" name="图片 12" descr="图片包含 室内&#10;&#10;描述已自动生成">
            <a:extLst>
              <a:ext uri="{FF2B5EF4-FFF2-40B4-BE49-F238E27FC236}">
                <a16:creationId xmlns:a16="http://schemas.microsoft.com/office/drawing/2014/main" xmlns="" id="{3233D361-FC30-44C8-AD57-342AFA8D7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011" y="-189715"/>
            <a:ext cx="889907" cy="3543300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 descr="图片包含 室内&#10;&#10;描述已自动生成">
            <a:extLst>
              <a:ext uri="{FF2B5EF4-FFF2-40B4-BE49-F238E27FC236}">
                <a16:creationId xmlns:a16="http://schemas.microsoft.com/office/drawing/2014/main" xmlns="" id="{686DF823-0A1D-4908-A99A-9671162738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826" y="-697191"/>
            <a:ext cx="889907" cy="3543300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 descr="图片包含 室内&#10;&#10;描述已自动生成">
            <a:extLst>
              <a:ext uri="{FF2B5EF4-FFF2-40B4-BE49-F238E27FC236}">
                <a16:creationId xmlns:a16="http://schemas.microsoft.com/office/drawing/2014/main" xmlns="" id="{95BE92EA-D963-4645-BBF7-50C3D42EE0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40" y="-189715"/>
            <a:ext cx="889907" cy="3543300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室内&#10;&#10;描述已自动生成">
            <a:extLst>
              <a:ext uri="{FF2B5EF4-FFF2-40B4-BE49-F238E27FC236}">
                <a16:creationId xmlns:a16="http://schemas.microsoft.com/office/drawing/2014/main" xmlns="" id="{12E92A73-44B8-481E-986E-D7AA7CA8F1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454" y="-697191"/>
            <a:ext cx="889907" cy="3543300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 descr="图片包含 室内&#10;&#10;描述已自动生成">
            <a:extLst>
              <a:ext uri="{FF2B5EF4-FFF2-40B4-BE49-F238E27FC236}">
                <a16:creationId xmlns:a16="http://schemas.microsoft.com/office/drawing/2014/main" xmlns="" id="{2C8AD8C7-D1D5-4815-A9D6-79A047E1F0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268" y="-244547"/>
            <a:ext cx="889907" cy="3543300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 descr="图片包含 室内&#10;&#10;描述已自动生成">
            <a:extLst>
              <a:ext uri="{FF2B5EF4-FFF2-40B4-BE49-F238E27FC236}">
                <a16:creationId xmlns:a16="http://schemas.microsoft.com/office/drawing/2014/main" xmlns="" id="{6A23B13C-69FC-42ED-8925-36CB62D35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082" y="-697191"/>
            <a:ext cx="889907" cy="3543300"/>
          </a:xfrm>
          <a:prstGeom prst="rect">
            <a:avLst/>
          </a:prstGeom>
          <a:effectLst>
            <a:outerShdw blurRad="101600" dist="1270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2D8F57E-8B48-46AE-AB0A-C61FE0C4FE15}"/>
              </a:ext>
            </a:extLst>
          </p:cNvPr>
          <p:cNvSpPr txBox="1"/>
          <p:nvPr/>
        </p:nvSpPr>
        <p:spPr>
          <a:xfrm>
            <a:off x="4630006" y="4056202"/>
            <a:ext cx="2931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GUANHAI 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1B4879CF-FB17-4347-8C38-FB19A415AD6A}"/>
              </a:ext>
            </a:extLst>
          </p:cNvPr>
          <p:cNvSpPr/>
          <p:nvPr/>
        </p:nvSpPr>
        <p:spPr>
          <a:xfrm>
            <a:off x="6346472" y="2401085"/>
            <a:ext cx="12068120" cy="12068120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9E50530-554B-48D0-8ED9-6B5342F6F92F}"/>
              </a:ext>
            </a:extLst>
          </p:cNvPr>
          <p:cNvSpPr/>
          <p:nvPr/>
        </p:nvSpPr>
        <p:spPr>
          <a:xfrm>
            <a:off x="-4114770" y="-1239724"/>
            <a:ext cx="8171665" cy="8171665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矩形 10">
            <a:extLst>
              <a:ext uri="{FF2B5EF4-FFF2-40B4-BE49-F238E27FC236}">
                <a16:creationId xmlns:a16="http://schemas.microsoft.com/office/drawing/2014/main" xmlns="" id="{98F9A9AF-C684-4AA2-91B2-52128F00BA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01700" y="4839416"/>
            <a:ext cx="10388599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labore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et dolore magna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aliqua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utLorem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labore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et dolore magna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aliqua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lorem ipsum dolor sit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amet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consectetur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adipisicing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elit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, sed do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eiusmod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tempor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incididunt</a:t>
            </a:r>
            <a:r>
              <a:rPr lang="en-US" altLang="zh-CN" sz="1200" kern="0" dirty="0">
                <a:solidFill>
                  <a:srgbClr val="7D94C2"/>
                </a:solidFill>
                <a:ea typeface="Noto Sans S Chinese Thin" panose="020B0200000000000000" pitchFamily="34" charset="-122"/>
              </a:rPr>
              <a:t> </a:t>
            </a:r>
            <a:r>
              <a:rPr lang="en-US" altLang="zh-CN" sz="1200" kern="0" dirty="0" err="1">
                <a:solidFill>
                  <a:srgbClr val="7D94C2"/>
                </a:solidFill>
                <a:ea typeface="Noto Sans S Chinese Thin" panose="020B0200000000000000" pitchFamily="34" charset="-122"/>
              </a:rPr>
              <a:t>ut</a:t>
            </a:r>
            <a:endParaRPr lang="zh-CN" altLang="en-US" sz="1200" kern="0" dirty="0">
              <a:solidFill>
                <a:srgbClr val="7D94C2"/>
              </a:solidFill>
              <a:ea typeface="Noto Sans S Chinese Thin" panose="020B02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9F68CC-AA1C-407E-8927-3E385B6F6B8F}"/>
              </a:ext>
            </a:extLst>
          </p:cNvPr>
          <p:cNvSpPr txBox="1"/>
          <p:nvPr/>
        </p:nvSpPr>
        <p:spPr>
          <a:xfrm>
            <a:off x="2956353" y="5978828"/>
            <a:ext cx="6279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>
                <a:solidFill>
                  <a:srgbClr val="7D94C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WEIXIN  WEIBO  GUANHAIPPT</a:t>
            </a:r>
            <a:endParaRPr lang="zh-CN" altLang="en-US" spc="600" dirty="0">
              <a:solidFill>
                <a:srgbClr val="7D94C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E5A3DFD-AB29-464D-8C6D-4F0A8FFD9527}"/>
              </a:ext>
            </a:extLst>
          </p:cNvPr>
          <p:cNvGrpSpPr/>
          <p:nvPr/>
        </p:nvGrpSpPr>
        <p:grpSpPr>
          <a:xfrm>
            <a:off x="4107445" y="4039385"/>
            <a:ext cx="495300" cy="495300"/>
            <a:chOff x="4107445" y="4039385"/>
            <a:chExt cx="495300" cy="4953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199820A-17C2-4878-A92B-23770B28A58F}"/>
                </a:ext>
              </a:extLst>
            </p:cNvPr>
            <p:cNvSpPr/>
            <p:nvPr/>
          </p:nvSpPr>
          <p:spPr>
            <a:xfrm>
              <a:off x="4107445" y="4039385"/>
              <a:ext cx="495300" cy="495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B14737DB-D89F-48EC-B2AE-FC2EAE08FF9E}"/>
                </a:ext>
              </a:extLst>
            </p:cNvPr>
            <p:cNvGrpSpPr/>
            <p:nvPr/>
          </p:nvGrpSpPr>
          <p:grpSpPr>
            <a:xfrm>
              <a:off x="4248288" y="4147509"/>
              <a:ext cx="139525" cy="279050"/>
              <a:chOff x="4107445" y="4039385"/>
              <a:chExt cx="247650" cy="495300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1C218968-FE35-4ECD-809C-42BF1E2F12F7}"/>
                  </a:ext>
                </a:extLst>
              </p:cNvPr>
              <p:cNvCxnSpPr>
                <a:stCxn id="20" idx="0"/>
                <a:endCxn id="20" idx="2"/>
              </p:cNvCxnSpPr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46CDC4C7-4685-4EF9-9BB5-4CAF4BB73ECB}"/>
                  </a:ext>
                </a:extLst>
              </p:cNvPr>
              <p:cNvCxnSpPr>
                <a:stCxn id="20" idx="2"/>
                <a:endCxn id="20" idx="4"/>
              </p:cNvCxnSpPr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A0AF363-F05F-44F0-A29A-D6FB1A440F4C}"/>
              </a:ext>
            </a:extLst>
          </p:cNvPr>
          <p:cNvGrpSpPr/>
          <p:nvPr/>
        </p:nvGrpSpPr>
        <p:grpSpPr>
          <a:xfrm>
            <a:off x="7589255" y="4039385"/>
            <a:ext cx="495300" cy="495300"/>
            <a:chOff x="7589255" y="4039385"/>
            <a:chExt cx="495300" cy="4953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7BD3FA5-801B-4136-A6EE-1CE03D786854}"/>
                </a:ext>
              </a:extLst>
            </p:cNvPr>
            <p:cNvSpPr/>
            <p:nvPr/>
          </p:nvSpPr>
          <p:spPr>
            <a:xfrm>
              <a:off x="7589255" y="4039385"/>
              <a:ext cx="495300" cy="4953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82279AB9-32B3-41CF-9749-1F8A268F5156}"/>
                </a:ext>
              </a:extLst>
            </p:cNvPr>
            <p:cNvGrpSpPr/>
            <p:nvPr/>
          </p:nvGrpSpPr>
          <p:grpSpPr>
            <a:xfrm rot="10800000">
              <a:off x="7789441" y="4147509"/>
              <a:ext cx="139525" cy="279050"/>
              <a:chOff x="4107445" y="4039385"/>
              <a:chExt cx="247650" cy="49530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357EC612-1FB0-4B20-8FA2-2E3CA7132CBD}"/>
                  </a:ext>
                </a:extLst>
              </p:cNvPr>
              <p:cNvCxnSpPr/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E239748A-7020-4C42-AE66-7E3E25027FDA}"/>
                  </a:ext>
                </a:extLst>
              </p:cNvPr>
              <p:cNvCxnSpPr/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1A63833-5151-4CBD-989B-4DFC706C45CA}"/>
              </a:ext>
            </a:extLst>
          </p:cNvPr>
          <p:cNvSpPr txBox="1"/>
          <p:nvPr/>
        </p:nvSpPr>
        <p:spPr>
          <a:xfrm>
            <a:off x="6810374" y="6297972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2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人员, 服装, 掌握, 白色&#10;&#10;描述已自动生成">
            <a:extLst>
              <a:ext uri="{FF2B5EF4-FFF2-40B4-BE49-F238E27FC236}">
                <a16:creationId xmlns:a16="http://schemas.microsoft.com/office/drawing/2014/main" xmlns="" id="{D0AEB255-08E1-4A28-BD59-37259688FF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9" b="15409"/>
          <a:stretch/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A06BA23-1A39-4E4D-855E-29FE339A591F}"/>
              </a:ext>
            </a:extLst>
          </p:cNvPr>
          <p:cNvSpPr/>
          <p:nvPr/>
        </p:nvSpPr>
        <p:spPr>
          <a:xfrm>
            <a:off x="3996965" y="1772239"/>
            <a:ext cx="4223208" cy="3167406"/>
          </a:xfrm>
          <a:prstGeom prst="rect">
            <a:avLst/>
          </a:prstGeom>
          <a:solidFill>
            <a:srgbClr val="104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FFDB1C6-7918-4F12-8070-B1AFED6B359E}"/>
              </a:ext>
            </a:extLst>
          </p:cNvPr>
          <p:cNvSpPr/>
          <p:nvPr/>
        </p:nvSpPr>
        <p:spPr>
          <a:xfrm>
            <a:off x="10829800" y="5496248"/>
            <a:ext cx="540000" cy="540000"/>
          </a:xfrm>
          <a:prstGeom prst="rect">
            <a:avLst/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44B274A-20F5-4FDA-97D4-1D1052BC9961}"/>
              </a:ext>
            </a:extLst>
          </p:cNvPr>
          <p:cNvGrpSpPr/>
          <p:nvPr/>
        </p:nvGrpSpPr>
        <p:grpSpPr>
          <a:xfrm>
            <a:off x="1055687" y="972952"/>
            <a:ext cx="1046489" cy="1046489"/>
            <a:chOff x="1055687" y="972952"/>
            <a:chExt cx="1046489" cy="104648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54CD873-86A7-468E-A193-5181E2FB1BA9}"/>
                </a:ext>
              </a:extLst>
            </p:cNvPr>
            <p:cNvSpPr/>
            <p:nvPr/>
          </p:nvSpPr>
          <p:spPr>
            <a:xfrm>
              <a:off x="1055687" y="972952"/>
              <a:ext cx="1046489" cy="1046489"/>
            </a:xfrm>
            <a:prstGeom prst="rect">
              <a:avLst/>
            </a:prstGeom>
            <a:solidFill>
              <a:srgbClr val="0842A5"/>
            </a:solidFill>
            <a:ln>
              <a:noFill/>
            </a:ln>
            <a:effectLst>
              <a:outerShdw blurRad="381000" dist="63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xmlns="" id="{DF5229E6-DE71-431C-B16E-67670C00E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230566" y="1173636"/>
              <a:ext cx="696729" cy="645119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AB4C7A-8616-4B04-B128-13DAAFA4B843}"/>
              </a:ext>
            </a:extLst>
          </p:cNvPr>
          <p:cNvSpPr txBox="1"/>
          <p:nvPr/>
        </p:nvSpPr>
        <p:spPr>
          <a:xfrm>
            <a:off x="5021200" y="972952"/>
            <a:ext cx="2082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30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0000"/>
                </a:prst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377CC99-02B8-40FB-B2FD-D766AF40EA8B}"/>
              </a:ext>
            </a:extLst>
          </p:cNvPr>
          <p:cNvSpPr txBox="1"/>
          <p:nvPr/>
        </p:nvSpPr>
        <p:spPr>
          <a:xfrm>
            <a:off x="4216400" y="2340279"/>
            <a:ext cx="375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第二章节</a:t>
            </a:r>
          </a:p>
        </p:txBody>
      </p:sp>
      <p:sp>
        <p:nvSpPr>
          <p:cNvPr id="5" name="PA_矩形 10">
            <a:extLst>
              <a:ext uri="{FF2B5EF4-FFF2-40B4-BE49-F238E27FC236}">
                <a16:creationId xmlns:a16="http://schemas.microsoft.com/office/drawing/2014/main" xmlns="" id="{61D2FE79-D652-4862-8423-F5D04BAE12F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5318" y="3477083"/>
            <a:ext cx="3681364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ut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labore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et dolore magna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aliqua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等线" panose="020F0502020204030204"/>
                <a:ea typeface="Noto Sans S Chinese Thin" panose="020B0200000000000000" pitchFamily="34" charset="-122"/>
                <a:cs typeface="+mn-cs"/>
              </a:rPr>
              <a:t>eiusmod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等线" panose="020F0502020204030204"/>
              <a:ea typeface="Noto Sans S Chinese Thin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67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天空, 照片&#10;&#10;描述已自动生成">
            <a:extLst>
              <a:ext uri="{FF2B5EF4-FFF2-40B4-BE49-F238E27FC236}">
                <a16:creationId xmlns:a16="http://schemas.microsoft.com/office/drawing/2014/main" xmlns="" id="{77655A99-9AA9-4EFB-9AB2-D80C1059D5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469"/>
            <a:ext cx="12192000" cy="695846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B9E1B2D-8696-44DA-9D96-854AC8849C1C}"/>
              </a:ext>
            </a:extLst>
          </p:cNvPr>
          <p:cNvSpPr/>
          <p:nvPr/>
        </p:nvSpPr>
        <p:spPr>
          <a:xfrm>
            <a:off x="4367212" y="752475"/>
            <a:ext cx="3457575" cy="5400675"/>
          </a:xfrm>
          <a:prstGeom prst="rect">
            <a:avLst/>
          </a:prstGeom>
          <a:gradFill flip="none" rotWithShape="1">
            <a:gsLst>
              <a:gs pos="54900">
                <a:srgbClr val="0B3780"/>
              </a:gs>
              <a:gs pos="0">
                <a:srgbClr val="1558B1"/>
              </a:gs>
              <a:gs pos="100000">
                <a:srgbClr val="0B3379"/>
              </a:gs>
            </a:gsLst>
            <a:lin ang="2700000" scaled="1"/>
            <a:tileRect/>
          </a:gradFill>
          <a:ln>
            <a:noFill/>
          </a:ln>
          <a:effectLst>
            <a:outerShdw blurRad="381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EF1EF7-8530-4462-86CB-F7846F13EF01}"/>
              </a:ext>
            </a:extLst>
          </p:cNvPr>
          <p:cNvSpPr txBox="1"/>
          <p:nvPr/>
        </p:nvSpPr>
        <p:spPr>
          <a:xfrm>
            <a:off x="2119312" y="2589978"/>
            <a:ext cx="79533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effectLst>
                  <a:outerShdw blurRad="3175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GUANHAI DESIGN</a:t>
            </a:r>
            <a:endParaRPr lang="zh-CN" altLang="en-US" sz="6600" b="1" dirty="0">
              <a:gradFill flip="none"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effectLst>
                <a:outerShdw blurRad="317500" dist="101600" dir="5400000" algn="t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 descr="图片包含 室内, 餐桌&#10;&#10;描述已自动生成">
            <a:extLst>
              <a:ext uri="{FF2B5EF4-FFF2-40B4-BE49-F238E27FC236}">
                <a16:creationId xmlns:a16="http://schemas.microsoft.com/office/drawing/2014/main" xmlns="" id="{39B701DD-5941-41FC-B0DA-A56E3F74339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31"/>
          <a:stretch/>
        </p:blipFill>
        <p:spPr>
          <a:xfrm>
            <a:off x="4979158" y="742721"/>
            <a:ext cx="2354896" cy="2141881"/>
          </a:xfrm>
          <a:prstGeom prst="rect">
            <a:avLst/>
          </a:prstGeom>
        </p:spPr>
      </p:pic>
      <p:sp>
        <p:nvSpPr>
          <p:cNvPr id="13" name="PA_矩形 10">
            <a:extLst>
              <a:ext uri="{FF2B5EF4-FFF2-40B4-BE49-F238E27FC236}">
                <a16:creationId xmlns:a16="http://schemas.microsoft.com/office/drawing/2014/main" xmlns="" id="{30787A68-99ED-4DB7-A813-3C8E0DF750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64725" y="3749640"/>
            <a:ext cx="2867311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, sed do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eiusmod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tempor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incididunt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ut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2A94856F-1CC5-4E5F-8A83-AC38EC279DE2}"/>
              </a:ext>
            </a:extLst>
          </p:cNvPr>
          <p:cNvSpPr/>
          <p:nvPr/>
        </p:nvSpPr>
        <p:spPr>
          <a:xfrm>
            <a:off x="5297805" y="5029200"/>
            <a:ext cx="1596390" cy="506277"/>
          </a:xfrm>
          <a:prstGeom prst="roundRect">
            <a:avLst>
              <a:gd name="adj" fmla="val 50000"/>
            </a:avLst>
          </a:prstGeom>
          <a:solidFill>
            <a:srgbClr val="0842A5"/>
          </a:solidFill>
          <a:ln>
            <a:noFill/>
          </a:ln>
          <a:effectLst>
            <a:outerShdw blurRad="3810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你的标题</a:t>
            </a:r>
          </a:p>
        </p:txBody>
      </p:sp>
      <p:pic>
        <p:nvPicPr>
          <p:cNvPr id="18" name="图片 17" descr="图片包含 水, 天空, 户外&#10;&#10;描述已自动生成">
            <a:extLst>
              <a:ext uri="{FF2B5EF4-FFF2-40B4-BE49-F238E27FC236}">
                <a16:creationId xmlns:a16="http://schemas.microsoft.com/office/drawing/2014/main" xmlns="" id="{30BE8E15-670C-46CD-BB68-46F59F0DF0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464" y="3818080"/>
            <a:ext cx="664512" cy="153222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202E633-7C71-426F-BD95-17557BC1775E}"/>
              </a:ext>
            </a:extLst>
          </p:cNvPr>
          <p:cNvSpPr txBox="1"/>
          <p:nvPr/>
        </p:nvSpPr>
        <p:spPr>
          <a:xfrm>
            <a:off x="2419350" y="5114925"/>
            <a:ext cx="235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C6E836B-152D-454F-9A7D-05A803548303}"/>
              </a:ext>
            </a:extLst>
          </p:cNvPr>
          <p:cNvCxnSpPr>
            <a:cxnSpLocks/>
          </p:cNvCxnSpPr>
          <p:nvPr/>
        </p:nvCxnSpPr>
        <p:spPr>
          <a:xfrm>
            <a:off x="2516839" y="5549765"/>
            <a:ext cx="240649" cy="0"/>
          </a:xfrm>
          <a:prstGeom prst="line">
            <a:avLst/>
          </a:prstGeom>
          <a:ln w="25400">
            <a:solidFill>
              <a:srgbClr val="084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矩形 10">
            <a:extLst>
              <a:ext uri="{FF2B5EF4-FFF2-40B4-BE49-F238E27FC236}">
                <a16:creationId xmlns:a16="http://schemas.microsoft.com/office/drawing/2014/main" xmlns="" id="{797F0809-918B-45BF-B394-ADA5D3E6058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419350" y="5632796"/>
            <a:ext cx="1390650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9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9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9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endParaRPr kumimoji="0" lang="zh-CN" altLang="en-US" sz="9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02958FE-6B6F-410A-9C75-85B5DE875ED4}"/>
              </a:ext>
            </a:extLst>
          </p:cNvPr>
          <p:cNvGrpSpPr/>
          <p:nvPr/>
        </p:nvGrpSpPr>
        <p:grpSpPr>
          <a:xfrm>
            <a:off x="857250" y="546100"/>
            <a:ext cx="2993071" cy="495300"/>
            <a:chOff x="857250" y="546100"/>
            <a:chExt cx="2993071" cy="4953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2CF6488-AAC7-4AC9-83FA-D583CB64ABB7}"/>
                </a:ext>
              </a:extLst>
            </p:cNvPr>
            <p:cNvSpPr/>
            <p:nvPr/>
          </p:nvSpPr>
          <p:spPr>
            <a:xfrm>
              <a:off x="857250" y="546100"/>
              <a:ext cx="495300" cy="4953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D996B5C-7499-4B71-95EE-D54726576F32}"/>
                </a:ext>
              </a:extLst>
            </p:cNvPr>
            <p:cNvSpPr txBox="1"/>
            <p:nvPr/>
          </p:nvSpPr>
          <p:spPr>
            <a:xfrm>
              <a:off x="1495425" y="600075"/>
              <a:ext cx="23548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GUANHAI </a:t>
              </a:r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DESIGN</a:t>
              </a:r>
              <a:endParaRPr lang="zh-CN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xmlns="" id="{3D31D97D-0A0E-48DC-8342-904153F34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920750" y="600075"/>
              <a:ext cx="368300" cy="368300"/>
            </a:xfrm>
            <a:prstGeom prst="rect">
              <a:avLst/>
            </a:prstGeom>
          </p:spPr>
        </p:pic>
      </p:grpSp>
      <p:sp>
        <p:nvSpPr>
          <p:cNvPr id="29" name="Freeform 539">
            <a:extLst>
              <a:ext uri="{FF2B5EF4-FFF2-40B4-BE49-F238E27FC236}">
                <a16:creationId xmlns:a16="http://schemas.microsoft.com/office/drawing/2014/main" xmlns="" id="{5F407E2C-80BB-4A5C-985A-FE87D042FBB2}"/>
              </a:ext>
            </a:extLst>
          </p:cNvPr>
          <p:cNvSpPr>
            <a:spLocks noEditPoints="1"/>
          </p:cNvSpPr>
          <p:nvPr/>
        </p:nvSpPr>
        <p:spPr bwMode="auto">
          <a:xfrm>
            <a:off x="10941162" y="655793"/>
            <a:ext cx="310223" cy="254540"/>
          </a:xfrm>
          <a:custGeom>
            <a:avLst/>
            <a:gdLst>
              <a:gd name="T0" fmla="*/ 120 w 176"/>
              <a:gd name="T1" fmla="*/ 16 h 144"/>
              <a:gd name="T2" fmla="*/ 72 w 176"/>
              <a:gd name="T3" fmla="*/ 0 h 144"/>
              <a:gd name="T4" fmla="*/ 8 w 176"/>
              <a:gd name="T5" fmla="*/ 16 h 144"/>
              <a:gd name="T6" fmla="*/ 0 w 176"/>
              <a:gd name="T7" fmla="*/ 64 h 144"/>
              <a:gd name="T8" fmla="*/ 8 w 176"/>
              <a:gd name="T9" fmla="*/ 136 h 144"/>
              <a:gd name="T10" fmla="*/ 160 w 176"/>
              <a:gd name="T11" fmla="*/ 144 h 144"/>
              <a:gd name="T12" fmla="*/ 168 w 176"/>
              <a:gd name="T13" fmla="*/ 72 h 144"/>
              <a:gd name="T14" fmla="*/ 176 w 176"/>
              <a:gd name="T15" fmla="*/ 24 h 144"/>
              <a:gd name="T16" fmla="*/ 72 w 176"/>
              <a:gd name="T17" fmla="*/ 8 h 144"/>
              <a:gd name="T18" fmla="*/ 112 w 176"/>
              <a:gd name="T19" fmla="*/ 16 h 144"/>
              <a:gd name="T20" fmla="*/ 72 w 176"/>
              <a:gd name="T21" fmla="*/ 8 h 144"/>
              <a:gd name="T22" fmla="*/ 16 w 176"/>
              <a:gd name="T23" fmla="*/ 136 h 144"/>
              <a:gd name="T24" fmla="*/ 32 w 176"/>
              <a:gd name="T25" fmla="*/ 72 h 144"/>
              <a:gd name="T26" fmla="*/ 40 w 176"/>
              <a:gd name="T27" fmla="*/ 88 h 144"/>
              <a:gd name="T28" fmla="*/ 64 w 176"/>
              <a:gd name="T29" fmla="*/ 80 h 144"/>
              <a:gd name="T30" fmla="*/ 112 w 176"/>
              <a:gd name="T31" fmla="*/ 72 h 144"/>
              <a:gd name="T32" fmla="*/ 120 w 176"/>
              <a:gd name="T33" fmla="*/ 88 h 144"/>
              <a:gd name="T34" fmla="*/ 144 w 176"/>
              <a:gd name="T35" fmla="*/ 80 h 144"/>
              <a:gd name="T36" fmla="*/ 160 w 176"/>
              <a:gd name="T37" fmla="*/ 72 h 144"/>
              <a:gd name="T38" fmla="*/ 40 w 176"/>
              <a:gd name="T39" fmla="*/ 80 h 144"/>
              <a:gd name="T40" fmla="*/ 56 w 176"/>
              <a:gd name="T41" fmla="*/ 56 h 144"/>
              <a:gd name="T42" fmla="*/ 40 w 176"/>
              <a:gd name="T43" fmla="*/ 80 h 144"/>
              <a:gd name="T44" fmla="*/ 120 w 176"/>
              <a:gd name="T45" fmla="*/ 56 h 144"/>
              <a:gd name="T46" fmla="*/ 136 w 176"/>
              <a:gd name="T47" fmla="*/ 80 h 144"/>
              <a:gd name="T48" fmla="*/ 168 w 176"/>
              <a:gd name="T49" fmla="*/ 64 h 144"/>
              <a:gd name="T50" fmla="*/ 144 w 176"/>
              <a:gd name="T51" fmla="*/ 56 h 144"/>
              <a:gd name="T52" fmla="*/ 120 w 176"/>
              <a:gd name="T53" fmla="*/ 48 h 144"/>
              <a:gd name="T54" fmla="*/ 112 w 176"/>
              <a:gd name="T55" fmla="*/ 64 h 144"/>
              <a:gd name="T56" fmla="*/ 64 w 176"/>
              <a:gd name="T57" fmla="*/ 56 h 144"/>
              <a:gd name="T58" fmla="*/ 40 w 176"/>
              <a:gd name="T59" fmla="*/ 48 h 144"/>
              <a:gd name="T60" fmla="*/ 32 w 176"/>
              <a:gd name="T61" fmla="*/ 64 h 144"/>
              <a:gd name="T62" fmla="*/ 8 w 176"/>
              <a:gd name="T63" fmla="*/ 24 h 144"/>
              <a:gd name="T64" fmla="*/ 168 w 176"/>
              <a:gd name="T65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44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80"/>
                </a:moveTo>
                <a:cubicBezTo>
                  <a:pt x="40" y="56"/>
                  <a:pt x="40" y="56"/>
                  <a:pt x="40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lnTo>
                  <a:pt x="40" y="80"/>
                </a:lnTo>
                <a:close/>
                <a:moveTo>
                  <a:pt x="120" y="80"/>
                </a:move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lnTo>
                  <a:pt x="120" y="80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 dirty="0"/>
          </a:p>
        </p:txBody>
      </p:sp>
      <p:sp>
        <p:nvSpPr>
          <p:cNvPr id="30" name="Freeform 551">
            <a:extLst>
              <a:ext uri="{FF2B5EF4-FFF2-40B4-BE49-F238E27FC236}">
                <a16:creationId xmlns:a16="http://schemas.microsoft.com/office/drawing/2014/main" xmlns="" id="{13C30E44-63AB-4278-BF44-9D85F2965F39}"/>
              </a:ext>
            </a:extLst>
          </p:cNvPr>
          <p:cNvSpPr>
            <a:spLocks noEditPoints="1"/>
          </p:cNvSpPr>
          <p:nvPr/>
        </p:nvSpPr>
        <p:spPr bwMode="auto">
          <a:xfrm>
            <a:off x="10025897" y="646406"/>
            <a:ext cx="302266" cy="278405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1" name="Freeform 558">
            <a:extLst>
              <a:ext uri="{FF2B5EF4-FFF2-40B4-BE49-F238E27FC236}">
                <a16:creationId xmlns:a16="http://schemas.microsoft.com/office/drawing/2014/main" xmlns="" id="{47DC735E-0AD8-4510-BD73-66FF10FF2FA0}"/>
              </a:ext>
            </a:extLst>
          </p:cNvPr>
          <p:cNvSpPr>
            <a:spLocks noEditPoints="1"/>
          </p:cNvSpPr>
          <p:nvPr/>
        </p:nvSpPr>
        <p:spPr bwMode="auto">
          <a:xfrm>
            <a:off x="10496550" y="641315"/>
            <a:ext cx="276225" cy="283496"/>
          </a:xfrm>
          <a:custGeom>
            <a:avLst/>
            <a:gdLst>
              <a:gd name="T0" fmla="*/ 92 w 176"/>
              <a:gd name="T1" fmla="*/ 108 h 176"/>
              <a:gd name="T2" fmla="*/ 108 w 176"/>
              <a:gd name="T3" fmla="*/ 124 h 176"/>
              <a:gd name="T4" fmla="*/ 108 w 176"/>
              <a:gd name="T5" fmla="*/ 80 h 176"/>
              <a:gd name="T6" fmla="*/ 92 w 176"/>
              <a:gd name="T7" fmla="*/ 96 h 176"/>
              <a:gd name="T8" fmla="*/ 108 w 176"/>
              <a:gd name="T9" fmla="*/ 80 h 176"/>
              <a:gd name="T10" fmla="*/ 92 w 176"/>
              <a:gd name="T11" fmla="*/ 136 h 176"/>
              <a:gd name="T12" fmla="*/ 108 w 176"/>
              <a:gd name="T13" fmla="*/ 152 h 176"/>
              <a:gd name="T14" fmla="*/ 132 w 176"/>
              <a:gd name="T15" fmla="*/ 80 h 176"/>
              <a:gd name="T16" fmla="*/ 116 w 176"/>
              <a:gd name="T17" fmla="*/ 96 h 176"/>
              <a:gd name="T18" fmla="*/ 132 w 176"/>
              <a:gd name="T19" fmla="*/ 80 h 176"/>
              <a:gd name="T20" fmla="*/ 140 w 176"/>
              <a:gd name="T21" fmla="*/ 80 h 176"/>
              <a:gd name="T22" fmla="*/ 156 w 176"/>
              <a:gd name="T23" fmla="*/ 96 h 176"/>
              <a:gd name="T24" fmla="*/ 132 w 176"/>
              <a:gd name="T25" fmla="*/ 108 h 176"/>
              <a:gd name="T26" fmla="*/ 116 w 176"/>
              <a:gd name="T27" fmla="*/ 124 h 176"/>
              <a:gd name="T28" fmla="*/ 132 w 176"/>
              <a:gd name="T29" fmla="*/ 108 h 176"/>
              <a:gd name="T30" fmla="*/ 140 w 176"/>
              <a:gd name="T31" fmla="*/ 108 h 176"/>
              <a:gd name="T32" fmla="*/ 156 w 176"/>
              <a:gd name="T33" fmla="*/ 124 h 176"/>
              <a:gd name="T34" fmla="*/ 84 w 176"/>
              <a:gd name="T35" fmla="*/ 108 h 176"/>
              <a:gd name="T36" fmla="*/ 68 w 176"/>
              <a:gd name="T37" fmla="*/ 124 h 176"/>
              <a:gd name="T38" fmla="*/ 84 w 176"/>
              <a:gd name="T39" fmla="*/ 108 h 176"/>
              <a:gd name="T40" fmla="*/ 68 w 176"/>
              <a:gd name="T41" fmla="*/ 80 h 176"/>
              <a:gd name="T42" fmla="*/ 84 w 176"/>
              <a:gd name="T43" fmla="*/ 96 h 176"/>
              <a:gd name="T44" fmla="*/ 84 w 176"/>
              <a:gd name="T45" fmla="*/ 136 h 176"/>
              <a:gd name="T46" fmla="*/ 68 w 176"/>
              <a:gd name="T47" fmla="*/ 152 h 176"/>
              <a:gd name="T48" fmla="*/ 84 w 176"/>
              <a:gd name="T49" fmla="*/ 136 h 176"/>
              <a:gd name="T50" fmla="*/ 20 w 176"/>
              <a:gd name="T51" fmla="*/ 108 h 176"/>
              <a:gd name="T52" fmla="*/ 36 w 176"/>
              <a:gd name="T53" fmla="*/ 124 h 176"/>
              <a:gd name="T54" fmla="*/ 36 w 176"/>
              <a:gd name="T55" fmla="*/ 80 h 176"/>
              <a:gd name="T56" fmla="*/ 20 w 176"/>
              <a:gd name="T57" fmla="*/ 96 h 176"/>
              <a:gd name="T58" fmla="*/ 36 w 176"/>
              <a:gd name="T59" fmla="*/ 80 h 176"/>
              <a:gd name="T60" fmla="*/ 144 w 176"/>
              <a:gd name="T61" fmla="*/ 16 h 176"/>
              <a:gd name="T62" fmla="*/ 140 w 176"/>
              <a:gd name="T63" fmla="*/ 0 h 176"/>
              <a:gd name="T64" fmla="*/ 136 w 176"/>
              <a:gd name="T65" fmla="*/ 16 h 176"/>
              <a:gd name="T66" fmla="*/ 40 w 176"/>
              <a:gd name="T67" fmla="*/ 4 h 176"/>
              <a:gd name="T68" fmla="*/ 32 w 176"/>
              <a:gd name="T69" fmla="*/ 4 h 176"/>
              <a:gd name="T70" fmla="*/ 16 w 176"/>
              <a:gd name="T71" fmla="*/ 16 h 176"/>
              <a:gd name="T72" fmla="*/ 0 w 176"/>
              <a:gd name="T73" fmla="*/ 160 h 176"/>
              <a:gd name="T74" fmla="*/ 160 w 176"/>
              <a:gd name="T75" fmla="*/ 176 h 176"/>
              <a:gd name="T76" fmla="*/ 176 w 176"/>
              <a:gd name="T77" fmla="*/ 32 h 176"/>
              <a:gd name="T78" fmla="*/ 168 w 176"/>
              <a:gd name="T79" fmla="*/ 160 h 176"/>
              <a:gd name="T80" fmla="*/ 16 w 176"/>
              <a:gd name="T81" fmla="*/ 168 h 176"/>
              <a:gd name="T82" fmla="*/ 8 w 176"/>
              <a:gd name="T83" fmla="*/ 64 h 176"/>
              <a:gd name="T84" fmla="*/ 168 w 176"/>
              <a:gd name="T85" fmla="*/ 160 h 176"/>
              <a:gd name="T86" fmla="*/ 8 w 176"/>
              <a:gd name="T87" fmla="*/ 56 h 176"/>
              <a:gd name="T88" fmla="*/ 16 w 176"/>
              <a:gd name="T89" fmla="*/ 24 h 176"/>
              <a:gd name="T90" fmla="*/ 32 w 176"/>
              <a:gd name="T91" fmla="*/ 36 h 176"/>
              <a:gd name="T92" fmla="*/ 40 w 176"/>
              <a:gd name="T93" fmla="*/ 36 h 176"/>
              <a:gd name="T94" fmla="*/ 136 w 176"/>
              <a:gd name="T95" fmla="*/ 24 h 176"/>
              <a:gd name="T96" fmla="*/ 140 w 176"/>
              <a:gd name="T97" fmla="*/ 40 h 176"/>
              <a:gd name="T98" fmla="*/ 144 w 176"/>
              <a:gd name="T99" fmla="*/ 24 h 176"/>
              <a:gd name="T100" fmla="*/ 168 w 176"/>
              <a:gd name="T101" fmla="*/ 32 h 176"/>
              <a:gd name="T102" fmla="*/ 36 w 176"/>
              <a:gd name="T103" fmla="*/ 136 h 176"/>
              <a:gd name="T104" fmla="*/ 20 w 176"/>
              <a:gd name="T105" fmla="*/ 152 h 176"/>
              <a:gd name="T106" fmla="*/ 36 w 176"/>
              <a:gd name="T107" fmla="*/ 136 h 176"/>
              <a:gd name="T108" fmla="*/ 44 w 176"/>
              <a:gd name="T109" fmla="*/ 80 h 176"/>
              <a:gd name="T110" fmla="*/ 60 w 176"/>
              <a:gd name="T111" fmla="*/ 96 h 176"/>
              <a:gd name="T112" fmla="*/ 60 w 176"/>
              <a:gd name="T113" fmla="*/ 136 h 176"/>
              <a:gd name="T114" fmla="*/ 44 w 176"/>
              <a:gd name="T115" fmla="*/ 152 h 176"/>
              <a:gd name="T116" fmla="*/ 60 w 176"/>
              <a:gd name="T117" fmla="*/ 136 h 176"/>
              <a:gd name="T118" fmla="*/ 44 w 176"/>
              <a:gd name="T119" fmla="*/ 108 h 176"/>
              <a:gd name="T120" fmla="*/ 60 w 176"/>
              <a:gd name="T121" fmla="*/ 1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B218ABD1-70F8-4357-8304-DE44532784E6}"/>
              </a:ext>
            </a:extLst>
          </p:cNvPr>
          <p:cNvSpPr/>
          <p:nvPr/>
        </p:nvSpPr>
        <p:spPr>
          <a:xfrm>
            <a:off x="11123931" y="810321"/>
            <a:ext cx="175517" cy="175517"/>
          </a:xfrm>
          <a:prstGeom prst="ellipse">
            <a:avLst/>
          </a:prstGeom>
          <a:solidFill>
            <a:srgbClr val="1558B1"/>
          </a:solidFill>
          <a:ln>
            <a:noFill/>
          </a:ln>
          <a:effectLst>
            <a:outerShdw blurRad="381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6E2FDCA-BFA6-4A17-B448-28105F2FBFEF}"/>
              </a:ext>
            </a:extLst>
          </p:cNvPr>
          <p:cNvSpPr txBox="1"/>
          <p:nvPr/>
        </p:nvSpPr>
        <p:spPr>
          <a:xfrm>
            <a:off x="6810374" y="6255680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rgbClr val="7D94C2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rgbClr val="7D94C2">
                  <a:alpha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37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8D9314E1-40C4-4996-A8DB-8A4C314F09A2}"/>
              </a:ext>
            </a:extLst>
          </p:cNvPr>
          <p:cNvSpPr/>
          <p:nvPr/>
        </p:nvSpPr>
        <p:spPr>
          <a:xfrm>
            <a:off x="8853698" y="-8940095"/>
            <a:ext cx="12068120" cy="12068120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08358BD-6652-4D0D-B679-67608DA8C51C}"/>
              </a:ext>
            </a:extLst>
          </p:cNvPr>
          <p:cNvSpPr/>
          <p:nvPr/>
        </p:nvSpPr>
        <p:spPr>
          <a:xfrm>
            <a:off x="-5501119" y="664515"/>
            <a:ext cx="8171665" cy="8171665"/>
          </a:xfrm>
          <a:prstGeom prst="ellipse">
            <a:avLst/>
          </a:prstGeom>
          <a:solidFill>
            <a:schemeClr val="bg1">
              <a:alpha val="10000"/>
            </a:schemeClr>
          </a:solidFill>
          <a:effectLst>
            <a:softEdge rad="889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F3A2DB1-DB15-405E-B1FF-88BFD1FF6E3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3" t="42107" r="62293" b="25466"/>
          <a:stretch/>
        </p:blipFill>
        <p:spPr>
          <a:xfrm>
            <a:off x="1498600" y="1816471"/>
            <a:ext cx="2908300" cy="3323771"/>
          </a:xfrm>
          <a:prstGeom prst="rect">
            <a:avLst/>
          </a:prstGeom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9" name="图片 8" descr="图片包含 物体, 灯具&#10;&#10;描述已自动生成">
            <a:extLst>
              <a:ext uri="{FF2B5EF4-FFF2-40B4-BE49-F238E27FC236}">
                <a16:creationId xmlns:a16="http://schemas.microsoft.com/office/drawing/2014/main" xmlns="" id="{2517839F-8E50-45B2-954D-CC1F40630CA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9" t="30092" b="39352"/>
          <a:stretch/>
        </p:blipFill>
        <p:spPr>
          <a:xfrm>
            <a:off x="6746405" y="1523999"/>
            <a:ext cx="4406900" cy="3696591"/>
          </a:xfrm>
          <a:prstGeom prst="rect">
            <a:avLst/>
          </a:prstGeom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D54B05B-88F9-4E4A-B9DA-FD6A3B3028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1" t="3441" r="43548" b="56129"/>
          <a:stretch/>
        </p:blipFill>
        <p:spPr>
          <a:xfrm>
            <a:off x="4379349" y="431800"/>
            <a:ext cx="3534788" cy="5829300"/>
          </a:xfrm>
          <a:prstGeom prst="rect">
            <a:avLst/>
          </a:prstGeom>
          <a:effectLst>
            <a:outerShdw blurRad="381000" dist="254000" dir="5400000" algn="t" rotWithShape="0">
              <a:prstClr val="black">
                <a:alpha val="30000"/>
              </a:prstClr>
            </a:outerShdw>
          </a:effec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E644E7D-7E9C-48CA-B657-9654419C7B27}"/>
              </a:ext>
            </a:extLst>
          </p:cNvPr>
          <p:cNvSpPr/>
          <p:nvPr/>
        </p:nvSpPr>
        <p:spPr>
          <a:xfrm>
            <a:off x="2346795" y="4572000"/>
            <a:ext cx="1538992" cy="444500"/>
          </a:xfrm>
          <a:prstGeom prst="rect">
            <a:avLst/>
          </a:prstGeom>
          <a:solidFill>
            <a:srgbClr val="0B3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GUANHAI 01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32922F1-5F29-48DD-8ECD-B2F517758A60}"/>
              </a:ext>
            </a:extLst>
          </p:cNvPr>
          <p:cNvSpPr/>
          <p:nvPr/>
        </p:nvSpPr>
        <p:spPr>
          <a:xfrm>
            <a:off x="5326504" y="4572000"/>
            <a:ext cx="1538992" cy="444500"/>
          </a:xfrm>
          <a:prstGeom prst="rect">
            <a:avLst/>
          </a:prstGeom>
          <a:solidFill>
            <a:srgbClr val="0B3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GUANHAI 02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918AAF7-43D1-4FD1-842E-5FFB2CBE888E}"/>
              </a:ext>
            </a:extLst>
          </p:cNvPr>
          <p:cNvSpPr/>
          <p:nvPr/>
        </p:nvSpPr>
        <p:spPr>
          <a:xfrm>
            <a:off x="8306213" y="4572000"/>
            <a:ext cx="1538992" cy="444500"/>
          </a:xfrm>
          <a:prstGeom prst="rect">
            <a:avLst/>
          </a:prstGeom>
          <a:solidFill>
            <a:srgbClr val="0B3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GUANHAI 03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PA_矩形 10">
            <a:extLst>
              <a:ext uri="{FF2B5EF4-FFF2-40B4-BE49-F238E27FC236}">
                <a16:creationId xmlns:a16="http://schemas.microsoft.com/office/drawing/2014/main" xmlns="" id="{5CE37EAA-1D1C-4EE3-B74E-5FDCF403131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81183" y="5331499"/>
            <a:ext cx="207021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16" name="PA_矩形 10">
            <a:extLst>
              <a:ext uri="{FF2B5EF4-FFF2-40B4-BE49-F238E27FC236}">
                <a16:creationId xmlns:a16="http://schemas.microsoft.com/office/drawing/2014/main" xmlns="" id="{060871B1-EBC4-4388-AA7B-64A8DAEFE0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60892" y="5331499"/>
            <a:ext cx="207021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17" name="PA_矩形 10">
            <a:extLst>
              <a:ext uri="{FF2B5EF4-FFF2-40B4-BE49-F238E27FC236}">
                <a16:creationId xmlns:a16="http://schemas.microsoft.com/office/drawing/2014/main" xmlns="" id="{24640FAC-65C8-465F-9D30-A04254BB1E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040601" y="5331499"/>
            <a:ext cx="207021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Lorem ipsum dolor sit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amet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consectetur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adipisicing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rgbClr val="7D94C2"/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cs"/>
              </a:rPr>
              <a:t>elit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7D94C2"/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F5E1501-DD01-4F71-826F-550B8548FC71}"/>
              </a:ext>
            </a:extLst>
          </p:cNvPr>
          <p:cNvSpPr txBox="1"/>
          <p:nvPr/>
        </p:nvSpPr>
        <p:spPr>
          <a:xfrm>
            <a:off x="4630006" y="584014"/>
            <a:ext cx="2931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GUANHAI 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964C413-ED40-4281-A704-979DC4DE4598}"/>
              </a:ext>
            </a:extLst>
          </p:cNvPr>
          <p:cNvGrpSpPr/>
          <p:nvPr/>
        </p:nvGrpSpPr>
        <p:grpSpPr>
          <a:xfrm>
            <a:off x="4107445" y="567197"/>
            <a:ext cx="495300" cy="495300"/>
            <a:chOff x="4107445" y="4039385"/>
            <a:chExt cx="495300" cy="4953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3AA259DA-46EB-4A72-91E6-CD57C854E809}"/>
                </a:ext>
              </a:extLst>
            </p:cNvPr>
            <p:cNvSpPr/>
            <p:nvPr/>
          </p:nvSpPr>
          <p:spPr>
            <a:xfrm>
              <a:off x="4107445" y="4039385"/>
              <a:ext cx="495300" cy="495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151D458E-3987-4D91-873A-E55A70A0E444}"/>
                </a:ext>
              </a:extLst>
            </p:cNvPr>
            <p:cNvGrpSpPr/>
            <p:nvPr/>
          </p:nvGrpSpPr>
          <p:grpSpPr>
            <a:xfrm>
              <a:off x="4248288" y="4147509"/>
              <a:ext cx="139525" cy="279050"/>
              <a:chOff x="4107445" y="4039385"/>
              <a:chExt cx="247650" cy="49530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5E28E90-D539-4BC2-8043-3FEEFA8F1DC7}"/>
                  </a:ext>
                </a:extLst>
              </p:cNvPr>
              <p:cNvCxnSpPr>
                <a:stCxn id="20" idx="0"/>
                <a:endCxn id="20" idx="2"/>
              </p:cNvCxnSpPr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E562C2C3-BE7B-4F6F-AC5B-D77E0FDAE3E9}"/>
                  </a:ext>
                </a:extLst>
              </p:cNvPr>
              <p:cNvCxnSpPr>
                <a:stCxn id="20" idx="2"/>
                <a:endCxn id="20" idx="4"/>
              </p:cNvCxnSpPr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rgbClr val="5686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005BD7A-3956-431B-AEE6-3C2A004BB254}"/>
              </a:ext>
            </a:extLst>
          </p:cNvPr>
          <p:cNvGrpSpPr/>
          <p:nvPr/>
        </p:nvGrpSpPr>
        <p:grpSpPr>
          <a:xfrm>
            <a:off x="7589255" y="567197"/>
            <a:ext cx="495300" cy="495300"/>
            <a:chOff x="7589255" y="4039385"/>
            <a:chExt cx="495300" cy="4953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4A38227-6DD9-46B9-A916-B0169149D609}"/>
                </a:ext>
              </a:extLst>
            </p:cNvPr>
            <p:cNvSpPr/>
            <p:nvPr/>
          </p:nvSpPr>
          <p:spPr>
            <a:xfrm>
              <a:off x="7589255" y="4039385"/>
              <a:ext cx="495300" cy="4953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6B1B22B9-1E84-4EFF-952B-F676CE53FC0A}"/>
                </a:ext>
              </a:extLst>
            </p:cNvPr>
            <p:cNvGrpSpPr/>
            <p:nvPr/>
          </p:nvGrpSpPr>
          <p:grpSpPr>
            <a:xfrm rot="10800000">
              <a:off x="7789441" y="4147509"/>
              <a:ext cx="139525" cy="279050"/>
              <a:chOff x="4107445" y="4039385"/>
              <a:chExt cx="247650" cy="495300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6273892B-3A2D-486F-B630-152F65CBBF26}"/>
                  </a:ext>
                </a:extLst>
              </p:cNvPr>
              <p:cNvCxnSpPr/>
              <p:nvPr/>
            </p:nvCxnSpPr>
            <p:spPr>
              <a:xfrm flipH="1">
                <a:off x="4107445" y="4039385"/>
                <a:ext cx="247650" cy="24765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22D3182C-7CDD-484A-948C-5C5F5BCD64E1}"/>
                  </a:ext>
                </a:extLst>
              </p:cNvPr>
              <p:cNvCxnSpPr/>
              <p:nvPr/>
            </p:nvCxnSpPr>
            <p:spPr>
              <a:xfrm>
                <a:off x="4107445" y="4287035"/>
                <a:ext cx="247650" cy="24765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943FD48-2DF3-4FB4-85C8-34C108DE801E}"/>
              </a:ext>
            </a:extLst>
          </p:cNvPr>
          <p:cNvGrpSpPr/>
          <p:nvPr/>
        </p:nvGrpSpPr>
        <p:grpSpPr>
          <a:xfrm>
            <a:off x="11524545" y="2846694"/>
            <a:ext cx="141110" cy="1164611"/>
            <a:chOff x="11012665" y="2165350"/>
            <a:chExt cx="141110" cy="1164611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B32EFA1-9D48-43CA-9C86-A1F95F980674}"/>
                </a:ext>
              </a:extLst>
            </p:cNvPr>
            <p:cNvSpPr/>
            <p:nvPr/>
          </p:nvSpPr>
          <p:spPr>
            <a:xfrm>
              <a:off x="11014075" y="2165350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DAEA2806-D9FE-4921-B8F2-8B5B06F00DB8}"/>
                </a:ext>
              </a:extLst>
            </p:cNvPr>
            <p:cNvSpPr/>
            <p:nvPr/>
          </p:nvSpPr>
          <p:spPr>
            <a:xfrm>
              <a:off x="11013605" y="2506987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1552388-4FB4-4A72-B413-4EA48A727054}"/>
                </a:ext>
              </a:extLst>
            </p:cNvPr>
            <p:cNvSpPr/>
            <p:nvPr/>
          </p:nvSpPr>
          <p:spPr>
            <a:xfrm>
              <a:off x="11013135" y="2848624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DD7EF5C0-C913-4824-BE86-63224BF97861}"/>
                </a:ext>
              </a:extLst>
            </p:cNvPr>
            <p:cNvSpPr/>
            <p:nvPr/>
          </p:nvSpPr>
          <p:spPr>
            <a:xfrm>
              <a:off x="11012665" y="3190261"/>
              <a:ext cx="139700" cy="139700"/>
            </a:xfrm>
            <a:prstGeom prst="ellipse">
              <a:avLst/>
            </a:prstGeom>
            <a:solidFill>
              <a:srgbClr val="568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41E9AA5E-350A-4B8E-A044-111235B07B92}"/>
              </a:ext>
            </a:extLst>
          </p:cNvPr>
          <p:cNvCxnSpPr/>
          <p:nvPr/>
        </p:nvCxnSpPr>
        <p:spPr>
          <a:xfrm>
            <a:off x="2976563" y="5331499"/>
            <a:ext cx="26670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017D161-B810-4FF6-9C03-C93EDD6D052D}"/>
              </a:ext>
            </a:extLst>
          </p:cNvPr>
          <p:cNvCxnSpPr/>
          <p:nvPr/>
        </p:nvCxnSpPr>
        <p:spPr>
          <a:xfrm>
            <a:off x="5963603" y="5331499"/>
            <a:ext cx="26670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9D766FF-41BF-40F4-8B1E-9F69C817D67E}"/>
              </a:ext>
            </a:extLst>
          </p:cNvPr>
          <p:cNvCxnSpPr/>
          <p:nvPr/>
        </p:nvCxnSpPr>
        <p:spPr>
          <a:xfrm>
            <a:off x="8950643" y="5331499"/>
            <a:ext cx="266700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257F089-6FEA-46A2-8056-A506C13004F4}"/>
              </a:ext>
            </a:extLst>
          </p:cNvPr>
          <p:cNvSpPr txBox="1"/>
          <p:nvPr/>
        </p:nvSpPr>
        <p:spPr>
          <a:xfrm>
            <a:off x="6810374" y="264788"/>
            <a:ext cx="506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微信订阅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新浪微博：观海</a:t>
            </a:r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68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1622</Words>
  <Application>Microsoft Office PowerPoint</Application>
  <PresentationFormat>宽屏</PresentationFormat>
  <Paragraphs>165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Noto Sans S Chinese Thin</vt:lpstr>
      <vt:lpstr>等线</vt:lpstr>
      <vt:lpstr>等线 Light</vt:lpstr>
      <vt:lpstr>苹方 常规</vt:lpstr>
      <vt:lpstr>苹方 特粗</vt:lpstr>
      <vt:lpstr>思源黑体 CN Normal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观海PPT</dc:creator>
  <cp:keywords>51PPT模板网</cp:keywords>
  <cp:lastModifiedBy>阳光 男孩</cp:lastModifiedBy>
  <cp:revision>72</cp:revision>
  <dcterms:created xsi:type="dcterms:W3CDTF">2019-07-09T11:54:55Z</dcterms:created>
  <dcterms:modified xsi:type="dcterms:W3CDTF">2019-07-14T10:10:49Z</dcterms:modified>
</cp:coreProperties>
</file>