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8" r:id="rId3"/>
    <p:sldId id="263" r:id="rId4"/>
    <p:sldId id="265" r:id="rId5"/>
    <p:sldId id="259" r:id="rId6"/>
    <p:sldId id="264" r:id="rId7"/>
    <p:sldId id="257" r:id="rId8"/>
    <p:sldId id="274" r:id="rId9"/>
    <p:sldId id="276" r:id="rId10"/>
    <p:sldId id="275" r:id="rId11"/>
    <p:sldId id="277" r:id="rId12"/>
    <p:sldId id="262" r:id="rId13"/>
    <p:sldId id="278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B7A8DD02-3364-4517-A31E-C2141DA76E8B}">
          <p14:sldIdLst>
            <p14:sldId id="266"/>
            <p14:sldId id="268"/>
            <p14:sldId id="263"/>
            <p14:sldId id="265"/>
            <p14:sldId id="259"/>
            <p14:sldId id="264"/>
            <p14:sldId id="257"/>
            <p14:sldId id="274"/>
            <p14:sldId id="276"/>
            <p14:sldId id="275"/>
            <p14:sldId id="277"/>
          </p14:sldIdLst>
        </p14:section>
        <p14:section name="教程" id="{77FDE0B1-AA1E-47C0-ABAA-F5FA5469BD73}">
          <p14:sldIdLst>
            <p14:sldId id="262"/>
            <p14:sldId id="27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177"/>
    <a:srgbClr val="F56A69"/>
    <a:srgbClr val="FFFFFF"/>
    <a:srgbClr val="D5D4CF"/>
    <a:srgbClr val="7C7C7A"/>
    <a:srgbClr val="FBDB2B"/>
    <a:srgbClr val="F34747"/>
    <a:srgbClr val="01CDCA"/>
    <a:srgbClr val="01B3AF"/>
    <a:srgbClr val="5A8A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02" autoAdjust="0"/>
    <p:restoredTop sz="95209" autoAdjust="0"/>
  </p:normalViewPr>
  <p:slideViewPr>
    <p:cSldViewPr snapToGrid="0" showGuides="1">
      <p:cViewPr varScale="1">
        <p:scale>
          <a:sx n="93" d="100"/>
          <a:sy n="93" d="100"/>
        </p:scale>
        <p:origin x="907" y="-6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4876F8B-E25F-4B6A-AED3-0C1B1C94D9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DC7DE284-2D9C-483F-8328-20011ED1B1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80879C1-528F-41D0-922B-C1BF301DA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B59B9-8C4F-4352-99DF-E0A6166FBF2F}" type="datetimeFigureOut">
              <a:rPr lang="zh-CN" altLang="en-US" smtClean="0"/>
              <a:t>2019/7/15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DB114C2-405B-4CE1-9D1B-FA9F62763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9345235-419D-429B-87D4-522ABFEB08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7E908-85D4-4BE0-AE13-1A79F5D3E3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8742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95661E8-7CA0-4266-9AD4-75BA50167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C58B9CC6-C0A4-444F-8A8E-EBEFAEAED3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AA16D15-5877-4384-A40D-FD8C713A01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2C0659AB-04BB-4057-BF59-53F4EBA07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B59B9-8C4F-4352-99DF-E0A6166FBF2F}" type="datetimeFigureOut">
              <a:rPr lang="zh-CN" altLang="en-US" smtClean="0"/>
              <a:t>2019/7/15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B6A1F63-7EA2-4452-9AED-5BD7DD8860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25C1D65-77A4-4893-BB0B-87D10B3B1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7E908-85D4-4BE0-AE13-1A79F5D3E3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9842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AF8544E-59E8-48BB-8A94-D148A60828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94BE8133-E3D5-4DE7-8683-80EB63D9E1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E5A1C60-8993-40E1-BA0A-63B05372C3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B59B9-8C4F-4352-99DF-E0A6166FBF2F}" type="datetimeFigureOut">
              <a:rPr lang="zh-CN" altLang="en-US" smtClean="0"/>
              <a:t>2019/7/15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C43421B-4CFD-4B34-AFDB-43D2FA3E5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C1746EB-EF03-45C4-9121-0BE3E7268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7E908-85D4-4BE0-AE13-1A79F5D3E3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475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DF8F0EE7-B55F-46A3-83DF-78E8E4E317B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C4E0814-48EB-4808-A8DC-F9ED0189FF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7BE4354-C8EE-475A-B950-C9560F5DD4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B59B9-8C4F-4352-99DF-E0A6166FBF2F}" type="datetimeFigureOut">
              <a:rPr lang="zh-CN" altLang="en-US" smtClean="0"/>
              <a:t>2019/7/15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63F0D7E-C595-428D-B245-CB29C740F8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E315B34-EFBC-419B-8D67-AAD1B1F9A8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7E908-85D4-4BE0-AE13-1A79F5D3E3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560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CE9B965-03D9-4C05-A1FF-446134D358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D2AF1A8-519A-4C58-A579-FE84F7A4A6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C5670CC-A23C-41C1-911A-A37E6E39F0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B59B9-8C4F-4352-99DF-E0A6166FBF2F}" type="datetimeFigureOut">
              <a:rPr lang="zh-CN" altLang="en-US" smtClean="0"/>
              <a:t>2019/7/15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00B3467-C771-490E-8427-85C286F748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DFE9A2C-2972-4ECB-81BB-917B4BB696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7E908-85D4-4BE0-AE13-1A79F5D3E3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216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27F6D3D-D505-4192-9CF1-E24DF48B14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7000D75-C325-413A-B4DB-0880D18FA7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EFDEF64-2F29-437E-A19E-E2FDDB7521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B59B9-8C4F-4352-99DF-E0A6166FBF2F}" type="datetimeFigureOut">
              <a:rPr lang="zh-CN" altLang="en-US" smtClean="0"/>
              <a:t>2019/7/15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7D5E3EA-249A-4A4F-9BE9-349810F46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AF80D76-A17C-481E-AF91-76A88886F9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7E908-85D4-4BE0-AE13-1A79F5D3E3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308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722E4F3-6056-46DB-8B40-8BBCFAF025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ECBDFF95-D412-4BA7-A2DA-D46171E4E5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534851F2-C42D-4C5B-93F3-55A4CCEC59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EC54682-472B-4BAB-8DEA-ED1423B1CD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B59B9-8C4F-4352-99DF-E0A6166FBF2F}" type="datetimeFigureOut">
              <a:rPr lang="zh-CN" altLang="en-US" smtClean="0"/>
              <a:t>2019/7/15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450476F-43E9-4676-A07A-7B7EA74A30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D9E35D7-6605-417D-8776-0CFFD0261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7E908-85D4-4BE0-AE13-1A79F5D3E3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358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06DF3C5-8414-4F1C-B806-1DC68A25CD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5E6D2B6-71F5-4362-8E55-C7A999B8D8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032BDB74-E9C0-4F95-A552-034C8C53BE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0E0BF4B-BF4A-4011-8609-3CEB22D7861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8664C5FA-704E-4CEA-B285-D416A69109E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7D902D5D-85B8-4033-93DC-31D4A6B1FA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B59B9-8C4F-4352-99DF-E0A6166FBF2F}" type="datetimeFigureOut">
              <a:rPr lang="zh-CN" altLang="en-US" smtClean="0"/>
              <a:t>2019/7/15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D1EDFABE-C284-4881-B681-E8305D1A8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603696B9-9A29-4022-A6A4-DE2B6EE6F7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7E908-85D4-4BE0-AE13-1A79F5D3E3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6389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BB311DC-D9AE-4BC3-866C-E71FB28533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6C3D19B4-61EC-48A0-BA23-5A7A1E55F0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B59B9-8C4F-4352-99DF-E0A6166FBF2F}" type="datetimeFigureOut">
              <a:rPr lang="zh-CN" altLang="en-US" smtClean="0"/>
              <a:t>2019/7/15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A60CE9FA-A21F-420C-BE54-1267AAA42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ABC7BC0F-2DA4-4576-9412-43ECDED79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7E908-85D4-4BE0-AE13-1A79F5D3E3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7274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1B940961-FBFB-4EA0-B2D5-F69A819B94DD}"/>
              </a:ext>
            </a:extLst>
          </p:cNvPr>
          <p:cNvGrpSpPr/>
          <p:nvPr userDrawn="1"/>
        </p:nvGrpSpPr>
        <p:grpSpPr>
          <a:xfrm>
            <a:off x="-7754952" y="-7461495"/>
            <a:ext cx="31783751" cy="15612303"/>
            <a:chOff x="-7754952" y="-7461495"/>
            <a:chExt cx="31783751" cy="15612303"/>
          </a:xfrm>
        </p:grpSpPr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B2D5D73F-B06E-4647-94E0-55EEE4B5A95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-7754952" y="-4910124"/>
              <a:ext cx="17367181" cy="10252903"/>
            </a:xfrm>
            <a:prstGeom prst="line">
              <a:avLst/>
            </a:prstGeom>
            <a:ln w="6350" cap="flat" cmpd="sng" algn="ctr">
              <a:solidFill>
                <a:schemeClr val="bg1">
                  <a:alpha val="50000"/>
                </a:schemeClr>
              </a:solidFill>
              <a:prstDash val="dash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xmlns="" id="{88AE2636-CC55-484C-B593-4B1BC17374F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-6353565" y="-4073927"/>
              <a:ext cx="16198940" cy="9563027"/>
            </a:xfrm>
            <a:prstGeom prst="line">
              <a:avLst/>
            </a:prstGeom>
            <a:ln w="6350" cap="flat" cmpd="sng" algn="ctr">
              <a:solidFill>
                <a:schemeClr val="bg1">
                  <a:alpha val="50000"/>
                </a:schemeClr>
              </a:solidFill>
              <a:prstDash val="dash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A8748ECE-0415-4420-A57C-61EB99B912F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-4952178" y="-3237731"/>
              <a:ext cx="15030698" cy="8873151"/>
            </a:xfrm>
            <a:prstGeom prst="line">
              <a:avLst/>
            </a:prstGeom>
            <a:ln w="6350" cap="flat" cmpd="sng" algn="ctr">
              <a:solidFill>
                <a:schemeClr val="bg1">
                  <a:alpha val="50000"/>
                </a:schemeClr>
              </a:solidFill>
              <a:prstDash val="dash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17CB831D-5CC4-4B5A-94C1-48E0EEAE60D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-3550792" y="-2401534"/>
              <a:ext cx="13862456" cy="8183275"/>
            </a:xfrm>
            <a:prstGeom prst="line">
              <a:avLst/>
            </a:prstGeom>
            <a:ln w="6350" cap="flat" cmpd="sng" algn="ctr">
              <a:solidFill>
                <a:schemeClr val="bg1">
                  <a:alpha val="50000"/>
                </a:schemeClr>
              </a:solidFill>
              <a:prstDash val="dash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37287869-8ED9-45C3-8B58-8FE534CEA47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-2149405" y="-1565337"/>
              <a:ext cx="12694216" cy="7493398"/>
            </a:xfrm>
            <a:prstGeom prst="line">
              <a:avLst/>
            </a:prstGeom>
            <a:ln w="6350" cap="flat" cmpd="sng" algn="ctr">
              <a:solidFill>
                <a:schemeClr val="bg1">
                  <a:alpha val="50000"/>
                </a:schemeClr>
              </a:solidFill>
              <a:prstDash val="dash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7EF3A286-F4CF-4A01-BD89-D32B0953D9B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-748018" y="-729141"/>
              <a:ext cx="11525975" cy="6803523"/>
            </a:xfrm>
            <a:prstGeom prst="line">
              <a:avLst/>
            </a:prstGeom>
            <a:ln w="6350" cap="flat" cmpd="sng" algn="ctr">
              <a:solidFill>
                <a:schemeClr val="bg1">
                  <a:alpha val="50000"/>
                </a:schemeClr>
              </a:solidFill>
              <a:prstDash val="dash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xmlns="" id="{B0A1BEEC-1D23-433C-BFC5-5FE128C1319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-639557" y="-240624"/>
              <a:ext cx="12239699" cy="7224477"/>
            </a:xfrm>
            <a:prstGeom prst="line">
              <a:avLst/>
            </a:prstGeom>
            <a:ln w="6350" cap="flat" cmpd="sng" algn="ctr">
              <a:solidFill>
                <a:schemeClr val="bg1">
                  <a:alpha val="50000"/>
                </a:schemeClr>
              </a:solidFill>
              <a:prstDash val="dash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1AD224DA-CAB0-4F30-8031-A4F892CC64E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-47849" y="177150"/>
              <a:ext cx="12590106" cy="7430860"/>
            </a:xfrm>
            <a:prstGeom prst="line">
              <a:avLst/>
            </a:prstGeom>
            <a:ln w="6350" cap="flat" cmpd="sng" algn="ctr">
              <a:solidFill>
                <a:schemeClr val="bg1">
                  <a:alpha val="50000"/>
                </a:schemeClr>
              </a:solidFill>
              <a:prstDash val="dash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xmlns="" id="{6065D5CE-1D0B-4E2E-BB51-62EF1D31799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760535" y="1222581"/>
              <a:ext cx="10660434" cy="6291457"/>
            </a:xfrm>
            <a:prstGeom prst="line">
              <a:avLst/>
            </a:prstGeom>
            <a:ln w="6350" cap="flat" cmpd="sng" algn="ctr">
              <a:solidFill>
                <a:schemeClr val="bg1">
                  <a:alpha val="50000"/>
                </a:schemeClr>
              </a:solidFill>
              <a:prstDash val="dash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xmlns="" id="{0DA1CF05-3703-418C-8454-2B64D002E8D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72233" y="2124294"/>
              <a:ext cx="9870955" cy="5824931"/>
            </a:xfrm>
            <a:prstGeom prst="line">
              <a:avLst/>
            </a:prstGeom>
            <a:ln w="6350" cap="flat" cmpd="sng" algn="ctr">
              <a:solidFill>
                <a:schemeClr val="bg1">
                  <a:alpha val="50000"/>
                </a:schemeClr>
              </a:solidFill>
              <a:prstDash val="dash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xmlns="" id="{105CBB97-E5FA-45FB-BA64-4FDD7494E63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98997" y="3196816"/>
              <a:ext cx="7276921" cy="4293546"/>
            </a:xfrm>
            <a:prstGeom prst="line">
              <a:avLst/>
            </a:prstGeom>
            <a:ln w="6350" cap="flat" cmpd="sng" algn="ctr">
              <a:solidFill>
                <a:schemeClr val="bg1">
                  <a:alpha val="50000"/>
                </a:schemeClr>
              </a:solidFill>
              <a:prstDash val="dash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xmlns="" id="{CB75FDC8-DADC-4A51-88E7-E5B65452D15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60303" y="4288039"/>
              <a:ext cx="4516528" cy="2664266"/>
            </a:xfrm>
            <a:prstGeom prst="line">
              <a:avLst/>
            </a:prstGeom>
            <a:ln w="6350" cap="flat" cmpd="sng" algn="ctr">
              <a:solidFill>
                <a:schemeClr val="bg1">
                  <a:alpha val="50000"/>
                </a:schemeClr>
              </a:solidFill>
              <a:prstDash val="dash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653931E2-6DBC-401B-A7A6-4802750961B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061690" y="5124235"/>
              <a:ext cx="3348287" cy="1974390"/>
            </a:xfrm>
            <a:prstGeom prst="line">
              <a:avLst/>
            </a:prstGeom>
            <a:ln w="6350" cap="flat" cmpd="sng" algn="ctr">
              <a:solidFill>
                <a:schemeClr val="bg1">
                  <a:alpha val="50000"/>
                </a:schemeClr>
              </a:solidFill>
              <a:prstDash val="dash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DA2EDC3C-1C72-4383-B05E-A56C6A3F7550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-1540301" y="-7461495"/>
              <a:ext cx="25569100" cy="15612303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xmlns="" id="{C4E12776-8AD6-411C-904D-2630287C95C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-1457416" y="-6428202"/>
              <a:ext cx="23769591" cy="14513536"/>
            </a:xfrm>
            <a:prstGeom prst="line">
              <a:avLst/>
            </a:prstGeom>
            <a:ln w="6350" cap="flat" cmpd="sng" algn="ctr">
              <a:solidFill>
                <a:schemeClr val="bg1">
                  <a:alpha val="50000"/>
                </a:schemeClr>
              </a:solidFill>
              <a:prstDash val="dash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xmlns="" id="{436B453A-6BBF-4FED-BB0F-BF79DCC5359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-1374531" y="-5394909"/>
              <a:ext cx="21970082" cy="13414769"/>
            </a:xfrm>
            <a:prstGeom prst="line">
              <a:avLst/>
            </a:prstGeom>
            <a:ln w="6350" cap="flat" cmpd="sng" algn="ctr">
              <a:solidFill>
                <a:schemeClr val="bg1">
                  <a:alpha val="50000"/>
                </a:schemeClr>
              </a:solidFill>
              <a:prstDash val="dash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xmlns="" id="{54B17A97-4544-48B6-A594-0618A7BD016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-1291646" y="-4361616"/>
              <a:ext cx="20170572" cy="12316002"/>
            </a:xfrm>
            <a:prstGeom prst="line">
              <a:avLst/>
            </a:prstGeom>
            <a:ln w="6350" cap="flat" cmpd="sng" algn="ctr">
              <a:solidFill>
                <a:schemeClr val="bg1">
                  <a:alpha val="50000"/>
                </a:schemeClr>
              </a:solidFill>
              <a:prstDash val="dash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xmlns="" id="{8A22EA8B-AD98-4F2E-8BBA-960E20B0D25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-1208761" y="-3328322"/>
              <a:ext cx="18371063" cy="11217235"/>
            </a:xfrm>
            <a:prstGeom prst="line">
              <a:avLst/>
            </a:prstGeom>
            <a:ln w="6350" cap="flat" cmpd="sng" algn="ctr">
              <a:solidFill>
                <a:schemeClr val="bg1">
                  <a:alpha val="50000"/>
                </a:schemeClr>
              </a:solidFill>
              <a:prstDash val="dash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xmlns="" id="{C1755088-6A08-4C1D-A6FC-4435423FFFB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-1125876" y="-2295029"/>
              <a:ext cx="16571554" cy="10118468"/>
            </a:xfrm>
            <a:prstGeom prst="line">
              <a:avLst/>
            </a:prstGeom>
            <a:ln w="6350" cap="flat" cmpd="sng" algn="ctr">
              <a:solidFill>
                <a:schemeClr val="bg1">
                  <a:alpha val="50000"/>
                </a:schemeClr>
              </a:solidFill>
              <a:prstDash val="dash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xmlns="" id="{78BA64ED-96D5-40E3-84E8-624DA385D31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-1042991" y="-1261736"/>
              <a:ext cx="14772046" cy="9019701"/>
            </a:xfrm>
            <a:prstGeom prst="line">
              <a:avLst/>
            </a:prstGeom>
            <a:ln w="6350" cap="flat" cmpd="sng" algn="ctr">
              <a:solidFill>
                <a:schemeClr val="bg1">
                  <a:alpha val="50000"/>
                </a:schemeClr>
              </a:solidFill>
              <a:prstDash val="dash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xmlns="" id="{3061C50F-B8B5-42A5-8D7F-E30E028C1B9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-960105" y="-228443"/>
              <a:ext cx="12972536" cy="7920934"/>
            </a:xfrm>
            <a:prstGeom prst="line">
              <a:avLst/>
            </a:prstGeom>
            <a:ln w="6350" cap="flat" cmpd="sng" algn="ctr">
              <a:solidFill>
                <a:schemeClr val="bg1">
                  <a:alpha val="50000"/>
                </a:schemeClr>
              </a:solidFill>
              <a:prstDash val="dash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xmlns="" id="{F208DA19-CE96-4173-AC18-26F18FBBB61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-877220" y="804850"/>
              <a:ext cx="11173027" cy="6822167"/>
            </a:xfrm>
            <a:prstGeom prst="line">
              <a:avLst/>
            </a:prstGeom>
            <a:ln w="6350" cap="flat" cmpd="sng" algn="ctr">
              <a:solidFill>
                <a:schemeClr val="bg1">
                  <a:alpha val="50000"/>
                </a:schemeClr>
              </a:solidFill>
              <a:prstDash val="dash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xmlns="" id="{C3F4426F-F18A-4567-81D2-A6683850122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-794335" y="1838143"/>
              <a:ext cx="9373518" cy="5723400"/>
            </a:xfrm>
            <a:prstGeom prst="line">
              <a:avLst/>
            </a:prstGeom>
            <a:ln w="6350" cap="flat" cmpd="sng" algn="ctr">
              <a:solidFill>
                <a:schemeClr val="bg1">
                  <a:alpha val="50000"/>
                </a:schemeClr>
              </a:solidFill>
              <a:prstDash val="dash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xmlns="" id="{106F659D-ACE6-48D4-8DE8-6E24562C2FD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-711450" y="2871437"/>
              <a:ext cx="7574008" cy="4624633"/>
            </a:xfrm>
            <a:prstGeom prst="line">
              <a:avLst/>
            </a:prstGeom>
            <a:ln w="6350" cap="flat" cmpd="sng" algn="ctr">
              <a:solidFill>
                <a:schemeClr val="bg1">
                  <a:alpha val="50000"/>
                </a:schemeClr>
              </a:solidFill>
              <a:prstDash val="dash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xmlns="" id="{BE3CA525-382A-42B2-AC1A-35A5746A647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-628565" y="3904730"/>
              <a:ext cx="5774499" cy="3525866"/>
            </a:xfrm>
            <a:prstGeom prst="line">
              <a:avLst/>
            </a:prstGeom>
            <a:ln w="6350" cap="flat" cmpd="sng" algn="ctr">
              <a:solidFill>
                <a:schemeClr val="bg1">
                  <a:alpha val="50000"/>
                </a:schemeClr>
              </a:solidFill>
              <a:prstDash val="dash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xmlns="" id="{1BAC8426-835B-4529-8F85-B9FC9587E18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-545680" y="4938023"/>
              <a:ext cx="3974990" cy="2427099"/>
            </a:xfrm>
            <a:prstGeom prst="line">
              <a:avLst/>
            </a:prstGeom>
            <a:ln w="6350" cap="flat" cmpd="sng" algn="ctr">
              <a:solidFill>
                <a:schemeClr val="bg1">
                  <a:alpha val="50000"/>
                </a:schemeClr>
              </a:solidFill>
              <a:prstDash val="dash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xmlns="" id="{B98E8239-6DED-437F-AD5B-2A6B2AF8183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-462795" y="5971316"/>
              <a:ext cx="2175481" cy="1328332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xmlns="" id="{7A7CD612-39BF-4A62-8667-9AD9A9E6E76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463077" y="5960432"/>
              <a:ext cx="2180046" cy="1284514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02697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FFA4944-AFA1-4436-96CA-B8BE96645D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E5EFE619-1D85-476A-B1FD-E39C3903FF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B59B9-8C4F-4352-99DF-E0A6166FBF2F}" type="datetimeFigureOut">
              <a:rPr lang="zh-CN" altLang="en-US" smtClean="0"/>
              <a:t>2019/7/15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2E916500-3E50-43B3-9D94-DF32D1DCF9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AA0171AE-5035-46B2-B5BB-87FFF1838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7E908-85D4-4BE0-AE13-1A79F5D3E3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0439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634611E-1629-4D88-8143-BAFB778977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D1A1DB5-033C-4550-AB13-6800D15137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689FA95B-DA6E-4E6E-A73D-1E5EBF6854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7208C38-3B29-4ABF-8053-164A6D882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B59B9-8C4F-4352-99DF-E0A6166FBF2F}" type="datetimeFigureOut">
              <a:rPr lang="zh-CN" altLang="en-US" smtClean="0"/>
              <a:t>2019/7/15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385A6DF-31B5-4B27-8672-27C5E62582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F372E82-15F0-4AD7-93DC-3D96C7F07C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7E908-85D4-4BE0-AE13-1A79F5D3E3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6361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AA6414E4-3E99-4AC6-BE9C-00CBE040D6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D90CD51-69D6-4A88-80C7-EBFC52B6D2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B9FC91C-2F7B-45F3-AE59-C7ACE5DF10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BB59B9-8C4F-4352-99DF-E0A6166FBF2F}" type="datetimeFigureOut">
              <a:rPr lang="zh-CN" altLang="en-US" smtClean="0"/>
              <a:t>2019/7/15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A3D73C9-0759-4D9B-849D-310F3B138A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767499F-1922-4637-A9F5-90C56A16C2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D7E908-85D4-4BE0-AE13-1A79F5D3E3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281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13" Type="http://schemas.openxmlformats.org/officeDocument/2006/relationships/image" Target="../media/image15.emf"/><Relationship Id="rId18" Type="http://schemas.openxmlformats.org/officeDocument/2006/relationships/image" Target="../media/image20.png"/><Relationship Id="rId26" Type="http://schemas.openxmlformats.org/officeDocument/2006/relationships/image" Target="../media/image28.png"/><Relationship Id="rId3" Type="http://schemas.openxmlformats.org/officeDocument/2006/relationships/image" Target="../media/image5.emf"/><Relationship Id="rId21" Type="http://schemas.openxmlformats.org/officeDocument/2006/relationships/image" Target="../media/image23.png"/><Relationship Id="rId7" Type="http://schemas.openxmlformats.org/officeDocument/2006/relationships/image" Target="../media/image9.emf"/><Relationship Id="rId12" Type="http://schemas.openxmlformats.org/officeDocument/2006/relationships/image" Target="../media/image14.emf"/><Relationship Id="rId17" Type="http://schemas.openxmlformats.org/officeDocument/2006/relationships/image" Target="../media/image19.png"/><Relationship Id="rId25" Type="http://schemas.openxmlformats.org/officeDocument/2006/relationships/image" Target="../media/image27.png"/><Relationship Id="rId2" Type="http://schemas.openxmlformats.org/officeDocument/2006/relationships/image" Target="../media/image4.emf"/><Relationship Id="rId16" Type="http://schemas.openxmlformats.org/officeDocument/2006/relationships/image" Target="../media/image18.emf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emf"/><Relationship Id="rId11" Type="http://schemas.openxmlformats.org/officeDocument/2006/relationships/image" Target="../media/image13.emf"/><Relationship Id="rId24" Type="http://schemas.openxmlformats.org/officeDocument/2006/relationships/image" Target="../media/image26.png"/><Relationship Id="rId5" Type="http://schemas.openxmlformats.org/officeDocument/2006/relationships/image" Target="../media/image7.emf"/><Relationship Id="rId15" Type="http://schemas.openxmlformats.org/officeDocument/2006/relationships/image" Target="../media/image17.emf"/><Relationship Id="rId23" Type="http://schemas.openxmlformats.org/officeDocument/2006/relationships/image" Target="../media/image25.png"/><Relationship Id="rId10" Type="http://schemas.openxmlformats.org/officeDocument/2006/relationships/image" Target="../media/image12.emf"/><Relationship Id="rId19" Type="http://schemas.openxmlformats.org/officeDocument/2006/relationships/image" Target="../media/image21.png"/><Relationship Id="rId4" Type="http://schemas.openxmlformats.org/officeDocument/2006/relationships/image" Target="../media/image6.emf"/><Relationship Id="rId9" Type="http://schemas.openxmlformats.org/officeDocument/2006/relationships/image" Target="../media/image11.emf"/><Relationship Id="rId14" Type="http://schemas.openxmlformats.org/officeDocument/2006/relationships/image" Target="../media/image16.emf"/><Relationship Id="rId22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60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C22BD80E-4D9D-4C81-8693-DEF1B0C94CC9}"/>
              </a:ext>
            </a:extLst>
          </p:cNvPr>
          <p:cNvSpPr txBox="1"/>
          <p:nvPr/>
        </p:nvSpPr>
        <p:spPr>
          <a:xfrm>
            <a:off x="805938" y="2105561"/>
            <a:ext cx="12675748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TopUp"/>
              <a:lightRig rig="soft" dir="t">
                <a:rot lat="0" lon="0" rev="11400000"/>
              </a:lightRig>
            </a:scene3d>
            <a:sp3d extrusionH="127000" prstMaterial="matte">
              <a:bevelT w="12700" h="158750" prst="coolSlant"/>
              <a:bevelB w="12700" h="12700" prst="angle"/>
            </a:sp3d>
          </a:bodyPr>
          <a:lstStyle/>
          <a:p>
            <a:r>
              <a:rPr lang="zh-CN" altLang="en-US" sz="16600" dirty="0">
                <a:ln w="38100">
                  <a:solidFill>
                    <a:srgbClr val="DFCF00"/>
                  </a:solidFill>
                </a:ln>
                <a:pattFill prst="wdUpDiag">
                  <a:fgClr>
                    <a:schemeClr val="tx1">
                      <a:lumMod val="75000"/>
                      <a:lumOff val="25000"/>
                    </a:schemeClr>
                  </a:fgClr>
                  <a:bgClr>
                    <a:schemeClr val="tx1"/>
                  </a:bgClr>
                </a:pattFill>
                <a:effectLst>
                  <a:outerShdw blurRad="1016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造字工房言宋（非商用）常规体" pitchFamily="50" charset="-122"/>
                <a:ea typeface="造字工房言宋（非商用）常规体" pitchFamily="50" charset="-122"/>
              </a:rPr>
              <a:t>大文懂个</a:t>
            </a:r>
            <a:r>
              <a:rPr lang="en-US" altLang="zh-CN" sz="16600" dirty="0">
                <a:ln w="38100">
                  <a:solidFill>
                    <a:srgbClr val="DFCF00"/>
                  </a:solidFill>
                </a:ln>
                <a:pattFill prst="wdUpDiag">
                  <a:fgClr>
                    <a:schemeClr val="tx1">
                      <a:lumMod val="75000"/>
                      <a:lumOff val="25000"/>
                    </a:schemeClr>
                  </a:fgClr>
                  <a:bgClr>
                    <a:schemeClr val="tx1"/>
                  </a:bgClr>
                </a:pattFill>
                <a:effectLst>
                  <a:outerShdw blurRad="1016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造字工房言宋（非商用）常规体" pitchFamily="50" charset="-122"/>
                <a:ea typeface="造字工房言宋（非商用）常规体" pitchFamily="50" charset="-122"/>
              </a:rPr>
              <a:t>P</a:t>
            </a:r>
            <a:endParaRPr lang="zh-CN" altLang="en-US" sz="16600" dirty="0">
              <a:ln w="38100">
                <a:solidFill>
                  <a:srgbClr val="DFCF00"/>
                </a:solidFill>
              </a:ln>
              <a:pattFill prst="wdUpDiag">
                <a:fgClr>
                  <a:schemeClr val="tx1">
                    <a:lumMod val="75000"/>
                    <a:lumOff val="25000"/>
                  </a:schemeClr>
                </a:fgClr>
                <a:bgClr>
                  <a:schemeClr val="tx1"/>
                </a:bgClr>
              </a:pattFill>
              <a:effectLst>
                <a:outerShdw blurRad="101600" dist="12700" dir="2700000" algn="tl" rotWithShape="0">
                  <a:prstClr val="black">
                    <a:alpha val="40000"/>
                  </a:prstClr>
                </a:outerShdw>
              </a:effectLst>
              <a:latin typeface="造字工房言宋（非商用）常规体" pitchFamily="50" charset="-122"/>
              <a:ea typeface="造字工房言宋（非商用）常规体" pitchFamily="50" charset="-122"/>
            </a:endParaRPr>
          </a:p>
        </p:txBody>
      </p:sp>
      <p:sp>
        <p:nvSpPr>
          <p:cNvPr id="4" name="Rectangle 50598">
            <a:extLst>
              <a:ext uri="{FF2B5EF4-FFF2-40B4-BE49-F238E27FC236}">
                <a16:creationId xmlns:a16="http://schemas.microsoft.com/office/drawing/2014/main" xmlns="" id="{A59448AF-11F4-4EA8-9586-5AD4B5C84C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34500" y="8874761"/>
            <a:ext cx="45719" cy="756"/>
          </a:xfrm>
          <a:prstGeom prst="rect">
            <a:avLst/>
          </a:prstGeom>
          <a:solidFill>
            <a:srgbClr val="E4EA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2E24F6CD-8160-443B-B83A-571B48999454}"/>
              </a:ext>
            </a:extLst>
          </p:cNvPr>
          <p:cNvSpPr txBox="1"/>
          <p:nvPr/>
        </p:nvSpPr>
        <p:spPr>
          <a:xfrm>
            <a:off x="10572338" y="5901665"/>
            <a:ext cx="1309255" cy="369332"/>
          </a:xfrm>
          <a:prstGeom prst="rect">
            <a:avLst/>
          </a:prstGeom>
          <a:solidFill>
            <a:srgbClr val="131313"/>
          </a:solidFill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造字工房言宋（非商用）常规体" pitchFamily="50" charset="-122"/>
                <a:ea typeface="造字工房言宋（非商用）常规体" pitchFamily="50" charset="-122"/>
              </a:rPr>
              <a:t>让学习</a:t>
            </a:r>
            <a:r>
              <a:rPr lang="en-US" altLang="zh-CN" dirty="0">
                <a:solidFill>
                  <a:schemeClr val="bg1"/>
                </a:solidFill>
                <a:latin typeface="造字工房言宋（非商用）常规体" pitchFamily="50" charset="-122"/>
                <a:ea typeface="造字工房言宋（非商用）常规体" pitchFamily="50" charset="-122"/>
              </a:rPr>
              <a:t>PPT</a:t>
            </a:r>
            <a:endParaRPr lang="zh-CN" altLang="en-US" dirty="0">
              <a:solidFill>
                <a:schemeClr val="bg1"/>
              </a:solidFill>
              <a:latin typeface="造字工房言宋（非商用）常规体" pitchFamily="50" charset="-122"/>
              <a:ea typeface="造字工房言宋（非商用）常规体" pitchFamily="50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C34A23C5-393E-45E7-81DD-1101BF1FEC59}"/>
              </a:ext>
            </a:extLst>
          </p:cNvPr>
          <p:cNvSpPr txBox="1"/>
          <p:nvPr/>
        </p:nvSpPr>
        <p:spPr>
          <a:xfrm>
            <a:off x="10932556" y="6283697"/>
            <a:ext cx="949037" cy="369332"/>
          </a:xfrm>
          <a:prstGeom prst="rect">
            <a:avLst/>
          </a:prstGeom>
          <a:solidFill>
            <a:srgbClr val="D6242F"/>
          </a:solidFill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造字工房言宋（非商用）常规体" pitchFamily="50" charset="-122"/>
                <a:ea typeface="造字工房言宋（非商用）常规体" pitchFamily="50" charset="-122"/>
              </a:rPr>
              <a:t>更简单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308AE094-52ED-47A7-BDB4-735301D2664E}"/>
              </a:ext>
            </a:extLst>
          </p:cNvPr>
          <p:cNvGrpSpPr/>
          <p:nvPr/>
        </p:nvGrpSpPr>
        <p:grpSpPr>
          <a:xfrm>
            <a:off x="2819400" y="437470"/>
            <a:ext cx="2698795" cy="2679059"/>
            <a:chOff x="4231704" y="1796446"/>
            <a:chExt cx="2510891" cy="2492528"/>
          </a:xfrm>
          <a:effectLst>
            <a:outerShdw blurRad="1016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19476000" lon="18882000" rev="3612000"/>
            </a:camera>
            <a:lightRig rig="soft" dir="t">
              <a:rot lat="0" lon="0" rev="11400000"/>
            </a:lightRig>
          </a:scene3d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E0E3A436-43D3-403F-B150-A0370DDF82A5}"/>
                </a:ext>
              </a:extLst>
            </p:cNvPr>
            <p:cNvGrpSpPr/>
            <p:nvPr/>
          </p:nvGrpSpPr>
          <p:grpSpPr>
            <a:xfrm>
              <a:off x="6515322" y="2999962"/>
              <a:ext cx="227273" cy="431788"/>
              <a:chOff x="6515322" y="2999962"/>
              <a:chExt cx="227273" cy="431788"/>
            </a:xfrm>
          </p:grpSpPr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xmlns="" id="{F28633A4-52D4-4CC1-9179-1CFC51033352}"/>
                  </a:ext>
                </a:extLst>
              </p:cNvPr>
              <p:cNvSpPr/>
              <p:nvPr/>
            </p:nvSpPr>
            <p:spPr>
              <a:xfrm rot="1018544" flipH="1">
                <a:off x="6515322" y="2999962"/>
                <a:ext cx="227273" cy="431788"/>
              </a:xfrm>
              <a:custGeom>
                <a:avLst/>
                <a:gdLst>
                  <a:gd name="connsiteX0" fmla="*/ 264319 w 268738"/>
                  <a:gd name="connsiteY0" fmla="*/ 0 h 640798"/>
                  <a:gd name="connsiteX1" fmla="*/ 268738 w 268738"/>
                  <a:gd name="connsiteY1" fmla="*/ 540 h 640798"/>
                  <a:gd name="connsiteX2" fmla="*/ 268738 w 268738"/>
                  <a:gd name="connsiteY2" fmla="*/ 640258 h 640798"/>
                  <a:gd name="connsiteX3" fmla="*/ 264319 w 268738"/>
                  <a:gd name="connsiteY3" fmla="*/ 640798 h 640798"/>
                  <a:gd name="connsiteX4" fmla="*/ 0 w 268738"/>
                  <a:gd name="connsiteY4" fmla="*/ 320399 h 640798"/>
                  <a:gd name="connsiteX5" fmla="*/ 264319 w 268738"/>
                  <a:gd name="connsiteY5" fmla="*/ 0 h 640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8738" h="640798">
                    <a:moveTo>
                      <a:pt x="264319" y="0"/>
                    </a:moveTo>
                    <a:lnTo>
                      <a:pt x="268738" y="540"/>
                    </a:lnTo>
                    <a:lnTo>
                      <a:pt x="268738" y="640258"/>
                    </a:lnTo>
                    <a:lnTo>
                      <a:pt x="264319" y="640798"/>
                    </a:lnTo>
                    <a:cubicBezTo>
                      <a:pt x="118340" y="640798"/>
                      <a:pt x="0" y="497350"/>
                      <a:pt x="0" y="320399"/>
                    </a:cubicBezTo>
                    <a:cubicBezTo>
                      <a:pt x="0" y="143448"/>
                      <a:pt x="118340" y="0"/>
                      <a:pt x="26431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9050">
                <a:solidFill>
                  <a:schemeClr val="tx1"/>
                </a:solidFill>
              </a:ln>
              <a:sp3d extrusionH="241300" prstMaterial="matte">
                <a:bevelT w="6350" h="158750"/>
                <a:extrusionClr>
                  <a:srgbClr val="BEB000"/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5E35DD5F-6034-43F5-ACF8-8FAC46BE6318}"/>
                  </a:ext>
                </a:extLst>
              </p:cNvPr>
              <p:cNvGrpSpPr/>
              <p:nvPr/>
            </p:nvGrpSpPr>
            <p:grpSpPr>
              <a:xfrm flipH="1">
                <a:off x="6534008" y="3168069"/>
                <a:ext cx="117323" cy="130436"/>
                <a:chOff x="7310160" y="581025"/>
                <a:chExt cx="152400" cy="169434"/>
              </a:xfrm>
            </p:grpSpPr>
            <p:cxnSp>
              <p:nvCxnSpPr>
                <p:cNvPr id="26" name="直接连接符 25">
                  <a:extLst>
                    <a:ext uri="{FF2B5EF4-FFF2-40B4-BE49-F238E27FC236}">
                      <a16:creationId xmlns:a16="http://schemas.microsoft.com/office/drawing/2014/main" xmlns="" id="{6113AA3D-0B4C-4872-9C26-D8C4C94B7199}"/>
                    </a:ext>
                  </a:extLst>
                </p:cNvPr>
                <p:cNvCxnSpPr/>
                <p:nvPr/>
              </p:nvCxnSpPr>
              <p:spPr>
                <a:xfrm>
                  <a:off x="7310160" y="581025"/>
                  <a:ext cx="147915" cy="11430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 extrusionH="241300" prstMaterial="matte">
                  <a:bevelT w="6350" h="158750"/>
                  <a:extrusionClr>
                    <a:srgbClr val="BEB000"/>
                  </a:extrusionClr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>
                  <a:extLst>
                    <a:ext uri="{FF2B5EF4-FFF2-40B4-BE49-F238E27FC236}">
                      <a16:creationId xmlns:a16="http://schemas.microsoft.com/office/drawing/2014/main" xmlns="" id="{A3824DE6-273C-4B07-A581-9D168F1A6FA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7367415" y="733425"/>
                  <a:ext cx="95145" cy="1703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 extrusionH="241300" prstMaterial="matte">
                  <a:bevelT w="6350" h="158750"/>
                  <a:extrusionClr>
                    <a:srgbClr val="BEB000"/>
                  </a:extrusionClr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B577B808-B1B3-454B-A5F9-B145A7CEF92F}"/>
                </a:ext>
              </a:extLst>
            </p:cNvPr>
            <p:cNvSpPr/>
            <p:nvPr/>
          </p:nvSpPr>
          <p:spPr>
            <a:xfrm flipH="1">
              <a:off x="4394200" y="1882688"/>
              <a:ext cx="2171700" cy="2406286"/>
            </a:xfrm>
            <a:custGeom>
              <a:avLst/>
              <a:gdLst>
                <a:gd name="connsiteX0" fmla="*/ 1085850 w 2171700"/>
                <a:gd name="connsiteY0" fmla="*/ 0 h 2406286"/>
                <a:gd name="connsiteX1" fmla="*/ 1018891 w 2171700"/>
                <a:gd name="connsiteY1" fmla="*/ 2622 h 2406286"/>
                <a:gd name="connsiteX2" fmla="*/ 22737 w 2171700"/>
                <a:gd name="connsiteY2" fmla="*/ 790300 h 2406286"/>
                <a:gd name="connsiteX3" fmla="*/ 6835 w 2171700"/>
                <a:gd name="connsiteY3" fmla="*/ 930047 h 2406286"/>
                <a:gd name="connsiteX4" fmla="*/ 3721 w 2171700"/>
                <a:gd name="connsiteY4" fmla="*/ 944676 h 2406286"/>
                <a:gd name="connsiteX5" fmla="*/ 3475 w 2171700"/>
                <a:gd name="connsiteY5" fmla="*/ 959560 h 2406286"/>
                <a:gd name="connsiteX6" fmla="*/ 0 w 2171700"/>
                <a:gd name="connsiteY6" fmla="*/ 990102 h 2406286"/>
                <a:gd name="connsiteX7" fmla="*/ 2598 w 2171700"/>
                <a:gd name="connsiteY7" fmla="*/ 1012921 h 2406286"/>
                <a:gd name="connsiteX8" fmla="*/ 1408 w 2171700"/>
                <a:gd name="connsiteY8" fmla="*/ 1085016 h 2406286"/>
                <a:gd name="connsiteX9" fmla="*/ 55055 w 2171700"/>
                <a:gd name="connsiteY9" fmla="*/ 1408430 h 2406286"/>
                <a:gd name="connsiteX10" fmla="*/ 395416 w 2171700"/>
                <a:gd name="connsiteY10" fmla="*/ 2106344 h 2406286"/>
                <a:gd name="connsiteX11" fmla="*/ 967877 w 2171700"/>
                <a:gd name="connsiteY11" fmla="*/ 2395177 h 2406286"/>
                <a:gd name="connsiteX12" fmla="*/ 1085850 w 2171700"/>
                <a:gd name="connsiteY12" fmla="*/ 2406286 h 2406286"/>
                <a:gd name="connsiteX13" fmla="*/ 1203823 w 2171700"/>
                <a:gd name="connsiteY13" fmla="*/ 2395177 h 2406286"/>
                <a:gd name="connsiteX14" fmla="*/ 1776284 w 2171700"/>
                <a:gd name="connsiteY14" fmla="*/ 2106344 h 2406286"/>
                <a:gd name="connsiteX15" fmla="*/ 2116645 w 2171700"/>
                <a:gd name="connsiteY15" fmla="*/ 1408430 h 2406286"/>
                <a:gd name="connsiteX16" fmla="*/ 2170292 w 2171700"/>
                <a:gd name="connsiteY16" fmla="*/ 1085016 h 2406286"/>
                <a:gd name="connsiteX17" fmla="*/ 2169102 w 2171700"/>
                <a:gd name="connsiteY17" fmla="*/ 1012921 h 2406286"/>
                <a:gd name="connsiteX18" fmla="*/ 2171700 w 2171700"/>
                <a:gd name="connsiteY18" fmla="*/ 990102 h 2406286"/>
                <a:gd name="connsiteX19" fmla="*/ 2168225 w 2171700"/>
                <a:gd name="connsiteY19" fmla="*/ 959560 h 2406286"/>
                <a:gd name="connsiteX20" fmla="*/ 2167979 w 2171700"/>
                <a:gd name="connsiteY20" fmla="*/ 944676 h 2406286"/>
                <a:gd name="connsiteX21" fmla="*/ 2164865 w 2171700"/>
                <a:gd name="connsiteY21" fmla="*/ 930047 h 2406286"/>
                <a:gd name="connsiteX22" fmla="*/ 2148963 w 2171700"/>
                <a:gd name="connsiteY22" fmla="*/ 790300 h 2406286"/>
                <a:gd name="connsiteX23" fmla="*/ 1152809 w 2171700"/>
                <a:gd name="connsiteY23" fmla="*/ 2622 h 240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71700" h="2406286">
                  <a:moveTo>
                    <a:pt x="1085850" y="0"/>
                  </a:moveTo>
                  <a:lnTo>
                    <a:pt x="1018891" y="2622"/>
                  </a:lnTo>
                  <a:cubicBezTo>
                    <a:pt x="523290" y="41612"/>
                    <a:pt x="120575" y="366767"/>
                    <a:pt x="22737" y="790300"/>
                  </a:cubicBezTo>
                  <a:lnTo>
                    <a:pt x="6835" y="930047"/>
                  </a:lnTo>
                  <a:lnTo>
                    <a:pt x="3721" y="944676"/>
                  </a:lnTo>
                  <a:lnTo>
                    <a:pt x="3475" y="959560"/>
                  </a:lnTo>
                  <a:lnTo>
                    <a:pt x="0" y="990102"/>
                  </a:lnTo>
                  <a:lnTo>
                    <a:pt x="2598" y="1012921"/>
                  </a:lnTo>
                  <a:lnTo>
                    <a:pt x="1408" y="1085016"/>
                  </a:lnTo>
                  <a:cubicBezTo>
                    <a:pt x="6343" y="1187320"/>
                    <a:pt x="24224" y="1303114"/>
                    <a:pt x="55055" y="1408430"/>
                  </a:cubicBezTo>
                  <a:cubicBezTo>
                    <a:pt x="116716" y="1619063"/>
                    <a:pt x="209203" y="1938678"/>
                    <a:pt x="395416" y="2106344"/>
                  </a:cubicBezTo>
                  <a:cubicBezTo>
                    <a:pt x="535080" y="2232094"/>
                    <a:pt x="756596" y="2349591"/>
                    <a:pt x="967877" y="2395177"/>
                  </a:cubicBezTo>
                  <a:lnTo>
                    <a:pt x="1085850" y="2406286"/>
                  </a:lnTo>
                  <a:lnTo>
                    <a:pt x="1203823" y="2395177"/>
                  </a:lnTo>
                  <a:cubicBezTo>
                    <a:pt x="1415104" y="2349591"/>
                    <a:pt x="1636620" y="2232094"/>
                    <a:pt x="1776284" y="2106344"/>
                  </a:cubicBezTo>
                  <a:cubicBezTo>
                    <a:pt x="1962497" y="1938678"/>
                    <a:pt x="2054984" y="1619063"/>
                    <a:pt x="2116645" y="1408430"/>
                  </a:cubicBezTo>
                  <a:cubicBezTo>
                    <a:pt x="2147476" y="1303114"/>
                    <a:pt x="2165357" y="1187320"/>
                    <a:pt x="2170292" y="1085016"/>
                  </a:cubicBezTo>
                  <a:lnTo>
                    <a:pt x="2169102" y="1012921"/>
                  </a:lnTo>
                  <a:lnTo>
                    <a:pt x="2171700" y="990102"/>
                  </a:lnTo>
                  <a:lnTo>
                    <a:pt x="2168225" y="959560"/>
                  </a:lnTo>
                  <a:lnTo>
                    <a:pt x="2167979" y="944676"/>
                  </a:lnTo>
                  <a:lnTo>
                    <a:pt x="2164865" y="930047"/>
                  </a:lnTo>
                  <a:lnTo>
                    <a:pt x="2148963" y="790300"/>
                  </a:lnTo>
                  <a:cubicBezTo>
                    <a:pt x="2051125" y="366767"/>
                    <a:pt x="1648410" y="41612"/>
                    <a:pt x="1152809" y="2622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chemeClr val="tx1"/>
              </a:solidFill>
            </a:ln>
            <a:sp3d extrusionH="241300" prstMaterial="matte">
              <a:bevelT w="6350" h="158750"/>
              <a:extrusionClr>
                <a:srgbClr val="BEB000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DFD81B97-E3B7-44E0-9AEE-F2EC6D0CC04B}"/>
                </a:ext>
              </a:extLst>
            </p:cNvPr>
            <p:cNvGrpSpPr/>
            <p:nvPr/>
          </p:nvGrpSpPr>
          <p:grpSpPr>
            <a:xfrm>
              <a:off x="4733925" y="3281362"/>
              <a:ext cx="323850" cy="99027"/>
              <a:chOff x="4733925" y="3281362"/>
              <a:chExt cx="323850" cy="99027"/>
            </a:xfrm>
          </p:grpSpPr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xmlns="" id="{2AEAC7ED-9A15-4A75-910F-DCC4AA7DB969}"/>
                  </a:ext>
                </a:extLst>
              </p:cNvPr>
              <p:cNvSpPr/>
              <p:nvPr/>
            </p:nvSpPr>
            <p:spPr>
              <a:xfrm>
                <a:off x="4733925" y="3281362"/>
                <a:ext cx="323850" cy="45719"/>
              </a:xfrm>
              <a:prstGeom prst="rect">
                <a:avLst/>
              </a:prstGeom>
              <a:solidFill>
                <a:srgbClr val="2D2D2D"/>
              </a:solidFill>
              <a:ln>
                <a:noFill/>
              </a:ln>
              <a:sp3d extrusionH="241300" prstMaterial="matte">
                <a:bevelT w="6350" h="158750"/>
                <a:extrusionClr>
                  <a:srgbClr val="BEB000"/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xmlns="" id="{3CF12A26-5105-4942-B7BC-8A61681EBDA3}"/>
                  </a:ext>
                </a:extLst>
              </p:cNvPr>
              <p:cNvSpPr/>
              <p:nvPr/>
            </p:nvSpPr>
            <p:spPr>
              <a:xfrm>
                <a:off x="4770213" y="3281835"/>
                <a:ext cx="98554" cy="98554"/>
              </a:xfrm>
              <a:prstGeom prst="ellipse">
                <a:avLst/>
              </a:prstGeom>
              <a:solidFill>
                <a:srgbClr val="2D2D2D"/>
              </a:solidFill>
              <a:ln>
                <a:noFill/>
              </a:ln>
              <a:sp3d extrusionH="241300" prstMaterial="matte">
                <a:bevelT w="6350" h="158750"/>
                <a:extrusionClr>
                  <a:srgbClr val="BEB000"/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E96FD25A-5DB6-407E-A4E9-45EDC0D4A88E}"/>
                </a:ext>
              </a:extLst>
            </p:cNvPr>
            <p:cNvGrpSpPr/>
            <p:nvPr/>
          </p:nvGrpSpPr>
          <p:grpSpPr>
            <a:xfrm>
              <a:off x="5772150" y="3275646"/>
              <a:ext cx="323850" cy="99507"/>
              <a:chOff x="5772150" y="3275646"/>
              <a:chExt cx="323850" cy="99507"/>
            </a:xfrm>
          </p:grpSpPr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xmlns="" id="{8FD9C04D-E538-4DDE-AC44-69444F448D3B}"/>
                  </a:ext>
                </a:extLst>
              </p:cNvPr>
              <p:cNvSpPr/>
              <p:nvPr/>
            </p:nvSpPr>
            <p:spPr>
              <a:xfrm>
                <a:off x="5772150" y="3275646"/>
                <a:ext cx="323850" cy="45719"/>
              </a:xfrm>
              <a:prstGeom prst="rect">
                <a:avLst/>
              </a:prstGeom>
              <a:solidFill>
                <a:srgbClr val="2D2D2D"/>
              </a:solidFill>
              <a:ln>
                <a:noFill/>
              </a:ln>
              <a:sp3d extrusionH="241300" prstMaterial="matte">
                <a:bevelT w="6350" h="158750"/>
                <a:extrusionClr>
                  <a:srgbClr val="BEB000"/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xmlns="" id="{DD6FB47B-0779-48F5-A409-F62BE571B5EB}"/>
                  </a:ext>
                </a:extLst>
              </p:cNvPr>
              <p:cNvSpPr/>
              <p:nvPr/>
            </p:nvSpPr>
            <p:spPr>
              <a:xfrm>
                <a:off x="5801518" y="3276599"/>
                <a:ext cx="98554" cy="98554"/>
              </a:xfrm>
              <a:prstGeom prst="ellipse">
                <a:avLst/>
              </a:prstGeom>
              <a:solidFill>
                <a:srgbClr val="2D2D2D"/>
              </a:solidFill>
              <a:ln>
                <a:noFill/>
              </a:ln>
              <a:sp3d extrusionH="241300" prstMaterial="matte">
                <a:bevelT w="6350" h="158750"/>
                <a:extrusionClr>
                  <a:srgbClr val="BEB000"/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" name="图形 1">
              <a:extLst>
                <a:ext uri="{FF2B5EF4-FFF2-40B4-BE49-F238E27FC236}">
                  <a16:creationId xmlns:a16="http://schemas.microsoft.com/office/drawing/2014/main" xmlns="" id="{D47AFECC-0D11-4560-9D80-D11F0191E4EF}"/>
                </a:ext>
              </a:extLst>
            </p:cNvPr>
            <p:cNvSpPr/>
            <p:nvPr/>
          </p:nvSpPr>
          <p:spPr>
            <a:xfrm>
              <a:off x="4297679" y="1796446"/>
              <a:ext cx="2294991" cy="1361683"/>
            </a:xfrm>
            <a:custGeom>
              <a:avLst/>
              <a:gdLst>
                <a:gd name="connsiteX0" fmla="*/ 11178 w 1768972"/>
                <a:gd name="connsiteY0" fmla="*/ 947642 h 1291630"/>
                <a:gd name="connsiteX1" fmla="*/ 26060 w 1768972"/>
                <a:gd name="connsiteY1" fmla="*/ 1257634 h 1291630"/>
                <a:gd name="connsiteX2" fmla="*/ 213627 w 1768972"/>
                <a:gd name="connsiteY2" fmla="*/ 1059116 h 1291630"/>
                <a:gd name="connsiteX3" fmla="*/ 162242 w 1768972"/>
                <a:gd name="connsiteY3" fmla="*/ 1251175 h 1291630"/>
                <a:gd name="connsiteX4" fmla="*/ 623579 w 1768972"/>
                <a:gd name="connsiteY4" fmla="*/ 1073436 h 1291630"/>
                <a:gd name="connsiteX5" fmla="*/ 513790 w 1768972"/>
                <a:gd name="connsiteY5" fmla="*/ 1309860 h 1291630"/>
                <a:gd name="connsiteX6" fmla="*/ 1200320 w 1768972"/>
                <a:gd name="connsiteY6" fmla="*/ 1083263 h 1291630"/>
                <a:gd name="connsiteX7" fmla="*/ 1161290 w 1768972"/>
                <a:gd name="connsiteY7" fmla="*/ 1217761 h 1291630"/>
                <a:gd name="connsiteX8" fmla="*/ 1510311 w 1768972"/>
                <a:gd name="connsiteY8" fmla="*/ 1068101 h 1291630"/>
                <a:gd name="connsiteX9" fmla="*/ 1613080 w 1768972"/>
                <a:gd name="connsiteY9" fmla="*/ 1309579 h 1291630"/>
                <a:gd name="connsiteX10" fmla="*/ 1774534 w 1768972"/>
                <a:gd name="connsiteY10" fmla="*/ 1043953 h 1291630"/>
                <a:gd name="connsiteX11" fmla="*/ 1665026 w 1768972"/>
                <a:gd name="connsiteY11" fmla="*/ 503434 h 1291630"/>
                <a:gd name="connsiteX12" fmla="*/ 1745613 w 1768972"/>
                <a:gd name="connsiteY12" fmla="*/ 544148 h 1291630"/>
                <a:gd name="connsiteX13" fmla="*/ 1678785 w 1768972"/>
                <a:gd name="connsiteY13" fmla="*/ 398699 h 1291630"/>
                <a:gd name="connsiteX14" fmla="*/ 1738031 w 1768972"/>
                <a:gd name="connsiteY14" fmla="*/ 257462 h 1291630"/>
                <a:gd name="connsiteX15" fmla="*/ 1607745 w 1768972"/>
                <a:gd name="connsiteY15" fmla="*/ 297896 h 1291630"/>
                <a:gd name="connsiteX16" fmla="*/ 1405015 w 1768972"/>
                <a:gd name="connsiteY16" fmla="*/ 103028 h 1291630"/>
                <a:gd name="connsiteX17" fmla="*/ 578372 w 1768972"/>
                <a:gd name="connsiteY17" fmla="*/ 57821 h 1291630"/>
                <a:gd name="connsiteX18" fmla="*/ 67897 w 1768972"/>
                <a:gd name="connsiteY18" fmla="*/ 554257 h 1291630"/>
                <a:gd name="connsiteX19" fmla="*/ 3877 w 1768972"/>
                <a:gd name="connsiteY19" fmla="*/ 796016 h 1291630"/>
                <a:gd name="connsiteX20" fmla="*/ 11178 w 1768972"/>
                <a:gd name="connsiteY20" fmla="*/ 947642 h 1291630"/>
                <a:gd name="connsiteX0" fmla="*/ 11178 w 1774838"/>
                <a:gd name="connsiteY0" fmla="*/ 947642 h 1309860"/>
                <a:gd name="connsiteX1" fmla="*/ 26060 w 1774838"/>
                <a:gd name="connsiteY1" fmla="*/ 1257634 h 1309860"/>
                <a:gd name="connsiteX2" fmla="*/ 213627 w 1774838"/>
                <a:gd name="connsiteY2" fmla="*/ 1059116 h 1309860"/>
                <a:gd name="connsiteX3" fmla="*/ 162242 w 1774838"/>
                <a:gd name="connsiteY3" fmla="*/ 1251175 h 1309860"/>
                <a:gd name="connsiteX4" fmla="*/ 623579 w 1774838"/>
                <a:gd name="connsiteY4" fmla="*/ 1073436 h 1309860"/>
                <a:gd name="connsiteX5" fmla="*/ 513790 w 1774838"/>
                <a:gd name="connsiteY5" fmla="*/ 1309860 h 1309860"/>
                <a:gd name="connsiteX6" fmla="*/ 1200320 w 1774838"/>
                <a:gd name="connsiteY6" fmla="*/ 1083263 h 1309860"/>
                <a:gd name="connsiteX7" fmla="*/ 1161290 w 1774838"/>
                <a:gd name="connsiteY7" fmla="*/ 1217761 h 1309860"/>
                <a:gd name="connsiteX8" fmla="*/ 1510311 w 1774838"/>
                <a:gd name="connsiteY8" fmla="*/ 1068101 h 1309860"/>
                <a:gd name="connsiteX9" fmla="*/ 1613080 w 1774838"/>
                <a:gd name="connsiteY9" fmla="*/ 1309579 h 1309860"/>
                <a:gd name="connsiteX10" fmla="*/ 1774534 w 1774838"/>
                <a:gd name="connsiteY10" fmla="*/ 1043953 h 1309860"/>
                <a:gd name="connsiteX11" fmla="*/ 1665026 w 1774838"/>
                <a:gd name="connsiteY11" fmla="*/ 503434 h 1309860"/>
                <a:gd name="connsiteX12" fmla="*/ 1745613 w 1774838"/>
                <a:gd name="connsiteY12" fmla="*/ 544148 h 1309860"/>
                <a:gd name="connsiteX13" fmla="*/ 1678785 w 1774838"/>
                <a:gd name="connsiteY13" fmla="*/ 398699 h 1309860"/>
                <a:gd name="connsiteX14" fmla="*/ 1738031 w 1774838"/>
                <a:gd name="connsiteY14" fmla="*/ 257462 h 1309860"/>
                <a:gd name="connsiteX15" fmla="*/ 1607745 w 1774838"/>
                <a:gd name="connsiteY15" fmla="*/ 297896 h 1309860"/>
                <a:gd name="connsiteX16" fmla="*/ 1405015 w 1774838"/>
                <a:gd name="connsiteY16" fmla="*/ 103028 h 1309860"/>
                <a:gd name="connsiteX17" fmla="*/ 578372 w 1774838"/>
                <a:gd name="connsiteY17" fmla="*/ 57821 h 1309860"/>
                <a:gd name="connsiteX18" fmla="*/ 67897 w 1774838"/>
                <a:gd name="connsiteY18" fmla="*/ 554257 h 1309860"/>
                <a:gd name="connsiteX19" fmla="*/ 3877 w 1774838"/>
                <a:gd name="connsiteY19" fmla="*/ 796016 h 1309860"/>
                <a:gd name="connsiteX20" fmla="*/ 11178 w 1774838"/>
                <a:gd name="connsiteY20" fmla="*/ 947642 h 1309860"/>
                <a:gd name="connsiteX0" fmla="*/ 22787 w 1786447"/>
                <a:gd name="connsiteY0" fmla="*/ 947642 h 1309860"/>
                <a:gd name="connsiteX1" fmla="*/ 37669 w 1786447"/>
                <a:gd name="connsiteY1" fmla="*/ 1257634 h 1309860"/>
                <a:gd name="connsiteX2" fmla="*/ 225236 w 1786447"/>
                <a:gd name="connsiteY2" fmla="*/ 1059116 h 1309860"/>
                <a:gd name="connsiteX3" fmla="*/ 173851 w 1786447"/>
                <a:gd name="connsiteY3" fmla="*/ 1251175 h 1309860"/>
                <a:gd name="connsiteX4" fmla="*/ 635188 w 1786447"/>
                <a:gd name="connsiteY4" fmla="*/ 1073436 h 1309860"/>
                <a:gd name="connsiteX5" fmla="*/ 525399 w 1786447"/>
                <a:gd name="connsiteY5" fmla="*/ 1309860 h 1309860"/>
                <a:gd name="connsiteX6" fmla="*/ 1211929 w 1786447"/>
                <a:gd name="connsiteY6" fmla="*/ 1083263 h 1309860"/>
                <a:gd name="connsiteX7" fmla="*/ 1172899 w 1786447"/>
                <a:gd name="connsiteY7" fmla="*/ 1217761 h 1309860"/>
                <a:gd name="connsiteX8" fmla="*/ 1521920 w 1786447"/>
                <a:gd name="connsiteY8" fmla="*/ 1068101 h 1309860"/>
                <a:gd name="connsiteX9" fmla="*/ 1624689 w 1786447"/>
                <a:gd name="connsiteY9" fmla="*/ 1309579 h 1309860"/>
                <a:gd name="connsiteX10" fmla="*/ 1786143 w 1786447"/>
                <a:gd name="connsiteY10" fmla="*/ 1043953 h 1309860"/>
                <a:gd name="connsiteX11" fmla="*/ 1676635 w 1786447"/>
                <a:gd name="connsiteY11" fmla="*/ 503434 h 1309860"/>
                <a:gd name="connsiteX12" fmla="*/ 1757222 w 1786447"/>
                <a:gd name="connsiteY12" fmla="*/ 544148 h 1309860"/>
                <a:gd name="connsiteX13" fmla="*/ 1690394 w 1786447"/>
                <a:gd name="connsiteY13" fmla="*/ 398699 h 1309860"/>
                <a:gd name="connsiteX14" fmla="*/ 1749640 w 1786447"/>
                <a:gd name="connsiteY14" fmla="*/ 257462 h 1309860"/>
                <a:gd name="connsiteX15" fmla="*/ 1619354 w 1786447"/>
                <a:gd name="connsiteY15" fmla="*/ 297896 h 1309860"/>
                <a:gd name="connsiteX16" fmla="*/ 1416624 w 1786447"/>
                <a:gd name="connsiteY16" fmla="*/ 103028 h 1309860"/>
                <a:gd name="connsiteX17" fmla="*/ 589981 w 1786447"/>
                <a:gd name="connsiteY17" fmla="*/ 57821 h 1309860"/>
                <a:gd name="connsiteX18" fmla="*/ 79506 w 1786447"/>
                <a:gd name="connsiteY18" fmla="*/ 554257 h 1309860"/>
                <a:gd name="connsiteX19" fmla="*/ 3471 w 1786447"/>
                <a:gd name="connsiteY19" fmla="*/ 796016 h 1309860"/>
                <a:gd name="connsiteX20" fmla="*/ 22787 w 1786447"/>
                <a:gd name="connsiteY20" fmla="*/ 947642 h 1309860"/>
                <a:gd name="connsiteX0" fmla="*/ 19353 w 1783013"/>
                <a:gd name="connsiteY0" fmla="*/ 947642 h 1309860"/>
                <a:gd name="connsiteX1" fmla="*/ 34235 w 1783013"/>
                <a:gd name="connsiteY1" fmla="*/ 1257634 h 1309860"/>
                <a:gd name="connsiteX2" fmla="*/ 221802 w 1783013"/>
                <a:gd name="connsiteY2" fmla="*/ 1059116 h 1309860"/>
                <a:gd name="connsiteX3" fmla="*/ 170417 w 1783013"/>
                <a:gd name="connsiteY3" fmla="*/ 1251175 h 1309860"/>
                <a:gd name="connsiteX4" fmla="*/ 631754 w 1783013"/>
                <a:gd name="connsiteY4" fmla="*/ 1073436 h 1309860"/>
                <a:gd name="connsiteX5" fmla="*/ 521965 w 1783013"/>
                <a:gd name="connsiteY5" fmla="*/ 1309860 h 1309860"/>
                <a:gd name="connsiteX6" fmla="*/ 1208495 w 1783013"/>
                <a:gd name="connsiteY6" fmla="*/ 1083263 h 1309860"/>
                <a:gd name="connsiteX7" fmla="*/ 1169465 w 1783013"/>
                <a:gd name="connsiteY7" fmla="*/ 1217761 h 1309860"/>
                <a:gd name="connsiteX8" fmla="*/ 1518486 w 1783013"/>
                <a:gd name="connsiteY8" fmla="*/ 1068101 h 1309860"/>
                <a:gd name="connsiteX9" fmla="*/ 1621255 w 1783013"/>
                <a:gd name="connsiteY9" fmla="*/ 1309579 h 1309860"/>
                <a:gd name="connsiteX10" fmla="*/ 1782709 w 1783013"/>
                <a:gd name="connsiteY10" fmla="*/ 1043953 h 1309860"/>
                <a:gd name="connsiteX11" fmla="*/ 1673201 w 1783013"/>
                <a:gd name="connsiteY11" fmla="*/ 503434 h 1309860"/>
                <a:gd name="connsiteX12" fmla="*/ 1753788 w 1783013"/>
                <a:gd name="connsiteY12" fmla="*/ 544148 h 1309860"/>
                <a:gd name="connsiteX13" fmla="*/ 1686960 w 1783013"/>
                <a:gd name="connsiteY13" fmla="*/ 398699 h 1309860"/>
                <a:gd name="connsiteX14" fmla="*/ 1746206 w 1783013"/>
                <a:gd name="connsiteY14" fmla="*/ 257462 h 1309860"/>
                <a:gd name="connsiteX15" fmla="*/ 1615920 w 1783013"/>
                <a:gd name="connsiteY15" fmla="*/ 297896 h 1309860"/>
                <a:gd name="connsiteX16" fmla="*/ 1413190 w 1783013"/>
                <a:gd name="connsiteY16" fmla="*/ 103028 h 1309860"/>
                <a:gd name="connsiteX17" fmla="*/ 586547 w 1783013"/>
                <a:gd name="connsiteY17" fmla="*/ 57821 h 1309860"/>
                <a:gd name="connsiteX18" fmla="*/ 76072 w 1783013"/>
                <a:gd name="connsiteY18" fmla="*/ 554257 h 1309860"/>
                <a:gd name="connsiteX19" fmla="*/ 37 w 1783013"/>
                <a:gd name="connsiteY19" fmla="*/ 796016 h 1309860"/>
                <a:gd name="connsiteX20" fmla="*/ 19353 w 1783013"/>
                <a:gd name="connsiteY20" fmla="*/ 947642 h 1309860"/>
                <a:gd name="connsiteX0" fmla="*/ 11007 w 1786682"/>
                <a:gd name="connsiteY0" fmla="*/ 954947 h 1309860"/>
                <a:gd name="connsiteX1" fmla="*/ 37904 w 1786682"/>
                <a:gd name="connsiteY1" fmla="*/ 1257634 h 1309860"/>
                <a:gd name="connsiteX2" fmla="*/ 225471 w 1786682"/>
                <a:gd name="connsiteY2" fmla="*/ 1059116 h 1309860"/>
                <a:gd name="connsiteX3" fmla="*/ 174086 w 1786682"/>
                <a:gd name="connsiteY3" fmla="*/ 1251175 h 1309860"/>
                <a:gd name="connsiteX4" fmla="*/ 635423 w 1786682"/>
                <a:gd name="connsiteY4" fmla="*/ 1073436 h 1309860"/>
                <a:gd name="connsiteX5" fmla="*/ 525634 w 1786682"/>
                <a:gd name="connsiteY5" fmla="*/ 1309860 h 1309860"/>
                <a:gd name="connsiteX6" fmla="*/ 1212164 w 1786682"/>
                <a:gd name="connsiteY6" fmla="*/ 1083263 h 1309860"/>
                <a:gd name="connsiteX7" fmla="*/ 1173134 w 1786682"/>
                <a:gd name="connsiteY7" fmla="*/ 1217761 h 1309860"/>
                <a:gd name="connsiteX8" fmla="*/ 1522155 w 1786682"/>
                <a:gd name="connsiteY8" fmla="*/ 1068101 h 1309860"/>
                <a:gd name="connsiteX9" fmla="*/ 1624924 w 1786682"/>
                <a:gd name="connsiteY9" fmla="*/ 1309579 h 1309860"/>
                <a:gd name="connsiteX10" fmla="*/ 1786378 w 1786682"/>
                <a:gd name="connsiteY10" fmla="*/ 1043953 h 1309860"/>
                <a:gd name="connsiteX11" fmla="*/ 1676870 w 1786682"/>
                <a:gd name="connsiteY11" fmla="*/ 503434 h 1309860"/>
                <a:gd name="connsiteX12" fmla="*/ 1757457 w 1786682"/>
                <a:gd name="connsiteY12" fmla="*/ 544148 h 1309860"/>
                <a:gd name="connsiteX13" fmla="*/ 1690629 w 1786682"/>
                <a:gd name="connsiteY13" fmla="*/ 398699 h 1309860"/>
                <a:gd name="connsiteX14" fmla="*/ 1749875 w 1786682"/>
                <a:gd name="connsiteY14" fmla="*/ 257462 h 1309860"/>
                <a:gd name="connsiteX15" fmla="*/ 1619589 w 1786682"/>
                <a:gd name="connsiteY15" fmla="*/ 297896 h 1309860"/>
                <a:gd name="connsiteX16" fmla="*/ 1416859 w 1786682"/>
                <a:gd name="connsiteY16" fmla="*/ 103028 h 1309860"/>
                <a:gd name="connsiteX17" fmla="*/ 590216 w 1786682"/>
                <a:gd name="connsiteY17" fmla="*/ 57821 h 1309860"/>
                <a:gd name="connsiteX18" fmla="*/ 79741 w 1786682"/>
                <a:gd name="connsiteY18" fmla="*/ 554257 h 1309860"/>
                <a:gd name="connsiteX19" fmla="*/ 3706 w 1786682"/>
                <a:gd name="connsiteY19" fmla="*/ 796016 h 1309860"/>
                <a:gd name="connsiteX20" fmla="*/ 11007 w 1786682"/>
                <a:gd name="connsiteY20" fmla="*/ 954947 h 130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786682" h="1309860">
                  <a:moveTo>
                    <a:pt x="11007" y="954947"/>
                  </a:moveTo>
                  <a:lnTo>
                    <a:pt x="37904" y="1257634"/>
                  </a:lnTo>
                  <a:lnTo>
                    <a:pt x="225471" y="1059116"/>
                  </a:lnTo>
                  <a:lnTo>
                    <a:pt x="174086" y="1251175"/>
                  </a:lnTo>
                  <a:cubicBezTo>
                    <a:pt x="174086" y="1251175"/>
                    <a:pt x="496713" y="1182382"/>
                    <a:pt x="635423" y="1073436"/>
                  </a:cubicBezTo>
                  <a:lnTo>
                    <a:pt x="525634" y="1309860"/>
                  </a:lnTo>
                  <a:cubicBezTo>
                    <a:pt x="525634" y="1309860"/>
                    <a:pt x="1002134" y="1286836"/>
                    <a:pt x="1212164" y="1083263"/>
                  </a:cubicBezTo>
                  <a:lnTo>
                    <a:pt x="1173134" y="1217761"/>
                  </a:lnTo>
                  <a:cubicBezTo>
                    <a:pt x="1173134" y="1217761"/>
                    <a:pt x="1415456" y="1213550"/>
                    <a:pt x="1522155" y="1068101"/>
                  </a:cubicBezTo>
                  <a:cubicBezTo>
                    <a:pt x="1522155" y="1068101"/>
                    <a:pt x="1527771" y="1185190"/>
                    <a:pt x="1624924" y="1309579"/>
                  </a:cubicBezTo>
                  <a:cubicBezTo>
                    <a:pt x="1624924" y="1309579"/>
                    <a:pt x="1779358" y="1211023"/>
                    <a:pt x="1786378" y="1043953"/>
                  </a:cubicBezTo>
                  <a:cubicBezTo>
                    <a:pt x="1793398" y="876883"/>
                    <a:pt x="1676870" y="503434"/>
                    <a:pt x="1676870" y="503434"/>
                  </a:cubicBezTo>
                  <a:cubicBezTo>
                    <a:pt x="1676870" y="503434"/>
                    <a:pt x="1697368" y="532636"/>
                    <a:pt x="1757457" y="544148"/>
                  </a:cubicBezTo>
                  <a:cubicBezTo>
                    <a:pt x="1757457" y="544148"/>
                    <a:pt x="1740048" y="420039"/>
                    <a:pt x="1690629" y="398699"/>
                  </a:cubicBezTo>
                  <a:cubicBezTo>
                    <a:pt x="1690629" y="398699"/>
                    <a:pt x="1749595" y="337207"/>
                    <a:pt x="1749875" y="257462"/>
                  </a:cubicBezTo>
                  <a:cubicBezTo>
                    <a:pt x="1749875" y="257462"/>
                    <a:pt x="1661988" y="238930"/>
                    <a:pt x="1619589" y="297896"/>
                  </a:cubicBezTo>
                  <a:cubicBezTo>
                    <a:pt x="1619589" y="297896"/>
                    <a:pt x="1550796" y="170418"/>
                    <a:pt x="1416859" y="103028"/>
                  </a:cubicBezTo>
                  <a:cubicBezTo>
                    <a:pt x="1282923" y="35639"/>
                    <a:pt x="891222" y="-64884"/>
                    <a:pt x="590216" y="57821"/>
                  </a:cubicBezTo>
                  <a:cubicBezTo>
                    <a:pt x="289210" y="180526"/>
                    <a:pt x="79741" y="554257"/>
                    <a:pt x="79741" y="554257"/>
                  </a:cubicBezTo>
                  <a:cubicBezTo>
                    <a:pt x="79741" y="554257"/>
                    <a:pt x="15162" y="729234"/>
                    <a:pt x="3706" y="796016"/>
                  </a:cubicBezTo>
                  <a:cubicBezTo>
                    <a:pt x="-7750" y="862798"/>
                    <a:pt x="11007" y="954947"/>
                    <a:pt x="11007" y="954947"/>
                  </a:cubicBezTo>
                  <a:close/>
                </a:path>
              </a:pathLst>
            </a:custGeom>
            <a:solidFill>
              <a:schemeClr val="tx1"/>
            </a:solidFill>
            <a:ln w="27980" cap="flat">
              <a:solidFill>
                <a:srgbClr val="000000"/>
              </a:solidFill>
              <a:prstDash val="solid"/>
              <a:miter/>
            </a:ln>
            <a:sp3d extrusionH="241300" prstMaterial="matte">
              <a:bevelT w="6350" h="158750"/>
              <a:extrusionClr>
                <a:srgbClr val="BEB000"/>
              </a:extrusionClr>
            </a:sp3d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4C69AA5E-AA3C-4C58-B6B3-91DAD583E855}"/>
                </a:ext>
              </a:extLst>
            </p:cNvPr>
            <p:cNvGrpSpPr/>
            <p:nvPr/>
          </p:nvGrpSpPr>
          <p:grpSpPr>
            <a:xfrm>
              <a:off x="4231704" y="3089353"/>
              <a:ext cx="227273" cy="431788"/>
              <a:chOff x="4231704" y="3089353"/>
              <a:chExt cx="227273" cy="431788"/>
            </a:xfrm>
          </p:grpSpPr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xmlns="" id="{1772500E-CDCC-4D41-BAF4-0FD50566CFBD}"/>
                  </a:ext>
                </a:extLst>
              </p:cNvPr>
              <p:cNvSpPr/>
              <p:nvPr/>
            </p:nvSpPr>
            <p:spPr>
              <a:xfrm rot="20581456">
                <a:off x="4231704" y="3089353"/>
                <a:ext cx="227273" cy="431788"/>
              </a:xfrm>
              <a:custGeom>
                <a:avLst/>
                <a:gdLst>
                  <a:gd name="connsiteX0" fmla="*/ 264319 w 268738"/>
                  <a:gd name="connsiteY0" fmla="*/ 0 h 640798"/>
                  <a:gd name="connsiteX1" fmla="*/ 268738 w 268738"/>
                  <a:gd name="connsiteY1" fmla="*/ 540 h 640798"/>
                  <a:gd name="connsiteX2" fmla="*/ 268738 w 268738"/>
                  <a:gd name="connsiteY2" fmla="*/ 640258 h 640798"/>
                  <a:gd name="connsiteX3" fmla="*/ 264319 w 268738"/>
                  <a:gd name="connsiteY3" fmla="*/ 640798 h 640798"/>
                  <a:gd name="connsiteX4" fmla="*/ 0 w 268738"/>
                  <a:gd name="connsiteY4" fmla="*/ 320399 h 640798"/>
                  <a:gd name="connsiteX5" fmla="*/ 264319 w 268738"/>
                  <a:gd name="connsiteY5" fmla="*/ 0 h 640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8738" h="640798">
                    <a:moveTo>
                      <a:pt x="264319" y="0"/>
                    </a:moveTo>
                    <a:lnTo>
                      <a:pt x="268738" y="540"/>
                    </a:lnTo>
                    <a:lnTo>
                      <a:pt x="268738" y="640258"/>
                    </a:lnTo>
                    <a:lnTo>
                      <a:pt x="264319" y="640798"/>
                    </a:lnTo>
                    <a:cubicBezTo>
                      <a:pt x="118340" y="640798"/>
                      <a:pt x="0" y="497350"/>
                      <a:pt x="0" y="320399"/>
                    </a:cubicBezTo>
                    <a:cubicBezTo>
                      <a:pt x="0" y="143448"/>
                      <a:pt x="118340" y="0"/>
                      <a:pt x="26431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9050">
                <a:solidFill>
                  <a:schemeClr val="tx1"/>
                </a:solidFill>
              </a:ln>
              <a:sp3d extrusionH="241300" prstMaterial="matte">
                <a:bevelT w="6350" h="158750"/>
                <a:extrusionClr>
                  <a:srgbClr val="BEB000"/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xmlns="" id="{75A20F67-4F32-4DD7-9C5C-48563C0A7FB2}"/>
                  </a:ext>
                </a:extLst>
              </p:cNvPr>
              <p:cNvGrpSpPr/>
              <p:nvPr/>
            </p:nvGrpSpPr>
            <p:grpSpPr>
              <a:xfrm>
                <a:off x="4314956" y="3265642"/>
                <a:ext cx="117323" cy="130436"/>
                <a:chOff x="7310160" y="581025"/>
                <a:chExt cx="152400" cy="16943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xmlns="" id="{F6E36634-3B19-4C70-BF08-FE1EEDA19C7E}"/>
                    </a:ext>
                  </a:extLst>
                </p:cNvPr>
                <p:cNvCxnSpPr/>
                <p:nvPr/>
              </p:nvCxnSpPr>
              <p:spPr>
                <a:xfrm>
                  <a:off x="7310160" y="581025"/>
                  <a:ext cx="147915" cy="11430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 extrusionH="241300" prstMaterial="matte">
                  <a:bevelT w="6350" h="158750"/>
                  <a:extrusionClr>
                    <a:srgbClr val="BEB000"/>
                  </a:extrusionClr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xmlns="" id="{3788C2AC-1C4C-45B7-AD13-9DBDD94A550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7367415" y="733425"/>
                  <a:ext cx="95145" cy="1703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 extrusionH="241300" prstMaterial="matte">
                  <a:bevelT w="6350" h="158750"/>
                  <a:extrusionClr>
                    <a:srgbClr val="BEB000"/>
                  </a:extrusionClr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5" name="图形 14">
              <a:extLst>
                <a:ext uri="{FF2B5EF4-FFF2-40B4-BE49-F238E27FC236}">
                  <a16:creationId xmlns:a16="http://schemas.microsoft.com/office/drawing/2014/main" xmlns="" id="{9DACBC11-5EE1-4B19-B6F8-29FB7FDACAB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4485515" y="3132930"/>
              <a:ext cx="1944954" cy="441408"/>
            </a:xfrm>
            <a:prstGeom prst="rect">
              <a:avLst/>
            </a:prstGeom>
            <a:sp3d extrusionH="241300" prstMaterial="matte">
              <a:bevelT w="6350" h="158750"/>
              <a:extrusionClr>
                <a:srgbClr val="BEB000"/>
              </a:extrusionClr>
            </a:sp3d>
          </p:spPr>
        </p:pic>
      </p:grpSp>
    </p:spTree>
    <p:extLst>
      <p:ext uri="{BB962C8B-B14F-4D97-AF65-F5344CB8AC3E}">
        <p14:creationId xmlns:p14="http://schemas.microsoft.com/office/powerpoint/2010/main" val="1043384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7A9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3C39B227-9E7D-4231-8634-2B03BE7A0DB8}"/>
              </a:ext>
            </a:extLst>
          </p:cNvPr>
          <p:cNvSpPr txBox="1"/>
          <p:nvPr/>
        </p:nvSpPr>
        <p:spPr>
          <a:xfrm>
            <a:off x="-497587" y="2593626"/>
            <a:ext cx="5968604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19476000" lon="18882000" rev="3612000"/>
              </a:camera>
              <a:lightRig rig="threePt" dir="t"/>
            </a:scene3d>
          </a:bodyPr>
          <a:lstStyle/>
          <a:p>
            <a:r>
              <a:rPr lang="zh-CN" altLang="en-US" sz="7200" b="1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不信？  你看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1EBA00A-290A-4636-A530-FD0B9FF91A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934" y="2593626"/>
            <a:ext cx="5111554" cy="2972248"/>
          </a:xfrm>
          <a:prstGeom prst="rect">
            <a:avLst/>
          </a:prstGeom>
          <a:scene3d>
            <a:camera prst="isometricTopUp"/>
            <a:lightRig rig="threePt" dir="t"/>
          </a:scene3d>
          <a:sp3d contourW="12700">
            <a:bevelT w="6350"/>
            <a:contourClr>
              <a:srgbClr val="56BB83"/>
            </a:contourClr>
          </a:sp3d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A82735D-9CD7-4372-84BC-5B11E1B74A59}"/>
              </a:ext>
            </a:extLst>
          </p:cNvPr>
          <p:cNvSpPr txBox="1"/>
          <p:nvPr/>
        </p:nvSpPr>
        <p:spPr>
          <a:xfrm>
            <a:off x="4730658" y="1809526"/>
            <a:ext cx="4600360" cy="23083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2Top">
                <a:rot lat="19571866" lon="2534086" rev="18060796"/>
              </a:camera>
              <a:lightRig rig="threePt" dir="t"/>
            </a:scene3d>
          </a:bodyPr>
          <a:lstStyle/>
          <a:p>
            <a:r>
              <a:rPr lang="zh-CN" altLang="en-US" sz="7200" b="1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所有元素</a:t>
            </a:r>
            <a:endParaRPr lang="en-US" altLang="zh-CN" sz="7200" b="1" dirty="0">
              <a:solidFill>
                <a:schemeClr val="bg1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  <a:p>
            <a:r>
              <a:rPr lang="zh-CN" altLang="en-US" sz="7200" b="1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均可编辑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301885CD-6D44-43C4-A597-6337DBD7C8E8}"/>
              </a:ext>
            </a:extLst>
          </p:cNvPr>
          <p:cNvSpPr txBox="1"/>
          <p:nvPr/>
        </p:nvSpPr>
        <p:spPr>
          <a:xfrm>
            <a:off x="8303431" y="1985867"/>
            <a:ext cx="5968604" cy="23083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19476000" lon="18882000" rev="3612000"/>
              </a:camera>
              <a:lightRig rig="threePt" dir="t"/>
            </a:scene3d>
          </a:bodyPr>
          <a:lstStyle/>
          <a:p>
            <a:r>
              <a:rPr lang="zh-CN" altLang="en-US" sz="7200" b="1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更改颜色 </a:t>
            </a:r>
            <a:endParaRPr lang="en-US" altLang="zh-CN" sz="7200" b="1" dirty="0">
              <a:solidFill>
                <a:schemeClr val="bg1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  <a:p>
            <a:r>
              <a:rPr lang="zh-CN" altLang="en-US" sz="7200" b="1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更改文字</a:t>
            </a:r>
          </a:p>
        </p:txBody>
      </p:sp>
    </p:spTree>
    <p:extLst>
      <p:ext uri="{BB962C8B-B14F-4D97-AF65-F5344CB8AC3E}">
        <p14:creationId xmlns:p14="http://schemas.microsoft.com/office/powerpoint/2010/main" val="4208445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49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F921E15-8160-49D1-8746-810342D02CFB}"/>
              </a:ext>
            </a:extLst>
          </p:cNvPr>
          <p:cNvSpPr txBox="1"/>
          <p:nvPr/>
        </p:nvSpPr>
        <p:spPr>
          <a:xfrm>
            <a:off x="2352087" y="3131045"/>
            <a:ext cx="9441181" cy="23083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19476000" lon="18882000" rev="3612000"/>
              </a:camera>
              <a:lightRig rig="threePt" dir="t"/>
            </a:scene3d>
          </a:bodyPr>
          <a:lstStyle/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微信公众号回复“立体”获取源文件和教程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C22BD80E-4D9D-4C81-8693-DEF1B0C94CC9}"/>
              </a:ext>
            </a:extLst>
          </p:cNvPr>
          <p:cNvSpPr txBox="1"/>
          <p:nvPr/>
        </p:nvSpPr>
        <p:spPr>
          <a:xfrm>
            <a:off x="330857" y="1638329"/>
            <a:ext cx="12675748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TopUp"/>
              <a:lightRig rig="soft" dir="t"/>
            </a:scene3d>
            <a:sp3d extrusionH="127000" prstMaterial="matte">
              <a:bevelT w="12700" h="158750" prst="coolSlant"/>
              <a:bevelB w="12700" h="12700" prst="angle"/>
            </a:sp3d>
          </a:bodyPr>
          <a:lstStyle/>
          <a:p>
            <a:r>
              <a:rPr lang="zh-CN" altLang="en-US" sz="16600" dirty="0">
                <a:ln w="38100">
                  <a:solidFill>
                    <a:srgbClr val="0B3FD3"/>
                  </a:solidFill>
                </a:ln>
                <a:solidFill>
                  <a:srgbClr val="4674FB"/>
                </a:solidFill>
                <a:effectLst>
                  <a:outerShdw blurRad="101600" dist="25400" dir="2700000" algn="tl" rotWithShape="0">
                    <a:prstClr val="black">
                      <a:alpha val="42000"/>
                    </a:prstClr>
                  </a:outerShdw>
                </a:effectLst>
                <a:latin typeface="造字工房言宋（非商用）常规体" pitchFamily="50" charset="-122"/>
                <a:ea typeface="造字工房言宋（非商用）常规体" pitchFamily="50" charset="-122"/>
              </a:rPr>
              <a:t>大文懂个</a:t>
            </a:r>
            <a:r>
              <a:rPr lang="en-US" altLang="zh-CN" sz="16600" dirty="0">
                <a:ln w="38100">
                  <a:solidFill>
                    <a:srgbClr val="0B3FD3"/>
                  </a:solidFill>
                </a:ln>
                <a:solidFill>
                  <a:srgbClr val="4674FB"/>
                </a:solidFill>
                <a:effectLst>
                  <a:outerShdw blurRad="101600" dist="25400" dir="2700000" algn="tl" rotWithShape="0">
                    <a:prstClr val="black">
                      <a:alpha val="42000"/>
                    </a:prstClr>
                  </a:outerShdw>
                </a:effectLst>
                <a:latin typeface="造字工房言宋（非商用）常规体" pitchFamily="50" charset="-122"/>
                <a:ea typeface="造字工房言宋（非商用）常规体" pitchFamily="50" charset="-122"/>
              </a:rPr>
              <a:t>P</a:t>
            </a:r>
            <a:endParaRPr lang="zh-CN" altLang="en-US" sz="16600" dirty="0">
              <a:ln w="38100">
                <a:solidFill>
                  <a:srgbClr val="0B3FD3"/>
                </a:solidFill>
              </a:ln>
              <a:solidFill>
                <a:srgbClr val="4674FB"/>
              </a:solidFill>
              <a:effectLst>
                <a:outerShdw blurRad="101600" dist="25400" dir="2700000" algn="tl" rotWithShape="0">
                  <a:prstClr val="black">
                    <a:alpha val="42000"/>
                  </a:prstClr>
                </a:outerShdw>
              </a:effectLst>
              <a:latin typeface="造字工房言宋（非商用）常规体" pitchFamily="50" charset="-122"/>
              <a:ea typeface="造字工房言宋（非商用）常规体" pitchFamily="50" charset="-122"/>
            </a:endParaRPr>
          </a:p>
        </p:txBody>
      </p:sp>
      <p:sp>
        <p:nvSpPr>
          <p:cNvPr id="4" name="Rectangle 50598">
            <a:extLst>
              <a:ext uri="{FF2B5EF4-FFF2-40B4-BE49-F238E27FC236}">
                <a16:creationId xmlns:a16="http://schemas.microsoft.com/office/drawing/2014/main" xmlns="" id="{A59448AF-11F4-4EA8-9586-5AD4B5C84C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34500" y="8874761"/>
            <a:ext cx="45719" cy="756"/>
          </a:xfrm>
          <a:prstGeom prst="rect">
            <a:avLst/>
          </a:prstGeom>
          <a:solidFill>
            <a:srgbClr val="E4EA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2E24F6CD-8160-443B-B83A-571B48999454}"/>
              </a:ext>
            </a:extLst>
          </p:cNvPr>
          <p:cNvSpPr txBox="1"/>
          <p:nvPr/>
        </p:nvSpPr>
        <p:spPr>
          <a:xfrm>
            <a:off x="10484013" y="5942278"/>
            <a:ext cx="1309255" cy="369332"/>
          </a:xfrm>
          <a:prstGeom prst="rect">
            <a:avLst/>
          </a:prstGeom>
          <a:solidFill>
            <a:srgbClr val="131313"/>
          </a:solidFill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造字工房言宋（非商用）常规体" pitchFamily="50" charset="-122"/>
                <a:ea typeface="造字工房言宋（非商用）常规体" pitchFamily="50" charset="-122"/>
              </a:rPr>
              <a:t>让学习</a:t>
            </a:r>
            <a:r>
              <a:rPr lang="en-US" altLang="zh-CN" dirty="0">
                <a:solidFill>
                  <a:schemeClr val="bg1"/>
                </a:solidFill>
                <a:latin typeface="造字工房言宋（非商用）常规体" pitchFamily="50" charset="-122"/>
                <a:ea typeface="造字工房言宋（非商用）常规体" pitchFamily="50" charset="-122"/>
              </a:rPr>
              <a:t>PPT</a:t>
            </a:r>
            <a:endParaRPr lang="zh-CN" altLang="en-US" dirty="0">
              <a:solidFill>
                <a:schemeClr val="bg1"/>
              </a:solidFill>
              <a:latin typeface="造字工房言宋（非商用）常规体" pitchFamily="50" charset="-122"/>
              <a:ea typeface="造字工房言宋（非商用）常规体" pitchFamily="50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C34A23C5-393E-45E7-81DD-1101BF1FEC59}"/>
              </a:ext>
            </a:extLst>
          </p:cNvPr>
          <p:cNvSpPr txBox="1"/>
          <p:nvPr/>
        </p:nvSpPr>
        <p:spPr>
          <a:xfrm>
            <a:off x="10844231" y="6324310"/>
            <a:ext cx="949037" cy="369332"/>
          </a:xfrm>
          <a:prstGeom prst="rect">
            <a:avLst/>
          </a:prstGeom>
          <a:solidFill>
            <a:srgbClr val="D6242F"/>
          </a:solidFill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造字工房言宋（非商用）常规体" pitchFamily="50" charset="-122"/>
                <a:ea typeface="造字工房言宋（非商用）常规体" pitchFamily="50" charset="-122"/>
              </a:rPr>
              <a:t>更简单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B8EF1A03-1F2D-4479-84C5-A094A1B4E343}"/>
              </a:ext>
            </a:extLst>
          </p:cNvPr>
          <p:cNvGrpSpPr/>
          <p:nvPr/>
        </p:nvGrpSpPr>
        <p:grpSpPr>
          <a:xfrm>
            <a:off x="2230019" y="262662"/>
            <a:ext cx="2698795" cy="2679059"/>
            <a:chOff x="4231704" y="1796446"/>
            <a:chExt cx="2510891" cy="2492528"/>
          </a:xfrm>
          <a:effectLst>
            <a:outerShdw blurRad="1016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19476000" lon="18882000" rev="3612000"/>
            </a:camera>
            <a:lightRig rig="soft" dir="t">
              <a:rot lat="0" lon="0" rev="11400000"/>
            </a:lightRig>
          </a:scene3d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3FF61DC1-A367-43F0-A530-93B328C857DE}"/>
                </a:ext>
              </a:extLst>
            </p:cNvPr>
            <p:cNvGrpSpPr/>
            <p:nvPr/>
          </p:nvGrpSpPr>
          <p:grpSpPr>
            <a:xfrm>
              <a:off x="6515322" y="2999962"/>
              <a:ext cx="227273" cy="431788"/>
              <a:chOff x="6515322" y="2999962"/>
              <a:chExt cx="227273" cy="431788"/>
            </a:xfrm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xmlns="" id="{13DC2D31-B190-4364-AC5F-C629F4FBA733}"/>
                  </a:ext>
                </a:extLst>
              </p:cNvPr>
              <p:cNvSpPr/>
              <p:nvPr/>
            </p:nvSpPr>
            <p:spPr>
              <a:xfrm rot="1018544" flipH="1">
                <a:off x="6515322" y="2999962"/>
                <a:ext cx="227273" cy="431788"/>
              </a:xfrm>
              <a:custGeom>
                <a:avLst/>
                <a:gdLst>
                  <a:gd name="connsiteX0" fmla="*/ 264319 w 268738"/>
                  <a:gd name="connsiteY0" fmla="*/ 0 h 640798"/>
                  <a:gd name="connsiteX1" fmla="*/ 268738 w 268738"/>
                  <a:gd name="connsiteY1" fmla="*/ 540 h 640798"/>
                  <a:gd name="connsiteX2" fmla="*/ 268738 w 268738"/>
                  <a:gd name="connsiteY2" fmla="*/ 640258 h 640798"/>
                  <a:gd name="connsiteX3" fmla="*/ 264319 w 268738"/>
                  <a:gd name="connsiteY3" fmla="*/ 640798 h 640798"/>
                  <a:gd name="connsiteX4" fmla="*/ 0 w 268738"/>
                  <a:gd name="connsiteY4" fmla="*/ 320399 h 640798"/>
                  <a:gd name="connsiteX5" fmla="*/ 264319 w 268738"/>
                  <a:gd name="connsiteY5" fmla="*/ 0 h 640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8738" h="640798">
                    <a:moveTo>
                      <a:pt x="264319" y="0"/>
                    </a:moveTo>
                    <a:lnTo>
                      <a:pt x="268738" y="540"/>
                    </a:lnTo>
                    <a:lnTo>
                      <a:pt x="268738" y="640258"/>
                    </a:lnTo>
                    <a:lnTo>
                      <a:pt x="264319" y="640798"/>
                    </a:lnTo>
                    <a:cubicBezTo>
                      <a:pt x="118340" y="640798"/>
                      <a:pt x="0" y="497350"/>
                      <a:pt x="0" y="320399"/>
                    </a:cubicBezTo>
                    <a:cubicBezTo>
                      <a:pt x="0" y="143448"/>
                      <a:pt x="118340" y="0"/>
                      <a:pt x="26431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9050">
                <a:solidFill>
                  <a:schemeClr val="tx1"/>
                </a:solidFill>
              </a:ln>
              <a:sp3d extrusionH="241300" prstMaterial="matte">
                <a:bevelT w="6350" h="158750"/>
                <a:extrusionClr>
                  <a:srgbClr val="1D49C4"/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xmlns="" id="{ED601BD1-E230-4C45-83B1-47533D77D838}"/>
                  </a:ext>
                </a:extLst>
              </p:cNvPr>
              <p:cNvGrpSpPr/>
              <p:nvPr/>
            </p:nvGrpSpPr>
            <p:grpSpPr>
              <a:xfrm flipH="1">
                <a:off x="6534008" y="3168069"/>
                <a:ext cx="117323" cy="130436"/>
                <a:chOff x="7310160" y="581025"/>
                <a:chExt cx="152400" cy="169434"/>
              </a:xfrm>
            </p:grpSpPr>
            <p:cxnSp>
              <p:nvCxnSpPr>
                <p:cNvPr id="28" name="直接连接符 27">
                  <a:extLst>
                    <a:ext uri="{FF2B5EF4-FFF2-40B4-BE49-F238E27FC236}">
                      <a16:creationId xmlns:a16="http://schemas.microsoft.com/office/drawing/2014/main" xmlns="" id="{FD99CB57-9741-4FB8-970C-F3A7D8C09DAC}"/>
                    </a:ext>
                  </a:extLst>
                </p:cNvPr>
                <p:cNvCxnSpPr/>
                <p:nvPr/>
              </p:nvCxnSpPr>
              <p:spPr>
                <a:xfrm>
                  <a:off x="7310160" y="581025"/>
                  <a:ext cx="147915" cy="11430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 extrusionH="241300" prstMaterial="matte">
                  <a:bevelT w="6350" h="158750"/>
                  <a:extrusionClr>
                    <a:srgbClr val="1D49C4"/>
                  </a:extrusionClr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接连接符 28">
                  <a:extLst>
                    <a:ext uri="{FF2B5EF4-FFF2-40B4-BE49-F238E27FC236}">
                      <a16:creationId xmlns:a16="http://schemas.microsoft.com/office/drawing/2014/main" xmlns="" id="{846D150D-AD9B-4CB5-951D-D4285831274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7367415" y="733425"/>
                  <a:ext cx="95145" cy="1703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 extrusionH="241300" prstMaterial="matte">
                  <a:bevelT w="6350" h="158750"/>
                  <a:extrusionClr>
                    <a:srgbClr val="1D49C4"/>
                  </a:extrusionClr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E70A24EE-00BB-4376-8BA8-0871D1DFB354}"/>
                </a:ext>
              </a:extLst>
            </p:cNvPr>
            <p:cNvSpPr/>
            <p:nvPr/>
          </p:nvSpPr>
          <p:spPr>
            <a:xfrm flipH="1">
              <a:off x="4394200" y="1882688"/>
              <a:ext cx="2171700" cy="2406286"/>
            </a:xfrm>
            <a:custGeom>
              <a:avLst/>
              <a:gdLst>
                <a:gd name="connsiteX0" fmla="*/ 1085850 w 2171700"/>
                <a:gd name="connsiteY0" fmla="*/ 0 h 2406286"/>
                <a:gd name="connsiteX1" fmla="*/ 1018891 w 2171700"/>
                <a:gd name="connsiteY1" fmla="*/ 2622 h 2406286"/>
                <a:gd name="connsiteX2" fmla="*/ 22737 w 2171700"/>
                <a:gd name="connsiteY2" fmla="*/ 790300 h 2406286"/>
                <a:gd name="connsiteX3" fmla="*/ 6835 w 2171700"/>
                <a:gd name="connsiteY3" fmla="*/ 930047 h 2406286"/>
                <a:gd name="connsiteX4" fmla="*/ 3721 w 2171700"/>
                <a:gd name="connsiteY4" fmla="*/ 944676 h 2406286"/>
                <a:gd name="connsiteX5" fmla="*/ 3475 w 2171700"/>
                <a:gd name="connsiteY5" fmla="*/ 959560 h 2406286"/>
                <a:gd name="connsiteX6" fmla="*/ 0 w 2171700"/>
                <a:gd name="connsiteY6" fmla="*/ 990102 h 2406286"/>
                <a:gd name="connsiteX7" fmla="*/ 2598 w 2171700"/>
                <a:gd name="connsiteY7" fmla="*/ 1012921 h 2406286"/>
                <a:gd name="connsiteX8" fmla="*/ 1408 w 2171700"/>
                <a:gd name="connsiteY8" fmla="*/ 1085016 h 2406286"/>
                <a:gd name="connsiteX9" fmla="*/ 55055 w 2171700"/>
                <a:gd name="connsiteY9" fmla="*/ 1408430 h 2406286"/>
                <a:gd name="connsiteX10" fmla="*/ 395416 w 2171700"/>
                <a:gd name="connsiteY10" fmla="*/ 2106344 h 2406286"/>
                <a:gd name="connsiteX11" fmla="*/ 967877 w 2171700"/>
                <a:gd name="connsiteY11" fmla="*/ 2395177 h 2406286"/>
                <a:gd name="connsiteX12" fmla="*/ 1085850 w 2171700"/>
                <a:gd name="connsiteY12" fmla="*/ 2406286 h 2406286"/>
                <a:gd name="connsiteX13" fmla="*/ 1203823 w 2171700"/>
                <a:gd name="connsiteY13" fmla="*/ 2395177 h 2406286"/>
                <a:gd name="connsiteX14" fmla="*/ 1776284 w 2171700"/>
                <a:gd name="connsiteY14" fmla="*/ 2106344 h 2406286"/>
                <a:gd name="connsiteX15" fmla="*/ 2116645 w 2171700"/>
                <a:gd name="connsiteY15" fmla="*/ 1408430 h 2406286"/>
                <a:gd name="connsiteX16" fmla="*/ 2170292 w 2171700"/>
                <a:gd name="connsiteY16" fmla="*/ 1085016 h 2406286"/>
                <a:gd name="connsiteX17" fmla="*/ 2169102 w 2171700"/>
                <a:gd name="connsiteY17" fmla="*/ 1012921 h 2406286"/>
                <a:gd name="connsiteX18" fmla="*/ 2171700 w 2171700"/>
                <a:gd name="connsiteY18" fmla="*/ 990102 h 2406286"/>
                <a:gd name="connsiteX19" fmla="*/ 2168225 w 2171700"/>
                <a:gd name="connsiteY19" fmla="*/ 959560 h 2406286"/>
                <a:gd name="connsiteX20" fmla="*/ 2167979 w 2171700"/>
                <a:gd name="connsiteY20" fmla="*/ 944676 h 2406286"/>
                <a:gd name="connsiteX21" fmla="*/ 2164865 w 2171700"/>
                <a:gd name="connsiteY21" fmla="*/ 930047 h 2406286"/>
                <a:gd name="connsiteX22" fmla="*/ 2148963 w 2171700"/>
                <a:gd name="connsiteY22" fmla="*/ 790300 h 2406286"/>
                <a:gd name="connsiteX23" fmla="*/ 1152809 w 2171700"/>
                <a:gd name="connsiteY23" fmla="*/ 2622 h 240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71700" h="2406286">
                  <a:moveTo>
                    <a:pt x="1085850" y="0"/>
                  </a:moveTo>
                  <a:lnTo>
                    <a:pt x="1018891" y="2622"/>
                  </a:lnTo>
                  <a:cubicBezTo>
                    <a:pt x="523290" y="41612"/>
                    <a:pt x="120575" y="366767"/>
                    <a:pt x="22737" y="790300"/>
                  </a:cubicBezTo>
                  <a:lnTo>
                    <a:pt x="6835" y="930047"/>
                  </a:lnTo>
                  <a:lnTo>
                    <a:pt x="3721" y="944676"/>
                  </a:lnTo>
                  <a:lnTo>
                    <a:pt x="3475" y="959560"/>
                  </a:lnTo>
                  <a:lnTo>
                    <a:pt x="0" y="990102"/>
                  </a:lnTo>
                  <a:lnTo>
                    <a:pt x="2598" y="1012921"/>
                  </a:lnTo>
                  <a:lnTo>
                    <a:pt x="1408" y="1085016"/>
                  </a:lnTo>
                  <a:cubicBezTo>
                    <a:pt x="6343" y="1187320"/>
                    <a:pt x="24224" y="1303114"/>
                    <a:pt x="55055" y="1408430"/>
                  </a:cubicBezTo>
                  <a:cubicBezTo>
                    <a:pt x="116716" y="1619063"/>
                    <a:pt x="209203" y="1938678"/>
                    <a:pt x="395416" y="2106344"/>
                  </a:cubicBezTo>
                  <a:cubicBezTo>
                    <a:pt x="535080" y="2232094"/>
                    <a:pt x="756596" y="2349591"/>
                    <a:pt x="967877" y="2395177"/>
                  </a:cubicBezTo>
                  <a:lnTo>
                    <a:pt x="1085850" y="2406286"/>
                  </a:lnTo>
                  <a:lnTo>
                    <a:pt x="1203823" y="2395177"/>
                  </a:lnTo>
                  <a:cubicBezTo>
                    <a:pt x="1415104" y="2349591"/>
                    <a:pt x="1636620" y="2232094"/>
                    <a:pt x="1776284" y="2106344"/>
                  </a:cubicBezTo>
                  <a:cubicBezTo>
                    <a:pt x="1962497" y="1938678"/>
                    <a:pt x="2054984" y="1619063"/>
                    <a:pt x="2116645" y="1408430"/>
                  </a:cubicBezTo>
                  <a:cubicBezTo>
                    <a:pt x="2147476" y="1303114"/>
                    <a:pt x="2165357" y="1187320"/>
                    <a:pt x="2170292" y="1085016"/>
                  </a:cubicBezTo>
                  <a:lnTo>
                    <a:pt x="2169102" y="1012921"/>
                  </a:lnTo>
                  <a:lnTo>
                    <a:pt x="2171700" y="990102"/>
                  </a:lnTo>
                  <a:lnTo>
                    <a:pt x="2168225" y="959560"/>
                  </a:lnTo>
                  <a:lnTo>
                    <a:pt x="2167979" y="944676"/>
                  </a:lnTo>
                  <a:lnTo>
                    <a:pt x="2164865" y="930047"/>
                  </a:lnTo>
                  <a:lnTo>
                    <a:pt x="2148963" y="790300"/>
                  </a:lnTo>
                  <a:cubicBezTo>
                    <a:pt x="2051125" y="366767"/>
                    <a:pt x="1648410" y="41612"/>
                    <a:pt x="1152809" y="2622"/>
                  </a:cubicBez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chemeClr val="tx1"/>
              </a:solidFill>
            </a:ln>
            <a:sp3d extrusionH="241300" prstMaterial="matte">
              <a:bevelT w="6350" h="158750"/>
              <a:extrusionClr>
                <a:srgbClr val="1D49C4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5480D826-73DD-4128-BFC2-90F2F7DC877C}"/>
                </a:ext>
              </a:extLst>
            </p:cNvPr>
            <p:cNvGrpSpPr/>
            <p:nvPr/>
          </p:nvGrpSpPr>
          <p:grpSpPr>
            <a:xfrm>
              <a:off x="4733925" y="3281362"/>
              <a:ext cx="323850" cy="99027"/>
              <a:chOff x="4733925" y="3281362"/>
              <a:chExt cx="323850" cy="99027"/>
            </a:xfrm>
          </p:grpSpPr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xmlns="" id="{6F8AFF0A-71A3-4C81-A10A-D3D3DBAC393F}"/>
                  </a:ext>
                </a:extLst>
              </p:cNvPr>
              <p:cNvSpPr/>
              <p:nvPr/>
            </p:nvSpPr>
            <p:spPr>
              <a:xfrm>
                <a:off x="4733925" y="3281362"/>
                <a:ext cx="323850" cy="45719"/>
              </a:xfrm>
              <a:prstGeom prst="rect">
                <a:avLst/>
              </a:prstGeom>
              <a:solidFill>
                <a:srgbClr val="2D2D2D"/>
              </a:solidFill>
              <a:ln>
                <a:noFill/>
              </a:ln>
              <a:sp3d extrusionH="241300" prstMaterial="matte">
                <a:bevelT w="6350" h="158750"/>
                <a:extrusionClr>
                  <a:srgbClr val="1D49C4"/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xmlns="" id="{8C7AF397-F8C2-41FF-BA72-942AD9A216DE}"/>
                  </a:ext>
                </a:extLst>
              </p:cNvPr>
              <p:cNvSpPr/>
              <p:nvPr/>
            </p:nvSpPr>
            <p:spPr>
              <a:xfrm>
                <a:off x="4770213" y="3281835"/>
                <a:ext cx="98554" cy="98554"/>
              </a:xfrm>
              <a:prstGeom prst="ellipse">
                <a:avLst/>
              </a:prstGeom>
              <a:solidFill>
                <a:srgbClr val="2D2D2D"/>
              </a:solidFill>
              <a:ln>
                <a:noFill/>
              </a:ln>
              <a:sp3d extrusionH="241300" prstMaterial="matte">
                <a:bevelT w="6350" h="158750"/>
                <a:extrusionClr>
                  <a:srgbClr val="1D49C4"/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59A127C3-433C-48BA-A82E-A02A91F802A8}"/>
                </a:ext>
              </a:extLst>
            </p:cNvPr>
            <p:cNvGrpSpPr/>
            <p:nvPr/>
          </p:nvGrpSpPr>
          <p:grpSpPr>
            <a:xfrm>
              <a:off x="5772150" y="3275646"/>
              <a:ext cx="323850" cy="99507"/>
              <a:chOff x="5772150" y="3275646"/>
              <a:chExt cx="323850" cy="99507"/>
            </a:xfrm>
          </p:grpSpPr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xmlns="" id="{ED340018-9DEE-4B20-8FAC-0C40F4FD9993}"/>
                  </a:ext>
                </a:extLst>
              </p:cNvPr>
              <p:cNvSpPr/>
              <p:nvPr/>
            </p:nvSpPr>
            <p:spPr>
              <a:xfrm>
                <a:off x="5772150" y="3275646"/>
                <a:ext cx="323850" cy="45719"/>
              </a:xfrm>
              <a:prstGeom prst="rect">
                <a:avLst/>
              </a:prstGeom>
              <a:solidFill>
                <a:srgbClr val="2D2D2D"/>
              </a:solidFill>
              <a:ln>
                <a:noFill/>
              </a:ln>
              <a:sp3d extrusionH="241300" prstMaterial="matte">
                <a:bevelT w="6350" h="158750"/>
                <a:extrusionClr>
                  <a:srgbClr val="1D49C4"/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xmlns="" id="{7E77AAAA-BACD-4F58-A8C1-A13FD319E0BC}"/>
                  </a:ext>
                </a:extLst>
              </p:cNvPr>
              <p:cNvSpPr/>
              <p:nvPr/>
            </p:nvSpPr>
            <p:spPr>
              <a:xfrm>
                <a:off x="5801518" y="3276599"/>
                <a:ext cx="98554" cy="98554"/>
              </a:xfrm>
              <a:prstGeom prst="ellipse">
                <a:avLst/>
              </a:prstGeom>
              <a:solidFill>
                <a:srgbClr val="2D2D2D"/>
              </a:solidFill>
              <a:ln>
                <a:noFill/>
              </a:ln>
              <a:sp3d extrusionH="241300" prstMaterial="matte">
                <a:bevelT w="6350" h="158750"/>
                <a:extrusionClr>
                  <a:srgbClr val="1D49C4"/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图形 1">
              <a:extLst>
                <a:ext uri="{FF2B5EF4-FFF2-40B4-BE49-F238E27FC236}">
                  <a16:creationId xmlns:a16="http://schemas.microsoft.com/office/drawing/2014/main" xmlns="" id="{1142EAAD-3579-4BA1-B6F5-3A71ABF48A22}"/>
                </a:ext>
              </a:extLst>
            </p:cNvPr>
            <p:cNvSpPr/>
            <p:nvPr/>
          </p:nvSpPr>
          <p:spPr>
            <a:xfrm>
              <a:off x="4297679" y="1796446"/>
              <a:ext cx="2294991" cy="1361683"/>
            </a:xfrm>
            <a:custGeom>
              <a:avLst/>
              <a:gdLst>
                <a:gd name="connsiteX0" fmla="*/ 11178 w 1768972"/>
                <a:gd name="connsiteY0" fmla="*/ 947642 h 1291630"/>
                <a:gd name="connsiteX1" fmla="*/ 26060 w 1768972"/>
                <a:gd name="connsiteY1" fmla="*/ 1257634 h 1291630"/>
                <a:gd name="connsiteX2" fmla="*/ 213627 w 1768972"/>
                <a:gd name="connsiteY2" fmla="*/ 1059116 h 1291630"/>
                <a:gd name="connsiteX3" fmla="*/ 162242 w 1768972"/>
                <a:gd name="connsiteY3" fmla="*/ 1251175 h 1291630"/>
                <a:gd name="connsiteX4" fmla="*/ 623579 w 1768972"/>
                <a:gd name="connsiteY4" fmla="*/ 1073436 h 1291630"/>
                <a:gd name="connsiteX5" fmla="*/ 513790 w 1768972"/>
                <a:gd name="connsiteY5" fmla="*/ 1309860 h 1291630"/>
                <a:gd name="connsiteX6" fmla="*/ 1200320 w 1768972"/>
                <a:gd name="connsiteY6" fmla="*/ 1083263 h 1291630"/>
                <a:gd name="connsiteX7" fmla="*/ 1161290 w 1768972"/>
                <a:gd name="connsiteY7" fmla="*/ 1217761 h 1291630"/>
                <a:gd name="connsiteX8" fmla="*/ 1510311 w 1768972"/>
                <a:gd name="connsiteY8" fmla="*/ 1068101 h 1291630"/>
                <a:gd name="connsiteX9" fmla="*/ 1613080 w 1768972"/>
                <a:gd name="connsiteY9" fmla="*/ 1309579 h 1291630"/>
                <a:gd name="connsiteX10" fmla="*/ 1774534 w 1768972"/>
                <a:gd name="connsiteY10" fmla="*/ 1043953 h 1291630"/>
                <a:gd name="connsiteX11" fmla="*/ 1665026 w 1768972"/>
                <a:gd name="connsiteY11" fmla="*/ 503434 h 1291630"/>
                <a:gd name="connsiteX12" fmla="*/ 1745613 w 1768972"/>
                <a:gd name="connsiteY12" fmla="*/ 544148 h 1291630"/>
                <a:gd name="connsiteX13" fmla="*/ 1678785 w 1768972"/>
                <a:gd name="connsiteY13" fmla="*/ 398699 h 1291630"/>
                <a:gd name="connsiteX14" fmla="*/ 1738031 w 1768972"/>
                <a:gd name="connsiteY14" fmla="*/ 257462 h 1291630"/>
                <a:gd name="connsiteX15" fmla="*/ 1607745 w 1768972"/>
                <a:gd name="connsiteY15" fmla="*/ 297896 h 1291630"/>
                <a:gd name="connsiteX16" fmla="*/ 1405015 w 1768972"/>
                <a:gd name="connsiteY16" fmla="*/ 103028 h 1291630"/>
                <a:gd name="connsiteX17" fmla="*/ 578372 w 1768972"/>
                <a:gd name="connsiteY17" fmla="*/ 57821 h 1291630"/>
                <a:gd name="connsiteX18" fmla="*/ 67897 w 1768972"/>
                <a:gd name="connsiteY18" fmla="*/ 554257 h 1291630"/>
                <a:gd name="connsiteX19" fmla="*/ 3877 w 1768972"/>
                <a:gd name="connsiteY19" fmla="*/ 796016 h 1291630"/>
                <a:gd name="connsiteX20" fmla="*/ 11178 w 1768972"/>
                <a:gd name="connsiteY20" fmla="*/ 947642 h 1291630"/>
                <a:gd name="connsiteX0" fmla="*/ 11178 w 1774838"/>
                <a:gd name="connsiteY0" fmla="*/ 947642 h 1309860"/>
                <a:gd name="connsiteX1" fmla="*/ 26060 w 1774838"/>
                <a:gd name="connsiteY1" fmla="*/ 1257634 h 1309860"/>
                <a:gd name="connsiteX2" fmla="*/ 213627 w 1774838"/>
                <a:gd name="connsiteY2" fmla="*/ 1059116 h 1309860"/>
                <a:gd name="connsiteX3" fmla="*/ 162242 w 1774838"/>
                <a:gd name="connsiteY3" fmla="*/ 1251175 h 1309860"/>
                <a:gd name="connsiteX4" fmla="*/ 623579 w 1774838"/>
                <a:gd name="connsiteY4" fmla="*/ 1073436 h 1309860"/>
                <a:gd name="connsiteX5" fmla="*/ 513790 w 1774838"/>
                <a:gd name="connsiteY5" fmla="*/ 1309860 h 1309860"/>
                <a:gd name="connsiteX6" fmla="*/ 1200320 w 1774838"/>
                <a:gd name="connsiteY6" fmla="*/ 1083263 h 1309860"/>
                <a:gd name="connsiteX7" fmla="*/ 1161290 w 1774838"/>
                <a:gd name="connsiteY7" fmla="*/ 1217761 h 1309860"/>
                <a:gd name="connsiteX8" fmla="*/ 1510311 w 1774838"/>
                <a:gd name="connsiteY8" fmla="*/ 1068101 h 1309860"/>
                <a:gd name="connsiteX9" fmla="*/ 1613080 w 1774838"/>
                <a:gd name="connsiteY9" fmla="*/ 1309579 h 1309860"/>
                <a:gd name="connsiteX10" fmla="*/ 1774534 w 1774838"/>
                <a:gd name="connsiteY10" fmla="*/ 1043953 h 1309860"/>
                <a:gd name="connsiteX11" fmla="*/ 1665026 w 1774838"/>
                <a:gd name="connsiteY11" fmla="*/ 503434 h 1309860"/>
                <a:gd name="connsiteX12" fmla="*/ 1745613 w 1774838"/>
                <a:gd name="connsiteY12" fmla="*/ 544148 h 1309860"/>
                <a:gd name="connsiteX13" fmla="*/ 1678785 w 1774838"/>
                <a:gd name="connsiteY13" fmla="*/ 398699 h 1309860"/>
                <a:gd name="connsiteX14" fmla="*/ 1738031 w 1774838"/>
                <a:gd name="connsiteY14" fmla="*/ 257462 h 1309860"/>
                <a:gd name="connsiteX15" fmla="*/ 1607745 w 1774838"/>
                <a:gd name="connsiteY15" fmla="*/ 297896 h 1309860"/>
                <a:gd name="connsiteX16" fmla="*/ 1405015 w 1774838"/>
                <a:gd name="connsiteY16" fmla="*/ 103028 h 1309860"/>
                <a:gd name="connsiteX17" fmla="*/ 578372 w 1774838"/>
                <a:gd name="connsiteY17" fmla="*/ 57821 h 1309860"/>
                <a:gd name="connsiteX18" fmla="*/ 67897 w 1774838"/>
                <a:gd name="connsiteY18" fmla="*/ 554257 h 1309860"/>
                <a:gd name="connsiteX19" fmla="*/ 3877 w 1774838"/>
                <a:gd name="connsiteY19" fmla="*/ 796016 h 1309860"/>
                <a:gd name="connsiteX20" fmla="*/ 11178 w 1774838"/>
                <a:gd name="connsiteY20" fmla="*/ 947642 h 1309860"/>
                <a:gd name="connsiteX0" fmla="*/ 22787 w 1786447"/>
                <a:gd name="connsiteY0" fmla="*/ 947642 h 1309860"/>
                <a:gd name="connsiteX1" fmla="*/ 37669 w 1786447"/>
                <a:gd name="connsiteY1" fmla="*/ 1257634 h 1309860"/>
                <a:gd name="connsiteX2" fmla="*/ 225236 w 1786447"/>
                <a:gd name="connsiteY2" fmla="*/ 1059116 h 1309860"/>
                <a:gd name="connsiteX3" fmla="*/ 173851 w 1786447"/>
                <a:gd name="connsiteY3" fmla="*/ 1251175 h 1309860"/>
                <a:gd name="connsiteX4" fmla="*/ 635188 w 1786447"/>
                <a:gd name="connsiteY4" fmla="*/ 1073436 h 1309860"/>
                <a:gd name="connsiteX5" fmla="*/ 525399 w 1786447"/>
                <a:gd name="connsiteY5" fmla="*/ 1309860 h 1309860"/>
                <a:gd name="connsiteX6" fmla="*/ 1211929 w 1786447"/>
                <a:gd name="connsiteY6" fmla="*/ 1083263 h 1309860"/>
                <a:gd name="connsiteX7" fmla="*/ 1172899 w 1786447"/>
                <a:gd name="connsiteY7" fmla="*/ 1217761 h 1309860"/>
                <a:gd name="connsiteX8" fmla="*/ 1521920 w 1786447"/>
                <a:gd name="connsiteY8" fmla="*/ 1068101 h 1309860"/>
                <a:gd name="connsiteX9" fmla="*/ 1624689 w 1786447"/>
                <a:gd name="connsiteY9" fmla="*/ 1309579 h 1309860"/>
                <a:gd name="connsiteX10" fmla="*/ 1786143 w 1786447"/>
                <a:gd name="connsiteY10" fmla="*/ 1043953 h 1309860"/>
                <a:gd name="connsiteX11" fmla="*/ 1676635 w 1786447"/>
                <a:gd name="connsiteY11" fmla="*/ 503434 h 1309860"/>
                <a:gd name="connsiteX12" fmla="*/ 1757222 w 1786447"/>
                <a:gd name="connsiteY12" fmla="*/ 544148 h 1309860"/>
                <a:gd name="connsiteX13" fmla="*/ 1690394 w 1786447"/>
                <a:gd name="connsiteY13" fmla="*/ 398699 h 1309860"/>
                <a:gd name="connsiteX14" fmla="*/ 1749640 w 1786447"/>
                <a:gd name="connsiteY14" fmla="*/ 257462 h 1309860"/>
                <a:gd name="connsiteX15" fmla="*/ 1619354 w 1786447"/>
                <a:gd name="connsiteY15" fmla="*/ 297896 h 1309860"/>
                <a:gd name="connsiteX16" fmla="*/ 1416624 w 1786447"/>
                <a:gd name="connsiteY16" fmla="*/ 103028 h 1309860"/>
                <a:gd name="connsiteX17" fmla="*/ 589981 w 1786447"/>
                <a:gd name="connsiteY17" fmla="*/ 57821 h 1309860"/>
                <a:gd name="connsiteX18" fmla="*/ 79506 w 1786447"/>
                <a:gd name="connsiteY18" fmla="*/ 554257 h 1309860"/>
                <a:gd name="connsiteX19" fmla="*/ 3471 w 1786447"/>
                <a:gd name="connsiteY19" fmla="*/ 796016 h 1309860"/>
                <a:gd name="connsiteX20" fmla="*/ 22787 w 1786447"/>
                <a:gd name="connsiteY20" fmla="*/ 947642 h 1309860"/>
                <a:gd name="connsiteX0" fmla="*/ 19353 w 1783013"/>
                <a:gd name="connsiteY0" fmla="*/ 947642 h 1309860"/>
                <a:gd name="connsiteX1" fmla="*/ 34235 w 1783013"/>
                <a:gd name="connsiteY1" fmla="*/ 1257634 h 1309860"/>
                <a:gd name="connsiteX2" fmla="*/ 221802 w 1783013"/>
                <a:gd name="connsiteY2" fmla="*/ 1059116 h 1309860"/>
                <a:gd name="connsiteX3" fmla="*/ 170417 w 1783013"/>
                <a:gd name="connsiteY3" fmla="*/ 1251175 h 1309860"/>
                <a:gd name="connsiteX4" fmla="*/ 631754 w 1783013"/>
                <a:gd name="connsiteY4" fmla="*/ 1073436 h 1309860"/>
                <a:gd name="connsiteX5" fmla="*/ 521965 w 1783013"/>
                <a:gd name="connsiteY5" fmla="*/ 1309860 h 1309860"/>
                <a:gd name="connsiteX6" fmla="*/ 1208495 w 1783013"/>
                <a:gd name="connsiteY6" fmla="*/ 1083263 h 1309860"/>
                <a:gd name="connsiteX7" fmla="*/ 1169465 w 1783013"/>
                <a:gd name="connsiteY7" fmla="*/ 1217761 h 1309860"/>
                <a:gd name="connsiteX8" fmla="*/ 1518486 w 1783013"/>
                <a:gd name="connsiteY8" fmla="*/ 1068101 h 1309860"/>
                <a:gd name="connsiteX9" fmla="*/ 1621255 w 1783013"/>
                <a:gd name="connsiteY9" fmla="*/ 1309579 h 1309860"/>
                <a:gd name="connsiteX10" fmla="*/ 1782709 w 1783013"/>
                <a:gd name="connsiteY10" fmla="*/ 1043953 h 1309860"/>
                <a:gd name="connsiteX11" fmla="*/ 1673201 w 1783013"/>
                <a:gd name="connsiteY11" fmla="*/ 503434 h 1309860"/>
                <a:gd name="connsiteX12" fmla="*/ 1753788 w 1783013"/>
                <a:gd name="connsiteY12" fmla="*/ 544148 h 1309860"/>
                <a:gd name="connsiteX13" fmla="*/ 1686960 w 1783013"/>
                <a:gd name="connsiteY13" fmla="*/ 398699 h 1309860"/>
                <a:gd name="connsiteX14" fmla="*/ 1746206 w 1783013"/>
                <a:gd name="connsiteY14" fmla="*/ 257462 h 1309860"/>
                <a:gd name="connsiteX15" fmla="*/ 1615920 w 1783013"/>
                <a:gd name="connsiteY15" fmla="*/ 297896 h 1309860"/>
                <a:gd name="connsiteX16" fmla="*/ 1413190 w 1783013"/>
                <a:gd name="connsiteY16" fmla="*/ 103028 h 1309860"/>
                <a:gd name="connsiteX17" fmla="*/ 586547 w 1783013"/>
                <a:gd name="connsiteY17" fmla="*/ 57821 h 1309860"/>
                <a:gd name="connsiteX18" fmla="*/ 76072 w 1783013"/>
                <a:gd name="connsiteY18" fmla="*/ 554257 h 1309860"/>
                <a:gd name="connsiteX19" fmla="*/ 37 w 1783013"/>
                <a:gd name="connsiteY19" fmla="*/ 796016 h 1309860"/>
                <a:gd name="connsiteX20" fmla="*/ 19353 w 1783013"/>
                <a:gd name="connsiteY20" fmla="*/ 947642 h 1309860"/>
                <a:gd name="connsiteX0" fmla="*/ 11007 w 1786682"/>
                <a:gd name="connsiteY0" fmla="*/ 954947 h 1309860"/>
                <a:gd name="connsiteX1" fmla="*/ 37904 w 1786682"/>
                <a:gd name="connsiteY1" fmla="*/ 1257634 h 1309860"/>
                <a:gd name="connsiteX2" fmla="*/ 225471 w 1786682"/>
                <a:gd name="connsiteY2" fmla="*/ 1059116 h 1309860"/>
                <a:gd name="connsiteX3" fmla="*/ 174086 w 1786682"/>
                <a:gd name="connsiteY3" fmla="*/ 1251175 h 1309860"/>
                <a:gd name="connsiteX4" fmla="*/ 635423 w 1786682"/>
                <a:gd name="connsiteY4" fmla="*/ 1073436 h 1309860"/>
                <a:gd name="connsiteX5" fmla="*/ 525634 w 1786682"/>
                <a:gd name="connsiteY5" fmla="*/ 1309860 h 1309860"/>
                <a:gd name="connsiteX6" fmla="*/ 1212164 w 1786682"/>
                <a:gd name="connsiteY6" fmla="*/ 1083263 h 1309860"/>
                <a:gd name="connsiteX7" fmla="*/ 1173134 w 1786682"/>
                <a:gd name="connsiteY7" fmla="*/ 1217761 h 1309860"/>
                <a:gd name="connsiteX8" fmla="*/ 1522155 w 1786682"/>
                <a:gd name="connsiteY8" fmla="*/ 1068101 h 1309860"/>
                <a:gd name="connsiteX9" fmla="*/ 1624924 w 1786682"/>
                <a:gd name="connsiteY9" fmla="*/ 1309579 h 1309860"/>
                <a:gd name="connsiteX10" fmla="*/ 1786378 w 1786682"/>
                <a:gd name="connsiteY10" fmla="*/ 1043953 h 1309860"/>
                <a:gd name="connsiteX11" fmla="*/ 1676870 w 1786682"/>
                <a:gd name="connsiteY11" fmla="*/ 503434 h 1309860"/>
                <a:gd name="connsiteX12" fmla="*/ 1757457 w 1786682"/>
                <a:gd name="connsiteY12" fmla="*/ 544148 h 1309860"/>
                <a:gd name="connsiteX13" fmla="*/ 1690629 w 1786682"/>
                <a:gd name="connsiteY13" fmla="*/ 398699 h 1309860"/>
                <a:gd name="connsiteX14" fmla="*/ 1749875 w 1786682"/>
                <a:gd name="connsiteY14" fmla="*/ 257462 h 1309860"/>
                <a:gd name="connsiteX15" fmla="*/ 1619589 w 1786682"/>
                <a:gd name="connsiteY15" fmla="*/ 297896 h 1309860"/>
                <a:gd name="connsiteX16" fmla="*/ 1416859 w 1786682"/>
                <a:gd name="connsiteY16" fmla="*/ 103028 h 1309860"/>
                <a:gd name="connsiteX17" fmla="*/ 590216 w 1786682"/>
                <a:gd name="connsiteY17" fmla="*/ 57821 h 1309860"/>
                <a:gd name="connsiteX18" fmla="*/ 79741 w 1786682"/>
                <a:gd name="connsiteY18" fmla="*/ 554257 h 1309860"/>
                <a:gd name="connsiteX19" fmla="*/ 3706 w 1786682"/>
                <a:gd name="connsiteY19" fmla="*/ 796016 h 1309860"/>
                <a:gd name="connsiteX20" fmla="*/ 11007 w 1786682"/>
                <a:gd name="connsiteY20" fmla="*/ 954947 h 130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786682" h="1309860">
                  <a:moveTo>
                    <a:pt x="11007" y="954947"/>
                  </a:moveTo>
                  <a:lnTo>
                    <a:pt x="37904" y="1257634"/>
                  </a:lnTo>
                  <a:lnTo>
                    <a:pt x="225471" y="1059116"/>
                  </a:lnTo>
                  <a:lnTo>
                    <a:pt x="174086" y="1251175"/>
                  </a:lnTo>
                  <a:cubicBezTo>
                    <a:pt x="174086" y="1251175"/>
                    <a:pt x="496713" y="1182382"/>
                    <a:pt x="635423" y="1073436"/>
                  </a:cubicBezTo>
                  <a:lnTo>
                    <a:pt x="525634" y="1309860"/>
                  </a:lnTo>
                  <a:cubicBezTo>
                    <a:pt x="525634" y="1309860"/>
                    <a:pt x="1002134" y="1286836"/>
                    <a:pt x="1212164" y="1083263"/>
                  </a:cubicBezTo>
                  <a:lnTo>
                    <a:pt x="1173134" y="1217761"/>
                  </a:lnTo>
                  <a:cubicBezTo>
                    <a:pt x="1173134" y="1217761"/>
                    <a:pt x="1415456" y="1213550"/>
                    <a:pt x="1522155" y="1068101"/>
                  </a:cubicBezTo>
                  <a:cubicBezTo>
                    <a:pt x="1522155" y="1068101"/>
                    <a:pt x="1527771" y="1185190"/>
                    <a:pt x="1624924" y="1309579"/>
                  </a:cubicBezTo>
                  <a:cubicBezTo>
                    <a:pt x="1624924" y="1309579"/>
                    <a:pt x="1779358" y="1211023"/>
                    <a:pt x="1786378" y="1043953"/>
                  </a:cubicBezTo>
                  <a:cubicBezTo>
                    <a:pt x="1793398" y="876883"/>
                    <a:pt x="1676870" y="503434"/>
                    <a:pt x="1676870" y="503434"/>
                  </a:cubicBezTo>
                  <a:cubicBezTo>
                    <a:pt x="1676870" y="503434"/>
                    <a:pt x="1697368" y="532636"/>
                    <a:pt x="1757457" y="544148"/>
                  </a:cubicBezTo>
                  <a:cubicBezTo>
                    <a:pt x="1757457" y="544148"/>
                    <a:pt x="1740048" y="420039"/>
                    <a:pt x="1690629" y="398699"/>
                  </a:cubicBezTo>
                  <a:cubicBezTo>
                    <a:pt x="1690629" y="398699"/>
                    <a:pt x="1749595" y="337207"/>
                    <a:pt x="1749875" y="257462"/>
                  </a:cubicBezTo>
                  <a:cubicBezTo>
                    <a:pt x="1749875" y="257462"/>
                    <a:pt x="1661988" y="238930"/>
                    <a:pt x="1619589" y="297896"/>
                  </a:cubicBezTo>
                  <a:cubicBezTo>
                    <a:pt x="1619589" y="297896"/>
                    <a:pt x="1550796" y="170418"/>
                    <a:pt x="1416859" y="103028"/>
                  </a:cubicBezTo>
                  <a:cubicBezTo>
                    <a:pt x="1282923" y="35639"/>
                    <a:pt x="891222" y="-64884"/>
                    <a:pt x="590216" y="57821"/>
                  </a:cubicBezTo>
                  <a:cubicBezTo>
                    <a:pt x="289210" y="180526"/>
                    <a:pt x="79741" y="554257"/>
                    <a:pt x="79741" y="554257"/>
                  </a:cubicBezTo>
                  <a:cubicBezTo>
                    <a:pt x="79741" y="554257"/>
                    <a:pt x="15162" y="729234"/>
                    <a:pt x="3706" y="796016"/>
                  </a:cubicBezTo>
                  <a:cubicBezTo>
                    <a:pt x="-7750" y="862798"/>
                    <a:pt x="11007" y="954947"/>
                    <a:pt x="11007" y="954947"/>
                  </a:cubicBezTo>
                  <a:close/>
                </a:path>
              </a:pathLst>
            </a:custGeom>
            <a:solidFill>
              <a:schemeClr val="tx1"/>
            </a:solidFill>
            <a:ln w="27980" cap="flat">
              <a:solidFill>
                <a:srgbClr val="000000"/>
              </a:solidFill>
              <a:prstDash val="solid"/>
              <a:miter/>
            </a:ln>
            <a:sp3d extrusionH="241300" prstMaterial="matte">
              <a:bevelT w="6350" h="158750"/>
              <a:extrusionClr>
                <a:srgbClr val="1D49C4"/>
              </a:extrusionClr>
            </a:sp3d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857C676D-9900-4606-B693-8171C71B0BDA}"/>
                </a:ext>
              </a:extLst>
            </p:cNvPr>
            <p:cNvGrpSpPr/>
            <p:nvPr/>
          </p:nvGrpSpPr>
          <p:grpSpPr>
            <a:xfrm>
              <a:off x="4231704" y="3089353"/>
              <a:ext cx="227273" cy="431788"/>
              <a:chOff x="4231704" y="3089353"/>
              <a:chExt cx="227273" cy="431788"/>
            </a:xfrm>
          </p:grpSpPr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xmlns="" id="{3B64B1FF-C5DC-46E2-874F-A0D46ACC0362}"/>
                  </a:ext>
                </a:extLst>
              </p:cNvPr>
              <p:cNvSpPr/>
              <p:nvPr/>
            </p:nvSpPr>
            <p:spPr>
              <a:xfrm rot="20581456">
                <a:off x="4231704" y="3089353"/>
                <a:ext cx="227273" cy="431788"/>
              </a:xfrm>
              <a:custGeom>
                <a:avLst/>
                <a:gdLst>
                  <a:gd name="connsiteX0" fmla="*/ 264319 w 268738"/>
                  <a:gd name="connsiteY0" fmla="*/ 0 h 640798"/>
                  <a:gd name="connsiteX1" fmla="*/ 268738 w 268738"/>
                  <a:gd name="connsiteY1" fmla="*/ 540 h 640798"/>
                  <a:gd name="connsiteX2" fmla="*/ 268738 w 268738"/>
                  <a:gd name="connsiteY2" fmla="*/ 640258 h 640798"/>
                  <a:gd name="connsiteX3" fmla="*/ 264319 w 268738"/>
                  <a:gd name="connsiteY3" fmla="*/ 640798 h 640798"/>
                  <a:gd name="connsiteX4" fmla="*/ 0 w 268738"/>
                  <a:gd name="connsiteY4" fmla="*/ 320399 h 640798"/>
                  <a:gd name="connsiteX5" fmla="*/ 264319 w 268738"/>
                  <a:gd name="connsiteY5" fmla="*/ 0 h 640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8738" h="640798">
                    <a:moveTo>
                      <a:pt x="264319" y="0"/>
                    </a:moveTo>
                    <a:lnTo>
                      <a:pt x="268738" y="540"/>
                    </a:lnTo>
                    <a:lnTo>
                      <a:pt x="268738" y="640258"/>
                    </a:lnTo>
                    <a:lnTo>
                      <a:pt x="264319" y="640798"/>
                    </a:lnTo>
                    <a:cubicBezTo>
                      <a:pt x="118340" y="640798"/>
                      <a:pt x="0" y="497350"/>
                      <a:pt x="0" y="320399"/>
                    </a:cubicBezTo>
                    <a:cubicBezTo>
                      <a:pt x="0" y="143448"/>
                      <a:pt x="118340" y="0"/>
                      <a:pt x="26431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9050">
                <a:solidFill>
                  <a:schemeClr val="tx1"/>
                </a:solidFill>
              </a:ln>
              <a:sp3d extrusionH="241300" prstMaterial="matte">
                <a:bevelT w="6350" h="158750"/>
                <a:extrusionClr>
                  <a:srgbClr val="1D49C4"/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xmlns="" id="{645C101A-896E-4EEC-AB65-714AD2FAEE74}"/>
                  </a:ext>
                </a:extLst>
              </p:cNvPr>
              <p:cNvGrpSpPr/>
              <p:nvPr/>
            </p:nvGrpSpPr>
            <p:grpSpPr>
              <a:xfrm>
                <a:off x="4314956" y="3265642"/>
                <a:ext cx="117323" cy="130436"/>
                <a:chOff x="7310160" y="581025"/>
                <a:chExt cx="152400" cy="16943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xmlns="" id="{9D4ED90D-3353-4FB6-BC5B-32AE529C9F87}"/>
                    </a:ext>
                  </a:extLst>
                </p:cNvPr>
                <p:cNvCxnSpPr/>
                <p:nvPr/>
              </p:nvCxnSpPr>
              <p:spPr>
                <a:xfrm>
                  <a:off x="7310160" y="581025"/>
                  <a:ext cx="147915" cy="11430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 extrusionH="241300" prstMaterial="matte">
                  <a:bevelT w="6350" h="158750"/>
                  <a:extrusionClr>
                    <a:srgbClr val="1D49C4"/>
                  </a:extrusionClr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xmlns="" id="{D31ED81B-34BB-4B4E-BB86-C39EE8E6128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7367415" y="733425"/>
                  <a:ext cx="95145" cy="1703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 extrusionH="241300" prstMaterial="matte">
                  <a:bevelT w="6350" h="158750"/>
                  <a:extrusionClr>
                    <a:srgbClr val="1D49C4"/>
                  </a:extrusionClr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7" name="图形 16">
              <a:extLst>
                <a:ext uri="{FF2B5EF4-FFF2-40B4-BE49-F238E27FC236}">
                  <a16:creationId xmlns:a16="http://schemas.microsoft.com/office/drawing/2014/main" xmlns="" id="{64FC9D7A-CEBE-4A8B-A87A-B9BB37C7CB6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4485515" y="3132930"/>
              <a:ext cx="1944954" cy="441408"/>
            </a:xfrm>
            <a:prstGeom prst="rect">
              <a:avLst/>
            </a:prstGeom>
            <a:sp3d extrusionH="241300" prstMaterial="matte">
              <a:bevelT w="6350" h="158750"/>
              <a:extrusionClr>
                <a:srgbClr val="1D49C4"/>
              </a:extrusionClr>
            </a:sp3d>
          </p:spPr>
        </p:pic>
      </p:grpSp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AAB2BF53-78E5-496F-AC87-FF77FAC0B7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609" y="4474531"/>
            <a:ext cx="1359220" cy="1359220"/>
          </a:xfrm>
          <a:prstGeom prst="rect">
            <a:avLst/>
          </a:prstGeom>
          <a:scene3d>
            <a:camera prst="isometricTopUp"/>
            <a:lightRig rig="threePt" dir="t"/>
          </a:scene3d>
          <a:sp3d contourW="12700">
            <a:bevelT w="6350"/>
            <a:contourClr>
              <a:srgbClr val="56BB83"/>
            </a:contourClr>
          </a:sp3d>
        </p:spPr>
      </p:pic>
    </p:spTree>
    <p:extLst>
      <p:ext uri="{BB962C8B-B14F-4D97-AF65-F5344CB8AC3E}">
        <p14:creationId xmlns:p14="http://schemas.microsoft.com/office/powerpoint/2010/main" val="1344413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PA-任意多边形 47">
            <a:extLst>
              <a:ext uri="{FF2B5EF4-FFF2-40B4-BE49-F238E27FC236}">
                <a16:creationId xmlns:a16="http://schemas.microsoft.com/office/drawing/2014/main" xmlns="" id="{E3544D27-5CA8-4F9D-B2FD-21671D23D59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1" cy="6858001"/>
          </a:xfrm>
          <a:custGeom>
            <a:avLst/>
            <a:gdLst/>
            <a:ahLst/>
            <a:cxnLst/>
            <a:rect l="0" t="0" r="0" b="0"/>
            <a:pathLst>
              <a:path w="12192001" h="6858001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780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97387" y="5517977"/>
            <a:ext cx="496712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kern="100" dirty="0">
                <a:solidFill>
                  <a:srgbClr val="31353B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大文懂个</a:t>
            </a:r>
            <a:r>
              <a:rPr lang="en-US" altLang="zh-CN" kern="100" dirty="0" smtClean="0">
                <a:solidFill>
                  <a:srgbClr val="31353B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P  </a:t>
            </a:r>
            <a:r>
              <a:rPr lang="zh-CN" altLang="en-US" kern="100" dirty="0">
                <a:solidFill>
                  <a:srgbClr val="31353B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作</a:t>
            </a:r>
            <a:r>
              <a:rPr lang="zh-CN" altLang="en-US" kern="100" dirty="0" smtClean="0">
                <a:solidFill>
                  <a:srgbClr val="31353B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品</a:t>
            </a:r>
            <a:endParaRPr lang="en-US" altLang="zh-CN" kern="100" dirty="0" smtClean="0">
              <a:solidFill>
                <a:srgbClr val="31353B"/>
              </a:solidFill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kern="100" dirty="0">
              <a:solidFill>
                <a:srgbClr val="31353B"/>
              </a:solidFill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kern="100" dirty="0" smtClean="0">
                <a:solidFill>
                  <a:srgbClr val="31353B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51PPT</a:t>
            </a:r>
            <a:r>
              <a:rPr lang="zh-CN" altLang="en-US" kern="100" dirty="0" smtClean="0">
                <a:solidFill>
                  <a:srgbClr val="31353B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模板网   </a:t>
            </a:r>
            <a:r>
              <a:rPr lang="en-US" altLang="zh-CN" kern="100" dirty="0" smtClean="0">
                <a:solidFill>
                  <a:srgbClr val="31353B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  <a:hlinkClick r:id="rId2"/>
              </a:rPr>
              <a:t>www.51pptmoban.com</a:t>
            </a:r>
            <a:r>
              <a:rPr lang="en-US" altLang="zh-CN" kern="100" dirty="0" smtClean="0">
                <a:solidFill>
                  <a:srgbClr val="31353B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zh-CN" altLang="en-US" kern="100" dirty="0" smtClean="0">
                <a:solidFill>
                  <a:srgbClr val="31353B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授权发布</a:t>
            </a:r>
            <a:endParaRPr lang="en-US" altLang="zh-CN" kern="100" dirty="0" smtClean="0">
              <a:solidFill>
                <a:srgbClr val="31353B"/>
              </a:solidFill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17114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49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F921E15-8160-49D1-8746-810342D02CFB}"/>
              </a:ext>
            </a:extLst>
          </p:cNvPr>
          <p:cNvSpPr txBox="1"/>
          <p:nvPr/>
        </p:nvSpPr>
        <p:spPr>
          <a:xfrm>
            <a:off x="-590039" y="2586963"/>
            <a:ext cx="9441181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19476000" lon="18882000" rev="3612000"/>
              </a:camera>
              <a:lightRig rig="threePt" dir="t"/>
            </a:scene3d>
          </a:bodyPr>
          <a:lstStyle/>
          <a:p>
            <a:r>
              <a:rPr lang="en-US" altLang="zh-CN" sz="7200" b="1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HEELO  </a:t>
            </a:r>
            <a:r>
              <a:rPr lang="zh-CN" altLang="en-US" sz="7200" b="1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大家好，我是 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C22BD80E-4D9D-4C81-8693-DEF1B0C94CC9}"/>
              </a:ext>
            </a:extLst>
          </p:cNvPr>
          <p:cNvSpPr txBox="1"/>
          <p:nvPr/>
        </p:nvSpPr>
        <p:spPr>
          <a:xfrm>
            <a:off x="1415538" y="1600229"/>
            <a:ext cx="12675748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TopUp"/>
              <a:lightRig rig="soft" dir="t"/>
            </a:scene3d>
            <a:sp3d extrusionH="127000" prstMaterial="matte">
              <a:bevelT w="12700" h="158750" prst="coolSlant"/>
              <a:bevelB w="12700" h="12700" prst="angle"/>
            </a:sp3d>
          </a:bodyPr>
          <a:lstStyle/>
          <a:p>
            <a:r>
              <a:rPr lang="zh-CN" altLang="en-US" sz="16600" dirty="0">
                <a:ln w="38100">
                  <a:solidFill>
                    <a:srgbClr val="0B3FD3"/>
                  </a:solidFill>
                </a:ln>
                <a:solidFill>
                  <a:srgbClr val="4674FB"/>
                </a:solidFill>
                <a:effectLst>
                  <a:outerShdw blurRad="101600" dist="25400" dir="2700000" algn="tl" rotWithShape="0">
                    <a:prstClr val="black">
                      <a:alpha val="42000"/>
                    </a:prstClr>
                  </a:outerShdw>
                </a:effectLst>
                <a:latin typeface="造字工房言宋（非商用）常规体" pitchFamily="50" charset="-122"/>
                <a:ea typeface="造字工房言宋（非商用）常规体" pitchFamily="50" charset="-122"/>
              </a:rPr>
              <a:t>大文懂个</a:t>
            </a:r>
            <a:r>
              <a:rPr lang="en-US" altLang="zh-CN" sz="16600" dirty="0">
                <a:ln w="38100">
                  <a:solidFill>
                    <a:srgbClr val="0B3FD3"/>
                  </a:solidFill>
                </a:ln>
                <a:solidFill>
                  <a:srgbClr val="4674FB"/>
                </a:solidFill>
                <a:effectLst>
                  <a:outerShdw blurRad="101600" dist="25400" dir="2700000" algn="tl" rotWithShape="0">
                    <a:prstClr val="black">
                      <a:alpha val="42000"/>
                    </a:prstClr>
                  </a:outerShdw>
                </a:effectLst>
                <a:latin typeface="造字工房言宋（非商用）常规体" pitchFamily="50" charset="-122"/>
                <a:ea typeface="造字工房言宋（非商用）常规体" pitchFamily="50" charset="-122"/>
              </a:rPr>
              <a:t>P</a:t>
            </a:r>
            <a:endParaRPr lang="zh-CN" altLang="en-US" sz="16600" dirty="0">
              <a:ln w="38100">
                <a:solidFill>
                  <a:srgbClr val="0B3FD3"/>
                </a:solidFill>
              </a:ln>
              <a:solidFill>
                <a:srgbClr val="4674FB"/>
              </a:solidFill>
              <a:effectLst>
                <a:outerShdw blurRad="101600" dist="25400" dir="2700000" algn="tl" rotWithShape="0">
                  <a:prstClr val="black">
                    <a:alpha val="42000"/>
                  </a:prstClr>
                </a:outerShdw>
              </a:effectLst>
              <a:latin typeface="造字工房言宋（非商用）常规体" pitchFamily="50" charset="-122"/>
              <a:ea typeface="造字工房言宋（非商用）常规体" pitchFamily="50" charset="-122"/>
            </a:endParaRPr>
          </a:p>
        </p:txBody>
      </p:sp>
      <p:sp>
        <p:nvSpPr>
          <p:cNvPr id="4" name="Rectangle 50598">
            <a:extLst>
              <a:ext uri="{FF2B5EF4-FFF2-40B4-BE49-F238E27FC236}">
                <a16:creationId xmlns:a16="http://schemas.microsoft.com/office/drawing/2014/main" xmlns="" id="{A59448AF-11F4-4EA8-9586-5AD4B5C84C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34500" y="8874761"/>
            <a:ext cx="45719" cy="756"/>
          </a:xfrm>
          <a:prstGeom prst="rect">
            <a:avLst/>
          </a:prstGeom>
          <a:solidFill>
            <a:srgbClr val="E4EA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2E24F6CD-8160-443B-B83A-571B48999454}"/>
              </a:ext>
            </a:extLst>
          </p:cNvPr>
          <p:cNvSpPr txBox="1"/>
          <p:nvPr/>
        </p:nvSpPr>
        <p:spPr>
          <a:xfrm>
            <a:off x="10543309" y="5742007"/>
            <a:ext cx="1309255" cy="369332"/>
          </a:xfrm>
          <a:prstGeom prst="rect">
            <a:avLst/>
          </a:prstGeom>
          <a:solidFill>
            <a:srgbClr val="131313"/>
          </a:solidFill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造字工房言宋（非商用）常规体" pitchFamily="50" charset="-122"/>
                <a:ea typeface="造字工房言宋（非商用）常规体" pitchFamily="50" charset="-122"/>
              </a:rPr>
              <a:t>让学习</a:t>
            </a:r>
            <a:r>
              <a:rPr lang="en-US" altLang="zh-CN" dirty="0">
                <a:solidFill>
                  <a:schemeClr val="bg1"/>
                </a:solidFill>
                <a:latin typeface="造字工房言宋（非商用）常规体" pitchFamily="50" charset="-122"/>
                <a:ea typeface="造字工房言宋（非商用）常规体" pitchFamily="50" charset="-122"/>
              </a:rPr>
              <a:t>PPT</a:t>
            </a:r>
            <a:endParaRPr lang="zh-CN" altLang="en-US" dirty="0">
              <a:solidFill>
                <a:schemeClr val="bg1"/>
              </a:solidFill>
              <a:latin typeface="造字工房言宋（非商用）常规体" pitchFamily="50" charset="-122"/>
              <a:ea typeface="造字工房言宋（非商用）常规体" pitchFamily="50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C34A23C5-393E-45E7-81DD-1101BF1FEC59}"/>
              </a:ext>
            </a:extLst>
          </p:cNvPr>
          <p:cNvSpPr txBox="1"/>
          <p:nvPr/>
        </p:nvSpPr>
        <p:spPr>
          <a:xfrm>
            <a:off x="10903527" y="6124039"/>
            <a:ext cx="949037" cy="369332"/>
          </a:xfrm>
          <a:prstGeom prst="rect">
            <a:avLst/>
          </a:prstGeom>
          <a:solidFill>
            <a:srgbClr val="D6242F"/>
          </a:solidFill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造字工房言宋（非商用）常规体" pitchFamily="50" charset="-122"/>
                <a:ea typeface="造字工房言宋（非商用）常规体" pitchFamily="50" charset="-122"/>
              </a:rPr>
              <a:t>更简单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8134BC82-4B0E-4EA9-9FE0-2E50EC094679}"/>
              </a:ext>
            </a:extLst>
          </p:cNvPr>
          <p:cNvSpPr txBox="1"/>
          <p:nvPr/>
        </p:nvSpPr>
        <p:spPr>
          <a:xfrm>
            <a:off x="4529479" y="4911010"/>
            <a:ext cx="3474392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2Top">
                <a:rot lat="19487210" lon="2029749" rev="18420000"/>
              </a:camera>
              <a:lightRig rig="threePt" dir="t"/>
            </a:scene3d>
          </a:bodyPr>
          <a:lstStyle/>
          <a:p>
            <a:r>
              <a:rPr lang="zh-CN" altLang="en-US" sz="7200" b="1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现在是</a:t>
            </a:r>
          </a:p>
        </p:txBody>
      </p:sp>
    </p:spTree>
    <p:extLst>
      <p:ext uri="{BB962C8B-B14F-4D97-AF65-F5344CB8AC3E}">
        <p14:creationId xmlns:p14="http://schemas.microsoft.com/office/powerpoint/2010/main" val="973483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B5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F1E51111-31D5-4475-9D25-0F207C330B72}"/>
              </a:ext>
            </a:extLst>
          </p:cNvPr>
          <p:cNvSpPr txBox="1"/>
          <p:nvPr/>
        </p:nvSpPr>
        <p:spPr>
          <a:xfrm>
            <a:off x="2699147" y="1877184"/>
            <a:ext cx="9193106" cy="31547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TopUp"/>
              <a:lightRig rig="soft" dir="t">
                <a:rot lat="0" lon="0" rev="11400000"/>
              </a:lightRig>
            </a:scene3d>
            <a:sp3d prstMaterial="matte"/>
          </a:bodyPr>
          <a:lstStyle/>
          <a:p>
            <a:r>
              <a:rPr lang="en-US" altLang="zh-CN" sz="19900" dirty="0">
                <a:ln w="50800">
                  <a:noFill/>
                </a:ln>
                <a:solidFill>
                  <a:srgbClr val="979796"/>
                </a:solidFill>
                <a:latin typeface="造字工房言宋（非商用）常规体" pitchFamily="50" charset="-122"/>
                <a:ea typeface="造字工房言宋（非商用）常规体" pitchFamily="50" charset="-122"/>
              </a:rPr>
              <a:t>2019</a:t>
            </a:r>
            <a:endParaRPr lang="zh-CN" altLang="en-US" sz="19900" dirty="0">
              <a:ln w="50800">
                <a:noFill/>
              </a:ln>
              <a:solidFill>
                <a:srgbClr val="979796"/>
              </a:solidFill>
              <a:latin typeface="造字工房言宋（非商用）常规体" pitchFamily="50" charset="-122"/>
              <a:ea typeface="造字工房言宋（非商用）常规体" pitchFamily="50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4E646D7B-C065-45D3-8538-73678E499665}"/>
              </a:ext>
            </a:extLst>
          </p:cNvPr>
          <p:cNvSpPr txBox="1"/>
          <p:nvPr/>
        </p:nvSpPr>
        <p:spPr>
          <a:xfrm>
            <a:off x="2811540" y="1376165"/>
            <a:ext cx="9193106" cy="31547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TopUp"/>
              <a:lightRig rig="soft" dir="t">
                <a:rot lat="0" lon="0" rev="11400000"/>
              </a:lightRig>
            </a:scene3d>
            <a:sp3d extrusionH="241300" prstMaterial="matte">
              <a:bevelT w="6350" h="285750" prst="coolSlant"/>
              <a:bevelB w="12700" h="25400" prst="angle"/>
            </a:sp3d>
          </a:bodyPr>
          <a:lstStyle/>
          <a:p>
            <a:r>
              <a:rPr lang="en-US" altLang="zh-CN" sz="19900" dirty="0">
                <a:ln w="50800">
                  <a:solidFill>
                    <a:srgbClr val="3F7090"/>
                  </a:solidFill>
                </a:ln>
                <a:solidFill>
                  <a:srgbClr val="3F7090"/>
                </a:solidFill>
                <a:latin typeface="造字工房言宋（非商用）常规体" pitchFamily="50" charset="-122"/>
                <a:ea typeface="造字工房言宋（非商用）常规体" pitchFamily="50" charset="-122"/>
              </a:rPr>
              <a:t>2019</a:t>
            </a:r>
            <a:endParaRPr lang="zh-CN" altLang="en-US" sz="19900" dirty="0">
              <a:ln w="50800">
                <a:solidFill>
                  <a:srgbClr val="3F7090"/>
                </a:solidFill>
              </a:ln>
              <a:solidFill>
                <a:srgbClr val="3F7090"/>
              </a:solidFill>
              <a:latin typeface="造字工房言宋（非商用）常规体" pitchFamily="50" charset="-122"/>
              <a:ea typeface="造字工房言宋（非商用）常规体" pitchFamily="50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C9690B7C-843D-45DD-A6C8-32AEA85D25B8}"/>
              </a:ext>
            </a:extLst>
          </p:cNvPr>
          <p:cNvSpPr txBox="1"/>
          <p:nvPr/>
        </p:nvSpPr>
        <p:spPr>
          <a:xfrm>
            <a:off x="2802015" y="1328540"/>
            <a:ext cx="9193106" cy="31547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TopUp"/>
              <a:lightRig rig="soft" dir="t">
                <a:rot lat="0" lon="0" rev="11400000"/>
              </a:lightRig>
            </a:scene3d>
            <a:sp3d prstMaterial="matte">
              <a:bevelT w="6350"/>
            </a:sp3d>
          </a:bodyPr>
          <a:lstStyle/>
          <a:p>
            <a:r>
              <a:rPr lang="en-US" altLang="zh-CN" sz="19900" dirty="0">
                <a:ln w="38100">
                  <a:solidFill>
                    <a:schemeClr val="bg1"/>
                  </a:solidFill>
                </a:ln>
                <a:solidFill>
                  <a:srgbClr val="FB9AB9"/>
                </a:solidFill>
                <a:latin typeface="造字工房言宋（非商用）常规体" pitchFamily="50" charset="-122"/>
                <a:ea typeface="造字工房言宋（非商用）常规体" pitchFamily="50" charset="-122"/>
              </a:rPr>
              <a:t>2019</a:t>
            </a:r>
            <a:endParaRPr lang="zh-CN" altLang="en-US" sz="19900" dirty="0">
              <a:ln w="38100">
                <a:solidFill>
                  <a:schemeClr val="bg1"/>
                </a:solidFill>
              </a:ln>
              <a:solidFill>
                <a:srgbClr val="FB9AB9"/>
              </a:solidFill>
              <a:latin typeface="造字工房言宋（非商用）常规体" pitchFamily="50" charset="-122"/>
              <a:ea typeface="造字工房言宋（非商用）常规体" pitchFamily="50" charset="-122"/>
            </a:endParaRPr>
          </a:p>
        </p:txBody>
      </p:sp>
      <p:sp>
        <p:nvSpPr>
          <p:cNvPr id="6" name="Rectangle 50598">
            <a:extLst>
              <a:ext uri="{FF2B5EF4-FFF2-40B4-BE49-F238E27FC236}">
                <a16:creationId xmlns:a16="http://schemas.microsoft.com/office/drawing/2014/main" xmlns="" id="{500DE0A2-9CB6-4720-8033-678D307D25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26104" y="8386665"/>
            <a:ext cx="756" cy="756"/>
          </a:xfrm>
          <a:prstGeom prst="rect">
            <a:avLst/>
          </a:prstGeom>
          <a:solidFill>
            <a:srgbClr val="E4EA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9CA4EA2B-1C3F-4CB6-91E3-3AA90FDF0026}"/>
              </a:ext>
            </a:extLst>
          </p:cNvPr>
          <p:cNvGrpSpPr/>
          <p:nvPr/>
        </p:nvGrpSpPr>
        <p:grpSpPr>
          <a:xfrm>
            <a:off x="7460665" y="1376165"/>
            <a:ext cx="344241" cy="505542"/>
            <a:chOff x="7885073" y="4964702"/>
            <a:chExt cx="344241" cy="505542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8E918579-A1CC-4DFE-A237-6B78746A6EA6}"/>
                </a:ext>
              </a:extLst>
            </p:cNvPr>
            <p:cNvSpPr/>
            <p:nvPr/>
          </p:nvSpPr>
          <p:spPr>
            <a:xfrm>
              <a:off x="7895939" y="4964702"/>
              <a:ext cx="333375" cy="504825"/>
            </a:xfrm>
            <a:custGeom>
              <a:avLst/>
              <a:gdLst>
                <a:gd name="connsiteX0" fmla="*/ 285845 w 333375"/>
                <a:gd name="connsiteY0" fmla="*/ 435592 h 504825"/>
                <a:gd name="connsiteX1" fmla="*/ 275844 w 333375"/>
                <a:gd name="connsiteY1" fmla="*/ 413780 h 504825"/>
                <a:gd name="connsiteX2" fmla="*/ 281178 w 333375"/>
                <a:gd name="connsiteY2" fmla="*/ 494837 h 504825"/>
                <a:gd name="connsiteX3" fmla="*/ 247269 w 333375"/>
                <a:gd name="connsiteY3" fmla="*/ 507220 h 504825"/>
                <a:gd name="connsiteX4" fmla="*/ 189833 w 333375"/>
                <a:gd name="connsiteY4" fmla="*/ 366631 h 504825"/>
                <a:gd name="connsiteX5" fmla="*/ 59627 w 333375"/>
                <a:gd name="connsiteY5" fmla="*/ 295193 h 504825"/>
                <a:gd name="connsiteX6" fmla="*/ 28099 w 333375"/>
                <a:gd name="connsiteY6" fmla="*/ 240330 h 504825"/>
                <a:gd name="connsiteX7" fmla="*/ 0 w 333375"/>
                <a:gd name="connsiteY7" fmla="*/ 25636 h 504825"/>
                <a:gd name="connsiteX8" fmla="*/ 55340 w 333375"/>
                <a:gd name="connsiteY8" fmla="*/ 4395 h 504825"/>
                <a:gd name="connsiteX9" fmla="*/ 304990 w 333375"/>
                <a:gd name="connsiteY9" fmla="*/ 141460 h 504825"/>
                <a:gd name="connsiteX10" fmla="*/ 336518 w 333375"/>
                <a:gd name="connsiteY10" fmla="*/ 196324 h 504825"/>
                <a:gd name="connsiteX11" fmla="*/ 331851 w 333375"/>
                <a:gd name="connsiteY11" fmla="*/ 414066 h 504825"/>
                <a:gd name="connsiteX12" fmla="*/ 285845 w 333375"/>
                <a:gd name="connsiteY12" fmla="*/ 435592 h 50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3375" h="504825">
                  <a:moveTo>
                    <a:pt x="285845" y="435592"/>
                  </a:moveTo>
                  <a:lnTo>
                    <a:pt x="275844" y="413780"/>
                  </a:lnTo>
                  <a:lnTo>
                    <a:pt x="281178" y="494837"/>
                  </a:lnTo>
                  <a:lnTo>
                    <a:pt x="247269" y="507220"/>
                  </a:lnTo>
                  <a:lnTo>
                    <a:pt x="189833" y="366631"/>
                  </a:lnTo>
                  <a:lnTo>
                    <a:pt x="59627" y="295193"/>
                  </a:lnTo>
                  <a:cubicBezTo>
                    <a:pt x="41910" y="285478"/>
                    <a:pt x="27718" y="260808"/>
                    <a:pt x="28099" y="240330"/>
                  </a:cubicBezTo>
                  <a:lnTo>
                    <a:pt x="0" y="25636"/>
                  </a:lnTo>
                  <a:cubicBezTo>
                    <a:pt x="14383" y="776"/>
                    <a:pt x="37624" y="-5320"/>
                    <a:pt x="55340" y="4395"/>
                  </a:cubicBezTo>
                  <a:lnTo>
                    <a:pt x="304990" y="141460"/>
                  </a:lnTo>
                  <a:cubicBezTo>
                    <a:pt x="322707" y="151175"/>
                    <a:pt x="336900" y="175845"/>
                    <a:pt x="336518" y="196324"/>
                  </a:cubicBezTo>
                  <a:lnTo>
                    <a:pt x="331851" y="414066"/>
                  </a:lnTo>
                  <a:cubicBezTo>
                    <a:pt x="331470" y="434544"/>
                    <a:pt x="303562" y="445212"/>
                    <a:pt x="285845" y="435592"/>
                  </a:cubicBezTo>
                  <a:close/>
                </a:path>
              </a:pathLst>
            </a:custGeom>
            <a:solidFill>
              <a:srgbClr val="51E1C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4A96E7EE-A1D7-4F41-BE77-C6416C95AA88}"/>
                </a:ext>
              </a:extLst>
            </p:cNvPr>
            <p:cNvSpPr/>
            <p:nvPr/>
          </p:nvSpPr>
          <p:spPr>
            <a:xfrm>
              <a:off x="7885073" y="4984469"/>
              <a:ext cx="304800" cy="485775"/>
            </a:xfrm>
            <a:custGeom>
              <a:avLst/>
              <a:gdLst>
                <a:gd name="connsiteX0" fmla="*/ 272042 w 304800"/>
                <a:gd name="connsiteY0" fmla="*/ 421445 h 485775"/>
                <a:gd name="connsiteX1" fmla="*/ 247753 w 304800"/>
                <a:gd name="connsiteY1" fmla="*/ 408110 h 485775"/>
                <a:gd name="connsiteX2" fmla="*/ 258040 w 304800"/>
                <a:gd name="connsiteY2" fmla="*/ 487357 h 485775"/>
                <a:gd name="connsiteX3" fmla="*/ 161742 w 304800"/>
                <a:gd name="connsiteY3" fmla="*/ 360961 h 485775"/>
                <a:gd name="connsiteX4" fmla="*/ 31536 w 304800"/>
                <a:gd name="connsiteY4" fmla="*/ 289523 h 485775"/>
                <a:gd name="connsiteX5" fmla="*/ 7 w 304800"/>
                <a:gd name="connsiteY5" fmla="*/ 234659 h 485775"/>
                <a:gd name="connsiteX6" fmla="*/ 3532 w 304800"/>
                <a:gd name="connsiteY6" fmla="*/ 23490 h 485775"/>
                <a:gd name="connsiteX7" fmla="*/ 36298 w 304800"/>
                <a:gd name="connsiteY7" fmla="*/ 3964 h 485775"/>
                <a:gd name="connsiteX8" fmla="*/ 276804 w 304800"/>
                <a:gd name="connsiteY8" fmla="*/ 135885 h 485775"/>
                <a:gd name="connsiteX9" fmla="*/ 308332 w 304800"/>
                <a:gd name="connsiteY9" fmla="*/ 190749 h 485775"/>
                <a:gd name="connsiteX10" fmla="*/ 304808 w 304800"/>
                <a:gd name="connsiteY10" fmla="*/ 401918 h 485775"/>
                <a:gd name="connsiteX11" fmla="*/ 272042 w 304800"/>
                <a:gd name="connsiteY11" fmla="*/ 421445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4800" h="485775">
                  <a:moveTo>
                    <a:pt x="272042" y="421445"/>
                  </a:moveTo>
                  <a:lnTo>
                    <a:pt x="247753" y="408110"/>
                  </a:lnTo>
                  <a:lnTo>
                    <a:pt x="258040" y="487357"/>
                  </a:lnTo>
                  <a:lnTo>
                    <a:pt x="161742" y="360961"/>
                  </a:lnTo>
                  <a:lnTo>
                    <a:pt x="31536" y="289523"/>
                  </a:lnTo>
                  <a:cubicBezTo>
                    <a:pt x="13819" y="279808"/>
                    <a:pt x="-373" y="255138"/>
                    <a:pt x="7" y="234659"/>
                  </a:cubicBezTo>
                  <a:lnTo>
                    <a:pt x="3532" y="23490"/>
                  </a:lnTo>
                  <a:cubicBezTo>
                    <a:pt x="3913" y="3011"/>
                    <a:pt x="18677" y="-5752"/>
                    <a:pt x="36298" y="3964"/>
                  </a:cubicBezTo>
                  <a:lnTo>
                    <a:pt x="276804" y="135885"/>
                  </a:lnTo>
                  <a:cubicBezTo>
                    <a:pt x="294521" y="145601"/>
                    <a:pt x="308713" y="170270"/>
                    <a:pt x="308332" y="190749"/>
                  </a:cubicBezTo>
                  <a:lnTo>
                    <a:pt x="304808" y="401918"/>
                  </a:lnTo>
                  <a:cubicBezTo>
                    <a:pt x="304522" y="422302"/>
                    <a:pt x="289758" y="431065"/>
                    <a:pt x="272042" y="421445"/>
                  </a:cubicBezTo>
                  <a:close/>
                </a:path>
              </a:pathLst>
            </a:custGeom>
            <a:solidFill>
              <a:srgbClr val="6AFF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0B402927-2647-4CB9-A9D2-7FC98CBB2D33}"/>
                </a:ext>
              </a:extLst>
            </p:cNvPr>
            <p:cNvSpPr/>
            <p:nvPr/>
          </p:nvSpPr>
          <p:spPr>
            <a:xfrm>
              <a:off x="7909703" y="5104272"/>
              <a:ext cx="76200" cy="76200"/>
            </a:xfrm>
            <a:custGeom>
              <a:avLst/>
              <a:gdLst>
                <a:gd name="connsiteX0" fmla="*/ 55959 w 76200"/>
                <a:gd name="connsiteY0" fmla="*/ 20528 h 76200"/>
                <a:gd name="connsiteX1" fmla="*/ 58814 w 76200"/>
                <a:gd name="connsiteY1" fmla="*/ 58781 h 76200"/>
                <a:gd name="connsiteX2" fmla="*/ 20557 w 76200"/>
                <a:gd name="connsiteY2" fmla="*/ 55980 h 76200"/>
                <a:gd name="connsiteX3" fmla="*/ 17701 w 76200"/>
                <a:gd name="connsiteY3" fmla="*/ 17726 h 76200"/>
                <a:gd name="connsiteX4" fmla="*/ 55959 w 76200"/>
                <a:gd name="connsiteY4" fmla="*/ 2052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55959" y="20528"/>
                  </a:moveTo>
                  <a:cubicBezTo>
                    <a:pt x="67312" y="31865"/>
                    <a:pt x="68590" y="48991"/>
                    <a:pt x="58814" y="58781"/>
                  </a:cubicBezTo>
                  <a:cubicBezTo>
                    <a:pt x="49038" y="68571"/>
                    <a:pt x="31910" y="67317"/>
                    <a:pt x="20557" y="55980"/>
                  </a:cubicBezTo>
                  <a:cubicBezTo>
                    <a:pt x="9204" y="44643"/>
                    <a:pt x="7925" y="27516"/>
                    <a:pt x="17701" y="17726"/>
                  </a:cubicBezTo>
                  <a:cubicBezTo>
                    <a:pt x="27477" y="7936"/>
                    <a:pt x="44606" y="9191"/>
                    <a:pt x="55959" y="2052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0270A298-4B4A-40B3-A27C-DC1C4DFAEC21}"/>
                </a:ext>
              </a:extLst>
            </p:cNvPr>
            <p:cNvSpPr/>
            <p:nvPr/>
          </p:nvSpPr>
          <p:spPr>
            <a:xfrm>
              <a:off x="7900683" y="5110976"/>
              <a:ext cx="76200" cy="76200"/>
            </a:xfrm>
            <a:custGeom>
              <a:avLst/>
              <a:gdLst>
                <a:gd name="connsiteX0" fmla="*/ 55959 w 76200"/>
                <a:gd name="connsiteY0" fmla="*/ 20528 h 76200"/>
                <a:gd name="connsiteX1" fmla="*/ 58814 w 76200"/>
                <a:gd name="connsiteY1" fmla="*/ 58781 h 76200"/>
                <a:gd name="connsiteX2" fmla="*/ 20557 w 76200"/>
                <a:gd name="connsiteY2" fmla="*/ 55980 h 76200"/>
                <a:gd name="connsiteX3" fmla="*/ 17701 w 76200"/>
                <a:gd name="connsiteY3" fmla="*/ 17726 h 76200"/>
                <a:gd name="connsiteX4" fmla="*/ 55959 w 76200"/>
                <a:gd name="connsiteY4" fmla="*/ 2052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55959" y="20528"/>
                  </a:moveTo>
                  <a:cubicBezTo>
                    <a:pt x="67312" y="31865"/>
                    <a:pt x="68590" y="48992"/>
                    <a:pt x="58814" y="58781"/>
                  </a:cubicBezTo>
                  <a:cubicBezTo>
                    <a:pt x="49038" y="68571"/>
                    <a:pt x="31910" y="67317"/>
                    <a:pt x="20557" y="55980"/>
                  </a:cubicBezTo>
                  <a:cubicBezTo>
                    <a:pt x="9204" y="44643"/>
                    <a:pt x="7925" y="27516"/>
                    <a:pt x="17701" y="17726"/>
                  </a:cubicBezTo>
                  <a:cubicBezTo>
                    <a:pt x="27477" y="7936"/>
                    <a:pt x="44606" y="9191"/>
                    <a:pt x="55959" y="20528"/>
                  </a:cubicBez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F5B47A74-254B-4C7C-B839-85316F027667}"/>
                </a:ext>
              </a:extLst>
            </p:cNvPr>
            <p:cNvSpPr/>
            <p:nvPr/>
          </p:nvSpPr>
          <p:spPr>
            <a:xfrm>
              <a:off x="7979200" y="5137334"/>
              <a:ext cx="104775" cy="104775"/>
            </a:xfrm>
            <a:custGeom>
              <a:avLst/>
              <a:gdLst>
                <a:gd name="connsiteX0" fmla="*/ 80472 w 104775"/>
                <a:gd name="connsiteY0" fmla="*/ 31038 h 104775"/>
                <a:gd name="connsiteX1" fmla="*/ 80763 w 104775"/>
                <a:gd name="connsiteY1" fmla="*/ 85341 h 104775"/>
                <a:gd name="connsiteX2" fmla="*/ 27018 w 104775"/>
                <a:gd name="connsiteY2" fmla="*/ 77568 h 104775"/>
                <a:gd name="connsiteX3" fmla="*/ 26727 w 104775"/>
                <a:gd name="connsiteY3" fmla="*/ 23265 h 104775"/>
                <a:gd name="connsiteX4" fmla="*/ 80472 w 104775"/>
                <a:gd name="connsiteY4" fmla="*/ 3103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80472" y="31038"/>
                  </a:moveTo>
                  <a:cubicBezTo>
                    <a:pt x="95393" y="48180"/>
                    <a:pt x="95524" y="72492"/>
                    <a:pt x="80763" y="85341"/>
                  </a:cubicBezTo>
                  <a:cubicBezTo>
                    <a:pt x="66002" y="98190"/>
                    <a:pt x="41939" y="94710"/>
                    <a:pt x="27018" y="77568"/>
                  </a:cubicBezTo>
                  <a:cubicBezTo>
                    <a:pt x="12096" y="60427"/>
                    <a:pt x="11966" y="36114"/>
                    <a:pt x="26727" y="23265"/>
                  </a:cubicBezTo>
                  <a:cubicBezTo>
                    <a:pt x="41488" y="10416"/>
                    <a:pt x="65551" y="13896"/>
                    <a:pt x="80472" y="310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46B0CBAB-B848-4122-AE1B-05F829C7BA57}"/>
                </a:ext>
              </a:extLst>
            </p:cNvPr>
            <p:cNvSpPr/>
            <p:nvPr/>
          </p:nvSpPr>
          <p:spPr>
            <a:xfrm>
              <a:off x="7965840" y="5145807"/>
              <a:ext cx="104775" cy="104775"/>
            </a:xfrm>
            <a:custGeom>
              <a:avLst/>
              <a:gdLst>
                <a:gd name="connsiteX0" fmla="*/ 80472 w 104775"/>
                <a:gd name="connsiteY0" fmla="*/ 31038 h 104775"/>
                <a:gd name="connsiteX1" fmla="*/ 80763 w 104775"/>
                <a:gd name="connsiteY1" fmla="*/ 85341 h 104775"/>
                <a:gd name="connsiteX2" fmla="*/ 27018 w 104775"/>
                <a:gd name="connsiteY2" fmla="*/ 77568 h 104775"/>
                <a:gd name="connsiteX3" fmla="*/ 26727 w 104775"/>
                <a:gd name="connsiteY3" fmla="*/ 23265 h 104775"/>
                <a:gd name="connsiteX4" fmla="*/ 80472 w 104775"/>
                <a:gd name="connsiteY4" fmla="*/ 3103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80472" y="31038"/>
                  </a:moveTo>
                  <a:cubicBezTo>
                    <a:pt x="95394" y="48180"/>
                    <a:pt x="95524" y="72492"/>
                    <a:pt x="80763" y="85341"/>
                  </a:cubicBezTo>
                  <a:cubicBezTo>
                    <a:pt x="66002" y="98190"/>
                    <a:pt x="41939" y="94710"/>
                    <a:pt x="27018" y="77568"/>
                  </a:cubicBezTo>
                  <a:cubicBezTo>
                    <a:pt x="12096" y="60427"/>
                    <a:pt x="11966" y="36114"/>
                    <a:pt x="26727" y="23265"/>
                  </a:cubicBezTo>
                  <a:cubicBezTo>
                    <a:pt x="41488" y="10416"/>
                    <a:pt x="65551" y="13896"/>
                    <a:pt x="80472" y="31038"/>
                  </a:cubicBez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8AE8ECBC-4BEB-4CE6-A303-750A527960F1}"/>
                </a:ext>
              </a:extLst>
            </p:cNvPr>
            <p:cNvSpPr/>
            <p:nvPr/>
          </p:nvSpPr>
          <p:spPr>
            <a:xfrm>
              <a:off x="8079883" y="5205166"/>
              <a:ext cx="76200" cy="76200"/>
            </a:xfrm>
            <a:custGeom>
              <a:avLst/>
              <a:gdLst>
                <a:gd name="connsiteX0" fmla="*/ 59833 w 76200"/>
                <a:gd name="connsiteY0" fmla="*/ 22442 h 76200"/>
                <a:gd name="connsiteX1" fmla="*/ 61691 w 76200"/>
                <a:gd name="connsiteY1" fmla="*/ 63125 h 76200"/>
                <a:gd name="connsiteX2" fmla="*/ 21183 w 76200"/>
                <a:gd name="connsiteY2" fmla="*/ 58923 h 76200"/>
                <a:gd name="connsiteX3" fmla="*/ 19325 w 76200"/>
                <a:gd name="connsiteY3" fmla="*/ 18240 h 76200"/>
                <a:gd name="connsiteX4" fmla="*/ 59833 w 76200"/>
                <a:gd name="connsiteY4" fmla="*/ 22442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59833" y="22442"/>
                  </a:moveTo>
                  <a:cubicBezTo>
                    <a:pt x="71533" y="34836"/>
                    <a:pt x="72364" y="53051"/>
                    <a:pt x="61691" y="63125"/>
                  </a:cubicBezTo>
                  <a:cubicBezTo>
                    <a:pt x="51018" y="73199"/>
                    <a:pt x="32882" y="71317"/>
                    <a:pt x="21183" y="58923"/>
                  </a:cubicBezTo>
                  <a:cubicBezTo>
                    <a:pt x="9484" y="46529"/>
                    <a:pt x="8653" y="28314"/>
                    <a:pt x="19325" y="18240"/>
                  </a:cubicBezTo>
                  <a:cubicBezTo>
                    <a:pt x="29998" y="8166"/>
                    <a:pt x="48134" y="10048"/>
                    <a:pt x="59833" y="2244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B0C4FE67-4134-4032-B855-D656E14F9FFF}"/>
                </a:ext>
              </a:extLst>
            </p:cNvPr>
            <p:cNvSpPr/>
            <p:nvPr/>
          </p:nvSpPr>
          <p:spPr>
            <a:xfrm>
              <a:off x="8070075" y="5211969"/>
              <a:ext cx="76200" cy="76200"/>
            </a:xfrm>
            <a:custGeom>
              <a:avLst/>
              <a:gdLst>
                <a:gd name="connsiteX0" fmla="*/ 59833 w 76200"/>
                <a:gd name="connsiteY0" fmla="*/ 22442 h 76200"/>
                <a:gd name="connsiteX1" fmla="*/ 61691 w 76200"/>
                <a:gd name="connsiteY1" fmla="*/ 63125 h 76200"/>
                <a:gd name="connsiteX2" fmla="*/ 21183 w 76200"/>
                <a:gd name="connsiteY2" fmla="*/ 58924 h 76200"/>
                <a:gd name="connsiteX3" fmla="*/ 19325 w 76200"/>
                <a:gd name="connsiteY3" fmla="*/ 18241 h 76200"/>
                <a:gd name="connsiteX4" fmla="*/ 59833 w 76200"/>
                <a:gd name="connsiteY4" fmla="*/ 22442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59833" y="22442"/>
                  </a:moveTo>
                  <a:cubicBezTo>
                    <a:pt x="71532" y="34837"/>
                    <a:pt x="72364" y="53051"/>
                    <a:pt x="61691" y="63125"/>
                  </a:cubicBezTo>
                  <a:cubicBezTo>
                    <a:pt x="51018" y="73199"/>
                    <a:pt x="32882" y="71318"/>
                    <a:pt x="21183" y="58924"/>
                  </a:cubicBezTo>
                  <a:cubicBezTo>
                    <a:pt x="9484" y="46529"/>
                    <a:pt x="8653" y="28315"/>
                    <a:pt x="19325" y="18241"/>
                  </a:cubicBezTo>
                  <a:cubicBezTo>
                    <a:pt x="29998" y="8166"/>
                    <a:pt x="48134" y="10048"/>
                    <a:pt x="59833" y="22442"/>
                  </a:cubicBez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39D2DC26-7AD9-4ECC-91A7-1061AC2C65B6}"/>
              </a:ext>
            </a:extLst>
          </p:cNvPr>
          <p:cNvGrpSpPr/>
          <p:nvPr/>
        </p:nvGrpSpPr>
        <p:grpSpPr>
          <a:xfrm>
            <a:off x="3755436" y="2524895"/>
            <a:ext cx="331015" cy="381000"/>
            <a:chOff x="3891426" y="3176978"/>
            <a:chExt cx="331015" cy="381000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E94FD491-B463-41D6-B974-ECA088D415CC}"/>
                </a:ext>
              </a:extLst>
            </p:cNvPr>
            <p:cNvSpPr/>
            <p:nvPr/>
          </p:nvSpPr>
          <p:spPr>
            <a:xfrm>
              <a:off x="3891426" y="3176978"/>
              <a:ext cx="314325" cy="381000"/>
            </a:xfrm>
            <a:custGeom>
              <a:avLst/>
              <a:gdLst>
                <a:gd name="connsiteX0" fmla="*/ 151174 w 314325"/>
                <a:gd name="connsiteY0" fmla="*/ 66380 h 381000"/>
                <a:gd name="connsiteX1" fmla="*/ 4298 w 314325"/>
                <a:gd name="connsiteY1" fmla="*/ 208970 h 381000"/>
                <a:gd name="connsiteX2" fmla="*/ 184702 w 314325"/>
                <a:gd name="connsiteY2" fmla="*/ 382801 h 381000"/>
                <a:gd name="connsiteX3" fmla="*/ 315289 w 314325"/>
                <a:gd name="connsiteY3" fmla="*/ 60665 h 381000"/>
                <a:gd name="connsiteX4" fmla="*/ 199751 w 314325"/>
                <a:gd name="connsiteY4" fmla="*/ 11230 h 381000"/>
                <a:gd name="connsiteX5" fmla="*/ 151174 w 314325"/>
                <a:gd name="connsiteY5" fmla="*/ 6638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4325" h="381000">
                  <a:moveTo>
                    <a:pt x="151174" y="66380"/>
                  </a:moveTo>
                  <a:cubicBezTo>
                    <a:pt x="151174" y="66380"/>
                    <a:pt x="-29897" y="41996"/>
                    <a:pt x="4298" y="208970"/>
                  </a:cubicBezTo>
                  <a:cubicBezTo>
                    <a:pt x="4298" y="208970"/>
                    <a:pt x="20205" y="344510"/>
                    <a:pt x="184702" y="382801"/>
                  </a:cubicBezTo>
                  <a:cubicBezTo>
                    <a:pt x="184702" y="382801"/>
                    <a:pt x="338149" y="218780"/>
                    <a:pt x="315289" y="60665"/>
                  </a:cubicBezTo>
                  <a:cubicBezTo>
                    <a:pt x="306431" y="-676"/>
                    <a:pt x="237280" y="-12106"/>
                    <a:pt x="199751" y="11230"/>
                  </a:cubicBezTo>
                  <a:cubicBezTo>
                    <a:pt x="162032" y="34567"/>
                    <a:pt x="151174" y="66380"/>
                    <a:pt x="151174" y="66380"/>
                  </a:cubicBezTo>
                  <a:close/>
                </a:path>
              </a:pathLst>
            </a:custGeom>
            <a:solidFill>
              <a:srgbClr val="FFCC7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CF3C9F66-AE0E-4EF1-BA84-82453532B268}"/>
                </a:ext>
              </a:extLst>
            </p:cNvPr>
            <p:cNvSpPr/>
            <p:nvPr/>
          </p:nvSpPr>
          <p:spPr>
            <a:xfrm>
              <a:off x="3936691" y="3212617"/>
              <a:ext cx="285750" cy="342900"/>
            </a:xfrm>
            <a:custGeom>
              <a:avLst/>
              <a:gdLst>
                <a:gd name="connsiteX0" fmla="*/ 143532 w 285750"/>
                <a:gd name="connsiteY0" fmla="*/ 63983 h 342900"/>
                <a:gd name="connsiteX1" fmla="*/ 2753 w 285750"/>
                <a:gd name="connsiteY1" fmla="*/ 200667 h 342900"/>
                <a:gd name="connsiteX2" fmla="*/ 143532 w 285750"/>
                <a:gd name="connsiteY2" fmla="*/ 348304 h 342900"/>
                <a:gd name="connsiteX3" fmla="*/ 283836 w 285750"/>
                <a:gd name="connsiteY3" fmla="*/ 53982 h 342900"/>
                <a:gd name="connsiteX4" fmla="*/ 190014 w 285750"/>
                <a:gd name="connsiteY4" fmla="*/ 11119 h 342900"/>
                <a:gd name="connsiteX5" fmla="*/ 143532 w 285750"/>
                <a:gd name="connsiteY5" fmla="*/ 63983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5750" h="342900">
                  <a:moveTo>
                    <a:pt x="143532" y="63983"/>
                  </a:moveTo>
                  <a:cubicBezTo>
                    <a:pt x="143532" y="63983"/>
                    <a:pt x="-23250" y="36456"/>
                    <a:pt x="2753" y="200667"/>
                  </a:cubicBezTo>
                  <a:cubicBezTo>
                    <a:pt x="2753" y="200667"/>
                    <a:pt x="25041" y="318872"/>
                    <a:pt x="143532" y="348304"/>
                  </a:cubicBezTo>
                  <a:cubicBezTo>
                    <a:pt x="143532" y="348304"/>
                    <a:pt x="306791" y="228289"/>
                    <a:pt x="283836" y="53982"/>
                  </a:cubicBezTo>
                  <a:cubicBezTo>
                    <a:pt x="276501" y="-1454"/>
                    <a:pt x="226019" y="-11169"/>
                    <a:pt x="190014" y="11119"/>
                  </a:cubicBezTo>
                  <a:cubicBezTo>
                    <a:pt x="154010" y="33503"/>
                    <a:pt x="143532" y="63983"/>
                    <a:pt x="143532" y="63983"/>
                  </a:cubicBezTo>
                  <a:close/>
                </a:path>
              </a:pathLst>
            </a:custGeom>
            <a:solidFill>
              <a:srgbClr val="FF5B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BA38417A-5E52-4517-B834-A7475684AC56}"/>
              </a:ext>
            </a:extLst>
          </p:cNvPr>
          <p:cNvGrpSpPr/>
          <p:nvPr/>
        </p:nvGrpSpPr>
        <p:grpSpPr>
          <a:xfrm>
            <a:off x="6494570" y="3499399"/>
            <a:ext cx="244322" cy="616565"/>
            <a:chOff x="1800225" y="1458913"/>
            <a:chExt cx="1952626" cy="4927600"/>
          </a:xfrm>
        </p:grpSpPr>
        <p:sp>
          <p:nvSpPr>
            <p:cNvPr id="28" name="Freeform 47">
              <a:extLst>
                <a:ext uri="{FF2B5EF4-FFF2-40B4-BE49-F238E27FC236}">
                  <a16:creationId xmlns:a16="http://schemas.microsoft.com/office/drawing/2014/main" xmlns="" id="{E5EF2D02-A159-4A93-B619-FDF9108D70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4938" y="5873751"/>
              <a:ext cx="117475" cy="71438"/>
            </a:xfrm>
            <a:custGeom>
              <a:avLst/>
              <a:gdLst>
                <a:gd name="T0" fmla="*/ 0 w 74"/>
                <a:gd name="T1" fmla="*/ 29 h 45"/>
                <a:gd name="T2" fmla="*/ 52 w 74"/>
                <a:gd name="T3" fmla="*/ 45 h 45"/>
                <a:gd name="T4" fmla="*/ 74 w 74"/>
                <a:gd name="T5" fmla="*/ 8 h 45"/>
                <a:gd name="T6" fmla="*/ 45 w 74"/>
                <a:gd name="T7" fmla="*/ 0 h 45"/>
                <a:gd name="T8" fmla="*/ 0 w 74"/>
                <a:gd name="T9" fmla="*/ 2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45">
                  <a:moveTo>
                    <a:pt x="0" y="29"/>
                  </a:moveTo>
                  <a:lnTo>
                    <a:pt x="52" y="45"/>
                  </a:lnTo>
                  <a:lnTo>
                    <a:pt x="74" y="8"/>
                  </a:lnTo>
                  <a:lnTo>
                    <a:pt x="45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1410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48">
              <a:extLst>
                <a:ext uri="{FF2B5EF4-FFF2-40B4-BE49-F238E27FC236}">
                  <a16:creationId xmlns:a16="http://schemas.microsoft.com/office/drawing/2014/main" xmlns="" id="{43D1F1BD-CAC9-4D2B-8A61-47D64395C3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4938" y="5873751"/>
              <a:ext cx="117475" cy="71438"/>
            </a:xfrm>
            <a:custGeom>
              <a:avLst/>
              <a:gdLst>
                <a:gd name="T0" fmla="*/ 0 w 74"/>
                <a:gd name="T1" fmla="*/ 29 h 45"/>
                <a:gd name="T2" fmla="*/ 52 w 74"/>
                <a:gd name="T3" fmla="*/ 45 h 45"/>
                <a:gd name="T4" fmla="*/ 74 w 74"/>
                <a:gd name="T5" fmla="*/ 8 h 45"/>
                <a:gd name="T6" fmla="*/ 45 w 74"/>
                <a:gd name="T7" fmla="*/ 0 h 45"/>
                <a:gd name="T8" fmla="*/ 0 w 74"/>
                <a:gd name="T9" fmla="*/ 2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45">
                  <a:moveTo>
                    <a:pt x="0" y="29"/>
                  </a:moveTo>
                  <a:lnTo>
                    <a:pt x="52" y="45"/>
                  </a:lnTo>
                  <a:lnTo>
                    <a:pt x="74" y="8"/>
                  </a:lnTo>
                  <a:lnTo>
                    <a:pt x="45" y="0"/>
                  </a:lnTo>
                  <a:lnTo>
                    <a:pt x="0" y="2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9">
              <a:extLst>
                <a:ext uri="{FF2B5EF4-FFF2-40B4-BE49-F238E27FC236}">
                  <a16:creationId xmlns:a16="http://schemas.microsoft.com/office/drawing/2014/main" xmlns="" id="{06FEEE94-E219-4A43-A63F-4C7DD24EFD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81200" y="5748338"/>
              <a:ext cx="1547813" cy="638175"/>
            </a:xfrm>
            <a:custGeom>
              <a:avLst/>
              <a:gdLst>
                <a:gd name="T0" fmla="*/ 235 w 469"/>
                <a:gd name="T1" fmla="*/ 60 h 194"/>
                <a:gd name="T2" fmla="*/ 210 w 469"/>
                <a:gd name="T3" fmla="*/ 52 h 194"/>
                <a:gd name="T4" fmla="*/ 232 w 469"/>
                <a:gd name="T5" fmla="*/ 38 h 194"/>
                <a:gd name="T6" fmla="*/ 246 w 469"/>
                <a:gd name="T7" fmla="*/ 42 h 194"/>
                <a:gd name="T8" fmla="*/ 235 w 469"/>
                <a:gd name="T9" fmla="*/ 60 h 194"/>
                <a:gd name="T10" fmla="*/ 252 w 469"/>
                <a:gd name="T11" fmla="*/ 0 h 194"/>
                <a:gd name="T12" fmla="*/ 231 w 469"/>
                <a:gd name="T13" fmla="*/ 0 h 194"/>
                <a:gd name="T14" fmla="*/ 7 w 469"/>
                <a:gd name="T15" fmla="*/ 55 h 194"/>
                <a:gd name="T16" fmla="*/ 97 w 469"/>
                <a:gd name="T17" fmla="*/ 109 h 194"/>
                <a:gd name="T18" fmla="*/ 149 w 469"/>
                <a:gd name="T19" fmla="*/ 159 h 194"/>
                <a:gd name="T20" fmla="*/ 249 w 469"/>
                <a:gd name="T21" fmla="*/ 194 h 194"/>
                <a:gd name="T22" fmla="*/ 268 w 469"/>
                <a:gd name="T23" fmla="*/ 194 h 194"/>
                <a:gd name="T24" fmla="*/ 469 w 469"/>
                <a:gd name="T25" fmla="*/ 92 h 194"/>
                <a:gd name="T26" fmla="*/ 422 w 469"/>
                <a:gd name="T27" fmla="*/ 31 h 194"/>
                <a:gd name="T28" fmla="*/ 411 w 469"/>
                <a:gd name="T29" fmla="*/ 43 h 194"/>
                <a:gd name="T30" fmla="*/ 414 w 469"/>
                <a:gd name="T31" fmla="*/ 96 h 194"/>
                <a:gd name="T32" fmla="*/ 361 w 469"/>
                <a:gd name="T33" fmla="*/ 143 h 194"/>
                <a:gd name="T34" fmla="*/ 356 w 469"/>
                <a:gd name="T35" fmla="*/ 144 h 194"/>
                <a:gd name="T36" fmla="*/ 345 w 469"/>
                <a:gd name="T37" fmla="*/ 143 h 194"/>
                <a:gd name="T38" fmla="*/ 334 w 469"/>
                <a:gd name="T39" fmla="*/ 102 h 194"/>
                <a:gd name="T40" fmla="*/ 343 w 469"/>
                <a:gd name="T41" fmla="*/ 47 h 194"/>
                <a:gd name="T42" fmla="*/ 334 w 469"/>
                <a:gd name="T43" fmla="*/ 34 h 194"/>
                <a:gd name="T44" fmla="*/ 335 w 469"/>
                <a:gd name="T45" fmla="*/ 5 h 194"/>
                <a:gd name="T46" fmla="*/ 252 w 469"/>
                <a:gd name="T47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9" h="194">
                  <a:moveTo>
                    <a:pt x="235" y="60"/>
                  </a:moveTo>
                  <a:cubicBezTo>
                    <a:pt x="210" y="52"/>
                    <a:pt x="210" y="52"/>
                    <a:pt x="210" y="52"/>
                  </a:cubicBezTo>
                  <a:cubicBezTo>
                    <a:pt x="232" y="38"/>
                    <a:pt x="232" y="38"/>
                    <a:pt x="232" y="38"/>
                  </a:cubicBezTo>
                  <a:cubicBezTo>
                    <a:pt x="246" y="42"/>
                    <a:pt x="246" y="42"/>
                    <a:pt x="246" y="42"/>
                  </a:cubicBezTo>
                  <a:cubicBezTo>
                    <a:pt x="235" y="60"/>
                    <a:pt x="235" y="60"/>
                    <a:pt x="235" y="60"/>
                  </a:cubicBezTo>
                  <a:moveTo>
                    <a:pt x="252" y="0"/>
                  </a:moveTo>
                  <a:cubicBezTo>
                    <a:pt x="245" y="0"/>
                    <a:pt x="238" y="0"/>
                    <a:pt x="231" y="0"/>
                  </a:cubicBezTo>
                  <a:cubicBezTo>
                    <a:pt x="108" y="4"/>
                    <a:pt x="12" y="38"/>
                    <a:pt x="7" y="55"/>
                  </a:cubicBezTo>
                  <a:cubicBezTo>
                    <a:pt x="0" y="78"/>
                    <a:pt x="26" y="101"/>
                    <a:pt x="97" y="109"/>
                  </a:cubicBezTo>
                  <a:cubicBezTo>
                    <a:pt x="243" y="125"/>
                    <a:pt x="154" y="142"/>
                    <a:pt x="149" y="159"/>
                  </a:cubicBezTo>
                  <a:cubicBezTo>
                    <a:pt x="142" y="183"/>
                    <a:pt x="199" y="194"/>
                    <a:pt x="249" y="194"/>
                  </a:cubicBezTo>
                  <a:cubicBezTo>
                    <a:pt x="256" y="194"/>
                    <a:pt x="262" y="194"/>
                    <a:pt x="268" y="194"/>
                  </a:cubicBezTo>
                  <a:cubicBezTo>
                    <a:pt x="415" y="185"/>
                    <a:pt x="469" y="147"/>
                    <a:pt x="469" y="92"/>
                  </a:cubicBezTo>
                  <a:cubicBezTo>
                    <a:pt x="469" y="68"/>
                    <a:pt x="453" y="47"/>
                    <a:pt x="422" y="31"/>
                  </a:cubicBezTo>
                  <a:cubicBezTo>
                    <a:pt x="421" y="34"/>
                    <a:pt x="417" y="39"/>
                    <a:pt x="411" y="43"/>
                  </a:cubicBezTo>
                  <a:cubicBezTo>
                    <a:pt x="412" y="62"/>
                    <a:pt x="414" y="83"/>
                    <a:pt x="414" y="96"/>
                  </a:cubicBezTo>
                  <a:cubicBezTo>
                    <a:pt x="415" y="117"/>
                    <a:pt x="390" y="142"/>
                    <a:pt x="361" y="143"/>
                  </a:cubicBezTo>
                  <a:cubicBezTo>
                    <a:pt x="359" y="144"/>
                    <a:pt x="357" y="144"/>
                    <a:pt x="356" y="144"/>
                  </a:cubicBezTo>
                  <a:cubicBezTo>
                    <a:pt x="350" y="144"/>
                    <a:pt x="345" y="143"/>
                    <a:pt x="345" y="143"/>
                  </a:cubicBezTo>
                  <a:cubicBezTo>
                    <a:pt x="334" y="143"/>
                    <a:pt x="329" y="130"/>
                    <a:pt x="334" y="102"/>
                  </a:cubicBezTo>
                  <a:cubicBezTo>
                    <a:pt x="336" y="91"/>
                    <a:pt x="339" y="68"/>
                    <a:pt x="343" y="47"/>
                  </a:cubicBezTo>
                  <a:cubicBezTo>
                    <a:pt x="338" y="43"/>
                    <a:pt x="334" y="39"/>
                    <a:pt x="334" y="34"/>
                  </a:cubicBezTo>
                  <a:cubicBezTo>
                    <a:pt x="334" y="34"/>
                    <a:pt x="334" y="23"/>
                    <a:pt x="335" y="5"/>
                  </a:cubicBezTo>
                  <a:cubicBezTo>
                    <a:pt x="310" y="2"/>
                    <a:pt x="283" y="0"/>
                    <a:pt x="252" y="0"/>
                  </a:cubicBezTo>
                </a:path>
              </a:pathLst>
            </a:custGeom>
            <a:solidFill>
              <a:srgbClr val="BF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50">
              <a:extLst>
                <a:ext uri="{FF2B5EF4-FFF2-40B4-BE49-F238E27FC236}">
                  <a16:creationId xmlns:a16="http://schemas.microsoft.com/office/drawing/2014/main" xmlns="" id="{1894112D-6B41-41A0-819F-1ED184E107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4938" y="5873751"/>
              <a:ext cx="117475" cy="71438"/>
            </a:xfrm>
            <a:custGeom>
              <a:avLst/>
              <a:gdLst>
                <a:gd name="T0" fmla="*/ 45 w 74"/>
                <a:gd name="T1" fmla="*/ 0 h 45"/>
                <a:gd name="T2" fmla="*/ 0 w 74"/>
                <a:gd name="T3" fmla="*/ 29 h 45"/>
                <a:gd name="T4" fmla="*/ 52 w 74"/>
                <a:gd name="T5" fmla="*/ 45 h 45"/>
                <a:gd name="T6" fmla="*/ 74 w 74"/>
                <a:gd name="T7" fmla="*/ 8 h 45"/>
                <a:gd name="T8" fmla="*/ 45 w 74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45">
                  <a:moveTo>
                    <a:pt x="45" y="0"/>
                  </a:moveTo>
                  <a:lnTo>
                    <a:pt x="0" y="29"/>
                  </a:lnTo>
                  <a:lnTo>
                    <a:pt x="52" y="45"/>
                  </a:lnTo>
                  <a:lnTo>
                    <a:pt x="74" y="8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F0C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1">
              <a:extLst>
                <a:ext uri="{FF2B5EF4-FFF2-40B4-BE49-F238E27FC236}">
                  <a16:creationId xmlns:a16="http://schemas.microsoft.com/office/drawing/2014/main" xmlns="" id="{7BC63DF5-F0B0-4B99-8875-0298A9A38D4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4938" y="5873751"/>
              <a:ext cx="117475" cy="71438"/>
            </a:xfrm>
            <a:custGeom>
              <a:avLst/>
              <a:gdLst>
                <a:gd name="T0" fmla="*/ 45 w 74"/>
                <a:gd name="T1" fmla="*/ 0 h 45"/>
                <a:gd name="T2" fmla="*/ 0 w 74"/>
                <a:gd name="T3" fmla="*/ 29 h 45"/>
                <a:gd name="T4" fmla="*/ 52 w 74"/>
                <a:gd name="T5" fmla="*/ 45 h 45"/>
                <a:gd name="T6" fmla="*/ 74 w 74"/>
                <a:gd name="T7" fmla="*/ 8 h 45"/>
                <a:gd name="T8" fmla="*/ 45 w 74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45">
                  <a:moveTo>
                    <a:pt x="45" y="0"/>
                  </a:moveTo>
                  <a:lnTo>
                    <a:pt x="0" y="29"/>
                  </a:lnTo>
                  <a:lnTo>
                    <a:pt x="52" y="45"/>
                  </a:lnTo>
                  <a:lnTo>
                    <a:pt x="74" y="8"/>
                  </a:lnTo>
                  <a:lnTo>
                    <a:pt x="4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2">
              <a:extLst>
                <a:ext uri="{FF2B5EF4-FFF2-40B4-BE49-F238E27FC236}">
                  <a16:creationId xmlns:a16="http://schemas.microsoft.com/office/drawing/2014/main" xmlns="" id="{80762F40-D6EB-4FBD-B0A2-0C87466B8C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1400" y="5629276"/>
              <a:ext cx="596900" cy="379413"/>
            </a:xfrm>
            <a:custGeom>
              <a:avLst/>
              <a:gdLst>
                <a:gd name="T0" fmla="*/ 114 w 181"/>
                <a:gd name="T1" fmla="*/ 3 h 115"/>
                <a:gd name="T2" fmla="*/ 105 w 181"/>
                <a:gd name="T3" fmla="*/ 29 h 115"/>
                <a:gd name="T4" fmla="*/ 4 w 181"/>
                <a:gd name="T5" fmla="*/ 92 h 115"/>
                <a:gd name="T6" fmla="*/ 0 w 181"/>
                <a:gd name="T7" fmla="*/ 104 h 115"/>
                <a:gd name="T8" fmla="*/ 23 w 181"/>
                <a:gd name="T9" fmla="*/ 113 h 115"/>
                <a:gd name="T10" fmla="*/ 63 w 181"/>
                <a:gd name="T11" fmla="*/ 113 h 115"/>
                <a:gd name="T12" fmla="*/ 131 w 181"/>
                <a:gd name="T13" fmla="*/ 85 h 115"/>
                <a:gd name="T14" fmla="*/ 135 w 181"/>
                <a:gd name="T15" fmla="*/ 87 h 115"/>
                <a:gd name="T16" fmla="*/ 135 w 181"/>
                <a:gd name="T17" fmla="*/ 96 h 115"/>
                <a:gd name="T18" fmla="*/ 175 w 181"/>
                <a:gd name="T19" fmla="*/ 80 h 115"/>
                <a:gd name="T20" fmla="*/ 179 w 181"/>
                <a:gd name="T21" fmla="*/ 60 h 115"/>
                <a:gd name="T22" fmla="*/ 176 w 181"/>
                <a:gd name="T23" fmla="*/ 0 h 115"/>
                <a:gd name="T24" fmla="*/ 114 w 181"/>
                <a:gd name="T25" fmla="*/ 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1" h="115">
                  <a:moveTo>
                    <a:pt x="114" y="3"/>
                  </a:moveTo>
                  <a:cubicBezTo>
                    <a:pt x="114" y="3"/>
                    <a:pt x="109" y="18"/>
                    <a:pt x="105" y="29"/>
                  </a:cubicBezTo>
                  <a:cubicBezTo>
                    <a:pt x="102" y="36"/>
                    <a:pt x="42" y="77"/>
                    <a:pt x="4" y="92"/>
                  </a:cubicBezTo>
                  <a:cubicBezTo>
                    <a:pt x="0" y="93"/>
                    <a:pt x="0" y="95"/>
                    <a:pt x="0" y="104"/>
                  </a:cubicBezTo>
                  <a:cubicBezTo>
                    <a:pt x="0" y="105"/>
                    <a:pt x="13" y="111"/>
                    <a:pt x="23" y="113"/>
                  </a:cubicBezTo>
                  <a:cubicBezTo>
                    <a:pt x="39" y="115"/>
                    <a:pt x="53" y="115"/>
                    <a:pt x="63" y="113"/>
                  </a:cubicBezTo>
                  <a:cubicBezTo>
                    <a:pt x="94" y="108"/>
                    <a:pt x="125" y="89"/>
                    <a:pt x="131" y="85"/>
                  </a:cubicBezTo>
                  <a:cubicBezTo>
                    <a:pt x="131" y="85"/>
                    <a:pt x="135" y="83"/>
                    <a:pt x="135" y="87"/>
                  </a:cubicBezTo>
                  <a:cubicBezTo>
                    <a:pt x="135" y="89"/>
                    <a:pt x="135" y="94"/>
                    <a:pt x="135" y="96"/>
                  </a:cubicBezTo>
                  <a:cubicBezTo>
                    <a:pt x="175" y="80"/>
                    <a:pt x="175" y="80"/>
                    <a:pt x="175" y="80"/>
                  </a:cubicBezTo>
                  <a:cubicBezTo>
                    <a:pt x="175" y="80"/>
                    <a:pt x="179" y="67"/>
                    <a:pt x="179" y="60"/>
                  </a:cubicBezTo>
                  <a:cubicBezTo>
                    <a:pt x="181" y="34"/>
                    <a:pt x="176" y="0"/>
                    <a:pt x="176" y="0"/>
                  </a:cubicBezTo>
                  <a:lnTo>
                    <a:pt x="114" y="3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53">
              <a:extLst>
                <a:ext uri="{FF2B5EF4-FFF2-40B4-BE49-F238E27FC236}">
                  <a16:creationId xmlns:a16="http://schemas.microsoft.com/office/drawing/2014/main" xmlns="" id="{ADD3D603-58E8-4F98-8DD1-F9DDF2E336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1913" y="3521076"/>
              <a:ext cx="477838" cy="2243138"/>
            </a:xfrm>
            <a:custGeom>
              <a:avLst/>
              <a:gdLst>
                <a:gd name="T0" fmla="*/ 0 w 145"/>
                <a:gd name="T1" fmla="*/ 0 h 681"/>
                <a:gd name="T2" fmla="*/ 19 w 145"/>
                <a:gd name="T3" fmla="*/ 372 h 681"/>
                <a:gd name="T4" fmla="*/ 17 w 145"/>
                <a:gd name="T5" fmla="*/ 653 h 681"/>
                <a:gd name="T6" fmla="*/ 99 w 145"/>
                <a:gd name="T7" fmla="*/ 658 h 681"/>
                <a:gd name="T8" fmla="*/ 118 w 145"/>
                <a:gd name="T9" fmla="*/ 443 h 681"/>
                <a:gd name="T10" fmla="*/ 112 w 145"/>
                <a:gd name="T11" fmla="*/ 382 h 681"/>
                <a:gd name="T12" fmla="*/ 145 w 145"/>
                <a:gd name="T13" fmla="*/ 11 h 681"/>
                <a:gd name="T14" fmla="*/ 0 w 145"/>
                <a:gd name="T15" fmla="*/ 0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5" h="681">
                  <a:moveTo>
                    <a:pt x="0" y="0"/>
                  </a:moveTo>
                  <a:cubicBezTo>
                    <a:pt x="0" y="0"/>
                    <a:pt x="17" y="309"/>
                    <a:pt x="19" y="372"/>
                  </a:cubicBezTo>
                  <a:cubicBezTo>
                    <a:pt x="22" y="459"/>
                    <a:pt x="17" y="649"/>
                    <a:pt x="17" y="653"/>
                  </a:cubicBezTo>
                  <a:cubicBezTo>
                    <a:pt x="10" y="681"/>
                    <a:pt x="86" y="667"/>
                    <a:pt x="99" y="658"/>
                  </a:cubicBezTo>
                  <a:cubicBezTo>
                    <a:pt x="99" y="658"/>
                    <a:pt x="113" y="536"/>
                    <a:pt x="118" y="443"/>
                  </a:cubicBezTo>
                  <a:cubicBezTo>
                    <a:pt x="119" y="430"/>
                    <a:pt x="111" y="392"/>
                    <a:pt x="112" y="382"/>
                  </a:cubicBezTo>
                  <a:cubicBezTo>
                    <a:pt x="119" y="276"/>
                    <a:pt x="145" y="11"/>
                    <a:pt x="145" y="1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414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54">
              <a:extLst>
                <a:ext uri="{FF2B5EF4-FFF2-40B4-BE49-F238E27FC236}">
                  <a16:creationId xmlns:a16="http://schemas.microsoft.com/office/drawing/2014/main" xmlns="" id="{9B934ACD-4994-48F0-B149-7CCD368BF17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7050" y="5727701"/>
              <a:ext cx="284163" cy="493713"/>
            </a:xfrm>
            <a:custGeom>
              <a:avLst/>
              <a:gdLst>
                <a:gd name="T0" fmla="*/ 78 w 86"/>
                <a:gd name="T1" fmla="*/ 7 h 150"/>
                <a:gd name="T2" fmla="*/ 85 w 86"/>
                <a:gd name="T3" fmla="*/ 102 h 150"/>
                <a:gd name="T4" fmla="*/ 32 w 86"/>
                <a:gd name="T5" fmla="*/ 149 h 150"/>
                <a:gd name="T6" fmla="*/ 16 w 86"/>
                <a:gd name="T7" fmla="*/ 149 h 150"/>
                <a:gd name="T8" fmla="*/ 5 w 86"/>
                <a:gd name="T9" fmla="*/ 108 h 150"/>
                <a:gd name="T10" fmla="*/ 23 w 86"/>
                <a:gd name="T11" fmla="*/ 0 h 150"/>
                <a:gd name="T12" fmla="*/ 78 w 86"/>
                <a:gd name="T13" fmla="*/ 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50">
                  <a:moveTo>
                    <a:pt x="78" y="7"/>
                  </a:moveTo>
                  <a:cubicBezTo>
                    <a:pt x="78" y="7"/>
                    <a:pt x="84" y="73"/>
                    <a:pt x="85" y="102"/>
                  </a:cubicBezTo>
                  <a:cubicBezTo>
                    <a:pt x="86" y="123"/>
                    <a:pt x="61" y="148"/>
                    <a:pt x="32" y="149"/>
                  </a:cubicBezTo>
                  <a:cubicBezTo>
                    <a:pt x="24" y="150"/>
                    <a:pt x="16" y="149"/>
                    <a:pt x="16" y="149"/>
                  </a:cubicBezTo>
                  <a:cubicBezTo>
                    <a:pt x="5" y="149"/>
                    <a:pt x="0" y="136"/>
                    <a:pt x="5" y="108"/>
                  </a:cubicBezTo>
                  <a:cubicBezTo>
                    <a:pt x="9" y="83"/>
                    <a:pt x="22" y="1"/>
                    <a:pt x="23" y="0"/>
                  </a:cubicBezTo>
                  <a:cubicBezTo>
                    <a:pt x="78" y="7"/>
                    <a:pt x="78" y="7"/>
                    <a:pt x="78" y="7"/>
                  </a:cubicBezTo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5">
              <a:extLst>
                <a:ext uri="{FF2B5EF4-FFF2-40B4-BE49-F238E27FC236}">
                  <a16:creationId xmlns:a16="http://schemas.microsoft.com/office/drawing/2014/main" xmlns="" id="{746CE8F1-81CB-4565-9856-267B97840B0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8613" y="3448051"/>
              <a:ext cx="538163" cy="2487613"/>
            </a:xfrm>
            <a:custGeom>
              <a:avLst/>
              <a:gdLst>
                <a:gd name="T0" fmla="*/ 0 w 163"/>
                <a:gd name="T1" fmla="*/ 1 h 755"/>
                <a:gd name="T2" fmla="*/ 62 w 163"/>
                <a:gd name="T3" fmla="*/ 464 h 755"/>
                <a:gd name="T4" fmla="*/ 65 w 163"/>
                <a:gd name="T5" fmla="*/ 732 h 755"/>
                <a:gd name="T6" fmla="*/ 94 w 163"/>
                <a:gd name="T7" fmla="*/ 755 h 755"/>
                <a:gd name="T8" fmla="*/ 153 w 163"/>
                <a:gd name="T9" fmla="*/ 728 h 755"/>
                <a:gd name="T10" fmla="*/ 160 w 163"/>
                <a:gd name="T11" fmla="*/ 550 h 755"/>
                <a:gd name="T12" fmla="*/ 152 w 163"/>
                <a:gd name="T13" fmla="*/ 435 h 755"/>
                <a:gd name="T14" fmla="*/ 154 w 163"/>
                <a:gd name="T15" fmla="*/ 206 h 755"/>
                <a:gd name="T16" fmla="*/ 152 w 163"/>
                <a:gd name="T17" fmla="*/ 90 h 755"/>
                <a:gd name="T18" fmla="*/ 98 w 163"/>
                <a:gd name="T19" fmla="*/ 0 h 755"/>
                <a:gd name="T20" fmla="*/ 0 w 163"/>
                <a:gd name="T21" fmla="*/ 1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755">
                  <a:moveTo>
                    <a:pt x="0" y="1"/>
                  </a:moveTo>
                  <a:cubicBezTo>
                    <a:pt x="11" y="62"/>
                    <a:pt x="53" y="370"/>
                    <a:pt x="62" y="464"/>
                  </a:cubicBezTo>
                  <a:cubicBezTo>
                    <a:pt x="71" y="565"/>
                    <a:pt x="65" y="732"/>
                    <a:pt x="65" y="732"/>
                  </a:cubicBezTo>
                  <a:cubicBezTo>
                    <a:pt x="64" y="744"/>
                    <a:pt x="94" y="755"/>
                    <a:pt x="94" y="755"/>
                  </a:cubicBezTo>
                  <a:cubicBezTo>
                    <a:pt x="137" y="753"/>
                    <a:pt x="153" y="732"/>
                    <a:pt x="153" y="728"/>
                  </a:cubicBezTo>
                  <a:cubicBezTo>
                    <a:pt x="153" y="728"/>
                    <a:pt x="156" y="675"/>
                    <a:pt x="160" y="550"/>
                  </a:cubicBezTo>
                  <a:cubicBezTo>
                    <a:pt x="163" y="475"/>
                    <a:pt x="152" y="440"/>
                    <a:pt x="152" y="435"/>
                  </a:cubicBezTo>
                  <a:cubicBezTo>
                    <a:pt x="152" y="354"/>
                    <a:pt x="153" y="226"/>
                    <a:pt x="154" y="206"/>
                  </a:cubicBezTo>
                  <a:cubicBezTo>
                    <a:pt x="156" y="167"/>
                    <a:pt x="151" y="128"/>
                    <a:pt x="152" y="90"/>
                  </a:cubicBezTo>
                  <a:cubicBezTo>
                    <a:pt x="153" y="43"/>
                    <a:pt x="98" y="0"/>
                    <a:pt x="98" y="0"/>
                  </a:cubicBez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56">
              <a:extLst>
                <a:ext uri="{FF2B5EF4-FFF2-40B4-BE49-F238E27FC236}">
                  <a16:creationId xmlns:a16="http://schemas.microsoft.com/office/drawing/2014/main" xmlns="" id="{23D9EF5D-50A4-4E72-B283-5C9C86DBF22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3438" y="58467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DAD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57">
              <a:extLst>
                <a:ext uri="{FF2B5EF4-FFF2-40B4-BE49-F238E27FC236}">
                  <a16:creationId xmlns:a16="http://schemas.microsoft.com/office/drawing/2014/main" xmlns="" id="{8684F268-88FD-45A9-9A44-A6305AB89213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7863" y="4014788"/>
              <a:ext cx="182563" cy="1893888"/>
            </a:xfrm>
            <a:custGeom>
              <a:avLst/>
              <a:gdLst>
                <a:gd name="T0" fmla="*/ 48 w 55"/>
                <a:gd name="T1" fmla="*/ 0 h 575"/>
                <a:gd name="T2" fmla="*/ 44 w 55"/>
                <a:gd name="T3" fmla="*/ 6 h 575"/>
                <a:gd name="T4" fmla="*/ 43 w 55"/>
                <a:gd name="T5" fmla="*/ 6 h 575"/>
                <a:gd name="T6" fmla="*/ 41 w 55"/>
                <a:gd name="T7" fmla="*/ 5 h 575"/>
                <a:gd name="T8" fmla="*/ 38 w 55"/>
                <a:gd name="T9" fmla="*/ 10 h 575"/>
                <a:gd name="T10" fmla="*/ 39 w 55"/>
                <a:gd name="T11" fmla="*/ 11 h 575"/>
                <a:gd name="T12" fmla="*/ 31 w 55"/>
                <a:gd name="T13" fmla="*/ 8 h 575"/>
                <a:gd name="T14" fmla="*/ 29 w 55"/>
                <a:gd name="T15" fmla="*/ 7 h 575"/>
                <a:gd name="T16" fmla="*/ 16 w 55"/>
                <a:gd name="T17" fmla="*/ 25 h 575"/>
                <a:gd name="T18" fmla="*/ 0 w 55"/>
                <a:gd name="T19" fmla="*/ 13 h 575"/>
                <a:gd name="T20" fmla="*/ 10 w 55"/>
                <a:gd name="T21" fmla="*/ 119 h 575"/>
                <a:gd name="T22" fmla="*/ 9 w 55"/>
                <a:gd name="T23" fmla="*/ 575 h 575"/>
                <a:gd name="T24" fmla="*/ 47 w 55"/>
                <a:gd name="T25" fmla="*/ 556 h 575"/>
                <a:gd name="T26" fmla="*/ 47 w 55"/>
                <a:gd name="T27" fmla="*/ 556 h 575"/>
                <a:gd name="T28" fmla="*/ 47 w 55"/>
                <a:gd name="T29" fmla="*/ 556 h 575"/>
                <a:gd name="T30" fmla="*/ 54 w 55"/>
                <a:gd name="T31" fmla="*/ 378 h 575"/>
                <a:gd name="T32" fmla="*/ 55 w 55"/>
                <a:gd name="T33" fmla="*/ 355 h 575"/>
                <a:gd name="T34" fmla="*/ 46 w 55"/>
                <a:gd name="T35" fmla="*/ 263 h 575"/>
                <a:gd name="T36" fmla="*/ 46 w 55"/>
                <a:gd name="T37" fmla="*/ 262 h 575"/>
                <a:gd name="T38" fmla="*/ 48 w 55"/>
                <a:gd name="T39" fmla="*/ 34 h 575"/>
                <a:gd name="T40" fmla="*/ 49 w 55"/>
                <a:gd name="T41" fmla="*/ 13 h 575"/>
                <a:gd name="T42" fmla="*/ 48 w 55"/>
                <a:gd name="T43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5" h="575">
                  <a:moveTo>
                    <a:pt x="48" y="0"/>
                  </a:moveTo>
                  <a:cubicBezTo>
                    <a:pt x="45" y="4"/>
                    <a:pt x="44" y="6"/>
                    <a:pt x="44" y="6"/>
                  </a:cubicBezTo>
                  <a:cubicBezTo>
                    <a:pt x="44" y="6"/>
                    <a:pt x="43" y="6"/>
                    <a:pt x="43" y="6"/>
                  </a:cubicBezTo>
                  <a:cubicBezTo>
                    <a:pt x="43" y="6"/>
                    <a:pt x="42" y="5"/>
                    <a:pt x="41" y="5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8" y="10"/>
                    <a:pt x="40" y="11"/>
                    <a:pt x="39" y="11"/>
                  </a:cubicBezTo>
                  <a:cubicBezTo>
                    <a:pt x="39" y="11"/>
                    <a:pt x="37" y="10"/>
                    <a:pt x="31" y="8"/>
                  </a:cubicBezTo>
                  <a:cubicBezTo>
                    <a:pt x="30" y="8"/>
                    <a:pt x="30" y="7"/>
                    <a:pt x="29" y="7"/>
                  </a:cubicBezTo>
                  <a:cubicBezTo>
                    <a:pt x="23" y="17"/>
                    <a:pt x="16" y="25"/>
                    <a:pt x="16" y="2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5" y="46"/>
                    <a:pt x="8" y="82"/>
                    <a:pt x="10" y="119"/>
                  </a:cubicBezTo>
                  <a:cubicBezTo>
                    <a:pt x="15" y="254"/>
                    <a:pt x="10" y="504"/>
                    <a:pt x="9" y="575"/>
                  </a:cubicBezTo>
                  <a:cubicBezTo>
                    <a:pt x="36" y="570"/>
                    <a:pt x="47" y="560"/>
                    <a:pt x="47" y="556"/>
                  </a:cubicBezTo>
                  <a:cubicBezTo>
                    <a:pt x="47" y="556"/>
                    <a:pt x="47" y="556"/>
                    <a:pt x="47" y="556"/>
                  </a:cubicBezTo>
                  <a:cubicBezTo>
                    <a:pt x="47" y="556"/>
                    <a:pt x="47" y="556"/>
                    <a:pt x="47" y="556"/>
                  </a:cubicBezTo>
                  <a:cubicBezTo>
                    <a:pt x="47" y="556"/>
                    <a:pt x="50" y="503"/>
                    <a:pt x="54" y="378"/>
                  </a:cubicBezTo>
                  <a:cubicBezTo>
                    <a:pt x="54" y="370"/>
                    <a:pt x="55" y="362"/>
                    <a:pt x="55" y="355"/>
                  </a:cubicBezTo>
                  <a:cubicBezTo>
                    <a:pt x="55" y="296"/>
                    <a:pt x="46" y="268"/>
                    <a:pt x="46" y="263"/>
                  </a:cubicBezTo>
                  <a:cubicBezTo>
                    <a:pt x="46" y="263"/>
                    <a:pt x="46" y="262"/>
                    <a:pt x="46" y="262"/>
                  </a:cubicBezTo>
                  <a:cubicBezTo>
                    <a:pt x="46" y="181"/>
                    <a:pt x="47" y="54"/>
                    <a:pt x="48" y="34"/>
                  </a:cubicBezTo>
                  <a:cubicBezTo>
                    <a:pt x="48" y="27"/>
                    <a:pt x="49" y="20"/>
                    <a:pt x="49" y="13"/>
                  </a:cubicBezTo>
                  <a:cubicBezTo>
                    <a:pt x="49" y="9"/>
                    <a:pt x="49" y="4"/>
                    <a:pt x="48" y="0"/>
                  </a:cubicBezTo>
                </a:path>
              </a:pathLst>
            </a:custGeom>
            <a:solidFill>
              <a:srgbClr val="1D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58">
              <a:extLst>
                <a:ext uri="{FF2B5EF4-FFF2-40B4-BE49-F238E27FC236}">
                  <a16:creationId xmlns:a16="http://schemas.microsoft.com/office/drawing/2014/main" xmlns="" id="{DD679528-0E84-4136-A41E-EA7E0ABAD6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5638" y="2117726"/>
              <a:ext cx="923925" cy="1189038"/>
            </a:xfrm>
            <a:custGeom>
              <a:avLst/>
              <a:gdLst>
                <a:gd name="T0" fmla="*/ 36 w 280"/>
                <a:gd name="T1" fmla="*/ 214 h 361"/>
                <a:gd name="T2" fmla="*/ 133 w 280"/>
                <a:gd name="T3" fmla="*/ 259 h 361"/>
                <a:gd name="T4" fmla="*/ 159 w 280"/>
                <a:gd name="T5" fmla="*/ 117 h 361"/>
                <a:gd name="T6" fmla="*/ 241 w 280"/>
                <a:gd name="T7" fmla="*/ 7 h 361"/>
                <a:gd name="T8" fmla="*/ 279 w 280"/>
                <a:gd name="T9" fmla="*/ 38 h 361"/>
                <a:gd name="T10" fmla="*/ 182 w 280"/>
                <a:gd name="T11" fmla="*/ 328 h 361"/>
                <a:gd name="T12" fmla="*/ 133 w 280"/>
                <a:gd name="T13" fmla="*/ 348 h 361"/>
                <a:gd name="T14" fmla="*/ 7 w 280"/>
                <a:gd name="T15" fmla="*/ 265 h 361"/>
                <a:gd name="T16" fmla="*/ 36 w 280"/>
                <a:gd name="T17" fmla="*/ 214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0" h="361">
                  <a:moveTo>
                    <a:pt x="36" y="214"/>
                  </a:moveTo>
                  <a:cubicBezTo>
                    <a:pt x="36" y="214"/>
                    <a:pt x="129" y="271"/>
                    <a:pt x="133" y="259"/>
                  </a:cubicBezTo>
                  <a:cubicBezTo>
                    <a:pt x="143" y="232"/>
                    <a:pt x="149" y="167"/>
                    <a:pt x="159" y="117"/>
                  </a:cubicBezTo>
                  <a:cubicBezTo>
                    <a:pt x="175" y="39"/>
                    <a:pt x="206" y="0"/>
                    <a:pt x="241" y="7"/>
                  </a:cubicBezTo>
                  <a:cubicBezTo>
                    <a:pt x="261" y="10"/>
                    <a:pt x="278" y="2"/>
                    <a:pt x="279" y="38"/>
                  </a:cubicBezTo>
                  <a:cubicBezTo>
                    <a:pt x="280" y="75"/>
                    <a:pt x="208" y="280"/>
                    <a:pt x="182" y="328"/>
                  </a:cubicBezTo>
                  <a:cubicBezTo>
                    <a:pt x="165" y="361"/>
                    <a:pt x="133" y="348"/>
                    <a:pt x="133" y="348"/>
                  </a:cubicBezTo>
                  <a:cubicBezTo>
                    <a:pt x="133" y="348"/>
                    <a:pt x="47" y="316"/>
                    <a:pt x="7" y="265"/>
                  </a:cubicBezTo>
                  <a:cubicBezTo>
                    <a:pt x="0" y="255"/>
                    <a:pt x="9" y="205"/>
                    <a:pt x="36" y="214"/>
                  </a:cubicBezTo>
                </a:path>
              </a:pathLst>
            </a:custGeom>
            <a:solidFill>
              <a:srgbClr val="1414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59">
              <a:extLst>
                <a:ext uri="{FF2B5EF4-FFF2-40B4-BE49-F238E27FC236}">
                  <a16:creationId xmlns:a16="http://schemas.microsoft.com/office/drawing/2014/main" xmlns="" id="{2FD8E108-C9ED-4E92-9526-F99320CC5E7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6188" y="2081213"/>
              <a:ext cx="942975" cy="1709738"/>
            </a:xfrm>
            <a:custGeom>
              <a:avLst/>
              <a:gdLst>
                <a:gd name="T0" fmla="*/ 283 w 286"/>
                <a:gd name="T1" fmla="*/ 177 h 519"/>
                <a:gd name="T2" fmla="*/ 197 w 286"/>
                <a:gd name="T3" fmla="*/ 35 h 519"/>
                <a:gd name="T4" fmla="*/ 96 w 286"/>
                <a:gd name="T5" fmla="*/ 18 h 519"/>
                <a:gd name="T6" fmla="*/ 6 w 286"/>
                <a:gd name="T7" fmla="*/ 145 h 519"/>
                <a:gd name="T8" fmla="*/ 25 w 286"/>
                <a:gd name="T9" fmla="*/ 432 h 519"/>
                <a:gd name="T10" fmla="*/ 36 w 286"/>
                <a:gd name="T11" fmla="*/ 456 h 519"/>
                <a:gd name="T12" fmla="*/ 118 w 286"/>
                <a:gd name="T13" fmla="*/ 501 h 519"/>
                <a:gd name="T14" fmla="*/ 256 w 286"/>
                <a:gd name="T15" fmla="*/ 485 h 519"/>
                <a:gd name="T16" fmla="*/ 237 w 286"/>
                <a:gd name="T17" fmla="*/ 351 h 519"/>
                <a:gd name="T18" fmla="*/ 283 w 286"/>
                <a:gd name="T19" fmla="*/ 177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6" h="519">
                  <a:moveTo>
                    <a:pt x="283" y="177"/>
                  </a:moveTo>
                  <a:cubicBezTo>
                    <a:pt x="283" y="177"/>
                    <a:pt x="286" y="90"/>
                    <a:pt x="197" y="35"/>
                  </a:cubicBezTo>
                  <a:cubicBezTo>
                    <a:pt x="140" y="0"/>
                    <a:pt x="96" y="18"/>
                    <a:pt x="96" y="18"/>
                  </a:cubicBezTo>
                  <a:cubicBezTo>
                    <a:pt x="93" y="17"/>
                    <a:pt x="0" y="39"/>
                    <a:pt x="6" y="145"/>
                  </a:cubicBezTo>
                  <a:cubicBezTo>
                    <a:pt x="16" y="306"/>
                    <a:pt x="25" y="432"/>
                    <a:pt x="25" y="432"/>
                  </a:cubicBezTo>
                  <a:cubicBezTo>
                    <a:pt x="25" y="432"/>
                    <a:pt x="22" y="443"/>
                    <a:pt x="36" y="456"/>
                  </a:cubicBezTo>
                  <a:cubicBezTo>
                    <a:pt x="48" y="467"/>
                    <a:pt x="91" y="492"/>
                    <a:pt x="118" y="501"/>
                  </a:cubicBezTo>
                  <a:cubicBezTo>
                    <a:pt x="169" y="519"/>
                    <a:pt x="248" y="499"/>
                    <a:pt x="256" y="485"/>
                  </a:cubicBezTo>
                  <a:cubicBezTo>
                    <a:pt x="264" y="472"/>
                    <a:pt x="229" y="411"/>
                    <a:pt x="237" y="351"/>
                  </a:cubicBezTo>
                  <a:cubicBezTo>
                    <a:pt x="245" y="291"/>
                    <a:pt x="283" y="177"/>
                    <a:pt x="283" y="177"/>
                  </a:cubicBezTo>
                </a:path>
              </a:pathLst>
            </a:custGeom>
            <a:solidFill>
              <a:srgbClr val="CEE8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60">
              <a:extLst>
                <a:ext uri="{FF2B5EF4-FFF2-40B4-BE49-F238E27FC236}">
                  <a16:creationId xmlns:a16="http://schemas.microsoft.com/office/drawing/2014/main" xmlns="" id="{A929C697-4726-45EE-B861-EDE99E0D67D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8463" y="2200276"/>
              <a:ext cx="622300" cy="1746250"/>
            </a:xfrm>
            <a:custGeom>
              <a:avLst/>
              <a:gdLst>
                <a:gd name="T0" fmla="*/ 70 w 189"/>
                <a:gd name="T1" fmla="*/ 0 h 530"/>
                <a:gd name="T2" fmla="*/ 150 w 189"/>
                <a:gd name="T3" fmla="*/ 60 h 530"/>
                <a:gd name="T4" fmla="*/ 186 w 189"/>
                <a:gd name="T5" fmla="*/ 119 h 530"/>
                <a:gd name="T6" fmla="*/ 163 w 189"/>
                <a:gd name="T7" fmla="*/ 196 h 530"/>
                <a:gd name="T8" fmla="*/ 132 w 189"/>
                <a:gd name="T9" fmla="*/ 395 h 530"/>
                <a:gd name="T10" fmla="*/ 143 w 189"/>
                <a:gd name="T11" fmla="*/ 499 h 530"/>
                <a:gd name="T12" fmla="*/ 16 w 189"/>
                <a:gd name="T13" fmla="*/ 529 h 530"/>
                <a:gd name="T14" fmla="*/ 8 w 189"/>
                <a:gd name="T15" fmla="*/ 524 h 530"/>
                <a:gd name="T16" fmla="*/ 0 w 189"/>
                <a:gd name="T17" fmla="*/ 291 h 530"/>
                <a:gd name="T18" fmla="*/ 69 w 189"/>
                <a:gd name="T19" fmla="*/ 55 h 530"/>
                <a:gd name="T20" fmla="*/ 70 w 189"/>
                <a:gd name="T21" fmla="*/ 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9" h="530">
                  <a:moveTo>
                    <a:pt x="70" y="0"/>
                  </a:moveTo>
                  <a:cubicBezTo>
                    <a:pt x="70" y="0"/>
                    <a:pt x="128" y="39"/>
                    <a:pt x="150" y="60"/>
                  </a:cubicBezTo>
                  <a:cubicBezTo>
                    <a:pt x="170" y="79"/>
                    <a:pt x="189" y="100"/>
                    <a:pt x="186" y="119"/>
                  </a:cubicBezTo>
                  <a:cubicBezTo>
                    <a:pt x="185" y="134"/>
                    <a:pt x="177" y="160"/>
                    <a:pt x="163" y="196"/>
                  </a:cubicBezTo>
                  <a:cubicBezTo>
                    <a:pt x="149" y="231"/>
                    <a:pt x="131" y="383"/>
                    <a:pt x="132" y="395"/>
                  </a:cubicBezTo>
                  <a:cubicBezTo>
                    <a:pt x="139" y="470"/>
                    <a:pt x="143" y="499"/>
                    <a:pt x="143" y="499"/>
                  </a:cubicBezTo>
                  <a:cubicBezTo>
                    <a:pt x="143" y="499"/>
                    <a:pt x="78" y="516"/>
                    <a:pt x="16" y="529"/>
                  </a:cubicBezTo>
                  <a:cubicBezTo>
                    <a:pt x="9" y="530"/>
                    <a:pt x="8" y="524"/>
                    <a:pt x="8" y="524"/>
                  </a:cubicBezTo>
                  <a:cubicBezTo>
                    <a:pt x="8" y="524"/>
                    <a:pt x="0" y="389"/>
                    <a:pt x="0" y="291"/>
                  </a:cubicBezTo>
                  <a:cubicBezTo>
                    <a:pt x="0" y="250"/>
                    <a:pt x="57" y="88"/>
                    <a:pt x="69" y="55"/>
                  </a:cubicBezTo>
                  <a:cubicBezTo>
                    <a:pt x="82" y="22"/>
                    <a:pt x="78" y="6"/>
                    <a:pt x="70" y="0"/>
                  </a:cubicBezTo>
                </a:path>
              </a:pathLst>
            </a:custGeom>
            <a:solidFill>
              <a:srgbClr val="3837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61">
              <a:extLst>
                <a:ext uri="{FF2B5EF4-FFF2-40B4-BE49-F238E27FC236}">
                  <a16:creationId xmlns:a16="http://schemas.microsoft.com/office/drawing/2014/main" xmlns="" id="{6844B7D4-2548-4442-9736-2A6623C5F8F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8900" y="3579813"/>
              <a:ext cx="38100" cy="260350"/>
            </a:xfrm>
            <a:custGeom>
              <a:avLst/>
              <a:gdLst>
                <a:gd name="T0" fmla="*/ 1 w 12"/>
                <a:gd name="T1" fmla="*/ 0 h 79"/>
                <a:gd name="T2" fmla="*/ 2 w 12"/>
                <a:gd name="T3" fmla="*/ 68 h 79"/>
                <a:gd name="T4" fmla="*/ 0 w 12"/>
                <a:gd name="T5" fmla="*/ 70 h 79"/>
                <a:gd name="T6" fmla="*/ 7 w 12"/>
                <a:gd name="T7" fmla="*/ 78 h 79"/>
                <a:gd name="T8" fmla="*/ 10 w 12"/>
                <a:gd name="T9" fmla="*/ 79 h 79"/>
                <a:gd name="T10" fmla="*/ 12 w 12"/>
                <a:gd name="T11" fmla="*/ 77 h 79"/>
                <a:gd name="T12" fmla="*/ 11 w 12"/>
                <a:gd name="T13" fmla="*/ 8 h 79"/>
                <a:gd name="T14" fmla="*/ 2 w 12"/>
                <a:gd name="T15" fmla="*/ 1 h 79"/>
                <a:gd name="T16" fmla="*/ 1 w 12"/>
                <a:gd name="T1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79">
                  <a:moveTo>
                    <a:pt x="1" y="0"/>
                  </a:moveTo>
                  <a:cubicBezTo>
                    <a:pt x="2" y="40"/>
                    <a:pt x="2" y="68"/>
                    <a:pt x="2" y="68"/>
                  </a:cubicBezTo>
                  <a:cubicBezTo>
                    <a:pt x="2" y="68"/>
                    <a:pt x="2" y="69"/>
                    <a:pt x="0" y="70"/>
                  </a:cubicBezTo>
                  <a:cubicBezTo>
                    <a:pt x="3" y="73"/>
                    <a:pt x="6" y="76"/>
                    <a:pt x="7" y="78"/>
                  </a:cubicBezTo>
                  <a:cubicBezTo>
                    <a:pt x="8" y="79"/>
                    <a:pt x="9" y="79"/>
                    <a:pt x="10" y="79"/>
                  </a:cubicBezTo>
                  <a:cubicBezTo>
                    <a:pt x="11" y="79"/>
                    <a:pt x="12" y="77"/>
                    <a:pt x="12" y="77"/>
                  </a:cubicBezTo>
                  <a:cubicBezTo>
                    <a:pt x="12" y="77"/>
                    <a:pt x="11" y="48"/>
                    <a:pt x="11" y="8"/>
                  </a:cubicBezTo>
                  <a:cubicBezTo>
                    <a:pt x="7" y="5"/>
                    <a:pt x="4" y="3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</a:path>
              </a:pathLst>
            </a:custGeom>
            <a:solidFill>
              <a:srgbClr val="0F0F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62">
              <a:extLst>
                <a:ext uri="{FF2B5EF4-FFF2-40B4-BE49-F238E27FC236}">
                  <a16:creationId xmlns:a16="http://schemas.microsoft.com/office/drawing/2014/main" xmlns="" id="{2A066A37-E31B-4DF3-BE0A-E4BE77F2C01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8900" y="2266951"/>
              <a:ext cx="233363" cy="1339850"/>
            </a:xfrm>
            <a:custGeom>
              <a:avLst/>
              <a:gdLst>
                <a:gd name="T0" fmla="*/ 71 w 71"/>
                <a:gd name="T1" fmla="*/ 0 h 407"/>
                <a:gd name="T2" fmla="*/ 65 w 71"/>
                <a:gd name="T3" fmla="*/ 1 h 407"/>
                <a:gd name="T4" fmla="*/ 63 w 71"/>
                <a:gd name="T5" fmla="*/ 1 h 407"/>
                <a:gd name="T6" fmla="*/ 59 w 71"/>
                <a:gd name="T7" fmla="*/ 6 h 407"/>
                <a:gd name="T8" fmla="*/ 13 w 71"/>
                <a:gd name="T9" fmla="*/ 98 h 407"/>
                <a:gd name="T10" fmla="*/ 0 w 71"/>
                <a:gd name="T11" fmla="*/ 212 h 407"/>
                <a:gd name="T12" fmla="*/ 1 w 71"/>
                <a:gd name="T13" fmla="*/ 399 h 407"/>
                <a:gd name="T14" fmla="*/ 2 w 71"/>
                <a:gd name="T15" fmla="*/ 400 h 407"/>
                <a:gd name="T16" fmla="*/ 11 w 71"/>
                <a:gd name="T17" fmla="*/ 407 h 407"/>
                <a:gd name="T18" fmla="*/ 9 w 71"/>
                <a:gd name="T19" fmla="*/ 184 h 407"/>
                <a:gd name="T20" fmla="*/ 71 w 71"/>
                <a:gd name="T21" fmla="*/ 1 h 407"/>
                <a:gd name="T22" fmla="*/ 71 w 71"/>
                <a:gd name="T23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" h="407">
                  <a:moveTo>
                    <a:pt x="71" y="0"/>
                  </a:moveTo>
                  <a:cubicBezTo>
                    <a:pt x="69" y="1"/>
                    <a:pt x="67" y="1"/>
                    <a:pt x="65" y="1"/>
                  </a:cubicBezTo>
                  <a:cubicBezTo>
                    <a:pt x="64" y="1"/>
                    <a:pt x="63" y="1"/>
                    <a:pt x="63" y="1"/>
                  </a:cubicBezTo>
                  <a:cubicBezTo>
                    <a:pt x="61" y="2"/>
                    <a:pt x="60" y="4"/>
                    <a:pt x="59" y="6"/>
                  </a:cubicBezTo>
                  <a:cubicBezTo>
                    <a:pt x="41" y="36"/>
                    <a:pt x="19" y="76"/>
                    <a:pt x="13" y="98"/>
                  </a:cubicBezTo>
                  <a:cubicBezTo>
                    <a:pt x="6" y="123"/>
                    <a:pt x="2" y="178"/>
                    <a:pt x="0" y="212"/>
                  </a:cubicBezTo>
                  <a:cubicBezTo>
                    <a:pt x="0" y="271"/>
                    <a:pt x="1" y="346"/>
                    <a:pt x="1" y="399"/>
                  </a:cubicBezTo>
                  <a:cubicBezTo>
                    <a:pt x="2" y="400"/>
                    <a:pt x="2" y="400"/>
                    <a:pt x="2" y="400"/>
                  </a:cubicBezTo>
                  <a:cubicBezTo>
                    <a:pt x="4" y="402"/>
                    <a:pt x="7" y="404"/>
                    <a:pt x="11" y="407"/>
                  </a:cubicBezTo>
                  <a:cubicBezTo>
                    <a:pt x="10" y="340"/>
                    <a:pt x="9" y="241"/>
                    <a:pt x="9" y="184"/>
                  </a:cubicBezTo>
                  <a:cubicBezTo>
                    <a:pt x="10" y="104"/>
                    <a:pt x="43" y="40"/>
                    <a:pt x="71" y="1"/>
                  </a:cubicBezTo>
                  <a:cubicBezTo>
                    <a:pt x="71" y="0"/>
                    <a:pt x="71" y="0"/>
                    <a:pt x="71" y="0"/>
                  </a:cubicBezTo>
                </a:path>
              </a:pathLst>
            </a:custGeom>
            <a:solidFill>
              <a:srgbClr val="9DB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3">
              <a:extLst>
                <a:ext uri="{FF2B5EF4-FFF2-40B4-BE49-F238E27FC236}">
                  <a16:creationId xmlns:a16="http://schemas.microsoft.com/office/drawing/2014/main" xmlns="" id="{A4388F40-F8FF-40B6-AECA-6A4BBCA4F6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6225" y="1804988"/>
              <a:ext cx="366713" cy="606425"/>
            </a:xfrm>
            <a:custGeom>
              <a:avLst/>
              <a:gdLst>
                <a:gd name="T0" fmla="*/ 88 w 111"/>
                <a:gd name="T1" fmla="*/ 20 h 184"/>
                <a:gd name="T2" fmla="*/ 106 w 111"/>
                <a:gd name="T3" fmla="*/ 122 h 184"/>
                <a:gd name="T4" fmla="*/ 73 w 111"/>
                <a:gd name="T5" fmla="*/ 172 h 184"/>
                <a:gd name="T6" fmla="*/ 18 w 111"/>
                <a:gd name="T7" fmla="*/ 156 h 184"/>
                <a:gd name="T8" fmla="*/ 0 w 111"/>
                <a:gd name="T9" fmla="*/ 58 h 184"/>
                <a:gd name="T10" fmla="*/ 88 w 111"/>
                <a:gd name="T11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184">
                  <a:moveTo>
                    <a:pt x="88" y="20"/>
                  </a:moveTo>
                  <a:cubicBezTo>
                    <a:pt x="90" y="31"/>
                    <a:pt x="106" y="122"/>
                    <a:pt x="106" y="122"/>
                  </a:cubicBezTo>
                  <a:cubicBezTo>
                    <a:pt x="106" y="122"/>
                    <a:pt x="111" y="158"/>
                    <a:pt x="73" y="172"/>
                  </a:cubicBezTo>
                  <a:cubicBezTo>
                    <a:pt x="40" y="184"/>
                    <a:pt x="18" y="156"/>
                    <a:pt x="18" y="15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84" y="0"/>
                    <a:pt x="88" y="20"/>
                  </a:cubicBezTo>
                </a:path>
              </a:pathLst>
            </a:custGeom>
            <a:solidFill>
              <a:srgbClr val="EFB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4">
              <a:extLst>
                <a:ext uri="{FF2B5EF4-FFF2-40B4-BE49-F238E27FC236}">
                  <a16:creationId xmlns:a16="http://schemas.microsoft.com/office/drawing/2014/main" xmlns="" id="{8757972A-B66F-40FB-A146-90C590C156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5788" y="3860801"/>
              <a:ext cx="241300" cy="236538"/>
            </a:xfrm>
            <a:custGeom>
              <a:avLst/>
              <a:gdLst>
                <a:gd name="T0" fmla="*/ 44 w 73"/>
                <a:gd name="T1" fmla="*/ 0 h 72"/>
                <a:gd name="T2" fmla="*/ 6 w 73"/>
                <a:gd name="T3" fmla="*/ 30 h 72"/>
                <a:gd name="T4" fmla="*/ 0 w 73"/>
                <a:gd name="T5" fmla="*/ 39 h 72"/>
                <a:gd name="T6" fmla="*/ 44 w 73"/>
                <a:gd name="T7" fmla="*/ 72 h 72"/>
                <a:gd name="T8" fmla="*/ 72 w 73"/>
                <a:gd name="T9" fmla="*/ 22 h 72"/>
                <a:gd name="T10" fmla="*/ 44 w 73"/>
                <a:gd name="T1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72">
                  <a:moveTo>
                    <a:pt x="44" y="0"/>
                  </a:moveTo>
                  <a:cubicBezTo>
                    <a:pt x="44" y="0"/>
                    <a:pt x="15" y="18"/>
                    <a:pt x="6" y="30"/>
                  </a:cubicBezTo>
                  <a:cubicBezTo>
                    <a:pt x="1" y="36"/>
                    <a:pt x="0" y="39"/>
                    <a:pt x="0" y="39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71" y="39"/>
                    <a:pt x="72" y="22"/>
                  </a:cubicBezTo>
                  <a:cubicBezTo>
                    <a:pt x="73" y="4"/>
                    <a:pt x="44" y="0"/>
                    <a:pt x="44" y="0"/>
                  </a:cubicBezTo>
                </a:path>
              </a:pathLst>
            </a:custGeom>
            <a:solidFill>
              <a:srgbClr val="EFCA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5">
              <a:extLst>
                <a:ext uri="{FF2B5EF4-FFF2-40B4-BE49-F238E27FC236}">
                  <a16:creationId xmlns:a16="http://schemas.microsoft.com/office/drawing/2014/main" xmlns="" id="{F3C98E06-DD04-4501-972C-B9C2A6A63E1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5288" y="2144713"/>
              <a:ext cx="328613" cy="1023938"/>
            </a:xfrm>
            <a:custGeom>
              <a:avLst/>
              <a:gdLst>
                <a:gd name="T0" fmla="*/ 67 w 100"/>
                <a:gd name="T1" fmla="*/ 0 h 311"/>
                <a:gd name="T2" fmla="*/ 77 w 100"/>
                <a:gd name="T3" fmla="*/ 10 h 311"/>
                <a:gd name="T4" fmla="*/ 98 w 100"/>
                <a:gd name="T5" fmla="*/ 33 h 311"/>
                <a:gd name="T6" fmla="*/ 99 w 100"/>
                <a:gd name="T7" fmla="*/ 36 h 311"/>
                <a:gd name="T8" fmla="*/ 83 w 100"/>
                <a:gd name="T9" fmla="*/ 150 h 311"/>
                <a:gd name="T10" fmla="*/ 79 w 100"/>
                <a:gd name="T11" fmla="*/ 156 h 311"/>
                <a:gd name="T12" fmla="*/ 48 w 100"/>
                <a:gd name="T13" fmla="*/ 170 h 311"/>
                <a:gd name="T14" fmla="*/ 61 w 100"/>
                <a:gd name="T15" fmla="*/ 193 h 311"/>
                <a:gd name="T16" fmla="*/ 62 w 100"/>
                <a:gd name="T17" fmla="*/ 204 h 311"/>
                <a:gd name="T18" fmla="*/ 1 w 100"/>
                <a:gd name="T19" fmla="*/ 311 h 311"/>
                <a:gd name="T20" fmla="*/ 26 w 100"/>
                <a:gd name="T21" fmla="*/ 161 h 311"/>
                <a:gd name="T22" fmla="*/ 61 w 100"/>
                <a:gd name="T23" fmla="*/ 50 h 311"/>
                <a:gd name="T24" fmla="*/ 67 w 100"/>
                <a:gd name="T25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0" h="311">
                  <a:moveTo>
                    <a:pt x="67" y="0"/>
                  </a:moveTo>
                  <a:cubicBezTo>
                    <a:pt x="67" y="0"/>
                    <a:pt x="73" y="0"/>
                    <a:pt x="77" y="10"/>
                  </a:cubicBezTo>
                  <a:cubicBezTo>
                    <a:pt x="83" y="23"/>
                    <a:pt x="92" y="31"/>
                    <a:pt x="98" y="33"/>
                  </a:cubicBezTo>
                  <a:cubicBezTo>
                    <a:pt x="100" y="33"/>
                    <a:pt x="99" y="36"/>
                    <a:pt x="99" y="36"/>
                  </a:cubicBezTo>
                  <a:cubicBezTo>
                    <a:pt x="83" y="150"/>
                    <a:pt x="83" y="150"/>
                    <a:pt x="83" y="150"/>
                  </a:cubicBezTo>
                  <a:cubicBezTo>
                    <a:pt x="82" y="153"/>
                    <a:pt x="82" y="155"/>
                    <a:pt x="79" y="156"/>
                  </a:cubicBezTo>
                  <a:cubicBezTo>
                    <a:pt x="48" y="170"/>
                    <a:pt x="48" y="170"/>
                    <a:pt x="48" y="170"/>
                  </a:cubicBezTo>
                  <a:cubicBezTo>
                    <a:pt x="61" y="193"/>
                    <a:pt x="61" y="193"/>
                    <a:pt x="61" y="193"/>
                  </a:cubicBezTo>
                  <a:cubicBezTo>
                    <a:pt x="65" y="201"/>
                    <a:pt x="65" y="199"/>
                    <a:pt x="62" y="204"/>
                  </a:cubicBezTo>
                  <a:cubicBezTo>
                    <a:pt x="21" y="270"/>
                    <a:pt x="1" y="311"/>
                    <a:pt x="1" y="311"/>
                  </a:cubicBezTo>
                  <a:cubicBezTo>
                    <a:pt x="1" y="311"/>
                    <a:pt x="0" y="239"/>
                    <a:pt x="26" y="161"/>
                  </a:cubicBezTo>
                  <a:cubicBezTo>
                    <a:pt x="35" y="135"/>
                    <a:pt x="52" y="81"/>
                    <a:pt x="61" y="50"/>
                  </a:cubicBezTo>
                  <a:cubicBezTo>
                    <a:pt x="70" y="19"/>
                    <a:pt x="67" y="0"/>
                    <a:pt x="67" y="0"/>
                  </a:cubicBezTo>
                  <a:close/>
                </a:path>
              </a:pathLst>
            </a:custGeom>
            <a:solidFill>
              <a:srgbClr val="6363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6">
              <a:extLst>
                <a:ext uri="{FF2B5EF4-FFF2-40B4-BE49-F238E27FC236}">
                  <a16:creationId xmlns:a16="http://schemas.microsoft.com/office/drawing/2014/main" xmlns="" id="{C375F60E-277A-4D02-8B0E-0399FDA746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6975" y="2132013"/>
              <a:ext cx="487363" cy="1685925"/>
            </a:xfrm>
            <a:custGeom>
              <a:avLst/>
              <a:gdLst>
                <a:gd name="T0" fmla="*/ 148 w 148"/>
                <a:gd name="T1" fmla="*/ 0 h 512"/>
                <a:gd name="T2" fmla="*/ 50 w 148"/>
                <a:gd name="T3" fmla="*/ 204 h 512"/>
                <a:gd name="T4" fmla="*/ 51 w 148"/>
                <a:gd name="T5" fmla="*/ 508 h 512"/>
                <a:gd name="T6" fmla="*/ 47 w 148"/>
                <a:gd name="T7" fmla="*/ 508 h 512"/>
                <a:gd name="T8" fmla="*/ 21 w 148"/>
                <a:gd name="T9" fmla="*/ 475 h 512"/>
                <a:gd name="T10" fmla="*/ 16 w 148"/>
                <a:gd name="T11" fmla="*/ 269 h 512"/>
                <a:gd name="T12" fmla="*/ 34 w 148"/>
                <a:gd name="T13" fmla="*/ 25 h 512"/>
                <a:gd name="T14" fmla="*/ 71 w 148"/>
                <a:gd name="T15" fmla="*/ 2 h 512"/>
                <a:gd name="T16" fmla="*/ 148 w 148"/>
                <a:gd name="T17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512">
                  <a:moveTo>
                    <a:pt x="148" y="0"/>
                  </a:moveTo>
                  <a:cubicBezTo>
                    <a:pt x="148" y="0"/>
                    <a:pt x="51" y="90"/>
                    <a:pt x="50" y="204"/>
                  </a:cubicBezTo>
                  <a:cubicBezTo>
                    <a:pt x="48" y="295"/>
                    <a:pt x="51" y="508"/>
                    <a:pt x="51" y="508"/>
                  </a:cubicBezTo>
                  <a:cubicBezTo>
                    <a:pt x="51" y="508"/>
                    <a:pt x="50" y="512"/>
                    <a:pt x="47" y="508"/>
                  </a:cubicBezTo>
                  <a:cubicBezTo>
                    <a:pt x="40" y="501"/>
                    <a:pt x="21" y="475"/>
                    <a:pt x="21" y="475"/>
                  </a:cubicBezTo>
                  <a:cubicBezTo>
                    <a:pt x="21" y="475"/>
                    <a:pt x="21" y="353"/>
                    <a:pt x="16" y="269"/>
                  </a:cubicBezTo>
                  <a:cubicBezTo>
                    <a:pt x="10" y="180"/>
                    <a:pt x="0" y="84"/>
                    <a:pt x="34" y="25"/>
                  </a:cubicBezTo>
                  <a:cubicBezTo>
                    <a:pt x="44" y="7"/>
                    <a:pt x="61" y="2"/>
                    <a:pt x="71" y="2"/>
                  </a:cubicBezTo>
                  <a:cubicBezTo>
                    <a:pt x="102" y="2"/>
                    <a:pt x="148" y="0"/>
                    <a:pt x="148" y="0"/>
                  </a:cubicBezTo>
                </a:path>
              </a:pathLst>
            </a:custGeom>
            <a:solidFill>
              <a:srgbClr val="3837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67">
              <a:extLst>
                <a:ext uri="{FF2B5EF4-FFF2-40B4-BE49-F238E27FC236}">
                  <a16:creationId xmlns:a16="http://schemas.microsoft.com/office/drawing/2014/main" xmlns="" id="{7F2A5B52-3A49-4A73-90CF-4775940124C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2225" y="2055813"/>
              <a:ext cx="333375" cy="1001713"/>
            </a:xfrm>
            <a:custGeom>
              <a:avLst/>
              <a:gdLst>
                <a:gd name="T0" fmla="*/ 79 w 101"/>
                <a:gd name="T1" fmla="*/ 0 h 304"/>
                <a:gd name="T2" fmla="*/ 11 w 101"/>
                <a:gd name="T3" fmla="*/ 108 h 304"/>
                <a:gd name="T4" fmla="*/ 10 w 101"/>
                <a:gd name="T5" fmla="*/ 119 h 304"/>
                <a:gd name="T6" fmla="*/ 23 w 101"/>
                <a:gd name="T7" fmla="*/ 142 h 304"/>
                <a:gd name="T8" fmla="*/ 0 w 101"/>
                <a:gd name="T9" fmla="*/ 165 h 304"/>
                <a:gd name="T10" fmla="*/ 19 w 101"/>
                <a:gd name="T11" fmla="*/ 304 h 304"/>
                <a:gd name="T12" fmla="*/ 33 w 101"/>
                <a:gd name="T13" fmla="*/ 162 h 304"/>
                <a:gd name="T14" fmla="*/ 101 w 101"/>
                <a:gd name="T15" fmla="*/ 33 h 304"/>
                <a:gd name="T16" fmla="*/ 79 w 101"/>
                <a:gd name="T17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304">
                  <a:moveTo>
                    <a:pt x="79" y="0"/>
                  </a:moveTo>
                  <a:cubicBezTo>
                    <a:pt x="79" y="0"/>
                    <a:pt x="26" y="84"/>
                    <a:pt x="11" y="108"/>
                  </a:cubicBezTo>
                  <a:cubicBezTo>
                    <a:pt x="8" y="113"/>
                    <a:pt x="10" y="119"/>
                    <a:pt x="10" y="119"/>
                  </a:cubicBezTo>
                  <a:cubicBezTo>
                    <a:pt x="23" y="142"/>
                    <a:pt x="23" y="142"/>
                    <a:pt x="23" y="142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19" y="304"/>
                    <a:pt x="19" y="304"/>
                    <a:pt x="19" y="304"/>
                  </a:cubicBezTo>
                  <a:cubicBezTo>
                    <a:pt x="19" y="304"/>
                    <a:pt x="22" y="200"/>
                    <a:pt x="33" y="162"/>
                  </a:cubicBezTo>
                  <a:cubicBezTo>
                    <a:pt x="44" y="124"/>
                    <a:pt x="101" y="33"/>
                    <a:pt x="101" y="33"/>
                  </a:cubicBezTo>
                  <a:cubicBezTo>
                    <a:pt x="79" y="0"/>
                    <a:pt x="79" y="0"/>
                    <a:pt x="79" y="0"/>
                  </a:cubicBezTo>
                </a:path>
              </a:pathLst>
            </a:custGeom>
            <a:solidFill>
              <a:srgbClr val="6363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68">
              <a:extLst>
                <a:ext uri="{FF2B5EF4-FFF2-40B4-BE49-F238E27FC236}">
                  <a16:creationId xmlns:a16="http://schemas.microsoft.com/office/drawing/2014/main" xmlns="" id="{1C9D2FD5-50D0-4F3C-B158-466242136FC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2263" y="2266951"/>
              <a:ext cx="12700" cy="52388"/>
            </a:xfrm>
            <a:custGeom>
              <a:avLst/>
              <a:gdLst>
                <a:gd name="T0" fmla="*/ 1 w 4"/>
                <a:gd name="T1" fmla="*/ 0 h 16"/>
                <a:gd name="T2" fmla="*/ 0 w 4"/>
                <a:gd name="T3" fmla="*/ 0 h 16"/>
                <a:gd name="T4" fmla="*/ 0 w 4"/>
                <a:gd name="T5" fmla="*/ 1 h 16"/>
                <a:gd name="T6" fmla="*/ 1 w 4"/>
                <a:gd name="T7" fmla="*/ 12 h 16"/>
                <a:gd name="T8" fmla="*/ 4 w 4"/>
                <a:gd name="T9" fmla="*/ 16 h 16"/>
                <a:gd name="T10" fmla="*/ 1 w 4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6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2" y="13"/>
                    <a:pt x="4" y="16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C4CF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9">
              <a:extLst>
                <a:ext uri="{FF2B5EF4-FFF2-40B4-BE49-F238E27FC236}">
                  <a16:creationId xmlns:a16="http://schemas.microsoft.com/office/drawing/2014/main" xmlns="" id="{1A9BF704-05BA-4B0B-BFC3-32ECB50A0F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2263" y="2266951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959E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70">
              <a:extLst>
                <a:ext uri="{FF2B5EF4-FFF2-40B4-BE49-F238E27FC236}">
                  <a16:creationId xmlns:a16="http://schemas.microsoft.com/office/drawing/2014/main" xmlns="" id="{F8737EE4-15E1-4007-A8D3-1A7921E1D47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5438" y="1997076"/>
              <a:ext cx="263525" cy="365125"/>
            </a:xfrm>
            <a:custGeom>
              <a:avLst/>
              <a:gdLst>
                <a:gd name="T0" fmla="*/ 79 w 80"/>
                <a:gd name="T1" fmla="*/ 0 h 111"/>
                <a:gd name="T2" fmla="*/ 76 w 80"/>
                <a:gd name="T3" fmla="*/ 4 h 111"/>
                <a:gd name="T4" fmla="*/ 65 w 80"/>
                <a:gd name="T5" fmla="*/ 12 h 111"/>
                <a:gd name="T6" fmla="*/ 65 w 80"/>
                <a:gd name="T7" fmla="*/ 17 h 111"/>
                <a:gd name="T8" fmla="*/ 65 w 80"/>
                <a:gd name="T9" fmla="*/ 18 h 111"/>
                <a:gd name="T10" fmla="*/ 65 w 80"/>
                <a:gd name="T11" fmla="*/ 25 h 111"/>
                <a:gd name="T12" fmla="*/ 65 w 80"/>
                <a:gd name="T13" fmla="*/ 31 h 111"/>
                <a:gd name="T14" fmla="*/ 65 w 80"/>
                <a:gd name="T15" fmla="*/ 31 h 111"/>
                <a:gd name="T16" fmla="*/ 64 w 80"/>
                <a:gd name="T17" fmla="*/ 31 h 111"/>
                <a:gd name="T18" fmla="*/ 64 w 80"/>
                <a:gd name="T19" fmla="*/ 31 h 111"/>
                <a:gd name="T20" fmla="*/ 64 w 80"/>
                <a:gd name="T21" fmla="*/ 31 h 111"/>
                <a:gd name="T22" fmla="*/ 64 w 80"/>
                <a:gd name="T23" fmla="*/ 31 h 111"/>
                <a:gd name="T24" fmla="*/ 64 w 80"/>
                <a:gd name="T25" fmla="*/ 32 h 111"/>
                <a:gd name="T26" fmla="*/ 64 w 80"/>
                <a:gd name="T27" fmla="*/ 32 h 111"/>
                <a:gd name="T28" fmla="*/ 64 w 80"/>
                <a:gd name="T29" fmla="*/ 32 h 111"/>
                <a:gd name="T30" fmla="*/ 51 w 80"/>
                <a:gd name="T31" fmla="*/ 52 h 111"/>
                <a:gd name="T32" fmla="*/ 10 w 80"/>
                <a:gd name="T33" fmla="*/ 80 h 111"/>
                <a:gd name="T34" fmla="*/ 0 w 80"/>
                <a:gd name="T35" fmla="*/ 82 h 111"/>
                <a:gd name="T36" fmla="*/ 3 w 80"/>
                <a:gd name="T37" fmla="*/ 98 h 111"/>
                <a:gd name="T38" fmla="*/ 19 w 80"/>
                <a:gd name="T39" fmla="*/ 111 h 111"/>
                <a:gd name="T40" fmla="*/ 19 w 80"/>
                <a:gd name="T41" fmla="*/ 85 h 111"/>
                <a:gd name="T42" fmla="*/ 55 w 80"/>
                <a:gd name="T43" fmla="*/ 61 h 111"/>
                <a:gd name="T44" fmla="*/ 70 w 80"/>
                <a:gd name="T45" fmla="*/ 38 h 111"/>
                <a:gd name="T46" fmla="*/ 72 w 80"/>
                <a:gd name="T47" fmla="*/ 15 h 111"/>
                <a:gd name="T48" fmla="*/ 80 w 80"/>
                <a:gd name="T49" fmla="*/ 6 h 111"/>
                <a:gd name="T50" fmla="*/ 79 w 80"/>
                <a:gd name="T5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" h="111">
                  <a:moveTo>
                    <a:pt x="79" y="0"/>
                  </a:moveTo>
                  <a:cubicBezTo>
                    <a:pt x="78" y="1"/>
                    <a:pt x="77" y="3"/>
                    <a:pt x="76" y="4"/>
                  </a:cubicBezTo>
                  <a:cubicBezTo>
                    <a:pt x="72" y="8"/>
                    <a:pt x="68" y="11"/>
                    <a:pt x="65" y="12"/>
                  </a:cubicBezTo>
                  <a:cubicBezTo>
                    <a:pt x="65" y="14"/>
                    <a:pt x="65" y="16"/>
                    <a:pt x="65" y="17"/>
                  </a:cubicBezTo>
                  <a:cubicBezTo>
                    <a:pt x="65" y="17"/>
                    <a:pt x="65" y="17"/>
                    <a:pt x="65" y="18"/>
                  </a:cubicBezTo>
                  <a:cubicBezTo>
                    <a:pt x="65" y="20"/>
                    <a:pt x="65" y="22"/>
                    <a:pt x="65" y="25"/>
                  </a:cubicBezTo>
                  <a:cubicBezTo>
                    <a:pt x="65" y="27"/>
                    <a:pt x="65" y="29"/>
                    <a:pt x="65" y="31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65" y="31"/>
                    <a:pt x="64" y="31"/>
                    <a:pt x="64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4" y="31"/>
                    <a:pt x="64" y="31"/>
                    <a:pt x="64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3" y="43"/>
                    <a:pt x="60" y="45"/>
                    <a:pt x="51" y="52"/>
                  </a:cubicBezTo>
                  <a:cubicBezTo>
                    <a:pt x="42" y="60"/>
                    <a:pt x="33" y="66"/>
                    <a:pt x="10" y="80"/>
                  </a:cubicBezTo>
                  <a:cubicBezTo>
                    <a:pt x="8" y="81"/>
                    <a:pt x="4" y="82"/>
                    <a:pt x="0" y="82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7" y="102"/>
                    <a:pt x="12" y="107"/>
                    <a:pt x="19" y="111"/>
                  </a:cubicBezTo>
                  <a:cubicBezTo>
                    <a:pt x="18" y="99"/>
                    <a:pt x="17" y="86"/>
                    <a:pt x="19" y="85"/>
                  </a:cubicBezTo>
                  <a:cubicBezTo>
                    <a:pt x="31" y="77"/>
                    <a:pt x="47" y="67"/>
                    <a:pt x="55" y="61"/>
                  </a:cubicBezTo>
                  <a:cubicBezTo>
                    <a:pt x="64" y="53"/>
                    <a:pt x="68" y="49"/>
                    <a:pt x="70" y="38"/>
                  </a:cubicBezTo>
                  <a:cubicBezTo>
                    <a:pt x="71" y="31"/>
                    <a:pt x="71" y="23"/>
                    <a:pt x="72" y="15"/>
                  </a:cubicBezTo>
                  <a:cubicBezTo>
                    <a:pt x="72" y="15"/>
                    <a:pt x="78" y="9"/>
                    <a:pt x="80" y="6"/>
                  </a:cubicBezTo>
                  <a:cubicBezTo>
                    <a:pt x="79" y="0"/>
                    <a:pt x="79" y="0"/>
                    <a:pt x="79" y="0"/>
                  </a:cubicBezTo>
                </a:path>
              </a:pathLst>
            </a:custGeom>
            <a:solidFill>
              <a:srgbClr val="E3A3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71">
              <a:extLst>
                <a:ext uri="{FF2B5EF4-FFF2-40B4-BE49-F238E27FC236}">
                  <a16:creationId xmlns:a16="http://schemas.microsoft.com/office/drawing/2014/main" xmlns="" id="{BD2CFF1A-E36C-4E55-9A76-2D974C2206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8900" y="1636713"/>
              <a:ext cx="450850" cy="639763"/>
            </a:xfrm>
            <a:custGeom>
              <a:avLst/>
              <a:gdLst>
                <a:gd name="T0" fmla="*/ 0 w 137"/>
                <a:gd name="T1" fmla="*/ 22 h 194"/>
                <a:gd name="T2" fmla="*/ 15 w 137"/>
                <a:gd name="T3" fmla="*/ 0 h 194"/>
                <a:gd name="T4" fmla="*/ 135 w 137"/>
                <a:gd name="T5" fmla="*/ 6 h 194"/>
                <a:gd name="T6" fmla="*/ 137 w 137"/>
                <a:gd name="T7" fmla="*/ 115 h 194"/>
                <a:gd name="T8" fmla="*/ 136 w 137"/>
                <a:gd name="T9" fmla="*/ 141 h 194"/>
                <a:gd name="T10" fmla="*/ 123 w 137"/>
                <a:gd name="T11" fmla="*/ 161 h 194"/>
                <a:gd name="T12" fmla="*/ 82 w 137"/>
                <a:gd name="T13" fmla="*/ 189 h 194"/>
                <a:gd name="T14" fmla="*/ 39 w 137"/>
                <a:gd name="T15" fmla="*/ 184 h 194"/>
                <a:gd name="T16" fmla="*/ 18 w 137"/>
                <a:gd name="T17" fmla="*/ 112 h 194"/>
                <a:gd name="T18" fmla="*/ 17 w 137"/>
                <a:gd name="T19" fmla="*/ 93 h 194"/>
                <a:gd name="T20" fmla="*/ 9 w 137"/>
                <a:gd name="T21" fmla="*/ 74 h 194"/>
                <a:gd name="T22" fmla="*/ 0 w 137"/>
                <a:gd name="T23" fmla="*/ 22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7" h="194">
                  <a:moveTo>
                    <a:pt x="0" y="22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35" y="6"/>
                    <a:pt x="135" y="6"/>
                    <a:pt x="135" y="6"/>
                  </a:cubicBezTo>
                  <a:cubicBezTo>
                    <a:pt x="137" y="115"/>
                    <a:pt x="137" y="115"/>
                    <a:pt x="137" y="115"/>
                  </a:cubicBezTo>
                  <a:cubicBezTo>
                    <a:pt x="136" y="123"/>
                    <a:pt x="137" y="134"/>
                    <a:pt x="136" y="141"/>
                  </a:cubicBezTo>
                  <a:cubicBezTo>
                    <a:pt x="135" y="152"/>
                    <a:pt x="132" y="154"/>
                    <a:pt x="123" y="161"/>
                  </a:cubicBezTo>
                  <a:cubicBezTo>
                    <a:pt x="114" y="169"/>
                    <a:pt x="105" y="175"/>
                    <a:pt x="82" y="189"/>
                  </a:cubicBezTo>
                  <a:cubicBezTo>
                    <a:pt x="72" y="194"/>
                    <a:pt x="42" y="192"/>
                    <a:pt x="39" y="184"/>
                  </a:cubicBezTo>
                  <a:cubicBezTo>
                    <a:pt x="35" y="174"/>
                    <a:pt x="27" y="148"/>
                    <a:pt x="18" y="112"/>
                  </a:cubicBezTo>
                  <a:cubicBezTo>
                    <a:pt x="16" y="103"/>
                    <a:pt x="18" y="99"/>
                    <a:pt x="17" y="93"/>
                  </a:cubicBezTo>
                  <a:cubicBezTo>
                    <a:pt x="17" y="90"/>
                    <a:pt x="9" y="76"/>
                    <a:pt x="9" y="74"/>
                  </a:cubicBezTo>
                  <a:cubicBezTo>
                    <a:pt x="6" y="54"/>
                    <a:pt x="0" y="22"/>
                    <a:pt x="0" y="22"/>
                  </a:cubicBezTo>
                </a:path>
              </a:pathLst>
            </a:custGeom>
            <a:solidFill>
              <a:srgbClr val="EFB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72">
              <a:extLst>
                <a:ext uri="{FF2B5EF4-FFF2-40B4-BE49-F238E27FC236}">
                  <a16:creationId xmlns:a16="http://schemas.microsoft.com/office/drawing/2014/main" xmlns="" id="{B4A1BFA5-9AA7-4A61-A311-5D5E473934C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7213" y="3897313"/>
              <a:ext cx="92075" cy="22225"/>
            </a:xfrm>
            <a:custGeom>
              <a:avLst/>
              <a:gdLst>
                <a:gd name="T0" fmla="*/ 28 w 28"/>
                <a:gd name="T1" fmla="*/ 0 h 7"/>
                <a:gd name="T2" fmla="*/ 0 w 28"/>
                <a:gd name="T3" fmla="*/ 7 h 7"/>
                <a:gd name="T4" fmla="*/ 0 w 28"/>
                <a:gd name="T5" fmla="*/ 7 h 7"/>
                <a:gd name="T6" fmla="*/ 28 w 28"/>
                <a:gd name="T7" fmla="*/ 0 h 7"/>
                <a:gd name="T8" fmla="*/ 28 w 28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7">
                  <a:moveTo>
                    <a:pt x="28" y="0"/>
                  </a:moveTo>
                  <a:cubicBezTo>
                    <a:pt x="19" y="2"/>
                    <a:pt x="9" y="5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9" y="5"/>
                    <a:pt x="19" y="3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rgbClr val="1D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73">
              <a:extLst>
                <a:ext uri="{FF2B5EF4-FFF2-40B4-BE49-F238E27FC236}">
                  <a16:creationId xmlns:a16="http://schemas.microsoft.com/office/drawing/2014/main" xmlns="" id="{B386D396-889A-4BB7-B1E5-5A5B5197ED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7213" y="2773363"/>
              <a:ext cx="319088" cy="1146175"/>
            </a:xfrm>
            <a:custGeom>
              <a:avLst/>
              <a:gdLst>
                <a:gd name="T0" fmla="*/ 60 w 97"/>
                <a:gd name="T1" fmla="*/ 0 h 348"/>
                <a:gd name="T2" fmla="*/ 48 w 97"/>
                <a:gd name="T3" fmla="*/ 22 h 348"/>
                <a:gd name="T4" fmla="*/ 5 w 97"/>
                <a:gd name="T5" fmla="*/ 166 h 348"/>
                <a:gd name="T6" fmla="*/ 0 w 97"/>
                <a:gd name="T7" fmla="*/ 348 h 348"/>
                <a:gd name="T8" fmla="*/ 28 w 97"/>
                <a:gd name="T9" fmla="*/ 341 h 348"/>
                <a:gd name="T10" fmla="*/ 30 w 97"/>
                <a:gd name="T11" fmla="*/ 340 h 348"/>
                <a:gd name="T12" fmla="*/ 28 w 97"/>
                <a:gd name="T13" fmla="*/ 337 h 348"/>
                <a:gd name="T14" fmla="*/ 86 w 97"/>
                <a:gd name="T15" fmla="*/ 244 h 348"/>
                <a:gd name="T16" fmla="*/ 84 w 97"/>
                <a:gd name="T17" fmla="*/ 221 h 348"/>
                <a:gd name="T18" fmla="*/ 84 w 97"/>
                <a:gd name="T19" fmla="*/ 220 h 348"/>
                <a:gd name="T20" fmla="*/ 97 w 97"/>
                <a:gd name="T21" fmla="*/ 112 h 348"/>
                <a:gd name="T22" fmla="*/ 66 w 97"/>
                <a:gd name="T23" fmla="*/ 22 h 348"/>
                <a:gd name="T24" fmla="*/ 60 w 97"/>
                <a:gd name="T25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348">
                  <a:moveTo>
                    <a:pt x="60" y="0"/>
                  </a:moveTo>
                  <a:cubicBezTo>
                    <a:pt x="55" y="7"/>
                    <a:pt x="51" y="14"/>
                    <a:pt x="48" y="22"/>
                  </a:cubicBezTo>
                  <a:cubicBezTo>
                    <a:pt x="16" y="102"/>
                    <a:pt x="7" y="121"/>
                    <a:pt x="5" y="166"/>
                  </a:cubicBezTo>
                  <a:cubicBezTo>
                    <a:pt x="3" y="194"/>
                    <a:pt x="0" y="310"/>
                    <a:pt x="0" y="348"/>
                  </a:cubicBezTo>
                  <a:cubicBezTo>
                    <a:pt x="9" y="346"/>
                    <a:pt x="19" y="343"/>
                    <a:pt x="28" y="341"/>
                  </a:cubicBezTo>
                  <a:cubicBezTo>
                    <a:pt x="30" y="340"/>
                    <a:pt x="30" y="340"/>
                    <a:pt x="30" y="340"/>
                  </a:cubicBezTo>
                  <a:cubicBezTo>
                    <a:pt x="29" y="339"/>
                    <a:pt x="28" y="338"/>
                    <a:pt x="28" y="337"/>
                  </a:cubicBezTo>
                  <a:cubicBezTo>
                    <a:pt x="28" y="337"/>
                    <a:pt x="62" y="292"/>
                    <a:pt x="86" y="244"/>
                  </a:cubicBezTo>
                  <a:cubicBezTo>
                    <a:pt x="86" y="237"/>
                    <a:pt x="85" y="229"/>
                    <a:pt x="84" y="221"/>
                  </a:cubicBezTo>
                  <a:cubicBezTo>
                    <a:pt x="84" y="221"/>
                    <a:pt x="84" y="220"/>
                    <a:pt x="84" y="220"/>
                  </a:cubicBezTo>
                  <a:cubicBezTo>
                    <a:pt x="84" y="209"/>
                    <a:pt x="89" y="160"/>
                    <a:pt x="97" y="112"/>
                  </a:cubicBezTo>
                  <a:cubicBezTo>
                    <a:pt x="89" y="84"/>
                    <a:pt x="79" y="55"/>
                    <a:pt x="66" y="22"/>
                  </a:cubicBezTo>
                  <a:cubicBezTo>
                    <a:pt x="63" y="14"/>
                    <a:pt x="61" y="7"/>
                    <a:pt x="60" y="0"/>
                  </a:cubicBezTo>
                </a:path>
              </a:pathLst>
            </a:custGeom>
            <a:solidFill>
              <a:srgbClr val="2625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74">
              <a:extLst>
                <a:ext uri="{FF2B5EF4-FFF2-40B4-BE49-F238E27FC236}">
                  <a16:creationId xmlns:a16="http://schemas.microsoft.com/office/drawing/2014/main" xmlns="" id="{DB88163D-1928-4822-8B28-BB31521FFC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76575" y="2052638"/>
              <a:ext cx="3175" cy="49213"/>
            </a:xfrm>
            <a:custGeom>
              <a:avLst/>
              <a:gdLst>
                <a:gd name="T0" fmla="*/ 0 w 1"/>
                <a:gd name="T1" fmla="*/ 15 h 15"/>
                <a:gd name="T2" fmla="*/ 0 w 1"/>
                <a:gd name="T3" fmla="*/ 15 h 15"/>
                <a:gd name="T4" fmla="*/ 0 w 1"/>
                <a:gd name="T5" fmla="*/ 15 h 15"/>
                <a:gd name="T6" fmla="*/ 0 w 1"/>
                <a:gd name="T7" fmla="*/ 14 h 15"/>
                <a:gd name="T8" fmla="*/ 0 w 1"/>
                <a:gd name="T9" fmla="*/ 14 h 15"/>
                <a:gd name="T10" fmla="*/ 0 w 1"/>
                <a:gd name="T11" fmla="*/ 14 h 15"/>
                <a:gd name="T12" fmla="*/ 0 w 1"/>
                <a:gd name="T13" fmla="*/ 14 h 15"/>
                <a:gd name="T14" fmla="*/ 0 w 1"/>
                <a:gd name="T15" fmla="*/ 14 h 15"/>
                <a:gd name="T16" fmla="*/ 0 w 1"/>
                <a:gd name="T17" fmla="*/ 14 h 15"/>
                <a:gd name="T18" fmla="*/ 1 w 1"/>
                <a:gd name="T19" fmla="*/ 14 h 15"/>
                <a:gd name="T20" fmla="*/ 1 w 1"/>
                <a:gd name="T21" fmla="*/ 14 h 15"/>
                <a:gd name="T22" fmla="*/ 1 w 1"/>
                <a:gd name="T23" fmla="*/ 14 h 15"/>
                <a:gd name="T24" fmla="*/ 1 w 1"/>
                <a:gd name="T25" fmla="*/ 0 h 15"/>
                <a:gd name="T26" fmla="*/ 1 w 1"/>
                <a:gd name="T27" fmla="*/ 8 h 15"/>
                <a:gd name="T28" fmla="*/ 1 w 1"/>
                <a:gd name="T29" fmla="*/ 1 h 15"/>
                <a:gd name="T30" fmla="*/ 1 w 1"/>
                <a:gd name="T3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" h="15"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0"/>
                  </a:moveTo>
                  <a:cubicBezTo>
                    <a:pt x="1" y="3"/>
                    <a:pt x="1" y="5"/>
                    <a:pt x="1" y="8"/>
                  </a:cubicBezTo>
                  <a:cubicBezTo>
                    <a:pt x="1" y="5"/>
                    <a:pt x="1" y="3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CD8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75">
              <a:extLst>
                <a:ext uri="{FF2B5EF4-FFF2-40B4-BE49-F238E27FC236}">
                  <a16:creationId xmlns:a16="http://schemas.microsoft.com/office/drawing/2014/main" xmlns="" id="{53D21E1A-D261-451B-8DD0-A97142D75F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8425" y="1725613"/>
              <a:ext cx="441325" cy="511175"/>
            </a:xfrm>
            <a:custGeom>
              <a:avLst/>
              <a:gdLst>
                <a:gd name="T0" fmla="*/ 96 w 134"/>
                <a:gd name="T1" fmla="*/ 0 h 155"/>
                <a:gd name="T2" fmla="*/ 95 w 134"/>
                <a:gd name="T3" fmla="*/ 0 h 155"/>
                <a:gd name="T4" fmla="*/ 41 w 134"/>
                <a:gd name="T5" fmla="*/ 12 h 155"/>
                <a:gd name="T6" fmla="*/ 19 w 134"/>
                <a:gd name="T7" fmla="*/ 14 h 155"/>
                <a:gd name="T8" fmla="*/ 0 w 134"/>
                <a:gd name="T9" fmla="*/ 8 h 155"/>
                <a:gd name="T10" fmla="*/ 19 w 134"/>
                <a:gd name="T11" fmla="*/ 22 h 155"/>
                <a:gd name="T12" fmla="*/ 23 w 134"/>
                <a:gd name="T13" fmla="*/ 21 h 155"/>
                <a:gd name="T14" fmla="*/ 86 w 134"/>
                <a:gd name="T15" fmla="*/ 9 h 155"/>
                <a:gd name="T16" fmla="*/ 90 w 134"/>
                <a:gd name="T17" fmla="*/ 14 h 155"/>
                <a:gd name="T18" fmla="*/ 90 w 134"/>
                <a:gd name="T19" fmla="*/ 46 h 155"/>
                <a:gd name="T20" fmla="*/ 100 w 134"/>
                <a:gd name="T21" fmla="*/ 61 h 155"/>
                <a:gd name="T22" fmla="*/ 92 w 134"/>
                <a:gd name="T23" fmla="*/ 90 h 155"/>
                <a:gd name="T24" fmla="*/ 90 w 134"/>
                <a:gd name="T25" fmla="*/ 130 h 155"/>
                <a:gd name="T26" fmla="*/ 91 w 134"/>
                <a:gd name="T27" fmla="*/ 155 h 155"/>
                <a:gd name="T28" fmla="*/ 120 w 134"/>
                <a:gd name="T29" fmla="*/ 134 h 155"/>
                <a:gd name="T30" fmla="*/ 133 w 134"/>
                <a:gd name="T31" fmla="*/ 114 h 155"/>
                <a:gd name="T32" fmla="*/ 133 w 134"/>
                <a:gd name="T33" fmla="*/ 114 h 155"/>
                <a:gd name="T34" fmla="*/ 133 w 134"/>
                <a:gd name="T35" fmla="*/ 114 h 155"/>
                <a:gd name="T36" fmla="*/ 133 w 134"/>
                <a:gd name="T37" fmla="*/ 113 h 155"/>
                <a:gd name="T38" fmla="*/ 133 w 134"/>
                <a:gd name="T39" fmla="*/ 113 h 155"/>
                <a:gd name="T40" fmla="*/ 133 w 134"/>
                <a:gd name="T41" fmla="*/ 113 h 155"/>
                <a:gd name="T42" fmla="*/ 133 w 134"/>
                <a:gd name="T43" fmla="*/ 113 h 155"/>
                <a:gd name="T44" fmla="*/ 134 w 134"/>
                <a:gd name="T45" fmla="*/ 113 h 155"/>
                <a:gd name="T46" fmla="*/ 134 w 134"/>
                <a:gd name="T47" fmla="*/ 113 h 155"/>
                <a:gd name="T48" fmla="*/ 134 w 134"/>
                <a:gd name="T49" fmla="*/ 107 h 155"/>
                <a:gd name="T50" fmla="*/ 134 w 134"/>
                <a:gd name="T51" fmla="*/ 99 h 155"/>
                <a:gd name="T52" fmla="*/ 134 w 134"/>
                <a:gd name="T53" fmla="*/ 94 h 155"/>
                <a:gd name="T54" fmla="*/ 131 w 134"/>
                <a:gd name="T55" fmla="*/ 95 h 155"/>
                <a:gd name="T56" fmla="*/ 120 w 134"/>
                <a:gd name="T57" fmla="*/ 67 h 155"/>
                <a:gd name="T58" fmla="*/ 120 w 134"/>
                <a:gd name="T59" fmla="*/ 67 h 155"/>
                <a:gd name="T60" fmla="*/ 120 w 134"/>
                <a:gd name="T61" fmla="*/ 67 h 155"/>
                <a:gd name="T62" fmla="*/ 124 w 134"/>
                <a:gd name="T63" fmla="*/ 58 h 155"/>
                <a:gd name="T64" fmla="*/ 113 w 134"/>
                <a:gd name="T65" fmla="*/ 66 h 155"/>
                <a:gd name="T66" fmla="*/ 113 w 134"/>
                <a:gd name="T67" fmla="*/ 66 h 155"/>
                <a:gd name="T68" fmla="*/ 112 w 134"/>
                <a:gd name="T69" fmla="*/ 26 h 155"/>
                <a:gd name="T70" fmla="*/ 96 w 134"/>
                <a:gd name="T71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4" h="155">
                  <a:moveTo>
                    <a:pt x="96" y="0"/>
                  </a:moveTo>
                  <a:cubicBezTo>
                    <a:pt x="96" y="0"/>
                    <a:pt x="96" y="0"/>
                    <a:pt x="95" y="0"/>
                  </a:cubicBezTo>
                  <a:cubicBezTo>
                    <a:pt x="95" y="0"/>
                    <a:pt x="81" y="5"/>
                    <a:pt x="41" y="12"/>
                  </a:cubicBezTo>
                  <a:cubicBezTo>
                    <a:pt x="36" y="13"/>
                    <a:pt x="27" y="14"/>
                    <a:pt x="19" y="14"/>
                  </a:cubicBezTo>
                  <a:cubicBezTo>
                    <a:pt x="10" y="14"/>
                    <a:pt x="3" y="13"/>
                    <a:pt x="0" y="8"/>
                  </a:cubicBezTo>
                  <a:cubicBezTo>
                    <a:pt x="3" y="14"/>
                    <a:pt x="10" y="22"/>
                    <a:pt x="19" y="22"/>
                  </a:cubicBezTo>
                  <a:cubicBezTo>
                    <a:pt x="20" y="22"/>
                    <a:pt x="22" y="22"/>
                    <a:pt x="23" y="21"/>
                  </a:cubicBezTo>
                  <a:cubicBezTo>
                    <a:pt x="57" y="12"/>
                    <a:pt x="73" y="10"/>
                    <a:pt x="86" y="9"/>
                  </a:cubicBezTo>
                  <a:cubicBezTo>
                    <a:pt x="88" y="9"/>
                    <a:pt x="90" y="12"/>
                    <a:pt x="90" y="14"/>
                  </a:cubicBezTo>
                  <a:cubicBezTo>
                    <a:pt x="91" y="17"/>
                    <a:pt x="88" y="43"/>
                    <a:pt x="90" y="46"/>
                  </a:cubicBezTo>
                  <a:cubicBezTo>
                    <a:pt x="93" y="50"/>
                    <a:pt x="98" y="57"/>
                    <a:pt x="100" y="61"/>
                  </a:cubicBezTo>
                  <a:cubicBezTo>
                    <a:pt x="101" y="65"/>
                    <a:pt x="97" y="79"/>
                    <a:pt x="92" y="90"/>
                  </a:cubicBezTo>
                  <a:cubicBezTo>
                    <a:pt x="90" y="96"/>
                    <a:pt x="90" y="109"/>
                    <a:pt x="90" y="130"/>
                  </a:cubicBezTo>
                  <a:cubicBezTo>
                    <a:pt x="90" y="138"/>
                    <a:pt x="91" y="152"/>
                    <a:pt x="91" y="155"/>
                  </a:cubicBezTo>
                  <a:cubicBezTo>
                    <a:pt x="106" y="146"/>
                    <a:pt x="113" y="140"/>
                    <a:pt x="120" y="134"/>
                  </a:cubicBezTo>
                  <a:cubicBezTo>
                    <a:pt x="129" y="127"/>
                    <a:pt x="132" y="125"/>
                    <a:pt x="133" y="114"/>
                  </a:cubicBezTo>
                  <a:cubicBezTo>
                    <a:pt x="133" y="114"/>
                    <a:pt x="133" y="114"/>
                    <a:pt x="133" y="114"/>
                  </a:cubicBezTo>
                  <a:cubicBezTo>
                    <a:pt x="133" y="114"/>
                    <a:pt x="133" y="114"/>
                    <a:pt x="133" y="114"/>
                  </a:cubicBezTo>
                  <a:cubicBezTo>
                    <a:pt x="133" y="113"/>
                    <a:pt x="133" y="113"/>
                    <a:pt x="133" y="113"/>
                  </a:cubicBezTo>
                  <a:cubicBezTo>
                    <a:pt x="133" y="113"/>
                    <a:pt x="133" y="113"/>
                    <a:pt x="133" y="113"/>
                  </a:cubicBezTo>
                  <a:cubicBezTo>
                    <a:pt x="133" y="113"/>
                    <a:pt x="133" y="113"/>
                    <a:pt x="133" y="113"/>
                  </a:cubicBezTo>
                  <a:cubicBezTo>
                    <a:pt x="133" y="113"/>
                    <a:pt x="133" y="113"/>
                    <a:pt x="133" y="113"/>
                  </a:cubicBezTo>
                  <a:cubicBezTo>
                    <a:pt x="133" y="113"/>
                    <a:pt x="134" y="113"/>
                    <a:pt x="134" y="113"/>
                  </a:cubicBezTo>
                  <a:cubicBezTo>
                    <a:pt x="134" y="113"/>
                    <a:pt x="134" y="113"/>
                    <a:pt x="134" y="113"/>
                  </a:cubicBezTo>
                  <a:cubicBezTo>
                    <a:pt x="134" y="111"/>
                    <a:pt x="134" y="109"/>
                    <a:pt x="134" y="107"/>
                  </a:cubicBezTo>
                  <a:cubicBezTo>
                    <a:pt x="134" y="104"/>
                    <a:pt x="134" y="102"/>
                    <a:pt x="134" y="99"/>
                  </a:cubicBezTo>
                  <a:cubicBezTo>
                    <a:pt x="134" y="98"/>
                    <a:pt x="134" y="96"/>
                    <a:pt x="134" y="94"/>
                  </a:cubicBezTo>
                  <a:cubicBezTo>
                    <a:pt x="133" y="95"/>
                    <a:pt x="132" y="95"/>
                    <a:pt x="131" y="95"/>
                  </a:cubicBezTo>
                  <a:cubicBezTo>
                    <a:pt x="125" y="95"/>
                    <a:pt x="121" y="88"/>
                    <a:pt x="120" y="67"/>
                  </a:cubicBezTo>
                  <a:cubicBezTo>
                    <a:pt x="120" y="67"/>
                    <a:pt x="120" y="67"/>
                    <a:pt x="120" y="67"/>
                  </a:cubicBezTo>
                  <a:cubicBezTo>
                    <a:pt x="120" y="67"/>
                    <a:pt x="120" y="67"/>
                    <a:pt x="120" y="67"/>
                  </a:cubicBezTo>
                  <a:cubicBezTo>
                    <a:pt x="122" y="64"/>
                    <a:pt x="123" y="61"/>
                    <a:pt x="124" y="58"/>
                  </a:cubicBezTo>
                  <a:cubicBezTo>
                    <a:pt x="122" y="60"/>
                    <a:pt x="114" y="66"/>
                    <a:pt x="113" y="66"/>
                  </a:cubicBezTo>
                  <a:cubicBezTo>
                    <a:pt x="113" y="66"/>
                    <a:pt x="113" y="66"/>
                    <a:pt x="113" y="66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09" y="12"/>
                    <a:pt x="103" y="0"/>
                    <a:pt x="96" y="0"/>
                  </a:cubicBezTo>
                </a:path>
              </a:pathLst>
            </a:custGeom>
            <a:solidFill>
              <a:srgbClr val="D8A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6">
              <a:extLst>
                <a:ext uri="{FF2B5EF4-FFF2-40B4-BE49-F238E27FC236}">
                  <a16:creationId xmlns:a16="http://schemas.microsoft.com/office/drawing/2014/main" xmlns="" id="{A297E741-8855-4552-AAE1-9E8AC3D218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2225" y="1458913"/>
              <a:ext cx="633413" cy="627063"/>
            </a:xfrm>
            <a:custGeom>
              <a:avLst/>
              <a:gdLst>
                <a:gd name="T0" fmla="*/ 13 w 192"/>
                <a:gd name="T1" fmla="*/ 58 h 190"/>
                <a:gd name="T2" fmla="*/ 22 w 192"/>
                <a:gd name="T3" fmla="*/ 87 h 190"/>
                <a:gd name="T4" fmla="*/ 64 w 192"/>
                <a:gd name="T5" fmla="*/ 93 h 190"/>
                <a:gd name="T6" fmla="*/ 118 w 192"/>
                <a:gd name="T7" fmla="*/ 81 h 190"/>
                <a:gd name="T8" fmla="*/ 135 w 192"/>
                <a:gd name="T9" fmla="*/ 107 h 190"/>
                <a:gd name="T10" fmla="*/ 136 w 192"/>
                <a:gd name="T11" fmla="*/ 147 h 190"/>
                <a:gd name="T12" fmla="*/ 148 w 192"/>
                <a:gd name="T13" fmla="*/ 138 h 190"/>
                <a:gd name="T14" fmla="*/ 160 w 192"/>
                <a:gd name="T15" fmla="*/ 134 h 190"/>
                <a:gd name="T16" fmla="*/ 168 w 192"/>
                <a:gd name="T17" fmla="*/ 149 h 190"/>
                <a:gd name="T18" fmla="*/ 176 w 192"/>
                <a:gd name="T19" fmla="*/ 190 h 190"/>
                <a:gd name="T20" fmla="*/ 186 w 192"/>
                <a:gd name="T21" fmla="*/ 140 h 190"/>
                <a:gd name="T22" fmla="*/ 192 w 192"/>
                <a:gd name="T23" fmla="*/ 71 h 190"/>
                <a:gd name="T24" fmla="*/ 91 w 192"/>
                <a:gd name="T25" fmla="*/ 9 h 190"/>
                <a:gd name="T26" fmla="*/ 13 w 192"/>
                <a:gd name="T27" fmla="*/ 5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2" h="190">
                  <a:moveTo>
                    <a:pt x="13" y="58"/>
                  </a:moveTo>
                  <a:cubicBezTo>
                    <a:pt x="0" y="76"/>
                    <a:pt x="21" y="76"/>
                    <a:pt x="22" y="87"/>
                  </a:cubicBezTo>
                  <a:cubicBezTo>
                    <a:pt x="24" y="99"/>
                    <a:pt x="52" y="95"/>
                    <a:pt x="64" y="93"/>
                  </a:cubicBezTo>
                  <a:cubicBezTo>
                    <a:pt x="104" y="86"/>
                    <a:pt x="118" y="81"/>
                    <a:pt x="118" y="81"/>
                  </a:cubicBezTo>
                  <a:cubicBezTo>
                    <a:pt x="126" y="81"/>
                    <a:pt x="132" y="93"/>
                    <a:pt x="135" y="107"/>
                  </a:cubicBezTo>
                  <a:cubicBezTo>
                    <a:pt x="136" y="147"/>
                    <a:pt x="136" y="147"/>
                    <a:pt x="136" y="147"/>
                  </a:cubicBezTo>
                  <a:cubicBezTo>
                    <a:pt x="136" y="148"/>
                    <a:pt x="148" y="139"/>
                    <a:pt x="148" y="138"/>
                  </a:cubicBezTo>
                  <a:cubicBezTo>
                    <a:pt x="148" y="138"/>
                    <a:pt x="157" y="132"/>
                    <a:pt x="160" y="134"/>
                  </a:cubicBezTo>
                  <a:cubicBezTo>
                    <a:pt x="170" y="140"/>
                    <a:pt x="169" y="148"/>
                    <a:pt x="168" y="149"/>
                  </a:cubicBezTo>
                  <a:cubicBezTo>
                    <a:pt x="176" y="190"/>
                    <a:pt x="176" y="190"/>
                    <a:pt x="176" y="190"/>
                  </a:cubicBezTo>
                  <a:cubicBezTo>
                    <a:pt x="176" y="189"/>
                    <a:pt x="185" y="148"/>
                    <a:pt x="186" y="140"/>
                  </a:cubicBezTo>
                  <a:cubicBezTo>
                    <a:pt x="189" y="115"/>
                    <a:pt x="191" y="111"/>
                    <a:pt x="192" y="71"/>
                  </a:cubicBezTo>
                  <a:cubicBezTo>
                    <a:pt x="192" y="48"/>
                    <a:pt x="151" y="0"/>
                    <a:pt x="91" y="9"/>
                  </a:cubicBezTo>
                  <a:cubicBezTo>
                    <a:pt x="50" y="15"/>
                    <a:pt x="13" y="58"/>
                    <a:pt x="13" y="58"/>
                  </a:cubicBezTo>
                </a:path>
              </a:pathLst>
            </a:custGeom>
            <a:solidFill>
              <a:srgbClr val="492F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7">
              <a:extLst>
                <a:ext uri="{FF2B5EF4-FFF2-40B4-BE49-F238E27FC236}">
                  <a16:creationId xmlns:a16="http://schemas.microsoft.com/office/drawing/2014/main" xmlns="" id="{DD587BDF-A300-411F-893F-9DD1F6D689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3713" y="1835151"/>
              <a:ext cx="138113" cy="236538"/>
            </a:xfrm>
            <a:custGeom>
              <a:avLst/>
              <a:gdLst>
                <a:gd name="T0" fmla="*/ 28 w 42"/>
                <a:gd name="T1" fmla="*/ 3 h 72"/>
                <a:gd name="T2" fmla="*/ 0 w 42"/>
                <a:gd name="T3" fmla="*/ 34 h 72"/>
                <a:gd name="T4" fmla="*/ 25 w 42"/>
                <a:gd name="T5" fmla="*/ 53 h 72"/>
                <a:gd name="T6" fmla="*/ 38 w 42"/>
                <a:gd name="T7" fmla="*/ 32 h 72"/>
                <a:gd name="T8" fmla="*/ 28 w 42"/>
                <a:gd name="T9" fmla="*/ 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72">
                  <a:moveTo>
                    <a:pt x="28" y="3"/>
                  </a:moveTo>
                  <a:cubicBezTo>
                    <a:pt x="10" y="0"/>
                    <a:pt x="6" y="22"/>
                    <a:pt x="0" y="34"/>
                  </a:cubicBezTo>
                  <a:cubicBezTo>
                    <a:pt x="1" y="72"/>
                    <a:pt x="15" y="63"/>
                    <a:pt x="25" y="53"/>
                  </a:cubicBezTo>
                  <a:cubicBezTo>
                    <a:pt x="32" y="45"/>
                    <a:pt x="36" y="37"/>
                    <a:pt x="38" y="32"/>
                  </a:cubicBezTo>
                  <a:cubicBezTo>
                    <a:pt x="42" y="18"/>
                    <a:pt x="39" y="5"/>
                    <a:pt x="28" y="3"/>
                  </a:cubicBezTo>
                </a:path>
              </a:pathLst>
            </a:custGeom>
            <a:solidFill>
              <a:srgbClr val="EFB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78">
              <a:extLst>
                <a:ext uri="{FF2B5EF4-FFF2-40B4-BE49-F238E27FC236}">
                  <a16:creationId xmlns:a16="http://schemas.microsoft.com/office/drawing/2014/main" xmlns="" id="{2BEB41D3-4805-4E73-91B2-933C9AE3AB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3713" y="1844676"/>
              <a:ext cx="131763" cy="193675"/>
            </a:xfrm>
            <a:custGeom>
              <a:avLst/>
              <a:gdLst>
                <a:gd name="T0" fmla="*/ 25 w 40"/>
                <a:gd name="T1" fmla="*/ 0 h 59"/>
                <a:gd name="T2" fmla="*/ 0 w 40"/>
                <a:gd name="T3" fmla="*/ 31 h 59"/>
                <a:gd name="T4" fmla="*/ 11 w 40"/>
                <a:gd name="T5" fmla="*/ 59 h 59"/>
                <a:gd name="T6" fmla="*/ 25 w 40"/>
                <a:gd name="T7" fmla="*/ 50 h 59"/>
                <a:gd name="T8" fmla="*/ 38 w 40"/>
                <a:gd name="T9" fmla="*/ 29 h 59"/>
                <a:gd name="T10" fmla="*/ 40 w 40"/>
                <a:gd name="T11" fmla="*/ 17 h 59"/>
                <a:gd name="T12" fmla="*/ 28 w 40"/>
                <a:gd name="T13" fmla="*/ 0 h 59"/>
                <a:gd name="T14" fmla="*/ 25 w 40"/>
                <a:gd name="T1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59">
                  <a:moveTo>
                    <a:pt x="25" y="0"/>
                  </a:moveTo>
                  <a:cubicBezTo>
                    <a:pt x="9" y="0"/>
                    <a:pt x="6" y="20"/>
                    <a:pt x="0" y="31"/>
                  </a:cubicBezTo>
                  <a:cubicBezTo>
                    <a:pt x="1" y="52"/>
                    <a:pt x="5" y="59"/>
                    <a:pt x="11" y="59"/>
                  </a:cubicBezTo>
                  <a:cubicBezTo>
                    <a:pt x="15" y="59"/>
                    <a:pt x="21" y="55"/>
                    <a:pt x="25" y="50"/>
                  </a:cubicBezTo>
                  <a:cubicBezTo>
                    <a:pt x="32" y="42"/>
                    <a:pt x="36" y="34"/>
                    <a:pt x="38" y="29"/>
                  </a:cubicBezTo>
                  <a:cubicBezTo>
                    <a:pt x="39" y="25"/>
                    <a:pt x="40" y="21"/>
                    <a:pt x="40" y="17"/>
                  </a:cubicBezTo>
                  <a:cubicBezTo>
                    <a:pt x="40" y="8"/>
                    <a:pt x="36" y="1"/>
                    <a:pt x="28" y="0"/>
                  </a:cubicBezTo>
                  <a:cubicBezTo>
                    <a:pt x="27" y="0"/>
                    <a:pt x="26" y="0"/>
                    <a:pt x="25" y="0"/>
                  </a:cubicBezTo>
                </a:path>
              </a:pathLst>
            </a:custGeom>
            <a:solidFill>
              <a:srgbClr val="D8A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79">
              <a:extLst>
                <a:ext uri="{FF2B5EF4-FFF2-40B4-BE49-F238E27FC236}">
                  <a16:creationId xmlns:a16="http://schemas.microsoft.com/office/drawing/2014/main" xmlns="" id="{11DABC28-983F-42A9-A787-449A37548D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5000" y="3870326"/>
              <a:ext cx="204788" cy="187325"/>
            </a:xfrm>
            <a:custGeom>
              <a:avLst/>
              <a:gdLst>
                <a:gd name="T0" fmla="*/ 11 w 62"/>
                <a:gd name="T1" fmla="*/ 0 h 57"/>
                <a:gd name="T2" fmla="*/ 0 w 62"/>
                <a:gd name="T3" fmla="*/ 14 h 57"/>
                <a:gd name="T4" fmla="*/ 44 w 62"/>
                <a:gd name="T5" fmla="*/ 52 h 57"/>
                <a:gd name="T6" fmla="*/ 51 w 62"/>
                <a:gd name="T7" fmla="*/ 54 h 57"/>
                <a:gd name="T8" fmla="*/ 62 w 62"/>
                <a:gd name="T9" fmla="*/ 38 h 57"/>
                <a:gd name="T10" fmla="*/ 11 w 62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57">
                  <a:moveTo>
                    <a:pt x="11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5" y="41"/>
                    <a:pt x="44" y="52"/>
                  </a:cubicBezTo>
                  <a:cubicBezTo>
                    <a:pt x="57" y="57"/>
                    <a:pt x="51" y="54"/>
                    <a:pt x="51" y="54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CEE8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80">
              <a:extLst>
                <a:ext uri="{FF2B5EF4-FFF2-40B4-BE49-F238E27FC236}">
                  <a16:creationId xmlns:a16="http://schemas.microsoft.com/office/drawing/2014/main" xmlns="" id="{DD9991CB-FF31-4527-8766-35815B3A2CA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9288" y="2417763"/>
              <a:ext cx="563563" cy="1617663"/>
            </a:xfrm>
            <a:custGeom>
              <a:avLst/>
              <a:gdLst>
                <a:gd name="T0" fmla="*/ 0 w 171"/>
                <a:gd name="T1" fmla="*/ 445 h 491"/>
                <a:gd name="T2" fmla="*/ 84 w 171"/>
                <a:gd name="T3" fmla="*/ 281 h 491"/>
                <a:gd name="T4" fmla="*/ 80 w 171"/>
                <a:gd name="T5" fmla="*/ 272 h 491"/>
                <a:gd name="T6" fmla="*/ 81 w 171"/>
                <a:gd name="T7" fmla="*/ 264 h 491"/>
                <a:gd name="T8" fmla="*/ 78 w 171"/>
                <a:gd name="T9" fmla="*/ 254 h 491"/>
                <a:gd name="T10" fmla="*/ 74 w 171"/>
                <a:gd name="T11" fmla="*/ 239 h 491"/>
                <a:gd name="T12" fmla="*/ 38 w 171"/>
                <a:gd name="T13" fmla="*/ 130 h 491"/>
                <a:gd name="T14" fmla="*/ 73 w 171"/>
                <a:gd name="T15" fmla="*/ 3 h 491"/>
                <a:gd name="T16" fmla="*/ 130 w 171"/>
                <a:gd name="T17" fmla="*/ 96 h 491"/>
                <a:gd name="T18" fmla="*/ 168 w 171"/>
                <a:gd name="T19" fmla="*/ 285 h 491"/>
                <a:gd name="T20" fmla="*/ 53 w 171"/>
                <a:gd name="T21" fmla="*/ 491 h 491"/>
                <a:gd name="T22" fmla="*/ 29 w 171"/>
                <a:gd name="T23" fmla="*/ 476 h 491"/>
                <a:gd name="T24" fmla="*/ 0 w 171"/>
                <a:gd name="T25" fmla="*/ 445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1" h="491">
                  <a:moveTo>
                    <a:pt x="0" y="445"/>
                  </a:moveTo>
                  <a:cubicBezTo>
                    <a:pt x="0" y="445"/>
                    <a:pt x="80" y="337"/>
                    <a:pt x="84" y="281"/>
                  </a:cubicBezTo>
                  <a:cubicBezTo>
                    <a:pt x="84" y="278"/>
                    <a:pt x="80" y="275"/>
                    <a:pt x="80" y="272"/>
                  </a:cubicBezTo>
                  <a:cubicBezTo>
                    <a:pt x="79" y="268"/>
                    <a:pt x="82" y="268"/>
                    <a:pt x="81" y="264"/>
                  </a:cubicBezTo>
                  <a:cubicBezTo>
                    <a:pt x="80" y="261"/>
                    <a:pt x="78" y="257"/>
                    <a:pt x="78" y="254"/>
                  </a:cubicBezTo>
                  <a:cubicBezTo>
                    <a:pt x="77" y="251"/>
                    <a:pt x="74" y="242"/>
                    <a:pt x="74" y="239"/>
                  </a:cubicBezTo>
                  <a:cubicBezTo>
                    <a:pt x="65" y="205"/>
                    <a:pt x="54" y="171"/>
                    <a:pt x="38" y="130"/>
                  </a:cubicBezTo>
                  <a:cubicBezTo>
                    <a:pt x="10" y="56"/>
                    <a:pt x="42" y="0"/>
                    <a:pt x="73" y="3"/>
                  </a:cubicBezTo>
                  <a:cubicBezTo>
                    <a:pt x="100" y="5"/>
                    <a:pt x="114" y="43"/>
                    <a:pt x="130" y="96"/>
                  </a:cubicBezTo>
                  <a:cubicBezTo>
                    <a:pt x="143" y="143"/>
                    <a:pt x="171" y="247"/>
                    <a:pt x="168" y="285"/>
                  </a:cubicBezTo>
                  <a:cubicBezTo>
                    <a:pt x="161" y="361"/>
                    <a:pt x="53" y="491"/>
                    <a:pt x="53" y="491"/>
                  </a:cubicBezTo>
                  <a:cubicBezTo>
                    <a:pt x="53" y="491"/>
                    <a:pt x="42" y="486"/>
                    <a:pt x="29" y="476"/>
                  </a:cubicBezTo>
                  <a:cubicBezTo>
                    <a:pt x="12" y="461"/>
                    <a:pt x="1" y="448"/>
                    <a:pt x="0" y="445"/>
                  </a:cubicBezTo>
                </a:path>
              </a:pathLst>
            </a:custGeom>
            <a:solidFill>
              <a:srgbClr val="3F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81">
              <a:extLst>
                <a:ext uri="{FF2B5EF4-FFF2-40B4-BE49-F238E27FC236}">
                  <a16:creationId xmlns:a16="http://schemas.microsoft.com/office/drawing/2014/main" xmlns="" id="{357A3C2E-3F24-4955-8AE4-2175C75D1D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03625" y="2690813"/>
              <a:ext cx="139700" cy="642938"/>
            </a:xfrm>
            <a:custGeom>
              <a:avLst/>
              <a:gdLst>
                <a:gd name="T0" fmla="*/ 0 w 42"/>
                <a:gd name="T1" fmla="*/ 1 h 195"/>
                <a:gd name="T2" fmla="*/ 4 w 42"/>
                <a:gd name="T3" fmla="*/ 13 h 195"/>
                <a:gd name="T4" fmla="*/ 42 w 42"/>
                <a:gd name="T5" fmla="*/ 195 h 195"/>
                <a:gd name="T6" fmla="*/ 4 w 42"/>
                <a:gd name="T7" fmla="*/ 13 h 195"/>
                <a:gd name="T8" fmla="*/ 0 w 42"/>
                <a:gd name="T9" fmla="*/ 1 h 195"/>
                <a:gd name="T10" fmla="*/ 0 w 42"/>
                <a:gd name="T11" fmla="*/ 0 h 195"/>
                <a:gd name="T12" fmla="*/ 0 w 42"/>
                <a:gd name="T13" fmla="*/ 0 h 195"/>
                <a:gd name="T14" fmla="*/ 0 w 42"/>
                <a:gd name="T15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195">
                  <a:moveTo>
                    <a:pt x="0" y="1"/>
                  </a:moveTo>
                  <a:cubicBezTo>
                    <a:pt x="1" y="5"/>
                    <a:pt x="3" y="9"/>
                    <a:pt x="4" y="13"/>
                  </a:cubicBezTo>
                  <a:cubicBezTo>
                    <a:pt x="17" y="57"/>
                    <a:pt x="42" y="152"/>
                    <a:pt x="42" y="195"/>
                  </a:cubicBezTo>
                  <a:cubicBezTo>
                    <a:pt x="42" y="152"/>
                    <a:pt x="17" y="57"/>
                    <a:pt x="4" y="13"/>
                  </a:cubicBezTo>
                  <a:cubicBezTo>
                    <a:pt x="3" y="9"/>
                    <a:pt x="1" y="5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DAD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82">
              <a:extLst>
                <a:ext uri="{FF2B5EF4-FFF2-40B4-BE49-F238E27FC236}">
                  <a16:creationId xmlns:a16="http://schemas.microsoft.com/office/drawing/2014/main" xmlns="" id="{9696DA96-6E2A-46FC-8AC4-45AF702DB663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4538" y="3986213"/>
              <a:ext cx="69850" cy="46038"/>
            </a:xfrm>
            <a:custGeom>
              <a:avLst/>
              <a:gdLst>
                <a:gd name="T0" fmla="*/ 0 w 21"/>
                <a:gd name="T1" fmla="*/ 0 h 14"/>
                <a:gd name="T2" fmla="*/ 0 w 21"/>
                <a:gd name="T3" fmla="*/ 0 h 14"/>
                <a:gd name="T4" fmla="*/ 21 w 21"/>
                <a:gd name="T5" fmla="*/ 14 h 14"/>
                <a:gd name="T6" fmla="*/ 21 w 21"/>
                <a:gd name="T7" fmla="*/ 14 h 14"/>
                <a:gd name="T8" fmla="*/ 0 w 2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" y="7"/>
                    <a:pt x="18" y="12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18" y="12"/>
                    <a:pt x="10" y="7"/>
                    <a:pt x="0" y="0"/>
                  </a:cubicBezTo>
                </a:path>
              </a:pathLst>
            </a:custGeom>
            <a:solidFill>
              <a:srgbClr val="8C9D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83">
              <a:extLst>
                <a:ext uri="{FF2B5EF4-FFF2-40B4-BE49-F238E27FC236}">
                  <a16:creationId xmlns:a16="http://schemas.microsoft.com/office/drawing/2014/main" xmlns="" id="{7A9C6043-4000-4BCA-99F4-7BA531159B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4538" y="2427288"/>
              <a:ext cx="458788" cy="1608138"/>
            </a:xfrm>
            <a:custGeom>
              <a:avLst/>
              <a:gdLst>
                <a:gd name="T0" fmla="*/ 47 w 139"/>
                <a:gd name="T1" fmla="*/ 0 h 488"/>
                <a:gd name="T2" fmla="*/ 62 w 139"/>
                <a:gd name="T3" fmla="*/ 29 h 488"/>
                <a:gd name="T4" fmla="*/ 109 w 139"/>
                <a:gd name="T5" fmla="*/ 230 h 488"/>
                <a:gd name="T6" fmla="*/ 71 w 139"/>
                <a:gd name="T7" fmla="*/ 262 h 488"/>
                <a:gd name="T8" fmla="*/ 88 w 139"/>
                <a:gd name="T9" fmla="*/ 267 h 488"/>
                <a:gd name="T10" fmla="*/ 91 w 139"/>
                <a:gd name="T11" fmla="*/ 267 h 488"/>
                <a:gd name="T12" fmla="*/ 100 w 139"/>
                <a:gd name="T13" fmla="*/ 266 h 488"/>
                <a:gd name="T14" fmla="*/ 107 w 139"/>
                <a:gd name="T15" fmla="*/ 266 h 488"/>
                <a:gd name="T16" fmla="*/ 110 w 139"/>
                <a:gd name="T17" fmla="*/ 267 h 488"/>
                <a:gd name="T18" fmla="*/ 81 w 139"/>
                <a:gd name="T19" fmla="*/ 280 h 488"/>
                <a:gd name="T20" fmla="*/ 91 w 139"/>
                <a:gd name="T21" fmla="*/ 282 h 488"/>
                <a:gd name="T22" fmla="*/ 96 w 139"/>
                <a:gd name="T23" fmla="*/ 282 h 488"/>
                <a:gd name="T24" fmla="*/ 100 w 139"/>
                <a:gd name="T25" fmla="*/ 282 h 488"/>
                <a:gd name="T26" fmla="*/ 107 w 139"/>
                <a:gd name="T27" fmla="*/ 283 h 488"/>
                <a:gd name="T28" fmla="*/ 0 w 139"/>
                <a:gd name="T29" fmla="*/ 473 h 488"/>
                <a:gd name="T30" fmla="*/ 21 w 139"/>
                <a:gd name="T31" fmla="*/ 487 h 488"/>
                <a:gd name="T32" fmla="*/ 23 w 139"/>
                <a:gd name="T33" fmla="*/ 488 h 488"/>
                <a:gd name="T34" fmla="*/ 24 w 139"/>
                <a:gd name="T35" fmla="*/ 488 h 488"/>
                <a:gd name="T36" fmla="*/ 139 w 139"/>
                <a:gd name="T37" fmla="*/ 282 h 488"/>
                <a:gd name="T38" fmla="*/ 139 w 139"/>
                <a:gd name="T39" fmla="*/ 275 h 488"/>
                <a:gd name="T40" fmla="*/ 101 w 139"/>
                <a:gd name="T41" fmla="*/ 93 h 488"/>
                <a:gd name="T42" fmla="*/ 97 w 139"/>
                <a:gd name="T43" fmla="*/ 81 h 488"/>
                <a:gd name="T44" fmla="*/ 97 w 139"/>
                <a:gd name="T45" fmla="*/ 80 h 488"/>
                <a:gd name="T46" fmla="*/ 97 w 139"/>
                <a:gd name="T47" fmla="*/ 80 h 488"/>
                <a:gd name="T48" fmla="*/ 47 w 139"/>
                <a:gd name="T49" fmla="*/ 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9" h="488">
                  <a:moveTo>
                    <a:pt x="47" y="0"/>
                  </a:moveTo>
                  <a:cubicBezTo>
                    <a:pt x="37" y="0"/>
                    <a:pt x="53" y="4"/>
                    <a:pt x="62" y="29"/>
                  </a:cubicBezTo>
                  <a:cubicBezTo>
                    <a:pt x="82" y="81"/>
                    <a:pt x="102" y="172"/>
                    <a:pt x="109" y="230"/>
                  </a:cubicBezTo>
                  <a:cubicBezTo>
                    <a:pt x="111" y="246"/>
                    <a:pt x="81" y="258"/>
                    <a:pt x="71" y="262"/>
                  </a:cubicBezTo>
                  <a:cubicBezTo>
                    <a:pt x="69" y="263"/>
                    <a:pt x="78" y="266"/>
                    <a:pt x="88" y="267"/>
                  </a:cubicBezTo>
                  <a:cubicBezTo>
                    <a:pt x="89" y="267"/>
                    <a:pt x="90" y="267"/>
                    <a:pt x="91" y="267"/>
                  </a:cubicBezTo>
                  <a:cubicBezTo>
                    <a:pt x="94" y="267"/>
                    <a:pt x="98" y="267"/>
                    <a:pt x="100" y="266"/>
                  </a:cubicBezTo>
                  <a:cubicBezTo>
                    <a:pt x="103" y="266"/>
                    <a:pt x="105" y="266"/>
                    <a:pt x="107" y="266"/>
                  </a:cubicBezTo>
                  <a:cubicBezTo>
                    <a:pt x="109" y="266"/>
                    <a:pt x="110" y="266"/>
                    <a:pt x="110" y="267"/>
                  </a:cubicBezTo>
                  <a:cubicBezTo>
                    <a:pt x="103" y="278"/>
                    <a:pt x="81" y="278"/>
                    <a:pt x="81" y="280"/>
                  </a:cubicBezTo>
                  <a:cubicBezTo>
                    <a:pt x="81" y="282"/>
                    <a:pt x="86" y="282"/>
                    <a:pt x="91" y="282"/>
                  </a:cubicBezTo>
                  <a:cubicBezTo>
                    <a:pt x="93" y="282"/>
                    <a:pt x="94" y="282"/>
                    <a:pt x="96" y="282"/>
                  </a:cubicBezTo>
                  <a:cubicBezTo>
                    <a:pt x="97" y="282"/>
                    <a:pt x="99" y="282"/>
                    <a:pt x="100" y="282"/>
                  </a:cubicBezTo>
                  <a:cubicBezTo>
                    <a:pt x="104" y="282"/>
                    <a:pt x="107" y="282"/>
                    <a:pt x="107" y="283"/>
                  </a:cubicBezTo>
                  <a:cubicBezTo>
                    <a:pt x="104" y="310"/>
                    <a:pt x="23" y="436"/>
                    <a:pt x="0" y="473"/>
                  </a:cubicBezTo>
                  <a:cubicBezTo>
                    <a:pt x="10" y="480"/>
                    <a:pt x="18" y="485"/>
                    <a:pt x="21" y="487"/>
                  </a:cubicBezTo>
                  <a:cubicBezTo>
                    <a:pt x="22" y="487"/>
                    <a:pt x="23" y="488"/>
                    <a:pt x="23" y="488"/>
                  </a:cubicBezTo>
                  <a:cubicBezTo>
                    <a:pt x="23" y="488"/>
                    <a:pt x="24" y="488"/>
                    <a:pt x="24" y="488"/>
                  </a:cubicBezTo>
                  <a:cubicBezTo>
                    <a:pt x="24" y="488"/>
                    <a:pt x="132" y="358"/>
                    <a:pt x="139" y="282"/>
                  </a:cubicBezTo>
                  <a:cubicBezTo>
                    <a:pt x="139" y="280"/>
                    <a:pt x="139" y="278"/>
                    <a:pt x="139" y="275"/>
                  </a:cubicBezTo>
                  <a:cubicBezTo>
                    <a:pt x="139" y="232"/>
                    <a:pt x="114" y="137"/>
                    <a:pt x="101" y="93"/>
                  </a:cubicBezTo>
                  <a:cubicBezTo>
                    <a:pt x="100" y="89"/>
                    <a:pt x="98" y="85"/>
                    <a:pt x="97" y="81"/>
                  </a:cubicBezTo>
                  <a:cubicBezTo>
                    <a:pt x="97" y="81"/>
                    <a:pt x="97" y="81"/>
                    <a:pt x="97" y="80"/>
                  </a:cubicBezTo>
                  <a:cubicBezTo>
                    <a:pt x="97" y="80"/>
                    <a:pt x="97" y="80"/>
                    <a:pt x="97" y="80"/>
                  </a:cubicBezTo>
                  <a:cubicBezTo>
                    <a:pt x="83" y="35"/>
                    <a:pt x="70" y="4"/>
                    <a:pt x="47" y="0"/>
                  </a:cubicBezTo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84">
              <a:extLst>
                <a:ext uri="{FF2B5EF4-FFF2-40B4-BE49-F238E27FC236}">
                  <a16:creationId xmlns:a16="http://schemas.microsoft.com/office/drawing/2014/main" xmlns="" id="{03F57314-71A4-4B21-8DB3-F9CA3693517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6038" y="1581151"/>
              <a:ext cx="401638" cy="207963"/>
            </a:xfrm>
            <a:custGeom>
              <a:avLst/>
              <a:gdLst>
                <a:gd name="T0" fmla="*/ 19 w 122"/>
                <a:gd name="T1" fmla="*/ 8 h 63"/>
                <a:gd name="T2" fmla="*/ 87 w 122"/>
                <a:gd name="T3" fmla="*/ 13 h 63"/>
                <a:gd name="T4" fmla="*/ 122 w 122"/>
                <a:gd name="T5" fmla="*/ 9 h 63"/>
                <a:gd name="T6" fmla="*/ 101 w 122"/>
                <a:gd name="T7" fmla="*/ 18 h 63"/>
                <a:gd name="T8" fmla="*/ 94 w 122"/>
                <a:gd name="T9" fmla="*/ 34 h 63"/>
                <a:gd name="T10" fmla="*/ 109 w 122"/>
                <a:gd name="T11" fmla="*/ 24 h 63"/>
                <a:gd name="T12" fmla="*/ 34 w 122"/>
                <a:gd name="T13" fmla="*/ 59 h 63"/>
                <a:gd name="T14" fmla="*/ 1 w 122"/>
                <a:gd name="T15" fmla="*/ 35 h 63"/>
                <a:gd name="T16" fmla="*/ 19 w 122"/>
                <a:gd name="T17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2" h="63">
                  <a:moveTo>
                    <a:pt x="19" y="8"/>
                  </a:moveTo>
                  <a:cubicBezTo>
                    <a:pt x="19" y="8"/>
                    <a:pt x="31" y="44"/>
                    <a:pt x="87" y="13"/>
                  </a:cubicBezTo>
                  <a:cubicBezTo>
                    <a:pt x="109" y="0"/>
                    <a:pt x="122" y="9"/>
                    <a:pt x="122" y="9"/>
                  </a:cubicBezTo>
                  <a:cubicBezTo>
                    <a:pt x="122" y="9"/>
                    <a:pt x="115" y="6"/>
                    <a:pt x="101" y="18"/>
                  </a:cubicBezTo>
                  <a:cubicBezTo>
                    <a:pt x="97" y="22"/>
                    <a:pt x="79" y="39"/>
                    <a:pt x="94" y="34"/>
                  </a:cubicBezTo>
                  <a:cubicBezTo>
                    <a:pt x="103" y="31"/>
                    <a:pt x="109" y="24"/>
                    <a:pt x="109" y="24"/>
                  </a:cubicBezTo>
                  <a:cubicBezTo>
                    <a:pt x="109" y="24"/>
                    <a:pt x="84" y="63"/>
                    <a:pt x="34" y="59"/>
                  </a:cubicBezTo>
                  <a:cubicBezTo>
                    <a:pt x="17" y="58"/>
                    <a:pt x="3" y="43"/>
                    <a:pt x="1" y="35"/>
                  </a:cubicBezTo>
                  <a:cubicBezTo>
                    <a:pt x="0" y="28"/>
                    <a:pt x="1" y="19"/>
                    <a:pt x="19" y="8"/>
                  </a:cubicBezTo>
                  <a:close/>
                </a:path>
              </a:pathLst>
            </a:custGeom>
            <a:solidFill>
              <a:srgbClr val="543A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85">
              <a:extLst>
                <a:ext uri="{FF2B5EF4-FFF2-40B4-BE49-F238E27FC236}">
                  <a16:creationId xmlns:a16="http://schemas.microsoft.com/office/drawing/2014/main" xmlns="" id="{87FC41B4-3C16-4A24-9111-FF5A4152050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6575" y="2484438"/>
              <a:ext cx="26988" cy="25400"/>
            </a:xfrm>
            <a:custGeom>
              <a:avLst/>
              <a:gdLst>
                <a:gd name="T0" fmla="*/ 0 w 17"/>
                <a:gd name="T1" fmla="*/ 8 h 16"/>
                <a:gd name="T2" fmla="*/ 9 w 17"/>
                <a:gd name="T3" fmla="*/ 0 h 16"/>
                <a:gd name="T4" fmla="*/ 17 w 17"/>
                <a:gd name="T5" fmla="*/ 4 h 16"/>
                <a:gd name="T6" fmla="*/ 6 w 17"/>
                <a:gd name="T7" fmla="*/ 16 h 16"/>
                <a:gd name="T8" fmla="*/ 0 w 17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0" y="8"/>
                  </a:moveTo>
                  <a:lnTo>
                    <a:pt x="9" y="0"/>
                  </a:lnTo>
                  <a:lnTo>
                    <a:pt x="17" y="4"/>
                  </a:lnTo>
                  <a:lnTo>
                    <a:pt x="6" y="1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E2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86">
              <a:extLst>
                <a:ext uri="{FF2B5EF4-FFF2-40B4-BE49-F238E27FC236}">
                  <a16:creationId xmlns:a16="http://schemas.microsoft.com/office/drawing/2014/main" xmlns="" id="{E450FE4C-4767-44AB-A7F4-2DB7BC081B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6100" y="2481263"/>
              <a:ext cx="577850" cy="650875"/>
            </a:xfrm>
            <a:custGeom>
              <a:avLst/>
              <a:gdLst>
                <a:gd name="T0" fmla="*/ 59 w 175"/>
                <a:gd name="T1" fmla="*/ 165 h 198"/>
                <a:gd name="T2" fmla="*/ 64 w 175"/>
                <a:gd name="T3" fmla="*/ 170 h 198"/>
                <a:gd name="T4" fmla="*/ 169 w 175"/>
                <a:gd name="T5" fmla="*/ 198 h 198"/>
                <a:gd name="T6" fmla="*/ 175 w 175"/>
                <a:gd name="T7" fmla="*/ 193 h 198"/>
                <a:gd name="T8" fmla="*/ 122 w 175"/>
                <a:gd name="T9" fmla="*/ 37 h 198"/>
                <a:gd name="T10" fmla="*/ 115 w 175"/>
                <a:gd name="T11" fmla="*/ 30 h 198"/>
                <a:gd name="T12" fmla="*/ 4 w 175"/>
                <a:gd name="T13" fmla="*/ 1 h 198"/>
                <a:gd name="T14" fmla="*/ 0 w 175"/>
                <a:gd name="T15" fmla="*/ 5 h 198"/>
                <a:gd name="T16" fmla="*/ 59 w 175"/>
                <a:gd name="T17" fmla="*/ 16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98">
                  <a:moveTo>
                    <a:pt x="59" y="165"/>
                  </a:moveTo>
                  <a:cubicBezTo>
                    <a:pt x="60" y="168"/>
                    <a:pt x="60" y="169"/>
                    <a:pt x="64" y="170"/>
                  </a:cubicBezTo>
                  <a:cubicBezTo>
                    <a:pt x="169" y="198"/>
                    <a:pt x="169" y="198"/>
                    <a:pt x="169" y="198"/>
                  </a:cubicBezTo>
                  <a:cubicBezTo>
                    <a:pt x="173" y="198"/>
                    <a:pt x="175" y="197"/>
                    <a:pt x="175" y="193"/>
                  </a:cubicBezTo>
                  <a:cubicBezTo>
                    <a:pt x="122" y="37"/>
                    <a:pt x="122" y="37"/>
                    <a:pt x="122" y="37"/>
                  </a:cubicBezTo>
                  <a:cubicBezTo>
                    <a:pt x="121" y="34"/>
                    <a:pt x="119" y="31"/>
                    <a:pt x="115" y="3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1" y="0"/>
                    <a:pt x="0" y="2"/>
                    <a:pt x="0" y="5"/>
                  </a:cubicBezTo>
                  <a:lnTo>
                    <a:pt x="59" y="165"/>
                  </a:lnTo>
                  <a:close/>
                </a:path>
              </a:pathLst>
            </a:custGeom>
            <a:solidFill>
              <a:srgbClr val="2A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87">
              <a:extLst>
                <a:ext uri="{FF2B5EF4-FFF2-40B4-BE49-F238E27FC236}">
                  <a16:creationId xmlns:a16="http://schemas.microsoft.com/office/drawing/2014/main" xmlns="" id="{199968AC-07E0-4C00-A722-C13BE35529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3788" y="3122613"/>
              <a:ext cx="26988" cy="20638"/>
            </a:xfrm>
            <a:custGeom>
              <a:avLst/>
              <a:gdLst>
                <a:gd name="T0" fmla="*/ 0 w 17"/>
                <a:gd name="T1" fmla="*/ 8 h 13"/>
                <a:gd name="T2" fmla="*/ 9 w 17"/>
                <a:gd name="T3" fmla="*/ 0 h 13"/>
                <a:gd name="T4" fmla="*/ 17 w 17"/>
                <a:gd name="T5" fmla="*/ 4 h 13"/>
                <a:gd name="T6" fmla="*/ 7 w 17"/>
                <a:gd name="T7" fmla="*/ 13 h 13"/>
                <a:gd name="T8" fmla="*/ 0 w 17"/>
                <a:gd name="T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3">
                  <a:moveTo>
                    <a:pt x="0" y="8"/>
                  </a:moveTo>
                  <a:lnTo>
                    <a:pt x="9" y="0"/>
                  </a:lnTo>
                  <a:lnTo>
                    <a:pt x="17" y="4"/>
                  </a:lnTo>
                  <a:lnTo>
                    <a:pt x="7" y="13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E2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88">
              <a:extLst>
                <a:ext uri="{FF2B5EF4-FFF2-40B4-BE49-F238E27FC236}">
                  <a16:creationId xmlns:a16="http://schemas.microsoft.com/office/drawing/2014/main" xmlns="" id="{563A36BA-56D4-45BB-9789-7EDCFCDDD1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0225" y="2493963"/>
              <a:ext cx="581025" cy="652463"/>
            </a:xfrm>
            <a:custGeom>
              <a:avLst/>
              <a:gdLst>
                <a:gd name="T0" fmla="*/ 60 w 176"/>
                <a:gd name="T1" fmla="*/ 164 h 198"/>
                <a:gd name="T2" fmla="*/ 65 w 176"/>
                <a:gd name="T3" fmla="*/ 170 h 198"/>
                <a:gd name="T4" fmla="*/ 170 w 176"/>
                <a:gd name="T5" fmla="*/ 198 h 198"/>
                <a:gd name="T6" fmla="*/ 176 w 176"/>
                <a:gd name="T7" fmla="*/ 193 h 198"/>
                <a:gd name="T8" fmla="*/ 123 w 176"/>
                <a:gd name="T9" fmla="*/ 37 h 198"/>
                <a:gd name="T10" fmla="*/ 116 w 176"/>
                <a:gd name="T11" fmla="*/ 30 h 198"/>
                <a:gd name="T12" fmla="*/ 5 w 176"/>
                <a:gd name="T13" fmla="*/ 1 h 198"/>
                <a:gd name="T14" fmla="*/ 1 w 176"/>
                <a:gd name="T15" fmla="*/ 5 h 198"/>
                <a:gd name="T16" fmla="*/ 60 w 176"/>
                <a:gd name="T17" fmla="*/ 16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6" h="198">
                  <a:moveTo>
                    <a:pt x="60" y="164"/>
                  </a:moveTo>
                  <a:cubicBezTo>
                    <a:pt x="60" y="168"/>
                    <a:pt x="61" y="168"/>
                    <a:pt x="65" y="170"/>
                  </a:cubicBezTo>
                  <a:cubicBezTo>
                    <a:pt x="170" y="198"/>
                    <a:pt x="170" y="198"/>
                    <a:pt x="170" y="198"/>
                  </a:cubicBezTo>
                  <a:cubicBezTo>
                    <a:pt x="174" y="198"/>
                    <a:pt x="176" y="196"/>
                    <a:pt x="176" y="193"/>
                  </a:cubicBezTo>
                  <a:cubicBezTo>
                    <a:pt x="123" y="37"/>
                    <a:pt x="123" y="37"/>
                    <a:pt x="123" y="37"/>
                  </a:cubicBezTo>
                  <a:cubicBezTo>
                    <a:pt x="122" y="33"/>
                    <a:pt x="119" y="31"/>
                    <a:pt x="116" y="3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2" y="0"/>
                    <a:pt x="0" y="2"/>
                    <a:pt x="1" y="5"/>
                  </a:cubicBezTo>
                  <a:lnTo>
                    <a:pt x="60" y="164"/>
                  </a:lnTo>
                  <a:close/>
                </a:path>
              </a:pathLst>
            </a:custGeom>
            <a:solidFill>
              <a:srgbClr val="454C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89">
              <a:extLst>
                <a:ext uri="{FF2B5EF4-FFF2-40B4-BE49-F238E27FC236}">
                  <a16:creationId xmlns:a16="http://schemas.microsoft.com/office/drawing/2014/main" xmlns="" id="{02819DA5-04E3-4AAA-8D6F-14BD6FD7D5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3725" y="2763838"/>
              <a:ext cx="177800" cy="204788"/>
            </a:xfrm>
            <a:custGeom>
              <a:avLst/>
              <a:gdLst>
                <a:gd name="T0" fmla="*/ 1 w 54"/>
                <a:gd name="T1" fmla="*/ 13 h 62"/>
                <a:gd name="T2" fmla="*/ 0 w 54"/>
                <a:gd name="T3" fmla="*/ 19 h 62"/>
                <a:gd name="T4" fmla="*/ 4 w 54"/>
                <a:gd name="T5" fmla="*/ 27 h 62"/>
                <a:gd name="T6" fmla="*/ 5 w 54"/>
                <a:gd name="T7" fmla="*/ 36 h 62"/>
                <a:gd name="T8" fmla="*/ 11 w 54"/>
                <a:gd name="T9" fmla="*/ 43 h 62"/>
                <a:gd name="T10" fmla="*/ 14 w 54"/>
                <a:gd name="T11" fmla="*/ 51 h 62"/>
                <a:gd name="T12" fmla="*/ 20 w 54"/>
                <a:gd name="T13" fmla="*/ 57 h 62"/>
                <a:gd name="T14" fmla="*/ 32 w 54"/>
                <a:gd name="T15" fmla="*/ 62 h 62"/>
                <a:gd name="T16" fmla="*/ 50 w 54"/>
                <a:gd name="T17" fmla="*/ 59 h 62"/>
                <a:gd name="T18" fmla="*/ 51 w 54"/>
                <a:gd name="T19" fmla="*/ 49 h 62"/>
                <a:gd name="T20" fmla="*/ 41 w 54"/>
                <a:gd name="T21" fmla="*/ 47 h 62"/>
                <a:gd name="T22" fmla="*/ 52 w 54"/>
                <a:gd name="T23" fmla="*/ 40 h 62"/>
                <a:gd name="T24" fmla="*/ 48 w 54"/>
                <a:gd name="T25" fmla="*/ 34 h 62"/>
                <a:gd name="T26" fmla="*/ 33 w 54"/>
                <a:gd name="T27" fmla="*/ 33 h 62"/>
                <a:gd name="T28" fmla="*/ 34 w 54"/>
                <a:gd name="T29" fmla="*/ 32 h 62"/>
                <a:gd name="T30" fmla="*/ 48 w 54"/>
                <a:gd name="T31" fmla="*/ 30 h 62"/>
                <a:gd name="T32" fmla="*/ 47 w 54"/>
                <a:gd name="T33" fmla="*/ 19 h 62"/>
                <a:gd name="T34" fmla="*/ 22 w 54"/>
                <a:gd name="T35" fmla="*/ 18 h 62"/>
                <a:gd name="T36" fmla="*/ 38 w 54"/>
                <a:gd name="T37" fmla="*/ 14 h 62"/>
                <a:gd name="T38" fmla="*/ 36 w 54"/>
                <a:gd name="T39" fmla="*/ 3 h 62"/>
                <a:gd name="T40" fmla="*/ 1 w 54"/>
                <a:gd name="T41" fmla="*/ 1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4" h="62">
                  <a:moveTo>
                    <a:pt x="1" y="13"/>
                  </a:moveTo>
                  <a:cubicBezTo>
                    <a:pt x="1" y="13"/>
                    <a:pt x="0" y="17"/>
                    <a:pt x="0" y="19"/>
                  </a:cubicBezTo>
                  <a:cubicBezTo>
                    <a:pt x="1" y="22"/>
                    <a:pt x="3" y="23"/>
                    <a:pt x="4" y="27"/>
                  </a:cubicBezTo>
                  <a:cubicBezTo>
                    <a:pt x="5" y="28"/>
                    <a:pt x="4" y="34"/>
                    <a:pt x="5" y="36"/>
                  </a:cubicBezTo>
                  <a:cubicBezTo>
                    <a:pt x="8" y="41"/>
                    <a:pt x="10" y="41"/>
                    <a:pt x="11" y="43"/>
                  </a:cubicBezTo>
                  <a:cubicBezTo>
                    <a:pt x="12" y="45"/>
                    <a:pt x="11" y="49"/>
                    <a:pt x="14" y="51"/>
                  </a:cubicBezTo>
                  <a:cubicBezTo>
                    <a:pt x="16" y="53"/>
                    <a:pt x="19" y="54"/>
                    <a:pt x="20" y="57"/>
                  </a:cubicBezTo>
                  <a:cubicBezTo>
                    <a:pt x="22" y="62"/>
                    <a:pt x="28" y="62"/>
                    <a:pt x="32" y="62"/>
                  </a:cubicBezTo>
                  <a:cubicBezTo>
                    <a:pt x="38" y="61"/>
                    <a:pt x="45" y="61"/>
                    <a:pt x="50" y="59"/>
                  </a:cubicBezTo>
                  <a:cubicBezTo>
                    <a:pt x="54" y="57"/>
                    <a:pt x="54" y="51"/>
                    <a:pt x="51" y="49"/>
                  </a:cubicBezTo>
                  <a:cubicBezTo>
                    <a:pt x="49" y="47"/>
                    <a:pt x="44" y="48"/>
                    <a:pt x="41" y="47"/>
                  </a:cubicBezTo>
                  <a:cubicBezTo>
                    <a:pt x="40" y="47"/>
                    <a:pt x="53" y="48"/>
                    <a:pt x="52" y="40"/>
                  </a:cubicBezTo>
                  <a:cubicBezTo>
                    <a:pt x="52" y="37"/>
                    <a:pt x="50" y="34"/>
                    <a:pt x="48" y="34"/>
                  </a:cubicBezTo>
                  <a:cubicBezTo>
                    <a:pt x="44" y="33"/>
                    <a:pt x="33" y="33"/>
                    <a:pt x="33" y="33"/>
                  </a:cubicBezTo>
                  <a:cubicBezTo>
                    <a:pt x="33" y="33"/>
                    <a:pt x="31" y="33"/>
                    <a:pt x="34" y="32"/>
                  </a:cubicBezTo>
                  <a:cubicBezTo>
                    <a:pt x="36" y="32"/>
                    <a:pt x="47" y="31"/>
                    <a:pt x="48" y="30"/>
                  </a:cubicBezTo>
                  <a:cubicBezTo>
                    <a:pt x="52" y="29"/>
                    <a:pt x="52" y="21"/>
                    <a:pt x="47" y="19"/>
                  </a:cubicBezTo>
                  <a:cubicBezTo>
                    <a:pt x="38" y="16"/>
                    <a:pt x="22" y="18"/>
                    <a:pt x="22" y="18"/>
                  </a:cubicBezTo>
                  <a:cubicBezTo>
                    <a:pt x="22" y="18"/>
                    <a:pt x="30" y="15"/>
                    <a:pt x="38" y="14"/>
                  </a:cubicBezTo>
                  <a:cubicBezTo>
                    <a:pt x="41" y="13"/>
                    <a:pt x="42" y="5"/>
                    <a:pt x="36" y="3"/>
                  </a:cubicBezTo>
                  <a:cubicBezTo>
                    <a:pt x="34" y="2"/>
                    <a:pt x="10" y="0"/>
                    <a:pt x="1" y="13"/>
                  </a:cubicBezTo>
                  <a:close/>
                </a:path>
              </a:pathLst>
            </a:custGeom>
            <a:solidFill>
              <a:srgbClr val="EFCA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6BB8434F-6FE3-433F-98AE-FA8B5AAB46D6}"/>
              </a:ext>
            </a:extLst>
          </p:cNvPr>
          <p:cNvGrpSpPr/>
          <p:nvPr/>
        </p:nvGrpSpPr>
        <p:grpSpPr>
          <a:xfrm>
            <a:off x="3571225" y="4396361"/>
            <a:ext cx="367379" cy="528881"/>
            <a:chOff x="9482139" y="1834355"/>
            <a:chExt cx="1130301" cy="1627189"/>
          </a:xfrm>
        </p:grpSpPr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xmlns="" id="{FA3437D7-97BA-4AEB-A793-7442937FA60A}"/>
                </a:ext>
              </a:extLst>
            </p:cNvPr>
            <p:cNvGrpSpPr/>
            <p:nvPr/>
          </p:nvGrpSpPr>
          <p:grpSpPr>
            <a:xfrm>
              <a:off x="10313989" y="1834355"/>
              <a:ext cx="204788" cy="227013"/>
              <a:chOff x="7080251" y="2520950"/>
              <a:chExt cx="204788" cy="227013"/>
            </a:xfrm>
          </p:grpSpPr>
          <p:sp>
            <p:nvSpPr>
              <p:cNvPr id="112" name="Freeform 105">
                <a:extLst>
                  <a:ext uri="{FF2B5EF4-FFF2-40B4-BE49-F238E27FC236}">
                    <a16:creationId xmlns:a16="http://schemas.microsoft.com/office/drawing/2014/main" xmlns="" id="{EDCF8231-33E9-4B1E-8672-BBB8ABAA51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80251" y="2520950"/>
                <a:ext cx="193675" cy="227013"/>
              </a:xfrm>
              <a:custGeom>
                <a:avLst/>
                <a:gdLst>
                  <a:gd name="T0" fmla="*/ 14 w 96"/>
                  <a:gd name="T1" fmla="*/ 42 h 112"/>
                  <a:gd name="T2" fmla="*/ 53 w 96"/>
                  <a:gd name="T3" fmla="*/ 110 h 112"/>
                  <a:gd name="T4" fmla="*/ 78 w 96"/>
                  <a:gd name="T5" fmla="*/ 88 h 112"/>
                  <a:gd name="T6" fmla="*/ 82 w 96"/>
                  <a:gd name="T7" fmla="*/ 26 h 112"/>
                  <a:gd name="T8" fmla="*/ 28 w 96"/>
                  <a:gd name="T9" fmla="*/ 18 h 112"/>
                  <a:gd name="T10" fmla="*/ 14 w 96"/>
                  <a:gd name="T11" fmla="*/ 4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112">
                    <a:moveTo>
                      <a:pt x="14" y="42"/>
                    </a:moveTo>
                    <a:cubicBezTo>
                      <a:pt x="14" y="42"/>
                      <a:pt x="0" y="112"/>
                      <a:pt x="53" y="110"/>
                    </a:cubicBezTo>
                    <a:cubicBezTo>
                      <a:pt x="64" y="107"/>
                      <a:pt x="70" y="98"/>
                      <a:pt x="78" y="88"/>
                    </a:cubicBezTo>
                    <a:cubicBezTo>
                      <a:pt x="92" y="59"/>
                      <a:pt x="96" y="43"/>
                      <a:pt x="82" y="26"/>
                    </a:cubicBezTo>
                    <a:cubicBezTo>
                      <a:pt x="61" y="0"/>
                      <a:pt x="28" y="18"/>
                      <a:pt x="28" y="18"/>
                    </a:cubicBezTo>
                    <a:cubicBezTo>
                      <a:pt x="28" y="18"/>
                      <a:pt x="16" y="21"/>
                      <a:pt x="14" y="42"/>
                    </a:cubicBezTo>
                    <a:close/>
                  </a:path>
                </a:pathLst>
              </a:custGeom>
              <a:solidFill>
                <a:srgbClr val="FCB1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111">
                <a:extLst>
                  <a:ext uri="{FF2B5EF4-FFF2-40B4-BE49-F238E27FC236}">
                    <a16:creationId xmlns:a16="http://schemas.microsoft.com/office/drawing/2014/main" xmlns="" id="{8BD70F35-6661-42BC-9977-25E33E2A42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83426" y="2527300"/>
                <a:ext cx="201613" cy="184150"/>
              </a:xfrm>
              <a:custGeom>
                <a:avLst/>
                <a:gdLst>
                  <a:gd name="T0" fmla="*/ 65 w 100"/>
                  <a:gd name="T1" fmla="*/ 60 h 91"/>
                  <a:gd name="T2" fmla="*/ 77 w 100"/>
                  <a:gd name="T3" fmla="*/ 60 h 91"/>
                  <a:gd name="T4" fmla="*/ 73 w 100"/>
                  <a:gd name="T5" fmla="*/ 74 h 91"/>
                  <a:gd name="T6" fmla="*/ 73 w 100"/>
                  <a:gd name="T7" fmla="*/ 91 h 91"/>
                  <a:gd name="T8" fmla="*/ 97 w 100"/>
                  <a:gd name="T9" fmla="*/ 64 h 91"/>
                  <a:gd name="T10" fmla="*/ 57 w 100"/>
                  <a:gd name="T11" fmla="*/ 5 h 91"/>
                  <a:gd name="T12" fmla="*/ 6 w 100"/>
                  <a:gd name="T13" fmla="*/ 31 h 91"/>
                  <a:gd name="T14" fmla="*/ 27 w 100"/>
                  <a:gd name="T15" fmla="*/ 46 h 91"/>
                  <a:gd name="T16" fmla="*/ 56 w 100"/>
                  <a:gd name="T17" fmla="*/ 51 h 91"/>
                  <a:gd name="T18" fmla="*/ 55 w 100"/>
                  <a:gd name="T19" fmla="*/ 69 h 91"/>
                  <a:gd name="T20" fmla="*/ 60 w 100"/>
                  <a:gd name="T21" fmla="*/ 70 h 91"/>
                  <a:gd name="T22" fmla="*/ 65 w 100"/>
                  <a:gd name="T23" fmla="*/ 6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0" h="91">
                    <a:moveTo>
                      <a:pt x="65" y="60"/>
                    </a:moveTo>
                    <a:cubicBezTo>
                      <a:pt x="65" y="60"/>
                      <a:pt x="74" y="53"/>
                      <a:pt x="77" y="60"/>
                    </a:cubicBezTo>
                    <a:cubicBezTo>
                      <a:pt x="80" y="67"/>
                      <a:pt x="73" y="74"/>
                      <a:pt x="73" y="74"/>
                    </a:cubicBezTo>
                    <a:cubicBezTo>
                      <a:pt x="73" y="91"/>
                      <a:pt x="73" y="91"/>
                      <a:pt x="73" y="91"/>
                    </a:cubicBezTo>
                    <a:cubicBezTo>
                      <a:pt x="73" y="91"/>
                      <a:pt x="95" y="85"/>
                      <a:pt x="97" y="64"/>
                    </a:cubicBezTo>
                    <a:cubicBezTo>
                      <a:pt x="100" y="44"/>
                      <a:pt x="96" y="11"/>
                      <a:pt x="57" y="5"/>
                    </a:cubicBezTo>
                    <a:cubicBezTo>
                      <a:pt x="18" y="0"/>
                      <a:pt x="6" y="31"/>
                      <a:pt x="6" y="31"/>
                    </a:cubicBezTo>
                    <a:cubicBezTo>
                      <a:pt x="6" y="31"/>
                      <a:pt x="0" y="54"/>
                      <a:pt x="27" y="46"/>
                    </a:cubicBezTo>
                    <a:cubicBezTo>
                      <a:pt x="54" y="37"/>
                      <a:pt x="56" y="51"/>
                      <a:pt x="56" y="51"/>
                    </a:cubicBezTo>
                    <a:cubicBezTo>
                      <a:pt x="55" y="69"/>
                      <a:pt x="55" y="69"/>
                      <a:pt x="55" y="69"/>
                    </a:cubicBezTo>
                    <a:cubicBezTo>
                      <a:pt x="60" y="70"/>
                      <a:pt x="60" y="70"/>
                      <a:pt x="60" y="70"/>
                    </a:cubicBezTo>
                    <a:lnTo>
                      <a:pt x="65" y="60"/>
                    </a:lnTo>
                    <a:close/>
                  </a:path>
                </a:pathLst>
              </a:custGeom>
              <a:solidFill>
                <a:srgbClr val="292A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xmlns="" id="{72E4E6A3-DE65-4DA9-A69F-2DCBD3CC5163}"/>
                </a:ext>
              </a:extLst>
            </p:cNvPr>
            <p:cNvGrpSpPr/>
            <p:nvPr/>
          </p:nvGrpSpPr>
          <p:grpSpPr>
            <a:xfrm>
              <a:off x="9482139" y="2029618"/>
              <a:ext cx="1130301" cy="1431926"/>
              <a:chOff x="6270626" y="2678112"/>
              <a:chExt cx="1130301" cy="1431926"/>
            </a:xfrm>
          </p:grpSpPr>
          <p:sp>
            <p:nvSpPr>
              <p:cNvPr id="74" name="Freeform 45">
                <a:extLst>
                  <a:ext uri="{FF2B5EF4-FFF2-40B4-BE49-F238E27FC236}">
                    <a16:creationId xmlns:a16="http://schemas.microsoft.com/office/drawing/2014/main" xmlns="" id="{6250E5F2-194D-46CF-A1F9-79AA70B943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70626" y="3486150"/>
                <a:ext cx="1074738" cy="623888"/>
              </a:xfrm>
              <a:custGeom>
                <a:avLst/>
                <a:gdLst>
                  <a:gd name="T0" fmla="*/ 438 w 533"/>
                  <a:gd name="T1" fmla="*/ 55 h 309"/>
                  <a:gd name="T2" fmla="*/ 439 w 533"/>
                  <a:gd name="T3" fmla="*/ 254 h 309"/>
                  <a:gd name="T4" fmla="*/ 96 w 533"/>
                  <a:gd name="T5" fmla="*/ 254 h 309"/>
                  <a:gd name="T6" fmla="*/ 94 w 533"/>
                  <a:gd name="T7" fmla="*/ 55 h 309"/>
                  <a:gd name="T8" fmla="*/ 438 w 533"/>
                  <a:gd name="T9" fmla="*/ 55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3" h="309">
                    <a:moveTo>
                      <a:pt x="438" y="55"/>
                    </a:moveTo>
                    <a:cubicBezTo>
                      <a:pt x="533" y="110"/>
                      <a:pt x="533" y="199"/>
                      <a:pt x="439" y="254"/>
                    </a:cubicBezTo>
                    <a:cubicBezTo>
                      <a:pt x="344" y="309"/>
                      <a:pt x="191" y="309"/>
                      <a:pt x="96" y="254"/>
                    </a:cubicBezTo>
                    <a:cubicBezTo>
                      <a:pt x="0" y="199"/>
                      <a:pt x="0" y="110"/>
                      <a:pt x="94" y="55"/>
                    </a:cubicBezTo>
                    <a:cubicBezTo>
                      <a:pt x="189" y="0"/>
                      <a:pt x="343" y="0"/>
                      <a:pt x="438" y="55"/>
                    </a:cubicBezTo>
                    <a:close/>
                  </a:path>
                </a:pathLst>
              </a:custGeom>
              <a:solidFill>
                <a:srgbClr val="CE58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83">
                <a:extLst>
                  <a:ext uri="{FF2B5EF4-FFF2-40B4-BE49-F238E27FC236}">
                    <a16:creationId xmlns:a16="http://schemas.microsoft.com/office/drawing/2014/main" xmlns="" id="{F6636DA6-7AEC-4AFF-8DAC-8A90B37348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8614" y="3163887"/>
                <a:ext cx="85725" cy="379413"/>
              </a:xfrm>
              <a:custGeom>
                <a:avLst/>
                <a:gdLst>
                  <a:gd name="T0" fmla="*/ 31 w 43"/>
                  <a:gd name="T1" fmla="*/ 5 h 188"/>
                  <a:gd name="T2" fmla="*/ 1 w 43"/>
                  <a:gd name="T3" fmla="*/ 180 h 188"/>
                  <a:gd name="T4" fmla="*/ 6 w 43"/>
                  <a:gd name="T5" fmla="*/ 187 h 188"/>
                  <a:gd name="T6" fmla="*/ 13 w 43"/>
                  <a:gd name="T7" fmla="*/ 182 h 188"/>
                  <a:gd name="T8" fmla="*/ 42 w 43"/>
                  <a:gd name="T9" fmla="*/ 7 h 188"/>
                  <a:gd name="T10" fmla="*/ 38 w 43"/>
                  <a:gd name="T11" fmla="*/ 0 h 188"/>
                  <a:gd name="T12" fmla="*/ 31 w 43"/>
                  <a:gd name="T13" fmla="*/ 5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88">
                    <a:moveTo>
                      <a:pt x="31" y="5"/>
                    </a:moveTo>
                    <a:cubicBezTo>
                      <a:pt x="1" y="180"/>
                      <a:pt x="1" y="180"/>
                      <a:pt x="1" y="180"/>
                    </a:cubicBezTo>
                    <a:cubicBezTo>
                      <a:pt x="0" y="183"/>
                      <a:pt x="3" y="186"/>
                      <a:pt x="6" y="187"/>
                    </a:cubicBezTo>
                    <a:cubicBezTo>
                      <a:pt x="9" y="188"/>
                      <a:pt x="12" y="185"/>
                      <a:pt x="13" y="182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3" y="4"/>
                      <a:pt x="41" y="1"/>
                      <a:pt x="38" y="0"/>
                    </a:cubicBezTo>
                    <a:cubicBezTo>
                      <a:pt x="34" y="0"/>
                      <a:pt x="31" y="2"/>
                      <a:pt x="31" y="5"/>
                    </a:cubicBezTo>
                  </a:path>
                </a:pathLst>
              </a:custGeom>
              <a:solidFill>
                <a:srgbClr val="8277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84">
                <a:extLst>
                  <a:ext uri="{FF2B5EF4-FFF2-40B4-BE49-F238E27FC236}">
                    <a16:creationId xmlns:a16="http://schemas.microsoft.com/office/drawing/2014/main" xmlns="" id="{A85B5F06-D566-4562-92EB-9D6D107777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2901" y="3533775"/>
                <a:ext cx="85725" cy="377825"/>
              </a:xfrm>
              <a:custGeom>
                <a:avLst/>
                <a:gdLst>
                  <a:gd name="T0" fmla="*/ 30 w 43"/>
                  <a:gd name="T1" fmla="*/ 6 h 188"/>
                  <a:gd name="T2" fmla="*/ 0 w 43"/>
                  <a:gd name="T3" fmla="*/ 180 h 188"/>
                  <a:gd name="T4" fmla="*/ 5 w 43"/>
                  <a:gd name="T5" fmla="*/ 187 h 188"/>
                  <a:gd name="T6" fmla="*/ 12 w 43"/>
                  <a:gd name="T7" fmla="*/ 182 h 188"/>
                  <a:gd name="T8" fmla="*/ 42 w 43"/>
                  <a:gd name="T9" fmla="*/ 8 h 188"/>
                  <a:gd name="T10" fmla="*/ 37 w 43"/>
                  <a:gd name="T11" fmla="*/ 1 h 188"/>
                  <a:gd name="T12" fmla="*/ 30 w 43"/>
                  <a:gd name="T13" fmla="*/ 6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88">
                    <a:moveTo>
                      <a:pt x="30" y="6"/>
                    </a:moveTo>
                    <a:cubicBezTo>
                      <a:pt x="0" y="180"/>
                      <a:pt x="0" y="180"/>
                      <a:pt x="0" y="180"/>
                    </a:cubicBezTo>
                    <a:cubicBezTo>
                      <a:pt x="0" y="184"/>
                      <a:pt x="2" y="187"/>
                      <a:pt x="5" y="187"/>
                    </a:cubicBezTo>
                    <a:cubicBezTo>
                      <a:pt x="9" y="188"/>
                      <a:pt x="12" y="186"/>
                      <a:pt x="12" y="182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3" y="5"/>
                      <a:pt x="40" y="1"/>
                      <a:pt x="37" y="1"/>
                    </a:cubicBezTo>
                    <a:cubicBezTo>
                      <a:pt x="34" y="0"/>
                      <a:pt x="31" y="3"/>
                      <a:pt x="30" y="6"/>
                    </a:cubicBezTo>
                  </a:path>
                </a:pathLst>
              </a:custGeom>
              <a:solidFill>
                <a:srgbClr val="8277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85">
                <a:extLst>
                  <a:ext uri="{FF2B5EF4-FFF2-40B4-BE49-F238E27FC236}">
                    <a16:creationId xmlns:a16="http://schemas.microsoft.com/office/drawing/2014/main" xmlns="" id="{48ED8C78-CE97-4B46-979C-5D178C15F1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37401" y="3514725"/>
                <a:ext cx="93663" cy="395288"/>
              </a:xfrm>
              <a:custGeom>
                <a:avLst/>
                <a:gdLst>
                  <a:gd name="T0" fmla="*/ 1 w 46"/>
                  <a:gd name="T1" fmla="*/ 7 h 196"/>
                  <a:gd name="T2" fmla="*/ 34 w 46"/>
                  <a:gd name="T3" fmla="*/ 190 h 196"/>
                  <a:gd name="T4" fmla="*/ 41 w 46"/>
                  <a:gd name="T5" fmla="*/ 195 h 196"/>
                  <a:gd name="T6" fmla="*/ 45 w 46"/>
                  <a:gd name="T7" fmla="*/ 188 h 196"/>
                  <a:gd name="T8" fmla="*/ 12 w 46"/>
                  <a:gd name="T9" fmla="*/ 5 h 196"/>
                  <a:gd name="T10" fmla="*/ 5 w 46"/>
                  <a:gd name="T11" fmla="*/ 0 h 196"/>
                  <a:gd name="T12" fmla="*/ 1 w 46"/>
                  <a:gd name="T13" fmla="*/ 7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96">
                    <a:moveTo>
                      <a:pt x="1" y="7"/>
                    </a:moveTo>
                    <a:cubicBezTo>
                      <a:pt x="34" y="190"/>
                      <a:pt x="34" y="190"/>
                      <a:pt x="34" y="190"/>
                    </a:cubicBezTo>
                    <a:cubicBezTo>
                      <a:pt x="34" y="194"/>
                      <a:pt x="37" y="196"/>
                      <a:pt x="41" y="195"/>
                    </a:cubicBezTo>
                    <a:cubicBezTo>
                      <a:pt x="44" y="195"/>
                      <a:pt x="46" y="191"/>
                      <a:pt x="45" y="188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2"/>
                      <a:pt x="9" y="0"/>
                      <a:pt x="5" y="0"/>
                    </a:cubicBezTo>
                    <a:cubicBezTo>
                      <a:pt x="2" y="1"/>
                      <a:pt x="0" y="4"/>
                      <a:pt x="1" y="7"/>
                    </a:cubicBezTo>
                  </a:path>
                </a:pathLst>
              </a:custGeom>
              <a:solidFill>
                <a:srgbClr val="8277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86">
                <a:extLst>
                  <a:ext uri="{FF2B5EF4-FFF2-40B4-BE49-F238E27FC236}">
                    <a16:creationId xmlns:a16="http://schemas.microsoft.com/office/drawing/2014/main" xmlns="" id="{A503CDDF-029C-43C6-9C27-7BC93E86DF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42114" y="2763837"/>
                <a:ext cx="658813" cy="800100"/>
              </a:xfrm>
              <a:custGeom>
                <a:avLst/>
                <a:gdLst>
                  <a:gd name="T0" fmla="*/ 174 w 326"/>
                  <a:gd name="T1" fmla="*/ 212 h 397"/>
                  <a:gd name="T2" fmla="*/ 0 w 326"/>
                  <a:gd name="T3" fmla="*/ 212 h 397"/>
                  <a:gd name="T4" fmla="*/ 0 w 326"/>
                  <a:gd name="T5" fmla="*/ 397 h 397"/>
                  <a:gd name="T6" fmla="*/ 211 w 326"/>
                  <a:gd name="T7" fmla="*/ 397 h 397"/>
                  <a:gd name="T8" fmla="*/ 315 w 326"/>
                  <a:gd name="T9" fmla="*/ 172 h 397"/>
                  <a:gd name="T10" fmla="*/ 320 w 326"/>
                  <a:gd name="T11" fmla="*/ 107 h 397"/>
                  <a:gd name="T12" fmla="*/ 297 w 326"/>
                  <a:gd name="T13" fmla="*/ 24 h 397"/>
                  <a:gd name="T14" fmla="*/ 251 w 326"/>
                  <a:gd name="T15" fmla="*/ 22 h 397"/>
                  <a:gd name="T16" fmla="*/ 174 w 326"/>
                  <a:gd name="T17" fmla="*/ 212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6" h="397">
                    <a:moveTo>
                      <a:pt x="174" y="212"/>
                    </a:moveTo>
                    <a:cubicBezTo>
                      <a:pt x="0" y="212"/>
                      <a:pt x="0" y="212"/>
                      <a:pt x="0" y="212"/>
                    </a:cubicBezTo>
                    <a:cubicBezTo>
                      <a:pt x="0" y="397"/>
                      <a:pt x="0" y="397"/>
                      <a:pt x="0" y="397"/>
                    </a:cubicBezTo>
                    <a:cubicBezTo>
                      <a:pt x="211" y="397"/>
                      <a:pt x="211" y="397"/>
                      <a:pt x="211" y="397"/>
                    </a:cubicBezTo>
                    <a:cubicBezTo>
                      <a:pt x="315" y="172"/>
                      <a:pt x="315" y="172"/>
                      <a:pt x="315" y="172"/>
                    </a:cubicBezTo>
                    <a:cubicBezTo>
                      <a:pt x="324" y="151"/>
                      <a:pt x="326" y="129"/>
                      <a:pt x="320" y="107"/>
                    </a:cubicBezTo>
                    <a:cubicBezTo>
                      <a:pt x="297" y="24"/>
                      <a:pt x="297" y="24"/>
                      <a:pt x="297" y="24"/>
                    </a:cubicBezTo>
                    <a:cubicBezTo>
                      <a:pt x="291" y="2"/>
                      <a:pt x="259" y="0"/>
                      <a:pt x="251" y="22"/>
                    </a:cubicBezTo>
                    <a:lnTo>
                      <a:pt x="174" y="212"/>
                    </a:lnTo>
                    <a:close/>
                  </a:path>
                </a:pathLst>
              </a:custGeom>
              <a:solidFill>
                <a:srgbClr val="D2BE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87">
                <a:extLst>
                  <a:ext uri="{FF2B5EF4-FFF2-40B4-BE49-F238E27FC236}">
                    <a16:creationId xmlns:a16="http://schemas.microsoft.com/office/drawing/2014/main" xmlns="" id="{E3A0BF44-570F-42D0-933B-3DECD4DF6C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42114" y="3190875"/>
                <a:ext cx="427038" cy="373063"/>
              </a:xfrm>
              <a:custGeom>
                <a:avLst/>
                <a:gdLst>
                  <a:gd name="T0" fmla="*/ 0 w 269"/>
                  <a:gd name="T1" fmla="*/ 0 h 235"/>
                  <a:gd name="T2" fmla="*/ 234 w 269"/>
                  <a:gd name="T3" fmla="*/ 0 h 235"/>
                  <a:gd name="T4" fmla="*/ 269 w 269"/>
                  <a:gd name="T5" fmla="*/ 235 h 235"/>
                  <a:gd name="T6" fmla="*/ 0 w 269"/>
                  <a:gd name="T7" fmla="*/ 235 h 235"/>
                  <a:gd name="T8" fmla="*/ 0 w 269"/>
                  <a:gd name="T9" fmla="*/ 0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9" h="235">
                    <a:moveTo>
                      <a:pt x="0" y="0"/>
                    </a:moveTo>
                    <a:lnTo>
                      <a:pt x="234" y="0"/>
                    </a:lnTo>
                    <a:lnTo>
                      <a:pt x="269" y="235"/>
                    </a:lnTo>
                    <a:lnTo>
                      <a:pt x="0" y="23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A9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88">
                <a:extLst>
                  <a:ext uri="{FF2B5EF4-FFF2-40B4-BE49-F238E27FC236}">
                    <a16:creationId xmlns:a16="http://schemas.microsoft.com/office/drawing/2014/main" xmlns="" id="{835C3284-69DB-4CEC-95C2-37FC69280B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1764" y="3346450"/>
                <a:ext cx="206375" cy="307975"/>
              </a:xfrm>
              <a:custGeom>
                <a:avLst/>
                <a:gdLst>
                  <a:gd name="T0" fmla="*/ 25 w 102"/>
                  <a:gd name="T1" fmla="*/ 153 h 153"/>
                  <a:gd name="T2" fmla="*/ 0 w 102"/>
                  <a:gd name="T3" fmla="*/ 144 h 153"/>
                  <a:gd name="T4" fmla="*/ 63 w 102"/>
                  <a:gd name="T5" fmla="*/ 0 h 153"/>
                  <a:gd name="T6" fmla="*/ 102 w 102"/>
                  <a:gd name="T7" fmla="*/ 25 h 153"/>
                  <a:gd name="T8" fmla="*/ 25 w 102"/>
                  <a:gd name="T9" fmla="*/ 15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53">
                    <a:moveTo>
                      <a:pt x="25" y="153"/>
                    </a:moveTo>
                    <a:cubicBezTo>
                      <a:pt x="19" y="152"/>
                      <a:pt x="10" y="150"/>
                      <a:pt x="0" y="144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102" y="25"/>
                      <a:pt x="102" y="25"/>
                      <a:pt x="102" y="25"/>
                    </a:cubicBezTo>
                    <a:lnTo>
                      <a:pt x="25" y="153"/>
                    </a:lnTo>
                    <a:close/>
                  </a:path>
                </a:pathLst>
              </a:custGeom>
              <a:solidFill>
                <a:srgbClr val="E49C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89">
                <a:extLst>
                  <a:ext uri="{FF2B5EF4-FFF2-40B4-BE49-F238E27FC236}">
                    <a16:creationId xmlns:a16="http://schemas.microsoft.com/office/drawing/2014/main" xmlns="" id="{8200657E-5A90-4BBC-AAEC-A2C79E3E66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46839" y="3648075"/>
                <a:ext cx="77788" cy="76200"/>
              </a:xfrm>
              <a:custGeom>
                <a:avLst/>
                <a:gdLst>
                  <a:gd name="T0" fmla="*/ 39 w 39"/>
                  <a:gd name="T1" fmla="*/ 9 h 38"/>
                  <a:gd name="T2" fmla="*/ 21 w 39"/>
                  <a:gd name="T3" fmla="*/ 38 h 38"/>
                  <a:gd name="T4" fmla="*/ 0 w 39"/>
                  <a:gd name="T5" fmla="*/ 30 h 38"/>
                  <a:gd name="T6" fmla="*/ 14 w 39"/>
                  <a:gd name="T7" fmla="*/ 0 h 38"/>
                  <a:gd name="T8" fmla="*/ 39 w 39"/>
                  <a:gd name="T9" fmla="*/ 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8">
                    <a:moveTo>
                      <a:pt x="39" y="9"/>
                    </a:moveTo>
                    <a:cubicBezTo>
                      <a:pt x="21" y="38"/>
                      <a:pt x="21" y="38"/>
                      <a:pt x="21" y="38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24" y="6"/>
                      <a:pt x="33" y="8"/>
                      <a:pt x="39" y="9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90">
                <a:extLst>
                  <a:ext uri="{FF2B5EF4-FFF2-40B4-BE49-F238E27FC236}">
                    <a16:creationId xmlns:a16="http://schemas.microsoft.com/office/drawing/2014/main" xmlns="" id="{6AA9BD6F-36C5-430B-9C4A-46F158A566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6201" y="3673475"/>
                <a:ext cx="66675" cy="107950"/>
              </a:xfrm>
              <a:custGeom>
                <a:avLst/>
                <a:gdLst>
                  <a:gd name="T0" fmla="*/ 33 w 33"/>
                  <a:gd name="T1" fmla="*/ 22 h 53"/>
                  <a:gd name="T2" fmla="*/ 24 w 33"/>
                  <a:gd name="T3" fmla="*/ 51 h 53"/>
                  <a:gd name="T4" fmla="*/ 5 w 33"/>
                  <a:gd name="T5" fmla="*/ 53 h 53"/>
                  <a:gd name="T6" fmla="*/ 0 w 33"/>
                  <a:gd name="T7" fmla="*/ 31 h 53"/>
                  <a:gd name="T8" fmla="*/ 14 w 33"/>
                  <a:gd name="T9" fmla="*/ 7 h 53"/>
                  <a:gd name="T10" fmla="*/ 33 w 33"/>
                  <a:gd name="T11" fmla="*/ 2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53">
                    <a:moveTo>
                      <a:pt x="33" y="22"/>
                    </a:moveTo>
                    <a:cubicBezTo>
                      <a:pt x="33" y="22"/>
                      <a:pt x="24" y="36"/>
                      <a:pt x="24" y="51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13" y="14"/>
                      <a:pt x="14" y="7"/>
                    </a:cubicBezTo>
                    <a:cubicBezTo>
                      <a:pt x="16" y="0"/>
                      <a:pt x="33" y="22"/>
                      <a:pt x="33" y="22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91">
                <a:extLst>
                  <a:ext uri="{FF2B5EF4-FFF2-40B4-BE49-F238E27FC236}">
                    <a16:creationId xmlns:a16="http://schemas.microsoft.com/office/drawing/2014/main" xmlns="" id="{A450F77F-112E-4C55-B40B-08E7F23216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7614" y="3729037"/>
                <a:ext cx="198438" cy="79375"/>
              </a:xfrm>
              <a:custGeom>
                <a:avLst/>
                <a:gdLst>
                  <a:gd name="T0" fmla="*/ 63 w 99"/>
                  <a:gd name="T1" fmla="*/ 0 h 40"/>
                  <a:gd name="T2" fmla="*/ 79 w 99"/>
                  <a:gd name="T3" fmla="*/ 3 h 40"/>
                  <a:gd name="T4" fmla="*/ 89 w 99"/>
                  <a:gd name="T5" fmla="*/ 14 h 40"/>
                  <a:gd name="T6" fmla="*/ 83 w 99"/>
                  <a:gd name="T7" fmla="*/ 40 h 40"/>
                  <a:gd name="T8" fmla="*/ 7 w 99"/>
                  <a:gd name="T9" fmla="*/ 14 h 40"/>
                  <a:gd name="T10" fmla="*/ 52 w 99"/>
                  <a:gd name="T11" fmla="*/ 5 h 40"/>
                  <a:gd name="T12" fmla="*/ 63 w 99"/>
                  <a:gd name="T1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40">
                    <a:moveTo>
                      <a:pt x="63" y="0"/>
                    </a:moveTo>
                    <a:cubicBezTo>
                      <a:pt x="79" y="3"/>
                      <a:pt x="79" y="3"/>
                      <a:pt x="79" y="3"/>
                    </a:cubicBezTo>
                    <a:cubicBezTo>
                      <a:pt x="79" y="3"/>
                      <a:pt x="79" y="13"/>
                      <a:pt x="89" y="14"/>
                    </a:cubicBezTo>
                    <a:cubicBezTo>
                      <a:pt x="99" y="14"/>
                      <a:pt x="83" y="40"/>
                      <a:pt x="83" y="40"/>
                    </a:cubicBezTo>
                    <a:cubicBezTo>
                      <a:pt x="83" y="40"/>
                      <a:pt x="14" y="28"/>
                      <a:pt x="7" y="14"/>
                    </a:cubicBezTo>
                    <a:cubicBezTo>
                      <a:pt x="0" y="0"/>
                      <a:pt x="52" y="5"/>
                      <a:pt x="52" y="5"/>
                    </a:cubicBez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4847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92">
                <a:extLst>
                  <a:ext uri="{FF2B5EF4-FFF2-40B4-BE49-F238E27FC236}">
                    <a16:creationId xmlns:a16="http://schemas.microsoft.com/office/drawing/2014/main" xmlns="" id="{8658BD83-B129-4B74-8E11-48B5926B03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0351" y="3267075"/>
                <a:ext cx="212725" cy="128588"/>
              </a:xfrm>
              <a:custGeom>
                <a:avLst/>
                <a:gdLst>
                  <a:gd name="T0" fmla="*/ 0 w 106"/>
                  <a:gd name="T1" fmla="*/ 39 h 64"/>
                  <a:gd name="T2" fmla="*/ 60 w 106"/>
                  <a:gd name="T3" fmla="*/ 0 h 64"/>
                  <a:gd name="T4" fmla="*/ 106 w 106"/>
                  <a:gd name="T5" fmla="*/ 35 h 64"/>
                  <a:gd name="T6" fmla="*/ 65 w 106"/>
                  <a:gd name="T7" fmla="*/ 48 h 64"/>
                  <a:gd name="T8" fmla="*/ 39 w 106"/>
                  <a:gd name="T9" fmla="*/ 64 h 64"/>
                  <a:gd name="T10" fmla="*/ 0 w 106"/>
                  <a:gd name="T11" fmla="*/ 3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" h="64">
                    <a:moveTo>
                      <a:pt x="0" y="39"/>
                    </a:moveTo>
                    <a:cubicBezTo>
                      <a:pt x="0" y="39"/>
                      <a:pt x="14" y="2"/>
                      <a:pt x="60" y="0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65" y="48"/>
                      <a:pt x="65" y="48"/>
                      <a:pt x="65" y="48"/>
                    </a:cubicBezTo>
                    <a:cubicBezTo>
                      <a:pt x="65" y="48"/>
                      <a:pt x="44" y="56"/>
                      <a:pt x="39" y="64"/>
                    </a:cubicBez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E49C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93">
                <a:extLst>
                  <a:ext uri="{FF2B5EF4-FFF2-40B4-BE49-F238E27FC236}">
                    <a16:creationId xmlns:a16="http://schemas.microsoft.com/office/drawing/2014/main" xmlns="" id="{70D78FFA-EAD4-4190-BA9F-44642EBE4A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3201" y="3452812"/>
                <a:ext cx="149225" cy="315913"/>
              </a:xfrm>
              <a:custGeom>
                <a:avLst/>
                <a:gdLst>
                  <a:gd name="T0" fmla="*/ 27 w 74"/>
                  <a:gd name="T1" fmla="*/ 157 h 157"/>
                  <a:gd name="T2" fmla="*/ 0 w 74"/>
                  <a:gd name="T3" fmla="*/ 153 h 157"/>
                  <a:gd name="T4" fmla="*/ 30 w 74"/>
                  <a:gd name="T5" fmla="*/ 0 h 157"/>
                  <a:gd name="T6" fmla="*/ 74 w 74"/>
                  <a:gd name="T7" fmla="*/ 15 h 157"/>
                  <a:gd name="T8" fmla="*/ 27 w 74"/>
                  <a:gd name="T9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157">
                    <a:moveTo>
                      <a:pt x="27" y="157"/>
                    </a:moveTo>
                    <a:cubicBezTo>
                      <a:pt x="21" y="157"/>
                      <a:pt x="12" y="157"/>
                      <a:pt x="0" y="153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74" y="15"/>
                      <a:pt x="74" y="15"/>
                      <a:pt x="74" y="15"/>
                    </a:cubicBezTo>
                    <a:lnTo>
                      <a:pt x="27" y="157"/>
                    </a:lnTo>
                    <a:close/>
                  </a:path>
                </a:pathLst>
              </a:custGeom>
              <a:solidFill>
                <a:srgbClr val="E9B0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94">
                <a:extLst>
                  <a:ext uri="{FF2B5EF4-FFF2-40B4-BE49-F238E27FC236}">
                    <a16:creationId xmlns:a16="http://schemas.microsoft.com/office/drawing/2014/main" xmlns="" id="{4D639246-4DD6-4932-908F-ABACFD9174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8914" y="3760787"/>
                <a:ext cx="68263" cy="73025"/>
              </a:xfrm>
              <a:custGeom>
                <a:avLst/>
                <a:gdLst>
                  <a:gd name="T0" fmla="*/ 34 w 34"/>
                  <a:gd name="T1" fmla="*/ 4 h 36"/>
                  <a:gd name="T2" fmla="*/ 23 w 34"/>
                  <a:gd name="T3" fmla="*/ 36 h 36"/>
                  <a:gd name="T4" fmla="*/ 0 w 34"/>
                  <a:gd name="T5" fmla="*/ 33 h 36"/>
                  <a:gd name="T6" fmla="*/ 7 w 34"/>
                  <a:gd name="T7" fmla="*/ 0 h 36"/>
                  <a:gd name="T8" fmla="*/ 34 w 34"/>
                  <a:gd name="T9" fmla="*/ 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6">
                    <a:moveTo>
                      <a:pt x="34" y="4"/>
                    </a:moveTo>
                    <a:cubicBezTo>
                      <a:pt x="23" y="36"/>
                      <a:pt x="23" y="36"/>
                      <a:pt x="23" y="36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9" y="4"/>
                      <a:pt x="28" y="4"/>
                      <a:pt x="34" y="4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95">
                <a:extLst>
                  <a:ext uri="{FF2B5EF4-FFF2-40B4-BE49-F238E27FC236}">
                    <a16:creationId xmlns:a16="http://schemas.microsoft.com/office/drawing/2014/main" xmlns="" id="{EC5359AE-0556-404A-98E2-A220F54253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26214" y="3790950"/>
                <a:ext cx="61913" cy="109538"/>
              </a:xfrm>
              <a:custGeom>
                <a:avLst/>
                <a:gdLst>
                  <a:gd name="T0" fmla="*/ 30 w 30"/>
                  <a:gd name="T1" fmla="*/ 18 h 54"/>
                  <a:gd name="T2" fmla="*/ 27 w 30"/>
                  <a:gd name="T3" fmla="*/ 48 h 54"/>
                  <a:gd name="T4" fmla="*/ 9 w 30"/>
                  <a:gd name="T5" fmla="*/ 54 h 54"/>
                  <a:gd name="T6" fmla="*/ 0 w 30"/>
                  <a:gd name="T7" fmla="*/ 34 h 54"/>
                  <a:gd name="T8" fmla="*/ 9 w 30"/>
                  <a:gd name="T9" fmla="*/ 7 h 54"/>
                  <a:gd name="T10" fmla="*/ 30 w 30"/>
                  <a:gd name="T11" fmla="*/ 1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54">
                    <a:moveTo>
                      <a:pt x="30" y="18"/>
                    </a:moveTo>
                    <a:cubicBezTo>
                      <a:pt x="30" y="18"/>
                      <a:pt x="25" y="33"/>
                      <a:pt x="27" y="48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9" y="14"/>
                      <a:pt x="9" y="7"/>
                    </a:cubicBezTo>
                    <a:cubicBezTo>
                      <a:pt x="8" y="0"/>
                      <a:pt x="30" y="18"/>
                      <a:pt x="30" y="18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96">
                <a:extLst>
                  <a:ext uri="{FF2B5EF4-FFF2-40B4-BE49-F238E27FC236}">
                    <a16:creationId xmlns:a16="http://schemas.microsoft.com/office/drawing/2014/main" xmlns="" id="{FC87AABA-C0AD-4361-B07B-D143FEBAF8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99214" y="3849687"/>
                <a:ext cx="200025" cy="80963"/>
              </a:xfrm>
              <a:custGeom>
                <a:avLst/>
                <a:gdLst>
                  <a:gd name="T0" fmla="*/ 61 w 99"/>
                  <a:gd name="T1" fmla="*/ 1 h 40"/>
                  <a:gd name="T2" fmla="*/ 78 w 99"/>
                  <a:gd name="T3" fmla="*/ 0 h 40"/>
                  <a:gd name="T4" fmla="*/ 89 w 99"/>
                  <a:gd name="T5" fmla="*/ 9 h 40"/>
                  <a:gd name="T6" fmla="*/ 86 w 99"/>
                  <a:gd name="T7" fmla="*/ 36 h 40"/>
                  <a:gd name="T8" fmla="*/ 10 w 99"/>
                  <a:gd name="T9" fmla="*/ 27 h 40"/>
                  <a:gd name="T10" fmla="*/ 51 w 99"/>
                  <a:gd name="T11" fmla="*/ 9 h 40"/>
                  <a:gd name="T12" fmla="*/ 61 w 99"/>
                  <a:gd name="T13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40">
                    <a:moveTo>
                      <a:pt x="61" y="1"/>
                    </a:moveTo>
                    <a:cubicBezTo>
                      <a:pt x="78" y="0"/>
                      <a:pt x="78" y="0"/>
                      <a:pt x="78" y="0"/>
                    </a:cubicBezTo>
                    <a:cubicBezTo>
                      <a:pt x="78" y="0"/>
                      <a:pt x="79" y="11"/>
                      <a:pt x="89" y="9"/>
                    </a:cubicBezTo>
                    <a:cubicBezTo>
                      <a:pt x="99" y="7"/>
                      <a:pt x="86" y="36"/>
                      <a:pt x="86" y="36"/>
                    </a:cubicBezTo>
                    <a:cubicBezTo>
                      <a:pt x="86" y="36"/>
                      <a:pt x="20" y="40"/>
                      <a:pt x="10" y="27"/>
                    </a:cubicBezTo>
                    <a:cubicBezTo>
                      <a:pt x="0" y="15"/>
                      <a:pt x="51" y="9"/>
                      <a:pt x="51" y="9"/>
                    </a:cubicBezTo>
                    <a:lnTo>
                      <a:pt x="61" y="1"/>
                    </a:lnTo>
                    <a:close/>
                  </a:path>
                </a:pathLst>
              </a:custGeom>
              <a:solidFill>
                <a:srgbClr val="4847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97">
                <a:extLst>
                  <a:ext uri="{FF2B5EF4-FFF2-40B4-BE49-F238E27FC236}">
                    <a16:creationId xmlns:a16="http://schemas.microsoft.com/office/drawing/2014/main" xmlns="" id="{79D39A95-B6FC-4A2B-A489-62DEABD009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3526" y="3348037"/>
                <a:ext cx="207963" cy="134938"/>
              </a:xfrm>
              <a:custGeom>
                <a:avLst/>
                <a:gdLst>
                  <a:gd name="T0" fmla="*/ 0 w 103"/>
                  <a:gd name="T1" fmla="*/ 52 h 67"/>
                  <a:gd name="T2" fmla="*/ 50 w 103"/>
                  <a:gd name="T3" fmla="*/ 0 h 67"/>
                  <a:gd name="T4" fmla="*/ 103 w 103"/>
                  <a:gd name="T5" fmla="*/ 23 h 67"/>
                  <a:gd name="T6" fmla="*/ 66 w 103"/>
                  <a:gd name="T7" fmla="*/ 46 h 67"/>
                  <a:gd name="T8" fmla="*/ 44 w 103"/>
                  <a:gd name="T9" fmla="*/ 67 h 67"/>
                  <a:gd name="T10" fmla="*/ 0 w 103"/>
                  <a:gd name="T11" fmla="*/ 5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3" h="67">
                    <a:moveTo>
                      <a:pt x="0" y="52"/>
                    </a:moveTo>
                    <a:cubicBezTo>
                      <a:pt x="0" y="52"/>
                      <a:pt x="6" y="12"/>
                      <a:pt x="50" y="0"/>
                    </a:cubicBezTo>
                    <a:cubicBezTo>
                      <a:pt x="103" y="23"/>
                      <a:pt x="103" y="23"/>
                      <a:pt x="103" y="23"/>
                    </a:cubicBezTo>
                    <a:cubicBezTo>
                      <a:pt x="66" y="46"/>
                      <a:pt x="66" y="46"/>
                      <a:pt x="66" y="46"/>
                    </a:cubicBezTo>
                    <a:cubicBezTo>
                      <a:pt x="66" y="46"/>
                      <a:pt x="47" y="58"/>
                      <a:pt x="44" y="67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E9B0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98">
                <a:extLst>
                  <a:ext uri="{FF2B5EF4-FFF2-40B4-BE49-F238E27FC236}">
                    <a16:creationId xmlns:a16="http://schemas.microsoft.com/office/drawing/2014/main" xmlns="" id="{0B1C2528-223F-488B-8AE6-C89E3034A2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42076" y="3162300"/>
                <a:ext cx="601663" cy="558800"/>
              </a:xfrm>
              <a:custGeom>
                <a:avLst/>
                <a:gdLst>
                  <a:gd name="T0" fmla="*/ 298 w 298"/>
                  <a:gd name="T1" fmla="*/ 0 h 277"/>
                  <a:gd name="T2" fmla="*/ 216 w 298"/>
                  <a:gd name="T3" fmla="*/ 39 h 277"/>
                  <a:gd name="T4" fmla="*/ 99 w 298"/>
                  <a:gd name="T5" fmla="*/ 57 h 277"/>
                  <a:gd name="T6" fmla="*/ 79 w 298"/>
                  <a:gd name="T7" fmla="*/ 72 h 277"/>
                  <a:gd name="T8" fmla="*/ 0 w 298"/>
                  <a:gd name="T9" fmla="*/ 244 h 277"/>
                  <a:gd name="T10" fmla="*/ 39 w 298"/>
                  <a:gd name="T11" fmla="*/ 268 h 277"/>
                  <a:gd name="T12" fmla="*/ 122 w 298"/>
                  <a:gd name="T13" fmla="*/ 107 h 277"/>
                  <a:gd name="T14" fmla="*/ 254 w 298"/>
                  <a:gd name="T15" fmla="*/ 66 h 277"/>
                  <a:gd name="T16" fmla="*/ 282 w 298"/>
                  <a:gd name="T17" fmla="*/ 34 h 277"/>
                  <a:gd name="T18" fmla="*/ 298 w 298"/>
                  <a:gd name="T19" fmla="*/ 0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8" h="277">
                    <a:moveTo>
                      <a:pt x="298" y="0"/>
                    </a:moveTo>
                    <a:cubicBezTo>
                      <a:pt x="216" y="39"/>
                      <a:pt x="216" y="39"/>
                      <a:pt x="216" y="39"/>
                    </a:cubicBezTo>
                    <a:cubicBezTo>
                      <a:pt x="99" y="57"/>
                      <a:pt x="99" y="57"/>
                      <a:pt x="99" y="57"/>
                    </a:cubicBezTo>
                    <a:cubicBezTo>
                      <a:pt x="90" y="58"/>
                      <a:pt x="83" y="64"/>
                      <a:pt x="79" y="72"/>
                    </a:cubicBezTo>
                    <a:cubicBezTo>
                      <a:pt x="0" y="244"/>
                      <a:pt x="0" y="244"/>
                      <a:pt x="0" y="244"/>
                    </a:cubicBezTo>
                    <a:cubicBezTo>
                      <a:pt x="0" y="244"/>
                      <a:pt x="9" y="277"/>
                      <a:pt x="39" y="268"/>
                    </a:cubicBezTo>
                    <a:cubicBezTo>
                      <a:pt x="122" y="107"/>
                      <a:pt x="122" y="107"/>
                      <a:pt x="122" y="107"/>
                    </a:cubicBezTo>
                    <a:cubicBezTo>
                      <a:pt x="254" y="66"/>
                      <a:pt x="254" y="66"/>
                      <a:pt x="254" y="66"/>
                    </a:cubicBezTo>
                    <a:cubicBezTo>
                      <a:pt x="282" y="34"/>
                      <a:pt x="282" y="34"/>
                      <a:pt x="282" y="34"/>
                    </a:cubicBezTo>
                    <a:lnTo>
                      <a:pt x="298" y="0"/>
                    </a:lnTo>
                    <a:close/>
                  </a:path>
                </a:pathLst>
              </a:custGeom>
              <a:solidFill>
                <a:srgbClr val="3638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99">
                <a:extLst>
                  <a:ext uri="{FF2B5EF4-FFF2-40B4-BE49-F238E27FC236}">
                    <a16:creationId xmlns:a16="http://schemas.microsoft.com/office/drawing/2014/main" xmlns="" id="{29B87285-71F8-4D48-9345-025FE8ACF9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8914" y="3230562"/>
                <a:ext cx="633413" cy="606425"/>
              </a:xfrm>
              <a:custGeom>
                <a:avLst/>
                <a:gdLst>
                  <a:gd name="T0" fmla="*/ 298 w 314"/>
                  <a:gd name="T1" fmla="*/ 14 h 301"/>
                  <a:gd name="T2" fmla="*/ 263 w 314"/>
                  <a:gd name="T3" fmla="*/ 110 h 301"/>
                  <a:gd name="T4" fmla="*/ 89 w 314"/>
                  <a:gd name="T5" fmla="*/ 126 h 301"/>
                  <a:gd name="T6" fmla="*/ 44 w 314"/>
                  <a:gd name="T7" fmla="*/ 280 h 301"/>
                  <a:gd name="T8" fmla="*/ 0 w 314"/>
                  <a:gd name="T9" fmla="*/ 263 h 301"/>
                  <a:gd name="T10" fmla="*/ 54 w 314"/>
                  <a:gd name="T11" fmla="*/ 77 h 301"/>
                  <a:gd name="T12" fmla="*/ 68 w 314"/>
                  <a:gd name="T13" fmla="*/ 64 h 301"/>
                  <a:gd name="T14" fmla="*/ 206 w 314"/>
                  <a:gd name="T15" fmla="*/ 32 h 301"/>
                  <a:gd name="T16" fmla="*/ 234 w 314"/>
                  <a:gd name="T17" fmla="*/ 0 h 301"/>
                  <a:gd name="T18" fmla="*/ 298 w 314"/>
                  <a:gd name="T19" fmla="*/ 14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4" h="301">
                    <a:moveTo>
                      <a:pt x="298" y="14"/>
                    </a:moveTo>
                    <a:cubicBezTo>
                      <a:pt x="298" y="14"/>
                      <a:pt x="314" y="103"/>
                      <a:pt x="263" y="110"/>
                    </a:cubicBezTo>
                    <a:cubicBezTo>
                      <a:pt x="89" y="126"/>
                      <a:pt x="89" y="126"/>
                      <a:pt x="89" y="126"/>
                    </a:cubicBezTo>
                    <a:cubicBezTo>
                      <a:pt x="44" y="280"/>
                      <a:pt x="44" y="280"/>
                      <a:pt x="44" y="280"/>
                    </a:cubicBezTo>
                    <a:cubicBezTo>
                      <a:pt x="44" y="280"/>
                      <a:pt x="13" y="301"/>
                      <a:pt x="0" y="263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6" y="70"/>
                      <a:pt x="61" y="65"/>
                      <a:pt x="68" y="64"/>
                    </a:cubicBezTo>
                    <a:cubicBezTo>
                      <a:pt x="206" y="32"/>
                      <a:pt x="206" y="32"/>
                      <a:pt x="206" y="32"/>
                    </a:cubicBezTo>
                    <a:cubicBezTo>
                      <a:pt x="234" y="0"/>
                      <a:pt x="234" y="0"/>
                      <a:pt x="234" y="0"/>
                    </a:cubicBezTo>
                    <a:lnTo>
                      <a:pt x="298" y="14"/>
                    </a:lnTo>
                    <a:close/>
                  </a:path>
                </a:pathLst>
              </a:custGeom>
              <a:solidFill>
                <a:srgbClr val="484A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100">
                <a:extLst>
                  <a:ext uri="{FF2B5EF4-FFF2-40B4-BE49-F238E27FC236}">
                    <a16:creationId xmlns:a16="http://schemas.microsoft.com/office/drawing/2014/main" xmlns="" id="{C164FB64-AD54-4162-83E7-A2FA9B4737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0839" y="3035300"/>
                <a:ext cx="468313" cy="158750"/>
              </a:xfrm>
              <a:custGeom>
                <a:avLst/>
                <a:gdLst>
                  <a:gd name="T0" fmla="*/ 21 w 232"/>
                  <a:gd name="T1" fmla="*/ 79 h 79"/>
                  <a:gd name="T2" fmla="*/ 3 w 232"/>
                  <a:gd name="T3" fmla="*/ 22 h 79"/>
                  <a:gd name="T4" fmla="*/ 19 w 232"/>
                  <a:gd name="T5" fmla="*/ 0 h 79"/>
                  <a:gd name="T6" fmla="*/ 232 w 232"/>
                  <a:gd name="T7" fmla="*/ 2 h 79"/>
                  <a:gd name="T8" fmla="*/ 232 w 232"/>
                  <a:gd name="T9" fmla="*/ 79 h 79"/>
                  <a:gd name="T10" fmla="*/ 21 w 232"/>
                  <a:gd name="T11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2" h="79">
                    <a:moveTo>
                      <a:pt x="21" y="79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0" y="11"/>
                      <a:pt x="8" y="0"/>
                      <a:pt x="19" y="0"/>
                    </a:cubicBezTo>
                    <a:cubicBezTo>
                      <a:pt x="232" y="2"/>
                      <a:pt x="232" y="2"/>
                      <a:pt x="232" y="2"/>
                    </a:cubicBezTo>
                    <a:cubicBezTo>
                      <a:pt x="232" y="79"/>
                      <a:pt x="232" y="79"/>
                      <a:pt x="232" y="79"/>
                    </a:cubicBezTo>
                    <a:lnTo>
                      <a:pt x="21" y="79"/>
                    </a:lnTo>
                    <a:close/>
                  </a:path>
                </a:pathLst>
              </a:custGeom>
              <a:solidFill>
                <a:srgbClr val="D2BE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101">
                <a:extLst>
                  <a:ext uri="{FF2B5EF4-FFF2-40B4-BE49-F238E27FC236}">
                    <a16:creationId xmlns:a16="http://schemas.microsoft.com/office/drawing/2014/main" xmlns="" id="{66846830-772F-450B-9B89-A2E334BE4F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91339" y="2846387"/>
                <a:ext cx="193675" cy="212725"/>
              </a:xfrm>
              <a:custGeom>
                <a:avLst/>
                <a:gdLst>
                  <a:gd name="T0" fmla="*/ 82 w 96"/>
                  <a:gd name="T1" fmla="*/ 0 h 106"/>
                  <a:gd name="T2" fmla="*/ 20 w 96"/>
                  <a:gd name="T3" fmla="*/ 55 h 106"/>
                  <a:gd name="T4" fmla="*/ 0 w 96"/>
                  <a:gd name="T5" fmla="*/ 79 h 106"/>
                  <a:gd name="T6" fmla="*/ 3 w 96"/>
                  <a:gd name="T7" fmla="*/ 94 h 106"/>
                  <a:gd name="T8" fmla="*/ 21 w 96"/>
                  <a:gd name="T9" fmla="*/ 100 h 106"/>
                  <a:gd name="T10" fmla="*/ 96 w 96"/>
                  <a:gd name="T11" fmla="*/ 30 h 106"/>
                  <a:gd name="T12" fmla="*/ 82 w 96"/>
                  <a:gd name="T13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106">
                    <a:moveTo>
                      <a:pt x="82" y="0"/>
                    </a:moveTo>
                    <a:cubicBezTo>
                      <a:pt x="20" y="55"/>
                      <a:pt x="20" y="55"/>
                      <a:pt x="20" y="55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5" y="103"/>
                      <a:pt x="15" y="106"/>
                      <a:pt x="21" y="100"/>
                    </a:cubicBezTo>
                    <a:cubicBezTo>
                      <a:pt x="96" y="30"/>
                      <a:pt x="96" y="30"/>
                      <a:pt x="96" y="30"/>
                    </a:cubicBez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E49C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102">
                <a:extLst>
                  <a:ext uri="{FF2B5EF4-FFF2-40B4-BE49-F238E27FC236}">
                    <a16:creationId xmlns:a16="http://schemas.microsoft.com/office/drawing/2014/main" xmlns="" id="{8B92C66D-637F-443A-B94A-86F875AD3B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40551" y="2762250"/>
                <a:ext cx="217488" cy="273050"/>
              </a:xfrm>
              <a:custGeom>
                <a:avLst/>
                <a:gdLst>
                  <a:gd name="T0" fmla="*/ 108 w 108"/>
                  <a:gd name="T1" fmla="*/ 4 h 136"/>
                  <a:gd name="T2" fmla="*/ 0 w 108"/>
                  <a:gd name="T3" fmla="*/ 93 h 136"/>
                  <a:gd name="T4" fmla="*/ 12 w 108"/>
                  <a:gd name="T5" fmla="*/ 136 h 136"/>
                  <a:gd name="T6" fmla="*/ 75 w 108"/>
                  <a:gd name="T7" fmla="*/ 94 h 136"/>
                  <a:gd name="T8" fmla="*/ 108 w 108"/>
                  <a:gd name="T9" fmla="*/ 4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136">
                    <a:moveTo>
                      <a:pt x="108" y="4"/>
                    </a:moveTo>
                    <a:cubicBezTo>
                      <a:pt x="100" y="0"/>
                      <a:pt x="30" y="67"/>
                      <a:pt x="0" y="93"/>
                    </a:cubicBezTo>
                    <a:cubicBezTo>
                      <a:pt x="12" y="136"/>
                      <a:pt x="12" y="136"/>
                      <a:pt x="12" y="136"/>
                    </a:cubicBezTo>
                    <a:cubicBezTo>
                      <a:pt x="75" y="94"/>
                      <a:pt x="75" y="94"/>
                      <a:pt x="75" y="94"/>
                    </a:cubicBezTo>
                    <a:lnTo>
                      <a:pt x="108" y="4"/>
                    </a:lnTo>
                    <a:close/>
                  </a:path>
                </a:pathLst>
              </a:custGeom>
              <a:solidFill>
                <a:srgbClr val="DFE0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103">
                <a:extLst>
                  <a:ext uri="{FF2B5EF4-FFF2-40B4-BE49-F238E27FC236}">
                    <a16:creationId xmlns:a16="http://schemas.microsoft.com/office/drawing/2014/main" xmlns="" id="{B5A280F3-A431-45D0-BD4F-6BA43B89BC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58039" y="2695575"/>
                <a:ext cx="103188" cy="171450"/>
              </a:xfrm>
              <a:custGeom>
                <a:avLst/>
                <a:gdLst>
                  <a:gd name="T0" fmla="*/ 0 w 51"/>
                  <a:gd name="T1" fmla="*/ 37 h 85"/>
                  <a:gd name="T2" fmla="*/ 7 w 51"/>
                  <a:gd name="T3" fmla="*/ 23 h 85"/>
                  <a:gd name="T4" fmla="*/ 10 w 51"/>
                  <a:gd name="T5" fmla="*/ 6 h 85"/>
                  <a:gd name="T6" fmla="*/ 37 w 51"/>
                  <a:gd name="T7" fmla="*/ 0 h 85"/>
                  <a:gd name="T8" fmla="*/ 51 w 51"/>
                  <a:gd name="T9" fmla="*/ 41 h 85"/>
                  <a:gd name="T10" fmla="*/ 27 w 51"/>
                  <a:gd name="T11" fmla="*/ 85 h 85"/>
                  <a:gd name="T12" fmla="*/ 0 w 51"/>
                  <a:gd name="T13" fmla="*/ 37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85">
                    <a:moveTo>
                      <a:pt x="0" y="37"/>
                    </a:moveTo>
                    <a:cubicBezTo>
                      <a:pt x="7" y="23"/>
                      <a:pt x="7" y="23"/>
                      <a:pt x="7" y="23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9" y="17"/>
                      <a:pt x="44" y="30"/>
                      <a:pt x="51" y="41"/>
                    </a:cubicBezTo>
                    <a:cubicBezTo>
                      <a:pt x="27" y="85"/>
                      <a:pt x="27" y="85"/>
                      <a:pt x="27" y="85"/>
                    </a:cubicBez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E49C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104">
                <a:extLst>
                  <a:ext uri="{FF2B5EF4-FFF2-40B4-BE49-F238E27FC236}">
                    <a16:creationId xmlns:a16="http://schemas.microsoft.com/office/drawing/2014/main" xmlns="" id="{9C1177D8-A6F7-4E67-8D54-8A0567BC4C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86589" y="2762250"/>
                <a:ext cx="328613" cy="588963"/>
              </a:xfrm>
              <a:custGeom>
                <a:avLst/>
                <a:gdLst>
                  <a:gd name="T0" fmla="*/ 79 w 163"/>
                  <a:gd name="T1" fmla="*/ 293 h 293"/>
                  <a:gd name="T2" fmla="*/ 156 w 163"/>
                  <a:gd name="T3" fmla="*/ 90 h 293"/>
                  <a:gd name="T4" fmla="*/ 162 w 163"/>
                  <a:gd name="T5" fmla="*/ 50 h 293"/>
                  <a:gd name="T6" fmla="*/ 134 w 163"/>
                  <a:gd name="T7" fmla="*/ 0 h 293"/>
                  <a:gd name="T8" fmla="*/ 85 w 163"/>
                  <a:gd name="T9" fmla="*/ 4 h 293"/>
                  <a:gd name="T10" fmla="*/ 4 w 163"/>
                  <a:gd name="T11" fmla="*/ 202 h 293"/>
                  <a:gd name="T12" fmla="*/ 79 w 163"/>
                  <a:gd name="T13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3" h="293">
                    <a:moveTo>
                      <a:pt x="79" y="293"/>
                    </a:moveTo>
                    <a:cubicBezTo>
                      <a:pt x="156" y="90"/>
                      <a:pt x="156" y="90"/>
                      <a:pt x="156" y="90"/>
                    </a:cubicBezTo>
                    <a:cubicBezTo>
                      <a:pt x="158" y="82"/>
                      <a:pt x="163" y="58"/>
                      <a:pt x="162" y="50"/>
                    </a:cubicBezTo>
                    <a:cubicBezTo>
                      <a:pt x="160" y="33"/>
                      <a:pt x="155" y="7"/>
                      <a:pt x="134" y="0"/>
                    </a:cubicBezTo>
                    <a:cubicBezTo>
                      <a:pt x="134" y="0"/>
                      <a:pt x="108" y="22"/>
                      <a:pt x="85" y="4"/>
                    </a:cubicBezTo>
                    <a:cubicBezTo>
                      <a:pt x="4" y="202"/>
                      <a:pt x="4" y="202"/>
                      <a:pt x="4" y="202"/>
                    </a:cubicBezTo>
                    <a:cubicBezTo>
                      <a:pt x="0" y="221"/>
                      <a:pt x="37" y="285"/>
                      <a:pt x="79" y="293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106">
                <a:extLst>
                  <a:ext uri="{FF2B5EF4-FFF2-40B4-BE49-F238E27FC236}">
                    <a16:creationId xmlns:a16="http://schemas.microsoft.com/office/drawing/2014/main" xmlns="" id="{6170880C-7A19-4D6D-A6F6-B2AF653D0A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5614" y="2725737"/>
                <a:ext cx="76200" cy="115888"/>
              </a:xfrm>
              <a:custGeom>
                <a:avLst/>
                <a:gdLst>
                  <a:gd name="T0" fmla="*/ 8 w 38"/>
                  <a:gd name="T1" fmla="*/ 11 h 58"/>
                  <a:gd name="T2" fmla="*/ 8 w 38"/>
                  <a:gd name="T3" fmla="*/ 4 h 58"/>
                  <a:gd name="T4" fmla="*/ 14 w 38"/>
                  <a:gd name="T5" fmla="*/ 8 h 58"/>
                  <a:gd name="T6" fmla="*/ 13 w 38"/>
                  <a:gd name="T7" fmla="*/ 0 h 58"/>
                  <a:gd name="T8" fmla="*/ 27 w 38"/>
                  <a:gd name="T9" fmla="*/ 11 h 58"/>
                  <a:gd name="T10" fmla="*/ 29 w 38"/>
                  <a:gd name="T11" fmla="*/ 13 h 58"/>
                  <a:gd name="T12" fmla="*/ 33 w 38"/>
                  <a:gd name="T13" fmla="*/ 32 h 58"/>
                  <a:gd name="T14" fmla="*/ 38 w 38"/>
                  <a:gd name="T15" fmla="*/ 47 h 58"/>
                  <a:gd name="T16" fmla="*/ 26 w 38"/>
                  <a:gd name="T17" fmla="*/ 58 h 58"/>
                  <a:gd name="T18" fmla="*/ 19 w 38"/>
                  <a:gd name="T19" fmla="*/ 45 h 58"/>
                  <a:gd name="T20" fmla="*/ 11 w 38"/>
                  <a:gd name="T21" fmla="*/ 33 h 58"/>
                  <a:gd name="T22" fmla="*/ 6 w 38"/>
                  <a:gd name="T23" fmla="*/ 26 h 58"/>
                  <a:gd name="T24" fmla="*/ 4 w 38"/>
                  <a:gd name="T25" fmla="*/ 18 h 58"/>
                  <a:gd name="T26" fmla="*/ 12 w 38"/>
                  <a:gd name="T27" fmla="*/ 24 h 58"/>
                  <a:gd name="T28" fmla="*/ 8 w 38"/>
                  <a:gd name="T29" fmla="*/ 19 h 58"/>
                  <a:gd name="T30" fmla="*/ 5 w 38"/>
                  <a:gd name="T31" fmla="*/ 9 h 58"/>
                  <a:gd name="T32" fmla="*/ 8 w 38"/>
                  <a:gd name="T33" fmla="*/ 1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8" h="58">
                    <a:moveTo>
                      <a:pt x="8" y="11"/>
                    </a:moveTo>
                    <a:cubicBezTo>
                      <a:pt x="5" y="7"/>
                      <a:pt x="8" y="4"/>
                      <a:pt x="8" y="4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9" y="4"/>
                      <a:pt x="13" y="0"/>
                      <a:pt x="13" y="0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8" y="11"/>
                      <a:pt x="28" y="12"/>
                      <a:pt x="29" y="13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26" y="58"/>
                      <a:pt x="26" y="58"/>
                      <a:pt x="26" y="58"/>
                    </a:cubicBezTo>
                    <a:cubicBezTo>
                      <a:pt x="19" y="45"/>
                      <a:pt x="19" y="45"/>
                      <a:pt x="19" y="45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0" y="22"/>
                      <a:pt x="4" y="18"/>
                      <a:pt x="4" y="18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0" y="14"/>
                      <a:pt x="5" y="9"/>
                      <a:pt x="5" y="9"/>
                    </a:cubicBezTo>
                    <a:lnTo>
                      <a:pt x="8" y="11"/>
                    </a:lnTo>
                    <a:close/>
                  </a:path>
                </a:pathLst>
              </a:custGeom>
              <a:solidFill>
                <a:srgbClr val="E29A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107">
                <a:extLst>
                  <a:ext uri="{FF2B5EF4-FFF2-40B4-BE49-F238E27FC236}">
                    <a16:creationId xmlns:a16="http://schemas.microsoft.com/office/drawing/2014/main" xmlns="" id="{57E21845-95C6-43CA-A48C-7DAA08E5A5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1651" y="2819400"/>
                <a:ext cx="80963" cy="185738"/>
              </a:xfrm>
              <a:custGeom>
                <a:avLst/>
                <a:gdLst>
                  <a:gd name="T0" fmla="*/ 19 w 51"/>
                  <a:gd name="T1" fmla="*/ 0 h 117"/>
                  <a:gd name="T2" fmla="*/ 51 w 51"/>
                  <a:gd name="T3" fmla="*/ 87 h 117"/>
                  <a:gd name="T4" fmla="*/ 25 w 51"/>
                  <a:gd name="T5" fmla="*/ 117 h 117"/>
                  <a:gd name="T6" fmla="*/ 0 w 51"/>
                  <a:gd name="T7" fmla="*/ 9 h 117"/>
                  <a:gd name="T8" fmla="*/ 19 w 51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117">
                    <a:moveTo>
                      <a:pt x="19" y="0"/>
                    </a:moveTo>
                    <a:lnTo>
                      <a:pt x="51" y="87"/>
                    </a:lnTo>
                    <a:lnTo>
                      <a:pt x="25" y="117"/>
                    </a:lnTo>
                    <a:lnTo>
                      <a:pt x="0" y="9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E49C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108">
                <a:extLst>
                  <a:ext uri="{FF2B5EF4-FFF2-40B4-BE49-F238E27FC236}">
                    <a16:creationId xmlns:a16="http://schemas.microsoft.com/office/drawing/2014/main" xmlns="" id="{C3DF6F3D-0D25-4998-997A-F257541CD2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89776" y="2814637"/>
                <a:ext cx="211138" cy="396875"/>
              </a:xfrm>
              <a:custGeom>
                <a:avLst/>
                <a:gdLst>
                  <a:gd name="T0" fmla="*/ 76 w 105"/>
                  <a:gd name="T1" fmla="*/ 0 h 197"/>
                  <a:gd name="T2" fmla="*/ 38 w 105"/>
                  <a:gd name="T3" fmla="*/ 42 h 197"/>
                  <a:gd name="T4" fmla="*/ 0 w 105"/>
                  <a:gd name="T5" fmla="*/ 172 h 197"/>
                  <a:gd name="T6" fmla="*/ 41 w 105"/>
                  <a:gd name="T7" fmla="*/ 197 h 197"/>
                  <a:gd name="T8" fmla="*/ 92 w 105"/>
                  <a:gd name="T9" fmla="*/ 52 h 197"/>
                  <a:gd name="T10" fmla="*/ 76 w 105"/>
                  <a:gd name="T11" fmla="*/ 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5" h="197">
                    <a:moveTo>
                      <a:pt x="76" y="0"/>
                    </a:moveTo>
                    <a:cubicBezTo>
                      <a:pt x="76" y="0"/>
                      <a:pt x="54" y="2"/>
                      <a:pt x="38" y="42"/>
                    </a:cubicBezTo>
                    <a:cubicBezTo>
                      <a:pt x="22" y="82"/>
                      <a:pt x="0" y="172"/>
                      <a:pt x="0" y="172"/>
                    </a:cubicBezTo>
                    <a:cubicBezTo>
                      <a:pt x="41" y="197"/>
                      <a:pt x="41" y="197"/>
                      <a:pt x="41" y="197"/>
                    </a:cubicBezTo>
                    <a:cubicBezTo>
                      <a:pt x="92" y="52"/>
                      <a:pt x="92" y="52"/>
                      <a:pt x="92" y="52"/>
                    </a:cubicBezTo>
                    <a:cubicBezTo>
                      <a:pt x="92" y="52"/>
                      <a:pt x="105" y="12"/>
                      <a:pt x="76" y="0"/>
                    </a:cubicBezTo>
                    <a:close/>
                  </a:path>
                </a:pathLst>
              </a:custGeom>
              <a:solidFill>
                <a:srgbClr val="DFE0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109">
                <a:extLst>
                  <a:ext uri="{FF2B5EF4-FFF2-40B4-BE49-F238E27FC236}">
                    <a16:creationId xmlns:a16="http://schemas.microsoft.com/office/drawing/2014/main" xmlns="" id="{CBE06A06-AD56-4AE8-9649-B45B442ECE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72326" y="2728912"/>
                <a:ext cx="84138" cy="85725"/>
              </a:xfrm>
              <a:custGeom>
                <a:avLst/>
                <a:gdLst>
                  <a:gd name="T0" fmla="*/ 33 w 42"/>
                  <a:gd name="T1" fmla="*/ 0 h 42"/>
                  <a:gd name="T2" fmla="*/ 1 w 42"/>
                  <a:gd name="T3" fmla="*/ 25 h 42"/>
                  <a:gd name="T4" fmla="*/ 0 w 42"/>
                  <a:gd name="T5" fmla="*/ 42 h 42"/>
                  <a:gd name="T6" fmla="*/ 42 w 42"/>
                  <a:gd name="T7" fmla="*/ 16 h 42"/>
                  <a:gd name="T8" fmla="*/ 33 w 42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2">
                    <a:moveTo>
                      <a:pt x="33" y="0"/>
                    </a:moveTo>
                    <a:cubicBezTo>
                      <a:pt x="33" y="0"/>
                      <a:pt x="18" y="23"/>
                      <a:pt x="1" y="25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2"/>
                      <a:pt x="36" y="29"/>
                      <a:pt x="42" y="16"/>
                    </a:cubicBez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E5E6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110">
                <a:extLst>
                  <a:ext uri="{FF2B5EF4-FFF2-40B4-BE49-F238E27FC236}">
                    <a16:creationId xmlns:a16="http://schemas.microsoft.com/office/drawing/2014/main" xmlns="" id="{AA28E1FA-EADD-4125-AAD7-D3B68681B0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46926" y="2741612"/>
                <a:ext cx="26988" cy="58738"/>
              </a:xfrm>
              <a:custGeom>
                <a:avLst/>
                <a:gdLst>
                  <a:gd name="T0" fmla="*/ 17 w 17"/>
                  <a:gd name="T1" fmla="*/ 24 h 37"/>
                  <a:gd name="T2" fmla="*/ 16 w 17"/>
                  <a:gd name="T3" fmla="*/ 0 h 37"/>
                  <a:gd name="T4" fmla="*/ 7 w 17"/>
                  <a:gd name="T5" fmla="*/ 18 h 37"/>
                  <a:gd name="T6" fmla="*/ 0 w 17"/>
                  <a:gd name="T7" fmla="*/ 37 h 37"/>
                  <a:gd name="T8" fmla="*/ 17 w 17"/>
                  <a:gd name="T9" fmla="*/ 2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37">
                    <a:moveTo>
                      <a:pt x="17" y="24"/>
                    </a:moveTo>
                    <a:lnTo>
                      <a:pt x="16" y="0"/>
                    </a:lnTo>
                    <a:lnTo>
                      <a:pt x="7" y="18"/>
                    </a:lnTo>
                    <a:lnTo>
                      <a:pt x="0" y="37"/>
                    </a:lnTo>
                    <a:lnTo>
                      <a:pt x="17" y="24"/>
                    </a:lnTo>
                    <a:close/>
                  </a:path>
                </a:pathLst>
              </a:custGeom>
              <a:solidFill>
                <a:srgbClr val="E5E6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112">
                <a:extLst>
                  <a:ext uri="{FF2B5EF4-FFF2-40B4-BE49-F238E27FC236}">
                    <a16:creationId xmlns:a16="http://schemas.microsoft.com/office/drawing/2014/main" xmlns="" id="{EE2A085B-5854-4179-9790-BFB44024B9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97689" y="3160712"/>
                <a:ext cx="257175" cy="155575"/>
              </a:xfrm>
              <a:custGeom>
                <a:avLst/>
                <a:gdLst>
                  <a:gd name="T0" fmla="*/ 121 w 162"/>
                  <a:gd name="T1" fmla="*/ 0 h 98"/>
                  <a:gd name="T2" fmla="*/ 0 w 162"/>
                  <a:gd name="T3" fmla="*/ 87 h 98"/>
                  <a:gd name="T4" fmla="*/ 33 w 162"/>
                  <a:gd name="T5" fmla="*/ 98 h 98"/>
                  <a:gd name="T6" fmla="*/ 162 w 162"/>
                  <a:gd name="T7" fmla="*/ 26 h 98"/>
                  <a:gd name="T8" fmla="*/ 121 w 162"/>
                  <a:gd name="T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2" h="98">
                    <a:moveTo>
                      <a:pt x="121" y="0"/>
                    </a:moveTo>
                    <a:lnTo>
                      <a:pt x="0" y="87"/>
                    </a:lnTo>
                    <a:lnTo>
                      <a:pt x="33" y="98"/>
                    </a:lnTo>
                    <a:lnTo>
                      <a:pt x="162" y="26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E49C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113">
                <a:extLst>
                  <a:ext uri="{FF2B5EF4-FFF2-40B4-BE49-F238E27FC236}">
                    <a16:creationId xmlns:a16="http://schemas.microsoft.com/office/drawing/2014/main" xmlns="" id="{E9E63151-BE73-42A9-B6A1-5A84FB579B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77039" y="2682875"/>
                <a:ext cx="98425" cy="203200"/>
              </a:xfrm>
              <a:custGeom>
                <a:avLst/>
                <a:gdLst>
                  <a:gd name="T0" fmla="*/ 16 w 49"/>
                  <a:gd name="T1" fmla="*/ 2 h 101"/>
                  <a:gd name="T2" fmla="*/ 0 w 49"/>
                  <a:gd name="T3" fmla="*/ 30 h 101"/>
                  <a:gd name="T4" fmla="*/ 0 w 49"/>
                  <a:gd name="T5" fmla="*/ 34 h 101"/>
                  <a:gd name="T6" fmla="*/ 28 w 49"/>
                  <a:gd name="T7" fmla="*/ 99 h 101"/>
                  <a:gd name="T8" fmla="*/ 32 w 49"/>
                  <a:gd name="T9" fmla="*/ 99 h 101"/>
                  <a:gd name="T10" fmla="*/ 48 w 49"/>
                  <a:gd name="T11" fmla="*/ 71 h 101"/>
                  <a:gd name="T12" fmla="*/ 49 w 49"/>
                  <a:gd name="T13" fmla="*/ 69 h 101"/>
                  <a:gd name="T14" fmla="*/ 20 w 49"/>
                  <a:gd name="T15" fmla="*/ 2 h 101"/>
                  <a:gd name="T16" fmla="*/ 16 w 49"/>
                  <a:gd name="T17" fmla="*/ 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101">
                    <a:moveTo>
                      <a:pt x="16" y="2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0" y="31"/>
                      <a:pt x="0" y="33"/>
                      <a:pt x="0" y="34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9" y="100"/>
                      <a:pt x="31" y="101"/>
                      <a:pt x="32" y="99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49" y="70"/>
                      <a:pt x="49" y="70"/>
                      <a:pt x="49" y="69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0"/>
                      <a:pt x="17" y="0"/>
                      <a:pt x="16" y="2"/>
                    </a:cubicBezTo>
                    <a:close/>
                  </a:path>
                </a:pathLst>
              </a:custGeom>
              <a:solidFill>
                <a:srgbClr val="1515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14">
                <a:extLst>
                  <a:ext uri="{FF2B5EF4-FFF2-40B4-BE49-F238E27FC236}">
                    <a16:creationId xmlns:a16="http://schemas.microsoft.com/office/drawing/2014/main" xmlns="" id="{07F29E4F-C613-4288-B5BD-41287B956E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78626" y="2678112"/>
                <a:ext cx="100013" cy="204788"/>
              </a:xfrm>
              <a:custGeom>
                <a:avLst/>
                <a:gdLst>
                  <a:gd name="T0" fmla="*/ 16 w 49"/>
                  <a:gd name="T1" fmla="*/ 2 h 101"/>
                  <a:gd name="T2" fmla="*/ 1 w 49"/>
                  <a:gd name="T3" fmla="*/ 30 h 101"/>
                  <a:gd name="T4" fmla="*/ 0 w 49"/>
                  <a:gd name="T5" fmla="*/ 34 h 101"/>
                  <a:gd name="T6" fmla="*/ 28 w 49"/>
                  <a:gd name="T7" fmla="*/ 99 h 101"/>
                  <a:gd name="T8" fmla="*/ 32 w 49"/>
                  <a:gd name="T9" fmla="*/ 99 h 101"/>
                  <a:gd name="T10" fmla="*/ 49 w 49"/>
                  <a:gd name="T11" fmla="*/ 71 h 101"/>
                  <a:gd name="T12" fmla="*/ 49 w 49"/>
                  <a:gd name="T13" fmla="*/ 69 h 101"/>
                  <a:gd name="T14" fmla="*/ 21 w 49"/>
                  <a:gd name="T15" fmla="*/ 2 h 101"/>
                  <a:gd name="T16" fmla="*/ 16 w 49"/>
                  <a:gd name="T17" fmla="*/ 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101">
                    <a:moveTo>
                      <a:pt x="16" y="2"/>
                    </a:moveTo>
                    <a:cubicBezTo>
                      <a:pt x="1" y="30"/>
                      <a:pt x="1" y="30"/>
                      <a:pt x="1" y="30"/>
                    </a:cubicBezTo>
                    <a:cubicBezTo>
                      <a:pt x="0" y="31"/>
                      <a:pt x="0" y="33"/>
                      <a:pt x="0" y="34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9" y="100"/>
                      <a:pt x="31" y="101"/>
                      <a:pt x="32" y="99"/>
                    </a:cubicBezTo>
                    <a:cubicBezTo>
                      <a:pt x="49" y="71"/>
                      <a:pt x="49" y="71"/>
                      <a:pt x="49" y="71"/>
                    </a:cubicBezTo>
                    <a:cubicBezTo>
                      <a:pt x="49" y="70"/>
                      <a:pt x="49" y="70"/>
                      <a:pt x="49" y="69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0" y="0"/>
                      <a:pt x="17" y="0"/>
                      <a:pt x="16" y="2"/>
                    </a:cubicBezTo>
                    <a:close/>
                  </a:path>
                </a:pathLst>
              </a:custGeom>
              <a:solidFill>
                <a:srgbClr val="292A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15">
                <a:extLst>
                  <a:ext uri="{FF2B5EF4-FFF2-40B4-BE49-F238E27FC236}">
                    <a16:creationId xmlns:a16="http://schemas.microsoft.com/office/drawing/2014/main" xmlns="" id="{191AB172-6BF1-48A7-8049-1D13DBEB45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86564" y="2695575"/>
                <a:ext cx="82550" cy="171450"/>
              </a:xfrm>
              <a:custGeom>
                <a:avLst/>
                <a:gdLst>
                  <a:gd name="T0" fmla="*/ 21 w 52"/>
                  <a:gd name="T1" fmla="*/ 0 h 108"/>
                  <a:gd name="T2" fmla="*/ 0 w 52"/>
                  <a:gd name="T3" fmla="*/ 34 h 108"/>
                  <a:gd name="T4" fmla="*/ 32 w 52"/>
                  <a:gd name="T5" fmla="*/ 108 h 108"/>
                  <a:gd name="T6" fmla="*/ 52 w 52"/>
                  <a:gd name="T7" fmla="*/ 73 h 108"/>
                  <a:gd name="T8" fmla="*/ 21 w 52"/>
                  <a:gd name="T9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108">
                    <a:moveTo>
                      <a:pt x="21" y="0"/>
                    </a:moveTo>
                    <a:lnTo>
                      <a:pt x="0" y="34"/>
                    </a:lnTo>
                    <a:lnTo>
                      <a:pt x="32" y="108"/>
                    </a:lnTo>
                    <a:lnTo>
                      <a:pt x="52" y="7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16">
                <a:extLst>
                  <a:ext uri="{FF2B5EF4-FFF2-40B4-BE49-F238E27FC236}">
                    <a16:creationId xmlns:a16="http://schemas.microsoft.com/office/drawing/2014/main" xmlns="" id="{048FD90F-E861-43B1-A1D1-26BCF56043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31014" y="2728912"/>
                <a:ext cx="36513" cy="58738"/>
              </a:xfrm>
              <a:custGeom>
                <a:avLst/>
                <a:gdLst>
                  <a:gd name="T0" fmla="*/ 7 w 18"/>
                  <a:gd name="T1" fmla="*/ 3 h 29"/>
                  <a:gd name="T2" fmla="*/ 3 w 18"/>
                  <a:gd name="T3" fmla="*/ 1 h 29"/>
                  <a:gd name="T4" fmla="*/ 1 w 18"/>
                  <a:gd name="T5" fmla="*/ 0 h 29"/>
                  <a:gd name="T6" fmla="*/ 0 w 18"/>
                  <a:gd name="T7" fmla="*/ 3 h 29"/>
                  <a:gd name="T8" fmla="*/ 6 w 18"/>
                  <a:gd name="T9" fmla="*/ 11 h 29"/>
                  <a:gd name="T10" fmla="*/ 8 w 18"/>
                  <a:gd name="T11" fmla="*/ 13 h 29"/>
                  <a:gd name="T12" fmla="*/ 9 w 18"/>
                  <a:gd name="T13" fmla="*/ 17 h 29"/>
                  <a:gd name="T14" fmla="*/ 18 w 18"/>
                  <a:gd name="T15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29">
                    <a:moveTo>
                      <a:pt x="7" y="3"/>
                    </a:moveTo>
                    <a:cubicBezTo>
                      <a:pt x="6" y="2"/>
                      <a:pt x="4" y="1"/>
                      <a:pt x="3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1" y="6"/>
                      <a:pt x="4" y="9"/>
                      <a:pt x="6" y="11"/>
                    </a:cubicBezTo>
                    <a:cubicBezTo>
                      <a:pt x="7" y="11"/>
                      <a:pt x="8" y="12"/>
                      <a:pt x="8" y="13"/>
                    </a:cubicBezTo>
                    <a:cubicBezTo>
                      <a:pt x="9" y="14"/>
                      <a:pt x="9" y="15"/>
                      <a:pt x="9" y="17"/>
                    </a:cubicBezTo>
                    <a:cubicBezTo>
                      <a:pt x="10" y="22"/>
                      <a:pt x="14" y="26"/>
                      <a:pt x="18" y="29"/>
                    </a:cubicBezTo>
                  </a:path>
                </a:pathLst>
              </a:custGeom>
              <a:solidFill>
                <a:srgbClr val="E29A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117">
                <a:extLst>
                  <a:ext uri="{FF2B5EF4-FFF2-40B4-BE49-F238E27FC236}">
                    <a16:creationId xmlns:a16="http://schemas.microsoft.com/office/drawing/2014/main" xmlns="" id="{B4D3B77C-C164-48FF-80E9-C17B0F00EC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6414" y="2838450"/>
                <a:ext cx="3175" cy="7938"/>
              </a:xfrm>
              <a:custGeom>
                <a:avLst/>
                <a:gdLst>
                  <a:gd name="T0" fmla="*/ 2 w 2"/>
                  <a:gd name="T1" fmla="*/ 3 h 4"/>
                  <a:gd name="T2" fmla="*/ 0 w 2"/>
                  <a:gd name="T3" fmla="*/ 4 h 4"/>
                  <a:gd name="T4" fmla="*/ 0 w 2"/>
                  <a:gd name="T5" fmla="*/ 2 h 4"/>
                  <a:gd name="T6" fmla="*/ 1 w 2"/>
                  <a:gd name="T7" fmla="*/ 1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2" y="4"/>
                      <a:pt x="1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1" y="1"/>
                    </a:cubicBezTo>
                    <a:cubicBezTo>
                      <a:pt x="2" y="1"/>
                      <a:pt x="2" y="2"/>
                      <a:pt x="2" y="3"/>
                    </a:cubicBez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118">
                <a:extLst>
                  <a:ext uri="{FF2B5EF4-FFF2-40B4-BE49-F238E27FC236}">
                    <a16:creationId xmlns:a16="http://schemas.microsoft.com/office/drawing/2014/main" xmlns="" id="{27CC2422-0F82-42D9-A8A0-E41DE2FA78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6726" y="3290887"/>
                <a:ext cx="133350" cy="73025"/>
              </a:xfrm>
              <a:custGeom>
                <a:avLst/>
                <a:gdLst>
                  <a:gd name="T0" fmla="*/ 9 w 66"/>
                  <a:gd name="T1" fmla="*/ 27 h 36"/>
                  <a:gd name="T2" fmla="*/ 2 w 66"/>
                  <a:gd name="T3" fmla="*/ 25 h 36"/>
                  <a:gd name="T4" fmla="*/ 8 w 66"/>
                  <a:gd name="T5" fmla="*/ 21 h 36"/>
                  <a:gd name="T6" fmla="*/ 0 w 66"/>
                  <a:gd name="T7" fmla="*/ 20 h 36"/>
                  <a:gd name="T8" fmla="*/ 13 w 66"/>
                  <a:gd name="T9" fmla="*/ 9 h 36"/>
                  <a:gd name="T10" fmla="*/ 40 w 66"/>
                  <a:gd name="T11" fmla="*/ 4 h 36"/>
                  <a:gd name="T12" fmla="*/ 50 w 66"/>
                  <a:gd name="T13" fmla="*/ 0 h 36"/>
                  <a:gd name="T14" fmla="*/ 66 w 66"/>
                  <a:gd name="T15" fmla="*/ 12 h 36"/>
                  <a:gd name="T16" fmla="*/ 49 w 66"/>
                  <a:gd name="T17" fmla="*/ 19 h 36"/>
                  <a:gd name="T18" fmla="*/ 30 w 66"/>
                  <a:gd name="T19" fmla="*/ 28 h 36"/>
                  <a:gd name="T20" fmla="*/ 23 w 66"/>
                  <a:gd name="T21" fmla="*/ 31 h 36"/>
                  <a:gd name="T22" fmla="*/ 15 w 66"/>
                  <a:gd name="T23" fmla="*/ 32 h 36"/>
                  <a:gd name="T24" fmla="*/ 22 w 66"/>
                  <a:gd name="T25" fmla="*/ 26 h 36"/>
                  <a:gd name="T26" fmla="*/ 17 w 66"/>
                  <a:gd name="T27" fmla="*/ 29 h 36"/>
                  <a:gd name="T28" fmla="*/ 7 w 66"/>
                  <a:gd name="T29" fmla="*/ 29 h 36"/>
                  <a:gd name="T30" fmla="*/ 9 w 66"/>
                  <a:gd name="T31" fmla="*/ 2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6" h="36">
                    <a:moveTo>
                      <a:pt x="9" y="27"/>
                    </a:moveTo>
                    <a:cubicBezTo>
                      <a:pt x="5" y="29"/>
                      <a:pt x="2" y="25"/>
                      <a:pt x="2" y="25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3" y="24"/>
                      <a:pt x="0" y="20"/>
                      <a:pt x="0" y="20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49" y="19"/>
                      <a:pt x="49" y="19"/>
                      <a:pt x="49" y="19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23" y="31"/>
                      <a:pt x="23" y="31"/>
                      <a:pt x="23" y="31"/>
                    </a:cubicBezTo>
                    <a:cubicBezTo>
                      <a:pt x="18" y="36"/>
                      <a:pt x="15" y="32"/>
                      <a:pt x="15" y="32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1" y="35"/>
                      <a:pt x="7" y="29"/>
                      <a:pt x="7" y="29"/>
                    </a:cubicBezTo>
                    <a:lnTo>
                      <a:pt x="9" y="27"/>
                    </a:lnTo>
                    <a:close/>
                  </a:path>
                </a:pathLst>
              </a:custGeom>
              <a:solidFill>
                <a:srgbClr val="E29A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119">
                <a:extLst>
                  <a:ext uri="{FF2B5EF4-FFF2-40B4-BE49-F238E27FC236}">
                    <a16:creationId xmlns:a16="http://schemas.microsoft.com/office/drawing/2014/main" xmlns="" id="{A6EB5364-F6F0-4A8E-9FD2-8BE6F24D10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1676" y="3140075"/>
                <a:ext cx="127000" cy="123825"/>
              </a:xfrm>
              <a:custGeom>
                <a:avLst/>
                <a:gdLst>
                  <a:gd name="T0" fmla="*/ 21 w 63"/>
                  <a:gd name="T1" fmla="*/ 0 h 61"/>
                  <a:gd name="T2" fmla="*/ 0 w 63"/>
                  <a:gd name="T3" fmla="*/ 24 h 61"/>
                  <a:gd name="T4" fmla="*/ 48 w 63"/>
                  <a:gd name="T5" fmla="*/ 54 h 61"/>
                  <a:gd name="T6" fmla="*/ 63 w 63"/>
                  <a:gd name="T7" fmla="*/ 27 h 61"/>
                  <a:gd name="T8" fmla="*/ 21 w 63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61">
                    <a:moveTo>
                      <a:pt x="21" y="0"/>
                    </a:moveTo>
                    <a:cubicBezTo>
                      <a:pt x="21" y="0"/>
                      <a:pt x="2" y="14"/>
                      <a:pt x="0" y="24"/>
                    </a:cubicBezTo>
                    <a:cubicBezTo>
                      <a:pt x="0" y="24"/>
                      <a:pt x="38" y="61"/>
                      <a:pt x="48" y="54"/>
                    </a:cubicBezTo>
                    <a:cubicBezTo>
                      <a:pt x="48" y="54"/>
                      <a:pt x="62" y="42"/>
                      <a:pt x="63" y="27"/>
                    </a:cubicBezTo>
                    <a:cubicBezTo>
                      <a:pt x="63" y="27"/>
                      <a:pt x="40" y="14"/>
                      <a:pt x="21" y="0"/>
                    </a:cubicBezTo>
                    <a:close/>
                  </a:path>
                </a:pathLst>
              </a:custGeom>
              <a:solidFill>
                <a:srgbClr val="CED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120">
                <a:extLst>
                  <a:ext uri="{FF2B5EF4-FFF2-40B4-BE49-F238E27FC236}">
                    <a16:creationId xmlns:a16="http://schemas.microsoft.com/office/drawing/2014/main" xmlns="" id="{FBA4AA90-E05D-4975-A998-E0077EDBC9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05626" y="2932112"/>
                <a:ext cx="65088" cy="125413"/>
              </a:xfrm>
              <a:custGeom>
                <a:avLst/>
                <a:gdLst>
                  <a:gd name="T0" fmla="*/ 21 w 32"/>
                  <a:gd name="T1" fmla="*/ 0 h 62"/>
                  <a:gd name="T2" fmla="*/ 9 w 32"/>
                  <a:gd name="T3" fmla="*/ 13 h 62"/>
                  <a:gd name="T4" fmla="*/ 8 w 32"/>
                  <a:gd name="T5" fmla="*/ 60 h 62"/>
                  <a:gd name="T6" fmla="*/ 32 w 32"/>
                  <a:gd name="T7" fmla="*/ 48 h 62"/>
                  <a:gd name="T8" fmla="*/ 21 w 32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62">
                    <a:moveTo>
                      <a:pt x="21" y="0"/>
                    </a:moveTo>
                    <a:cubicBezTo>
                      <a:pt x="21" y="0"/>
                      <a:pt x="12" y="7"/>
                      <a:pt x="9" y="13"/>
                    </a:cubicBezTo>
                    <a:cubicBezTo>
                      <a:pt x="6" y="19"/>
                      <a:pt x="0" y="58"/>
                      <a:pt x="8" y="60"/>
                    </a:cubicBezTo>
                    <a:cubicBezTo>
                      <a:pt x="16" y="62"/>
                      <a:pt x="29" y="56"/>
                      <a:pt x="32" y="48"/>
                    </a:cubicBezTo>
                    <a:cubicBezTo>
                      <a:pt x="32" y="48"/>
                      <a:pt x="28" y="12"/>
                      <a:pt x="21" y="0"/>
                    </a:cubicBezTo>
                    <a:close/>
                  </a:path>
                </a:pathLst>
              </a:custGeom>
              <a:solidFill>
                <a:srgbClr val="CED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121">
                <a:extLst>
                  <a:ext uri="{FF2B5EF4-FFF2-40B4-BE49-F238E27FC236}">
                    <a16:creationId xmlns:a16="http://schemas.microsoft.com/office/drawing/2014/main" xmlns="" id="{679B05BB-7AD6-436D-A289-90D844FCCD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0839" y="3403600"/>
                <a:ext cx="468313" cy="160338"/>
              </a:xfrm>
              <a:custGeom>
                <a:avLst/>
                <a:gdLst>
                  <a:gd name="T0" fmla="*/ 21 w 232"/>
                  <a:gd name="T1" fmla="*/ 79 h 79"/>
                  <a:gd name="T2" fmla="*/ 3 w 232"/>
                  <a:gd name="T3" fmla="*/ 22 h 79"/>
                  <a:gd name="T4" fmla="*/ 19 w 232"/>
                  <a:gd name="T5" fmla="*/ 1 h 79"/>
                  <a:gd name="T6" fmla="*/ 232 w 232"/>
                  <a:gd name="T7" fmla="*/ 2 h 79"/>
                  <a:gd name="T8" fmla="*/ 232 w 232"/>
                  <a:gd name="T9" fmla="*/ 79 h 79"/>
                  <a:gd name="T10" fmla="*/ 21 w 232"/>
                  <a:gd name="T11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2" h="79">
                    <a:moveTo>
                      <a:pt x="21" y="79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0" y="11"/>
                      <a:pt x="8" y="0"/>
                      <a:pt x="19" y="1"/>
                    </a:cubicBezTo>
                    <a:cubicBezTo>
                      <a:pt x="232" y="2"/>
                      <a:pt x="232" y="2"/>
                      <a:pt x="232" y="2"/>
                    </a:cubicBezTo>
                    <a:cubicBezTo>
                      <a:pt x="232" y="79"/>
                      <a:pt x="232" y="79"/>
                      <a:pt x="232" y="79"/>
                    </a:cubicBezTo>
                    <a:lnTo>
                      <a:pt x="21" y="79"/>
                    </a:lnTo>
                    <a:close/>
                  </a:path>
                </a:pathLst>
              </a:custGeom>
              <a:solidFill>
                <a:srgbClr val="D2BE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37" name="组合 136">
            <a:extLst>
              <a:ext uri="{FF2B5EF4-FFF2-40B4-BE49-F238E27FC236}">
                <a16:creationId xmlns:a16="http://schemas.microsoft.com/office/drawing/2014/main" xmlns="" id="{96D52798-E513-4142-819C-976A3AE1B830}"/>
              </a:ext>
            </a:extLst>
          </p:cNvPr>
          <p:cNvGrpSpPr/>
          <p:nvPr/>
        </p:nvGrpSpPr>
        <p:grpSpPr>
          <a:xfrm>
            <a:off x="4133986" y="4741037"/>
            <a:ext cx="89520" cy="198648"/>
            <a:chOff x="4455969" y="788636"/>
            <a:chExt cx="1428202" cy="3169225"/>
          </a:xfrm>
        </p:grpSpPr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xmlns="" id="{4DFEA397-E5C4-4387-8229-C4087BE62352}"/>
                </a:ext>
              </a:extLst>
            </p:cNvPr>
            <p:cNvSpPr/>
            <p:nvPr/>
          </p:nvSpPr>
          <p:spPr>
            <a:xfrm>
              <a:off x="4455969" y="3141746"/>
              <a:ext cx="1428202" cy="816115"/>
            </a:xfrm>
            <a:custGeom>
              <a:avLst/>
              <a:gdLst>
                <a:gd name="connsiteX0" fmla="*/ 1219714 w 1428201"/>
                <a:gd name="connsiteY0" fmla="*/ 702550 h 816115"/>
                <a:gd name="connsiteX1" fmla="*/ 1219714 w 1428201"/>
                <a:gd name="connsiteY1" fmla="*/ 120147 h 816115"/>
                <a:gd name="connsiteX2" fmla="*/ 208060 w 1428201"/>
                <a:gd name="connsiteY2" fmla="*/ 120147 h 816115"/>
                <a:gd name="connsiteX3" fmla="*/ 208060 w 1428201"/>
                <a:gd name="connsiteY3" fmla="*/ 702550 h 816115"/>
                <a:gd name="connsiteX4" fmla="*/ 1219714 w 1428201"/>
                <a:gd name="connsiteY4" fmla="*/ 702550 h 816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201" h="816115">
                  <a:moveTo>
                    <a:pt x="1219714" y="702550"/>
                  </a:moveTo>
                  <a:cubicBezTo>
                    <a:pt x="1498707" y="542355"/>
                    <a:pt x="1498707" y="280342"/>
                    <a:pt x="1219714" y="120147"/>
                  </a:cubicBezTo>
                  <a:cubicBezTo>
                    <a:pt x="940721" y="-40049"/>
                    <a:pt x="485473" y="-40049"/>
                    <a:pt x="208060" y="120147"/>
                  </a:cubicBezTo>
                  <a:cubicBezTo>
                    <a:pt x="-69353" y="280342"/>
                    <a:pt x="-69353" y="542420"/>
                    <a:pt x="208060" y="702550"/>
                  </a:cubicBezTo>
                  <a:cubicBezTo>
                    <a:pt x="485539" y="862680"/>
                    <a:pt x="940721" y="862680"/>
                    <a:pt x="1219714" y="702550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xmlns="" id="{5875BCEB-1A81-44DC-9C2E-C13D1190B6CE}"/>
                </a:ext>
              </a:extLst>
            </p:cNvPr>
            <p:cNvSpPr/>
            <p:nvPr/>
          </p:nvSpPr>
          <p:spPr>
            <a:xfrm>
              <a:off x="4467371" y="3148278"/>
              <a:ext cx="1401875" cy="809534"/>
            </a:xfrm>
            <a:custGeom>
              <a:avLst/>
              <a:gdLst>
                <a:gd name="connsiteX0" fmla="*/ 1200348 w 1401875"/>
                <a:gd name="connsiteY0" fmla="*/ 691411 h 809533"/>
                <a:gd name="connsiteX1" fmla="*/ 1200348 w 1401875"/>
                <a:gd name="connsiteY1" fmla="*/ 118222 h 809533"/>
                <a:gd name="connsiteX2" fmla="*/ 204753 w 1401875"/>
                <a:gd name="connsiteY2" fmla="*/ 118222 h 809533"/>
                <a:gd name="connsiteX3" fmla="*/ 204753 w 1401875"/>
                <a:gd name="connsiteY3" fmla="*/ 691411 h 809533"/>
                <a:gd name="connsiteX4" fmla="*/ 1200348 w 1401875"/>
                <a:gd name="connsiteY4" fmla="*/ 691411 h 809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1875" h="809533">
                  <a:moveTo>
                    <a:pt x="1200348" y="691411"/>
                  </a:moveTo>
                  <a:cubicBezTo>
                    <a:pt x="1474931" y="533782"/>
                    <a:pt x="1474931" y="275850"/>
                    <a:pt x="1200348" y="118222"/>
                  </a:cubicBezTo>
                  <a:cubicBezTo>
                    <a:pt x="925764" y="-39407"/>
                    <a:pt x="477756" y="-39407"/>
                    <a:pt x="204753" y="118222"/>
                  </a:cubicBezTo>
                  <a:cubicBezTo>
                    <a:pt x="-68251" y="275850"/>
                    <a:pt x="-68251" y="533782"/>
                    <a:pt x="204753" y="691411"/>
                  </a:cubicBezTo>
                  <a:cubicBezTo>
                    <a:pt x="477756" y="849040"/>
                    <a:pt x="925764" y="849040"/>
                    <a:pt x="1200348" y="691411"/>
                  </a:cubicBezTo>
                  <a:close/>
                </a:path>
              </a:pathLst>
            </a:custGeom>
            <a:solidFill>
              <a:srgbClr val="FBFBFC">
                <a:alpha val="2000"/>
              </a:srgbClr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xmlns="" id="{9E5F306A-8C08-4497-818D-6E9AE471B5C5}"/>
                </a:ext>
              </a:extLst>
            </p:cNvPr>
            <p:cNvSpPr/>
            <p:nvPr/>
          </p:nvSpPr>
          <p:spPr>
            <a:xfrm>
              <a:off x="4478708" y="3154810"/>
              <a:ext cx="1382131" cy="796370"/>
            </a:xfrm>
            <a:custGeom>
              <a:avLst/>
              <a:gdLst>
                <a:gd name="connsiteX0" fmla="*/ 1180981 w 1382130"/>
                <a:gd name="connsiteY0" fmla="*/ 680272 h 796370"/>
                <a:gd name="connsiteX1" fmla="*/ 1180981 w 1382130"/>
                <a:gd name="connsiteY1" fmla="*/ 116296 h 796370"/>
                <a:gd name="connsiteX2" fmla="*/ 201445 w 1382130"/>
                <a:gd name="connsiteY2" fmla="*/ 116296 h 796370"/>
                <a:gd name="connsiteX3" fmla="*/ 201445 w 1382130"/>
                <a:gd name="connsiteY3" fmla="*/ 680272 h 796370"/>
                <a:gd name="connsiteX4" fmla="*/ 1180981 w 1382130"/>
                <a:gd name="connsiteY4" fmla="*/ 680272 h 796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2130" h="796370">
                  <a:moveTo>
                    <a:pt x="1180981" y="680272"/>
                  </a:moveTo>
                  <a:cubicBezTo>
                    <a:pt x="1451089" y="525144"/>
                    <a:pt x="1451089" y="271424"/>
                    <a:pt x="1180981" y="116296"/>
                  </a:cubicBezTo>
                  <a:cubicBezTo>
                    <a:pt x="910874" y="-38765"/>
                    <a:pt x="470039" y="-38765"/>
                    <a:pt x="201445" y="116296"/>
                  </a:cubicBezTo>
                  <a:cubicBezTo>
                    <a:pt x="-67148" y="271424"/>
                    <a:pt x="-67148" y="525144"/>
                    <a:pt x="201445" y="680272"/>
                  </a:cubicBezTo>
                  <a:cubicBezTo>
                    <a:pt x="470039" y="835333"/>
                    <a:pt x="910808" y="835333"/>
                    <a:pt x="1180981" y="680272"/>
                  </a:cubicBezTo>
                  <a:close/>
                </a:path>
              </a:pathLst>
            </a:custGeom>
            <a:solidFill>
              <a:srgbClr val="F8F8F9">
                <a:alpha val="4000"/>
              </a:srgbClr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xmlns="" id="{E82D8DCF-369E-4B94-92D3-D38802CB5661}"/>
                </a:ext>
              </a:extLst>
            </p:cNvPr>
            <p:cNvSpPr/>
            <p:nvPr/>
          </p:nvSpPr>
          <p:spPr>
            <a:xfrm>
              <a:off x="4489979" y="3161293"/>
              <a:ext cx="1355804" cy="783207"/>
            </a:xfrm>
            <a:custGeom>
              <a:avLst/>
              <a:gdLst>
                <a:gd name="connsiteX0" fmla="*/ 1161681 w 1355804"/>
                <a:gd name="connsiteY0" fmla="*/ 669115 h 783207"/>
                <a:gd name="connsiteX1" fmla="*/ 1161681 w 1355804"/>
                <a:gd name="connsiteY1" fmla="*/ 114421 h 783207"/>
                <a:gd name="connsiteX2" fmla="*/ 198138 w 1355804"/>
                <a:gd name="connsiteY2" fmla="*/ 114421 h 783207"/>
                <a:gd name="connsiteX3" fmla="*/ 198138 w 1355804"/>
                <a:gd name="connsiteY3" fmla="*/ 669115 h 783207"/>
                <a:gd name="connsiteX4" fmla="*/ 1161681 w 1355804"/>
                <a:gd name="connsiteY4" fmla="*/ 669115 h 783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5804" h="783207">
                  <a:moveTo>
                    <a:pt x="1161681" y="669115"/>
                  </a:moveTo>
                  <a:cubicBezTo>
                    <a:pt x="1427379" y="516555"/>
                    <a:pt x="1427379" y="266916"/>
                    <a:pt x="1161681" y="114421"/>
                  </a:cubicBezTo>
                  <a:cubicBezTo>
                    <a:pt x="895982" y="-38140"/>
                    <a:pt x="462389" y="-38140"/>
                    <a:pt x="198138" y="114421"/>
                  </a:cubicBezTo>
                  <a:cubicBezTo>
                    <a:pt x="-66046" y="266981"/>
                    <a:pt x="-66046" y="516621"/>
                    <a:pt x="198138" y="669115"/>
                  </a:cubicBezTo>
                  <a:cubicBezTo>
                    <a:pt x="462389" y="821677"/>
                    <a:pt x="895982" y="821677"/>
                    <a:pt x="1161681" y="669115"/>
                  </a:cubicBezTo>
                  <a:close/>
                </a:path>
              </a:pathLst>
            </a:custGeom>
            <a:solidFill>
              <a:srgbClr val="F4F4F6">
                <a:alpha val="6000"/>
              </a:srgbClr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xmlns="" id="{9464FB78-53D3-4656-808F-BDC448145946}"/>
                </a:ext>
              </a:extLst>
            </p:cNvPr>
            <p:cNvSpPr/>
            <p:nvPr/>
          </p:nvSpPr>
          <p:spPr>
            <a:xfrm>
              <a:off x="4501332" y="3167826"/>
              <a:ext cx="1336060" cy="770044"/>
            </a:xfrm>
            <a:custGeom>
              <a:avLst/>
              <a:gdLst>
                <a:gd name="connsiteX0" fmla="*/ 1142298 w 1336059"/>
                <a:gd name="connsiteY0" fmla="*/ 657977 h 770044"/>
                <a:gd name="connsiteX1" fmla="*/ 1142298 w 1336059"/>
                <a:gd name="connsiteY1" fmla="*/ 112496 h 770044"/>
                <a:gd name="connsiteX2" fmla="*/ 194880 w 1336059"/>
                <a:gd name="connsiteY2" fmla="*/ 112496 h 770044"/>
                <a:gd name="connsiteX3" fmla="*/ 194880 w 1336059"/>
                <a:gd name="connsiteY3" fmla="*/ 657977 h 770044"/>
                <a:gd name="connsiteX4" fmla="*/ 1142298 w 1336059"/>
                <a:gd name="connsiteY4" fmla="*/ 657977 h 770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6059" h="770044">
                  <a:moveTo>
                    <a:pt x="1142298" y="657977"/>
                  </a:moveTo>
                  <a:cubicBezTo>
                    <a:pt x="1403587" y="507982"/>
                    <a:pt x="1403587" y="262490"/>
                    <a:pt x="1142298" y="112496"/>
                  </a:cubicBezTo>
                  <a:cubicBezTo>
                    <a:pt x="881009" y="-37499"/>
                    <a:pt x="454655" y="-37499"/>
                    <a:pt x="194880" y="112496"/>
                  </a:cubicBezTo>
                  <a:cubicBezTo>
                    <a:pt x="-64960" y="262490"/>
                    <a:pt x="-64960" y="507916"/>
                    <a:pt x="194880" y="657977"/>
                  </a:cubicBezTo>
                  <a:cubicBezTo>
                    <a:pt x="454655" y="807970"/>
                    <a:pt x="881009" y="807970"/>
                    <a:pt x="1142298" y="657977"/>
                  </a:cubicBezTo>
                  <a:close/>
                </a:path>
              </a:pathLst>
            </a:custGeom>
            <a:solidFill>
              <a:srgbClr val="F1F1F3">
                <a:alpha val="8000"/>
              </a:srgbClr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xmlns="" id="{0F46F070-A787-49E8-A5B1-A61C5A14233D}"/>
                </a:ext>
              </a:extLst>
            </p:cNvPr>
            <p:cNvSpPr/>
            <p:nvPr/>
          </p:nvSpPr>
          <p:spPr>
            <a:xfrm>
              <a:off x="4512669" y="3174358"/>
              <a:ext cx="1309733" cy="756881"/>
            </a:xfrm>
            <a:custGeom>
              <a:avLst/>
              <a:gdLst>
                <a:gd name="connsiteX0" fmla="*/ 1122997 w 1309733"/>
                <a:gd name="connsiteY0" fmla="*/ 646837 h 756880"/>
                <a:gd name="connsiteX1" fmla="*/ 1122997 w 1309733"/>
                <a:gd name="connsiteY1" fmla="*/ 110570 h 756880"/>
                <a:gd name="connsiteX2" fmla="*/ 191573 w 1309733"/>
                <a:gd name="connsiteY2" fmla="*/ 110570 h 756880"/>
                <a:gd name="connsiteX3" fmla="*/ 191573 w 1309733"/>
                <a:gd name="connsiteY3" fmla="*/ 646837 h 756880"/>
                <a:gd name="connsiteX4" fmla="*/ 1122997 w 1309733"/>
                <a:gd name="connsiteY4" fmla="*/ 646837 h 756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9733" h="756880">
                  <a:moveTo>
                    <a:pt x="1122997" y="646837"/>
                  </a:moveTo>
                  <a:cubicBezTo>
                    <a:pt x="1379876" y="499344"/>
                    <a:pt x="1379876" y="258064"/>
                    <a:pt x="1122997" y="110570"/>
                  </a:cubicBezTo>
                  <a:cubicBezTo>
                    <a:pt x="866119" y="-36857"/>
                    <a:pt x="447004" y="-36857"/>
                    <a:pt x="191573" y="110570"/>
                  </a:cubicBezTo>
                  <a:cubicBezTo>
                    <a:pt x="-63858" y="258064"/>
                    <a:pt x="-63858" y="499344"/>
                    <a:pt x="191573" y="646837"/>
                  </a:cubicBezTo>
                  <a:cubicBezTo>
                    <a:pt x="446938" y="794264"/>
                    <a:pt x="866119" y="794264"/>
                    <a:pt x="1122997" y="646837"/>
                  </a:cubicBezTo>
                  <a:close/>
                </a:path>
              </a:pathLst>
            </a:custGeom>
            <a:solidFill>
              <a:srgbClr val="EDEDF0">
                <a:alpha val="10000"/>
              </a:srgbClr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xmlns="" id="{4119F77C-47DE-488F-A59A-663A5494927B}"/>
                </a:ext>
              </a:extLst>
            </p:cNvPr>
            <p:cNvSpPr/>
            <p:nvPr/>
          </p:nvSpPr>
          <p:spPr>
            <a:xfrm>
              <a:off x="4524006" y="3180906"/>
              <a:ext cx="1289989" cy="743718"/>
            </a:xfrm>
            <a:custGeom>
              <a:avLst/>
              <a:gdLst>
                <a:gd name="connsiteX0" fmla="*/ 1103631 w 1289988"/>
                <a:gd name="connsiteY0" fmla="*/ 635681 h 743717"/>
                <a:gd name="connsiteX1" fmla="*/ 1103631 w 1289988"/>
                <a:gd name="connsiteY1" fmla="*/ 108695 h 743717"/>
                <a:gd name="connsiteX2" fmla="*/ 188266 w 1289988"/>
                <a:gd name="connsiteY2" fmla="*/ 108695 h 743717"/>
                <a:gd name="connsiteX3" fmla="*/ 188266 w 1289988"/>
                <a:gd name="connsiteY3" fmla="*/ 635681 h 743717"/>
                <a:gd name="connsiteX4" fmla="*/ 1103631 w 1289988"/>
                <a:gd name="connsiteY4" fmla="*/ 635681 h 743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9988" h="743717">
                  <a:moveTo>
                    <a:pt x="1103631" y="635681"/>
                  </a:moveTo>
                  <a:cubicBezTo>
                    <a:pt x="1356101" y="490755"/>
                    <a:pt x="1356101" y="253621"/>
                    <a:pt x="1103631" y="108695"/>
                  </a:cubicBezTo>
                  <a:cubicBezTo>
                    <a:pt x="851162" y="-36232"/>
                    <a:pt x="439287" y="-36232"/>
                    <a:pt x="188266" y="108695"/>
                  </a:cubicBezTo>
                  <a:cubicBezTo>
                    <a:pt x="-62755" y="253621"/>
                    <a:pt x="-62755" y="490755"/>
                    <a:pt x="188266" y="635681"/>
                  </a:cubicBezTo>
                  <a:cubicBezTo>
                    <a:pt x="439221" y="780608"/>
                    <a:pt x="851162" y="780608"/>
                    <a:pt x="1103631" y="635681"/>
                  </a:cubicBezTo>
                  <a:close/>
                </a:path>
              </a:pathLst>
            </a:custGeom>
            <a:solidFill>
              <a:srgbClr val="E9E9ED">
                <a:alpha val="12000"/>
              </a:srgbClr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xmlns="" id="{5DB4C6C6-89E8-4EA0-9C55-680DC8C90476}"/>
                </a:ext>
              </a:extLst>
            </p:cNvPr>
            <p:cNvSpPr/>
            <p:nvPr/>
          </p:nvSpPr>
          <p:spPr>
            <a:xfrm>
              <a:off x="4535367" y="3187439"/>
              <a:ext cx="1263662" cy="730555"/>
            </a:xfrm>
            <a:custGeom>
              <a:avLst/>
              <a:gdLst>
                <a:gd name="connsiteX0" fmla="*/ 1084240 w 1263662"/>
                <a:gd name="connsiteY0" fmla="*/ 624542 h 730554"/>
                <a:gd name="connsiteX1" fmla="*/ 1084240 w 1263662"/>
                <a:gd name="connsiteY1" fmla="*/ 106770 h 730554"/>
                <a:gd name="connsiteX2" fmla="*/ 184934 w 1263662"/>
                <a:gd name="connsiteY2" fmla="*/ 106770 h 730554"/>
                <a:gd name="connsiteX3" fmla="*/ 184934 w 1263662"/>
                <a:gd name="connsiteY3" fmla="*/ 624542 h 730554"/>
                <a:gd name="connsiteX4" fmla="*/ 1084240 w 1263662"/>
                <a:gd name="connsiteY4" fmla="*/ 624542 h 73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3662" h="730554">
                  <a:moveTo>
                    <a:pt x="1084240" y="624542"/>
                  </a:moveTo>
                  <a:cubicBezTo>
                    <a:pt x="1332234" y="482182"/>
                    <a:pt x="1332234" y="249195"/>
                    <a:pt x="1084240" y="106770"/>
                  </a:cubicBezTo>
                  <a:cubicBezTo>
                    <a:pt x="836181" y="-35590"/>
                    <a:pt x="431480" y="-35590"/>
                    <a:pt x="184934" y="106770"/>
                  </a:cubicBezTo>
                  <a:cubicBezTo>
                    <a:pt x="-61612" y="249129"/>
                    <a:pt x="-61678" y="482117"/>
                    <a:pt x="184934" y="624542"/>
                  </a:cubicBezTo>
                  <a:cubicBezTo>
                    <a:pt x="431546" y="766967"/>
                    <a:pt x="836246" y="766901"/>
                    <a:pt x="1084240" y="624542"/>
                  </a:cubicBezTo>
                  <a:close/>
                </a:path>
              </a:pathLst>
            </a:custGeom>
            <a:solidFill>
              <a:srgbClr val="E6E6EB">
                <a:alpha val="14000"/>
              </a:srgbClr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xmlns="" id="{548CEEA9-8163-45F2-825E-412C0D17D5CC}"/>
                </a:ext>
              </a:extLst>
            </p:cNvPr>
            <p:cNvSpPr/>
            <p:nvPr/>
          </p:nvSpPr>
          <p:spPr>
            <a:xfrm>
              <a:off x="4546679" y="3193921"/>
              <a:ext cx="1243917" cy="717392"/>
            </a:xfrm>
            <a:custGeom>
              <a:avLst/>
              <a:gdLst>
                <a:gd name="connsiteX0" fmla="*/ 1064899 w 1243917"/>
                <a:gd name="connsiteY0" fmla="*/ 613386 h 717391"/>
                <a:gd name="connsiteX1" fmla="*/ 1064899 w 1243917"/>
                <a:gd name="connsiteY1" fmla="*/ 104894 h 717391"/>
                <a:gd name="connsiteX2" fmla="*/ 181651 w 1243917"/>
                <a:gd name="connsiteY2" fmla="*/ 104894 h 717391"/>
                <a:gd name="connsiteX3" fmla="*/ 181651 w 1243917"/>
                <a:gd name="connsiteY3" fmla="*/ 613386 h 717391"/>
                <a:gd name="connsiteX4" fmla="*/ 1064899 w 1243917"/>
                <a:gd name="connsiteY4" fmla="*/ 613386 h 717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3917" h="717391">
                  <a:moveTo>
                    <a:pt x="1064899" y="613386"/>
                  </a:moveTo>
                  <a:cubicBezTo>
                    <a:pt x="1308483" y="473528"/>
                    <a:pt x="1308483" y="244752"/>
                    <a:pt x="1064899" y="104894"/>
                  </a:cubicBezTo>
                  <a:cubicBezTo>
                    <a:pt x="821315" y="-34965"/>
                    <a:pt x="423853" y="-34965"/>
                    <a:pt x="181651" y="104894"/>
                  </a:cubicBezTo>
                  <a:cubicBezTo>
                    <a:pt x="-60550" y="244752"/>
                    <a:pt x="-60550" y="473528"/>
                    <a:pt x="181651" y="613386"/>
                  </a:cubicBezTo>
                  <a:cubicBezTo>
                    <a:pt x="423853" y="753245"/>
                    <a:pt x="821315" y="753245"/>
                    <a:pt x="1064899" y="613386"/>
                  </a:cubicBezTo>
                  <a:close/>
                </a:path>
              </a:pathLst>
            </a:custGeom>
            <a:solidFill>
              <a:srgbClr val="E2E2E8">
                <a:alpha val="16000"/>
              </a:srgbClr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xmlns="" id="{FB8E757A-4D6F-4013-B09A-A94C6951C55C}"/>
                </a:ext>
              </a:extLst>
            </p:cNvPr>
            <p:cNvSpPr/>
            <p:nvPr/>
          </p:nvSpPr>
          <p:spPr>
            <a:xfrm>
              <a:off x="4557967" y="3200454"/>
              <a:ext cx="1224173" cy="704228"/>
            </a:xfrm>
            <a:custGeom>
              <a:avLst/>
              <a:gdLst>
                <a:gd name="connsiteX0" fmla="*/ 1045582 w 1224172"/>
                <a:gd name="connsiteY0" fmla="*/ 602247 h 704228"/>
                <a:gd name="connsiteX1" fmla="*/ 1045582 w 1224172"/>
                <a:gd name="connsiteY1" fmla="*/ 102969 h 704228"/>
                <a:gd name="connsiteX2" fmla="*/ 178394 w 1224172"/>
                <a:gd name="connsiteY2" fmla="*/ 102969 h 704228"/>
                <a:gd name="connsiteX3" fmla="*/ 178394 w 1224172"/>
                <a:gd name="connsiteY3" fmla="*/ 602247 h 704228"/>
                <a:gd name="connsiteX4" fmla="*/ 1045582 w 1224172"/>
                <a:gd name="connsiteY4" fmla="*/ 602247 h 704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4172" h="704228">
                  <a:moveTo>
                    <a:pt x="1045582" y="602247"/>
                  </a:moveTo>
                  <a:cubicBezTo>
                    <a:pt x="1284756" y="464955"/>
                    <a:pt x="1284756" y="240260"/>
                    <a:pt x="1045582" y="102969"/>
                  </a:cubicBezTo>
                  <a:cubicBezTo>
                    <a:pt x="806473" y="-34323"/>
                    <a:pt x="416186" y="-34323"/>
                    <a:pt x="178394" y="102969"/>
                  </a:cubicBezTo>
                  <a:cubicBezTo>
                    <a:pt x="-59465" y="240260"/>
                    <a:pt x="-59465" y="464955"/>
                    <a:pt x="178394" y="602247"/>
                  </a:cubicBezTo>
                  <a:cubicBezTo>
                    <a:pt x="416186" y="739539"/>
                    <a:pt x="806473" y="739539"/>
                    <a:pt x="1045582" y="602247"/>
                  </a:cubicBezTo>
                  <a:close/>
                </a:path>
              </a:pathLst>
            </a:custGeom>
            <a:solidFill>
              <a:srgbClr val="DFDFE5">
                <a:alpha val="18000"/>
              </a:srgbClr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xmlns="" id="{38F65E7D-5AA4-43D6-A432-FD60DE131435}"/>
                </a:ext>
              </a:extLst>
            </p:cNvPr>
            <p:cNvSpPr/>
            <p:nvPr/>
          </p:nvSpPr>
          <p:spPr>
            <a:xfrm>
              <a:off x="4569370" y="3206986"/>
              <a:ext cx="1197846" cy="691065"/>
            </a:xfrm>
            <a:custGeom>
              <a:avLst/>
              <a:gdLst>
                <a:gd name="connsiteX0" fmla="*/ 1026215 w 1197846"/>
                <a:gd name="connsiteY0" fmla="*/ 591108 h 691065"/>
                <a:gd name="connsiteX1" fmla="*/ 1026215 w 1197846"/>
                <a:gd name="connsiteY1" fmla="*/ 101044 h 691065"/>
                <a:gd name="connsiteX2" fmla="*/ 175086 w 1197846"/>
                <a:gd name="connsiteY2" fmla="*/ 101044 h 691065"/>
                <a:gd name="connsiteX3" fmla="*/ 175086 w 1197846"/>
                <a:gd name="connsiteY3" fmla="*/ 591108 h 691065"/>
                <a:gd name="connsiteX4" fmla="*/ 1026215 w 1197846"/>
                <a:gd name="connsiteY4" fmla="*/ 591108 h 691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7846" h="691065">
                  <a:moveTo>
                    <a:pt x="1026215" y="591108"/>
                  </a:moveTo>
                  <a:cubicBezTo>
                    <a:pt x="1260914" y="456317"/>
                    <a:pt x="1260914" y="235834"/>
                    <a:pt x="1026215" y="101044"/>
                  </a:cubicBezTo>
                  <a:cubicBezTo>
                    <a:pt x="791451" y="-33681"/>
                    <a:pt x="408469" y="-33681"/>
                    <a:pt x="175086" y="101044"/>
                  </a:cubicBezTo>
                  <a:cubicBezTo>
                    <a:pt x="-58362" y="235834"/>
                    <a:pt x="-58362" y="456317"/>
                    <a:pt x="175086" y="591108"/>
                  </a:cubicBezTo>
                  <a:cubicBezTo>
                    <a:pt x="408403" y="725898"/>
                    <a:pt x="791451" y="725898"/>
                    <a:pt x="1026215" y="591108"/>
                  </a:cubicBezTo>
                  <a:close/>
                </a:path>
              </a:pathLst>
            </a:custGeom>
            <a:solidFill>
              <a:srgbClr val="DBDBE2">
                <a:alpha val="20000"/>
              </a:srgbClr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xmlns="" id="{FAB9BEC9-6998-48F0-9A07-7BBEB18D5893}"/>
                </a:ext>
              </a:extLst>
            </p:cNvPr>
            <p:cNvSpPr/>
            <p:nvPr/>
          </p:nvSpPr>
          <p:spPr>
            <a:xfrm>
              <a:off x="4580690" y="3213534"/>
              <a:ext cx="1178102" cy="677902"/>
            </a:xfrm>
            <a:custGeom>
              <a:avLst/>
              <a:gdLst>
                <a:gd name="connsiteX0" fmla="*/ 1006866 w 1178101"/>
                <a:gd name="connsiteY0" fmla="*/ 579952 h 677902"/>
                <a:gd name="connsiteX1" fmla="*/ 1006866 w 1178101"/>
                <a:gd name="connsiteY1" fmla="*/ 99168 h 677902"/>
                <a:gd name="connsiteX2" fmla="*/ 171730 w 1178101"/>
                <a:gd name="connsiteY2" fmla="*/ 99168 h 677902"/>
                <a:gd name="connsiteX3" fmla="*/ 171730 w 1178101"/>
                <a:gd name="connsiteY3" fmla="*/ 579952 h 677902"/>
                <a:gd name="connsiteX4" fmla="*/ 1006866 w 1178101"/>
                <a:gd name="connsiteY4" fmla="*/ 579952 h 677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8101" h="677902">
                  <a:moveTo>
                    <a:pt x="1006866" y="579952"/>
                  </a:moveTo>
                  <a:cubicBezTo>
                    <a:pt x="1237155" y="447728"/>
                    <a:pt x="1237155" y="231392"/>
                    <a:pt x="1006866" y="99168"/>
                  </a:cubicBezTo>
                  <a:cubicBezTo>
                    <a:pt x="776510" y="-33056"/>
                    <a:pt x="400769" y="-33056"/>
                    <a:pt x="171730" y="99168"/>
                  </a:cubicBezTo>
                  <a:cubicBezTo>
                    <a:pt x="-57243" y="231392"/>
                    <a:pt x="-57243" y="447728"/>
                    <a:pt x="171730" y="579952"/>
                  </a:cubicBezTo>
                  <a:cubicBezTo>
                    <a:pt x="400769" y="712176"/>
                    <a:pt x="776510" y="712176"/>
                    <a:pt x="1006866" y="579952"/>
                  </a:cubicBezTo>
                  <a:close/>
                </a:path>
              </a:pathLst>
            </a:custGeom>
            <a:solidFill>
              <a:srgbClr val="D8D8DF">
                <a:alpha val="22000"/>
              </a:srgbClr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xmlns="" id="{A8DD5D2F-AB70-4215-B8EF-BBA242AE9578}"/>
                </a:ext>
              </a:extLst>
            </p:cNvPr>
            <p:cNvSpPr/>
            <p:nvPr/>
          </p:nvSpPr>
          <p:spPr>
            <a:xfrm>
              <a:off x="4591977" y="3220067"/>
              <a:ext cx="1151775" cy="664739"/>
            </a:xfrm>
            <a:custGeom>
              <a:avLst/>
              <a:gdLst>
                <a:gd name="connsiteX0" fmla="*/ 987549 w 1151775"/>
                <a:gd name="connsiteY0" fmla="*/ 568812 h 664738"/>
                <a:gd name="connsiteX1" fmla="*/ 987549 w 1151775"/>
                <a:gd name="connsiteY1" fmla="*/ 97243 h 664738"/>
                <a:gd name="connsiteX2" fmla="*/ 168472 w 1151775"/>
                <a:gd name="connsiteY2" fmla="*/ 97243 h 664738"/>
                <a:gd name="connsiteX3" fmla="*/ 168472 w 1151775"/>
                <a:gd name="connsiteY3" fmla="*/ 568812 h 664738"/>
                <a:gd name="connsiteX4" fmla="*/ 987549 w 1151775"/>
                <a:gd name="connsiteY4" fmla="*/ 568812 h 664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1775" h="664738">
                  <a:moveTo>
                    <a:pt x="987549" y="568812"/>
                  </a:moveTo>
                  <a:cubicBezTo>
                    <a:pt x="1213429" y="439156"/>
                    <a:pt x="1213429" y="226966"/>
                    <a:pt x="987549" y="97243"/>
                  </a:cubicBezTo>
                  <a:cubicBezTo>
                    <a:pt x="761669" y="-32414"/>
                    <a:pt x="393101" y="-32414"/>
                    <a:pt x="168472" y="97243"/>
                  </a:cubicBezTo>
                  <a:cubicBezTo>
                    <a:pt x="-56157" y="226900"/>
                    <a:pt x="-56157" y="439090"/>
                    <a:pt x="168472" y="568812"/>
                  </a:cubicBezTo>
                  <a:cubicBezTo>
                    <a:pt x="393101" y="698535"/>
                    <a:pt x="761669" y="698469"/>
                    <a:pt x="987549" y="568812"/>
                  </a:cubicBezTo>
                  <a:close/>
                </a:path>
              </a:pathLst>
            </a:custGeom>
            <a:solidFill>
              <a:srgbClr val="D4D4DC">
                <a:alpha val="24000"/>
              </a:srgbClr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xmlns="" id="{8DDE6415-BC90-4768-85F4-40A6BDA90757}"/>
                </a:ext>
              </a:extLst>
            </p:cNvPr>
            <p:cNvSpPr/>
            <p:nvPr/>
          </p:nvSpPr>
          <p:spPr>
            <a:xfrm>
              <a:off x="4603314" y="3226550"/>
              <a:ext cx="1132031" cy="651576"/>
            </a:xfrm>
            <a:custGeom>
              <a:avLst/>
              <a:gdLst>
                <a:gd name="connsiteX0" fmla="*/ 968182 w 1132030"/>
                <a:gd name="connsiteY0" fmla="*/ 557657 h 651575"/>
                <a:gd name="connsiteX1" fmla="*/ 968182 w 1132030"/>
                <a:gd name="connsiteY1" fmla="*/ 95367 h 651575"/>
                <a:gd name="connsiteX2" fmla="*/ 165165 w 1132030"/>
                <a:gd name="connsiteY2" fmla="*/ 95367 h 651575"/>
                <a:gd name="connsiteX3" fmla="*/ 165165 w 1132030"/>
                <a:gd name="connsiteY3" fmla="*/ 557657 h 651575"/>
                <a:gd name="connsiteX4" fmla="*/ 968182 w 1132030"/>
                <a:gd name="connsiteY4" fmla="*/ 557657 h 651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030" h="651575">
                  <a:moveTo>
                    <a:pt x="968182" y="557657"/>
                  </a:moveTo>
                  <a:cubicBezTo>
                    <a:pt x="1189652" y="430501"/>
                    <a:pt x="1189652" y="222457"/>
                    <a:pt x="968182" y="95367"/>
                  </a:cubicBezTo>
                  <a:cubicBezTo>
                    <a:pt x="746713" y="-31789"/>
                    <a:pt x="385384" y="-31789"/>
                    <a:pt x="165165" y="95367"/>
                  </a:cubicBezTo>
                  <a:cubicBezTo>
                    <a:pt x="-55055" y="222523"/>
                    <a:pt x="-55055" y="430567"/>
                    <a:pt x="165165" y="557657"/>
                  </a:cubicBezTo>
                  <a:cubicBezTo>
                    <a:pt x="385384" y="684813"/>
                    <a:pt x="746778" y="684813"/>
                    <a:pt x="968182" y="557657"/>
                  </a:cubicBezTo>
                  <a:close/>
                </a:path>
              </a:pathLst>
            </a:custGeom>
            <a:solidFill>
              <a:srgbClr val="D0D0D9">
                <a:alpha val="25000"/>
              </a:srgbClr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xmlns="" id="{EE1B39C1-7621-4104-921E-12F49E345AED}"/>
                </a:ext>
              </a:extLst>
            </p:cNvPr>
            <p:cNvSpPr/>
            <p:nvPr/>
          </p:nvSpPr>
          <p:spPr>
            <a:xfrm>
              <a:off x="4614717" y="3233032"/>
              <a:ext cx="1105704" cy="638413"/>
            </a:xfrm>
            <a:custGeom>
              <a:avLst/>
              <a:gdLst>
                <a:gd name="connsiteX0" fmla="*/ 948816 w 1105704"/>
                <a:gd name="connsiteY0" fmla="*/ 546567 h 638412"/>
                <a:gd name="connsiteX1" fmla="*/ 948816 w 1105704"/>
                <a:gd name="connsiteY1" fmla="*/ 93491 h 638412"/>
                <a:gd name="connsiteX2" fmla="*/ 161857 w 1105704"/>
                <a:gd name="connsiteY2" fmla="*/ 93491 h 638412"/>
                <a:gd name="connsiteX3" fmla="*/ 161857 w 1105704"/>
                <a:gd name="connsiteY3" fmla="*/ 546567 h 638412"/>
                <a:gd name="connsiteX4" fmla="*/ 948816 w 1105704"/>
                <a:gd name="connsiteY4" fmla="*/ 546567 h 638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5704" h="638412">
                  <a:moveTo>
                    <a:pt x="948816" y="546567"/>
                  </a:moveTo>
                  <a:cubicBezTo>
                    <a:pt x="1165810" y="421978"/>
                    <a:pt x="1165810" y="218080"/>
                    <a:pt x="948816" y="93491"/>
                  </a:cubicBezTo>
                  <a:cubicBezTo>
                    <a:pt x="731821" y="-31164"/>
                    <a:pt x="377667" y="-31164"/>
                    <a:pt x="161857" y="93491"/>
                  </a:cubicBezTo>
                  <a:cubicBezTo>
                    <a:pt x="-53952" y="218080"/>
                    <a:pt x="-53952" y="421978"/>
                    <a:pt x="161857" y="546567"/>
                  </a:cubicBezTo>
                  <a:cubicBezTo>
                    <a:pt x="377601" y="671156"/>
                    <a:pt x="731756" y="671156"/>
                    <a:pt x="948816" y="546567"/>
                  </a:cubicBezTo>
                  <a:close/>
                </a:path>
              </a:pathLst>
            </a:custGeom>
            <a:solidFill>
              <a:srgbClr val="CDCDD6">
                <a:alpha val="27000"/>
              </a:srgbClr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xmlns="" id="{6706E798-80C6-4C00-8B19-061D2D41644E}"/>
                </a:ext>
              </a:extLst>
            </p:cNvPr>
            <p:cNvSpPr/>
            <p:nvPr/>
          </p:nvSpPr>
          <p:spPr>
            <a:xfrm>
              <a:off x="4625987" y="3239565"/>
              <a:ext cx="1085960" cy="625250"/>
            </a:xfrm>
            <a:custGeom>
              <a:avLst/>
              <a:gdLst>
                <a:gd name="connsiteX0" fmla="*/ 929450 w 1085959"/>
                <a:gd name="connsiteY0" fmla="*/ 535427 h 625249"/>
                <a:gd name="connsiteX1" fmla="*/ 929450 w 1085959"/>
                <a:gd name="connsiteY1" fmla="*/ 91566 h 625249"/>
                <a:gd name="connsiteX2" fmla="*/ 158550 w 1085959"/>
                <a:gd name="connsiteY2" fmla="*/ 91566 h 625249"/>
                <a:gd name="connsiteX3" fmla="*/ 158550 w 1085959"/>
                <a:gd name="connsiteY3" fmla="*/ 535427 h 625249"/>
                <a:gd name="connsiteX4" fmla="*/ 929450 w 1085959"/>
                <a:gd name="connsiteY4" fmla="*/ 535427 h 625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5959" h="625249">
                  <a:moveTo>
                    <a:pt x="929450" y="535427"/>
                  </a:moveTo>
                  <a:cubicBezTo>
                    <a:pt x="1142035" y="413339"/>
                    <a:pt x="1142035" y="213654"/>
                    <a:pt x="929450" y="91566"/>
                  </a:cubicBezTo>
                  <a:cubicBezTo>
                    <a:pt x="716865" y="-30522"/>
                    <a:pt x="369951" y="-30522"/>
                    <a:pt x="158550" y="91566"/>
                  </a:cubicBezTo>
                  <a:cubicBezTo>
                    <a:pt x="-52850" y="213654"/>
                    <a:pt x="-52850" y="413339"/>
                    <a:pt x="158550" y="535427"/>
                  </a:cubicBezTo>
                  <a:cubicBezTo>
                    <a:pt x="369951" y="657450"/>
                    <a:pt x="716865" y="657450"/>
                    <a:pt x="929450" y="535427"/>
                  </a:cubicBezTo>
                  <a:close/>
                </a:path>
              </a:pathLst>
            </a:custGeom>
            <a:solidFill>
              <a:srgbClr val="C9C9D3">
                <a:alpha val="29000"/>
              </a:srgbClr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xmlns="" id="{797D2225-F28F-4D06-8372-C20CA7A555E6}"/>
                </a:ext>
              </a:extLst>
            </p:cNvPr>
            <p:cNvSpPr/>
            <p:nvPr/>
          </p:nvSpPr>
          <p:spPr>
            <a:xfrm>
              <a:off x="4637324" y="3246163"/>
              <a:ext cx="1066215" cy="612086"/>
            </a:xfrm>
            <a:custGeom>
              <a:avLst/>
              <a:gdLst>
                <a:gd name="connsiteX0" fmla="*/ 910150 w 1066214"/>
                <a:gd name="connsiteY0" fmla="*/ 524222 h 612086"/>
                <a:gd name="connsiteX1" fmla="*/ 910150 w 1066214"/>
                <a:gd name="connsiteY1" fmla="*/ 89641 h 612086"/>
                <a:gd name="connsiteX2" fmla="*/ 155243 w 1066214"/>
                <a:gd name="connsiteY2" fmla="*/ 89641 h 612086"/>
                <a:gd name="connsiteX3" fmla="*/ 155243 w 1066214"/>
                <a:gd name="connsiteY3" fmla="*/ 524222 h 612086"/>
                <a:gd name="connsiteX4" fmla="*/ 910150 w 1066214"/>
                <a:gd name="connsiteY4" fmla="*/ 524222 h 61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6214" h="612086">
                  <a:moveTo>
                    <a:pt x="910150" y="524222"/>
                  </a:moveTo>
                  <a:cubicBezTo>
                    <a:pt x="1118325" y="404701"/>
                    <a:pt x="1118325" y="209162"/>
                    <a:pt x="910150" y="89641"/>
                  </a:cubicBezTo>
                  <a:cubicBezTo>
                    <a:pt x="701974" y="-29880"/>
                    <a:pt x="362234" y="-29880"/>
                    <a:pt x="155243" y="89641"/>
                  </a:cubicBezTo>
                  <a:cubicBezTo>
                    <a:pt x="-51748" y="209162"/>
                    <a:pt x="-51748" y="404701"/>
                    <a:pt x="155243" y="524222"/>
                  </a:cubicBezTo>
                  <a:cubicBezTo>
                    <a:pt x="362299" y="643744"/>
                    <a:pt x="701974" y="643744"/>
                    <a:pt x="910150" y="524222"/>
                  </a:cubicBezTo>
                  <a:close/>
                </a:path>
              </a:pathLst>
            </a:custGeom>
            <a:solidFill>
              <a:srgbClr val="C6C6D0">
                <a:alpha val="31000"/>
              </a:srgbClr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xmlns="" id="{AE8A185D-67BC-4392-ACBB-ACC07382B8E8}"/>
                </a:ext>
              </a:extLst>
            </p:cNvPr>
            <p:cNvSpPr/>
            <p:nvPr/>
          </p:nvSpPr>
          <p:spPr>
            <a:xfrm>
              <a:off x="4648727" y="3252695"/>
              <a:ext cx="1039889" cy="598923"/>
            </a:xfrm>
            <a:custGeom>
              <a:avLst/>
              <a:gdLst>
                <a:gd name="connsiteX0" fmla="*/ 890717 w 1039888"/>
                <a:gd name="connsiteY0" fmla="*/ 513083 h 598923"/>
                <a:gd name="connsiteX1" fmla="*/ 890717 w 1039888"/>
                <a:gd name="connsiteY1" fmla="*/ 87716 h 598923"/>
                <a:gd name="connsiteX2" fmla="*/ 151935 w 1039888"/>
                <a:gd name="connsiteY2" fmla="*/ 87716 h 598923"/>
                <a:gd name="connsiteX3" fmla="*/ 151935 w 1039888"/>
                <a:gd name="connsiteY3" fmla="*/ 513083 h 598923"/>
                <a:gd name="connsiteX4" fmla="*/ 890717 w 1039888"/>
                <a:gd name="connsiteY4" fmla="*/ 513083 h 598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9888" h="598923">
                  <a:moveTo>
                    <a:pt x="890717" y="513083"/>
                  </a:moveTo>
                  <a:cubicBezTo>
                    <a:pt x="1094483" y="396129"/>
                    <a:pt x="1094483" y="204671"/>
                    <a:pt x="890717" y="87716"/>
                  </a:cubicBezTo>
                  <a:cubicBezTo>
                    <a:pt x="686952" y="-29239"/>
                    <a:pt x="354517" y="-29239"/>
                    <a:pt x="151935" y="87716"/>
                  </a:cubicBezTo>
                  <a:cubicBezTo>
                    <a:pt x="-50645" y="204671"/>
                    <a:pt x="-50645" y="396129"/>
                    <a:pt x="151935" y="513083"/>
                  </a:cubicBezTo>
                  <a:cubicBezTo>
                    <a:pt x="354517" y="630038"/>
                    <a:pt x="686952" y="630038"/>
                    <a:pt x="890717" y="513083"/>
                  </a:cubicBezTo>
                  <a:close/>
                </a:path>
              </a:pathLst>
            </a:custGeom>
            <a:solidFill>
              <a:srgbClr val="C2C2CD">
                <a:alpha val="33000"/>
              </a:srgbClr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xmlns="" id="{6FEB1803-4F89-49A7-A25D-4F140FBCDF3E}"/>
                </a:ext>
              </a:extLst>
            </p:cNvPr>
            <p:cNvSpPr/>
            <p:nvPr/>
          </p:nvSpPr>
          <p:spPr>
            <a:xfrm>
              <a:off x="4660064" y="3259178"/>
              <a:ext cx="1020144" cy="585760"/>
            </a:xfrm>
            <a:custGeom>
              <a:avLst/>
              <a:gdLst>
                <a:gd name="connsiteX0" fmla="*/ 871417 w 1020143"/>
                <a:gd name="connsiteY0" fmla="*/ 501927 h 585760"/>
                <a:gd name="connsiteX1" fmla="*/ 871417 w 1020143"/>
                <a:gd name="connsiteY1" fmla="*/ 85840 h 585760"/>
                <a:gd name="connsiteX2" fmla="*/ 148628 w 1020143"/>
                <a:gd name="connsiteY2" fmla="*/ 85840 h 585760"/>
                <a:gd name="connsiteX3" fmla="*/ 148628 w 1020143"/>
                <a:gd name="connsiteY3" fmla="*/ 501927 h 585760"/>
                <a:gd name="connsiteX4" fmla="*/ 871417 w 1020143"/>
                <a:gd name="connsiteY4" fmla="*/ 501927 h 58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0143" h="585760">
                  <a:moveTo>
                    <a:pt x="871417" y="501927"/>
                  </a:moveTo>
                  <a:cubicBezTo>
                    <a:pt x="1070707" y="387474"/>
                    <a:pt x="1070707" y="200294"/>
                    <a:pt x="871417" y="85840"/>
                  </a:cubicBezTo>
                  <a:cubicBezTo>
                    <a:pt x="672061" y="-28613"/>
                    <a:pt x="346799" y="-28613"/>
                    <a:pt x="148628" y="85840"/>
                  </a:cubicBezTo>
                  <a:cubicBezTo>
                    <a:pt x="-49543" y="200294"/>
                    <a:pt x="-49543" y="387540"/>
                    <a:pt x="148628" y="501927"/>
                  </a:cubicBezTo>
                  <a:cubicBezTo>
                    <a:pt x="346799" y="616381"/>
                    <a:pt x="672061" y="616381"/>
                    <a:pt x="871417" y="501927"/>
                  </a:cubicBezTo>
                  <a:close/>
                </a:path>
              </a:pathLst>
            </a:custGeom>
            <a:solidFill>
              <a:srgbClr val="BEBECA">
                <a:alpha val="35000"/>
              </a:srgbClr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xmlns="" id="{55EAF108-59F3-4D1A-A3F4-FF5D2E7B18BD}"/>
                </a:ext>
              </a:extLst>
            </p:cNvPr>
            <p:cNvSpPr/>
            <p:nvPr/>
          </p:nvSpPr>
          <p:spPr>
            <a:xfrm>
              <a:off x="4671351" y="3265710"/>
              <a:ext cx="993818" cy="572597"/>
            </a:xfrm>
            <a:custGeom>
              <a:avLst/>
              <a:gdLst>
                <a:gd name="connsiteX0" fmla="*/ 852100 w 993817"/>
                <a:gd name="connsiteY0" fmla="*/ 490788 h 572596"/>
                <a:gd name="connsiteX1" fmla="*/ 852100 w 993817"/>
                <a:gd name="connsiteY1" fmla="*/ 83915 h 572596"/>
                <a:gd name="connsiteX2" fmla="*/ 145370 w 993817"/>
                <a:gd name="connsiteY2" fmla="*/ 83915 h 572596"/>
                <a:gd name="connsiteX3" fmla="*/ 145370 w 993817"/>
                <a:gd name="connsiteY3" fmla="*/ 490788 h 572596"/>
                <a:gd name="connsiteX4" fmla="*/ 852100 w 993817"/>
                <a:gd name="connsiteY4" fmla="*/ 490788 h 572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3817" h="572596">
                  <a:moveTo>
                    <a:pt x="852100" y="490788"/>
                  </a:moveTo>
                  <a:cubicBezTo>
                    <a:pt x="1046980" y="378901"/>
                    <a:pt x="1046980" y="195802"/>
                    <a:pt x="852100" y="83915"/>
                  </a:cubicBezTo>
                  <a:cubicBezTo>
                    <a:pt x="657219" y="-27972"/>
                    <a:pt x="339198" y="-27972"/>
                    <a:pt x="145370" y="83915"/>
                  </a:cubicBezTo>
                  <a:cubicBezTo>
                    <a:pt x="-48457" y="195802"/>
                    <a:pt x="-48457" y="378901"/>
                    <a:pt x="145370" y="490788"/>
                  </a:cubicBezTo>
                  <a:cubicBezTo>
                    <a:pt x="339132" y="602675"/>
                    <a:pt x="657154" y="602675"/>
                    <a:pt x="852100" y="490788"/>
                  </a:cubicBezTo>
                  <a:close/>
                </a:path>
              </a:pathLst>
            </a:custGeom>
            <a:solidFill>
              <a:srgbClr val="BBBBC7">
                <a:alpha val="37000"/>
              </a:srgbClr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xmlns="" id="{F7E92898-95E2-4318-A04D-58AFC785E9C9}"/>
                </a:ext>
              </a:extLst>
            </p:cNvPr>
            <p:cNvSpPr/>
            <p:nvPr/>
          </p:nvSpPr>
          <p:spPr>
            <a:xfrm>
              <a:off x="4682688" y="3272242"/>
              <a:ext cx="974073" cy="559434"/>
            </a:xfrm>
            <a:custGeom>
              <a:avLst/>
              <a:gdLst>
                <a:gd name="connsiteX0" fmla="*/ 832734 w 974072"/>
                <a:gd name="connsiteY0" fmla="*/ 479648 h 559433"/>
                <a:gd name="connsiteX1" fmla="*/ 832734 w 974072"/>
                <a:gd name="connsiteY1" fmla="*/ 81990 h 559433"/>
                <a:gd name="connsiteX2" fmla="*/ 142063 w 974072"/>
                <a:gd name="connsiteY2" fmla="*/ 81990 h 559433"/>
                <a:gd name="connsiteX3" fmla="*/ 142063 w 974072"/>
                <a:gd name="connsiteY3" fmla="*/ 479648 h 559433"/>
                <a:gd name="connsiteX4" fmla="*/ 832734 w 974072"/>
                <a:gd name="connsiteY4" fmla="*/ 479648 h 559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4072" h="559433">
                  <a:moveTo>
                    <a:pt x="832734" y="479648"/>
                  </a:moveTo>
                  <a:cubicBezTo>
                    <a:pt x="1023205" y="370263"/>
                    <a:pt x="1023205" y="191376"/>
                    <a:pt x="832734" y="81990"/>
                  </a:cubicBezTo>
                  <a:cubicBezTo>
                    <a:pt x="642263" y="-27330"/>
                    <a:pt x="331481" y="-27330"/>
                    <a:pt x="142063" y="81990"/>
                  </a:cubicBezTo>
                  <a:cubicBezTo>
                    <a:pt x="-47354" y="191376"/>
                    <a:pt x="-47354" y="370263"/>
                    <a:pt x="142063" y="479648"/>
                  </a:cubicBezTo>
                  <a:cubicBezTo>
                    <a:pt x="331415" y="588969"/>
                    <a:pt x="642263" y="588969"/>
                    <a:pt x="832734" y="479648"/>
                  </a:cubicBezTo>
                  <a:close/>
                </a:path>
              </a:pathLst>
            </a:custGeom>
            <a:solidFill>
              <a:srgbClr val="B7B7C5">
                <a:alpha val="39000"/>
              </a:srgbClr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xmlns="" id="{6C1A87F2-A729-41AE-A640-ED62A7902EAE}"/>
                </a:ext>
              </a:extLst>
            </p:cNvPr>
            <p:cNvSpPr/>
            <p:nvPr/>
          </p:nvSpPr>
          <p:spPr>
            <a:xfrm>
              <a:off x="4694024" y="3278791"/>
              <a:ext cx="947747" cy="546271"/>
            </a:xfrm>
            <a:custGeom>
              <a:avLst/>
              <a:gdLst>
                <a:gd name="connsiteX0" fmla="*/ 813367 w 947746"/>
                <a:gd name="connsiteY0" fmla="*/ 468493 h 546270"/>
                <a:gd name="connsiteX1" fmla="*/ 813367 w 947746"/>
                <a:gd name="connsiteY1" fmla="*/ 80114 h 546270"/>
                <a:gd name="connsiteX2" fmla="*/ 138756 w 947746"/>
                <a:gd name="connsiteY2" fmla="*/ 80114 h 546270"/>
                <a:gd name="connsiteX3" fmla="*/ 138756 w 947746"/>
                <a:gd name="connsiteY3" fmla="*/ 468493 h 546270"/>
                <a:gd name="connsiteX4" fmla="*/ 813367 w 947746"/>
                <a:gd name="connsiteY4" fmla="*/ 468493 h 546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746" h="546270">
                  <a:moveTo>
                    <a:pt x="813367" y="468493"/>
                  </a:moveTo>
                  <a:cubicBezTo>
                    <a:pt x="999363" y="361674"/>
                    <a:pt x="999363" y="186867"/>
                    <a:pt x="813367" y="80114"/>
                  </a:cubicBezTo>
                  <a:cubicBezTo>
                    <a:pt x="627307" y="-26705"/>
                    <a:pt x="323764" y="-26705"/>
                    <a:pt x="138756" y="80114"/>
                  </a:cubicBezTo>
                  <a:cubicBezTo>
                    <a:pt x="-46252" y="186933"/>
                    <a:pt x="-46252" y="361740"/>
                    <a:pt x="138756" y="468493"/>
                  </a:cubicBezTo>
                  <a:cubicBezTo>
                    <a:pt x="323764" y="575312"/>
                    <a:pt x="627307" y="575312"/>
                    <a:pt x="813367" y="468493"/>
                  </a:cubicBezTo>
                  <a:close/>
                </a:path>
              </a:pathLst>
            </a:custGeom>
            <a:solidFill>
              <a:srgbClr val="B4B4C2">
                <a:alpha val="41000"/>
              </a:srgbClr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xmlns="" id="{893715EB-9506-4E02-994C-D6F50E7AD1FE}"/>
                </a:ext>
              </a:extLst>
            </p:cNvPr>
            <p:cNvSpPr/>
            <p:nvPr/>
          </p:nvSpPr>
          <p:spPr>
            <a:xfrm>
              <a:off x="4705295" y="3285323"/>
              <a:ext cx="928002" cy="533107"/>
            </a:xfrm>
            <a:custGeom>
              <a:avLst/>
              <a:gdLst>
                <a:gd name="connsiteX0" fmla="*/ 794067 w 928001"/>
                <a:gd name="connsiteY0" fmla="*/ 457354 h 533107"/>
                <a:gd name="connsiteX1" fmla="*/ 794067 w 928001"/>
                <a:gd name="connsiteY1" fmla="*/ 78189 h 533107"/>
                <a:gd name="connsiteX2" fmla="*/ 135449 w 928001"/>
                <a:gd name="connsiteY2" fmla="*/ 78189 h 533107"/>
                <a:gd name="connsiteX3" fmla="*/ 135449 w 928001"/>
                <a:gd name="connsiteY3" fmla="*/ 457354 h 533107"/>
                <a:gd name="connsiteX4" fmla="*/ 794067 w 928001"/>
                <a:gd name="connsiteY4" fmla="*/ 457354 h 533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8001" h="533107">
                  <a:moveTo>
                    <a:pt x="794067" y="457354"/>
                  </a:moveTo>
                  <a:cubicBezTo>
                    <a:pt x="975652" y="353101"/>
                    <a:pt x="975652" y="182507"/>
                    <a:pt x="794067" y="78189"/>
                  </a:cubicBezTo>
                  <a:cubicBezTo>
                    <a:pt x="612415" y="-26063"/>
                    <a:pt x="316113" y="-26063"/>
                    <a:pt x="135449" y="78189"/>
                  </a:cubicBezTo>
                  <a:cubicBezTo>
                    <a:pt x="-45150" y="182441"/>
                    <a:pt x="-45150" y="353035"/>
                    <a:pt x="135449" y="457354"/>
                  </a:cubicBezTo>
                  <a:cubicBezTo>
                    <a:pt x="316113" y="561606"/>
                    <a:pt x="612415" y="561606"/>
                    <a:pt x="794067" y="457354"/>
                  </a:cubicBezTo>
                  <a:close/>
                </a:path>
              </a:pathLst>
            </a:custGeom>
            <a:solidFill>
              <a:srgbClr val="B0B0BF">
                <a:alpha val="43000"/>
              </a:srgbClr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xmlns="" id="{1483E506-A3CA-4324-A5A6-ED0DEAA27EAC}"/>
                </a:ext>
              </a:extLst>
            </p:cNvPr>
            <p:cNvSpPr/>
            <p:nvPr/>
          </p:nvSpPr>
          <p:spPr>
            <a:xfrm>
              <a:off x="4716632" y="3291806"/>
              <a:ext cx="901676" cy="519944"/>
            </a:xfrm>
            <a:custGeom>
              <a:avLst/>
              <a:gdLst>
                <a:gd name="connsiteX0" fmla="*/ 774700 w 901675"/>
                <a:gd name="connsiteY0" fmla="*/ 446198 h 519944"/>
                <a:gd name="connsiteX1" fmla="*/ 774700 w 901675"/>
                <a:gd name="connsiteY1" fmla="*/ 76313 h 519944"/>
                <a:gd name="connsiteX2" fmla="*/ 132141 w 901675"/>
                <a:gd name="connsiteY2" fmla="*/ 76313 h 519944"/>
                <a:gd name="connsiteX3" fmla="*/ 132141 w 901675"/>
                <a:gd name="connsiteY3" fmla="*/ 446198 h 519944"/>
                <a:gd name="connsiteX4" fmla="*/ 774700 w 901675"/>
                <a:gd name="connsiteY4" fmla="*/ 446198 h 519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1675" h="519944">
                  <a:moveTo>
                    <a:pt x="774700" y="446198"/>
                  </a:moveTo>
                  <a:cubicBezTo>
                    <a:pt x="951877" y="344512"/>
                    <a:pt x="951877" y="177999"/>
                    <a:pt x="774700" y="76313"/>
                  </a:cubicBezTo>
                  <a:cubicBezTo>
                    <a:pt x="597459" y="-25438"/>
                    <a:pt x="308396" y="-25438"/>
                    <a:pt x="132141" y="76313"/>
                  </a:cubicBezTo>
                  <a:cubicBezTo>
                    <a:pt x="-44047" y="177999"/>
                    <a:pt x="-44047" y="344512"/>
                    <a:pt x="132141" y="446198"/>
                  </a:cubicBezTo>
                  <a:cubicBezTo>
                    <a:pt x="308396" y="547949"/>
                    <a:pt x="597525" y="547949"/>
                    <a:pt x="774700" y="446198"/>
                  </a:cubicBezTo>
                  <a:close/>
                </a:path>
              </a:pathLst>
            </a:custGeom>
            <a:solidFill>
              <a:srgbClr val="ACACBC">
                <a:alpha val="45000"/>
              </a:srgbClr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xmlns="" id="{EBA488DB-107E-43A4-81EE-527B7EEE6BCF}"/>
                </a:ext>
              </a:extLst>
            </p:cNvPr>
            <p:cNvSpPr/>
            <p:nvPr/>
          </p:nvSpPr>
          <p:spPr>
            <a:xfrm>
              <a:off x="4727969" y="3298338"/>
              <a:ext cx="881931" cy="506781"/>
            </a:xfrm>
            <a:custGeom>
              <a:avLst/>
              <a:gdLst>
                <a:gd name="connsiteX0" fmla="*/ 755335 w 881930"/>
                <a:gd name="connsiteY0" fmla="*/ 435058 h 506781"/>
                <a:gd name="connsiteX1" fmla="*/ 755335 w 881930"/>
                <a:gd name="connsiteY1" fmla="*/ 74388 h 506781"/>
                <a:gd name="connsiteX2" fmla="*/ 128834 w 881930"/>
                <a:gd name="connsiteY2" fmla="*/ 74388 h 506781"/>
                <a:gd name="connsiteX3" fmla="*/ 128834 w 881930"/>
                <a:gd name="connsiteY3" fmla="*/ 435058 h 506781"/>
                <a:gd name="connsiteX4" fmla="*/ 755335 w 881930"/>
                <a:gd name="connsiteY4" fmla="*/ 435058 h 506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1930" h="506781">
                  <a:moveTo>
                    <a:pt x="755335" y="435058"/>
                  </a:moveTo>
                  <a:cubicBezTo>
                    <a:pt x="928101" y="335874"/>
                    <a:pt x="928101" y="173573"/>
                    <a:pt x="755335" y="74388"/>
                  </a:cubicBezTo>
                  <a:cubicBezTo>
                    <a:pt x="582568" y="-24796"/>
                    <a:pt x="300679" y="-24796"/>
                    <a:pt x="128834" y="74388"/>
                  </a:cubicBezTo>
                  <a:cubicBezTo>
                    <a:pt x="-42945" y="173573"/>
                    <a:pt x="-42945" y="335874"/>
                    <a:pt x="128834" y="435058"/>
                  </a:cubicBezTo>
                  <a:cubicBezTo>
                    <a:pt x="300679" y="534243"/>
                    <a:pt x="582634" y="534243"/>
                    <a:pt x="755335" y="435058"/>
                  </a:cubicBezTo>
                  <a:close/>
                </a:path>
              </a:pathLst>
            </a:custGeom>
            <a:solidFill>
              <a:srgbClr val="A9A9B9">
                <a:alpha val="47000"/>
              </a:srgbClr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xmlns="" id="{0E7519D8-4D25-49B0-9BA2-E1FA50730091}"/>
                </a:ext>
              </a:extLst>
            </p:cNvPr>
            <p:cNvSpPr/>
            <p:nvPr/>
          </p:nvSpPr>
          <p:spPr>
            <a:xfrm>
              <a:off x="4739322" y="3304870"/>
              <a:ext cx="862186" cy="493618"/>
            </a:xfrm>
            <a:custGeom>
              <a:avLst/>
              <a:gdLst>
                <a:gd name="connsiteX0" fmla="*/ 736017 w 862186"/>
                <a:gd name="connsiteY0" fmla="*/ 423919 h 493618"/>
                <a:gd name="connsiteX1" fmla="*/ 736017 w 862186"/>
                <a:gd name="connsiteY1" fmla="*/ 72463 h 493618"/>
                <a:gd name="connsiteX2" fmla="*/ 125576 w 862186"/>
                <a:gd name="connsiteY2" fmla="*/ 72463 h 493618"/>
                <a:gd name="connsiteX3" fmla="*/ 125576 w 862186"/>
                <a:gd name="connsiteY3" fmla="*/ 423919 h 493618"/>
                <a:gd name="connsiteX4" fmla="*/ 736017 w 862186"/>
                <a:gd name="connsiteY4" fmla="*/ 423919 h 493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2186" h="493618">
                  <a:moveTo>
                    <a:pt x="736017" y="423919"/>
                  </a:moveTo>
                  <a:cubicBezTo>
                    <a:pt x="904374" y="327301"/>
                    <a:pt x="904374" y="169146"/>
                    <a:pt x="736017" y="72463"/>
                  </a:cubicBezTo>
                  <a:cubicBezTo>
                    <a:pt x="567661" y="-24154"/>
                    <a:pt x="293012" y="-24154"/>
                    <a:pt x="125576" y="72463"/>
                  </a:cubicBezTo>
                  <a:cubicBezTo>
                    <a:pt x="-41859" y="169081"/>
                    <a:pt x="-41859" y="327236"/>
                    <a:pt x="125576" y="423919"/>
                  </a:cubicBezTo>
                  <a:cubicBezTo>
                    <a:pt x="293012" y="520602"/>
                    <a:pt x="567661" y="520602"/>
                    <a:pt x="736017" y="423919"/>
                  </a:cubicBezTo>
                  <a:close/>
                </a:path>
              </a:pathLst>
            </a:custGeom>
            <a:solidFill>
              <a:srgbClr val="A5A5B6">
                <a:alpha val="49000"/>
              </a:srgbClr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xmlns="" id="{AE4646AB-2FBF-47CB-BCD1-0F314CE33550}"/>
                </a:ext>
              </a:extLst>
            </p:cNvPr>
            <p:cNvSpPr/>
            <p:nvPr/>
          </p:nvSpPr>
          <p:spPr>
            <a:xfrm>
              <a:off x="4750659" y="3311419"/>
              <a:ext cx="835860" cy="480455"/>
            </a:xfrm>
            <a:custGeom>
              <a:avLst/>
              <a:gdLst>
                <a:gd name="connsiteX0" fmla="*/ 716651 w 835859"/>
                <a:gd name="connsiteY0" fmla="*/ 412763 h 480454"/>
                <a:gd name="connsiteX1" fmla="*/ 716651 w 835859"/>
                <a:gd name="connsiteY1" fmla="*/ 70587 h 480454"/>
                <a:gd name="connsiteX2" fmla="*/ 122269 w 835859"/>
                <a:gd name="connsiteY2" fmla="*/ 70587 h 480454"/>
                <a:gd name="connsiteX3" fmla="*/ 122269 w 835859"/>
                <a:gd name="connsiteY3" fmla="*/ 412763 h 480454"/>
                <a:gd name="connsiteX4" fmla="*/ 716651 w 835859"/>
                <a:gd name="connsiteY4" fmla="*/ 412763 h 480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5859" h="480454">
                  <a:moveTo>
                    <a:pt x="716651" y="412763"/>
                  </a:moveTo>
                  <a:cubicBezTo>
                    <a:pt x="880598" y="318647"/>
                    <a:pt x="880598" y="164704"/>
                    <a:pt x="716651" y="70587"/>
                  </a:cubicBezTo>
                  <a:cubicBezTo>
                    <a:pt x="552770" y="-23529"/>
                    <a:pt x="285295" y="-23529"/>
                    <a:pt x="122269" y="70587"/>
                  </a:cubicBezTo>
                  <a:cubicBezTo>
                    <a:pt x="-40756" y="164704"/>
                    <a:pt x="-40756" y="318647"/>
                    <a:pt x="122269" y="412763"/>
                  </a:cubicBezTo>
                  <a:cubicBezTo>
                    <a:pt x="285295" y="506880"/>
                    <a:pt x="552770" y="506880"/>
                    <a:pt x="716651" y="412763"/>
                  </a:cubicBezTo>
                  <a:close/>
                </a:path>
              </a:pathLst>
            </a:custGeom>
            <a:solidFill>
              <a:srgbClr val="A2A2B3">
                <a:alpha val="51000"/>
              </a:srgbClr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xmlns="" id="{81FDC793-6C8B-44D8-96B7-0A58D9C19113}"/>
                </a:ext>
              </a:extLst>
            </p:cNvPr>
            <p:cNvSpPr/>
            <p:nvPr/>
          </p:nvSpPr>
          <p:spPr>
            <a:xfrm>
              <a:off x="4762062" y="3317951"/>
              <a:ext cx="816115" cy="467292"/>
            </a:xfrm>
            <a:custGeom>
              <a:avLst/>
              <a:gdLst>
                <a:gd name="connsiteX0" fmla="*/ 697285 w 816115"/>
                <a:gd name="connsiteY0" fmla="*/ 401624 h 467291"/>
                <a:gd name="connsiteX1" fmla="*/ 697285 w 816115"/>
                <a:gd name="connsiteY1" fmla="*/ 68662 h 467291"/>
                <a:gd name="connsiteX2" fmla="*/ 118962 w 816115"/>
                <a:gd name="connsiteY2" fmla="*/ 68662 h 467291"/>
                <a:gd name="connsiteX3" fmla="*/ 118962 w 816115"/>
                <a:gd name="connsiteY3" fmla="*/ 401624 h 467291"/>
                <a:gd name="connsiteX4" fmla="*/ 697285 w 816115"/>
                <a:gd name="connsiteY4" fmla="*/ 401624 h 467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6115" h="467291">
                  <a:moveTo>
                    <a:pt x="697285" y="401624"/>
                  </a:moveTo>
                  <a:cubicBezTo>
                    <a:pt x="856756" y="310074"/>
                    <a:pt x="856756" y="160212"/>
                    <a:pt x="697285" y="68662"/>
                  </a:cubicBezTo>
                  <a:cubicBezTo>
                    <a:pt x="537747" y="-22887"/>
                    <a:pt x="277512" y="-22887"/>
                    <a:pt x="118962" y="68662"/>
                  </a:cubicBezTo>
                  <a:cubicBezTo>
                    <a:pt x="-39654" y="160212"/>
                    <a:pt x="-39654" y="310074"/>
                    <a:pt x="118962" y="401624"/>
                  </a:cubicBezTo>
                  <a:cubicBezTo>
                    <a:pt x="277512" y="493174"/>
                    <a:pt x="537747" y="493174"/>
                    <a:pt x="697285" y="401624"/>
                  </a:cubicBezTo>
                  <a:close/>
                </a:path>
              </a:pathLst>
            </a:custGeom>
            <a:solidFill>
              <a:srgbClr val="9E9EB0">
                <a:alpha val="53000"/>
              </a:srgbClr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xmlns="" id="{F9CEFF8A-2E22-4E4B-BD26-6D4BDDE71C49}"/>
                </a:ext>
              </a:extLst>
            </p:cNvPr>
            <p:cNvSpPr/>
            <p:nvPr/>
          </p:nvSpPr>
          <p:spPr>
            <a:xfrm>
              <a:off x="4773333" y="3324434"/>
              <a:ext cx="789789" cy="454129"/>
            </a:xfrm>
            <a:custGeom>
              <a:avLst/>
              <a:gdLst>
                <a:gd name="connsiteX0" fmla="*/ 677919 w 789788"/>
                <a:gd name="connsiteY0" fmla="*/ 390468 h 454128"/>
                <a:gd name="connsiteX1" fmla="*/ 677919 w 789788"/>
                <a:gd name="connsiteY1" fmla="*/ 66787 h 454128"/>
                <a:gd name="connsiteX2" fmla="*/ 115655 w 789788"/>
                <a:gd name="connsiteY2" fmla="*/ 66787 h 454128"/>
                <a:gd name="connsiteX3" fmla="*/ 115655 w 789788"/>
                <a:gd name="connsiteY3" fmla="*/ 390468 h 454128"/>
                <a:gd name="connsiteX4" fmla="*/ 677919 w 789788"/>
                <a:gd name="connsiteY4" fmla="*/ 390468 h 454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9788" h="454128">
                  <a:moveTo>
                    <a:pt x="677919" y="390468"/>
                  </a:moveTo>
                  <a:cubicBezTo>
                    <a:pt x="832980" y="301420"/>
                    <a:pt x="832980" y="155770"/>
                    <a:pt x="677919" y="66787"/>
                  </a:cubicBezTo>
                  <a:cubicBezTo>
                    <a:pt x="522857" y="-22262"/>
                    <a:pt x="269795" y="-22262"/>
                    <a:pt x="115655" y="66787"/>
                  </a:cubicBezTo>
                  <a:cubicBezTo>
                    <a:pt x="-38552" y="155835"/>
                    <a:pt x="-38552" y="301486"/>
                    <a:pt x="115655" y="390468"/>
                  </a:cubicBezTo>
                  <a:cubicBezTo>
                    <a:pt x="269861" y="479517"/>
                    <a:pt x="522857" y="479517"/>
                    <a:pt x="677919" y="390468"/>
                  </a:cubicBezTo>
                  <a:close/>
                </a:path>
              </a:pathLst>
            </a:custGeom>
            <a:solidFill>
              <a:srgbClr val="9B9BAD">
                <a:alpha val="55000"/>
              </a:srgbClr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xmlns="" id="{2A60C2A1-380C-4610-99CF-865858690303}"/>
                </a:ext>
              </a:extLst>
            </p:cNvPr>
            <p:cNvSpPr/>
            <p:nvPr/>
          </p:nvSpPr>
          <p:spPr>
            <a:xfrm>
              <a:off x="4784735" y="3330966"/>
              <a:ext cx="770044" cy="440965"/>
            </a:xfrm>
            <a:custGeom>
              <a:avLst/>
              <a:gdLst>
                <a:gd name="connsiteX0" fmla="*/ 658552 w 770044"/>
                <a:gd name="connsiteY0" fmla="*/ 379329 h 440965"/>
                <a:gd name="connsiteX1" fmla="*/ 658552 w 770044"/>
                <a:gd name="connsiteY1" fmla="*/ 64861 h 440965"/>
                <a:gd name="connsiteX2" fmla="*/ 112348 w 770044"/>
                <a:gd name="connsiteY2" fmla="*/ 64861 h 440965"/>
                <a:gd name="connsiteX3" fmla="*/ 112348 w 770044"/>
                <a:gd name="connsiteY3" fmla="*/ 379329 h 440965"/>
                <a:gd name="connsiteX4" fmla="*/ 658552 w 770044"/>
                <a:gd name="connsiteY4" fmla="*/ 379329 h 440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0044" h="440965">
                  <a:moveTo>
                    <a:pt x="658552" y="379329"/>
                  </a:moveTo>
                  <a:cubicBezTo>
                    <a:pt x="809205" y="292847"/>
                    <a:pt x="809205" y="151343"/>
                    <a:pt x="658552" y="64861"/>
                  </a:cubicBezTo>
                  <a:cubicBezTo>
                    <a:pt x="507900" y="-21620"/>
                    <a:pt x="262144" y="-21620"/>
                    <a:pt x="112348" y="64861"/>
                  </a:cubicBezTo>
                  <a:cubicBezTo>
                    <a:pt x="-37449" y="151343"/>
                    <a:pt x="-37449" y="292847"/>
                    <a:pt x="112348" y="379329"/>
                  </a:cubicBezTo>
                  <a:cubicBezTo>
                    <a:pt x="262078" y="465811"/>
                    <a:pt x="507900" y="465811"/>
                    <a:pt x="658552" y="379329"/>
                  </a:cubicBezTo>
                  <a:close/>
                </a:path>
              </a:pathLst>
            </a:custGeom>
            <a:solidFill>
              <a:srgbClr val="9797AA">
                <a:alpha val="57000"/>
              </a:srgbClr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xmlns="" id="{BBE1C1D6-D932-43E4-94B8-F478D83A5030}"/>
                </a:ext>
              </a:extLst>
            </p:cNvPr>
            <p:cNvSpPr/>
            <p:nvPr/>
          </p:nvSpPr>
          <p:spPr>
            <a:xfrm>
              <a:off x="4796072" y="3337449"/>
              <a:ext cx="743718" cy="427802"/>
            </a:xfrm>
            <a:custGeom>
              <a:avLst/>
              <a:gdLst>
                <a:gd name="connsiteX0" fmla="*/ 639186 w 743717"/>
                <a:gd name="connsiteY0" fmla="*/ 368239 h 427802"/>
                <a:gd name="connsiteX1" fmla="*/ 639186 w 743717"/>
                <a:gd name="connsiteY1" fmla="*/ 62986 h 427802"/>
                <a:gd name="connsiteX2" fmla="*/ 109040 w 743717"/>
                <a:gd name="connsiteY2" fmla="*/ 62986 h 427802"/>
                <a:gd name="connsiteX3" fmla="*/ 109040 w 743717"/>
                <a:gd name="connsiteY3" fmla="*/ 368239 h 427802"/>
                <a:gd name="connsiteX4" fmla="*/ 639186 w 743717"/>
                <a:gd name="connsiteY4" fmla="*/ 368239 h 42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3717" h="427802">
                  <a:moveTo>
                    <a:pt x="639186" y="368239"/>
                  </a:moveTo>
                  <a:cubicBezTo>
                    <a:pt x="785363" y="284258"/>
                    <a:pt x="785363" y="146967"/>
                    <a:pt x="639186" y="62986"/>
                  </a:cubicBezTo>
                  <a:cubicBezTo>
                    <a:pt x="493009" y="-20995"/>
                    <a:pt x="254427" y="-20995"/>
                    <a:pt x="109040" y="62986"/>
                  </a:cubicBezTo>
                  <a:cubicBezTo>
                    <a:pt x="-36347" y="146967"/>
                    <a:pt x="-36347" y="284258"/>
                    <a:pt x="109040" y="368239"/>
                  </a:cubicBezTo>
                  <a:cubicBezTo>
                    <a:pt x="254361" y="452154"/>
                    <a:pt x="492943" y="452154"/>
                    <a:pt x="639186" y="368239"/>
                  </a:cubicBezTo>
                  <a:close/>
                </a:path>
              </a:pathLst>
            </a:custGeom>
            <a:solidFill>
              <a:srgbClr val="9393A7">
                <a:alpha val="59000"/>
              </a:srgbClr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xmlns="" id="{9C433712-90DE-4D5C-993C-EFFB2FC2D8AC}"/>
                </a:ext>
              </a:extLst>
            </p:cNvPr>
            <p:cNvSpPr/>
            <p:nvPr/>
          </p:nvSpPr>
          <p:spPr>
            <a:xfrm>
              <a:off x="4807343" y="3344047"/>
              <a:ext cx="723973" cy="414639"/>
            </a:xfrm>
            <a:custGeom>
              <a:avLst/>
              <a:gdLst>
                <a:gd name="connsiteX0" fmla="*/ 619885 w 723973"/>
                <a:gd name="connsiteY0" fmla="*/ 357034 h 414639"/>
                <a:gd name="connsiteX1" fmla="*/ 619885 w 723973"/>
                <a:gd name="connsiteY1" fmla="*/ 61061 h 414639"/>
                <a:gd name="connsiteX2" fmla="*/ 105733 w 723973"/>
                <a:gd name="connsiteY2" fmla="*/ 61061 h 414639"/>
                <a:gd name="connsiteX3" fmla="*/ 105733 w 723973"/>
                <a:gd name="connsiteY3" fmla="*/ 357034 h 414639"/>
                <a:gd name="connsiteX4" fmla="*/ 619885 w 723973"/>
                <a:gd name="connsiteY4" fmla="*/ 357034 h 414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3973" h="414639">
                  <a:moveTo>
                    <a:pt x="619885" y="357034"/>
                  </a:moveTo>
                  <a:cubicBezTo>
                    <a:pt x="761653" y="275620"/>
                    <a:pt x="761653" y="142409"/>
                    <a:pt x="619885" y="61061"/>
                  </a:cubicBezTo>
                  <a:cubicBezTo>
                    <a:pt x="478118" y="-20354"/>
                    <a:pt x="246710" y="-20354"/>
                    <a:pt x="105733" y="61061"/>
                  </a:cubicBezTo>
                  <a:cubicBezTo>
                    <a:pt x="-35244" y="142474"/>
                    <a:pt x="-35244" y="275686"/>
                    <a:pt x="105733" y="357034"/>
                  </a:cubicBezTo>
                  <a:cubicBezTo>
                    <a:pt x="246710" y="438382"/>
                    <a:pt x="478118" y="438382"/>
                    <a:pt x="619885" y="357034"/>
                  </a:cubicBezTo>
                  <a:close/>
                </a:path>
              </a:pathLst>
            </a:custGeom>
            <a:solidFill>
              <a:srgbClr val="9090A4">
                <a:alpha val="61000"/>
              </a:srgbClr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xmlns="" id="{439C9013-1BBC-43D9-B2A4-EA3E60AB95AA}"/>
                </a:ext>
              </a:extLst>
            </p:cNvPr>
            <p:cNvSpPr/>
            <p:nvPr/>
          </p:nvSpPr>
          <p:spPr>
            <a:xfrm>
              <a:off x="4818680" y="3350579"/>
              <a:ext cx="697647" cy="401476"/>
            </a:xfrm>
            <a:custGeom>
              <a:avLst/>
              <a:gdLst>
                <a:gd name="connsiteX0" fmla="*/ 600519 w 697646"/>
                <a:gd name="connsiteY0" fmla="*/ 345895 h 401476"/>
                <a:gd name="connsiteX1" fmla="*/ 600519 w 697646"/>
                <a:gd name="connsiteY1" fmla="*/ 59135 h 401476"/>
                <a:gd name="connsiteX2" fmla="*/ 102426 w 697646"/>
                <a:gd name="connsiteY2" fmla="*/ 59135 h 401476"/>
                <a:gd name="connsiteX3" fmla="*/ 102426 w 697646"/>
                <a:gd name="connsiteY3" fmla="*/ 345895 h 401476"/>
                <a:gd name="connsiteX4" fmla="*/ 600519 w 697646"/>
                <a:gd name="connsiteY4" fmla="*/ 345895 h 401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7646" h="401476">
                  <a:moveTo>
                    <a:pt x="600519" y="345895"/>
                  </a:moveTo>
                  <a:cubicBezTo>
                    <a:pt x="737877" y="267047"/>
                    <a:pt x="737877" y="137983"/>
                    <a:pt x="600519" y="59135"/>
                  </a:cubicBezTo>
                  <a:cubicBezTo>
                    <a:pt x="463162" y="-19712"/>
                    <a:pt x="238993" y="-19712"/>
                    <a:pt x="102426" y="59135"/>
                  </a:cubicBezTo>
                  <a:cubicBezTo>
                    <a:pt x="-34142" y="137983"/>
                    <a:pt x="-34142" y="267047"/>
                    <a:pt x="102426" y="345895"/>
                  </a:cubicBezTo>
                  <a:cubicBezTo>
                    <a:pt x="239059" y="424742"/>
                    <a:pt x="463162" y="424742"/>
                    <a:pt x="600519" y="345895"/>
                  </a:cubicBezTo>
                  <a:close/>
                </a:path>
              </a:pathLst>
            </a:custGeom>
            <a:solidFill>
              <a:srgbClr val="8C8CA2">
                <a:alpha val="63000"/>
              </a:srgbClr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xmlns="" id="{18B25BD9-0A57-4970-85DC-F4C37C76EA68}"/>
                </a:ext>
              </a:extLst>
            </p:cNvPr>
            <p:cNvSpPr/>
            <p:nvPr/>
          </p:nvSpPr>
          <p:spPr>
            <a:xfrm>
              <a:off x="4830082" y="3357062"/>
              <a:ext cx="677902" cy="388313"/>
            </a:xfrm>
            <a:custGeom>
              <a:avLst/>
              <a:gdLst>
                <a:gd name="connsiteX0" fmla="*/ 581153 w 677902"/>
                <a:gd name="connsiteY0" fmla="*/ 334739 h 388312"/>
                <a:gd name="connsiteX1" fmla="*/ 581153 w 677902"/>
                <a:gd name="connsiteY1" fmla="*/ 57260 h 388312"/>
                <a:gd name="connsiteX2" fmla="*/ 99119 w 677902"/>
                <a:gd name="connsiteY2" fmla="*/ 57260 h 388312"/>
                <a:gd name="connsiteX3" fmla="*/ 99119 w 677902"/>
                <a:gd name="connsiteY3" fmla="*/ 334739 h 388312"/>
                <a:gd name="connsiteX4" fmla="*/ 581153 w 677902"/>
                <a:gd name="connsiteY4" fmla="*/ 334739 h 388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7902" h="388312">
                  <a:moveTo>
                    <a:pt x="581153" y="334739"/>
                  </a:moveTo>
                  <a:cubicBezTo>
                    <a:pt x="714035" y="258458"/>
                    <a:pt x="714035" y="133540"/>
                    <a:pt x="581153" y="57260"/>
                  </a:cubicBezTo>
                  <a:cubicBezTo>
                    <a:pt x="448205" y="-19087"/>
                    <a:pt x="231277" y="-19087"/>
                    <a:pt x="99119" y="57260"/>
                  </a:cubicBezTo>
                  <a:cubicBezTo>
                    <a:pt x="-33040" y="133540"/>
                    <a:pt x="-33040" y="258458"/>
                    <a:pt x="99119" y="334739"/>
                  </a:cubicBezTo>
                  <a:cubicBezTo>
                    <a:pt x="231277" y="411085"/>
                    <a:pt x="448205" y="411085"/>
                    <a:pt x="581153" y="334739"/>
                  </a:cubicBezTo>
                  <a:close/>
                </a:path>
              </a:pathLst>
            </a:custGeom>
            <a:solidFill>
              <a:srgbClr val="89899F">
                <a:alpha val="65000"/>
              </a:srgbClr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xmlns="" id="{FDCFF6D3-3326-4D92-B288-52A3DF613C48}"/>
                </a:ext>
              </a:extLst>
            </p:cNvPr>
            <p:cNvSpPr/>
            <p:nvPr/>
          </p:nvSpPr>
          <p:spPr>
            <a:xfrm>
              <a:off x="4841369" y="3363529"/>
              <a:ext cx="658157" cy="375150"/>
            </a:xfrm>
            <a:custGeom>
              <a:avLst/>
              <a:gdLst>
                <a:gd name="connsiteX0" fmla="*/ 561836 w 658157"/>
                <a:gd name="connsiteY0" fmla="*/ 323665 h 375149"/>
                <a:gd name="connsiteX1" fmla="*/ 561836 w 658157"/>
                <a:gd name="connsiteY1" fmla="*/ 55335 h 375149"/>
                <a:gd name="connsiteX2" fmla="*/ 95861 w 658157"/>
                <a:gd name="connsiteY2" fmla="*/ 55335 h 375149"/>
                <a:gd name="connsiteX3" fmla="*/ 95861 w 658157"/>
                <a:gd name="connsiteY3" fmla="*/ 323665 h 375149"/>
                <a:gd name="connsiteX4" fmla="*/ 561836 w 658157"/>
                <a:gd name="connsiteY4" fmla="*/ 323665 h 375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8157" h="375149">
                  <a:moveTo>
                    <a:pt x="561836" y="323665"/>
                  </a:moveTo>
                  <a:cubicBezTo>
                    <a:pt x="690308" y="249886"/>
                    <a:pt x="690308" y="129180"/>
                    <a:pt x="561836" y="55335"/>
                  </a:cubicBezTo>
                  <a:cubicBezTo>
                    <a:pt x="433298" y="-18445"/>
                    <a:pt x="223609" y="-18445"/>
                    <a:pt x="95861" y="55335"/>
                  </a:cubicBezTo>
                  <a:cubicBezTo>
                    <a:pt x="-31954" y="129114"/>
                    <a:pt x="-31954" y="249820"/>
                    <a:pt x="95861" y="323665"/>
                  </a:cubicBezTo>
                  <a:cubicBezTo>
                    <a:pt x="223609" y="397445"/>
                    <a:pt x="433298" y="397445"/>
                    <a:pt x="561836" y="323665"/>
                  </a:cubicBezTo>
                  <a:close/>
                </a:path>
              </a:pathLst>
            </a:custGeom>
            <a:solidFill>
              <a:srgbClr val="85859C">
                <a:alpha val="67000"/>
              </a:srgbClr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xmlns="" id="{79B0D592-5C10-4328-9A42-9FA7AE4B35C5}"/>
                </a:ext>
              </a:extLst>
            </p:cNvPr>
            <p:cNvSpPr/>
            <p:nvPr/>
          </p:nvSpPr>
          <p:spPr>
            <a:xfrm>
              <a:off x="4852706" y="3370127"/>
              <a:ext cx="631831" cy="361987"/>
            </a:xfrm>
            <a:custGeom>
              <a:avLst/>
              <a:gdLst>
                <a:gd name="connsiteX0" fmla="*/ 542470 w 631831"/>
                <a:gd name="connsiteY0" fmla="*/ 312460 h 361986"/>
                <a:gd name="connsiteX1" fmla="*/ 542470 w 631831"/>
                <a:gd name="connsiteY1" fmla="*/ 53410 h 361986"/>
                <a:gd name="connsiteX2" fmla="*/ 92553 w 631831"/>
                <a:gd name="connsiteY2" fmla="*/ 53410 h 361986"/>
                <a:gd name="connsiteX3" fmla="*/ 92553 w 631831"/>
                <a:gd name="connsiteY3" fmla="*/ 312460 h 361986"/>
                <a:gd name="connsiteX4" fmla="*/ 542470 w 631831"/>
                <a:gd name="connsiteY4" fmla="*/ 312460 h 361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1831" h="361986">
                  <a:moveTo>
                    <a:pt x="542470" y="312460"/>
                  </a:moveTo>
                  <a:cubicBezTo>
                    <a:pt x="666598" y="241248"/>
                    <a:pt x="666598" y="124622"/>
                    <a:pt x="542470" y="53410"/>
                  </a:cubicBezTo>
                  <a:cubicBezTo>
                    <a:pt x="418407" y="-17803"/>
                    <a:pt x="215958" y="-17803"/>
                    <a:pt x="92553" y="53410"/>
                  </a:cubicBezTo>
                  <a:cubicBezTo>
                    <a:pt x="-30851" y="124622"/>
                    <a:pt x="-30851" y="241248"/>
                    <a:pt x="92553" y="312460"/>
                  </a:cubicBezTo>
                  <a:cubicBezTo>
                    <a:pt x="215892" y="383673"/>
                    <a:pt x="418407" y="383673"/>
                    <a:pt x="542470" y="312460"/>
                  </a:cubicBezTo>
                  <a:close/>
                </a:path>
              </a:pathLst>
            </a:custGeom>
            <a:solidFill>
              <a:srgbClr val="818199">
                <a:alpha val="69000"/>
              </a:srgbClr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xmlns="" id="{13EC5AC0-8147-4E1F-85AA-63EE5FC8DC47}"/>
                </a:ext>
              </a:extLst>
            </p:cNvPr>
            <p:cNvSpPr/>
            <p:nvPr/>
          </p:nvSpPr>
          <p:spPr>
            <a:xfrm>
              <a:off x="4863977" y="3376675"/>
              <a:ext cx="612086" cy="348823"/>
            </a:xfrm>
            <a:custGeom>
              <a:avLst/>
              <a:gdLst>
                <a:gd name="connsiteX0" fmla="*/ 523169 w 612086"/>
                <a:gd name="connsiteY0" fmla="*/ 301304 h 348823"/>
                <a:gd name="connsiteX1" fmla="*/ 523169 w 612086"/>
                <a:gd name="connsiteY1" fmla="*/ 51534 h 348823"/>
                <a:gd name="connsiteX2" fmla="*/ 89246 w 612086"/>
                <a:gd name="connsiteY2" fmla="*/ 51534 h 348823"/>
                <a:gd name="connsiteX3" fmla="*/ 89246 w 612086"/>
                <a:gd name="connsiteY3" fmla="*/ 301304 h 348823"/>
                <a:gd name="connsiteX4" fmla="*/ 523169 w 612086"/>
                <a:gd name="connsiteY4" fmla="*/ 301304 h 348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2086" h="348823">
                  <a:moveTo>
                    <a:pt x="523169" y="301304"/>
                  </a:moveTo>
                  <a:cubicBezTo>
                    <a:pt x="642822" y="232593"/>
                    <a:pt x="642822" y="120179"/>
                    <a:pt x="523169" y="51534"/>
                  </a:cubicBezTo>
                  <a:cubicBezTo>
                    <a:pt x="403516" y="-17178"/>
                    <a:pt x="208241" y="-17178"/>
                    <a:pt x="89246" y="51534"/>
                  </a:cubicBezTo>
                  <a:cubicBezTo>
                    <a:pt x="-29749" y="120245"/>
                    <a:pt x="-29749" y="232659"/>
                    <a:pt x="89246" y="301304"/>
                  </a:cubicBezTo>
                  <a:cubicBezTo>
                    <a:pt x="208307" y="370016"/>
                    <a:pt x="403516" y="370016"/>
                    <a:pt x="523169" y="301304"/>
                  </a:cubicBezTo>
                  <a:close/>
                </a:path>
              </a:pathLst>
            </a:custGeom>
            <a:solidFill>
              <a:srgbClr val="7E7E96">
                <a:alpha val="71000"/>
              </a:srgbClr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xmlns="" id="{6D09134D-F7AD-49D3-889C-255ABBD291BE}"/>
                </a:ext>
              </a:extLst>
            </p:cNvPr>
            <p:cNvSpPr/>
            <p:nvPr/>
          </p:nvSpPr>
          <p:spPr>
            <a:xfrm>
              <a:off x="4875380" y="3383208"/>
              <a:ext cx="585760" cy="335660"/>
            </a:xfrm>
            <a:custGeom>
              <a:avLst/>
              <a:gdLst>
                <a:gd name="connsiteX0" fmla="*/ 503737 w 585760"/>
                <a:gd name="connsiteY0" fmla="*/ 290165 h 335660"/>
                <a:gd name="connsiteX1" fmla="*/ 503737 w 585760"/>
                <a:gd name="connsiteY1" fmla="*/ 49609 h 335660"/>
                <a:gd name="connsiteX2" fmla="*/ 85939 w 585760"/>
                <a:gd name="connsiteY2" fmla="*/ 49609 h 335660"/>
                <a:gd name="connsiteX3" fmla="*/ 85939 w 585760"/>
                <a:gd name="connsiteY3" fmla="*/ 290165 h 335660"/>
                <a:gd name="connsiteX4" fmla="*/ 503737 w 585760"/>
                <a:gd name="connsiteY4" fmla="*/ 290165 h 335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5760" h="335660">
                  <a:moveTo>
                    <a:pt x="503737" y="290165"/>
                  </a:moveTo>
                  <a:cubicBezTo>
                    <a:pt x="618981" y="224020"/>
                    <a:pt x="618981" y="115753"/>
                    <a:pt x="503737" y="49609"/>
                  </a:cubicBezTo>
                  <a:cubicBezTo>
                    <a:pt x="388494" y="-16536"/>
                    <a:pt x="200458" y="-16536"/>
                    <a:pt x="85939" y="49609"/>
                  </a:cubicBezTo>
                  <a:cubicBezTo>
                    <a:pt x="-28646" y="115753"/>
                    <a:pt x="-28646" y="224020"/>
                    <a:pt x="85939" y="290165"/>
                  </a:cubicBezTo>
                  <a:cubicBezTo>
                    <a:pt x="200524" y="356310"/>
                    <a:pt x="388560" y="356310"/>
                    <a:pt x="503737" y="290165"/>
                  </a:cubicBezTo>
                  <a:close/>
                </a:path>
              </a:pathLst>
            </a:custGeom>
            <a:solidFill>
              <a:srgbClr val="7A7A93">
                <a:alpha val="73000"/>
              </a:srgbClr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xmlns="" id="{CB84366F-B14F-4D1F-BFE4-DB76126AB1B1}"/>
                </a:ext>
              </a:extLst>
            </p:cNvPr>
            <p:cNvSpPr/>
            <p:nvPr/>
          </p:nvSpPr>
          <p:spPr>
            <a:xfrm>
              <a:off x="4886650" y="3389674"/>
              <a:ext cx="566015" cy="322497"/>
            </a:xfrm>
            <a:custGeom>
              <a:avLst/>
              <a:gdLst>
                <a:gd name="connsiteX0" fmla="*/ 484437 w 566015"/>
                <a:gd name="connsiteY0" fmla="*/ 279026 h 322497"/>
                <a:gd name="connsiteX1" fmla="*/ 484437 w 566015"/>
                <a:gd name="connsiteY1" fmla="*/ 47684 h 322497"/>
                <a:gd name="connsiteX2" fmla="*/ 82632 w 566015"/>
                <a:gd name="connsiteY2" fmla="*/ 47684 h 322497"/>
                <a:gd name="connsiteX3" fmla="*/ 82632 w 566015"/>
                <a:gd name="connsiteY3" fmla="*/ 279026 h 322497"/>
                <a:gd name="connsiteX4" fmla="*/ 484437 w 566015"/>
                <a:gd name="connsiteY4" fmla="*/ 279026 h 32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6015" h="322497">
                  <a:moveTo>
                    <a:pt x="484437" y="279026"/>
                  </a:moveTo>
                  <a:cubicBezTo>
                    <a:pt x="595271" y="215448"/>
                    <a:pt x="595271" y="111327"/>
                    <a:pt x="484437" y="47684"/>
                  </a:cubicBezTo>
                  <a:cubicBezTo>
                    <a:pt x="373669" y="-15895"/>
                    <a:pt x="192808" y="-15895"/>
                    <a:pt x="82632" y="47684"/>
                  </a:cubicBezTo>
                  <a:cubicBezTo>
                    <a:pt x="-27544" y="111327"/>
                    <a:pt x="-27544" y="215382"/>
                    <a:pt x="82632" y="279026"/>
                  </a:cubicBezTo>
                  <a:cubicBezTo>
                    <a:pt x="192873" y="342670"/>
                    <a:pt x="373669" y="342670"/>
                    <a:pt x="484437" y="279026"/>
                  </a:cubicBezTo>
                  <a:close/>
                </a:path>
              </a:pathLst>
            </a:custGeom>
            <a:solidFill>
              <a:srgbClr val="777790">
                <a:alpha val="75000"/>
              </a:srgbClr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xmlns="" id="{B2BFF210-64D3-4DC2-9784-DBEFCAE15C3D}"/>
                </a:ext>
              </a:extLst>
            </p:cNvPr>
            <p:cNvSpPr/>
            <p:nvPr/>
          </p:nvSpPr>
          <p:spPr>
            <a:xfrm>
              <a:off x="4898053" y="3396222"/>
              <a:ext cx="539689" cy="309334"/>
            </a:xfrm>
            <a:custGeom>
              <a:avLst/>
              <a:gdLst>
                <a:gd name="connsiteX0" fmla="*/ 465070 w 539689"/>
                <a:gd name="connsiteY0" fmla="*/ 267870 h 309333"/>
                <a:gd name="connsiteX1" fmla="*/ 465070 w 539689"/>
                <a:gd name="connsiteY1" fmla="*/ 45808 h 309333"/>
                <a:gd name="connsiteX2" fmla="*/ 79324 w 539689"/>
                <a:gd name="connsiteY2" fmla="*/ 45808 h 309333"/>
                <a:gd name="connsiteX3" fmla="*/ 79324 w 539689"/>
                <a:gd name="connsiteY3" fmla="*/ 267870 h 309333"/>
                <a:gd name="connsiteX4" fmla="*/ 465070 w 539689"/>
                <a:gd name="connsiteY4" fmla="*/ 267870 h 309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689" h="309333">
                  <a:moveTo>
                    <a:pt x="465070" y="267870"/>
                  </a:moveTo>
                  <a:cubicBezTo>
                    <a:pt x="571494" y="206793"/>
                    <a:pt x="571494" y="106819"/>
                    <a:pt x="465070" y="45808"/>
                  </a:cubicBezTo>
                  <a:cubicBezTo>
                    <a:pt x="358646" y="-15269"/>
                    <a:pt x="185090" y="-15269"/>
                    <a:pt x="79324" y="45808"/>
                  </a:cubicBezTo>
                  <a:cubicBezTo>
                    <a:pt x="-26441" y="106885"/>
                    <a:pt x="-26441" y="206859"/>
                    <a:pt x="79324" y="267870"/>
                  </a:cubicBezTo>
                  <a:cubicBezTo>
                    <a:pt x="185090" y="328947"/>
                    <a:pt x="358646" y="328947"/>
                    <a:pt x="465070" y="267870"/>
                  </a:cubicBezTo>
                  <a:close/>
                </a:path>
              </a:pathLst>
            </a:custGeom>
            <a:solidFill>
              <a:srgbClr val="73738D">
                <a:alpha val="76000"/>
              </a:srgbClr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xmlns="" id="{BF8128C3-E11C-4FCD-9BD2-23846E3408C9}"/>
                </a:ext>
              </a:extLst>
            </p:cNvPr>
            <p:cNvSpPr/>
            <p:nvPr/>
          </p:nvSpPr>
          <p:spPr>
            <a:xfrm>
              <a:off x="4909390" y="3402755"/>
              <a:ext cx="519944" cy="296171"/>
            </a:xfrm>
            <a:custGeom>
              <a:avLst/>
              <a:gdLst>
                <a:gd name="connsiteX0" fmla="*/ 445704 w 519944"/>
                <a:gd name="connsiteY0" fmla="*/ 256731 h 296170"/>
                <a:gd name="connsiteX1" fmla="*/ 445704 w 519944"/>
                <a:gd name="connsiteY1" fmla="*/ 43883 h 296170"/>
                <a:gd name="connsiteX2" fmla="*/ 76017 w 519944"/>
                <a:gd name="connsiteY2" fmla="*/ 43883 h 296170"/>
                <a:gd name="connsiteX3" fmla="*/ 76017 w 519944"/>
                <a:gd name="connsiteY3" fmla="*/ 256731 h 296170"/>
                <a:gd name="connsiteX4" fmla="*/ 445704 w 519944"/>
                <a:gd name="connsiteY4" fmla="*/ 256731 h 296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9944" h="296170">
                  <a:moveTo>
                    <a:pt x="445704" y="256731"/>
                  </a:moveTo>
                  <a:cubicBezTo>
                    <a:pt x="547653" y="198221"/>
                    <a:pt x="547653" y="102459"/>
                    <a:pt x="445704" y="43883"/>
                  </a:cubicBezTo>
                  <a:cubicBezTo>
                    <a:pt x="343755" y="-14628"/>
                    <a:pt x="177373" y="-14628"/>
                    <a:pt x="76017" y="43883"/>
                  </a:cubicBezTo>
                  <a:cubicBezTo>
                    <a:pt x="-25339" y="102393"/>
                    <a:pt x="-25339" y="198155"/>
                    <a:pt x="76017" y="256731"/>
                  </a:cubicBezTo>
                  <a:cubicBezTo>
                    <a:pt x="177373" y="315241"/>
                    <a:pt x="343755" y="315241"/>
                    <a:pt x="445704" y="256731"/>
                  </a:cubicBezTo>
                  <a:close/>
                </a:path>
              </a:pathLst>
            </a:custGeom>
            <a:solidFill>
              <a:srgbClr val="6F6F8A">
                <a:alpha val="78000"/>
              </a:srgbClr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xmlns="" id="{3590D1F5-E50C-4E21-9893-A1CF64B0165D}"/>
                </a:ext>
              </a:extLst>
            </p:cNvPr>
            <p:cNvSpPr/>
            <p:nvPr/>
          </p:nvSpPr>
          <p:spPr>
            <a:xfrm>
              <a:off x="4920727" y="3409303"/>
              <a:ext cx="493618" cy="283008"/>
            </a:xfrm>
            <a:custGeom>
              <a:avLst/>
              <a:gdLst>
                <a:gd name="connsiteX0" fmla="*/ 426338 w 493618"/>
                <a:gd name="connsiteY0" fmla="*/ 245575 h 283007"/>
                <a:gd name="connsiteX1" fmla="*/ 426338 w 493618"/>
                <a:gd name="connsiteY1" fmla="*/ 42007 h 283007"/>
                <a:gd name="connsiteX2" fmla="*/ 72710 w 493618"/>
                <a:gd name="connsiteY2" fmla="*/ 42007 h 283007"/>
                <a:gd name="connsiteX3" fmla="*/ 72710 w 493618"/>
                <a:gd name="connsiteY3" fmla="*/ 245575 h 283007"/>
                <a:gd name="connsiteX4" fmla="*/ 426338 w 493618"/>
                <a:gd name="connsiteY4" fmla="*/ 245575 h 283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3618" h="283007">
                  <a:moveTo>
                    <a:pt x="426338" y="245575"/>
                  </a:moveTo>
                  <a:cubicBezTo>
                    <a:pt x="523877" y="189566"/>
                    <a:pt x="523877" y="97950"/>
                    <a:pt x="426338" y="42007"/>
                  </a:cubicBezTo>
                  <a:cubicBezTo>
                    <a:pt x="328799" y="-14002"/>
                    <a:pt x="169657" y="-14002"/>
                    <a:pt x="72710" y="42007"/>
                  </a:cubicBezTo>
                  <a:cubicBezTo>
                    <a:pt x="-24237" y="98016"/>
                    <a:pt x="-24237" y="189632"/>
                    <a:pt x="72710" y="245575"/>
                  </a:cubicBezTo>
                  <a:cubicBezTo>
                    <a:pt x="169657" y="301518"/>
                    <a:pt x="328799" y="301518"/>
                    <a:pt x="426338" y="245575"/>
                  </a:cubicBezTo>
                  <a:close/>
                </a:path>
              </a:pathLst>
            </a:custGeom>
            <a:solidFill>
              <a:srgbClr val="6C6C87">
                <a:alpha val="80000"/>
              </a:srgbClr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xmlns="" id="{9E27BECD-0895-4EB7-AF40-C2AD0CD5EE09}"/>
                </a:ext>
              </a:extLst>
            </p:cNvPr>
            <p:cNvSpPr/>
            <p:nvPr/>
          </p:nvSpPr>
          <p:spPr>
            <a:xfrm>
              <a:off x="4932129" y="3415836"/>
              <a:ext cx="473873" cy="269845"/>
            </a:xfrm>
            <a:custGeom>
              <a:avLst/>
              <a:gdLst>
                <a:gd name="connsiteX0" fmla="*/ 406971 w 473873"/>
                <a:gd name="connsiteY0" fmla="*/ 234435 h 269844"/>
                <a:gd name="connsiteX1" fmla="*/ 406971 w 473873"/>
                <a:gd name="connsiteY1" fmla="*/ 40082 h 269844"/>
                <a:gd name="connsiteX2" fmla="*/ 69403 w 473873"/>
                <a:gd name="connsiteY2" fmla="*/ 40082 h 269844"/>
                <a:gd name="connsiteX3" fmla="*/ 69403 w 473873"/>
                <a:gd name="connsiteY3" fmla="*/ 234435 h 269844"/>
                <a:gd name="connsiteX4" fmla="*/ 406971 w 473873"/>
                <a:gd name="connsiteY4" fmla="*/ 234435 h 269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873" h="269844">
                  <a:moveTo>
                    <a:pt x="406971" y="234435"/>
                  </a:moveTo>
                  <a:cubicBezTo>
                    <a:pt x="500035" y="180993"/>
                    <a:pt x="500035" y="93524"/>
                    <a:pt x="406971" y="40082"/>
                  </a:cubicBezTo>
                  <a:cubicBezTo>
                    <a:pt x="313908" y="-13361"/>
                    <a:pt x="161940" y="-13361"/>
                    <a:pt x="69403" y="40082"/>
                  </a:cubicBezTo>
                  <a:cubicBezTo>
                    <a:pt x="-23134" y="93524"/>
                    <a:pt x="-23134" y="180993"/>
                    <a:pt x="69403" y="234435"/>
                  </a:cubicBezTo>
                  <a:cubicBezTo>
                    <a:pt x="161940" y="287878"/>
                    <a:pt x="313842" y="287878"/>
                    <a:pt x="406971" y="234435"/>
                  </a:cubicBezTo>
                  <a:close/>
                </a:path>
              </a:pathLst>
            </a:custGeom>
            <a:solidFill>
              <a:srgbClr val="686884">
                <a:alpha val="82000"/>
              </a:srgbClr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xmlns="" id="{1438B971-C1B1-4BEA-A071-623B50AA6207}"/>
                </a:ext>
              </a:extLst>
            </p:cNvPr>
            <p:cNvSpPr/>
            <p:nvPr/>
          </p:nvSpPr>
          <p:spPr>
            <a:xfrm>
              <a:off x="4943400" y="3422302"/>
              <a:ext cx="454129" cy="256681"/>
            </a:xfrm>
            <a:custGeom>
              <a:avLst/>
              <a:gdLst>
                <a:gd name="connsiteX0" fmla="*/ 387671 w 454128"/>
                <a:gd name="connsiteY0" fmla="*/ 223296 h 256681"/>
                <a:gd name="connsiteX1" fmla="*/ 387671 w 454128"/>
                <a:gd name="connsiteY1" fmla="*/ 38157 h 256681"/>
                <a:gd name="connsiteX2" fmla="*/ 66096 w 454128"/>
                <a:gd name="connsiteY2" fmla="*/ 38157 h 256681"/>
                <a:gd name="connsiteX3" fmla="*/ 66096 w 454128"/>
                <a:gd name="connsiteY3" fmla="*/ 223296 h 256681"/>
                <a:gd name="connsiteX4" fmla="*/ 387671 w 454128"/>
                <a:gd name="connsiteY4" fmla="*/ 223296 h 256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128" h="256681">
                  <a:moveTo>
                    <a:pt x="387671" y="223296"/>
                  </a:moveTo>
                  <a:cubicBezTo>
                    <a:pt x="476325" y="172421"/>
                    <a:pt x="476325" y="89098"/>
                    <a:pt x="387671" y="38157"/>
                  </a:cubicBezTo>
                  <a:cubicBezTo>
                    <a:pt x="299017" y="-12719"/>
                    <a:pt x="154288" y="-12719"/>
                    <a:pt x="66096" y="38157"/>
                  </a:cubicBezTo>
                  <a:cubicBezTo>
                    <a:pt x="-22032" y="89098"/>
                    <a:pt x="-22032" y="172421"/>
                    <a:pt x="66096" y="223296"/>
                  </a:cubicBezTo>
                  <a:cubicBezTo>
                    <a:pt x="154288" y="274238"/>
                    <a:pt x="299017" y="274238"/>
                    <a:pt x="387671" y="223296"/>
                  </a:cubicBezTo>
                  <a:close/>
                </a:path>
              </a:pathLst>
            </a:custGeom>
            <a:solidFill>
              <a:srgbClr val="656581">
                <a:alpha val="84000"/>
              </a:srgbClr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xmlns="" id="{18482EEF-CCE0-489F-877F-7C4CAD871991}"/>
                </a:ext>
              </a:extLst>
            </p:cNvPr>
            <p:cNvSpPr/>
            <p:nvPr/>
          </p:nvSpPr>
          <p:spPr>
            <a:xfrm>
              <a:off x="4954754" y="3428851"/>
              <a:ext cx="427802" cy="243518"/>
            </a:xfrm>
            <a:custGeom>
              <a:avLst/>
              <a:gdLst>
                <a:gd name="connsiteX0" fmla="*/ 368288 w 427802"/>
                <a:gd name="connsiteY0" fmla="*/ 212141 h 243518"/>
                <a:gd name="connsiteX1" fmla="*/ 368288 w 427802"/>
                <a:gd name="connsiteY1" fmla="*/ 36281 h 243518"/>
                <a:gd name="connsiteX2" fmla="*/ 62837 w 427802"/>
                <a:gd name="connsiteY2" fmla="*/ 36281 h 243518"/>
                <a:gd name="connsiteX3" fmla="*/ 62837 w 427802"/>
                <a:gd name="connsiteY3" fmla="*/ 212141 h 243518"/>
                <a:gd name="connsiteX4" fmla="*/ 368288 w 427802"/>
                <a:gd name="connsiteY4" fmla="*/ 212141 h 243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7802" h="243518">
                  <a:moveTo>
                    <a:pt x="368288" y="212141"/>
                  </a:moveTo>
                  <a:cubicBezTo>
                    <a:pt x="452533" y="163766"/>
                    <a:pt x="452533" y="84656"/>
                    <a:pt x="368288" y="36281"/>
                  </a:cubicBezTo>
                  <a:cubicBezTo>
                    <a:pt x="284044" y="-12094"/>
                    <a:pt x="146555" y="-12094"/>
                    <a:pt x="62837" y="36281"/>
                  </a:cubicBezTo>
                  <a:cubicBezTo>
                    <a:pt x="-20946" y="84656"/>
                    <a:pt x="-20946" y="163766"/>
                    <a:pt x="62837" y="212141"/>
                  </a:cubicBezTo>
                  <a:cubicBezTo>
                    <a:pt x="146555" y="260515"/>
                    <a:pt x="284044" y="260515"/>
                    <a:pt x="368288" y="212141"/>
                  </a:cubicBezTo>
                  <a:close/>
                </a:path>
              </a:pathLst>
            </a:custGeom>
            <a:solidFill>
              <a:srgbClr val="61617E">
                <a:alpha val="86000"/>
              </a:srgbClr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xmlns="" id="{634B96EF-44AD-4974-BEC1-72BE726F4727}"/>
                </a:ext>
              </a:extLst>
            </p:cNvPr>
            <p:cNvSpPr/>
            <p:nvPr/>
          </p:nvSpPr>
          <p:spPr>
            <a:xfrm>
              <a:off x="4966025" y="3435383"/>
              <a:ext cx="408058" cy="230355"/>
            </a:xfrm>
            <a:custGeom>
              <a:avLst/>
              <a:gdLst>
                <a:gd name="connsiteX0" fmla="*/ 348988 w 408057"/>
                <a:gd name="connsiteY0" fmla="*/ 201001 h 230355"/>
                <a:gd name="connsiteX1" fmla="*/ 348988 w 408057"/>
                <a:gd name="connsiteY1" fmla="*/ 34356 h 230355"/>
                <a:gd name="connsiteX2" fmla="*/ 59530 w 408057"/>
                <a:gd name="connsiteY2" fmla="*/ 34356 h 230355"/>
                <a:gd name="connsiteX3" fmla="*/ 59530 w 408057"/>
                <a:gd name="connsiteY3" fmla="*/ 201001 h 230355"/>
                <a:gd name="connsiteX4" fmla="*/ 348988 w 408057"/>
                <a:gd name="connsiteY4" fmla="*/ 201001 h 230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8057" h="230355">
                  <a:moveTo>
                    <a:pt x="348988" y="201001"/>
                  </a:moveTo>
                  <a:cubicBezTo>
                    <a:pt x="428756" y="155194"/>
                    <a:pt x="428756" y="80164"/>
                    <a:pt x="348988" y="34356"/>
                  </a:cubicBezTo>
                  <a:cubicBezTo>
                    <a:pt x="269153" y="-11452"/>
                    <a:pt x="138904" y="-11452"/>
                    <a:pt x="59530" y="34356"/>
                  </a:cubicBezTo>
                  <a:cubicBezTo>
                    <a:pt x="-19843" y="80164"/>
                    <a:pt x="-19843" y="155194"/>
                    <a:pt x="59530" y="201001"/>
                  </a:cubicBezTo>
                  <a:cubicBezTo>
                    <a:pt x="138904" y="246809"/>
                    <a:pt x="269153" y="246809"/>
                    <a:pt x="348988" y="201001"/>
                  </a:cubicBezTo>
                  <a:close/>
                </a:path>
              </a:pathLst>
            </a:custGeom>
            <a:solidFill>
              <a:srgbClr val="5E5E7C">
                <a:alpha val="88000"/>
              </a:srgbClr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xmlns="" id="{D221FCAC-9224-4258-80D5-5AE7EDBE25A7}"/>
                </a:ext>
              </a:extLst>
            </p:cNvPr>
            <p:cNvSpPr/>
            <p:nvPr/>
          </p:nvSpPr>
          <p:spPr>
            <a:xfrm>
              <a:off x="4977377" y="3441932"/>
              <a:ext cx="381731" cy="217192"/>
            </a:xfrm>
            <a:custGeom>
              <a:avLst/>
              <a:gdLst>
                <a:gd name="connsiteX0" fmla="*/ 329605 w 381731"/>
                <a:gd name="connsiteY0" fmla="*/ 189845 h 217191"/>
                <a:gd name="connsiteX1" fmla="*/ 329605 w 381731"/>
                <a:gd name="connsiteY1" fmla="*/ 32480 h 217191"/>
                <a:gd name="connsiteX2" fmla="*/ 56273 w 381731"/>
                <a:gd name="connsiteY2" fmla="*/ 32480 h 217191"/>
                <a:gd name="connsiteX3" fmla="*/ 56273 w 381731"/>
                <a:gd name="connsiteY3" fmla="*/ 189845 h 217191"/>
                <a:gd name="connsiteX4" fmla="*/ 329605 w 381731"/>
                <a:gd name="connsiteY4" fmla="*/ 189845 h 217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731" h="217191">
                  <a:moveTo>
                    <a:pt x="329605" y="189845"/>
                  </a:moveTo>
                  <a:cubicBezTo>
                    <a:pt x="405030" y="146539"/>
                    <a:pt x="405030" y="75721"/>
                    <a:pt x="329605" y="32480"/>
                  </a:cubicBezTo>
                  <a:cubicBezTo>
                    <a:pt x="254246" y="-10827"/>
                    <a:pt x="131171" y="-10827"/>
                    <a:pt x="56273" y="32480"/>
                  </a:cubicBezTo>
                  <a:cubicBezTo>
                    <a:pt x="-18758" y="75787"/>
                    <a:pt x="-18758" y="146604"/>
                    <a:pt x="56273" y="189845"/>
                  </a:cubicBezTo>
                  <a:cubicBezTo>
                    <a:pt x="131171" y="233152"/>
                    <a:pt x="254246" y="233152"/>
                    <a:pt x="329605" y="189845"/>
                  </a:cubicBezTo>
                  <a:close/>
                </a:path>
              </a:pathLst>
            </a:custGeom>
            <a:solidFill>
              <a:srgbClr val="5A5A79">
                <a:alpha val="90000"/>
              </a:srgbClr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xmlns="" id="{BCBAE5D3-73A8-483C-8531-064CDFD3772B}"/>
                </a:ext>
              </a:extLst>
            </p:cNvPr>
            <p:cNvSpPr/>
            <p:nvPr/>
          </p:nvSpPr>
          <p:spPr>
            <a:xfrm>
              <a:off x="4988764" y="3448464"/>
              <a:ext cx="361987" cy="204029"/>
            </a:xfrm>
            <a:custGeom>
              <a:avLst/>
              <a:gdLst>
                <a:gd name="connsiteX0" fmla="*/ 310256 w 361986"/>
                <a:gd name="connsiteY0" fmla="*/ 178706 h 204028"/>
                <a:gd name="connsiteX1" fmla="*/ 310256 w 361986"/>
                <a:gd name="connsiteY1" fmla="*/ 30555 h 204028"/>
                <a:gd name="connsiteX2" fmla="*/ 52916 w 361986"/>
                <a:gd name="connsiteY2" fmla="*/ 30555 h 204028"/>
                <a:gd name="connsiteX3" fmla="*/ 52916 w 361986"/>
                <a:gd name="connsiteY3" fmla="*/ 178706 h 204028"/>
                <a:gd name="connsiteX4" fmla="*/ 310256 w 361986"/>
                <a:gd name="connsiteY4" fmla="*/ 178706 h 204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986" h="204028">
                  <a:moveTo>
                    <a:pt x="310256" y="178706"/>
                  </a:moveTo>
                  <a:cubicBezTo>
                    <a:pt x="381205" y="137966"/>
                    <a:pt x="381205" y="71295"/>
                    <a:pt x="310256" y="30555"/>
                  </a:cubicBezTo>
                  <a:cubicBezTo>
                    <a:pt x="239240" y="-10185"/>
                    <a:pt x="123470" y="-10185"/>
                    <a:pt x="52916" y="30555"/>
                  </a:cubicBezTo>
                  <a:cubicBezTo>
                    <a:pt x="-17639" y="71295"/>
                    <a:pt x="-17639" y="137966"/>
                    <a:pt x="52916" y="178706"/>
                  </a:cubicBezTo>
                  <a:cubicBezTo>
                    <a:pt x="123470" y="219446"/>
                    <a:pt x="239240" y="219446"/>
                    <a:pt x="310256" y="178706"/>
                  </a:cubicBezTo>
                  <a:close/>
                </a:path>
              </a:pathLst>
            </a:custGeom>
            <a:solidFill>
              <a:srgbClr val="565676">
                <a:alpha val="92000"/>
              </a:srgbClr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xmlns="" id="{B8281982-6EBD-4360-9516-F9D05B01C12F}"/>
                </a:ext>
              </a:extLst>
            </p:cNvPr>
            <p:cNvSpPr/>
            <p:nvPr/>
          </p:nvSpPr>
          <p:spPr>
            <a:xfrm>
              <a:off x="5000101" y="3454930"/>
              <a:ext cx="335660" cy="190866"/>
            </a:xfrm>
            <a:custGeom>
              <a:avLst/>
              <a:gdLst>
                <a:gd name="connsiteX0" fmla="*/ 290889 w 335660"/>
                <a:gd name="connsiteY0" fmla="*/ 167567 h 190865"/>
                <a:gd name="connsiteX1" fmla="*/ 290889 w 335660"/>
                <a:gd name="connsiteY1" fmla="*/ 28630 h 190865"/>
                <a:gd name="connsiteX2" fmla="*/ 49609 w 335660"/>
                <a:gd name="connsiteY2" fmla="*/ 28630 h 190865"/>
                <a:gd name="connsiteX3" fmla="*/ 49609 w 335660"/>
                <a:gd name="connsiteY3" fmla="*/ 167567 h 190865"/>
                <a:gd name="connsiteX4" fmla="*/ 290889 w 335660"/>
                <a:gd name="connsiteY4" fmla="*/ 167567 h 190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660" h="190865">
                  <a:moveTo>
                    <a:pt x="290889" y="167567"/>
                  </a:moveTo>
                  <a:cubicBezTo>
                    <a:pt x="357429" y="129394"/>
                    <a:pt x="357429" y="66869"/>
                    <a:pt x="290889" y="28630"/>
                  </a:cubicBezTo>
                  <a:cubicBezTo>
                    <a:pt x="224349" y="-9543"/>
                    <a:pt x="115753" y="-9543"/>
                    <a:pt x="49609" y="28630"/>
                  </a:cubicBezTo>
                  <a:cubicBezTo>
                    <a:pt x="-16536" y="66869"/>
                    <a:pt x="-16536" y="129328"/>
                    <a:pt x="49609" y="167567"/>
                  </a:cubicBezTo>
                  <a:cubicBezTo>
                    <a:pt x="115753" y="205806"/>
                    <a:pt x="224349" y="205806"/>
                    <a:pt x="290889" y="167567"/>
                  </a:cubicBezTo>
                  <a:close/>
                </a:path>
              </a:pathLst>
            </a:custGeom>
            <a:solidFill>
              <a:srgbClr val="535373">
                <a:alpha val="94000"/>
              </a:srgbClr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xmlns="" id="{312E2400-1163-4239-86B0-C320FF439632}"/>
                </a:ext>
              </a:extLst>
            </p:cNvPr>
            <p:cNvSpPr/>
            <p:nvPr/>
          </p:nvSpPr>
          <p:spPr>
            <a:xfrm>
              <a:off x="5011437" y="3461479"/>
              <a:ext cx="315916" cy="177702"/>
            </a:xfrm>
            <a:custGeom>
              <a:avLst/>
              <a:gdLst>
                <a:gd name="connsiteX0" fmla="*/ 271523 w 315915"/>
                <a:gd name="connsiteY0" fmla="*/ 156411 h 177702"/>
                <a:gd name="connsiteX1" fmla="*/ 271523 w 315915"/>
                <a:gd name="connsiteY1" fmla="*/ 26754 h 177702"/>
                <a:gd name="connsiteX2" fmla="*/ 46301 w 315915"/>
                <a:gd name="connsiteY2" fmla="*/ 26754 h 177702"/>
                <a:gd name="connsiteX3" fmla="*/ 46301 w 315915"/>
                <a:gd name="connsiteY3" fmla="*/ 156411 h 177702"/>
                <a:gd name="connsiteX4" fmla="*/ 271523 w 315915"/>
                <a:gd name="connsiteY4" fmla="*/ 156411 h 177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5915" h="177702">
                  <a:moveTo>
                    <a:pt x="271523" y="156411"/>
                  </a:moveTo>
                  <a:cubicBezTo>
                    <a:pt x="333653" y="120739"/>
                    <a:pt x="333653" y="62361"/>
                    <a:pt x="271523" y="26754"/>
                  </a:cubicBezTo>
                  <a:cubicBezTo>
                    <a:pt x="209393" y="-8918"/>
                    <a:pt x="108037" y="-8918"/>
                    <a:pt x="46301" y="26754"/>
                  </a:cubicBezTo>
                  <a:cubicBezTo>
                    <a:pt x="-15434" y="62426"/>
                    <a:pt x="-15434" y="120805"/>
                    <a:pt x="46301" y="156411"/>
                  </a:cubicBezTo>
                  <a:cubicBezTo>
                    <a:pt x="108037" y="192083"/>
                    <a:pt x="209393" y="192083"/>
                    <a:pt x="271523" y="156411"/>
                  </a:cubicBezTo>
                  <a:close/>
                </a:path>
              </a:pathLst>
            </a:custGeom>
            <a:solidFill>
              <a:srgbClr val="4F4F70">
                <a:alpha val="96000"/>
              </a:srgbClr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xmlns="" id="{84BF2A0A-513E-4B14-B514-63C249E2F7CD}"/>
                </a:ext>
              </a:extLst>
            </p:cNvPr>
            <p:cNvSpPr/>
            <p:nvPr/>
          </p:nvSpPr>
          <p:spPr>
            <a:xfrm>
              <a:off x="5022708" y="3468011"/>
              <a:ext cx="289589" cy="164539"/>
            </a:xfrm>
            <a:custGeom>
              <a:avLst/>
              <a:gdLst>
                <a:gd name="connsiteX0" fmla="*/ 252222 w 289589"/>
                <a:gd name="connsiteY0" fmla="*/ 145272 h 164539"/>
                <a:gd name="connsiteX1" fmla="*/ 252222 w 289589"/>
                <a:gd name="connsiteY1" fmla="*/ 24829 h 164539"/>
                <a:gd name="connsiteX2" fmla="*/ 42994 w 289589"/>
                <a:gd name="connsiteY2" fmla="*/ 24829 h 164539"/>
                <a:gd name="connsiteX3" fmla="*/ 42994 w 289589"/>
                <a:gd name="connsiteY3" fmla="*/ 145272 h 164539"/>
                <a:gd name="connsiteX4" fmla="*/ 252222 w 289589"/>
                <a:gd name="connsiteY4" fmla="*/ 145272 h 164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9589" h="164539">
                  <a:moveTo>
                    <a:pt x="252222" y="145272"/>
                  </a:moveTo>
                  <a:cubicBezTo>
                    <a:pt x="309943" y="112167"/>
                    <a:pt x="309943" y="57934"/>
                    <a:pt x="252222" y="24829"/>
                  </a:cubicBezTo>
                  <a:cubicBezTo>
                    <a:pt x="194568" y="-8276"/>
                    <a:pt x="100386" y="-8276"/>
                    <a:pt x="42994" y="24829"/>
                  </a:cubicBezTo>
                  <a:cubicBezTo>
                    <a:pt x="-14331" y="57934"/>
                    <a:pt x="-14331" y="112167"/>
                    <a:pt x="42994" y="145272"/>
                  </a:cubicBezTo>
                  <a:cubicBezTo>
                    <a:pt x="100386" y="178377"/>
                    <a:pt x="194568" y="178377"/>
                    <a:pt x="252222" y="145272"/>
                  </a:cubicBezTo>
                  <a:close/>
                </a:path>
              </a:pathLst>
            </a:custGeom>
            <a:solidFill>
              <a:srgbClr val="4C4C6D">
                <a:alpha val="98000"/>
              </a:srgbClr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xmlns="" id="{040FCAA4-2DE2-4B2C-AD7F-D2AC46FA7DB7}"/>
                </a:ext>
              </a:extLst>
            </p:cNvPr>
            <p:cNvSpPr/>
            <p:nvPr/>
          </p:nvSpPr>
          <p:spPr>
            <a:xfrm>
              <a:off x="5034045" y="3474560"/>
              <a:ext cx="269845" cy="151376"/>
            </a:xfrm>
            <a:custGeom>
              <a:avLst/>
              <a:gdLst>
                <a:gd name="connsiteX0" fmla="*/ 232856 w 269844"/>
                <a:gd name="connsiteY0" fmla="*/ 134116 h 151376"/>
                <a:gd name="connsiteX1" fmla="*/ 232856 w 269844"/>
                <a:gd name="connsiteY1" fmla="*/ 22953 h 151376"/>
                <a:gd name="connsiteX2" fmla="*/ 39687 w 269844"/>
                <a:gd name="connsiteY2" fmla="*/ 22953 h 151376"/>
                <a:gd name="connsiteX3" fmla="*/ 39687 w 269844"/>
                <a:gd name="connsiteY3" fmla="*/ 134116 h 151376"/>
                <a:gd name="connsiteX4" fmla="*/ 232856 w 269844"/>
                <a:gd name="connsiteY4" fmla="*/ 134116 h 151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844" h="151376">
                  <a:moveTo>
                    <a:pt x="232856" y="134116"/>
                  </a:moveTo>
                  <a:cubicBezTo>
                    <a:pt x="286167" y="103578"/>
                    <a:pt x="286167" y="53492"/>
                    <a:pt x="232856" y="22953"/>
                  </a:cubicBezTo>
                  <a:cubicBezTo>
                    <a:pt x="179546" y="-7651"/>
                    <a:pt x="92669" y="-7651"/>
                    <a:pt x="39687" y="22953"/>
                  </a:cubicBezTo>
                  <a:cubicBezTo>
                    <a:pt x="-13229" y="53492"/>
                    <a:pt x="-13229" y="103578"/>
                    <a:pt x="39687" y="134116"/>
                  </a:cubicBezTo>
                  <a:cubicBezTo>
                    <a:pt x="92735" y="164720"/>
                    <a:pt x="179611" y="164720"/>
                    <a:pt x="232856" y="134116"/>
                  </a:cubicBezTo>
                  <a:close/>
                </a:path>
              </a:pathLst>
            </a:custGeom>
            <a:solidFill>
              <a:srgbClr val="48486A"/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xmlns="" id="{55B0D415-5D42-4CF5-ADC1-CB61B4A293CC}"/>
                </a:ext>
              </a:extLst>
            </p:cNvPr>
            <p:cNvSpPr/>
            <p:nvPr/>
          </p:nvSpPr>
          <p:spPr>
            <a:xfrm>
              <a:off x="4712831" y="3264476"/>
              <a:ext cx="875349" cy="500200"/>
            </a:xfrm>
            <a:custGeom>
              <a:avLst/>
              <a:gdLst>
                <a:gd name="connsiteX0" fmla="*/ 750530 w 875349"/>
                <a:gd name="connsiteY0" fmla="*/ 432327 h 500199"/>
                <a:gd name="connsiteX1" fmla="*/ 750530 w 875349"/>
                <a:gd name="connsiteY1" fmla="*/ 73895 h 500199"/>
                <a:gd name="connsiteX2" fmla="*/ 128045 w 875349"/>
                <a:gd name="connsiteY2" fmla="*/ 73895 h 500199"/>
                <a:gd name="connsiteX3" fmla="*/ 128045 w 875349"/>
                <a:gd name="connsiteY3" fmla="*/ 432327 h 500199"/>
                <a:gd name="connsiteX4" fmla="*/ 750530 w 875349"/>
                <a:gd name="connsiteY4" fmla="*/ 432327 h 500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5349" h="500199">
                  <a:moveTo>
                    <a:pt x="750530" y="432327"/>
                  </a:moveTo>
                  <a:cubicBezTo>
                    <a:pt x="922177" y="333735"/>
                    <a:pt x="922177" y="172487"/>
                    <a:pt x="750530" y="73895"/>
                  </a:cubicBezTo>
                  <a:cubicBezTo>
                    <a:pt x="578817" y="-24632"/>
                    <a:pt x="298705" y="-24632"/>
                    <a:pt x="128045" y="73895"/>
                  </a:cubicBezTo>
                  <a:cubicBezTo>
                    <a:pt x="-42682" y="172487"/>
                    <a:pt x="-42682" y="333735"/>
                    <a:pt x="128045" y="432327"/>
                  </a:cubicBezTo>
                  <a:cubicBezTo>
                    <a:pt x="298705" y="530853"/>
                    <a:pt x="578817" y="530853"/>
                    <a:pt x="750530" y="432327"/>
                  </a:cubicBezTo>
                  <a:close/>
                </a:path>
              </a:pathLst>
            </a:custGeom>
            <a:solidFill>
              <a:srgbClr val="48486A"/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xmlns="" id="{919CD7C6-C86C-4A03-9C85-89A13B7081B8}"/>
                </a:ext>
              </a:extLst>
            </p:cNvPr>
            <p:cNvSpPr/>
            <p:nvPr/>
          </p:nvSpPr>
          <p:spPr>
            <a:xfrm>
              <a:off x="4712831" y="3217171"/>
              <a:ext cx="875349" cy="500200"/>
            </a:xfrm>
            <a:custGeom>
              <a:avLst/>
              <a:gdLst>
                <a:gd name="connsiteX0" fmla="*/ 750530 w 875349"/>
                <a:gd name="connsiteY0" fmla="*/ 432311 h 500199"/>
                <a:gd name="connsiteX1" fmla="*/ 750530 w 875349"/>
                <a:gd name="connsiteY1" fmla="*/ 73944 h 500199"/>
                <a:gd name="connsiteX2" fmla="*/ 128045 w 875349"/>
                <a:gd name="connsiteY2" fmla="*/ 73944 h 500199"/>
                <a:gd name="connsiteX3" fmla="*/ 128045 w 875349"/>
                <a:gd name="connsiteY3" fmla="*/ 432311 h 500199"/>
                <a:gd name="connsiteX4" fmla="*/ 750530 w 875349"/>
                <a:gd name="connsiteY4" fmla="*/ 432311 h 500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5349" h="500199">
                  <a:moveTo>
                    <a:pt x="750530" y="432311"/>
                  </a:moveTo>
                  <a:cubicBezTo>
                    <a:pt x="922177" y="333785"/>
                    <a:pt x="922177" y="172470"/>
                    <a:pt x="750530" y="73944"/>
                  </a:cubicBezTo>
                  <a:cubicBezTo>
                    <a:pt x="578817" y="-24648"/>
                    <a:pt x="298705" y="-24648"/>
                    <a:pt x="128045" y="73944"/>
                  </a:cubicBezTo>
                  <a:cubicBezTo>
                    <a:pt x="-42682" y="172470"/>
                    <a:pt x="-42682" y="333785"/>
                    <a:pt x="128045" y="432311"/>
                  </a:cubicBezTo>
                  <a:cubicBezTo>
                    <a:pt x="298705" y="530903"/>
                    <a:pt x="578817" y="530903"/>
                    <a:pt x="750530" y="432311"/>
                  </a:cubicBezTo>
                  <a:close/>
                </a:path>
              </a:pathLst>
            </a:custGeom>
            <a:solidFill>
              <a:srgbClr val="5C629E"/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xmlns="" id="{4D785530-1F1B-4AF2-8A32-1B68D4DE4199}"/>
                </a:ext>
              </a:extLst>
            </p:cNvPr>
            <p:cNvSpPr/>
            <p:nvPr/>
          </p:nvSpPr>
          <p:spPr>
            <a:xfrm>
              <a:off x="5128820" y="1422672"/>
              <a:ext cx="46071" cy="2066614"/>
            </a:xfrm>
            <a:custGeom>
              <a:avLst/>
              <a:gdLst>
                <a:gd name="connsiteX0" fmla="*/ 23628 w 46071"/>
                <a:gd name="connsiteY0" fmla="*/ 2071287 h 2066614"/>
                <a:gd name="connsiteX1" fmla="*/ 0 w 46071"/>
                <a:gd name="connsiteY1" fmla="*/ 2047659 h 2066614"/>
                <a:gd name="connsiteX2" fmla="*/ 0 w 46071"/>
                <a:gd name="connsiteY2" fmla="*/ 23628 h 2066614"/>
                <a:gd name="connsiteX3" fmla="*/ 23628 w 46071"/>
                <a:gd name="connsiteY3" fmla="*/ 0 h 2066614"/>
                <a:gd name="connsiteX4" fmla="*/ 47256 w 46071"/>
                <a:gd name="connsiteY4" fmla="*/ 23628 h 2066614"/>
                <a:gd name="connsiteX5" fmla="*/ 47256 w 46071"/>
                <a:gd name="connsiteY5" fmla="*/ 2047659 h 2066614"/>
                <a:gd name="connsiteX6" fmla="*/ 23628 w 46071"/>
                <a:gd name="connsiteY6" fmla="*/ 2071287 h 2066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071" h="2066614">
                  <a:moveTo>
                    <a:pt x="23628" y="2071287"/>
                  </a:moveTo>
                  <a:cubicBezTo>
                    <a:pt x="10530" y="2071287"/>
                    <a:pt x="0" y="2060691"/>
                    <a:pt x="0" y="2047659"/>
                  </a:cubicBezTo>
                  <a:lnTo>
                    <a:pt x="0" y="23628"/>
                  </a:lnTo>
                  <a:cubicBezTo>
                    <a:pt x="0" y="10531"/>
                    <a:pt x="10596" y="0"/>
                    <a:pt x="23628" y="0"/>
                  </a:cubicBezTo>
                  <a:cubicBezTo>
                    <a:pt x="36725" y="0"/>
                    <a:pt x="47256" y="10596"/>
                    <a:pt x="47256" y="23628"/>
                  </a:cubicBezTo>
                  <a:lnTo>
                    <a:pt x="47256" y="2047659"/>
                  </a:lnTo>
                  <a:cubicBezTo>
                    <a:pt x="47256" y="2060691"/>
                    <a:pt x="36725" y="2071287"/>
                    <a:pt x="23628" y="2071287"/>
                  </a:cubicBezTo>
                  <a:close/>
                </a:path>
              </a:pathLst>
            </a:custGeom>
            <a:solidFill>
              <a:srgbClr val="48486A"/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xmlns="" id="{A5CA95B0-1B97-4328-B8A9-A204335DB7BC}"/>
                </a:ext>
              </a:extLst>
            </p:cNvPr>
            <p:cNvSpPr/>
            <p:nvPr/>
          </p:nvSpPr>
          <p:spPr>
            <a:xfrm>
              <a:off x="4635070" y="1112416"/>
              <a:ext cx="1033307" cy="908257"/>
            </a:xfrm>
            <a:custGeom>
              <a:avLst/>
              <a:gdLst>
                <a:gd name="connsiteX0" fmla="*/ 1034558 w 1033307"/>
                <a:gd name="connsiteY0" fmla="*/ 616364 h 908257"/>
                <a:gd name="connsiteX1" fmla="*/ 1034558 w 1033307"/>
                <a:gd name="connsiteY1" fmla="*/ 612086 h 908257"/>
                <a:gd name="connsiteX2" fmla="*/ 1032715 w 1033307"/>
                <a:gd name="connsiteY2" fmla="*/ 0 h 908257"/>
                <a:gd name="connsiteX3" fmla="*/ 0 w 1033307"/>
                <a:gd name="connsiteY3" fmla="*/ 0 h 908257"/>
                <a:gd name="connsiteX4" fmla="*/ 0 w 1033307"/>
                <a:gd name="connsiteY4" fmla="*/ 618405 h 908257"/>
                <a:gd name="connsiteX5" fmla="*/ 329 w 1033307"/>
                <a:gd name="connsiteY5" fmla="*/ 618405 h 908257"/>
                <a:gd name="connsiteX6" fmla="*/ 150652 w 1033307"/>
                <a:gd name="connsiteY6" fmla="*/ 825198 h 908257"/>
                <a:gd name="connsiteX7" fmla="*/ 883247 w 1033307"/>
                <a:gd name="connsiteY7" fmla="*/ 825198 h 908257"/>
                <a:gd name="connsiteX8" fmla="*/ 1034426 w 1033307"/>
                <a:gd name="connsiteY8" fmla="*/ 618405 h 908257"/>
                <a:gd name="connsiteX9" fmla="*/ 1034624 w 1033307"/>
                <a:gd name="connsiteY9" fmla="*/ 618405 h 908257"/>
                <a:gd name="connsiteX10" fmla="*/ 1034624 w 1033307"/>
                <a:gd name="connsiteY10" fmla="*/ 616364 h 908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33307" h="908257">
                  <a:moveTo>
                    <a:pt x="1034558" y="616364"/>
                  </a:moveTo>
                  <a:cubicBezTo>
                    <a:pt x="1034558" y="614916"/>
                    <a:pt x="1034558" y="613534"/>
                    <a:pt x="1034558" y="612086"/>
                  </a:cubicBezTo>
                  <a:lnTo>
                    <a:pt x="1032715" y="0"/>
                  </a:lnTo>
                  <a:lnTo>
                    <a:pt x="0" y="0"/>
                  </a:lnTo>
                  <a:lnTo>
                    <a:pt x="0" y="618405"/>
                  </a:lnTo>
                  <a:lnTo>
                    <a:pt x="329" y="618405"/>
                  </a:lnTo>
                  <a:cubicBezTo>
                    <a:pt x="2106" y="693500"/>
                    <a:pt x="52060" y="768201"/>
                    <a:pt x="150652" y="825198"/>
                  </a:cubicBezTo>
                  <a:cubicBezTo>
                    <a:pt x="351522" y="941165"/>
                    <a:pt x="681193" y="941165"/>
                    <a:pt x="883247" y="825198"/>
                  </a:cubicBezTo>
                  <a:cubicBezTo>
                    <a:pt x="982497" y="768267"/>
                    <a:pt x="1032649" y="693500"/>
                    <a:pt x="1034426" y="618405"/>
                  </a:cubicBezTo>
                  <a:lnTo>
                    <a:pt x="1034624" y="618405"/>
                  </a:lnTo>
                  <a:lnTo>
                    <a:pt x="1034624" y="616364"/>
                  </a:lnTo>
                  <a:close/>
                </a:path>
              </a:pathLst>
            </a:custGeom>
            <a:solidFill>
              <a:srgbClr val="FF9800"/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xmlns="" id="{77461DEE-E126-4BC0-9B03-89F1A9A2C500}"/>
                </a:ext>
              </a:extLst>
            </p:cNvPr>
            <p:cNvSpPr/>
            <p:nvPr/>
          </p:nvSpPr>
          <p:spPr>
            <a:xfrm>
              <a:off x="4635070" y="788636"/>
              <a:ext cx="1033307" cy="592342"/>
            </a:xfrm>
            <a:custGeom>
              <a:avLst/>
              <a:gdLst>
                <a:gd name="connsiteX0" fmla="*/ 883247 w 1033307"/>
                <a:gd name="connsiteY0" fmla="*/ 508723 h 592341"/>
                <a:gd name="connsiteX1" fmla="*/ 883247 w 1033307"/>
                <a:gd name="connsiteY1" fmla="*/ 86975 h 592341"/>
                <a:gd name="connsiteX2" fmla="*/ 150652 w 1033307"/>
                <a:gd name="connsiteY2" fmla="*/ 86975 h 592341"/>
                <a:gd name="connsiteX3" fmla="*/ 150652 w 1033307"/>
                <a:gd name="connsiteY3" fmla="*/ 508723 h 592341"/>
                <a:gd name="connsiteX4" fmla="*/ 883247 w 1033307"/>
                <a:gd name="connsiteY4" fmla="*/ 508723 h 592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3307" h="592341">
                  <a:moveTo>
                    <a:pt x="883247" y="508723"/>
                  </a:moveTo>
                  <a:cubicBezTo>
                    <a:pt x="1085302" y="392755"/>
                    <a:pt x="1085302" y="202943"/>
                    <a:pt x="883247" y="86975"/>
                  </a:cubicBezTo>
                  <a:cubicBezTo>
                    <a:pt x="681193" y="-28992"/>
                    <a:pt x="351522" y="-28992"/>
                    <a:pt x="150652" y="86975"/>
                  </a:cubicBezTo>
                  <a:cubicBezTo>
                    <a:pt x="-50217" y="202943"/>
                    <a:pt x="-50217" y="392755"/>
                    <a:pt x="150652" y="508723"/>
                  </a:cubicBezTo>
                  <a:cubicBezTo>
                    <a:pt x="351522" y="624690"/>
                    <a:pt x="681193" y="624690"/>
                    <a:pt x="883247" y="508723"/>
                  </a:cubicBezTo>
                  <a:close/>
                </a:path>
              </a:pathLst>
            </a:custGeom>
            <a:solidFill>
              <a:srgbClr val="FFC107"/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xmlns="" id="{D35C2AEC-56C7-489E-8E78-A3BE0FA55778}"/>
                </a:ext>
              </a:extLst>
            </p:cNvPr>
            <p:cNvSpPr/>
            <p:nvPr/>
          </p:nvSpPr>
          <p:spPr>
            <a:xfrm>
              <a:off x="4651392" y="797998"/>
              <a:ext cx="1000399" cy="572597"/>
            </a:xfrm>
            <a:custGeom>
              <a:avLst/>
              <a:gdLst>
                <a:gd name="connsiteX0" fmla="*/ 855407 w 1000399"/>
                <a:gd name="connsiteY0" fmla="*/ 492713 h 572596"/>
                <a:gd name="connsiteX1" fmla="*/ 855407 w 1000399"/>
                <a:gd name="connsiteY1" fmla="*/ 84261 h 572596"/>
                <a:gd name="connsiteX2" fmla="*/ 145914 w 1000399"/>
                <a:gd name="connsiteY2" fmla="*/ 84261 h 572596"/>
                <a:gd name="connsiteX3" fmla="*/ 145914 w 1000399"/>
                <a:gd name="connsiteY3" fmla="*/ 492713 h 572596"/>
                <a:gd name="connsiteX4" fmla="*/ 855407 w 1000399"/>
                <a:gd name="connsiteY4" fmla="*/ 492713 h 572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399" h="572596">
                  <a:moveTo>
                    <a:pt x="855407" y="492713"/>
                  </a:moveTo>
                  <a:cubicBezTo>
                    <a:pt x="1051012" y="380366"/>
                    <a:pt x="1051012" y="196608"/>
                    <a:pt x="855407" y="84261"/>
                  </a:cubicBezTo>
                  <a:cubicBezTo>
                    <a:pt x="659737" y="-28087"/>
                    <a:pt x="340465" y="-28087"/>
                    <a:pt x="145914" y="84261"/>
                  </a:cubicBezTo>
                  <a:cubicBezTo>
                    <a:pt x="-48638" y="196608"/>
                    <a:pt x="-48638" y="380366"/>
                    <a:pt x="145914" y="492713"/>
                  </a:cubicBezTo>
                  <a:cubicBezTo>
                    <a:pt x="340465" y="605061"/>
                    <a:pt x="659737" y="605061"/>
                    <a:pt x="855407" y="492713"/>
                  </a:cubicBezTo>
                  <a:close/>
                </a:path>
              </a:pathLst>
            </a:custGeom>
            <a:solidFill>
              <a:srgbClr val="FF9800"/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xmlns="" id="{1F883B0B-5B17-4D61-8C85-97329CCE9BCB}"/>
                </a:ext>
              </a:extLst>
            </p:cNvPr>
            <p:cNvSpPr/>
            <p:nvPr/>
          </p:nvSpPr>
          <p:spPr>
            <a:xfrm>
              <a:off x="4651392" y="797998"/>
              <a:ext cx="1000399" cy="572597"/>
            </a:xfrm>
            <a:custGeom>
              <a:avLst/>
              <a:gdLst>
                <a:gd name="connsiteX0" fmla="*/ 855407 w 1000399"/>
                <a:gd name="connsiteY0" fmla="*/ 492713 h 572596"/>
                <a:gd name="connsiteX1" fmla="*/ 855407 w 1000399"/>
                <a:gd name="connsiteY1" fmla="*/ 84261 h 572596"/>
                <a:gd name="connsiteX2" fmla="*/ 145914 w 1000399"/>
                <a:gd name="connsiteY2" fmla="*/ 84261 h 572596"/>
                <a:gd name="connsiteX3" fmla="*/ 145914 w 1000399"/>
                <a:gd name="connsiteY3" fmla="*/ 492713 h 572596"/>
                <a:gd name="connsiteX4" fmla="*/ 855407 w 1000399"/>
                <a:gd name="connsiteY4" fmla="*/ 492713 h 572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399" h="572596">
                  <a:moveTo>
                    <a:pt x="855407" y="492713"/>
                  </a:moveTo>
                  <a:cubicBezTo>
                    <a:pt x="1051012" y="380366"/>
                    <a:pt x="1051012" y="196608"/>
                    <a:pt x="855407" y="84261"/>
                  </a:cubicBezTo>
                  <a:cubicBezTo>
                    <a:pt x="659737" y="-28087"/>
                    <a:pt x="340465" y="-28087"/>
                    <a:pt x="145914" y="84261"/>
                  </a:cubicBezTo>
                  <a:cubicBezTo>
                    <a:pt x="-48638" y="196608"/>
                    <a:pt x="-48638" y="380366"/>
                    <a:pt x="145914" y="492713"/>
                  </a:cubicBezTo>
                  <a:cubicBezTo>
                    <a:pt x="340465" y="605061"/>
                    <a:pt x="659737" y="605061"/>
                    <a:pt x="855407" y="492713"/>
                  </a:cubicBezTo>
                  <a:close/>
                </a:path>
              </a:pathLst>
            </a:custGeom>
            <a:solidFill>
              <a:srgbClr val="231F20">
                <a:alpha val="19000"/>
              </a:srgbClr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4" name="组合 113">
            <a:extLst>
              <a:ext uri="{FF2B5EF4-FFF2-40B4-BE49-F238E27FC236}">
                <a16:creationId xmlns:a16="http://schemas.microsoft.com/office/drawing/2014/main" xmlns="" id="{3B61E1C0-8CDA-46E5-A697-54C319561667}"/>
              </a:ext>
            </a:extLst>
          </p:cNvPr>
          <p:cNvGrpSpPr/>
          <p:nvPr/>
        </p:nvGrpSpPr>
        <p:grpSpPr>
          <a:xfrm>
            <a:off x="3927252" y="4765439"/>
            <a:ext cx="195557" cy="275195"/>
            <a:chOff x="7512051" y="1538287"/>
            <a:chExt cx="1360488" cy="1914525"/>
          </a:xfrm>
        </p:grpSpPr>
        <p:sp>
          <p:nvSpPr>
            <p:cNvPr id="116" name="Freeform 8">
              <a:extLst>
                <a:ext uri="{FF2B5EF4-FFF2-40B4-BE49-F238E27FC236}">
                  <a16:creationId xmlns:a16="http://schemas.microsoft.com/office/drawing/2014/main" xmlns="" id="{30FD14E5-FCAF-4AC0-BD92-CF907C95549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86739" y="2298700"/>
              <a:ext cx="406400" cy="233363"/>
            </a:xfrm>
            <a:custGeom>
              <a:avLst/>
              <a:gdLst>
                <a:gd name="T0" fmla="*/ 193 w 201"/>
                <a:gd name="T1" fmla="*/ 94 h 116"/>
                <a:gd name="T2" fmla="*/ 193 w 201"/>
                <a:gd name="T3" fmla="*/ 111 h 116"/>
                <a:gd name="T4" fmla="*/ 164 w 201"/>
                <a:gd name="T5" fmla="*/ 111 h 116"/>
                <a:gd name="T6" fmla="*/ 8 w 201"/>
                <a:gd name="T7" fmla="*/ 21 h 116"/>
                <a:gd name="T8" fmla="*/ 8 w 201"/>
                <a:gd name="T9" fmla="*/ 4 h 116"/>
                <a:gd name="T10" fmla="*/ 37 w 201"/>
                <a:gd name="T11" fmla="*/ 4 h 116"/>
                <a:gd name="T12" fmla="*/ 193 w 201"/>
                <a:gd name="T13" fmla="*/ 9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16">
                  <a:moveTo>
                    <a:pt x="193" y="94"/>
                  </a:moveTo>
                  <a:cubicBezTo>
                    <a:pt x="201" y="99"/>
                    <a:pt x="201" y="106"/>
                    <a:pt x="193" y="111"/>
                  </a:cubicBezTo>
                  <a:cubicBezTo>
                    <a:pt x="185" y="116"/>
                    <a:pt x="172" y="116"/>
                    <a:pt x="164" y="11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0" y="16"/>
                    <a:pt x="0" y="9"/>
                    <a:pt x="8" y="4"/>
                  </a:cubicBezTo>
                  <a:cubicBezTo>
                    <a:pt x="16" y="0"/>
                    <a:pt x="29" y="0"/>
                    <a:pt x="37" y="4"/>
                  </a:cubicBezTo>
                  <a:lnTo>
                    <a:pt x="193" y="94"/>
                  </a:lnTo>
                  <a:close/>
                </a:path>
              </a:pathLst>
            </a:custGeom>
            <a:solidFill>
              <a:srgbClr val="F0F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9">
              <a:extLst>
                <a:ext uri="{FF2B5EF4-FFF2-40B4-BE49-F238E27FC236}">
                  <a16:creationId xmlns:a16="http://schemas.microsoft.com/office/drawing/2014/main" xmlns="" id="{2FFABE1F-D95A-4510-A063-F082A9572BDE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9176" y="2557462"/>
              <a:ext cx="114300" cy="66675"/>
            </a:xfrm>
            <a:custGeom>
              <a:avLst/>
              <a:gdLst>
                <a:gd name="T0" fmla="*/ 47 w 57"/>
                <a:gd name="T1" fmla="*/ 6 h 33"/>
                <a:gd name="T2" fmla="*/ 47 w 57"/>
                <a:gd name="T3" fmla="*/ 27 h 33"/>
                <a:gd name="T4" fmla="*/ 10 w 57"/>
                <a:gd name="T5" fmla="*/ 27 h 33"/>
                <a:gd name="T6" fmla="*/ 10 w 57"/>
                <a:gd name="T7" fmla="*/ 6 h 33"/>
                <a:gd name="T8" fmla="*/ 47 w 57"/>
                <a:gd name="T9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33">
                  <a:moveTo>
                    <a:pt x="47" y="6"/>
                  </a:moveTo>
                  <a:cubicBezTo>
                    <a:pt x="57" y="11"/>
                    <a:pt x="57" y="21"/>
                    <a:pt x="47" y="27"/>
                  </a:cubicBezTo>
                  <a:cubicBezTo>
                    <a:pt x="37" y="33"/>
                    <a:pt x="20" y="33"/>
                    <a:pt x="10" y="27"/>
                  </a:cubicBezTo>
                  <a:cubicBezTo>
                    <a:pt x="0" y="21"/>
                    <a:pt x="0" y="11"/>
                    <a:pt x="10" y="6"/>
                  </a:cubicBezTo>
                  <a:cubicBezTo>
                    <a:pt x="20" y="0"/>
                    <a:pt x="37" y="0"/>
                    <a:pt x="47" y="6"/>
                  </a:cubicBezTo>
                  <a:close/>
                </a:path>
              </a:pathLst>
            </a:custGeom>
            <a:solidFill>
              <a:srgbClr val="F0F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6">
              <a:extLst>
                <a:ext uri="{FF2B5EF4-FFF2-40B4-BE49-F238E27FC236}">
                  <a16:creationId xmlns:a16="http://schemas.microsoft.com/office/drawing/2014/main" xmlns="" id="{BD2F0802-F332-4472-A987-163A8DEFBFE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3639" y="1538287"/>
              <a:ext cx="1358900" cy="785813"/>
            </a:xfrm>
            <a:custGeom>
              <a:avLst/>
              <a:gdLst>
                <a:gd name="T0" fmla="*/ 856 w 856"/>
                <a:gd name="T1" fmla="*/ 248 h 495"/>
                <a:gd name="T2" fmla="*/ 429 w 856"/>
                <a:gd name="T3" fmla="*/ 495 h 495"/>
                <a:gd name="T4" fmla="*/ 0 w 856"/>
                <a:gd name="T5" fmla="*/ 248 h 495"/>
                <a:gd name="T6" fmla="*/ 427 w 856"/>
                <a:gd name="T7" fmla="*/ 0 h 495"/>
                <a:gd name="T8" fmla="*/ 856 w 856"/>
                <a:gd name="T9" fmla="*/ 248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6" h="495">
                  <a:moveTo>
                    <a:pt x="856" y="248"/>
                  </a:moveTo>
                  <a:lnTo>
                    <a:pt x="429" y="495"/>
                  </a:lnTo>
                  <a:lnTo>
                    <a:pt x="0" y="248"/>
                  </a:lnTo>
                  <a:lnTo>
                    <a:pt x="427" y="0"/>
                  </a:lnTo>
                  <a:lnTo>
                    <a:pt x="856" y="248"/>
                  </a:lnTo>
                  <a:close/>
                </a:path>
              </a:pathLst>
            </a:custGeom>
            <a:solidFill>
              <a:srgbClr val="444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7">
              <a:extLst>
                <a:ext uri="{FF2B5EF4-FFF2-40B4-BE49-F238E27FC236}">
                  <a16:creationId xmlns:a16="http://schemas.microsoft.com/office/drawing/2014/main" xmlns="" id="{09676222-B074-4536-B2A6-78CB135B5A5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3089" y="1931987"/>
              <a:ext cx="679450" cy="1520825"/>
            </a:xfrm>
            <a:custGeom>
              <a:avLst/>
              <a:gdLst>
                <a:gd name="T0" fmla="*/ 428 w 428"/>
                <a:gd name="T1" fmla="*/ 0 h 958"/>
                <a:gd name="T2" fmla="*/ 426 w 428"/>
                <a:gd name="T3" fmla="*/ 710 h 958"/>
                <a:gd name="T4" fmla="*/ 0 w 428"/>
                <a:gd name="T5" fmla="*/ 958 h 958"/>
                <a:gd name="T6" fmla="*/ 1 w 428"/>
                <a:gd name="T7" fmla="*/ 247 h 958"/>
                <a:gd name="T8" fmla="*/ 428 w 428"/>
                <a:gd name="T9" fmla="*/ 0 h 9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" h="958">
                  <a:moveTo>
                    <a:pt x="428" y="0"/>
                  </a:moveTo>
                  <a:lnTo>
                    <a:pt x="426" y="710"/>
                  </a:lnTo>
                  <a:lnTo>
                    <a:pt x="0" y="958"/>
                  </a:lnTo>
                  <a:lnTo>
                    <a:pt x="1" y="247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28">
              <a:extLst>
                <a:ext uri="{FF2B5EF4-FFF2-40B4-BE49-F238E27FC236}">
                  <a16:creationId xmlns:a16="http://schemas.microsoft.com/office/drawing/2014/main" xmlns="" id="{92FAA3ED-E54E-4B7B-BF55-3CD56616EED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2051" y="1931987"/>
              <a:ext cx="682625" cy="1520825"/>
            </a:xfrm>
            <a:custGeom>
              <a:avLst/>
              <a:gdLst>
                <a:gd name="T0" fmla="*/ 430 w 430"/>
                <a:gd name="T1" fmla="*/ 247 h 958"/>
                <a:gd name="T2" fmla="*/ 429 w 430"/>
                <a:gd name="T3" fmla="*/ 958 h 958"/>
                <a:gd name="T4" fmla="*/ 0 w 430"/>
                <a:gd name="T5" fmla="*/ 710 h 958"/>
                <a:gd name="T6" fmla="*/ 1 w 430"/>
                <a:gd name="T7" fmla="*/ 0 h 958"/>
                <a:gd name="T8" fmla="*/ 430 w 430"/>
                <a:gd name="T9" fmla="*/ 247 h 9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0" h="958">
                  <a:moveTo>
                    <a:pt x="430" y="247"/>
                  </a:moveTo>
                  <a:lnTo>
                    <a:pt x="429" y="958"/>
                  </a:lnTo>
                  <a:lnTo>
                    <a:pt x="0" y="710"/>
                  </a:lnTo>
                  <a:lnTo>
                    <a:pt x="1" y="0"/>
                  </a:lnTo>
                  <a:lnTo>
                    <a:pt x="430" y="247"/>
                  </a:ln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29">
              <a:extLst>
                <a:ext uri="{FF2B5EF4-FFF2-40B4-BE49-F238E27FC236}">
                  <a16:creationId xmlns:a16="http://schemas.microsoft.com/office/drawing/2014/main" xmlns="" id="{35D8CE52-B93E-4F6A-9738-9A97649EAC6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6664" y="2362200"/>
              <a:ext cx="519113" cy="760413"/>
            </a:xfrm>
            <a:custGeom>
              <a:avLst/>
              <a:gdLst>
                <a:gd name="T0" fmla="*/ 129 w 258"/>
                <a:gd name="T1" fmla="*/ 41 h 377"/>
                <a:gd name="T2" fmla="*/ 1 w 258"/>
                <a:gd name="T3" fmla="*/ 115 h 377"/>
                <a:gd name="T4" fmla="*/ 129 w 258"/>
                <a:gd name="T5" fmla="*/ 336 h 377"/>
                <a:gd name="T6" fmla="*/ 258 w 258"/>
                <a:gd name="T7" fmla="*/ 263 h 377"/>
                <a:gd name="T8" fmla="*/ 129 w 258"/>
                <a:gd name="T9" fmla="*/ 41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377">
                  <a:moveTo>
                    <a:pt x="129" y="41"/>
                  </a:moveTo>
                  <a:cubicBezTo>
                    <a:pt x="59" y="0"/>
                    <a:pt x="1" y="33"/>
                    <a:pt x="1" y="115"/>
                  </a:cubicBezTo>
                  <a:cubicBezTo>
                    <a:pt x="0" y="196"/>
                    <a:pt x="58" y="295"/>
                    <a:pt x="129" y="336"/>
                  </a:cubicBezTo>
                  <a:cubicBezTo>
                    <a:pt x="200" y="377"/>
                    <a:pt x="257" y="344"/>
                    <a:pt x="258" y="263"/>
                  </a:cubicBezTo>
                  <a:cubicBezTo>
                    <a:pt x="258" y="181"/>
                    <a:pt x="201" y="82"/>
                    <a:pt x="129" y="4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0">
              <a:extLst>
                <a:ext uri="{FF2B5EF4-FFF2-40B4-BE49-F238E27FC236}">
                  <a16:creationId xmlns:a16="http://schemas.microsoft.com/office/drawing/2014/main" xmlns="" id="{4339A4AF-AA1A-459F-9132-2CBF91C0BC1C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5551" y="2397125"/>
              <a:ext cx="506413" cy="741363"/>
            </a:xfrm>
            <a:custGeom>
              <a:avLst/>
              <a:gdLst>
                <a:gd name="T0" fmla="*/ 125 w 251"/>
                <a:gd name="T1" fmla="*/ 40 h 368"/>
                <a:gd name="T2" fmla="*/ 0 w 251"/>
                <a:gd name="T3" fmla="*/ 112 h 368"/>
                <a:gd name="T4" fmla="*/ 125 w 251"/>
                <a:gd name="T5" fmla="*/ 328 h 368"/>
                <a:gd name="T6" fmla="*/ 250 w 251"/>
                <a:gd name="T7" fmla="*/ 256 h 368"/>
                <a:gd name="T8" fmla="*/ 125 w 251"/>
                <a:gd name="T9" fmla="*/ 4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368">
                  <a:moveTo>
                    <a:pt x="125" y="40"/>
                  </a:moveTo>
                  <a:cubicBezTo>
                    <a:pt x="56" y="0"/>
                    <a:pt x="0" y="32"/>
                    <a:pt x="0" y="112"/>
                  </a:cubicBezTo>
                  <a:cubicBezTo>
                    <a:pt x="0" y="191"/>
                    <a:pt x="56" y="288"/>
                    <a:pt x="125" y="328"/>
                  </a:cubicBezTo>
                  <a:cubicBezTo>
                    <a:pt x="194" y="368"/>
                    <a:pt x="250" y="336"/>
                    <a:pt x="250" y="256"/>
                  </a:cubicBezTo>
                  <a:cubicBezTo>
                    <a:pt x="251" y="177"/>
                    <a:pt x="195" y="80"/>
                    <a:pt x="125" y="40"/>
                  </a:cubicBezTo>
                  <a:close/>
                </a:path>
              </a:pathLst>
            </a:custGeom>
            <a:solidFill>
              <a:srgbClr val="444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1">
              <a:extLst>
                <a:ext uri="{FF2B5EF4-FFF2-40B4-BE49-F238E27FC236}">
                  <a16:creationId xmlns:a16="http://schemas.microsoft.com/office/drawing/2014/main" xmlns="" id="{532E4AA3-F083-4802-9AC4-7B49B09FD5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99364" y="2478087"/>
              <a:ext cx="458788" cy="581025"/>
            </a:xfrm>
            <a:custGeom>
              <a:avLst/>
              <a:gdLst>
                <a:gd name="T0" fmla="*/ 113 w 227"/>
                <a:gd name="T1" fmla="*/ 15 h 289"/>
                <a:gd name="T2" fmla="*/ 66 w 227"/>
                <a:gd name="T3" fmla="*/ 0 h 289"/>
                <a:gd name="T4" fmla="*/ 60 w 227"/>
                <a:gd name="T5" fmla="*/ 0 h 289"/>
                <a:gd name="T6" fmla="*/ 54 w 227"/>
                <a:gd name="T7" fmla="*/ 1 h 289"/>
                <a:gd name="T8" fmla="*/ 51 w 227"/>
                <a:gd name="T9" fmla="*/ 1 h 289"/>
                <a:gd name="T10" fmla="*/ 48 w 227"/>
                <a:gd name="T11" fmla="*/ 2 h 289"/>
                <a:gd name="T12" fmla="*/ 42 w 227"/>
                <a:gd name="T13" fmla="*/ 4 h 289"/>
                <a:gd name="T14" fmla="*/ 22 w 227"/>
                <a:gd name="T15" fmla="*/ 17 h 289"/>
                <a:gd name="T16" fmla="*/ 9 w 227"/>
                <a:gd name="T17" fmla="*/ 38 h 289"/>
                <a:gd name="T18" fmla="*/ 7 w 227"/>
                <a:gd name="T19" fmla="*/ 44 h 289"/>
                <a:gd name="T20" fmla="*/ 5 w 227"/>
                <a:gd name="T21" fmla="*/ 50 h 289"/>
                <a:gd name="T22" fmla="*/ 3 w 227"/>
                <a:gd name="T23" fmla="*/ 62 h 289"/>
                <a:gd name="T24" fmla="*/ 5 w 227"/>
                <a:gd name="T25" fmla="*/ 112 h 289"/>
                <a:gd name="T26" fmla="*/ 44 w 227"/>
                <a:gd name="T27" fmla="*/ 202 h 289"/>
                <a:gd name="T28" fmla="*/ 75 w 227"/>
                <a:gd name="T29" fmla="*/ 241 h 289"/>
                <a:gd name="T30" fmla="*/ 114 w 227"/>
                <a:gd name="T31" fmla="*/ 271 h 289"/>
                <a:gd name="T32" fmla="*/ 160 w 227"/>
                <a:gd name="T33" fmla="*/ 286 h 289"/>
                <a:gd name="T34" fmla="*/ 166 w 227"/>
                <a:gd name="T35" fmla="*/ 286 h 289"/>
                <a:gd name="T36" fmla="*/ 172 w 227"/>
                <a:gd name="T37" fmla="*/ 285 h 289"/>
                <a:gd name="T38" fmla="*/ 175 w 227"/>
                <a:gd name="T39" fmla="*/ 285 h 289"/>
                <a:gd name="T40" fmla="*/ 178 w 227"/>
                <a:gd name="T41" fmla="*/ 284 h 289"/>
                <a:gd name="T42" fmla="*/ 184 w 227"/>
                <a:gd name="T43" fmla="*/ 282 h 289"/>
                <a:gd name="T44" fmla="*/ 204 w 227"/>
                <a:gd name="T45" fmla="*/ 269 h 289"/>
                <a:gd name="T46" fmla="*/ 223 w 227"/>
                <a:gd name="T47" fmla="*/ 225 h 289"/>
                <a:gd name="T48" fmla="*/ 221 w 227"/>
                <a:gd name="T49" fmla="*/ 176 h 289"/>
                <a:gd name="T50" fmla="*/ 184 w 227"/>
                <a:gd name="T51" fmla="*/ 84 h 289"/>
                <a:gd name="T52" fmla="*/ 152 w 227"/>
                <a:gd name="T53" fmla="*/ 46 h 289"/>
                <a:gd name="T54" fmla="*/ 113 w 227"/>
                <a:gd name="T55" fmla="*/ 15 h 289"/>
                <a:gd name="T56" fmla="*/ 113 w 227"/>
                <a:gd name="T57" fmla="*/ 15 h 289"/>
                <a:gd name="T58" fmla="*/ 152 w 227"/>
                <a:gd name="T59" fmla="*/ 46 h 289"/>
                <a:gd name="T60" fmla="*/ 184 w 227"/>
                <a:gd name="T61" fmla="*/ 84 h 289"/>
                <a:gd name="T62" fmla="*/ 223 w 227"/>
                <a:gd name="T63" fmla="*/ 175 h 289"/>
                <a:gd name="T64" fmla="*/ 225 w 227"/>
                <a:gd name="T65" fmla="*/ 225 h 289"/>
                <a:gd name="T66" fmla="*/ 223 w 227"/>
                <a:gd name="T67" fmla="*/ 238 h 289"/>
                <a:gd name="T68" fmla="*/ 222 w 227"/>
                <a:gd name="T69" fmla="*/ 244 h 289"/>
                <a:gd name="T70" fmla="*/ 219 w 227"/>
                <a:gd name="T71" fmla="*/ 250 h 289"/>
                <a:gd name="T72" fmla="*/ 206 w 227"/>
                <a:gd name="T73" fmla="*/ 271 h 289"/>
                <a:gd name="T74" fmla="*/ 185 w 227"/>
                <a:gd name="T75" fmla="*/ 286 h 289"/>
                <a:gd name="T76" fmla="*/ 179 w 227"/>
                <a:gd name="T77" fmla="*/ 287 h 289"/>
                <a:gd name="T78" fmla="*/ 176 w 227"/>
                <a:gd name="T79" fmla="*/ 288 h 289"/>
                <a:gd name="T80" fmla="*/ 173 w 227"/>
                <a:gd name="T81" fmla="*/ 289 h 289"/>
                <a:gd name="T82" fmla="*/ 166 w 227"/>
                <a:gd name="T83" fmla="*/ 289 h 289"/>
                <a:gd name="T84" fmla="*/ 160 w 227"/>
                <a:gd name="T85" fmla="*/ 289 h 289"/>
                <a:gd name="T86" fmla="*/ 112 w 227"/>
                <a:gd name="T87" fmla="*/ 274 h 289"/>
                <a:gd name="T88" fmla="*/ 73 w 227"/>
                <a:gd name="T89" fmla="*/ 243 h 289"/>
                <a:gd name="T90" fmla="*/ 41 w 227"/>
                <a:gd name="T91" fmla="*/ 204 h 289"/>
                <a:gd name="T92" fmla="*/ 4 w 227"/>
                <a:gd name="T93" fmla="*/ 112 h 289"/>
                <a:gd name="T94" fmla="*/ 2 w 227"/>
                <a:gd name="T95" fmla="*/ 62 h 289"/>
                <a:gd name="T96" fmla="*/ 21 w 227"/>
                <a:gd name="T97" fmla="*/ 17 h 289"/>
                <a:gd name="T98" fmla="*/ 42 w 227"/>
                <a:gd name="T99" fmla="*/ 3 h 289"/>
                <a:gd name="T100" fmla="*/ 48 w 227"/>
                <a:gd name="T101" fmla="*/ 2 h 289"/>
                <a:gd name="T102" fmla="*/ 51 w 227"/>
                <a:gd name="T103" fmla="*/ 1 h 289"/>
                <a:gd name="T104" fmla="*/ 54 w 227"/>
                <a:gd name="T105" fmla="*/ 0 h 289"/>
                <a:gd name="T106" fmla="*/ 60 w 227"/>
                <a:gd name="T107" fmla="*/ 0 h 289"/>
                <a:gd name="T108" fmla="*/ 66 w 227"/>
                <a:gd name="T109" fmla="*/ 0 h 289"/>
                <a:gd name="T110" fmla="*/ 113 w 227"/>
                <a:gd name="T111" fmla="*/ 15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7" h="289">
                  <a:moveTo>
                    <a:pt x="113" y="15"/>
                  </a:moveTo>
                  <a:cubicBezTo>
                    <a:pt x="99" y="7"/>
                    <a:pt x="83" y="1"/>
                    <a:pt x="66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6" y="2"/>
                    <a:pt x="44" y="3"/>
                    <a:pt x="42" y="4"/>
                  </a:cubicBezTo>
                  <a:cubicBezTo>
                    <a:pt x="34" y="7"/>
                    <a:pt x="27" y="11"/>
                    <a:pt x="22" y="17"/>
                  </a:cubicBezTo>
                  <a:cubicBezTo>
                    <a:pt x="16" y="24"/>
                    <a:pt x="12" y="31"/>
                    <a:pt x="9" y="38"/>
                  </a:cubicBezTo>
                  <a:cubicBezTo>
                    <a:pt x="8" y="40"/>
                    <a:pt x="7" y="42"/>
                    <a:pt x="7" y="44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4" y="54"/>
                    <a:pt x="4" y="58"/>
                    <a:pt x="3" y="62"/>
                  </a:cubicBezTo>
                  <a:cubicBezTo>
                    <a:pt x="1" y="79"/>
                    <a:pt x="2" y="96"/>
                    <a:pt x="5" y="112"/>
                  </a:cubicBezTo>
                  <a:cubicBezTo>
                    <a:pt x="12" y="144"/>
                    <a:pt x="26" y="175"/>
                    <a:pt x="44" y="202"/>
                  </a:cubicBezTo>
                  <a:cubicBezTo>
                    <a:pt x="53" y="216"/>
                    <a:pt x="64" y="229"/>
                    <a:pt x="75" y="241"/>
                  </a:cubicBezTo>
                  <a:cubicBezTo>
                    <a:pt x="87" y="252"/>
                    <a:pt x="100" y="263"/>
                    <a:pt x="114" y="271"/>
                  </a:cubicBezTo>
                  <a:cubicBezTo>
                    <a:pt x="128" y="279"/>
                    <a:pt x="144" y="285"/>
                    <a:pt x="160" y="286"/>
                  </a:cubicBezTo>
                  <a:cubicBezTo>
                    <a:pt x="166" y="286"/>
                    <a:pt x="166" y="286"/>
                    <a:pt x="166" y="286"/>
                  </a:cubicBezTo>
                  <a:cubicBezTo>
                    <a:pt x="172" y="285"/>
                    <a:pt x="172" y="285"/>
                    <a:pt x="172" y="285"/>
                  </a:cubicBezTo>
                  <a:cubicBezTo>
                    <a:pt x="175" y="285"/>
                    <a:pt x="175" y="285"/>
                    <a:pt x="175" y="285"/>
                  </a:cubicBezTo>
                  <a:cubicBezTo>
                    <a:pt x="178" y="284"/>
                    <a:pt x="178" y="284"/>
                    <a:pt x="178" y="284"/>
                  </a:cubicBezTo>
                  <a:cubicBezTo>
                    <a:pt x="180" y="283"/>
                    <a:pt x="182" y="283"/>
                    <a:pt x="184" y="282"/>
                  </a:cubicBezTo>
                  <a:cubicBezTo>
                    <a:pt x="191" y="279"/>
                    <a:pt x="198" y="275"/>
                    <a:pt x="204" y="269"/>
                  </a:cubicBezTo>
                  <a:cubicBezTo>
                    <a:pt x="215" y="257"/>
                    <a:pt x="220" y="241"/>
                    <a:pt x="223" y="225"/>
                  </a:cubicBezTo>
                  <a:cubicBezTo>
                    <a:pt x="225" y="209"/>
                    <a:pt x="224" y="192"/>
                    <a:pt x="221" y="176"/>
                  </a:cubicBezTo>
                  <a:cubicBezTo>
                    <a:pt x="215" y="143"/>
                    <a:pt x="201" y="112"/>
                    <a:pt x="184" y="84"/>
                  </a:cubicBezTo>
                  <a:cubicBezTo>
                    <a:pt x="174" y="71"/>
                    <a:pt x="164" y="58"/>
                    <a:pt x="152" y="46"/>
                  </a:cubicBezTo>
                  <a:cubicBezTo>
                    <a:pt x="141" y="34"/>
                    <a:pt x="128" y="23"/>
                    <a:pt x="113" y="15"/>
                  </a:cubicBezTo>
                  <a:close/>
                  <a:moveTo>
                    <a:pt x="113" y="15"/>
                  </a:moveTo>
                  <a:cubicBezTo>
                    <a:pt x="128" y="23"/>
                    <a:pt x="141" y="34"/>
                    <a:pt x="152" y="46"/>
                  </a:cubicBezTo>
                  <a:cubicBezTo>
                    <a:pt x="164" y="57"/>
                    <a:pt x="175" y="70"/>
                    <a:pt x="184" y="84"/>
                  </a:cubicBezTo>
                  <a:cubicBezTo>
                    <a:pt x="202" y="112"/>
                    <a:pt x="216" y="143"/>
                    <a:pt x="223" y="175"/>
                  </a:cubicBezTo>
                  <a:cubicBezTo>
                    <a:pt x="226" y="192"/>
                    <a:pt x="227" y="209"/>
                    <a:pt x="225" y="225"/>
                  </a:cubicBezTo>
                  <a:cubicBezTo>
                    <a:pt x="225" y="229"/>
                    <a:pt x="224" y="234"/>
                    <a:pt x="223" y="238"/>
                  </a:cubicBezTo>
                  <a:cubicBezTo>
                    <a:pt x="222" y="244"/>
                    <a:pt x="222" y="244"/>
                    <a:pt x="222" y="244"/>
                  </a:cubicBezTo>
                  <a:cubicBezTo>
                    <a:pt x="221" y="246"/>
                    <a:pt x="220" y="248"/>
                    <a:pt x="219" y="250"/>
                  </a:cubicBezTo>
                  <a:cubicBezTo>
                    <a:pt x="216" y="258"/>
                    <a:pt x="212" y="265"/>
                    <a:pt x="206" y="271"/>
                  </a:cubicBezTo>
                  <a:cubicBezTo>
                    <a:pt x="200" y="278"/>
                    <a:pt x="193" y="282"/>
                    <a:pt x="185" y="286"/>
                  </a:cubicBezTo>
                  <a:cubicBezTo>
                    <a:pt x="183" y="286"/>
                    <a:pt x="181" y="287"/>
                    <a:pt x="179" y="287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3" y="289"/>
                    <a:pt x="173" y="289"/>
                    <a:pt x="173" y="289"/>
                  </a:cubicBezTo>
                  <a:cubicBezTo>
                    <a:pt x="166" y="289"/>
                    <a:pt x="166" y="289"/>
                    <a:pt x="166" y="289"/>
                  </a:cubicBezTo>
                  <a:cubicBezTo>
                    <a:pt x="160" y="289"/>
                    <a:pt x="160" y="289"/>
                    <a:pt x="160" y="289"/>
                  </a:cubicBezTo>
                  <a:cubicBezTo>
                    <a:pt x="143" y="289"/>
                    <a:pt x="127" y="282"/>
                    <a:pt x="112" y="274"/>
                  </a:cubicBezTo>
                  <a:cubicBezTo>
                    <a:pt x="97" y="266"/>
                    <a:pt x="84" y="255"/>
                    <a:pt x="73" y="243"/>
                  </a:cubicBezTo>
                  <a:cubicBezTo>
                    <a:pt x="61" y="231"/>
                    <a:pt x="50" y="218"/>
                    <a:pt x="41" y="204"/>
                  </a:cubicBezTo>
                  <a:cubicBezTo>
                    <a:pt x="23" y="176"/>
                    <a:pt x="9" y="145"/>
                    <a:pt x="4" y="112"/>
                  </a:cubicBezTo>
                  <a:cubicBezTo>
                    <a:pt x="1" y="96"/>
                    <a:pt x="0" y="79"/>
                    <a:pt x="2" y="62"/>
                  </a:cubicBezTo>
                  <a:cubicBezTo>
                    <a:pt x="4" y="46"/>
                    <a:pt x="10" y="29"/>
                    <a:pt x="21" y="17"/>
                  </a:cubicBezTo>
                  <a:cubicBezTo>
                    <a:pt x="27" y="11"/>
                    <a:pt x="34" y="6"/>
                    <a:pt x="42" y="3"/>
                  </a:cubicBezTo>
                  <a:cubicBezTo>
                    <a:pt x="44" y="3"/>
                    <a:pt x="46" y="2"/>
                    <a:pt x="48" y="2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83" y="0"/>
                    <a:pt x="99" y="7"/>
                    <a:pt x="113" y="15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2">
              <a:extLst>
                <a:ext uri="{FF2B5EF4-FFF2-40B4-BE49-F238E27FC236}">
                  <a16:creationId xmlns:a16="http://schemas.microsoft.com/office/drawing/2014/main" xmlns="" id="{A36493BB-622C-440F-8E78-0712BC330DD6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4276" y="2114550"/>
              <a:ext cx="638175" cy="371475"/>
            </a:xfrm>
            <a:custGeom>
              <a:avLst/>
              <a:gdLst>
                <a:gd name="T0" fmla="*/ 0 w 402"/>
                <a:gd name="T1" fmla="*/ 0 h 234"/>
                <a:gd name="T2" fmla="*/ 50 w 402"/>
                <a:gd name="T3" fmla="*/ 29 h 234"/>
                <a:gd name="T4" fmla="*/ 101 w 402"/>
                <a:gd name="T5" fmla="*/ 57 h 234"/>
                <a:gd name="T6" fmla="*/ 202 w 402"/>
                <a:gd name="T7" fmla="*/ 114 h 234"/>
                <a:gd name="T8" fmla="*/ 302 w 402"/>
                <a:gd name="T9" fmla="*/ 174 h 234"/>
                <a:gd name="T10" fmla="*/ 353 w 402"/>
                <a:gd name="T11" fmla="*/ 203 h 234"/>
                <a:gd name="T12" fmla="*/ 402 w 402"/>
                <a:gd name="T13" fmla="*/ 234 h 234"/>
                <a:gd name="T14" fmla="*/ 351 w 402"/>
                <a:gd name="T15" fmla="*/ 204 h 234"/>
                <a:gd name="T16" fmla="*/ 301 w 402"/>
                <a:gd name="T17" fmla="*/ 177 h 234"/>
                <a:gd name="T18" fmla="*/ 200 w 402"/>
                <a:gd name="T19" fmla="*/ 119 h 234"/>
                <a:gd name="T20" fmla="*/ 99 w 402"/>
                <a:gd name="T21" fmla="*/ 60 h 234"/>
                <a:gd name="T22" fmla="*/ 49 w 402"/>
                <a:gd name="T23" fmla="*/ 31 h 234"/>
                <a:gd name="T24" fmla="*/ 0 w 402"/>
                <a:gd name="T25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2" h="234">
                  <a:moveTo>
                    <a:pt x="0" y="0"/>
                  </a:moveTo>
                  <a:lnTo>
                    <a:pt x="50" y="29"/>
                  </a:lnTo>
                  <a:lnTo>
                    <a:pt x="101" y="57"/>
                  </a:lnTo>
                  <a:lnTo>
                    <a:pt x="202" y="114"/>
                  </a:lnTo>
                  <a:lnTo>
                    <a:pt x="302" y="174"/>
                  </a:lnTo>
                  <a:lnTo>
                    <a:pt x="353" y="203"/>
                  </a:lnTo>
                  <a:lnTo>
                    <a:pt x="402" y="234"/>
                  </a:lnTo>
                  <a:lnTo>
                    <a:pt x="351" y="204"/>
                  </a:lnTo>
                  <a:lnTo>
                    <a:pt x="301" y="177"/>
                  </a:lnTo>
                  <a:lnTo>
                    <a:pt x="200" y="119"/>
                  </a:lnTo>
                  <a:lnTo>
                    <a:pt x="99" y="60"/>
                  </a:lnTo>
                  <a:lnTo>
                    <a:pt x="49" y="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3">
              <a:extLst>
                <a:ext uri="{FF2B5EF4-FFF2-40B4-BE49-F238E27FC236}">
                  <a16:creationId xmlns:a16="http://schemas.microsoft.com/office/drawing/2014/main" xmlns="" id="{20D1B8AE-15A1-4875-8CF0-7D745DB99B26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3801" y="2176462"/>
              <a:ext cx="65088" cy="184150"/>
            </a:xfrm>
            <a:custGeom>
              <a:avLst/>
              <a:gdLst>
                <a:gd name="T0" fmla="*/ 24 w 32"/>
                <a:gd name="T1" fmla="*/ 12 h 91"/>
                <a:gd name="T2" fmla="*/ 32 w 32"/>
                <a:gd name="T3" fmla="*/ 25 h 91"/>
                <a:gd name="T4" fmla="*/ 31 w 32"/>
                <a:gd name="T5" fmla="*/ 84 h 91"/>
                <a:gd name="T6" fmla="*/ 24 w 32"/>
                <a:gd name="T7" fmla="*/ 88 h 91"/>
                <a:gd name="T8" fmla="*/ 8 w 32"/>
                <a:gd name="T9" fmla="*/ 79 h 91"/>
                <a:gd name="T10" fmla="*/ 0 w 32"/>
                <a:gd name="T11" fmla="*/ 66 h 91"/>
                <a:gd name="T12" fmla="*/ 0 w 32"/>
                <a:gd name="T13" fmla="*/ 7 h 91"/>
                <a:gd name="T14" fmla="*/ 8 w 32"/>
                <a:gd name="T15" fmla="*/ 3 h 91"/>
                <a:gd name="T16" fmla="*/ 24 w 32"/>
                <a:gd name="T17" fmla="*/ 1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91">
                  <a:moveTo>
                    <a:pt x="24" y="12"/>
                  </a:moveTo>
                  <a:cubicBezTo>
                    <a:pt x="28" y="14"/>
                    <a:pt x="32" y="20"/>
                    <a:pt x="32" y="25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31" y="89"/>
                    <a:pt x="28" y="91"/>
                    <a:pt x="24" y="88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3" y="77"/>
                    <a:pt x="0" y="71"/>
                    <a:pt x="0" y="6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2"/>
                    <a:pt x="4" y="0"/>
                    <a:pt x="8" y="3"/>
                  </a:cubicBezTo>
                  <a:lnTo>
                    <a:pt x="24" y="12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4">
              <a:extLst>
                <a:ext uri="{FF2B5EF4-FFF2-40B4-BE49-F238E27FC236}">
                  <a16:creationId xmlns:a16="http://schemas.microsoft.com/office/drawing/2014/main" xmlns="" id="{B9F242DB-F387-4912-B143-66A7924E88FF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8439" y="2168525"/>
              <a:ext cx="46038" cy="20638"/>
            </a:xfrm>
            <a:custGeom>
              <a:avLst/>
              <a:gdLst>
                <a:gd name="T0" fmla="*/ 11 w 23"/>
                <a:gd name="T1" fmla="*/ 2 h 10"/>
                <a:gd name="T2" fmla="*/ 0 w 23"/>
                <a:gd name="T3" fmla="*/ 9 h 10"/>
                <a:gd name="T4" fmla="*/ 12 w 23"/>
                <a:gd name="T5" fmla="*/ 10 h 10"/>
                <a:gd name="T6" fmla="*/ 23 w 23"/>
                <a:gd name="T7" fmla="*/ 3 h 10"/>
                <a:gd name="T8" fmla="*/ 11 w 23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0">
                  <a:moveTo>
                    <a:pt x="11" y="2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3" y="7"/>
                    <a:pt x="7" y="7"/>
                    <a:pt x="12" y="10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19" y="1"/>
                    <a:pt x="14" y="0"/>
                    <a:pt x="11" y="2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5">
              <a:extLst>
                <a:ext uri="{FF2B5EF4-FFF2-40B4-BE49-F238E27FC236}">
                  <a16:creationId xmlns:a16="http://schemas.microsoft.com/office/drawing/2014/main" xmlns="" id="{E38E8648-94FF-42AC-8B60-8989A50D29E4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2251" y="2174875"/>
              <a:ext cx="53975" cy="90488"/>
            </a:xfrm>
            <a:custGeom>
              <a:avLst/>
              <a:gdLst>
                <a:gd name="T0" fmla="*/ 11 w 27"/>
                <a:gd name="T1" fmla="*/ 45 h 45"/>
                <a:gd name="T2" fmla="*/ 23 w 27"/>
                <a:gd name="T3" fmla="*/ 39 h 45"/>
                <a:gd name="T4" fmla="*/ 27 w 27"/>
                <a:gd name="T5" fmla="*/ 29 h 45"/>
                <a:gd name="T6" fmla="*/ 11 w 27"/>
                <a:gd name="T7" fmla="*/ 0 h 45"/>
                <a:gd name="T8" fmla="*/ 0 w 27"/>
                <a:gd name="T9" fmla="*/ 7 h 45"/>
                <a:gd name="T10" fmla="*/ 16 w 27"/>
                <a:gd name="T11" fmla="*/ 35 h 45"/>
                <a:gd name="T12" fmla="*/ 11 w 27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5">
                  <a:moveTo>
                    <a:pt x="11" y="45"/>
                  </a:moveTo>
                  <a:cubicBezTo>
                    <a:pt x="23" y="39"/>
                    <a:pt x="23" y="39"/>
                    <a:pt x="23" y="39"/>
                  </a:cubicBezTo>
                  <a:cubicBezTo>
                    <a:pt x="26" y="37"/>
                    <a:pt x="27" y="34"/>
                    <a:pt x="27" y="29"/>
                  </a:cubicBezTo>
                  <a:cubicBezTo>
                    <a:pt x="27" y="18"/>
                    <a:pt x="20" y="5"/>
                    <a:pt x="11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9" y="12"/>
                    <a:pt x="16" y="25"/>
                    <a:pt x="16" y="35"/>
                  </a:cubicBezTo>
                  <a:cubicBezTo>
                    <a:pt x="16" y="40"/>
                    <a:pt x="14" y="44"/>
                    <a:pt x="11" y="45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6">
              <a:extLst>
                <a:ext uri="{FF2B5EF4-FFF2-40B4-BE49-F238E27FC236}">
                  <a16:creationId xmlns:a16="http://schemas.microsoft.com/office/drawing/2014/main" xmlns="" id="{88CA3F4D-7B5F-4D75-AD72-5578943CB0CC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7326" y="2179637"/>
              <a:ext cx="66675" cy="96838"/>
            </a:xfrm>
            <a:custGeom>
              <a:avLst/>
              <a:gdLst>
                <a:gd name="T0" fmla="*/ 17 w 33"/>
                <a:gd name="T1" fmla="*/ 5 h 48"/>
                <a:gd name="T2" fmla="*/ 0 w 33"/>
                <a:gd name="T3" fmla="*/ 14 h 48"/>
                <a:gd name="T4" fmla="*/ 17 w 33"/>
                <a:gd name="T5" fmla="*/ 42 h 48"/>
                <a:gd name="T6" fmla="*/ 33 w 33"/>
                <a:gd name="T7" fmla="*/ 33 h 48"/>
                <a:gd name="T8" fmla="*/ 17 w 33"/>
                <a:gd name="T9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8">
                  <a:moveTo>
                    <a:pt x="17" y="5"/>
                  </a:moveTo>
                  <a:cubicBezTo>
                    <a:pt x="8" y="0"/>
                    <a:pt x="1" y="4"/>
                    <a:pt x="0" y="14"/>
                  </a:cubicBezTo>
                  <a:cubicBezTo>
                    <a:pt x="0" y="25"/>
                    <a:pt x="8" y="37"/>
                    <a:pt x="17" y="42"/>
                  </a:cubicBezTo>
                  <a:cubicBezTo>
                    <a:pt x="26" y="48"/>
                    <a:pt x="33" y="43"/>
                    <a:pt x="33" y="33"/>
                  </a:cubicBezTo>
                  <a:cubicBezTo>
                    <a:pt x="33" y="23"/>
                    <a:pt x="26" y="10"/>
                    <a:pt x="17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7">
              <a:extLst>
                <a:ext uri="{FF2B5EF4-FFF2-40B4-BE49-F238E27FC236}">
                  <a16:creationId xmlns:a16="http://schemas.microsoft.com/office/drawing/2014/main" xmlns="" id="{8C6029C1-883F-44FD-8AE2-8F29361D79B1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3351" y="2157412"/>
              <a:ext cx="44450" cy="41275"/>
            </a:xfrm>
            <a:custGeom>
              <a:avLst/>
              <a:gdLst>
                <a:gd name="T0" fmla="*/ 28 w 28"/>
                <a:gd name="T1" fmla="*/ 15 h 26"/>
                <a:gd name="T2" fmla="*/ 28 w 28"/>
                <a:gd name="T3" fmla="*/ 26 h 26"/>
                <a:gd name="T4" fmla="*/ 0 w 28"/>
                <a:gd name="T5" fmla="*/ 11 h 26"/>
                <a:gd name="T6" fmla="*/ 0 w 28"/>
                <a:gd name="T7" fmla="*/ 0 h 26"/>
                <a:gd name="T8" fmla="*/ 28 w 28"/>
                <a:gd name="T9" fmla="*/ 1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28" y="15"/>
                  </a:moveTo>
                  <a:lnTo>
                    <a:pt x="28" y="26"/>
                  </a:lnTo>
                  <a:lnTo>
                    <a:pt x="0" y="11"/>
                  </a:lnTo>
                  <a:lnTo>
                    <a:pt x="0" y="0"/>
                  </a:lnTo>
                  <a:lnTo>
                    <a:pt x="28" y="15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38">
              <a:extLst>
                <a:ext uri="{FF2B5EF4-FFF2-40B4-BE49-F238E27FC236}">
                  <a16:creationId xmlns:a16="http://schemas.microsoft.com/office/drawing/2014/main" xmlns="" id="{C1E613FF-C6E5-4D61-B286-344F80BD88BE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3351" y="2124075"/>
              <a:ext cx="44450" cy="44450"/>
            </a:xfrm>
            <a:custGeom>
              <a:avLst/>
              <a:gdLst>
                <a:gd name="T0" fmla="*/ 28 w 28"/>
                <a:gd name="T1" fmla="*/ 16 h 28"/>
                <a:gd name="T2" fmla="*/ 28 w 28"/>
                <a:gd name="T3" fmla="*/ 28 h 28"/>
                <a:gd name="T4" fmla="*/ 0 w 28"/>
                <a:gd name="T5" fmla="*/ 12 h 28"/>
                <a:gd name="T6" fmla="*/ 0 w 28"/>
                <a:gd name="T7" fmla="*/ 0 h 28"/>
                <a:gd name="T8" fmla="*/ 28 w 28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16"/>
                  </a:moveTo>
                  <a:lnTo>
                    <a:pt x="28" y="28"/>
                  </a:lnTo>
                  <a:lnTo>
                    <a:pt x="0" y="12"/>
                  </a:lnTo>
                  <a:lnTo>
                    <a:pt x="0" y="0"/>
                  </a:lnTo>
                  <a:lnTo>
                    <a:pt x="28" y="16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39">
              <a:extLst>
                <a:ext uri="{FF2B5EF4-FFF2-40B4-BE49-F238E27FC236}">
                  <a16:creationId xmlns:a16="http://schemas.microsoft.com/office/drawing/2014/main" xmlns="" id="{8E95160A-7478-4DBD-A991-313F1F592746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3351" y="2187575"/>
              <a:ext cx="44450" cy="44450"/>
            </a:xfrm>
            <a:custGeom>
              <a:avLst/>
              <a:gdLst>
                <a:gd name="T0" fmla="*/ 28 w 28"/>
                <a:gd name="T1" fmla="*/ 16 h 28"/>
                <a:gd name="T2" fmla="*/ 28 w 28"/>
                <a:gd name="T3" fmla="*/ 28 h 28"/>
                <a:gd name="T4" fmla="*/ 0 w 28"/>
                <a:gd name="T5" fmla="*/ 11 h 28"/>
                <a:gd name="T6" fmla="*/ 0 w 28"/>
                <a:gd name="T7" fmla="*/ 0 h 28"/>
                <a:gd name="T8" fmla="*/ 28 w 28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16"/>
                  </a:moveTo>
                  <a:lnTo>
                    <a:pt x="28" y="28"/>
                  </a:lnTo>
                  <a:lnTo>
                    <a:pt x="0" y="11"/>
                  </a:lnTo>
                  <a:lnTo>
                    <a:pt x="0" y="0"/>
                  </a:lnTo>
                  <a:lnTo>
                    <a:pt x="28" y="16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40">
              <a:extLst>
                <a:ext uri="{FF2B5EF4-FFF2-40B4-BE49-F238E27FC236}">
                  <a16:creationId xmlns:a16="http://schemas.microsoft.com/office/drawing/2014/main" xmlns="" id="{504578AE-CE88-4A9F-B981-053CAA736CE8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8926" y="2212975"/>
              <a:ext cx="44450" cy="44450"/>
            </a:xfrm>
            <a:custGeom>
              <a:avLst/>
              <a:gdLst>
                <a:gd name="T0" fmla="*/ 28 w 28"/>
                <a:gd name="T1" fmla="*/ 17 h 28"/>
                <a:gd name="T2" fmla="*/ 28 w 28"/>
                <a:gd name="T3" fmla="*/ 28 h 28"/>
                <a:gd name="T4" fmla="*/ 0 w 28"/>
                <a:gd name="T5" fmla="*/ 12 h 28"/>
                <a:gd name="T6" fmla="*/ 0 w 28"/>
                <a:gd name="T7" fmla="*/ 0 h 28"/>
                <a:gd name="T8" fmla="*/ 28 w 28"/>
                <a:gd name="T9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17"/>
                  </a:moveTo>
                  <a:lnTo>
                    <a:pt x="28" y="28"/>
                  </a:lnTo>
                  <a:lnTo>
                    <a:pt x="0" y="12"/>
                  </a:lnTo>
                  <a:lnTo>
                    <a:pt x="0" y="0"/>
                  </a:lnTo>
                  <a:lnTo>
                    <a:pt x="28" y="17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41">
              <a:extLst>
                <a:ext uri="{FF2B5EF4-FFF2-40B4-BE49-F238E27FC236}">
                  <a16:creationId xmlns:a16="http://schemas.microsoft.com/office/drawing/2014/main" xmlns="" id="{7370D307-599F-4758-90F6-57ECEBBD20E5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8926" y="2246312"/>
              <a:ext cx="44450" cy="41275"/>
            </a:xfrm>
            <a:custGeom>
              <a:avLst/>
              <a:gdLst>
                <a:gd name="T0" fmla="*/ 28 w 28"/>
                <a:gd name="T1" fmla="*/ 15 h 26"/>
                <a:gd name="T2" fmla="*/ 27 w 28"/>
                <a:gd name="T3" fmla="*/ 26 h 26"/>
                <a:gd name="T4" fmla="*/ 0 w 28"/>
                <a:gd name="T5" fmla="*/ 11 h 26"/>
                <a:gd name="T6" fmla="*/ 0 w 28"/>
                <a:gd name="T7" fmla="*/ 0 h 26"/>
                <a:gd name="T8" fmla="*/ 28 w 28"/>
                <a:gd name="T9" fmla="*/ 1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28" y="15"/>
                  </a:moveTo>
                  <a:lnTo>
                    <a:pt x="27" y="26"/>
                  </a:lnTo>
                  <a:lnTo>
                    <a:pt x="0" y="11"/>
                  </a:lnTo>
                  <a:lnTo>
                    <a:pt x="0" y="0"/>
                  </a:lnTo>
                  <a:lnTo>
                    <a:pt x="28" y="15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42">
              <a:extLst>
                <a:ext uri="{FF2B5EF4-FFF2-40B4-BE49-F238E27FC236}">
                  <a16:creationId xmlns:a16="http://schemas.microsoft.com/office/drawing/2014/main" xmlns="" id="{EA5B23E6-3E0B-4286-9B5B-7C8EEB482DBE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8926" y="2276475"/>
              <a:ext cx="42863" cy="44450"/>
            </a:xfrm>
            <a:custGeom>
              <a:avLst/>
              <a:gdLst>
                <a:gd name="T0" fmla="*/ 27 w 27"/>
                <a:gd name="T1" fmla="*/ 16 h 28"/>
                <a:gd name="T2" fmla="*/ 27 w 27"/>
                <a:gd name="T3" fmla="*/ 28 h 28"/>
                <a:gd name="T4" fmla="*/ 0 w 27"/>
                <a:gd name="T5" fmla="*/ 11 h 28"/>
                <a:gd name="T6" fmla="*/ 0 w 27"/>
                <a:gd name="T7" fmla="*/ 0 h 28"/>
                <a:gd name="T8" fmla="*/ 27 w 27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8">
                  <a:moveTo>
                    <a:pt x="27" y="16"/>
                  </a:moveTo>
                  <a:lnTo>
                    <a:pt x="27" y="28"/>
                  </a:lnTo>
                  <a:lnTo>
                    <a:pt x="0" y="11"/>
                  </a:lnTo>
                  <a:lnTo>
                    <a:pt x="0" y="0"/>
                  </a:lnTo>
                  <a:lnTo>
                    <a:pt x="27" y="16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43">
              <a:extLst>
                <a:ext uri="{FF2B5EF4-FFF2-40B4-BE49-F238E27FC236}">
                  <a16:creationId xmlns:a16="http://schemas.microsoft.com/office/drawing/2014/main" xmlns="" id="{3D104E5E-2B66-4E94-AB58-B32BF731154B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4176" y="2246312"/>
              <a:ext cx="160338" cy="204788"/>
            </a:xfrm>
            <a:custGeom>
              <a:avLst/>
              <a:gdLst>
                <a:gd name="T0" fmla="*/ 101 w 101"/>
                <a:gd name="T1" fmla="*/ 58 h 129"/>
                <a:gd name="T2" fmla="*/ 101 w 101"/>
                <a:gd name="T3" fmla="*/ 129 h 129"/>
                <a:gd name="T4" fmla="*/ 0 w 101"/>
                <a:gd name="T5" fmla="*/ 71 h 129"/>
                <a:gd name="T6" fmla="*/ 0 w 101"/>
                <a:gd name="T7" fmla="*/ 0 h 129"/>
                <a:gd name="T8" fmla="*/ 101 w 101"/>
                <a:gd name="T9" fmla="*/ 5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29">
                  <a:moveTo>
                    <a:pt x="101" y="58"/>
                  </a:moveTo>
                  <a:lnTo>
                    <a:pt x="101" y="129"/>
                  </a:lnTo>
                  <a:lnTo>
                    <a:pt x="0" y="71"/>
                  </a:lnTo>
                  <a:lnTo>
                    <a:pt x="0" y="0"/>
                  </a:lnTo>
                  <a:lnTo>
                    <a:pt x="101" y="58"/>
                  </a:lnTo>
                  <a:close/>
                </a:path>
              </a:pathLst>
            </a:custGeom>
            <a:solidFill>
              <a:srgbClr val="6D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44">
              <a:extLst>
                <a:ext uri="{FF2B5EF4-FFF2-40B4-BE49-F238E27FC236}">
                  <a16:creationId xmlns:a16="http://schemas.microsoft.com/office/drawing/2014/main" xmlns="" id="{E62BB03C-55D1-4915-9727-829D05B998C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4914" y="2033587"/>
              <a:ext cx="158750" cy="142875"/>
            </a:xfrm>
            <a:custGeom>
              <a:avLst/>
              <a:gdLst>
                <a:gd name="T0" fmla="*/ 78 w 78"/>
                <a:gd name="T1" fmla="*/ 45 h 71"/>
                <a:gd name="T2" fmla="*/ 78 w 78"/>
                <a:gd name="T3" fmla="*/ 57 h 71"/>
                <a:gd name="T4" fmla="*/ 62 w 78"/>
                <a:gd name="T5" fmla="*/ 66 h 71"/>
                <a:gd name="T6" fmla="*/ 16 w 78"/>
                <a:gd name="T7" fmla="*/ 39 h 71"/>
                <a:gd name="T8" fmla="*/ 0 w 78"/>
                <a:gd name="T9" fmla="*/ 12 h 71"/>
                <a:gd name="T10" fmla="*/ 0 w 78"/>
                <a:gd name="T11" fmla="*/ 0 h 71"/>
                <a:gd name="T12" fmla="*/ 78 w 78"/>
                <a:gd name="T13" fmla="*/ 4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1">
                  <a:moveTo>
                    <a:pt x="78" y="45"/>
                  </a:moveTo>
                  <a:cubicBezTo>
                    <a:pt x="78" y="57"/>
                    <a:pt x="78" y="57"/>
                    <a:pt x="78" y="57"/>
                  </a:cubicBezTo>
                  <a:cubicBezTo>
                    <a:pt x="78" y="67"/>
                    <a:pt x="70" y="71"/>
                    <a:pt x="62" y="66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7" y="34"/>
                    <a:pt x="0" y="2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78" y="45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7" name="组合 196">
            <a:extLst>
              <a:ext uri="{FF2B5EF4-FFF2-40B4-BE49-F238E27FC236}">
                <a16:creationId xmlns:a16="http://schemas.microsoft.com/office/drawing/2014/main" xmlns="" id="{8448D816-661A-41FE-8E76-034322AF458A}"/>
              </a:ext>
            </a:extLst>
          </p:cNvPr>
          <p:cNvGrpSpPr/>
          <p:nvPr/>
        </p:nvGrpSpPr>
        <p:grpSpPr>
          <a:xfrm>
            <a:off x="4066752" y="3561274"/>
            <a:ext cx="218816" cy="257175"/>
            <a:chOff x="4837863" y="3359818"/>
            <a:chExt cx="218816" cy="257175"/>
          </a:xfrm>
        </p:grpSpPr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xmlns="" id="{8A04E1CD-7BE5-4968-BED1-106D9BB549D8}"/>
                </a:ext>
              </a:extLst>
            </p:cNvPr>
            <p:cNvSpPr/>
            <p:nvPr/>
          </p:nvSpPr>
          <p:spPr>
            <a:xfrm>
              <a:off x="4847129" y="3359818"/>
              <a:ext cx="209550" cy="257175"/>
            </a:xfrm>
            <a:custGeom>
              <a:avLst/>
              <a:gdLst>
                <a:gd name="connsiteX0" fmla="*/ 113491 w 209550"/>
                <a:gd name="connsiteY0" fmla="*/ 45274 h 257175"/>
                <a:gd name="connsiteX1" fmla="*/ 213599 w 209550"/>
                <a:gd name="connsiteY1" fmla="*/ 142525 h 257175"/>
                <a:gd name="connsiteX2" fmla="*/ 90631 w 209550"/>
                <a:gd name="connsiteY2" fmla="*/ 261016 h 257175"/>
                <a:gd name="connsiteX3" fmla="*/ 1572 w 209550"/>
                <a:gd name="connsiteY3" fmla="*/ 41369 h 257175"/>
                <a:gd name="connsiteX4" fmla="*/ 80344 w 209550"/>
                <a:gd name="connsiteY4" fmla="*/ 7650 h 257175"/>
                <a:gd name="connsiteX5" fmla="*/ 113491 w 209550"/>
                <a:gd name="connsiteY5" fmla="*/ 45274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9550" h="257175">
                  <a:moveTo>
                    <a:pt x="113491" y="45274"/>
                  </a:moveTo>
                  <a:cubicBezTo>
                    <a:pt x="113491" y="45274"/>
                    <a:pt x="236935" y="28701"/>
                    <a:pt x="213599" y="142525"/>
                  </a:cubicBezTo>
                  <a:cubicBezTo>
                    <a:pt x="213599" y="142525"/>
                    <a:pt x="202740" y="234917"/>
                    <a:pt x="90631" y="261016"/>
                  </a:cubicBezTo>
                  <a:cubicBezTo>
                    <a:pt x="90631" y="261016"/>
                    <a:pt x="-13954" y="149192"/>
                    <a:pt x="1572" y="41369"/>
                  </a:cubicBezTo>
                  <a:cubicBezTo>
                    <a:pt x="7668" y="-446"/>
                    <a:pt x="54722" y="-8256"/>
                    <a:pt x="80344" y="7650"/>
                  </a:cubicBezTo>
                  <a:cubicBezTo>
                    <a:pt x="106061" y="23557"/>
                    <a:pt x="113491" y="45274"/>
                    <a:pt x="113491" y="45274"/>
                  </a:cubicBezTo>
                  <a:close/>
                </a:path>
              </a:pathLst>
            </a:custGeom>
            <a:solidFill>
              <a:srgbClr val="FFCC7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xmlns="" id="{FCA2531C-0136-4644-813B-CA67B9ECF405}"/>
                </a:ext>
              </a:extLst>
            </p:cNvPr>
            <p:cNvSpPr/>
            <p:nvPr/>
          </p:nvSpPr>
          <p:spPr>
            <a:xfrm>
              <a:off x="4837863" y="3384104"/>
              <a:ext cx="190500" cy="228600"/>
            </a:xfrm>
            <a:custGeom>
              <a:avLst/>
              <a:gdLst>
                <a:gd name="connsiteX0" fmla="*/ 97134 w 190500"/>
                <a:gd name="connsiteY0" fmla="*/ 43657 h 228600"/>
                <a:gd name="connsiteX1" fmla="*/ 193146 w 190500"/>
                <a:gd name="connsiteY1" fmla="*/ 136812 h 228600"/>
                <a:gd name="connsiteX2" fmla="*/ 97134 w 190500"/>
                <a:gd name="connsiteY2" fmla="*/ 237491 h 228600"/>
                <a:gd name="connsiteX3" fmla="*/ 1504 w 190500"/>
                <a:gd name="connsiteY3" fmla="*/ 36799 h 228600"/>
                <a:gd name="connsiteX4" fmla="*/ 65511 w 190500"/>
                <a:gd name="connsiteY4" fmla="*/ 7558 h 228600"/>
                <a:gd name="connsiteX5" fmla="*/ 97134 w 190500"/>
                <a:gd name="connsiteY5" fmla="*/ 43657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500" h="228600">
                  <a:moveTo>
                    <a:pt x="97134" y="43657"/>
                  </a:moveTo>
                  <a:cubicBezTo>
                    <a:pt x="97134" y="43657"/>
                    <a:pt x="210863" y="24893"/>
                    <a:pt x="193146" y="136812"/>
                  </a:cubicBezTo>
                  <a:cubicBezTo>
                    <a:pt x="193146" y="136812"/>
                    <a:pt x="177906" y="217393"/>
                    <a:pt x="97134" y="237491"/>
                  </a:cubicBezTo>
                  <a:cubicBezTo>
                    <a:pt x="97134" y="237491"/>
                    <a:pt x="-14118" y="155671"/>
                    <a:pt x="1504" y="36799"/>
                  </a:cubicBezTo>
                  <a:cubicBezTo>
                    <a:pt x="6456" y="-1015"/>
                    <a:pt x="40937" y="-7587"/>
                    <a:pt x="65511" y="7558"/>
                  </a:cubicBezTo>
                  <a:cubicBezTo>
                    <a:pt x="89991" y="22893"/>
                    <a:pt x="97134" y="43657"/>
                    <a:pt x="97134" y="43657"/>
                  </a:cubicBezTo>
                  <a:close/>
                </a:path>
              </a:pathLst>
            </a:custGeom>
            <a:solidFill>
              <a:srgbClr val="FF5B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02" name="组合 201">
            <a:extLst>
              <a:ext uri="{FF2B5EF4-FFF2-40B4-BE49-F238E27FC236}">
                <a16:creationId xmlns:a16="http://schemas.microsoft.com/office/drawing/2014/main" xmlns="" id="{48020A92-8E5B-4A60-9D06-63122EF765A9}"/>
              </a:ext>
            </a:extLst>
          </p:cNvPr>
          <p:cNvGrpSpPr/>
          <p:nvPr/>
        </p:nvGrpSpPr>
        <p:grpSpPr>
          <a:xfrm>
            <a:off x="4739567" y="4474347"/>
            <a:ext cx="70305" cy="136074"/>
            <a:chOff x="6988036" y="4541022"/>
            <a:chExt cx="70305" cy="136074"/>
          </a:xfrm>
        </p:grpSpPr>
        <p:sp>
          <p:nvSpPr>
            <p:cNvPr id="203" name="Freeform 53848">
              <a:extLst>
                <a:ext uri="{FF2B5EF4-FFF2-40B4-BE49-F238E27FC236}">
                  <a16:creationId xmlns:a16="http://schemas.microsoft.com/office/drawing/2014/main" xmlns="" id="{4767E641-4C75-41ED-BCB4-EFCAE7EC1A8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7108" y="4631738"/>
              <a:ext cx="21167" cy="30239"/>
            </a:xfrm>
            <a:custGeom>
              <a:avLst/>
              <a:gdLst>
                <a:gd name="T0" fmla="*/ 0 w 28"/>
                <a:gd name="T1" fmla="*/ 16 h 40"/>
                <a:gd name="T2" fmla="*/ 0 w 28"/>
                <a:gd name="T3" fmla="*/ 40 h 40"/>
                <a:gd name="T4" fmla="*/ 28 w 28"/>
                <a:gd name="T5" fmla="*/ 24 h 40"/>
                <a:gd name="T6" fmla="*/ 28 w 28"/>
                <a:gd name="T7" fmla="*/ 0 h 40"/>
                <a:gd name="T8" fmla="*/ 0 w 28"/>
                <a:gd name="T9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0">
                  <a:moveTo>
                    <a:pt x="0" y="16"/>
                  </a:moveTo>
                  <a:lnTo>
                    <a:pt x="0" y="40"/>
                  </a:lnTo>
                  <a:lnTo>
                    <a:pt x="28" y="24"/>
                  </a:lnTo>
                  <a:lnTo>
                    <a:pt x="28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B3D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53849">
              <a:extLst>
                <a:ext uri="{FF2B5EF4-FFF2-40B4-BE49-F238E27FC236}">
                  <a16:creationId xmlns:a16="http://schemas.microsoft.com/office/drawing/2014/main" xmlns="" id="{561C763C-1F77-4F56-A08A-968D5EEF6EE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7346" y="4613595"/>
              <a:ext cx="21167" cy="33262"/>
            </a:xfrm>
            <a:custGeom>
              <a:avLst/>
              <a:gdLst>
                <a:gd name="T0" fmla="*/ 0 w 28"/>
                <a:gd name="T1" fmla="*/ 16 h 44"/>
                <a:gd name="T2" fmla="*/ 0 w 28"/>
                <a:gd name="T3" fmla="*/ 44 h 44"/>
                <a:gd name="T4" fmla="*/ 28 w 28"/>
                <a:gd name="T5" fmla="*/ 28 h 44"/>
                <a:gd name="T6" fmla="*/ 28 w 28"/>
                <a:gd name="T7" fmla="*/ 0 h 44"/>
                <a:gd name="T8" fmla="*/ 0 w 28"/>
                <a:gd name="T9" fmla="*/ 1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4">
                  <a:moveTo>
                    <a:pt x="0" y="16"/>
                  </a:moveTo>
                  <a:lnTo>
                    <a:pt x="0" y="44"/>
                  </a:lnTo>
                  <a:lnTo>
                    <a:pt x="28" y="28"/>
                  </a:lnTo>
                  <a:lnTo>
                    <a:pt x="28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B3D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53850">
              <a:extLst>
                <a:ext uri="{FF2B5EF4-FFF2-40B4-BE49-F238E27FC236}">
                  <a16:creationId xmlns:a16="http://schemas.microsoft.com/office/drawing/2014/main" xmlns="" id="{F713E076-6FE2-4384-8573-87CB00411C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7346" y="4613595"/>
              <a:ext cx="21167" cy="33262"/>
            </a:xfrm>
            <a:custGeom>
              <a:avLst/>
              <a:gdLst>
                <a:gd name="T0" fmla="*/ 0 w 28"/>
                <a:gd name="T1" fmla="*/ 16 h 44"/>
                <a:gd name="T2" fmla="*/ 0 w 28"/>
                <a:gd name="T3" fmla="*/ 44 h 44"/>
                <a:gd name="T4" fmla="*/ 28 w 28"/>
                <a:gd name="T5" fmla="*/ 28 h 44"/>
                <a:gd name="T6" fmla="*/ 28 w 28"/>
                <a:gd name="T7" fmla="*/ 0 h 44"/>
                <a:gd name="T8" fmla="*/ 0 w 28"/>
                <a:gd name="T9" fmla="*/ 1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4">
                  <a:moveTo>
                    <a:pt x="0" y="16"/>
                  </a:moveTo>
                  <a:lnTo>
                    <a:pt x="0" y="44"/>
                  </a:lnTo>
                  <a:lnTo>
                    <a:pt x="28" y="28"/>
                  </a:lnTo>
                  <a:lnTo>
                    <a:pt x="28" y="0"/>
                  </a:lnTo>
                  <a:lnTo>
                    <a:pt x="0" y="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53851">
              <a:extLst>
                <a:ext uri="{FF2B5EF4-FFF2-40B4-BE49-F238E27FC236}">
                  <a16:creationId xmlns:a16="http://schemas.microsoft.com/office/drawing/2014/main" xmlns="" id="{832B3C85-2C6E-4F69-B6A8-93D18E5A15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7108" y="4601499"/>
              <a:ext cx="21167" cy="30239"/>
            </a:xfrm>
            <a:custGeom>
              <a:avLst/>
              <a:gdLst>
                <a:gd name="T0" fmla="*/ 0 w 28"/>
                <a:gd name="T1" fmla="*/ 16 h 40"/>
                <a:gd name="T2" fmla="*/ 0 w 28"/>
                <a:gd name="T3" fmla="*/ 40 h 40"/>
                <a:gd name="T4" fmla="*/ 28 w 28"/>
                <a:gd name="T5" fmla="*/ 24 h 40"/>
                <a:gd name="T6" fmla="*/ 28 w 28"/>
                <a:gd name="T7" fmla="*/ 0 h 40"/>
                <a:gd name="T8" fmla="*/ 0 w 28"/>
                <a:gd name="T9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0">
                  <a:moveTo>
                    <a:pt x="0" y="16"/>
                  </a:moveTo>
                  <a:lnTo>
                    <a:pt x="0" y="40"/>
                  </a:lnTo>
                  <a:lnTo>
                    <a:pt x="28" y="24"/>
                  </a:lnTo>
                  <a:lnTo>
                    <a:pt x="28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B3D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53852">
              <a:extLst>
                <a:ext uri="{FF2B5EF4-FFF2-40B4-BE49-F238E27FC236}">
                  <a16:creationId xmlns:a16="http://schemas.microsoft.com/office/drawing/2014/main" xmlns="" id="{0052C97B-18F8-46A8-80D9-ECDA8928091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7346" y="4583356"/>
              <a:ext cx="21167" cy="30239"/>
            </a:xfrm>
            <a:custGeom>
              <a:avLst/>
              <a:gdLst>
                <a:gd name="T0" fmla="*/ 0 w 28"/>
                <a:gd name="T1" fmla="*/ 16 h 40"/>
                <a:gd name="T2" fmla="*/ 0 w 28"/>
                <a:gd name="T3" fmla="*/ 40 h 40"/>
                <a:gd name="T4" fmla="*/ 28 w 28"/>
                <a:gd name="T5" fmla="*/ 24 h 40"/>
                <a:gd name="T6" fmla="*/ 28 w 28"/>
                <a:gd name="T7" fmla="*/ 0 h 40"/>
                <a:gd name="T8" fmla="*/ 0 w 28"/>
                <a:gd name="T9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0">
                  <a:moveTo>
                    <a:pt x="0" y="16"/>
                  </a:moveTo>
                  <a:lnTo>
                    <a:pt x="0" y="40"/>
                  </a:lnTo>
                  <a:lnTo>
                    <a:pt x="28" y="24"/>
                  </a:lnTo>
                  <a:lnTo>
                    <a:pt x="28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B3D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53853">
              <a:extLst>
                <a:ext uri="{FF2B5EF4-FFF2-40B4-BE49-F238E27FC236}">
                  <a16:creationId xmlns:a16="http://schemas.microsoft.com/office/drawing/2014/main" xmlns="" id="{B2F14A7F-9F90-44CA-9424-875996D10E9D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7108" y="4571261"/>
              <a:ext cx="21167" cy="30239"/>
            </a:xfrm>
            <a:custGeom>
              <a:avLst/>
              <a:gdLst>
                <a:gd name="T0" fmla="*/ 0 w 28"/>
                <a:gd name="T1" fmla="*/ 16 h 40"/>
                <a:gd name="T2" fmla="*/ 0 w 28"/>
                <a:gd name="T3" fmla="*/ 40 h 40"/>
                <a:gd name="T4" fmla="*/ 28 w 28"/>
                <a:gd name="T5" fmla="*/ 24 h 40"/>
                <a:gd name="T6" fmla="*/ 28 w 28"/>
                <a:gd name="T7" fmla="*/ 0 h 40"/>
                <a:gd name="T8" fmla="*/ 0 w 28"/>
                <a:gd name="T9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0">
                  <a:moveTo>
                    <a:pt x="0" y="16"/>
                  </a:moveTo>
                  <a:lnTo>
                    <a:pt x="0" y="40"/>
                  </a:lnTo>
                  <a:lnTo>
                    <a:pt x="28" y="24"/>
                  </a:lnTo>
                  <a:lnTo>
                    <a:pt x="28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B3D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53854">
              <a:extLst>
                <a:ext uri="{FF2B5EF4-FFF2-40B4-BE49-F238E27FC236}">
                  <a16:creationId xmlns:a16="http://schemas.microsoft.com/office/drawing/2014/main" xmlns="" id="{0CC54F2B-972C-44B3-9763-A5D682831FE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7346" y="4556141"/>
              <a:ext cx="21167" cy="27215"/>
            </a:xfrm>
            <a:custGeom>
              <a:avLst/>
              <a:gdLst>
                <a:gd name="T0" fmla="*/ 0 w 28"/>
                <a:gd name="T1" fmla="*/ 16 h 36"/>
                <a:gd name="T2" fmla="*/ 0 w 28"/>
                <a:gd name="T3" fmla="*/ 36 h 36"/>
                <a:gd name="T4" fmla="*/ 28 w 28"/>
                <a:gd name="T5" fmla="*/ 24 h 36"/>
                <a:gd name="T6" fmla="*/ 28 w 28"/>
                <a:gd name="T7" fmla="*/ 0 h 36"/>
                <a:gd name="T8" fmla="*/ 0 w 28"/>
                <a:gd name="T9" fmla="*/ 1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6">
                  <a:moveTo>
                    <a:pt x="0" y="16"/>
                  </a:moveTo>
                  <a:lnTo>
                    <a:pt x="0" y="36"/>
                  </a:lnTo>
                  <a:lnTo>
                    <a:pt x="28" y="24"/>
                  </a:lnTo>
                  <a:lnTo>
                    <a:pt x="28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B3D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53855">
              <a:extLst>
                <a:ext uri="{FF2B5EF4-FFF2-40B4-BE49-F238E27FC236}">
                  <a16:creationId xmlns:a16="http://schemas.microsoft.com/office/drawing/2014/main" xmlns="" id="{B1519A2A-834C-43CA-BCD7-E02F35C9285F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8036" y="4541022"/>
              <a:ext cx="70305" cy="136073"/>
            </a:xfrm>
            <a:custGeom>
              <a:avLst/>
              <a:gdLst>
                <a:gd name="T0" fmla="*/ 84 w 93"/>
                <a:gd name="T1" fmla="*/ 0 h 180"/>
                <a:gd name="T2" fmla="*/ 0 w 93"/>
                <a:gd name="T3" fmla="*/ 52 h 180"/>
                <a:gd name="T4" fmla="*/ 0 w 93"/>
                <a:gd name="T5" fmla="*/ 176 h 180"/>
                <a:gd name="T6" fmla="*/ 4 w 93"/>
                <a:gd name="T7" fmla="*/ 180 h 180"/>
                <a:gd name="T8" fmla="*/ 4 w 93"/>
                <a:gd name="T9" fmla="*/ 180 h 180"/>
                <a:gd name="T10" fmla="*/ 4 w 93"/>
                <a:gd name="T11" fmla="*/ 52 h 180"/>
                <a:gd name="T12" fmla="*/ 93 w 93"/>
                <a:gd name="T13" fmla="*/ 4 h 180"/>
                <a:gd name="T14" fmla="*/ 84 w 93"/>
                <a:gd name="T15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180">
                  <a:moveTo>
                    <a:pt x="84" y="0"/>
                  </a:moveTo>
                  <a:lnTo>
                    <a:pt x="0" y="52"/>
                  </a:lnTo>
                  <a:lnTo>
                    <a:pt x="0" y="176"/>
                  </a:lnTo>
                  <a:lnTo>
                    <a:pt x="4" y="180"/>
                  </a:lnTo>
                  <a:lnTo>
                    <a:pt x="4" y="180"/>
                  </a:lnTo>
                  <a:lnTo>
                    <a:pt x="4" y="52"/>
                  </a:lnTo>
                  <a:lnTo>
                    <a:pt x="93" y="4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C29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53856">
              <a:extLst>
                <a:ext uri="{FF2B5EF4-FFF2-40B4-BE49-F238E27FC236}">
                  <a16:creationId xmlns:a16="http://schemas.microsoft.com/office/drawing/2014/main" xmlns="" id="{633C91F2-B44E-4D74-90A0-0EB4B8FCBCAD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7108" y="4571261"/>
              <a:ext cx="27215" cy="36286"/>
            </a:xfrm>
            <a:custGeom>
              <a:avLst/>
              <a:gdLst>
                <a:gd name="T0" fmla="*/ 0 w 36"/>
                <a:gd name="T1" fmla="*/ 40 h 48"/>
                <a:gd name="T2" fmla="*/ 0 w 36"/>
                <a:gd name="T3" fmla="*/ 48 h 48"/>
                <a:gd name="T4" fmla="*/ 36 w 36"/>
                <a:gd name="T5" fmla="*/ 28 h 48"/>
                <a:gd name="T6" fmla="*/ 36 w 36"/>
                <a:gd name="T7" fmla="*/ 0 h 48"/>
                <a:gd name="T8" fmla="*/ 28 w 36"/>
                <a:gd name="T9" fmla="*/ 0 h 48"/>
                <a:gd name="T10" fmla="*/ 28 w 36"/>
                <a:gd name="T11" fmla="*/ 24 h 48"/>
                <a:gd name="T12" fmla="*/ 0 w 36"/>
                <a:gd name="T13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8">
                  <a:moveTo>
                    <a:pt x="0" y="40"/>
                  </a:moveTo>
                  <a:lnTo>
                    <a:pt x="0" y="48"/>
                  </a:lnTo>
                  <a:lnTo>
                    <a:pt x="36" y="28"/>
                  </a:lnTo>
                  <a:lnTo>
                    <a:pt x="36" y="0"/>
                  </a:lnTo>
                  <a:lnTo>
                    <a:pt x="28" y="0"/>
                  </a:lnTo>
                  <a:lnTo>
                    <a:pt x="28" y="24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C29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53857">
              <a:extLst>
                <a:ext uri="{FF2B5EF4-FFF2-40B4-BE49-F238E27FC236}">
                  <a16:creationId xmlns:a16="http://schemas.microsoft.com/office/drawing/2014/main" xmlns="" id="{B8DD8BE4-83F0-486F-BA4A-CD8B6045E616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7108" y="4598475"/>
              <a:ext cx="27215" cy="39310"/>
            </a:xfrm>
            <a:custGeom>
              <a:avLst/>
              <a:gdLst>
                <a:gd name="T0" fmla="*/ 0 w 36"/>
                <a:gd name="T1" fmla="*/ 44 h 52"/>
                <a:gd name="T2" fmla="*/ 0 w 36"/>
                <a:gd name="T3" fmla="*/ 52 h 52"/>
                <a:gd name="T4" fmla="*/ 36 w 36"/>
                <a:gd name="T5" fmla="*/ 32 h 52"/>
                <a:gd name="T6" fmla="*/ 36 w 36"/>
                <a:gd name="T7" fmla="*/ 0 h 52"/>
                <a:gd name="T8" fmla="*/ 28 w 36"/>
                <a:gd name="T9" fmla="*/ 4 h 52"/>
                <a:gd name="T10" fmla="*/ 28 w 36"/>
                <a:gd name="T11" fmla="*/ 28 h 52"/>
                <a:gd name="T12" fmla="*/ 0 w 36"/>
                <a:gd name="T13" fmla="*/ 4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2">
                  <a:moveTo>
                    <a:pt x="0" y="44"/>
                  </a:moveTo>
                  <a:lnTo>
                    <a:pt x="0" y="52"/>
                  </a:lnTo>
                  <a:lnTo>
                    <a:pt x="36" y="32"/>
                  </a:lnTo>
                  <a:lnTo>
                    <a:pt x="36" y="0"/>
                  </a:lnTo>
                  <a:lnTo>
                    <a:pt x="28" y="4"/>
                  </a:lnTo>
                  <a:lnTo>
                    <a:pt x="28" y="28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C29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53858">
              <a:extLst>
                <a:ext uri="{FF2B5EF4-FFF2-40B4-BE49-F238E27FC236}">
                  <a16:creationId xmlns:a16="http://schemas.microsoft.com/office/drawing/2014/main" xmlns="" id="{4871EE02-7D7B-4F96-BF0D-71AE0C902AF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7108" y="4628714"/>
              <a:ext cx="27215" cy="39310"/>
            </a:xfrm>
            <a:custGeom>
              <a:avLst/>
              <a:gdLst>
                <a:gd name="T0" fmla="*/ 0 w 36"/>
                <a:gd name="T1" fmla="*/ 52 h 52"/>
                <a:gd name="T2" fmla="*/ 36 w 36"/>
                <a:gd name="T3" fmla="*/ 32 h 52"/>
                <a:gd name="T4" fmla="*/ 36 w 36"/>
                <a:gd name="T5" fmla="*/ 0 h 52"/>
                <a:gd name="T6" fmla="*/ 28 w 36"/>
                <a:gd name="T7" fmla="*/ 4 h 52"/>
                <a:gd name="T8" fmla="*/ 28 w 36"/>
                <a:gd name="T9" fmla="*/ 28 h 52"/>
                <a:gd name="T10" fmla="*/ 0 w 36"/>
                <a:gd name="T11" fmla="*/ 44 h 52"/>
                <a:gd name="T12" fmla="*/ 0 w 36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2">
                  <a:moveTo>
                    <a:pt x="0" y="52"/>
                  </a:moveTo>
                  <a:lnTo>
                    <a:pt x="36" y="32"/>
                  </a:lnTo>
                  <a:lnTo>
                    <a:pt x="36" y="0"/>
                  </a:lnTo>
                  <a:lnTo>
                    <a:pt x="28" y="4"/>
                  </a:lnTo>
                  <a:lnTo>
                    <a:pt x="28" y="28"/>
                  </a:lnTo>
                  <a:lnTo>
                    <a:pt x="0" y="44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C29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53859">
              <a:extLst>
                <a:ext uri="{FF2B5EF4-FFF2-40B4-BE49-F238E27FC236}">
                  <a16:creationId xmlns:a16="http://schemas.microsoft.com/office/drawing/2014/main" xmlns="" id="{912D37C9-831B-4483-8F91-936F7C19E754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7346" y="4553118"/>
              <a:ext cx="24191" cy="36286"/>
            </a:xfrm>
            <a:custGeom>
              <a:avLst/>
              <a:gdLst>
                <a:gd name="T0" fmla="*/ 32 w 32"/>
                <a:gd name="T1" fmla="*/ 32 h 48"/>
                <a:gd name="T2" fmla="*/ 32 w 32"/>
                <a:gd name="T3" fmla="*/ 0 h 48"/>
                <a:gd name="T4" fmla="*/ 28 w 32"/>
                <a:gd name="T5" fmla="*/ 4 h 48"/>
                <a:gd name="T6" fmla="*/ 28 w 32"/>
                <a:gd name="T7" fmla="*/ 28 h 48"/>
                <a:gd name="T8" fmla="*/ 0 w 32"/>
                <a:gd name="T9" fmla="*/ 40 h 48"/>
                <a:gd name="T10" fmla="*/ 0 w 32"/>
                <a:gd name="T11" fmla="*/ 48 h 48"/>
                <a:gd name="T12" fmla="*/ 32 w 32"/>
                <a:gd name="T13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48">
                  <a:moveTo>
                    <a:pt x="32" y="32"/>
                  </a:moveTo>
                  <a:lnTo>
                    <a:pt x="32" y="0"/>
                  </a:lnTo>
                  <a:lnTo>
                    <a:pt x="28" y="4"/>
                  </a:lnTo>
                  <a:lnTo>
                    <a:pt x="28" y="28"/>
                  </a:lnTo>
                  <a:lnTo>
                    <a:pt x="0" y="40"/>
                  </a:lnTo>
                  <a:lnTo>
                    <a:pt x="0" y="48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C29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53860">
              <a:extLst>
                <a:ext uri="{FF2B5EF4-FFF2-40B4-BE49-F238E27FC236}">
                  <a16:creationId xmlns:a16="http://schemas.microsoft.com/office/drawing/2014/main" xmlns="" id="{F015A513-81AD-40FA-99F4-951B01CE24EC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7346" y="4580332"/>
              <a:ext cx="24191" cy="39310"/>
            </a:xfrm>
            <a:custGeom>
              <a:avLst/>
              <a:gdLst>
                <a:gd name="T0" fmla="*/ 32 w 32"/>
                <a:gd name="T1" fmla="*/ 32 h 52"/>
                <a:gd name="T2" fmla="*/ 32 w 32"/>
                <a:gd name="T3" fmla="*/ 0 h 52"/>
                <a:gd name="T4" fmla="*/ 28 w 32"/>
                <a:gd name="T5" fmla="*/ 4 h 52"/>
                <a:gd name="T6" fmla="*/ 28 w 32"/>
                <a:gd name="T7" fmla="*/ 28 h 52"/>
                <a:gd name="T8" fmla="*/ 0 w 32"/>
                <a:gd name="T9" fmla="*/ 44 h 52"/>
                <a:gd name="T10" fmla="*/ 0 w 32"/>
                <a:gd name="T11" fmla="*/ 52 h 52"/>
                <a:gd name="T12" fmla="*/ 32 w 32"/>
                <a:gd name="T13" fmla="*/ 3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2">
                  <a:moveTo>
                    <a:pt x="32" y="32"/>
                  </a:moveTo>
                  <a:lnTo>
                    <a:pt x="32" y="0"/>
                  </a:lnTo>
                  <a:lnTo>
                    <a:pt x="28" y="4"/>
                  </a:lnTo>
                  <a:lnTo>
                    <a:pt x="28" y="28"/>
                  </a:lnTo>
                  <a:lnTo>
                    <a:pt x="0" y="44"/>
                  </a:lnTo>
                  <a:lnTo>
                    <a:pt x="0" y="52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C29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53861">
              <a:extLst>
                <a:ext uri="{FF2B5EF4-FFF2-40B4-BE49-F238E27FC236}">
                  <a16:creationId xmlns:a16="http://schemas.microsoft.com/office/drawing/2014/main" xmlns="" id="{FDEB9C75-79D4-4AFA-83BE-8FB202A8720A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7346" y="4580332"/>
              <a:ext cx="24191" cy="39310"/>
            </a:xfrm>
            <a:custGeom>
              <a:avLst/>
              <a:gdLst>
                <a:gd name="T0" fmla="*/ 32 w 32"/>
                <a:gd name="T1" fmla="*/ 32 h 52"/>
                <a:gd name="T2" fmla="*/ 32 w 32"/>
                <a:gd name="T3" fmla="*/ 0 h 52"/>
                <a:gd name="T4" fmla="*/ 28 w 32"/>
                <a:gd name="T5" fmla="*/ 4 h 52"/>
                <a:gd name="T6" fmla="*/ 28 w 32"/>
                <a:gd name="T7" fmla="*/ 28 h 52"/>
                <a:gd name="T8" fmla="*/ 0 w 32"/>
                <a:gd name="T9" fmla="*/ 44 h 52"/>
                <a:gd name="T10" fmla="*/ 0 w 32"/>
                <a:gd name="T11" fmla="*/ 52 h 52"/>
                <a:gd name="T12" fmla="*/ 32 w 32"/>
                <a:gd name="T13" fmla="*/ 3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2">
                  <a:moveTo>
                    <a:pt x="32" y="32"/>
                  </a:moveTo>
                  <a:lnTo>
                    <a:pt x="32" y="0"/>
                  </a:lnTo>
                  <a:lnTo>
                    <a:pt x="28" y="4"/>
                  </a:lnTo>
                  <a:lnTo>
                    <a:pt x="28" y="28"/>
                  </a:lnTo>
                  <a:lnTo>
                    <a:pt x="0" y="44"/>
                  </a:lnTo>
                  <a:lnTo>
                    <a:pt x="0" y="52"/>
                  </a:lnTo>
                  <a:lnTo>
                    <a:pt x="32" y="3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53862">
              <a:extLst>
                <a:ext uri="{FF2B5EF4-FFF2-40B4-BE49-F238E27FC236}">
                  <a16:creationId xmlns:a16="http://schemas.microsoft.com/office/drawing/2014/main" xmlns="" id="{110E842F-A192-4088-B2AA-58EAB15C0700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7346" y="4610571"/>
              <a:ext cx="24191" cy="39310"/>
            </a:xfrm>
            <a:custGeom>
              <a:avLst/>
              <a:gdLst>
                <a:gd name="T0" fmla="*/ 0 w 32"/>
                <a:gd name="T1" fmla="*/ 52 h 52"/>
                <a:gd name="T2" fmla="*/ 32 w 32"/>
                <a:gd name="T3" fmla="*/ 36 h 52"/>
                <a:gd name="T4" fmla="*/ 32 w 32"/>
                <a:gd name="T5" fmla="*/ 0 h 52"/>
                <a:gd name="T6" fmla="*/ 28 w 32"/>
                <a:gd name="T7" fmla="*/ 4 h 52"/>
                <a:gd name="T8" fmla="*/ 28 w 32"/>
                <a:gd name="T9" fmla="*/ 32 h 52"/>
                <a:gd name="T10" fmla="*/ 0 w 32"/>
                <a:gd name="T11" fmla="*/ 48 h 52"/>
                <a:gd name="T12" fmla="*/ 0 w 32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2">
                  <a:moveTo>
                    <a:pt x="0" y="52"/>
                  </a:moveTo>
                  <a:lnTo>
                    <a:pt x="32" y="36"/>
                  </a:lnTo>
                  <a:lnTo>
                    <a:pt x="32" y="0"/>
                  </a:lnTo>
                  <a:lnTo>
                    <a:pt x="28" y="4"/>
                  </a:lnTo>
                  <a:lnTo>
                    <a:pt x="28" y="32"/>
                  </a:lnTo>
                  <a:lnTo>
                    <a:pt x="0" y="48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C29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53863">
              <a:extLst>
                <a:ext uri="{FF2B5EF4-FFF2-40B4-BE49-F238E27FC236}">
                  <a16:creationId xmlns:a16="http://schemas.microsoft.com/office/drawing/2014/main" xmlns="" id="{2193274F-01BE-48F8-AD78-A42337491564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7346" y="4610571"/>
              <a:ext cx="24191" cy="39310"/>
            </a:xfrm>
            <a:custGeom>
              <a:avLst/>
              <a:gdLst>
                <a:gd name="T0" fmla="*/ 0 w 32"/>
                <a:gd name="T1" fmla="*/ 52 h 52"/>
                <a:gd name="T2" fmla="*/ 32 w 32"/>
                <a:gd name="T3" fmla="*/ 36 h 52"/>
                <a:gd name="T4" fmla="*/ 32 w 32"/>
                <a:gd name="T5" fmla="*/ 0 h 52"/>
                <a:gd name="T6" fmla="*/ 28 w 32"/>
                <a:gd name="T7" fmla="*/ 4 h 52"/>
                <a:gd name="T8" fmla="*/ 28 w 32"/>
                <a:gd name="T9" fmla="*/ 32 h 52"/>
                <a:gd name="T10" fmla="*/ 0 w 32"/>
                <a:gd name="T11" fmla="*/ 48 h 52"/>
                <a:gd name="T12" fmla="*/ 0 w 32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2">
                  <a:moveTo>
                    <a:pt x="0" y="52"/>
                  </a:moveTo>
                  <a:lnTo>
                    <a:pt x="32" y="36"/>
                  </a:lnTo>
                  <a:lnTo>
                    <a:pt x="32" y="0"/>
                  </a:lnTo>
                  <a:lnTo>
                    <a:pt x="28" y="4"/>
                  </a:lnTo>
                  <a:lnTo>
                    <a:pt x="28" y="32"/>
                  </a:lnTo>
                  <a:lnTo>
                    <a:pt x="0" y="48"/>
                  </a:lnTo>
                  <a:lnTo>
                    <a:pt x="0" y="5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53864">
              <a:extLst>
                <a:ext uri="{FF2B5EF4-FFF2-40B4-BE49-F238E27FC236}">
                  <a16:creationId xmlns:a16="http://schemas.microsoft.com/office/drawing/2014/main" xmlns="" id="{30EBF204-2A0A-4330-9673-301486EFE9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91060" y="4544046"/>
              <a:ext cx="67281" cy="133050"/>
            </a:xfrm>
            <a:custGeom>
              <a:avLst/>
              <a:gdLst>
                <a:gd name="T0" fmla="*/ 36 w 89"/>
                <a:gd name="T1" fmla="*/ 116 h 176"/>
                <a:gd name="T2" fmla="*/ 8 w 89"/>
                <a:gd name="T3" fmla="*/ 132 h 176"/>
                <a:gd name="T4" fmla="*/ 8 w 89"/>
                <a:gd name="T5" fmla="*/ 156 h 176"/>
                <a:gd name="T6" fmla="*/ 8 w 89"/>
                <a:gd name="T7" fmla="*/ 164 h 176"/>
                <a:gd name="T8" fmla="*/ 44 w 89"/>
                <a:gd name="T9" fmla="*/ 144 h 176"/>
                <a:gd name="T10" fmla="*/ 44 w 89"/>
                <a:gd name="T11" fmla="*/ 112 h 176"/>
                <a:gd name="T12" fmla="*/ 36 w 89"/>
                <a:gd name="T13" fmla="*/ 116 h 176"/>
                <a:gd name="T14" fmla="*/ 36 w 89"/>
                <a:gd name="T15" fmla="*/ 36 h 176"/>
                <a:gd name="T16" fmla="*/ 8 w 89"/>
                <a:gd name="T17" fmla="*/ 52 h 176"/>
                <a:gd name="T18" fmla="*/ 8 w 89"/>
                <a:gd name="T19" fmla="*/ 76 h 176"/>
                <a:gd name="T20" fmla="*/ 8 w 89"/>
                <a:gd name="T21" fmla="*/ 84 h 176"/>
                <a:gd name="T22" fmla="*/ 44 w 89"/>
                <a:gd name="T23" fmla="*/ 64 h 176"/>
                <a:gd name="T24" fmla="*/ 44 w 89"/>
                <a:gd name="T25" fmla="*/ 36 h 176"/>
                <a:gd name="T26" fmla="*/ 36 w 89"/>
                <a:gd name="T27" fmla="*/ 36 h 176"/>
                <a:gd name="T28" fmla="*/ 36 w 89"/>
                <a:gd name="T29" fmla="*/ 76 h 176"/>
                <a:gd name="T30" fmla="*/ 8 w 89"/>
                <a:gd name="T31" fmla="*/ 92 h 176"/>
                <a:gd name="T32" fmla="*/ 8 w 89"/>
                <a:gd name="T33" fmla="*/ 116 h 176"/>
                <a:gd name="T34" fmla="*/ 8 w 89"/>
                <a:gd name="T35" fmla="*/ 124 h 176"/>
                <a:gd name="T36" fmla="*/ 44 w 89"/>
                <a:gd name="T37" fmla="*/ 104 h 176"/>
                <a:gd name="T38" fmla="*/ 44 w 89"/>
                <a:gd name="T39" fmla="*/ 72 h 176"/>
                <a:gd name="T40" fmla="*/ 36 w 89"/>
                <a:gd name="T41" fmla="*/ 76 h 176"/>
                <a:gd name="T42" fmla="*/ 0 w 89"/>
                <a:gd name="T43" fmla="*/ 176 h 176"/>
                <a:gd name="T44" fmla="*/ 0 w 89"/>
                <a:gd name="T45" fmla="*/ 48 h 176"/>
                <a:gd name="T46" fmla="*/ 89 w 89"/>
                <a:gd name="T47" fmla="*/ 0 h 176"/>
                <a:gd name="T48" fmla="*/ 89 w 89"/>
                <a:gd name="T49" fmla="*/ 0 h 176"/>
                <a:gd name="T50" fmla="*/ 89 w 89"/>
                <a:gd name="T51" fmla="*/ 128 h 176"/>
                <a:gd name="T52" fmla="*/ 0 w 89"/>
                <a:gd name="T53" fmla="*/ 176 h 176"/>
                <a:gd name="T54" fmla="*/ 0 w 89"/>
                <a:gd name="T55" fmla="*/ 176 h 176"/>
                <a:gd name="T56" fmla="*/ 48 w 89"/>
                <a:gd name="T57" fmla="*/ 32 h 176"/>
                <a:gd name="T58" fmla="*/ 48 w 89"/>
                <a:gd name="T59" fmla="*/ 52 h 176"/>
                <a:gd name="T60" fmla="*/ 48 w 89"/>
                <a:gd name="T61" fmla="*/ 60 h 176"/>
                <a:gd name="T62" fmla="*/ 80 w 89"/>
                <a:gd name="T63" fmla="*/ 44 h 176"/>
                <a:gd name="T64" fmla="*/ 80 w 89"/>
                <a:gd name="T65" fmla="*/ 12 h 176"/>
                <a:gd name="T66" fmla="*/ 76 w 89"/>
                <a:gd name="T67" fmla="*/ 16 h 176"/>
                <a:gd name="T68" fmla="*/ 48 w 89"/>
                <a:gd name="T69" fmla="*/ 32 h 176"/>
                <a:gd name="T70" fmla="*/ 76 w 89"/>
                <a:gd name="T71" fmla="*/ 92 h 176"/>
                <a:gd name="T72" fmla="*/ 48 w 89"/>
                <a:gd name="T73" fmla="*/ 108 h 176"/>
                <a:gd name="T74" fmla="*/ 48 w 89"/>
                <a:gd name="T75" fmla="*/ 136 h 176"/>
                <a:gd name="T76" fmla="*/ 48 w 89"/>
                <a:gd name="T77" fmla="*/ 140 h 176"/>
                <a:gd name="T78" fmla="*/ 80 w 89"/>
                <a:gd name="T79" fmla="*/ 124 h 176"/>
                <a:gd name="T80" fmla="*/ 80 w 89"/>
                <a:gd name="T81" fmla="*/ 88 h 176"/>
                <a:gd name="T82" fmla="*/ 76 w 89"/>
                <a:gd name="T83" fmla="*/ 92 h 176"/>
                <a:gd name="T84" fmla="*/ 48 w 89"/>
                <a:gd name="T85" fmla="*/ 68 h 176"/>
                <a:gd name="T86" fmla="*/ 48 w 89"/>
                <a:gd name="T87" fmla="*/ 92 h 176"/>
                <a:gd name="T88" fmla="*/ 48 w 89"/>
                <a:gd name="T89" fmla="*/ 100 h 176"/>
                <a:gd name="T90" fmla="*/ 80 w 89"/>
                <a:gd name="T91" fmla="*/ 80 h 176"/>
                <a:gd name="T92" fmla="*/ 80 w 89"/>
                <a:gd name="T93" fmla="*/ 48 h 176"/>
                <a:gd name="T94" fmla="*/ 76 w 89"/>
                <a:gd name="T95" fmla="*/ 52 h 176"/>
                <a:gd name="T96" fmla="*/ 48 w 89"/>
                <a:gd name="T97" fmla="*/ 6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9" h="176">
                  <a:moveTo>
                    <a:pt x="36" y="116"/>
                  </a:moveTo>
                  <a:lnTo>
                    <a:pt x="8" y="132"/>
                  </a:lnTo>
                  <a:lnTo>
                    <a:pt x="8" y="156"/>
                  </a:lnTo>
                  <a:lnTo>
                    <a:pt x="8" y="164"/>
                  </a:lnTo>
                  <a:lnTo>
                    <a:pt x="44" y="144"/>
                  </a:lnTo>
                  <a:lnTo>
                    <a:pt x="44" y="112"/>
                  </a:lnTo>
                  <a:lnTo>
                    <a:pt x="36" y="116"/>
                  </a:lnTo>
                  <a:close/>
                  <a:moveTo>
                    <a:pt x="36" y="36"/>
                  </a:moveTo>
                  <a:lnTo>
                    <a:pt x="8" y="52"/>
                  </a:lnTo>
                  <a:lnTo>
                    <a:pt x="8" y="76"/>
                  </a:lnTo>
                  <a:lnTo>
                    <a:pt x="8" y="84"/>
                  </a:lnTo>
                  <a:lnTo>
                    <a:pt x="44" y="64"/>
                  </a:lnTo>
                  <a:lnTo>
                    <a:pt x="44" y="36"/>
                  </a:lnTo>
                  <a:lnTo>
                    <a:pt x="36" y="36"/>
                  </a:lnTo>
                  <a:close/>
                  <a:moveTo>
                    <a:pt x="36" y="76"/>
                  </a:moveTo>
                  <a:lnTo>
                    <a:pt x="8" y="92"/>
                  </a:lnTo>
                  <a:lnTo>
                    <a:pt x="8" y="116"/>
                  </a:lnTo>
                  <a:lnTo>
                    <a:pt x="8" y="124"/>
                  </a:lnTo>
                  <a:lnTo>
                    <a:pt x="44" y="104"/>
                  </a:lnTo>
                  <a:lnTo>
                    <a:pt x="44" y="72"/>
                  </a:lnTo>
                  <a:lnTo>
                    <a:pt x="36" y="76"/>
                  </a:lnTo>
                  <a:close/>
                  <a:moveTo>
                    <a:pt x="0" y="176"/>
                  </a:moveTo>
                  <a:lnTo>
                    <a:pt x="0" y="48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9" y="128"/>
                  </a:lnTo>
                  <a:lnTo>
                    <a:pt x="0" y="176"/>
                  </a:lnTo>
                  <a:lnTo>
                    <a:pt x="0" y="176"/>
                  </a:lnTo>
                  <a:close/>
                  <a:moveTo>
                    <a:pt x="48" y="32"/>
                  </a:moveTo>
                  <a:lnTo>
                    <a:pt x="48" y="52"/>
                  </a:lnTo>
                  <a:lnTo>
                    <a:pt x="48" y="60"/>
                  </a:lnTo>
                  <a:lnTo>
                    <a:pt x="80" y="44"/>
                  </a:lnTo>
                  <a:lnTo>
                    <a:pt x="80" y="12"/>
                  </a:lnTo>
                  <a:lnTo>
                    <a:pt x="76" y="16"/>
                  </a:lnTo>
                  <a:lnTo>
                    <a:pt x="48" y="32"/>
                  </a:lnTo>
                  <a:close/>
                  <a:moveTo>
                    <a:pt x="76" y="92"/>
                  </a:moveTo>
                  <a:lnTo>
                    <a:pt x="48" y="108"/>
                  </a:lnTo>
                  <a:lnTo>
                    <a:pt x="48" y="136"/>
                  </a:lnTo>
                  <a:lnTo>
                    <a:pt x="48" y="140"/>
                  </a:lnTo>
                  <a:lnTo>
                    <a:pt x="80" y="124"/>
                  </a:lnTo>
                  <a:lnTo>
                    <a:pt x="80" y="88"/>
                  </a:lnTo>
                  <a:lnTo>
                    <a:pt x="76" y="92"/>
                  </a:lnTo>
                  <a:close/>
                  <a:moveTo>
                    <a:pt x="48" y="68"/>
                  </a:moveTo>
                  <a:lnTo>
                    <a:pt x="48" y="92"/>
                  </a:lnTo>
                  <a:lnTo>
                    <a:pt x="48" y="100"/>
                  </a:lnTo>
                  <a:lnTo>
                    <a:pt x="80" y="80"/>
                  </a:lnTo>
                  <a:lnTo>
                    <a:pt x="80" y="48"/>
                  </a:lnTo>
                  <a:lnTo>
                    <a:pt x="76" y="52"/>
                  </a:lnTo>
                  <a:lnTo>
                    <a:pt x="48" y="68"/>
                  </a:lnTo>
                  <a:close/>
                </a:path>
              </a:pathLst>
            </a:custGeom>
            <a:solidFill>
              <a:srgbClr val="FF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53865">
              <a:extLst>
                <a:ext uri="{FF2B5EF4-FFF2-40B4-BE49-F238E27FC236}">
                  <a16:creationId xmlns:a16="http://schemas.microsoft.com/office/drawing/2014/main" xmlns="" id="{CC9A7329-DE45-4B85-A0EE-579B5223C5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91060" y="4544046"/>
              <a:ext cx="67281" cy="133050"/>
            </a:xfrm>
            <a:custGeom>
              <a:avLst/>
              <a:gdLst>
                <a:gd name="T0" fmla="*/ 36 w 89"/>
                <a:gd name="T1" fmla="*/ 116 h 176"/>
                <a:gd name="T2" fmla="*/ 8 w 89"/>
                <a:gd name="T3" fmla="*/ 132 h 176"/>
                <a:gd name="T4" fmla="*/ 8 w 89"/>
                <a:gd name="T5" fmla="*/ 156 h 176"/>
                <a:gd name="T6" fmla="*/ 8 w 89"/>
                <a:gd name="T7" fmla="*/ 164 h 176"/>
                <a:gd name="T8" fmla="*/ 44 w 89"/>
                <a:gd name="T9" fmla="*/ 144 h 176"/>
                <a:gd name="T10" fmla="*/ 44 w 89"/>
                <a:gd name="T11" fmla="*/ 112 h 176"/>
                <a:gd name="T12" fmla="*/ 36 w 89"/>
                <a:gd name="T13" fmla="*/ 116 h 176"/>
                <a:gd name="T14" fmla="*/ 36 w 89"/>
                <a:gd name="T15" fmla="*/ 36 h 176"/>
                <a:gd name="T16" fmla="*/ 8 w 89"/>
                <a:gd name="T17" fmla="*/ 52 h 176"/>
                <a:gd name="T18" fmla="*/ 8 w 89"/>
                <a:gd name="T19" fmla="*/ 76 h 176"/>
                <a:gd name="T20" fmla="*/ 8 w 89"/>
                <a:gd name="T21" fmla="*/ 84 h 176"/>
                <a:gd name="T22" fmla="*/ 44 w 89"/>
                <a:gd name="T23" fmla="*/ 64 h 176"/>
                <a:gd name="T24" fmla="*/ 44 w 89"/>
                <a:gd name="T25" fmla="*/ 36 h 176"/>
                <a:gd name="T26" fmla="*/ 36 w 89"/>
                <a:gd name="T27" fmla="*/ 36 h 176"/>
                <a:gd name="T28" fmla="*/ 36 w 89"/>
                <a:gd name="T29" fmla="*/ 76 h 176"/>
                <a:gd name="T30" fmla="*/ 8 w 89"/>
                <a:gd name="T31" fmla="*/ 92 h 176"/>
                <a:gd name="T32" fmla="*/ 8 w 89"/>
                <a:gd name="T33" fmla="*/ 116 h 176"/>
                <a:gd name="T34" fmla="*/ 8 w 89"/>
                <a:gd name="T35" fmla="*/ 124 h 176"/>
                <a:gd name="T36" fmla="*/ 44 w 89"/>
                <a:gd name="T37" fmla="*/ 104 h 176"/>
                <a:gd name="T38" fmla="*/ 44 w 89"/>
                <a:gd name="T39" fmla="*/ 72 h 176"/>
                <a:gd name="T40" fmla="*/ 36 w 89"/>
                <a:gd name="T41" fmla="*/ 76 h 176"/>
                <a:gd name="T42" fmla="*/ 0 w 89"/>
                <a:gd name="T43" fmla="*/ 176 h 176"/>
                <a:gd name="T44" fmla="*/ 0 w 89"/>
                <a:gd name="T45" fmla="*/ 48 h 176"/>
                <a:gd name="T46" fmla="*/ 89 w 89"/>
                <a:gd name="T47" fmla="*/ 0 h 176"/>
                <a:gd name="T48" fmla="*/ 89 w 89"/>
                <a:gd name="T49" fmla="*/ 0 h 176"/>
                <a:gd name="T50" fmla="*/ 89 w 89"/>
                <a:gd name="T51" fmla="*/ 128 h 176"/>
                <a:gd name="T52" fmla="*/ 0 w 89"/>
                <a:gd name="T53" fmla="*/ 176 h 176"/>
                <a:gd name="T54" fmla="*/ 0 w 89"/>
                <a:gd name="T55" fmla="*/ 176 h 176"/>
                <a:gd name="T56" fmla="*/ 48 w 89"/>
                <a:gd name="T57" fmla="*/ 32 h 176"/>
                <a:gd name="T58" fmla="*/ 48 w 89"/>
                <a:gd name="T59" fmla="*/ 52 h 176"/>
                <a:gd name="T60" fmla="*/ 48 w 89"/>
                <a:gd name="T61" fmla="*/ 60 h 176"/>
                <a:gd name="T62" fmla="*/ 80 w 89"/>
                <a:gd name="T63" fmla="*/ 44 h 176"/>
                <a:gd name="T64" fmla="*/ 80 w 89"/>
                <a:gd name="T65" fmla="*/ 12 h 176"/>
                <a:gd name="T66" fmla="*/ 76 w 89"/>
                <a:gd name="T67" fmla="*/ 16 h 176"/>
                <a:gd name="T68" fmla="*/ 48 w 89"/>
                <a:gd name="T69" fmla="*/ 32 h 176"/>
                <a:gd name="T70" fmla="*/ 76 w 89"/>
                <a:gd name="T71" fmla="*/ 92 h 176"/>
                <a:gd name="T72" fmla="*/ 48 w 89"/>
                <a:gd name="T73" fmla="*/ 108 h 176"/>
                <a:gd name="T74" fmla="*/ 48 w 89"/>
                <a:gd name="T75" fmla="*/ 136 h 176"/>
                <a:gd name="T76" fmla="*/ 48 w 89"/>
                <a:gd name="T77" fmla="*/ 140 h 176"/>
                <a:gd name="T78" fmla="*/ 80 w 89"/>
                <a:gd name="T79" fmla="*/ 124 h 176"/>
                <a:gd name="T80" fmla="*/ 80 w 89"/>
                <a:gd name="T81" fmla="*/ 88 h 176"/>
                <a:gd name="T82" fmla="*/ 76 w 89"/>
                <a:gd name="T83" fmla="*/ 92 h 176"/>
                <a:gd name="T84" fmla="*/ 48 w 89"/>
                <a:gd name="T85" fmla="*/ 68 h 176"/>
                <a:gd name="T86" fmla="*/ 48 w 89"/>
                <a:gd name="T87" fmla="*/ 92 h 176"/>
                <a:gd name="T88" fmla="*/ 48 w 89"/>
                <a:gd name="T89" fmla="*/ 100 h 176"/>
                <a:gd name="T90" fmla="*/ 80 w 89"/>
                <a:gd name="T91" fmla="*/ 80 h 176"/>
                <a:gd name="T92" fmla="*/ 80 w 89"/>
                <a:gd name="T93" fmla="*/ 48 h 176"/>
                <a:gd name="T94" fmla="*/ 76 w 89"/>
                <a:gd name="T95" fmla="*/ 52 h 176"/>
                <a:gd name="T96" fmla="*/ 48 w 89"/>
                <a:gd name="T97" fmla="*/ 6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9" h="176">
                  <a:moveTo>
                    <a:pt x="36" y="116"/>
                  </a:moveTo>
                  <a:lnTo>
                    <a:pt x="8" y="132"/>
                  </a:lnTo>
                  <a:lnTo>
                    <a:pt x="8" y="156"/>
                  </a:lnTo>
                  <a:lnTo>
                    <a:pt x="8" y="164"/>
                  </a:lnTo>
                  <a:lnTo>
                    <a:pt x="44" y="144"/>
                  </a:lnTo>
                  <a:lnTo>
                    <a:pt x="44" y="112"/>
                  </a:lnTo>
                  <a:lnTo>
                    <a:pt x="36" y="116"/>
                  </a:lnTo>
                  <a:moveTo>
                    <a:pt x="36" y="36"/>
                  </a:moveTo>
                  <a:lnTo>
                    <a:pt x="8" y="52"/>
                  </a:lnTo>
                  <a:lnTo>
                    <a:pt x="8" y="76"/>
                  </a:lnTo>
                  <a:lnTo>
                    <a:pt x="8" y="84"/>
                  </a:lnTo>
                  <a:lnTo>
                    <a:pt x="44" y="64"/>
                  </a:lnTo>
                  <a:lnTo>
                    <a:pt x="44" y="36"/>
                  </a:lnTo>
                  <a:lnTo>
                    <a:pt x="36" y="36"/>
                  </a:lnTo>
                  <a:moveTo>
                    <a:pt x="36" y="76"/>
                  </a:moveTo>
                  <a:lnTo>
                    <a:pt x="8" y="92"/>
                  </a:lnTo>
                  <a:lnTo>
                    <a:pt x="8" y="116"/>
                  </a:lnTo>
                  <a:lnTo>
                    <a:pt x="8" y="124"/>
                  </a:lnTo>
                  <a:lnTo>
                    <a:pt x="44" y="104"/>
                  </a:lnTo>
                  <a:lnTo>
                    <a:pt x="44" y="72"/>
                  </a:lnTo>
                  <a:lnTo>
                    <a:pt x="36" y="76"/>
                  </a:lnTo>
                  <a:moveTo>
                    <a:pt x="0" y="176"/>
                  </a:moveTo>
                  <a:lnTo>
                    <a:pt x="0" y="48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9" y="128"/>
                  </a:lnTo>
                  <a:lnTo>
                    <a:pt x="0" y="176"/>
                  </a:lnTo>
                  <a:lnTo>
                    <a:pt x="0" y="176"/>
                  </a:lnTo>
                  <a:moveTo>
                    <a:pt x="48" y="32"/>
                  </a:moveTo>
                  <a:lnTo>
                    <a:pt x="48" y="52"/>
                  </a:lnTo>
                  <a:lnTo>
                    <a:pt x="48" y="60"/>
                  </a:lnTo>
                  <a:lnTo>
                    <a:pt x="80" y="44"/>
                  </a:lnTo>
                  <a:lnTo>
                    <a:pt x="80" y="12"/>
                  </a:lnTo>
                  <a:lnTo>
                    <a:pt x="76" y="16"/>
                  </a:lnTo>
                  <a:lnTo>
                    <a:pt x="48" y="32"/>
                  </a:lnTo>
                  <a:moveTo>
                    <a:pt x="76" y="92"/>
                  </a:moveTo>
                  <a:lnTo>
                    <a:pt x="48" y="108"/>
                  </a:lnTo>
                  <a:lnTo>
                    <a:pt x="48" y="136"/>
                  </a:lnTo>
                  <a:lnTo>
                    <a:pt x="48" y="140"/>
                  </a:lnTo>
                  <a:lnTo>
                    <a:pt x="80" y="124"/>
                  </a:lnTo>
                  <a:lnTo>
                    <a:pt x="80" y="88"/>
                  </a:lnTo>
                  <a:lnTo>
                    <a:pt x="76" y="92"/>
                  </a:lnTo>
                  <a:moveTo>
                    <a:pt x="48" y="68"/>
                  </a:moveTo>
                  <a:lnTo>
                    <a:pt x="48" y="92"/>
                  </a:lnTo>
                  <a:lnTo>
                    <a:pt x="48" y="100"/>
                  </a:lnTo>
                  <a:lnTo>
                    <a:pt x="80" y="80"/>
                  </a:lnTo>
                  <a:lnTo>
                    <a:pt x="80" y="48"/>
                  </a:lnTo>
                  <a:lnTo>
                    <a:pt x="76" y="52"/>
                  </a:lnTo>
                  <a:lnTo>
                    <a:pt x="48" y="6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53957">
              <a:extLst>
                <a:ext uri="{FF2B5EF4-FFF2-40B4-BE49-F238E27FC236}">
                  <a16:creationId xmlns:a16="http://schemas.microsoft.com/office/drawing/2014/main" xmlns="" id="{228C0886-BA70-4C1A-A1A0-6A428E35C520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7346" y="4625690"/>
              <a:ext cx="21167" cy="18143"/>
            </a:xfrm>
            <a:custGeom>
              <a:avLst/>
              <a:gdLst>
                <a:gd name="T0" fmla="*/ 7 w 7"/>
                <a:gd name="T1" fmla="*/ 0 h 6"/>
                <a:gd name="T2" fmla="*/ 0 w 7"/>
                <a:gd name="T3" fmla="*/ 6 h 6"/>
                <a:gd name="T4" fmla="*/ 0 w 7"/>
                <a:gd name="T5" fmla="*/ 6 h 6"/>
                <a:gd name="T6" fmla="*/ 0 w 7"/>
                <a:gd name="T7" fmla="*/ 6 h 6"/>
                <a:gd name="T8" fmla="*/ 7 w 7"/>
                <a:gd name="T9" fmla="*/ 3 h 6"/>
                <a:gd name="T10" fmla="*/ 7 w 7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6">
                  <a:moveTo>
                    <a:pt x="7" y="0"/>
                  </a:moveTo>
                  <a:cubicBezTo>
                    <a:pt x="3" y="2"/>
                    <a:pt x="0" y="4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8EC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53958">
              <a:extLst>
                <a:ext uri="{FF2B5EF4-FFF2-40B4-BE49-F238E27FC236}">
                  <a16:creationId xmlns:a16="http://schemas.microsoft.com/office/drawing/2014/main" xmlns="" id="{6D062CD2-C552-4D73-B9EF-453BE10929A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1537" y="4601499"/>
              <a:ext cx="0" cy="3024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26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53959">
              <a:extLst>
                <a:ext uri="{FF2B5EF4-FFF2-40B4-BE49-F238E27FC236}">
                  <a16:creationId xmlns:a16="http://schemas.microsoft.com/office/drawing/2014/main" xmlns="" id="{CA7BF370-33FD-4163-9B7B-745AA1CC241A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7346" y="4622666"/>
              <a:ext cx="24191" cy="27215"/>
            </a:xfrm>
            <a:custGeom>
              <a:avLst/>
              <a:gdLst>
                <a:gd name="T0" fmla="*/ 8 w 8"/>
                <a:gd name="T1" fmla="*/ 0 h 9"/>
                <a:gd name="T2" fmla="*/ 7 w 8"/>
                <a:gd name="T3" fmla="*/ 1 h 9"/>
                <a:gd name="T4" fmla="*/ 7 w 8"/>
                <a:gd name="T5" fmla="*/ 4 h 9"/>
                <a:gd name="T6" fmla="*/ 0 w 8"/>
                <a:gd name="T7" fmla="*/ 7 h 9"/>
                <a:gd name="T8" fmla="*/ 1 w 8"/>
                <a:gd name="T9" fmla="*/ 9 h 9"/>
                <a:gd name="T10" fmla="*/ 8 w 8"/>
                <a:gd name="T11" fmla="*/ 5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1" y="8"/>
                    <a:pt x="1" y="9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A26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53960">
              <a:extLst>
                <a:ext uri="{FF2B5EF4-FFF2-40B4-BE49-F238E27FC236}">
                  <a16:creationId xmlns:a16="http://schemas.microsoft.com/office/drawing/2014/main" xmlns="" id="{1B467038-3D5E-4789-B902-EE314EA3A3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27346" y="4595452"/>
              <a:ext cx="30994" cy="57453"/>
            </a:xfrm>
            <a:custGeom>
              <a:avLst/>
              <a:gdLst>
                <a:gd name="T0" fmla="*/ 0 w 10"/>
                <a:gd name="T1" fmla="*/ 16 h 19"/>
                <a:gd name="T2" fmla="*/ 0 w 10"/>
                <a:gd name="T3" fmla="*/ 16 h 19"/>
                <a:gd name="T4" fmla="*/ 0 w 10"/>
                <a:gd name="T5" fmla="*/ 16 h 19"/>
                <a:gd name="T6" fmla="*/ 10 w 10"/>
                <a:gd name="T7" fmla="*/ 9 h 19"/>
                <a:gd name="T8" fmla="*/ 8 w 10"/>
                <a:gd name="T9" fmla="*/ 9 h 19"/>
                <a:gd name="T10" fmla="*/ 8 w 10"/>
                <a:gd name="T11" fmla="*/ 14 h 19"/>
                <a:gd name="T12" fmla="*/ 1 w 10"/>
                <a:gd name="T13" fmla="*/ 18 h 19"/>
                <a:gd name="T14" fmla="*/ 2 w 10"/>
                <a:gd name="T15" fmla="*/ 19 h 19"/>
                <a:gd name="T16" fmla="*/ 10 w 10"/>
                <a:gd name="T17" fmla="*/ 15 h 19"/>
                <a:gd name="T18" fmla="*/ 10 w 10"/>
                <a:gd name="T19" fmla="*/ 9 h 19"/>
                <a:gd name="T20" fmla="*/ 10 w 10"/>
                <a:gd name="T21" fmla="*/ 0 h 19"/>
                <a:gd name="T22" fmla="*/ 8 w 10"/>
                <a:gd name="T23" fmla="*/ 2 h 19"/>
                <a:gd name="T24" fmla="*/ 8 w 10"/>
                <a:gd name="T25" fmla="*/ 3 h 19"/>
                <a:gd name="T26" fmla="*/ 8 w 10"/>
                <a:gd name="T27" fmla="*/ 3 h 19"/>
                <a:gd name="T28" fmla="*/ 10 w 10"/>
                <a:gd name="T29" fmla="*/ 5 h 19"/>
                <a:gd name="T30" fmla="*/ 10 w 10"/>
                <a:gd name="T3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19"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10" y="9"/>
                  </a:moveTo>
                  <a:cubicBezTo>
                    <a:pt x="9" y="9"/>
                    <a:pt x="9" y="9"/>
                    <a:pt x="8" y="9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2" y="18"/>
                    <a:pt x="2" y="19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9"/>
                    <a:pt x="10" y="9"/>
                    <a:pt x="10" y="9"/>
                  </a:cubicBezTo>
                  <a:moveTo>
                    <a:pt x="10" y="0"/>
                  </a:moveTo>
                  <a:cubicBezTo>
                    <a:pt x="9" y="1"/>
                    <a:pt x="9" y="1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9" y="5"/>
                    <a:pt x="10" y="5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FFD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5" name="组合 224">
            <a:extLst>
              <a:ext uri="{FF2B5EF4-FFF2-40B4-BE49-F238E27FC236}">
                <a16:creationId xmlns:a16="http://schemas.microsoft.com/office/drawing/2014/main" xmlns="" id="{7CFB230D-3AB0-4A29-A026-960AE9897609}"/>
              </a:ext>
            </a:extLst>
          </p:cNvPr>
          <p:cNvGrpSpPr/>
          <p:nvPr/>
        </p:nvGrpSpPr>
        <p:grpSpPr>
          <a:xfrm>
            <a:off x="4862887" y="4393826"/>
            <a:ext cx="69549" cy="136074"/>
            <a:chOff x="7112770" y="4477521"/>
            <a:chExt cx="69549" cy="136074"/>
          </a:xfrm>
        </p:grpSpPr>
        <p:sp>
          <p:nvSpPr>
            <p:cNvPr id="226" name="Freeform 53866">
              <a:extLst>
                <a:ext uri="{FF2B5EF4-FFF2-40B4-BE49-F238E27FC236}">
                  <a16:creationId xmlns:a16="http://schemas.microsoft.com/office/drawing/2014/main" xmlns="" id="{E6F1A037-3110-4B16-8139-988F1B7FA67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1842" y="4565213"/>
              <a:ext cx="21167" cy="33262"/>
            </a:xfrm>
            <a:custGeom>
              <a:avLst/>
              <a:gdLst>
                <a:gd name="T0" fmla="*/ 0 w 28"/>
                <a:gd name="T1" fmla="*/ 16 h 44"/>
                <a:gd name="T2" fmla="*/ 0 w 28"/>
                <a:gd name="T3" fmla="*/ 44 h 44"/>
                <a:gd name="T4" fmla="*/ 28 w 28"/>
                <a:gd name="T5" fmla="*/ 28 h 44"/>
                <a:gd name="T6" fmla="*/ 28 w 28"/>
                <a:gd name="T7" fmla="*/ 0 h 44"/>
                <a:gd name="T8" fmla="*/ 0 w 28"/>
                <a:gd name="T9" fmla="*/ 1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4">
                  <a:moveTo>
                    <a:pt x="0" y="16"/>
                  </a:moveTo>
                  <a:lnTo>
                    <a:pt x="0" y="44"/>
                  </a:lnTo>
                  <a:lnTo>
                    <a:pt x="28" y="28"/>
                  </a:lnTo>
                  <a:lnTo>
                    <a:pt x="28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B3D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53867">
              <a:extLst>
                <a:ext uri="{FF2B5EF4-FFF2-40B4-BE49-F238E27FC236}">
                  <a16:creationId xmlns:a16="http://schemas.microsoft.com/office/drawing/2014/main" xmlns="" id="{696E8B25-5928-4073-A87B-9ADBF038B257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1842" y="4565213"/>
              <a:ext cx="21167" cy="33262"/>
            </a:xfrm>
            <a:custGeom>
              <a:avLst/>
              <a:gdLst>
                <a:gd name="T0" fmla="*/ 0 w 28"/>
                <a:gd name="T1" fmla="*/ 16 h 44"/>
                <a:gd name="T2" fmla="*/ 0 w 28"/>
                <a:gd name="T3" fmla="*/ 44 h 44"/>
                <a:gd name="T4" fmla="*/ 28 w 28"/>
                <a:gd name="T5" fmla="*/ 28 h 44"/>
                <a:gd name="T6" fmla="*/ 28 w 28"/>
                <a:gd name="T7" fmla="*/ 0 h 44"/>
                <a:gd name="T8" fmla="*/ 0 w 28"/>
                <a:gd name="T9" fmla="*/ 1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4">
                  <a:moveTo>
                    <a:pt x="0" y="16"/>
                  </a:moveTo>
                  <a:lnTo>
                    <a:pt x="0" y="44"/>
                  </a:lnTo>
                  <a:lnTo>
                    <a:pt x="28" y="28"/>
                  </a:lnTo>
                  <a:lnTo>
                    <a:pt x="28" y="0"/>
                  </a:lnTo>
                  <a:lnTo>
                    <a:pt x="0" y="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53868">
              <a:extLst>
                <a:ext uri="{FF2B5EF4-FFF2-40B4-BE49-F238E27FC236}">
                  <a16:creationId xmlns:a16="http://schemas.microsoft.com/office/drawing/2014/main" xmlns="" id="{5E7F7B5E-3362-47F2-905D-CF8B865FCDC6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2080" y="4550094"/>
              <a:ext cx="18143" cy="30239"/>
            </a:xfrm>
            <a:custGeom>
              <a:avLst/>
              <a:gdLst>
                <a:gd name="T0" fmla="*/ 0 w 24"/>
                <a:gd name="T1" fmla="*/ 12 h 40"/>
                <a:gd name="T2" fmla="*/ 0 w 24"/>
                <a:gd name="T3" fmla="*/ 40 h 40"/>
                <a:gd name="T4" fmla="*/ 24 w 24"/>
                <a:gd name="T5" fmla="*/ 28 h 40"/>
                <a:gd name="T6" fmla="*/ 24 w 24"/>
                <a:gd name="T7" fmla="*/ 0 h 40"/>
                <a:gd name="T8" fmla="*/ 0 w 24"/>
                <a:gd name="T9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0">
                  <a:moveTo>
                    <a:pt x="0" y="12"/>
                  </a:moveTo>
                  <a:lnTo>
                    <a:pt x="0" y="40"/>
                  </a:lnTo>
                  <a:lnTo>
                    <a:pt x="24" y="28"/>
                  </a:lnTo>
                  <a:lnTo>
                    <a:pt x="24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B3D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53869">
              <a:extLst>
                <a:ext uri="{FF2B5EF4-FFF2-40B4-BE49-F238E27FC236}">
                  <a16:creationId xmlns:a16="http://schemas.microsoft.com/office/drawing/2014/main" xmlns="" id="{9E06CD5C-C9BA-4F3B-B66A-E2FD8B6365B6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2080" y="4550094"/>
              <a:ext cx="18143" cy="30239"/>
            </a:xfrm>
            <a:custGeom>
              <a:avLst/>
              <a:gdLst>
                <a:gd name="T0" fmla="*/ 0 w 24"/>
                <a:gd name="T1" fmla="*/ 12 h 40"/>
                <a:gd name="T2" fmla="*/ 0 w 24"/>
                <a:gd name="T3" fmla="*/ 40 h 40"/>
                <a:gd name="T4" fmla="*/ 24 w 24"/>
                <a:gd name="T5" fmla="*/ 28 h 40"/>
                <a:gd name="T6" fmla="*/ 24 w 24"/>
                <a:gd name="T7" fmla="*/ 0 h 40"/>
                <a:gd name="T8" fmla="*/ 0 w 24"/>
                <a:gd name="T9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0">
                  <a:moveTo>
                    <a:pt x="0" y="12"/>
                  </a:moveTo>
                  <a:lnTo>
                    <a:pt x="0" y="40"/>
                  </a:lnTo>
                  <a:lnTo>
                    <a:pt x="24" y="28"/>
                  </a:lnTo>
                  <a:lnTo>
                    <a:pt x="24" y="0"/>
                  </a:lnTo>
                  <a:lnTo>
                    <a:pt x="0" y="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53870">
              <a:extLst>
                <a:ext uri="{FF2B5EF4-FFF2-40B4-BE49-F238E27FC236}">
                  <a16:creationId xmlns:a16="http://schemas.microsoft.com/office/drawing/2014/main" xmlns="" id="{2531C508-79C7-4DA5-A59A-67CA35C1524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1842" y="4537998"/>
              <a:ext cx="21167" cy="30239"/>
            </a:xfrm>
            <a:custGeom>
              <a:avLst/>
              <a:gdLst>
                <a:gd name="T0" fmla="*/ 0 w 28"/>
                <a:gd name="T1" fmla="*/ 16 h 40"/>
                <a:gd name="T2" fmla="*/ 0 w 28"/>
                <a:gd name="T3" fmla="*/ 40 h 40"/>
                <a:gd name="T4" fmla="*/ 28 w 28"/>
                <a:gd name="T5" fmla="*/ 24 h 40"/>
                <a:gd name="T6" fmla="*/ 28 w 28"/>
                <a:gd name="T7" fmla="*/ 0 h 40"/>
                <a:gd name="T8" fmla="*/ 0 w 28"/>
                <a:gd name="T9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0">
                  <a:moveTo>
                    <a:pt x="0" y="16"/>
                  </a:moveTo>
                  <a:lnTo>
                    <a:pt x="0" y="40"/>
                  </a:lnTo>
                  <a:lnTo>
                    <a:pt x="28" y="24"/>
                  </a:lnTo>
                  <a:lnTo>
                    <a:pt x="28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B3D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53871">
              <a:extLst>
                <a:ext uri="{FF2B5EF4-FFF2-40B4-BE49-F238E27FC236}">
                  <a16:creationId xmlns:a16="http://schemas.microsoft.com/office/drawing/2014/main" xmlns="" id="{9989D7FC-F0EE-4D8C-A029-B511C646E77E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1842" y="4537998"/>
              <a:ext cx="21167" cy="30239"/>
            </a:xfrm>
            <a:custGeom>
              <a:avLst/>
              <a:gdLst>
                <a:gd name="T0" fmla="*/ 0 w 28"/>
                <a:gd name="T1" fmla="*/ 16 h 40"/>
                <a:gd name="T2" fmla="*/ 0 w 28"/>
                <a:gd name="T3" fmla="*/ 40 h 40"/>
                <a:gd name="T4" fmla="*/ 28 w 28"/>
                <a:gd name="T5" fmla="*/ 24 h 40"/>
                <a:gd name="T6" fmla="*/ 28 w 28"/>
                <a:gd name="T7" fmla="*/ 0 h 40"/>
                <a:gd name="T8" fmla="*/ 0 w 28"/>
                <a:gd name="T9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0">
                  <a:moveTo>
                    <a:pt x="0" y="16"/>
                  </a:moveTo>
                  <a:lnTo>
                    <a:pt x="0" y="40"/>
                  </a:lnTo>
                  <a:lnTo>
                    <a:pt x="28" y="24"/>
                  </a:lnTo>
                  <a:lnTo>
                    <a:pt x="28" y="0"/>
                  </a:lnTo>
                  <a:lnTo>
                    <a:pt x="0" y="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53872">
              <a:extLst>
                <a:ext uri="{FF2B5EF4-FFF2-40B4-BE49-F238E27FC236}">
                  <a16:creationId xmlns:a16="http://schemas.microsoft.com/office/drawing/2014/main" xmlns="" id="{C0B44222-9809-4FEE-9149-6F8F427AEED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2080" y="4519855"/>
              <a:ext cx="18143" cy="30239"/>
            </a:xfrm>
            <a:custGeom>
              <a:avLst/>
              <a:gdLst>
                <a:gd name="T0" fmla="*/ 0 w 24"/>
                <a:gd name="T1" fmla="*/ 16 h 40"/>
                <a:gd name="T2" fmla="*/ 0 w 24"/>
                <a:gd name="T3" fmla="*/ 40 h 40"/>
                <a:gd name="T4" fmla="*/ 24 w 24"/>
                <a:gd name="T5" fmla="*/ 24 h 40"/>
                <a:gd name="T6" fmla="*/ 24 w 24"/>
                <a:gd name="T7" fmla="*/ 0 h 40"/>
                <a:gd name="T8" fmla="*/ 0 w 24"/>
                <a:gd name="T9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0">
                  <a:moveTo>
                    <a:pt x="0" y="16"/>
                  </a:moveTo>
                  <a:lnTo>
                    <a:pt x="0" y="40"/>
                  </a:lnTo>
                  <a:lnTo>
                    <a:pt x="24" y="24"/>
                  </a:lnTo>
                  <a:lnTo>
                    <a:pt x="24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B3D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53873">
              <a:extLst>
                <a:ext uri="{FF2B5EF4-FFF2-40B4-BE49-F238E27FC236}">
                  <a16:creationId xmlns:a16="http://schemas.microsoft.com/office/drawing/2014/main" xmlns="" id="{279BEBF3-43C1-4495-AE62-F2EB6A31EC7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1842" y="4507760"/>
              <a:ext cx="21167" cy="30239"/>
            </a:xfrm>
            <a:custGeom>
              <a:avLst/>
              <a:gdLst>
                <a:gd name="T0" fmla="*/ 0 w 28"/>
                <a:gd name="T1" fmla="*/ 16 h 40"/>
                <a:gd name="T2" fmla="*/ 0 w 28"/>
                <a:gd name="T3" fmla="*/ 40 h 40"/>
                <a:gd name="T4" fmla="*/ 28 w 28"/>
                <a:gd name="T5" fmla="*/ 24 h 40"/>
                <a:gd name="T6" fmla="*/ 28 w 28"/>
                <a:gd name="T7" fmla="*/ 0 h 40"/>
                <a:gd name="T8" fmla="*/ 0 w 28"/>
                <a:gd name="T9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0">
                  <a:moveTo>
                    <a:pt x="0" y="16"/>
                  </a:moveTo>
                  <a:lnTo>
                    <a:pt x="0" y="40"/>
                  </a:lnTo>
                  <a:lnTo>
                    <a:pt x="28" y="24"/>
                  </a:lnTo>
                  <a:lnTo>
                    <a:pt x="28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B3D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53874">
              <a:extLst>
                <a:ext uri="{FF2B5EF4-FFF2-40B4-BE49-F238E27FC236}">
                  <a16:creationId xmlns:a16="http://schemas.microsoft.com/office/drawing/2014/main" xmlns="" id="{ED853721-C332-4B54-8DB5-5CF2261A5F4F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2080" y="4492641"/>
              <a:ext cx="18143" cy="27215"/>
            </a:xfrm>
            <a:custGeom>
              <a:avLst/>
              <a:gdLst>
                <a:gd name="T0" fmla="*/ 0 w 24"/>
                <a:gd name="T1" fmla="*/ 12 h 36"/>
                <a:gd name="T2" fmla="*/ 0 w 24"/>
                <a:gd name="T3" fmla="*/ 36 h 36"/>
                <a:gd name="T4" fmla="*/ 24 w 24"/>
                <a:gd name="T5" fmla="*/ 24 h 36"/>
                <a:gd name="T6" fmla="*/ 24 w 24"/>
                <a:gd name="T7" fmla="*/ 0 h 36"/>
                <a:gd name="T8" fmla="*/ 0 w 24"/>
                <a:gd name="T9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36">
                  <a:moveTo>
                    <a:pt x="0" y="12"/>
                  </a:moveTo>
                  <a:lnTo>
                    <a:pt x="0" y="36"/>
                  </a:lnTo>
                  <a:lnTo>
                    <a:pt x="24" y="24"/>
                  </a:lnTo>
                  <a:lnTo>
                    <a:pt x="24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B3D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53875">
              <a:extLst>
                <a:ext uri="{FF2B5EF4-FFF2-40B4-BE49-F238E27FC236}">
                  <a16:creationId xmlns:a16="http://schemas.microsoft.com/office/drawing/2014/main" xmlns="" id="{7C77E73C-3778-44FF-AA37-48740014AE36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2770" y="4477521"/>
              <a:ext cx="69549" cy="136073"/>
            </a:xfrm>
            <a:custGeom>
              <a:avLst/>
              <a:gdLst>
                <a:gd name="T0" fmla="*/ 84 w 92"/>
                <a:gd name="T1" fmla="*/ 0 h 180"/>
                <a:gd name="T2" fmla="*/ 0 w 92"/>
                <a:gd name="T3" fmla="*/ 52 h 180"/>
                <a:gd name="T4" fmla="*/ 0 w 92"/>
                <a:gd name="T5" fmla="*/ 176 h 180"/>
                <a:gd name="T6" fmla="*/ 4 w 92"/>
                <a:gd name="T7" fmla="*/ 180 h 180"/>
                <a:gd name="T8" fmla="*/ 4 w 92"/>
                <a:gd name="T9" fmla="*/ 180 h 180"/>
                <a:gd name="T10" fmla="*/ 4 w 92"/>
                <a:gd name="T11" fmla="*/ 52 h 180"/>
                <a:gd name="T12" fmla="*/ 92 w 92"/>
                <a:gd name="T13" fmla="*/ 4 h 180"/>
                <a:gd name="T14" fmla="*/ 84 w 92"/>
                <a:gd name="T15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180">
                  <a:moveTo>
                    <a:pt x="84" y="0"/>
                  </a:moveTo>
                  <a:lnTo>
                    <a:pt x="0" y="52"/>
                  </a:lnTo>
                  <a:lnTo>
                    <a:pt x="0" y="176"/>
                  </a:lnTo>
                  <a:lnTo>
                    <a:pt x="4" y="180"/>
                  </a:lnTo>
                  <a:lnTo>
                    <a:pt x="4" y="180"/>
                  </a:lnTo>
                  <a:lnTo>
                    <a:pt x="4" y="52"/>
                  </a:lnTo>
                  <a:lnTo>
                    <a:pt x="92" y="4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C29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53876">
              <a:extLst>
                <a:ext uri="{FF2B5EF4-FFF2-40B4-BE49-F238E27FC236}">
                  <a16:creationId xmlns:a16="http://schemas.microsoft.com/office/drawing/2014/main" xmlns="" id="{599FB7F5-4F77-4F84-B602-9D852A1EBFCE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2770" y="4477521"/>
              <a:ext cx="69549" cy="136073"/>
            </a:xfrm>
            <a:custGeom>
              <a:avLst/>
              <a:gdLst>
                <a:gd name="T0" fmla="*/ 84 w 92"/>
                <a:gd name="T1" fmla="*/ 0 h 180"/>
                <a:gd name="T2" fmla="*/ 0 w 92"/>
                <a:gd name="T3" fmla="*/ 52 h 180"/>
                <a:gd name="T4" fmla="*/ 0 w 92"/>
                <a:gd name="T5" fmla="*/ 176 h 180"/>
                <a:gd name="T6" fmla="*/ 4 w 92"/>
                <a:gd name="T7" fmla="*/ 180 h 180"/>
                <a:gd name="T8" fmla="*/ 4 w 92"/>
                <a:gd name="T9" fmla="*/ 180 h 180"/>
                <a:gd name="T10" fmla="*/ 4 w 92"/>
                <a:gd name="T11" fmla="*/ 52 h 180"/>
                <a:gd name="T12" fmla="*/ 92 w 92"/>
                <a:gd name="T13" fmla="*/ 4 h 180"/>
                <a:gd name="T14" fmla="*/ 84 w 92"/>
                <a:gd name="T15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180">
                  <a:moveTo>
                    <a:pt x="84" y="0"/>
                  </a:moveTo>
                  <a:lnTo>
                    <a:pt x="0" y="52"/>
                  </a:lnTo>
                  <a:lnTo>
                    <a:pt x="0" y="176"/>
                  </a:lnTo>
                  <a:lnTo>
                    <a:pt x="4" y="180"/>
                  </a:lnTo>
                  <a:lnTo>
                    <a:pt x="4" y="180"/>
                  </a:lnTo>
                  <a:lnTo>
                    <a:pt x="4" y="52"/>
                  </a:lnTo>
                  <a:lnTo>
                    <a:pt x="92" y="4"/>
                  </a:lnTo>
                  <a:lnTo>
                    <a:pt x="8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53877">
              <a:extLst>
                <a:ext uri="{FF2B5EF4-FFF2-40B4-BE49-F238E27FC236}">
                  <a16:creationId xmlns:a16="http://schemas.microsoft.com/office/drawing/2014/main" xmlns="" id="{D841BD19-4ABE-4B31-AB49-A9A9363626E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1842" y="4504736"/>
              <a:ext cx="24191" cy="39310"/>
            </a:xfrm>
            <a:custGeom>
              <a:avLst/>
              <a:gdLst>
                <a:gd name="T0" fmla="*/ 0 w 32"/>
                <a:gd name="T1" fmla="*/ 44 h 52"/>
                <a:gd name="T2" fmla="*/ 0 w 32"/>
                <a:gd name="T3" fmla="*/ 52 h 52"/>
                <a:gd name="T4" fmla="*/ 32 w 32"/>
                <a:gd name="T5" fmla="*/ 32 h 52"/>
                <a:gd name="T6" fmla="*/ 32 w 32"/>
                <a:gd name="T7" fmla="*/ 0 h 52"/>
                <a:gd name="T8" fmla="*/ 28 w 32"/>
                <a:gd name="T9" fmla="*/ 4 h 52"/>
                <a:gd name="T10" fmla="*/ 28 w 32"/>
                <a:gd name="T11" fmla="*/ 28 h 52"/>
                <a:gd name="T12" fmla="*/ 0 w 32"/>
                <a:gd name="T13" fmla="*/ 4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2">
                  <a:moveTo>
                    <a:pt x="0" y="44"/>
                  </a:moveTo>
                  <a:lnTo>
                    <a:pt x="0" y="52"/>
                  </a:lnTo>
                  <a:lnTo>
                    <a:pt x="32" y="32"/>
                  </a:lnTo>
                  <a:lnTo>
                    <a:pt x="32" y="0"/>
                  </a:lnTo>
                  <a:lnTo>
                    <a:pt x="28" y="4"/>
                  </a:lnTo>
                  <a:lnTo>
                    <a:pt x="28" y="28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C29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53878">
              <a:extLst>
                <a:ext uri="{FF2B5EF4-FFF2-40B4-BE49-F238E27FC236}">
                  <a16:creationId xmlns:a16="http://schemas.microsoft.com/office/drawing/2014/main" xmlns="" id="{49B2F163-2B0F-47F9-94CD-13CC9802C796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1842" y="4534974"/>
              <a:ext cx="24191" cy="36286"/>
            </a:xfrm>
            <a:custGeom>
              <a:avLst/>
              <a:gdLst>
                <a:gd name="T0" fmla="*/ 0 w 32"/>
                <a:gd name="T1" fmla="*/ 44 h 48"/>
                <a:gd name="T2" fmla="*/ 0 w 32"/>
                <a:gd name="T3" fmla="*/ 48 h 48"/>
                <a:gd name="T4" fmla="*/ 32 w 32"/>
                <a:gd name="T5" fmla="*/ 32 h 48"/>
                <a:gd name="T6" fmla="*/ 32 w 32"/>
                <a:gd name="T7" fmla="*/ 0 h 48"/>
                <a:gd name="T8" fmla="*/ 28 w 32"/>
                <a:gd name="T9" fmla="*/ 4 h 48"/>
                <a:gd name="T10" fmla="*/ 28 w 32"/>
                <a:gd name="T11" fmla="*/ 28 h 48"/>
                <a:gd name="T12" fmla="*/ 0 w 32"/>
                <a:gd name="T13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48">
                  <a:moveTo>
                    <a:pt x="0" y="44"/>
                  </a:moveTo>
                  <a:lnTo>
                    <a:pt x="0" y="48"/>
                  </a:lnTo>
                  <a:lnTo>
                    <a:pt x="32" y="32"/>
                  </a:lnTo>
                  <a:lnTo>
                    <a:pt x="32" y="0"/>
                  </a:lnTo>
                  <a:lnTo>
                    <a:pt x="28" y="4"/>
                  </a:lnTo>
                  <a:lnTo>
                    <a:pt x="28" y="28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C29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53879">
              <a:extLst>
                <a:ext uri="{FF2B5EF4-FFF2-40B4-BE49-F238E27FC236}">
                  <a16:creationId xmlns:a16="http://schemas.microsoft.com/office/drawing/2014/main" xmlns="" id="{219F2F61-2586-4680-B47C-CE64DD70CB2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1842" y="4534974"/>
              <a:ext cx="24191" cy="36286"/>
            </a:xfrm>
            <a:custGeom>
              <a:avLst/>
              <a:gdLst>
                <a:gd name="T0" fmla="*/ 0 w 32"/>
                <a:gd name="T1" fmla="*/ 44 h 48"/>
                <a:gd name="T2" fmla="*/ 0 w 32"/>
                <a:gd name="T3" fmla="*/ 48 h 48"/>
                <a:gd name="T4" fmla="*/ 32 w 32"/>
                <a:gd name="T5" fmla="*/ 32 h 48"/>
                <a:gd name="T6" fmla="*/ 32 w 32"/>
                <a:gd name="T7" fmla="*/ 0 h 48"/>
                <a:gd name="T8" fmla="*/ 28 w 32"/>
                <a:gd name="T9" fmla="*/ 4 h 48"/>
                <a:gd name="T10" fmla="*/ 28 w 32"/>
                <a:gd name="T11" fmla="*/ 28 h 48"/>
                <a:gd name="T12" fmla="*/ 0 w 32"/>
                <a:gd name="T13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48">
                  <a:moveTo>
                    <a:pt x="0" y="44"/>
                  </a:moveTo>
                  <a:lnTo>
                    <a:pt x="0" y="48"/>
                  </a:lnTo>
                  <a:lnTo>
                    <a:pt x="32" y="32"/>
                  </a:lnTo>
                  <a:lnTo>
                    <a:pt x="32" y="0"/>
                  </a:lnTo>
                  <a:lnTo>
                    <a:pt x="28" y="4"/>
                  </a:lnTo>
                  <a:lnTo>
                    <a:pt x="28" y="28"/>
                  </a:lnTo>
                  <a:lnTo>
                    <a:pt x="0" y="4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53880">
              <a:extLst>
                <a:ext uri="{FF2B5EF4-FFF2-40B4-BE49-F238E27FC236}">
                  <a16:creationId xmlns:a16="http://schemas.microsoft.com/office/drawing/2014/main" xmlns="" id="{9B754005-8DE2-4A18-8849-60477A6A6510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1842" y="4562189"/>
              <a:ext cx="24191" cy="42334"/>
            </a:xfrm>
            <a:custGeom>
              <a:avLst/>
              <a:gdLst>
                <a:gd name="T0" fmla="*/ 0 w 32"/>
                <a:gd name="T1" fmla="*/ 56 h 56"/>
                <a:gd name="T2" fmla="*/ 32 w 32"/>
                <a:gd name="T3" fmla="*/ 36 h 56"/>
                <a:gd name="T4" fmla="*/ 32 w 32"/>
                <a:gd name="T5" fmla="*/ 0 h 56"/>
                <a:gd name="T6" fmla="*/ 28 w 32"/>
                <a:gd name="T7" fmla="*/ 4 h 56"/>
                <a:gd name="T8" fmla="*/ 28 w 32"/>
                <a:gd name="T9" fmla="*/ 32 h 56"/>
                <a:gd name="T10" fmla="*/ 0 w 32"/>
                <a:gd name="T11" fmla="*/ 48 h 56"/>
                <a:gd name="T12" fmla="*/ 0 w 32"/>
                <a:gd name="T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6">
                  <a:moveTo>
                    <a:pt x="0" y="56"/>
                  </a:moveTo>
                  <a:lnTo>
                    <a:pt x="32" y="36"/>
                  </a:lnTo>
                  <a:lnTo>
                    <a:pt x="32" y="0"/>
                  </a:lnTo>
                  <a:lnTo>
                    <a:pt x="28" y="4"/>
                  </a:lnTo>
                  <a:lnTo>
                    <a:pt x="28" y="32"/>
                  </a:lnTo>
                  <a:lnTo>
                    <a:pt x="0" y="48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C29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53881">
              <a:extLst>
                <a:ext uri="{FF2B5EF4-FFF2-40B4-BE49-F238E27FC236}">
                  <a16:creationId xmlns:a16="http://schemas.microsoft.com/office/drawing/2014/main" xmlns="" id="{97880F38-55A3-44DB-BE6B-221D0E0F3D5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1842" y="4562189"/>
              <a:ext cx="24191" cy="42334"/>
            </a:xfrm>
            <a:custGeom>
              <a:avLst/>
              <a:gdLst>
                <a:gd name="T0" fmla="*/ 0 w 32"/>
                <a:gd name="T1" fmla="*/ 56 h 56"/>
                <a:gd name="T2" fmla="*/ 32 w 32"/>
                <a:gd name="T3" fmla="*/ 36 h 56"/>
                <a:gd name="T4" fmla="*/ 32 w 32"/>
                <a:gd name="T5" fmla="*/ 0 h 56"/>
                <a:gd name="T6" fmla="*/ 28 w 32"/>
                <a:gd name="T7" fmla="*/ 4 h 56"/>
                <a:gd name="T8" fmla="*/ 28 w 32"/>
                <a:gd name="T9" fmla="*/ 32 h 56"/>
                <a:gd name="T10" fmla="*/ 0 w 32"/>
                <a:gd name="T11" fmla="*/ 48 h 56"/>
                <a:gd name="T12" fmla="*/ 0 w 32"/>
                <a:gd name="T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6">
                  <a:moveTo>
                    <a:pt x="0" y="56"/>
                  </a:moveTo>
                  <a:lnTo>
                    <a:pt x="32" y="36"/>
                  </a:lnTo>
                  <a:lnTo>
                    <a:pt x="32" y="0"/>
                  </a:lnTo>
                  <a:lnTo>
                    <a:pt x="28" y="4"/>
                  </a:lnTo>
                  <a:lnTo>
                    <a:pt x="28" y="32"/>
                  </a:lnTo>
                  <a:lnTo>
                    <a:pt x="0" y="48"/>
                  </a:lnTo>
                  <a:lnTo>
                    <a:pt x="0" y="5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53882">
              <a:extLst>
                <a:ext uri="{FF2B5EF4-FFF2-40B4-BE49-F238E27FC236}">
                  <a16:creationId xmlns:a16="http://schemas.microsoft.com/office/drawing/2014/main" xmlns="" id="{F53799C2-1D47-46D6-8075-C91A78C19416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2080" y="4489617"/>
              <a:ext cx="24191" cy="36286"/>
            </a:xfrm>
            <a:custGeom>
              <a:avLst/>
              <a:gdLst>
                <a:gd name="T0" fmla="*/ 32 w 32"/>
                <a:gd name="T1" fmla="*/ 28 h 48"/>
                <a:gd name="T2" fmla="*/ 32 w 32"/>
                <a:gd name="T3" fmla="*/ 0 h 48"/>
                <a:gd name="T4" fmla="*/ 24 w 32"/>
                <a:gd name="T5" fmla="*/ 4 h 48"/>
                <a:gd name="T6" fmla="*/ 24 w 32"/>
                <a:gd name="T7" fmla="*/ 28 h 48"/>
                <a:gd name="T8" fmla="*/ 0 w 32"/>
                <a:gd name="T9" fmla="*/ 40 h 48"/>
                <a:gd name="T10" fmla="*/ 0 w 32"/>
                <a:gd name="T11" fmla="*/ 48 h 48"/>
                <a:gd name="T12" fmla="*/ 32 w 32"/>
                <a:gd name="T13" fmla="*/ 2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48">
                  <a:moveTo>
                    <a:pt x="32" y="28"/>
                  </a:moveTo>
                  <a:lnTo>
                    <a:pt x="32" y="0"/>
                  </a:lnTo>
                  <a:lnTo>
                    <a:pt x="24" y="4"/>
                  </a:lnTo>
                  <a:lnTo>
                    <a:pt x="24" y="28"/>
                  </a:lnTo>
                  <a:lnTo>
                    <a:pt x="0" y="40"/>
                  </a:lnTo>
                  <a:lnTo>
                    <a:pt x="0" y="48"/>
                  </a:lnTo>
                  <a:lnTo>
                    <a:pt x="32" y="28"/>
                  </a:lnTo>
                  <a:close/>
                </a:path>
              </a:pathLst>
            </a:custGeom>
            <a:solidFill>
              <a:srgbClr val="C29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53883">
              <a:extLst>
                <a:ext uri="{FF2B5EF4-FFF2-40B4-BE49-F238E27FC236}">
                  <a16:creationId xmlns:a16="http://schemas.microsoft.com/office/drawing/2014/main" xmlns="" id="{71AEF352-FF12-48AF-B2EC-A6FA3C05052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2080" y="4516831"/>
              <a:ext cx="24191" cy="39310"/>
            </a:xfrm>
            <a:custGeom>
              <a:avLst/>
              <a:gdLst>
                <a:gd name="T0" fmla="*/ 32 w 32"/>
                <a:gd name="T1" fmla="*/ 32 h 52"/>
                <a:gd name="T2" fmla="*/ 32 w 32"/>
                <a:gd name="T3" fmla="*/ 0 h 52"/>
                <a:gd name="T4" fmla="*/ 24 w 32"/>
                <a:gd name="T5" fmla="*/ 4 h 52"/>
                <a:gd name="T6" fmla="*/ 24 w 32"/>
                <a:gd name="T7" fmla="*/ 28 h 52"/>
                <a:gd name="T8" fmla="*/ 0 w 32"/>
                <a:gd name="T9" fmla="*/ 44 h 52"/>
                <a:gd name="T10" fmla="*/ 0 w 32"/>
                <a:gd name="T11" fmla="*/ 52 h 52"/>
                <a:gd name="T12" fmla="*/ 32 w 32"/>
                <a:gd name="T13" fmla="*/ 3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2">
                  <a:moveTo>
                    <a:pt x="32" y="32"/>
                  </a:moveTo>
                  <a:lnTo>
                    <a:pt x="32" y="0"/>
                  </a:lnTo>
                  <a:lnTo>
                    <a:pt x="24" y="4"/>
                  </a:lnTo>
                  <a:lnTo>
                    <a:pt x="24" y="28"/>
                  </a:lnTo>
                  <a:lnTo>
                    <a:pt x="0" y="44"/>
                  </a:lnTo>
                  <a:lnTo>
                    <a:pt x="0" y="52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C29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53884">
              <a:extLst>
                <a:ext uri="{FF2B5EF4-FFF2-40B4-BE49-F238E27FC236}">
                  <a16:creationId xmlns:a16="http://schemas.microsoft.com/office/drawing/2014/main" xmlns="" id="{43535D2F-7A00-43C5-BC80-8F4D13A2E6F6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2080" y="4516831"/>
              <a:ext cx="24191" cy="39310"/>
            </a:xfrm>
            <a:custGeom>
              <a:avLst/>
              <a:gdLst>
                <a:gd name="T0" fmla="*/ 32 w 32"/>
                <a:gd name="T1" fmla="*/ 32 h 52"/>
                <a:gd name="T2" fmla="*/ 32 w 32"/>
                <a:gd name="T3" fmla="*/ 0 h 52"/>
                <a:gd name="T4" fmla="*/ 24 w 32"/>
                <a:gd name="T5" fmla="*/ 4 h 52"/>
                <a:gd name="T6" fmla="*/ 24 w 32"/>
                <a:gd name="T7" fmla="*/ 28 h 52"/>
                <a:gd name="T8" fmla="*/ 0 w 32"/>
                <a:gd name="T9" fmla="*/ 44 h 52"/>
                <a:gd name="T10" fmla="*/ 0 w 32"/>
                <a:gd name="T11" fmla="*/ 52 h 52"/>
                <a:gd name="T12" fmla="*/ 32 w 32"/>
                <a:gd name="T13" fmla="*/ 3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2">
                  <a:moveTo>
                    <a:pt x="32" y="32"/>
                  </a:moveTo>
                  <a:lnTo>
                    <a:pt x="32" y="0"/>
                  </a:lnTo>
                  <a:lnTo>
                    <a:pt x="24" y="4"/>
                  </a:lnTo>
                  <a:lnTo>
                    <a:pt x="24" y="28"/>
                  </a:lnTo>
                  <a:lnTo>
                    <a:pt x="0" y="44"/>
                  </a:lnTo>
                  <a:lnTo>
                    <a:pt x="0" y="52"/>
                  </a:lnTo>
                  <a:lnTo>
                    <a:pt x="32" y="3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53885">
              <a:extLst>
                <a:ext uri="{FF2B5EF4-FFF2-40B4-BE49-F238E27FC236}">
                  <a16:creationId xmlns:a16="http://schemas.microsoft.com/office/drawing/2014/main" xmlns="" id="{F119D408-79B7-4AFA-A9CC-3C6F652BA38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2080" y="4547070"/>
              <a:ext cx="24191" cy="39310"/>
            </a:xfrm>
            <a:custGeom>
              <a:avLst/>
              <a:gdLst>
                <a:gd name="T0" fmla="*/ 0 w 32"/>
                <a:gd name="T1" fmla="*/ 52 h 52"/>
                <a:gd name="T2" fmla="*/ 32 w 32"/>
                <a:gd name="T3" fmla="*/ 32 h 52"/>
                <a:gd name="T4" fmla="*/ 32 w 32"/>
                <a:gd name="T5" fmla="*/ 0 h 52"/>
                <a:gd name="T6" fmla="*/ 24 w 32"/>
                <a:gd name="T7" fmla="*/ 4 h 52"/>
                <a:gd name="T8" fmla="*/ 24 w 32"/>
                <a:gd name="T9" fmla="*/ 32 h 52"/>
                <a:gd name="T10" fmla="*/ 0 w 32"/>
                <a:gd name="T11" fmla="*/ 44 h 52"/>
                <a:gd name="T12" fmla="*/ 0 w 32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2">
                  <a:moveTo>
                    <a:pt x="0" y="52"/>
                  </a:moveTo>
                  <a:lnTo>
                    <a:pt x="32" y="32"/>
                  </a:lnTo>
                  <a:lnTo>
                    <a:pt x="32" y="0"/>
                  </a:lnTo>
                  <a:lnTo>
                    <a:pt x="24" y="4"/>
                  </a:lnTo>
                  <a:lnTo>
                    <a:pt x="24" y="32"/>
                  </a:lnTo>
                  <a:lnTo>
                    <a:pt x="0" y="44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C29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53886">
              <a:extLst>
                <a:ext uri="{FF2B5EF4-FFF2-40B4-BE49-F238E27FC236}">
                  <a16:creationId xmlns:a16="http://schemas.microsoft.com/office/drawing/2014/main" xmlns="" id="{94D7E6D2-170C-425E-9F57-007A6D00D9E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2080" y="4547070"/>
              <a:ext cx="24191" cy="39310"/>
            </a:xfrm>
            <a:custGeom>
              <a:avLst/>
              <a:gdLst>
                <a:gd name="T0" fmla="*/ 0 w 32"/>
                <a:gd name="T1" fmla="*/ 52 h 52"/>
                <a:gd name="T2" fmla="*/ 32 w 32"/>
                <a:gd name="T3" fmla="*/ 32 h 52"/>
                <a:gd name="T4" fmla="*/ 32 w 32"/>
                <a:gd name="T5" fmla="*/ 0 h 52"/>
                <a:gd name="T6" fmla="*/ 24 w 32"/>
                <a:gd name="T7" fmla="*/ 4 h 52"/>
                <a:gd name="T8" fmla="*/ 24 w 32"/>
                <a:gd name="T9" fmla="*/ 32 h 52"/>
                <a:gd name="T10" fmla="*/ 0 w 32"/>
                <a:gd name="T11" fmla="*/ 44 h 52"/>
                <a:gd name="T12" fmla="*/ 0 w 32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2">
                  <a:moveTo>
                    <a:pt x="0" y="52"/>
                  </a:moveTo>
                  <a:lnTo>
                    <a:pt x="32" y="32"/>
                  </a:lnTo>
                  <a:lnTo>
                    <a:pt x="32" y="0"/>
                  </a:lnTo>
                  <a:lnTo>
                    <a:pt x="24" y="4"/>
                  </a:lnTo>
                  <a:lnTo>
                    <a:pt x="24" y="32"/>
                  </a:lnTo>
                  <a:lnTo>
                    <a:pt x="0" y="44"/>
                  </a:lnTo>
                  <a:lnTo>
                    <a:pt x="0" y="5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53887">
              <a:extLst>
                <a:ext uri="{FF2B5EF4-FFF2-40B4-BE49-F238E27FC236}">
                  <a16:creationId xmlns:a16="http://schemas.microsoft.com/office/drawing/2014/main" xmlns="" id="{D913CD34-F374-4E7E-8840-AE2A584D14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15794" y="4480545"/>
              <a:ext cx="66525" cy="133050"/>
            </a:xfrm>
            <a:custGeom>
              <a:avLst/>
              <a:gdLst>
                <a:gd name="T0" fmla="*/ 36 w 88"/>
                <a:gd name="T1" fmla="*/ 112 h 176"/>
                <a:gd name="T2" fmla="*/ 8 w 88"/>
                <a:gd name="T3" fmla="*/ 128 h 176"/>
                <a:gd name="T4" fmla="*/ 8 w 88"/>
                <a:gd name="T5" fmla="*/ 156 h 176"/>
                <a:gd name="T6" fmla="*/ 8 w 88"/>
                <a:gd name="T7" fmla="*/ 164 h 176"/>
                <a:gd name="T8" fmla="*/ 40 w 88"/>
                <a:gd name="T9" fmla="*/ 144 h 176"/>
                <a:gd name="T10" fmla="*/ 40 w 88"/>
                <a:gd name="T11" fmla="*/ 108 h 176"/>
                <a:gd name="T12" fmla="*/ 36 w 88"/>
                <a:gd name="T13" fmla="*/ 112 h 176"/>
                <a:gd name="T14" fmla="*/ 36 w 88"/>
                <a:gd name="T15" fmla="*/ 36 h 176"/>
                <a:gd name="T16" fmla="*/ 8 w 88"/>
                <a:gd name="T17" fmla="*/ 52 h 176"/>
                <a:gd name="T18" fmla="*/ 8 w 88"/>
                <a:gd name="T19" fmla="*/ 76 h 176"/>
                <a:gd name="T20" fmla="*/ 8 w 88"/>
                <a:gd name="T21" fmla="*/ 84 h 176"/>
                <a:gd name="T22" fmla="*/ 40 w 88"/>
                <a:gd name="T23" fmla="*/ 64 h 176"/>
                <a:gd name="T24" fmla="*/ 40 w 88"/>
                <a:gd name="T25" fmla="*/ 32 h 176"/>
                <a:gd name="T26" fmla="*/ 36 w 88"/>
                <a:gd name="T27" fmla="*/ 36 h 176"/>
                <a:gd name="T28" fmla="*/ 36 w 88"/>
                <a:gd name="T29" fmla="*/ 76 h 176"/>
                <a:gd name="T30" fmla="*/ 8 w 88"/>
                <a:gd name="T31" fmla="*/ 92 h 176"/>
                <a:gd name="T32" fmla="*/ 8 w 88"/>
                <a:gd name="T33" fmla="*/ 116 h 176"/>
                <a:gd name="T34" fmla="*/ 8 w 88"/>
                <a:gd name="T35" fmla="*/ 120 h 176"/>
                <a:gd name="T36" fmla="*/ 40 w 88"/>
                <a:gd name="T37" fmla="*/ 104 h 176"/>
                <a:gd name="T38" fmla="*/ 40 w 88"/>
                <a:gd name="T39" fmla="*/ 72 h 176"/>
                <a:gd name="T40" fmla="*/ 36 w 88"/>
                <a:gd name="T41" fmla="*/ 76 h 176"/>
                <a:gd name="T42" fmla="*/ 0 w 88"/>
                <a:gd name="T43" fmla="*/ 176 h 176"/>
                <a:gd name="T44" fmla="*/ 0 w 88"/>
                <a:gd name="T45" fmla="*/ 48 h 176"/>
                <a:gd name="T46" fmla="*/ 88 w 88"/>
                <a:gd name="T47" fmla="*/ 0 h 176"/>
                <a:gd name="T48" fmla="*/ 88 w 88"/>
                <a:gd name="T49" fmla="*/ 0 h 176"/>
                <a:gd name="T50" fmla="*/ 88 w 88"/>
                <a:gd name="T51" fmla="*/ 124 h 176"/>
                <a:gd name="T52" fmla="*/ 0 w 88"/>
                <a:gd name="T53" fmla="*/ 176 h 176"/>
                <a:gd name="T54" fmla="*/ 0 w 88"/>
                <a:gd name="T55" fmla="*/ 176 h 176"/>
                <a:gd name="T56" fmla="*/ 48 w 88"/>
                <a:gd name="T57" fmla="*/ 28 h 176"/>
                <a:gd name="T58" fmla="*/ 48 w 88"/>
                <a:gd name="T59" fmla="*/ 52 h 176"/>
                <a:gd name="T60" fmla="*/ 48 w 88"/>
                <a:gd name="T61" fmla="*/ 60 h 176"/>
                <a:gd name="T62" fmla="*/ 80 w 88"/>
                <a:gd name="T63" fmla="*/ 40 h 176"/>
                <a:gd name="T64" fmla="*/ 80 w 88"/>
                <a:gd name="T65" fmla="*/ 12 h 176"/>
                <a:gd name="T66" fmla="*/ 72 w 88"/>
                <a:gd name="T67" fmla="*/ 16 h 176"/>
                <a:gd name="T68" fmla="*/ 48 w 88"/>
                <a:gd name="T69" fmla="*/ 28 h 176"/>
                <a:gd name="T70" fmla="*/ 72 w 88"/>
                <a:gd name="T71" fmla="*/ 92 h 176"/>
                <a:gd name="T72" fmla="*/ 48 w 88"/>
                <a:gd name="T73" fmla="*/ 104 h 176"/>
                <a:gd name="T74" fmla="*/ 48 w 88"/>
                <a:gd name="T75" fmla="*/ 132 h 176"/>
                <a:gd name="T76" fmla="*/ 48 w 88"/>
                <a:gd name="T77" fmla="*/ 140 h 176"/>
                <a:gd name="T78" fmla="*/ 80 w 88"/>
                <a:gd name="T79" fmla="*/ 120 h 176"/>
                <a:gd name="T80" fmla="*/ 80 w 88"/>
                <a:gd name="T81" fmla="*/ 88 h 176"/>
                <a:gd name="T82" fmla="*/ 72 w 88"/>
                <a:gd name="T83" fmla="*/ 92 h 176"/>
                <a:gd name="T84" fmla="*/ 48 w 88"/>
                <a:gd name="T85" fmla="*/ 68 h 176"/>
                <a:gd name="T86" fmla="*/ 48 w 88"/>
                <a:gd name="T87" fmla="*/ 92 h 176"/>
                <a:gd name="T88" fmla="*/ 48 w 88"/>
                <a:gd name="T89" fmla="*/ 100 h 176"/>
                <a:gd name="T90" fmla="*/ 80 w 88"/>
                <a:gd name="T91" fmla="*/ 80 h 176"/>
                <a:gd name="T92" fmla="*/ 80 w 88"/>
                <a:gd name="T93" fmla="*/ 48 h 176"/>
                <a:gd name="T94" fmla="*/ 72 w 88"/>
                <a:gd name="T95" fmla="*/ 52 h 176"/>
                <a:gd name="T96" fmla="*/ 48 w 88"/>
                <a:gd name="T97" fmla="*/ 6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8" h="176">
                  <a:moveTo>
                    <a:pt x="36" y="112"/>
                  </a:moveTo>
                  <a:lnTo>
                    <a:pt x="8" y="128"/>
                  </a:lnTo>
                  <a:lnTo>
                    <a:pt x="8" y="156"/>
                  </a:lnTo>
                  <a:lnTo>
                    <a:pt x="8" y="164"/>
                  </a:lnTo>
                  <a:lnTo>
                    <a:pt x="40" y="144"/>
                  </a:lnTo>
                  <a:lnTo>
                    <a:pt x="40" y="108"/>
                  </a:lnTo>
                  <a:lnTo>
                    <a:pt x="36" y="112"/>
                  </a:lnTo>
                  <a:close/>
                  <a:moveTo>
                    <a:pt x="36" y="36"/>
                  </a:moveTo>
                  <a:lnTo>
                    <a:pt x="8" y="52"/>
                  </a:lnTo>
                  <a:lnTo>
                    <a:pt x="8" y="76"/>
                  </a:lnTo>
                  <a:lnTo>
                    <a:pt x="8" y="84"/>
                  </a:lnTo>
                  <a:lnTo>
                    <a:pt x="40" y="64"/>
                  </a:lnTo>
                  <a:lnTo>
                    <a:pt x="40" y="32"/>
                  </a:lnTo>
                  <a:lnTo>
                    <a:pt x="36" y="36"/>
                  </a:lnTo>
                  <a:close/>
                  <a:moveTo>
                    <a:pt x="36" y="76"/>
                  </a:moveTo>
                  <a:lnTo>
                    <a:pt x="8" y="92"/>
                  </a:lnTo>
                  <a:lnTo>
                    <a:pt x="8" y="116"/>
                  </a:lnTo>
                  <a:lnTo>
                    <a:pt x="8" y="120"/>
                  </a:lnTo>
                  <a:lnTo>
                    <a:pt x="40" y="104"/>
                  </a:lnTo>
                  <a:lnTo>
                    <a:pt x="40" y="72"/>
                  </a:lnTo>
                  <a:lnTo>
                    <a:pt x="36" y="76"/>
                  </a:lnTo>
                  <a:close/>
                  <a:moveTo>
                    <a:pt x="0" y="176"/>
                  </a:moveTo>
                  <a:lnTo>
                    <a:pt x="0" y="48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88" y="124"/>
                  </a:lnTo>
                  <a:lnTo>
                    <a:pt x="0" y="176"/>
                  </a:lnTo>
                  <a:lnTo>
                    <a:pt x="0" y="176"/>
                  </a:lnTo>
                  <a:close/>
                  <a:moveTo>
                    <a:pt x="48" y="28"/>
                  </a:moveTo>
                  <a:lnTo>
                    <a:pt x="48" y="52"/>
                  </a:lnTo>
                  <a:lnTo>
                    <a:pt x="48" y="60"/>
                  </a:lnTo>
                  <a:lnTo>
                    <a:pt x="80" y="40"/>
                  </a:lnTo>
                  <a:lnTo>
                    <a:pt x="80" y="12"/>
                  </a:lnTo>
                  <a:lnTo>
                    <a:pt x="72" y="16"/>
                  </a:lnTo>
                  <a:lnTo>
                    <a:pt x="48" y="28"/>
                  </a:lnTo>
                  <a:close/>
                  <a:moveTo>
                    <a:pt x="72" y="92"/>
                  </a:moveTo>
                  <a:lnTo>
                    <a:pt x="48" y="104"/>
                  </a:lnTo>
                  <a:lnTo>
                    <a:pt x="48" y="132"/>
                  </a:lnTo>
                  <a:lnTo>
                    <a:pt x="48" y="140"/>
                  </a:lnTo>
                  <a:lnTo>
                    <a:pt x="80" y="120"/>
                  </a:lnTo>
                  <a:lnTo>
                    <a:pt x="80" y="88"/>
                  </a:lnTo>
                  <a:lnTo>
                    <a:pt x="72" y="92"/>
                  </a:lnTo>
                  <a:close/>
                  <a:moveTo>
                    <a:pt x="48" y="68"/>
                  </a:moveTo>
                  <a:lnTo>
                    <a:pt x="48" y="92"/>
                  </a:lnTo>
                  <a:lnTo>
                    <a:pt x="48" y="100"/>
                  </a:lnTo>
                  <a:lnTo>
                    <a:pt x="80" y="80"/>
                  </a:lnTo>
                  <a:lnTo>
                    <a:pt x="80" y="48"/>
                  </a:lnTo>
                  <a:lnTo>
                    <a:pt x="72" y="52"/>
                  </a:lnTo>
                  <a:lnTo>
                    <a:pt x="48" y="68"/>
                  </a:lnTo>
                  <a:close/>
                </a:path>
              </a:pathLst>
            </a:custGeom>
            <a:solidFill>
              <a:srgbClr val="FF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53888">
              <a:extLst>
                <a:ext uri="{FF2B5EF4-FFF2-40B4-BE49-F238E27FC236}">
                  <a16:creationId xmlns:a16="http://schemas.microsoft.com/office/drawing/2014/main" xmlns="" id="{0DD749FD-15C1-48E1-8930-6CC1167CD5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15794" y="4480545"/>
              <a:ext cx="66525" cy="133050"/>
            </a:xfrm>
            <a:custGeom>
              <a:avLst/>
              <a:gdLst>
                <a:gd name="T0" fmla="*/ 36 w 88"/>
                <a:gd name="T1" fmla="*/ 112 h 176"/>
                <a:gd name="T2" fmla="*/ 8 w 88"/>
                <a:gd name="T3" fmla="*/ 128 h 176"/>
                <a:gd name="T4" fmla="*/ 8 w 88"/>
                <a:gd name="T5" fmla="*/ 156 h 176"/>
                <a:gd name="T6" fmla="*/ 8 w 88"/>
                <a:gd name="T7" fmla="*/ 164 h 176"/>
                <a:gd name="T8" fmla="*/ 40 w 88"/>
                <a:gd name="T9" fmla="*/ 144 h 176"/>
                <a:gd name="T10" fmla="*/ 40 w 88"/>
                <a:gd name="T11" fmla="*/ 108 h 176"/>
                <a:gd name="T12" fmla="*/ 36 w 88"/>
                <a:gd name="T13" fmla="*/ 112 h 176"/>
                <a:gd name="T14" fmla="*/ 36 w 88"/>
                <a:gd name="T15" fmla="*/ 36 h 176"/>
                <a:gd name="T16" fmla="*/ 8 w 88"/>
                <a:gd name="T17" fmla="*/ 52 h 176"/>
                <a:gd name="T18" fmla="*/ 8 w 88"/>
                <a:gd name="T19" fmla="*/ 76 h 176"/>
                <a:gd name="T20" fmla="*/ 8 w 88"/>
                <a:gd name="T21" fmla="*/ 84 h 176"/>
                <a:gd name="T22" fmla="*/ 40 w 88"/>
                <a:gd name="T23" fmla="*/ 64 h 176"/>
                <a:gd name="T24" fmla="*/ 40 w 88"/>
                <a:gd name="T25" fmla="*/ 32 h 176"/>
                <a:gd name="T26" fmla="*/ 36 w 88"/>
                <a:gd name="T27" fmla="*/ 36 h 176"/>
                <a:gd name="T28" fmla="*/ 36 w 88"/>
                <a:gd name="T29" fmla="*/ 76 h 176"/>
                <a:gd name="T30" fmla="*/ 8 w 88"/>
                <a:gd name="T31" fmla="*/ 92 h 176"/>
                <a:gd name="T32" fmla="*/ 8 w 88"/>
                <a:gd name="T33" fmla="*/ 116 h 176"/>
                <a:gd name="T34" fmla="*/ 8 w 88"/>
                <a:gd name="T35" fmla="*/ 120 h 176"/>
                <a:gd name="T36" fmla="*/ 40 w 88"/>
                <a:gd name="T37" fmla="*/ 104 h 176"/>
                <a:gd name="T38" fmla="*/ 40 w 88"/>
                <a:gd name="T39" fmla="*/ 72 h 176"/>
                <a:gd name="T40" fmla="*/ 36 w 88"/>
                <a:gd name="T41" fmla="*/ 76 h 176"/>
                <a:gd name="T42" fmla="*/ 0 w 88"/>
                <a:gd name="T43" fmla="*/ 176 h 176"/>
                <a:gd name="T44" fmla="*/ 0 w 88"/>
                <a:gd name="T45" fmla="*/ 48 h 176"/>
                <a:gd name="T46" fmla="*/ 88 w 88"/>
                <a:gd name="T47" fmla="*/ 0 h 176"/>
                <a:gd name="T48" fmla="*/ 88 w 88"/>
                <a:gd name="T49" fmla="*/ 0 h 176"/>
                <a:gd name="T50" fmla="*/ 88 w 88"/>
                <a:gd name="T51" fmla="*/ 124 h 176"/>
                <a:gd name="T52" fmla="*/ 0 w 88"/>
                <a:gd name="T53" fmla="*/ 176 h 176"/>
                <a:gd name="T54" fmla="*/ 0 w 88"/>
                <a:gd name="T55" fmla="*/ 176 h 176"/>
                <a:gd name="T56" fmla="*/ 48 w 88"/>
                <a:gd name="T57" fmla="*/ 28 h 176"/>
                <a:gd name="T58" fmla="*/ 48 w 88"/>
                <a:gd name="T59" fmla="*/ 52 h 176"/>
                <a:gd name="T60" fmla="*/ 48 w 88"/>
                <a:gd name="T61" fmla="*/ 60 h 176"/>
                <a:gd name="T62" fmla="*/ 80 w 88"/>
                <a:gd name="T63" fmla="*/ 40 h 176"/>
                <a:gd name="T64" fmla="*/ 80 w 88"/>
                <a:gd name="T65" fmla="*/ 12 h 176"/>
                <a:gd name="T66" fmla="*/ 72 w 88"/>
                <a:gd name="T67" fmla="*/ 16 h 176"/>
                <a:gd name="T68" fmla="*/ 48 w 88"/>
                <a:gd name="T69" fmla="*/ 28 h 176"/>
                <a:gd name="T70" fmla="*/ 72 w 88"/>
                <a:gd name="T71" fmla="*/ 92 h 176"/>
                <a:gd name="T72" fmla="*/ 48 w 88"/>
                <a:gd name="T73" fmla="*/ 104 h 176"/>
                <a:gd name="T74" fmla="*/ 48 w 88"/>
                <a:gd name="T75" fmla="*/ 132 h 176"/>
                <a:gd name="T76" fmla="*/ 48 w 88"/>
                <a:gd name="T77" fmla="*/ 140 h 176"/>
                <a:gd name="T78" fmla="*/ 80 w 88"/>
                <a:gd name="T79" fmla="*/ 120 h 176"/>
                <a:gd name="T80" fmla="*/ 80 w 88"/>
                <a:gd name="T81" fmla="*/ 88 h 176"/>
                <a:gd name="T82" fmla="*/ 72 w 88"/>
                <a:gd name="T83" fmla="*/ 92 h 176"/>
                <a:gd name="T84" fmla="*/ 48 w 88"/>
                <a:gd name="T85" fmla="*/ 68 h 176"/>
                <a:gd name="T86" fmla="*/ 48 w 88"/>
                <a:gd name="T87" fmla="*/ 92 h 176"/>
                <a:gd name="T88" fmla="*/ 48 w 88"/>
                <a:gd name="T89" fmla="*/ 100 h 176"/>
                <a:gd name="T90" fmla="*/ 80 w 88"/>
                <a:gd name="T91" fmla="*/ 80 h 176"/>
                <a:gd name="T92" fmla="*/ 80 w 88"/>
                <a:gd name="T93" fmla="*/ 48 h 176"/>
                <a:gd name="T94" fmla="*/ 72 w 88"/>
                <a:gd name="T95" fmla="*/ 52 h 176"/>
                <a:gd name="T96" fmla="*/ 48 w 88"/>
                <a:gd name="T97" fmla="*/ 6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8" h="176">
                  <a:moveTo>
                    <a:pt x="36" y="112"/>
                  </a:moveTo>
                  <a:lnTo>
                    <a:pt x="8" y="128"/>
                  </a:lnTo>
                  <a:lnTo>
                    <a:pt x="8" y="156"/>
                  </a:lnTo>
                  <a:lnTo>
                    <a:pt x="8" y="164"/>
                  </a:lnTo>
                  <a:lnTo>
                    <a:pt x="40" y="144"/>
                  </a:lnTo>
                  <a:lnTo>
                    <a:pt x="40" y="108"/>
                  </a:lnTo>
                  <a:lnTo>
                    <a:pt x="36" y="112"/>
                  </a:lnTo>
                  <a:moveTo>
                    <a:pt x="36" y="36"/>
                  </a:moveTo>
                  <a:lnTo>
                    <a:pt x="8" y="52"/>
                  </a:lnTo>
                  <a:lnTo>
                    <a:pt x="8" y="76"/>
                  </a:lnTo>
                  <a:lnTo>
                    <a:pt x="8" y="84"/>
                  </a:lnTo>
                  <a:lnTo>
                    <a:pt x="40" y="64"/>
                  </a:lnTo>
                  <a:lnTo>
                    <a:pt x="40" y="32"/>
                  </a:lnTo>
                  <a:lnTo>
                    <a:pt x="36" y="36"/>
                  </a:lnTo>
                  <a:moveTo>
                    <a:pt x="36" y="76"/>
                  </a:moveTo>
                  <a:lnTo>
                    <a:pt x="8" y="92"/>
                  </a:lnTo>
                  <a:lnTo>
                    <a:pt x="8" y="116"/>
                  </a:lnTo>
                  <a:lnTo>
                    <a:pt x="8" y="120"/>
                  </a:lnTo>
                  <a:lnTo>
                    <a:pt x="40" y="104"/>
                  </a:lnTo>
                  <a:lnTo>
                    <a:pt x="40" y="72"/>
                  </a:lnTo>
                  <a:lnTo>
                    <a:pt x="36" y="76"/>
                  </a:lnTo>
                  <a:moveTo>
                    <a:pt x="0" y="176"/>
                  </a:moveTo>
                  <a:lnTo>
                    <a:pt x="0" y="48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88" y="124"/>
                  </a:lnTo>
                  <a:lnTo>
                    <a:pt x="0" y="176"/>
                  </a:lnTo>
                  <a:lnTo>
                    <a:pt x="0" y="176"/>
                  </a:lnTo>
                  <a:moveTo>
                    <a:pt x="48" y="28"/>
                  </a:moveTo>
                  <a:lnTo>
                    <a:pt x="48" y="52"/>
                  </a:lnTo>
                  <a:lnTo>
                    <a:pt x="48" y="60"/>
                  </a:lnTo>
                  <a:lnTo>
                    <a:pt x="80" y="40"/>
                  </a:lnTo>
                  <a:lnTo>
                    <a:pt x="80" y="12"/>
                  </a:lnTo>
                  <a:lnTo>
                    <a:pt x="72" y="16"/>
                  </a:lnTo>
                  <a:lnTo>
                    <a:pt x="48" y="28"/>
                  </a:lnTo>
                  <a:moveTo>
                    <a:pt x="72" y="92"/>
                  </a:moveTo>
                  <a:lnTo>
                    <a:pt x="48" y="104"/>
                  </a:lnTo>
                  <a:lnTo>
                    <a:pt x="48" y="132"/>
                  </a:lnTo>
                  <a:lnTo>
                    <a:pt x="48" y="140"/>
                  </a:lnTo>
                  <a:lnTo>
                    <a:pt x="80" y="120"/>
                  </a:lnTo>
                  <a:lnTo>
                    <a:pt x="80" y="88"/>
                  </a:lnTo>
                  <a:lnTo>
                    <a:pt x="72" y="92"/>
                  </a:lnTo>
                  <a:moveTo>
                    <a:pt x="48" y="68"/>
                  </a:moveTo>
                  <a:lnTo>
                    <a:pt x="48" y="92"/>
                  </a:lnTo>
                  <a:lnTo>
                    <a:pt x="48" y="100"/>
                  </a:lnTo>
                  <a:lnTo>
                    <a:pt x="80" y="80"/>
                  </a:lnTo>
                  <a:lnTo>
                    <a:pt x="80" y="48"/>
                  </a:lnTo>
                  <a:lnTo>
                    <a:pt x="72" y="52"/>
                  </a:lnTo>
                  <a:lnTo>
                    <a:pt x="48" y="6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53961">
              <a:extLst>
                <a:ext uri="{FF2B5EF4-FFF2-40B4-BE49-F238E27FC236}">
                  <a16:creationId xmlns:a16="http://schemas.microsoft.com/office/drawing/2014/main" xmlns="" id="{136AE2DB-8238-488C-9CE4-68AF31E812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2770" y="4571261"/>
              <a:ext cx="3024" cy="42334"/>
            </a:xfrm>
            <a:custGeom>
              <a:avLst/>
              <a:gdLst>
                <a:gd name="T0" fmla="*/ 1 w 1"/>
                <a:gd name="T1" fmla="*/ 0 h 14"/>
                <a:gd name="T2" fmla="*/ 0 w 1"/>
                <a:gd name="T3" fmla="*/ 1 h 14"/>
                <a:gd name="T4" fmla="*/ 0 w 1"/>
                <a:gd name="T5" fmla="*/ 13 h 14"/>
                <a:gd name="T6" fmla="*/ 1 w 1"/>
                <a:gd name="T7" fmla="*/ 14 h 14"/>
                <a:gd name="T8" fmla="*/ 1 w 1"/>
                <a:gd name="T9" fmla="*/ 14 h 14"/>
                <a:gd name="T10" fmla="*/ 1 w 1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4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A26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53962">
              <a:extLst>
                <a:ext uri="{FF2B5EF4-FFF2-40B4-BE49-F238E27FC236}">
                  <a16:creationId xmlns:a16="http://schemas.microsoft.com/office/drawing/2014/main" xmlns="" id="{74CF8263-AA14-41AD-8650-4AF992018E1A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2080" y="4562189"/>
              <a:ext cx="18143" cy="18143"/>
            </a:xfrm>
            <a:custGeom>
              <a:avLst/>
              <a:gdLst>
                <a:gd name="T0" fmla="*/ 6 w 6"/>
                <a:gd name="T1" fmla="*/ 0 h 6"/>
                <a:gd name="T2" fmla="*/ 0 w 6"/>
                <a:gd name="T3" fmla="*/ 0 h 6"/>
                <a:gd name="T4" fmla="*/ 0 w 6"/>
                <a:gd name="T5" fmla="*/ 6 h 6"/>
                <a:gd name="T6" fmla="*/ 6 w 6"/>
                <a:gd name="T7" fmla="*/ 3 h 6"/>
                <a:gd name="T8" fmla="*/ 6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8EC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53963">
              <a:extLst>
                <a:ext uri="{FF2B5EF4-FFF2-40B4-BE49-F238E27FC236}">
                  <a16:creationId xmlns:a16="http://schemas.microsoft.com/office/drawing/2014/main" xmlns="" id="{BF60C980-7839-4163-999E-E02B91F39EF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2080" y="4562189"/>
              <a:ext cx="24191" cy="24191"/>
            </a:xfrm>
            <a:custGeom>
              <a:avLst/>
              <a:gdLst>
                <a:gd name="T0" fmla="*/ 8 w 8"/>
                <a:gd name="T1" fmla="*/ 0 h 8"/>
                <a:gd name="T2" fmla="*/ 7 w 8"/>
                <a:gd name="T3" fmla="*/ 0 h 8"/>
                <a:gd name="T4" fmla="*/ 6 w 8"/>
                <a:gd name="T5" fmla="*/ 0 h 8"/>
                <a:gd name="T6" fmla="*/ 6 w 8"/>
                <a:gd name="T7" fmla="*/ 3 h 8"/>
                <a:gd name="T8" fmla="*/ 0 w 8"/>
                <a:gd name="T9" fmla="*/ 6 h 8"/>
                <a:gd name="T10" fmla="*/ 0 w 8"/>
                <a:gd name="T11" fmla="*/ 8 h 8"/>
                <a:gd name="T12" fmla="*/ 8 w 8"/>
                <a:gd name="T13" fmla="*/ 3 h 8"/>
                <a:gd name="T14" fmla="*/ 8 w 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A26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53964">
              <a:extLst>
                <a:ext uri="{FF2B5EF4-FFF2-40B4-BE49-F238E27FC236}">
                  <a16:creationId xmlns:a16="http://schemas.microsoft.com/office/drawing/2014/main" xmlns="" id="{359195F1-41B5-4632-AFA0-AA6BBFAA6E62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1842" y="4565213"/>
              <a:ext cx="21167" cy="33262"/>
            </a:xfrm>
            <a:custGeom>
              <a:avLst/>
              <a:gdLst>
                <a:gd name="T0" fmla="*/ 28 w 28"/>
                <a:gd name="T1" fmla="*/ 0 h 44"/>
                <a:gd name="T2" fmla="*/ 0 w 28"/>
                <a:gd name="T3" fmla="*/ 16 h 44"/>
                <a:gd name="T4" fmla="*/ 0 w 28"/>
                <a:gd name="T5" fmla="*/ 44 h 44"/>
                <a:gd name="T6" fmla="*/ 28 w 28"/>
                <a:gd name="T7" fmla="*/ 28 h 44"/>
                <a:gd name="T8" fmla="*/ 28 w 28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4">
                  <a:moveTo>
                    <a:pt x="28" y="0"/>
                  </a:moveTo>
                  <a:lnTo>
                    <a:pt x="0" y="16"/>
                  </a:lnTo>
                  <a:lnTo>
                    <a:pt x="0" y="44"/>
                  </a:lnTo>
                  <a:lnTo>
                    <a:pt x="28" y="28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8EC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53965">
              <a:extLst>
                <a:ext uri="{FF2B5EF4-FFF2-40B4-BE49-F238E27FC236}">
                  <a16:creationId xmlns:a16="http://schemas.microsoft.com/office/drawing/2014/main" xmlns="" id="{4F375D22-12FF-461E-BFF9-FAEEEFEBFC73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1842" y="4565213"/>
              <a:ext cx="21167" cy="33262"/>
            </a:xfrm>
            <a:custGeom>
              <a:avLst/>
              <a:gdLst>
                <a:gd name="T0" fmla="*/ 28 w 28"/>
                <a:gd name="T1" fmla="*/ 0 h 44"/>
                <a:gd name="T2" fmla="*/ 0 w 28"/>
                <a:gd name="T3" fmla="*/ 16 h 44"/>
                <a:gd name="T4" fmla="*/ 0 w 28"/>
                <a:gd name="T5" fmla="*/ 44 h 44"/>
                <a:gd name="T6" fmla="*/ 28 w 28"/>
                <a:gd name="T7" fmla="*/ 28 h 44"/>
                <a:gd name="T8" fmla="*/ 28 w 28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4">
                  <a:moveTo>
                    <a:pt x="28" y="0"/>
                  </a:moveTo>
                  <a:lnTo>
                    <a:pt x="0" y="16"/>
                  </a:lnTo>
                  <a:lnTo>
                    <a:pt x="0" y="44"/>
                  </a:lnTo>
                  <a:lnTo>
                    <a:pt x="28" y="28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53966">
              <a:extLst>
                <a:ext uri="{FF2B5EF4-FFF2-40B4-BE49-F238E27FC236}">
                  <a16:creationId xmlns:a16="http://schemas.microsoft.com/office/drawing/2014/main" xmlns="" id="{EDBB3940-DACE-4DA3-AD00-FD5FCA10E70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1842" y="4565213"/>
              <a:ext cx="24191" cy="39310"/>
            </a:xfrm>
            <a:custGeom>
              <a:avLst/>
              <a:gdLst>
                <a:gd name="T0" fmla="*/ 8 w 8"/>
                <a:gd name="T1" fmla="*/ 0 h 13"/>
                <a:gd name="T2" fmla="*/ 8 w 8"/>
                <a:gd name="T3" fmla="*/ 0 h 13"/>
                <a:gd name="T4" fmla="*/ 7 w 8"/>
                <a:gd name="T5" fmla="*/ 0 h 13"/>
                <a:gd name="T6" fmla="*/ 7 w 8"/>
                <a:gd name="T7" fmla="*/ 7 h 13"/>
                <a:gd name="T8" fmla="*/ 0 w 8"/>
                <a:gd name="T9" fmla="*/ 11 h 13"/>
                <a:gd name="T10" fmla="*/ 0 w 8"/>
                <a:gd name="T11" fmla="*/ 13 h 13"/>
                <a:gd name="T12" fmla="*/ 8 w 8"/>
                <a:gd name="T13" fmla="*/ 8 h 13"/>
                <a:gd name="T14" fmla="*/ 8 w 8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3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A26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53967">
              <a:extLst>
                <a:ext uri="{FF2B5EF4-FFF2-40B4-BE49-F238E27FC236}">
                  <a16:creationId xmlns:a16="http://schemas.microsoft.com/office/drawing/2014/main" xmlns="" id="{CDF09DB8-299B-44EA-B041-F30CAB4092BE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1842" y="4568237"/>
              <a:ext cx="6048" cy="3024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0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A26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53968">
              <a:extLst>
                <a:ext uri="{FF2B5EF4-FFF2-40B4-BE49-F238E27FC236}">
                  <a16:creationId xmlns:a16="http://schemas.microsoft.com/office/drawing/2014/main" xmlns="" id="{202B66D3-0CFC-463D-BE80-342571F3EADE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5794" y="4562189"/>
              <a:ext cx="66525" cy="51406"/>
            </a:xfrm>
            <a:custGeom>
              <a:avLst/>
              <a:gdLst>
                <a:gd name="T0" fmla="*/ 22 w 22"/>
                <a:gd name="T1" fmla="*/ 0 h 17"/>
                <a:gd name="T2" fmla="*/ 20 w 22"/>
                <a:gd name="T3" fmla="*/ 0 h 17"/>
                <a:gd name="T4" fmla="*/ 20 w 22"/>
                <a:gd name="T5" fmla="*/ 3 h 17"/>
                <a:gd name="T6" fmla="*/ 12 w 22"/>
                <a:gd name="T7" fmla="*/ 8 h 17"/>
                <a:gd name="T8" fmla="*/ 12 w 22"/>
                <a:gd name="T9" fmla="*/ 6 h 17"/>
                <a:gd name="T10" fmla="*/ 12 w 22"/>
                <a:gd name="T11" fmla="*/ 0 h 17"/>
                <a:gd name="T12" fmla="*/ 10 w 22"/>
                <a:gd name="T13" fmla="*/ 1 h 17"/>
                <a:gd name="T14" fmla="*/ 10 w 22"/>
                <a:gd name="T15" fmla="*/ 9 h 17"/>
                <a:gd name="T16" fmla="*/ 2 w 22"/>
                <a:gd name="T17" fmla="*/ 14 h 17"/>
                <a:gd name="T18" fmla="*/ 2 w 22"/>
                <a:gd name="T19" fmla="*/ 12 h 17"/>
                <a:gd name="T20" fmla="*/ 2 w 22"/>
                <a:gd name="T21" fmla="*/ 5 h 17"/>
                <a:gd name="T22" fmla="*/ 9 w 22"/>
                <a:gd name="T23" fmla="*/ 1 h 17"/>
                <a:gd name="T24" fmla="*/ 10 w 22"/>
                <a:gd name="T25" fmla="*/ 1 h 17"/>
                <a:gd name="T26" fmla="*/ 6 w 22"/>
                <a:gd name="T27" fmla="*/ 2 h 17"/>
                <a:gd name="T28" fmla="*/ 4 w 22"/>
                <a:gd name="T29" fmla="*/ 2 h 17"/>
                <a:gd name="T30" fmla="*/ 2 w 22"/>
                <a:gd name="T31" fmla="*/ 3 h 17"/>
                <a:gd name="T32" fmla="*/ 2 w 22"/>
                <a:gd name="T33" fmla="*/ 3 h 17"/>
                <a:gd name="T34" fmla="*/ 0 w 22"/>
                <a:gd name="T35" fmla="*/ 3 h 17"/>
                <a:gd name="T36" fmla="*/ 0 w 22"/>
                <a:gd name="T37" fmla="*/ 17 h 17"/>
                <a:gd name="T38" fmla="*/ 0 w 22"/>
                <a:gd name="T39" fmla="*/ 17 h 17"/>
                <a:gd name="T40" fmla="*/ 22 w 22"/>
                <a:gd name="T41" fmla="*/ 4 h 17"/>
                <a:gd name="T42" fmla="*/ 22 w 22"/>
                <a:gd name="T4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17">
                  <a:moveTo>
                    <a:pt x="22" y="0"/>
                  </a:moveTo>
                  <a:cubicBezTo>
                    <a:pt x="21" y="0"/>
                    <a:pt x="21" y="0"/>
                    <a:pt x="20" y="0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1" y="0"/>
                    <a:pt x="10" y="1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1"/>
                    <a:pt x="7" y="1"/>
                    <a:pt x="6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FFD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7" name="组合 256">
            <a:extLst>
              <a:ext uri="{FF2B5EF4-FFF2-40B4-BE49-F238E27FC236}">
                <a16:creationId xmlns:a16="http://schemas.microsoft.com/office/drawing/2014/main" xmlns="" id="{069F79F7-8B90-4C69-AD3F-CCC49957E6E2}"/>
              </a:ext>
            </a:extLst>
          </p:cNvPr>
          <p:cNvGrpSpPr/>
          <p:nvPr/>
        </p:nvGrpSpPr>
        <p:grpSpPr>
          <a:xfrm>
            <a:off x="5097511" y="4267214"/>
            <a:ext cx="70305" cy="136074"/>
            <a:chOff x="6988036" y="4541022"/>
            <a:chExt cx="70305" cy="136074"/>
          </a:xfrm>
        </p:grpSpPr>
        <p:sp>
          <p:nvSpPr>
            <p:cNvPr id="258" name="Freeform 53848">
              <a:extLst>
                <a:ext uri="{FF2B5EF4-FFF2-40B4-BE49-F238E27FC236}">
                  <a16:creationId xmlns:a16="http://schemas.microsoft.com/office/drawing/2014/main" xmlns="" id="{E5156DAA-2DC6-433D-AA4C-0DD19DAC1D7F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7108" y="4631738"/>
              <a:ext cx="21167" cy="30239"/>
            </a:xfrm>
            <a:custGeom>
              <a:avLst/>
              <a:gdLst>
                <a:gd name="T0" fmla="*/ 0 w 28"/>
                <a:gd name="T1" fmla="*/ 16 h 40"/>
                <a:gd name="T2" fmla="*/ 0 w 28"/>
                <a:gd name="T3" fmla="*/ 40 h 40"/>
                <a:gd name="T4" fmla="*/ 28 w 28"/>
                <a:gd name="T5" fmla="*/ 24 h 40"/>
                <a:gd name="T6" fmla="*/ 28 w 28"/>
                <a:gd name="T7" fmla="*/ 0 h 40"/>
                <a:gd name="T8" fmla="*/ 0 w 28"/>
                <a:gd name="T9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0">
                  <a:moveTo>
                    <a:pt x="0" y="16"/>
                  </a:moveTo>
                  <a:lnTo>
                    <a:pt x="0" y="40"/>
                  </a:lnTo>
                  <a:lnTo>
                    <a:pt x="28" y="24"/>
                  </a:lnTo>
                  <a:lnTo>
                    <a:pt x="28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B3D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53849">
              <a:extLst>
                <a:ext uri="{FF2B5EF4-FFF2-40B4-BE49-F238E27FC236}">
                  <a16:creationId xmlns:a16="http://schemas.microsoft.com/office/drawing/2014/main" xmlns="" id="{42C5FEAB-8D4D-476A-A33C-A36CBB17832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7346" y="4613595"/>
              <a:ext cx="21167" cy="33262"/>
            </a:xfrm>
            <a:custGeom>
              <a:avLst/>
              <a:gdLst>
                <a:gd name="T0" fmla="*/ 0 w 28"/>
                <a:gd name="T1" fmla="*/ 16 h 44"/>
                <a:gd name="T2" fmla="*/ 0 w 28"/>
                <a:gd name="T3" fmla="*/ 44 h 44"/>
                <a:gd name="T4" fmla="*/ 28 w 28"/>
                <a:gd name="T5" fmla="*/ 28 h 44"/>
                <a:gd name="T6" fmla="*/ 28 w 28"/>
                <a:gd name="T7" fmla="*/ 0 h 44"/>
                <a:gd name="T8" fmla="*/ 0 w 28"/>
                <a:gd name="T9" fmla="*/ 1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4">
                  <a:moveTo>
                    <a:pt x="0" y="16"/>
                  </a:moveTo>
                  <a:lnTo>
                    <a:pt x="0" y="44"/>
                  </a:lnTo>
                  <a:lnTo>
                    <a:pt x="28" y="28"/>
                  </a:lnTo>
                  <a:lnTo>
                    <a:pt x="28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B3D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53850">
              <a:extLst>
                <a:ext uri="{FF2B5EF4-FFF2-40B4-BE49-F238E27FC236}">
                  <a16:creationId xmlns:a16="http://schemas.microsoft.com/office/drawing/2014/main" xmlns="" id="{4B10047F-32D6-4301-8C57-160E07A3EEFF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7346" y="4613595"/>
              <a:ext cx="21167" cy="33262"/>
            </a:xfrm>
            <a:custGeom>
              <a:avLst/>
              <a:gdLst>
                <a:gd name="T0" fmla="*/ 0 w 28"/>
                <a:gd name="T1" fmla="*/ 16 h 44"/>
                <a:gd name="T2" fmla="*/ 0 w 28"/>
                <a:gd name="T3" fmla="*/ 44 h 44"/>
                <a:gd name="T4" fmla="*/ 28 w 28"/>
                <a:gd name="T5" fmla="*/ 28 h 44"/>
                <a:gd name="T6" fmla="*/ 28 w 28"/>
                <a:gd name="T7" fmla="*/ 0 h 44"/>
                <a:gd name="T8" fmla="*/ 0 w 28"/>
                <a:gd name="T9" fmla="*/ 1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4">
                  <a:moveTo>
                    <a:pt x="0" y="16"/>
                  </a:moveTo>
                  <a:lnTo>
                    <a:pt x="0" y="44"/>
                  </a:lnTo>
                  <a:lnTo>
                    <a:pt x="28" y="28"/>
                  </a:lnTo>
                  <a:lnTo>
                    <a:pt x="28" y="0"/>
                  </a:lnTo>
                  <a:lnTo>
                    <a:pt x="0" y="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53851">
              <a:extLst>
                <a:ext uri="{FF2B5EF4-FFF2-40B4-BE49-F238E27FC236}">
                  <a16:creationId xmlns:a16="http://schemas.microsoft.com/office/drawing/2014/main" xmlns="" id="{C067BC50-FAC9-4C7E-B492-E373BD59B9E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7108" y="4601499"/>
              <a:ext cx="21167" cy="30239"/>
            </a:xfrm>
            <a:custGeom>
              <a:avLst/>
              <a:gdLst>
                <a:gd name="T0" fmla="*/ 0 w 28"/>
                <a:gd name="T1" fmla="*/ 16 h 40"/>
                <a:gd name="T2" fmla="*/ 0 w 28"/>
                <a:gd name="T3" fmla="*/ 40 h 40"/>
                <a:gd name="T4" fmla="*/ 28 w 28"/>
                <a:gd name="T5" fmla="*/ 24 h 40"/>
                <a:gd name="T6" fmla="*/ 28 w 28"/>
                <a:gd name="T7" fmla="*/ 0 h 40"/>
                <a:gd name="T8" fmla="*/ 0 w 28"/>
                <a:gd name="T9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0">
                  <a:moveTo>
                    <a:pt x="0" y="16"/>
                  </a:moveTo>
                  <a:lnTo>
                    <a:pt x="0" y="40"/>
                  </a:lnTo>
                  <a:lnTo>
                    <a:pt x="28" y="24"/>
                  </a:lnTo>
                  <a:lnTo>
                    <a:pt x="28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B3D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53852">
              <a:extLst>
                <a:ext uri="{FF2B5EF4-FFF2-40B4-BE49-F238E27FC236}">
                  <a16:creationId xmlns:a16="http://schemas.microsoft.com/office/drawing/2014/main" xmlns="" id="{51A490C5-F243-499A-B72F-BF96F92758F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7346" y="4583356"/>
              <a:ext cx="21167" cy="30239"/>
            </a:xfrm>
            <a:custGeom>
              <a:avLst/>
              <a:gdLst>
                <a:gd name="T0" fmla="*/ 0 w 28"/>
                <a:gd name="T1" fmla="*/ 16 h 40"/>
                <a:gd name="T2" fmla="*/ 0 w 28"/>
                <a:gd name="T3" fmla="*/ 40 h 40"/>
                <a:gd name="T4" fmla="*/ 28 w 28"/>
                <a:gd name="T5" fmla="*/ 24 h 40"/>
                <a:gd name="T6" fmla="*/ 28 w 28"/>
                <a:gd name="T7" fmla="*/ 0 h 40"/>
                <a:gd name="T8" fmla="*/ 0 w 28"/>
                <a:gd name="T9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0">
                  <a:moveTo>
                    <a:pt x="0" y="16"/>
                  </a:moveTo>
                  <a:lnTo>
                    <a:pt x="0" y="40"/>
                  </a:lnTo>
                  <a:lnTo>
                    <a:pt x="28" y="24"/>
                  </a:lnTo>
                  <a:lnTo>
                    <a:pt x="28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B3D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53853">
              <a:extLst>
                <a:ext uri="{FF2B5EF4-FFF2-40B4-BE49-F238E27FC236}">
                  <a16:creationId xmlns:a16="http://schemas.microsoft.com/office/drawing/2014/main" xmlns="" id="{A691964C-F06F-4E6C-A276-BA7C3D27F2EA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7108" y="4571261"/>
              <a:ext cx="21167" cy="30239"/>
            </a:xfrm>
            <a:custGeom>
              <a:avLst/>
              <a:gdLst>
                <a:gd name="T0" fmla="*/ 0 w 28"/>
                <a:gd name="T1" fmla="*/ 16 h 40"/>
                <a:gd name="T2" fmla="*/ 0 w 28"/>
                <a:gd name="T3" fmla="*/ 40 h 40"/>
                <a:gd name="T4" fmla="*/ 28 w 28"/>
                <a:gd name="T5" fmla="*/ 24 h 40"/>
                <a:gd name="T6" fmla="*/ 28 w 28"/>
                <a:gd name="T7" fmla="*/ 0 h 40"/>
                <a:gd name="T8" fmla="*/ 0 w 28"/>
                <a:gd name="T9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0">
                  <a:moveTo>
                    <a:pt x="0" y="16"/>
                  </a:moveTo>
                  <a:lnTo>
                    <a:pt x="0" y="40"/>
                  </a:lnTo>
                  <a:lnTo>
                    <a:pt x="28" y="24"/>
                  </a:lnTo>
                  <a:lnTo>
                    <a:pt x="28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B3D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53854">
              <a:extLst>
                <a:ext uri="{FF2B5EF4-FFF2-40B4-BE49-F238E27FC236}">
                  <a16:creationId xmlns:a16="http://schemas.microsoft.com/office/drawing/2014/main" xmlns="" id="{FD3F9C57-36DA-4FBC-83FF-B0C79DF76CF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7346" y="4556141"/>
              <a:ext cx="21167" cy="27215"/>
            </a:xfrm>
            <a:custGeom>
              <a:avLst/>
              <a:gdLst>
                <a:gd name="T0" fmla="*/ 0 w 28"/>
                <a:gd name="T1" fmla="*/ 16 h 36"/>
                <a:gd name="T2" fmla="*/ 0 w 28"/>
                <a:gd name="T3" fmla="*/ 36 h 36"/>
                <a:gd name="T4" fmla="*/ 28 w 28"/>
                <a:gd name="T5" fmla="*/ 24 h 36"/>
                <a:gd name="T6" fmla="*/ 28 w 28"/>
                <a:gd name="T7" fmla="*/ 0 h 36"/>
                <a:gd name="T8" fmla="*/ 0 w 28"/>
                <a:gd name="T9" fmla="*/ 1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6">
                  <a:moveTo>
                    <a:pt x="0" y="16"/>
                  </a:moveTo>
                  <a:lnTo>
                    <a:pt x="0" y="36"/>
                  </a:lnTo>
                  <a:lnTo>
                    <a:pt x="28" y="24"/>
                  </a:lnTo>
                  <a:lnTo>
                    <a:pt x="28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B3D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53855">
              <a:extLst>
                <a:ext uri="{FF2B5EF4-FFF2-40B4-BE49-F238E27FC236}">
                  <a16:creationId xmlns:a16="http://schemas.microsoft.com/office/drawing/2014/main" xmlns="" id="{A709C3D0-9133-4963-BA3D-83D570D5EE85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8036" y="4541022"/>
              <a:ext cx="70305" cy="136073"/>
            </a:xfrm>
            <a:custGeom>
              <a:avLst/>
              <a:gdLst>
                <a:gd name="T0" fmla="*/ 84 w 93"/>
                <a:gd name="T1" fmla="*/ 0 h 180"/>
                <a:gd name="T2" fmla="*/ 0 w 93"/>
                <a:gd name="T3" fmla="*/ 52 h 180"/>
                <a:gd name="T4" fmla="*/ 0 w 93"/>
                <a:gd name="T5" fmla="*/ 176 h 180"/>
                <a:gd name="T6" fmla="*/ 4 w 93"/>
                <a:gd name="T7" fmla="*/ 180 h 180"/>
                <a:gd name="T8" fmla="*/ 4 w 93"/>
                <a:gd name="T9" fmla="*/ 180 h 180"/>
                <a:gd name="T10" fmla="*/ 4 w 93"/>
                <a:gd name="T11" fmla="*/ 52 h 180"/>
                <a:gd name="T12" fmla="*/ 93 w 93"/>
                <a:gd name="T13" fmla="*/ 4 h 180"/>
                <a:gd name="T14" fmla="*/ 84 w 93"/>
                <a:gd name="T15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180">
                  <a:moveTo>
                    <a:pt x="84" y="0"/>
                  </a:moveTo>
                  <a:lnTo>
                    <a:pt x="0" y="52"/>
                  </a:lnTo>
                  <a:lnTo>
                    <a:pt x="0" y="176"/>
                  </a:lnTo>
                  <a:lnTo>
                    <a:pt x="4" y="180"/>
                  </a:lnTo>
                  <a:lnTo>
                    <a:pt x="4" y="180"/>
                  </a:lnTo>
                  <a:lnTo>
                    <a:pt x="4" y="52"/>
                  </a:lnTo>
                  <a:lnTo>
                    <a:pt x="93" y="4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C29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53856">
              <a:extLst>
                <a:ext uri="{FF2B5EF4-FFF2-40B4-BE49-F238E27FC236}">
                  <a16:creationId xmlns:a16="http://schemas.microsoft.com/office/drawing/2014/main" xmlns="" id="{3430CBE6-51C3-46DC-822D-C6D4C25573D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7108" y="4571261"/>
              <a:ext cx="27215" cy="36286"/>
            </a:xfrm>
            <a:custGeom>
              <a:avLst/>
              <a:gdLst>
                <a:gd name="T0" fmla="*/ 0 w 36"/>
                <a:gd name="T1" fmla="*/ 40 h 48"/>
                <a:gd name="T2" fmla="*/ 0 w 36"/>
                <a:gd name="T3" fmla="*/ 48 h 48"/>
                <a:gd name="T4" fmla="*/ 36 w 36"/>
                <a:gd name="T5" fmla="*/ 28 h 48"/>
                <a:gd name="T6" fmla="*/ 36 w 36"/>
                <a:gd name="T7" fmla="*/ 0 h 48"/>
                <a:gd name="T8" fmla="*/ 28 w 36"/>
                <a:gd name="T9" fmla="*/ 0 h 48"/>
                <a:gd name="T10" fmla="*/ 28 w 36"/>
                <a:gd name="T11" fmla="*/ 24 h 48"/>
                <a:gd name="T12" fmla="*/ 0 w 36"/>
                <a:gd name="T13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8">
                  <a:moveTo>
                    <a:pt x="0" y="40"/>
                  </a:moveTo>
                  <a:lnTo>
                    <a:pt x="0" y="48"/>
                  </a:lnTo>
                  <a:lnTo>
                    <a:pt x="36" y="28"/>
                  </a:lnTo>
                  <a:lnTo>
                    <a:pt x="36" y="0"/>
                  </a:lnTo>
                  <a:lnTo>
                    <a:pt x="28" y="0"/>
                  </a:lnTo>
                  <a:lnTo>
                    <a:pt x="28" y="24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C29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53857">
              <a:extLst>
                <a:ext uri="{FF2B5EF4-FFF2-40B4-BE49-F238E27FC236}">
                  <a16:creationId xmlns:a16="http://schemas.microsoft.com/office/drawing/2014/main" xmlns="" id="{04CF03BB-9CDF-441C-8946-2DAA4EC67FD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7108" y="4598475"/>
              <a:ext cx="27215" cy="39310"/>
            </a:xfrm>
            <a:custGeom>
              <a:avLst/>
              <a:gdLst>
                <a:gd name="T0" fmla="*/ 0 w 36"/>
                <a:gd name="T1" fmla="*/ 44 h 52"/>
                <a:gd name="T2" fmla="*/ 0 w 36"/>
                <a:gd name="T3" fmla="*/ 52 h 52"/>
                <a:gd name="T4" fmla="*/ 36 w 36"/>
                <a:gd name="T5" fmla="*/ 32 h 52"/>
                <a:gd name="T6" fmla="*/ 36 w 36"/>
                <a:gd name="T7" fmla="*/ 0 h 52"/>
                <a:gd name="T8" fmla="*/ 28 w 36"/>
                <a:gd name="T9" fmla="*/ 4 h 52"/>
                <a:gd name="T10" fmla="*/ 28 w 36"/>
                <a:gd name="T11" fmla="*/ 28 h 52"/>
                <a:gd name="T12" fmla="*/ 0 w 36"/>
                <a:gd name="T13" fmla="*/ 4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2">
                  <a:moveTo>
                    <a:pt x="0" y="44"/>
                  </a:moveTo>
                  <a:lnTo>
                    <a:pt x="0" y="52"/>
                  </a:lnTo>
                  <a:lnTo>
                    <a:pt x="36" y="32"/>
                  </a:lnTo>
                  <a:lnTo>
                    <a:pt x="36" y="0"/>
                  </a:lnTo>
                  <a:lnTo>
                    <a:pt x="28" y="4"/>
                  </a:lnTo>
                  <a:lnTo>
                    <a:pt x="28" y="28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C29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53858">
              <a:extLst>
                <a:ext uri="{FF2B5EF4-FFF2-40B4-BE49-F238E27FC236}">
                  <a16:creationId xmlns:a16="http://schemas.microsoft.com/office/drawing/2014/main" xmlns="" id="{02792B7C-09C1-4AA2-A8E8-ACEF93176AC6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7108" y="4628714"/>
              <a:ext cx="27215" cy="39310"/>
            </a:xfrm>
            <a:custGeom>
              <a:avLst/>
              <a:gdLst>
                <a:gd name="T0" fmla="*/ 0 w 36"/>
                <a:gd name="T1" fmla="*/ 52 h 52"/>
                <a:gd name="T2" fmla="*/ 36 w 36"/>
                <a:gd name="T3" fmla="*/ 32 h 52"/>
                <a:gd name="T4" fmla="*/ 36 w 36"/>
                <a:gd name="T5" fmla="*/ 0 h 52"/>
                <a:gd name="T6" fmla="*/ 28 w 36"/>
                <a:gd name="T7" fmla="*/ 4 h 52"/>
                <a:gd name="T8" fmla="*/ 28 w 36"/>
                <a:gd name="T9" fmla="*/ 28 h 52"/>
                <a:gd name="T10" fmla="*/ 0 w 36"/>
                <a:gd name="T11" fmla="*/ 44 h 52"/>
                <a:gd name="T12" fmla="*/ 0 w 36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2">
                  <a:moveTo>
                    <a:pt x="0" y="52"/>
                  </a:moveTo>
                  <a:lnTo>
                    <a:pt x="36" y="32"/>
                  </a:lnTo>
                  <a:lnTo>
                    <a:pt x="36" y="0"/>
                  </a:lnTo>
                  <a:lnTo>
                    <a:pt x="28" y="4"/>
                  </a:lnTo>
                  <a:lnTo>
                    <a:pt x="28" y="28"/>
                  </a:lnTo>
                  <a:lnTo>
                    <a:pt x="0" y="44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C29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53859">
              <a:extLst>
                <a:ext uri="{FF2B5EF4-FFF2-40B4-BE49-F238E27FC236}">
                  <a16:creationId xmlns:a16="http://schemas.microsoft.com/office/drawing/2014/main" xmlns="" id="{B5997ACF-A781-4FF1-9B49-11AC39C4CDC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7346" y="4553118"/>
              <a:ext cx="24191" cy="36286"/>
            </a:xfrm>
            <a:custGeom>
              <a:avLst/>
              <a:gdLst>
                <a:gd name="T0" fmla="*/ 32 w 32"/>
                <a:gd name="T1" fmla="*/ 32 h 48"/>
                <a:gd name="T2" fmla="*/ 32 w 32"/>
                <a:gd name="T3" fmla="*/ 0 h 48"/>
                <a:gd name="T4" fmla="*/ 28 w 32"/>
                <a:gd name="T5" fmla="*/ 4 h 48"/>
                <a:gd name="T6" fmla="*/ 28 w 32"/>
                <a:gd name="T7" fmla="*/ 28 h 48"/>
                <a:gd name="T8" fmla="*/ 0 w 32"/>
                <a:gd name="T9" fmla="*/ 40 h 48"/>
                <a:gd name="T10" fmla="*/ 0 w 32"/>
                <a:gd name="T11" fmla="*/ 48 h 48"/>
                <a:gd name="T12" fmla="*/ 32 w 32"/>
                <a:gd name="T13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48">
                  <a:moveTo>
                    <a:pt x="32" y="32"/>
                  </a:moveTo>
                  <a:lnTo>
                    <a:pt x="32" y="0"/>
                  </a:lnTo>
                  <a:lnTo>
                    <a:pt x="28" y="4"/>
                  </a:lnTo>
                  <a:lnTo>
                    <a:pt x="28" y="28"/>
                  </a:lnTo>
                  <a:lnTo>
                    <a:pt x="0" y="40"/>
                  </a:lnTo>
                  <a:lnTo>
                    <a:pt x="0" y="48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C29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53860">
              <a:extLst>
                <a:ext uri="{FF2B5EF4-FFF2-40B4-BE49-F238E27FC236}">
                  <a16:creationId xmlns:a16="http://schemas.microsoft.com/office/drawing/2014/main" xmlns="" id="{DD9C54DE-4C90-4645-A906-E48E89E03DC9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7346" y="4580332"/>
              <a:ext cx="24191" cy="39310"/>
            </a:xfrm>
            <a:custGeom>
              <a:avLst/>
              <a:gdLst>
                <a:gd name="T0" fmla="*/ 32 w 32"/>
                <a:gd name="T1" fmla="*/ 32 h 52"/>
                <a:gd name="T2" fmla="*/ 32 w 32"/>
                <a:gd name="T3" fmla="*/ 0 h 52"/>
                <a:gd name="T4" fmla="*/ 28 w 32"/>
                <a:gd name="T5" fmla="*/ 4 h 52"/>
                <a:gd name="T6" fmla="*/ 28 w 32"/>
                <a:gd name="T7" fmla="*/ 28 h 52"/>
                <a:gd name="T8" fmla="*/ 0 w 32"/>
                <a:gd name="T9" fmla="*/ 44 h 52"/>
                <a:gd name="T10" fmla="*/ 0 w 32"/>
                <a:gd name="T11" fmla="*/ 52 h 52"/>
                <a:gd name="T12" fmla="*/ 32 w 32"/>
                <a:gd name="T13" fmla="*/ 3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2">
                  <a:moveTo>
                    <a:pt x="32" y="32"/>
                  </a:moveTo>
                  <a:lnTo>
                    <a:pt x="32" y="0"/>
                  </a:lnTo>
                  <a:lnTo>
                    <a:pt x="28" y="4"/>
                  </a:lnTo>
                  <a:lnTo>
                    <a:pt x="28" y="28"/>
                  </a:lnTo>
                  <a:lnTo>
                    <a:pt x="0" y="44"/>
                  </a:lnTo>
                  <a:lnTo>
                    <a:pt x="0" y="52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C29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53861">
              <a:extLst>
                <a:ext uri="{FF2B5EF4-FFF2-40B4-BE49-F238E27FC236}">
                  <a16:creationId xmlns:a16="http://schemas.microsoft.com/office/drawing/2014/main" xmlns="" id="{621F83ED-BDDD-4216-9E2A-251113ADA36A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7346" y="4580332"/>
              <a:ext cx="24191" cy="39310"/>
            </a:xfrm>
            <a:custGeom>
              <a:avLst/>
              <a:gdLst>
                <a:gd name="T0" fmla="*/ 32 w 32"/>
                <a:gd name="T1" fmla="*/ 32 h 52"/>
                <a:gd name="T2" fmla="*/ 32 w 32"/>
                <a:gd name="T3" fmla="*/ 0 h 52"/>
                <a:gd name="T4" fmla="*/ 28 w 32"/>
                <a:gd name="T5" fmla="*/ 4 h 52"/>
                <a:gd name="T6" fmla="*/ 28 w 32"/>
                <a:gd name="T7" fmla="*/ 28 h 52"/>
                <a:gd name="T8" fmla="*/ 0 w 32"/>
                <a:gd name="T9" fmla="*/ 44 h 52"/>
                <a:gd name="T10" fmla="*/ 0 w 32"/>
                <a:gd name="T11" fmla="*/ 52 h 52"/>
                <a:gd name="T12" fmla="*/ 32 w 32"/>
                <a:gd name="T13" fmla="*/ 3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2">
                  <a:moveTo>
                    <a:pt x="32" y="32"/>
                  </a:moveTo>
                  <a:lnTo>
                    <a:pt x="32" y="0"/>
                  </a:lnTo>
                  <a:lnTo>
                    <a:pt x="28" y="4"/>
                  </a:lnTo>
                  <a:lnTo>
                    <a:pt x="28" y="28"/>
                  </a:lnTo>
                  <a:lnTo>
                    <a:pt x="0" y="44"/>
                  </a:lnTo>
                  <a:lnTo>
                    <a:pt x="0" y="52"/>
                  </a:lnTo>
                  <a:lnTo>
                    <a:pt x="32" y="3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53862">
              <a:extLst>
                <a:ext uri="{FF2B5EF4-FFF2-40B4-BE49-F238E27FC236}">
                  <a16:creationId xmlns:a16="http://schemas.microsoft.com/office/drawing/2014/main" xmlns="" id="{BB47D0DE-44AE-423A-AE35-AD6C1F755694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7346" y="4610571"/>
              <a:ext cx="24191" cy="39310"/>
            </a:xfrm>
            <a:custGeom>
              <a:avLst/>
              <a:gdLst>
                <a:gd name="T0" fmla="*/ 0 w 32"/>
                <a:gd name="T1" fmla="*/ 52 h 52"/>
                <a:gd name="T2" fmla="*/ 32 w 32"/>
                <a:gd name="T3" fmla="*/ 36 h 52"/>
                <a:gd name="T4" fmla="*/ 32 w 32"/>
                <a:gd name="T5" fmla="*/ 0 h 52"/>
                <a:gd name="T6" fmla="*/ 28 w 32"/>
                <a:gd name="T7" fmla="*/ 4 h 52"/>
                <a:gd name="T8" fmla="*/ 28 w 32"/>
                <a:gd name="T9" fmla="*/ 32 h 52"/>
                <a:gd name="T10" fmla="*/ 0 w 32"/>
                <a:gd name="T11" fmla="*/ 48 h 52"/>
                <a:gd name="T12" fmla="*/ 0 w 32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2">
                  <a:moveTo>
                    <a:pt x="0" y="52"/>
                  </a:moveTo>
                  <a:lnTo>
                    <a:pt x="32" y="36"/>
                  </a:lnTo>
                  <a:lnTo>
                    <a:pt x="32" y="0"/>
                  </a:lnTo>
                  <a:lnTo>
                    <a:pt x="28" y="4"/>
                  </a:lnTo>
                  <a:lnTo>
                    <a:pt x="28" y="32"/>
                  </a:lnTo>
                  <a:lnTo>
                    <a:pt x="0" y="48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C29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53863">
              <a:extLst>
                <a:ext uri="{FF2B5EF4-FFF2-40B4-BE49-F238E27FC236}">
                  <a16:creationId xmlns:a16="http://schemas.microsoft.com/office/drawing/2014/main" xmlns="" id="{868BCAB0-BF6D-4DA6-976B-002AA09513A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7346" y="4610571"/>
              <a:ext cx="24191" cy="39310"/>
            </a:xfrm>
            <a:custGeom>
              <a:avLst/>
              <a:gdLst>
                <a:gd name="T0" fmla="*/ 0 w 32"/>
                <a:gd name="T1" fmla="*/ 52 h 52"/>
                <a:gd name="T2" fmla="*/ 32 w 32"/>
                <a:gd name="T3" fmla="*/ 36 h 52"/>
                <a:gd name="T4" fmla="*/ 32 w 32"/>
                <a:gd name="T5" fmla="*/ 0 h 52"/>
                <a:gd name="T6" fmla="*/ 28 w 32"/>
                <a:gd name="T7" fmla="*/ 4 h 52"/>
                <a:gd name="T8" fmla="*/ 28 w 32"/>
                <a:gd name="T9" fmla="*/ 32 h 52"/>
                <a:gd name="T10" fmla="*/ 0 w 32"/>
                <a:gd name="T11" fmla="*/ 48 h 52"/>
                <a:gd name="T12" fmla="*/ 0 w 32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2">
                  <a:moveTo>
                    <a:pt x="0" y="52"/>
                  </a:moveTo>
                  <a:lnTo>
                    <a:pt x="32" y="36"/>
                  </a:lnTo>
                  <a:lnTo>
                    <a:pt x="32" y="0"/>
                  </a:lnTo>
                  <a:lnTo>
                    <a:pt x="28" y="4"/>
                  </a:lnTo>
                  <a:lnTo>
                    <a:pt x="28" y="32"/>
                  </a:lnTo>
                  <a:lnTo>
                    <a:pt x="0" y="48"/>
                  </a:lnTo>
                  <a:lnTo>
                    <a:pt x="0" y="5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53864">
              <a:extLst>
                <a:ext uri="{FF2B5EF4-FFF2-40B4-BE49-F238E27FC236}">
                  <a16:creationId xmlns:a16="http://schemas.microsoft.com/office/drawing/2014/main" xmlns="" id="{8B401CF7-CBA0-477D-AD0D-C1D000F83F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91060" y="4544046"/>
              <a:ext cx="67281" cy="133050"/>
            </a:xfrm>
            <a:custGeom>
              <a:avLst/>
              <a:gdLst>
                <a:gd name="T0" fmla="*/ 36 w 89"/>
                <a:gd name="T1" fmla="*/ 116 h 176"/>
                <a:gd name="T2" fmla="*/ 8 w 89"/>
                <a:gd name="T3" fmla="*/ 132 h 176"/>
                <a:gd name="T4" fmla="*/ 8 w 89"/>
                <a:gd name="T5" fmla="*/ 156 h 176"/>
                <a:gd name="T6" fmla="*/ 8 w 89"/>
                <a:gd name="T7" fmla="*/ 164 h 176"/>
                <a:gd name="T8" fmla="*/ 44 w 89"/>
                <a:gd name="T9" fmla="*/ 144 h 176"/>
                <a:gd name="T10" fmla="*/ 44 w 89"/>
                <a:gd name="T11" fmla="*/ 112 h 176"/>
                <a:gd name="T12" fmla="*/ 36 w 89"/>
                <a:gd name="T13" fmla="*/ 116 h 176"/>
                <a:gd name="T14" fmla="*/ 36 w 89"/>
                <a:gd name="T15" fmla="*/ 36 h 176"/>
                <a:gd name="T16" fmla="*/ 8 w 89"/>
                <a:gd name="T17" fmla="*/ 52 h 176"/>
                <a:gd name="T18" fmla="*/ 8 w 89"/>
                <a:gd name="T19" fmla="*/ 76 h 176"/>
                <a:gd name="T20" fmla="*/ 8 w 89"/>
                <a:gd name="T21" fmla="*/ 84 h 176"/>
                <a:gd name="T22" fmla="*/ 44 w 89"/>
                <a:gd name="T23" fmla="*/ 64 h 176"/>
                <a:gd name="T24" fmla="*/ 44 w 89"/>
                <a:gd name="T25" fmla="*/ 36 h 176"/>
                <a:gd name="T26" fmla="*/ 36 w 89"/>
                <a:gd name="T27" fmla="*/ 36 h 176"/>
                <a:gd name="T28" fmla="*/ 36 w 89"/>
                <a:gd name="T29" fmla="*/ 76 h 176"/>
                <a:gd name="T30" fmla="*/ 8 w 89"/>
                <a:gd name="T31" fmla="*/ 92 h 176"/>
                <a:gd name="T32" fmla="*/ 8 w 89"/>
                <a:gd name="T33" fmla="*/ 116 h 176"/>
                <a:gd name="T34" fmla="*/ 8 w 89"/>
                <a:gd name="T35" fmla="*/ 124 h 176"/>
                <a:gd name="T36" fmla="*/ 44 w 89"/>
                <a:gd name="T37" fmla="*/ 104 h 176"/>
                <a:gd name="T38" fmla="*/ 44 w 89"/>
                <a:gd name="T39" fmla="*/ 72 h 176"/>
                <a:gd name="T40" fmla="*/ 36 w 89"/>
                <a:gd name="T41" fmla="*/ 76 h 176"/>
                <a:gd name="T42" fmla="*/ 0 w 89"/>
                <a:gd name="T43" fmla="*/ 176 h 176"/>
                <a:gd name="T44" fmla="*/ 0 w 89"/>
                <a:gd name="T45" fmla="*/ 48 h 176"/>
                <a:gd name="T46" fmla="*/ 89 w 89"/>
                <a:gd name="T47" fmla="*/ 0 h 176"/>
                <a:gd name="T48" fmla="*/ 89 w 89"/>
                <a:gd name="T49" fmla="*/ 0 h 176"/>
                <a:gd name="T50" fmla="*/ 89 w 89"/>
                <a:gd name="T51" fmla="*/ 128 h 176"/>
                <a:gd name="T52" fmla="*/ 0 w 89"/>
                <a:gd name="T53" fmla="*/ 176 h 176"/>
                <a:gd name="T54" fmla="*/ 0 w 89"/>
                <a:gd name="T55" fmla="*/ 176 h 176"/>
                <a:gd name="T56" fmla="*/ 48 w 89"/>
                <a:gd name="T57" fmla="*/ 32 h 176"/>
                <a:gd name="T58" fmla="*/ 48 w 89"/>
                <a:gd name="T59" fmla="*/ 52 h 176"/>
                <a:gd name="T60" fmla="*/ 48 w 89"/>
                <a:gd name="T61" fmla="*/ 60 h 176"/>
                <a:gd name="T62" fmla="*/ 80 w 89"/>
                <a:gd name="T63" fmla="*/ 44 h 176"/>
                <a:gd name="T64" fmla="*/ 80 w 89"/>
                <a:gd name="T65" fmla="*/ 12 h 176"/>
                <a:gd name="T66" fmla="*/ 76 w 89"/>
                <a:gd name="T67" fmla="*/ 16 h 176"/>
                <a:gd name="T68" fmla="*/ 48 w 89"/>
                <a:gd name="T69" fmla="*/ 32 h 176"/>
                <a:gd name="T70" fmla="*/ 76 w 89"/>
                <a:gd name="T71" fmla="*/ 92 h 176"/>
                <a:gd name="T72" fmla="*/ 48 w 89"/>
                <a:gd name="T73" fmla="*/ 108 h 176"/>
                <a:gd name="T74" fmla="*/ 48 w 89"/>
                <a:gd name="T75" fmla="*/ 136 h 176"/>
                <a:gd name="T76" fmla="*/ 48 w 89"/>
                <a:gd name="T77" fmla="*/ 140 h 176"/>
                <a:gd name="T78" fmla="*/ 80 w 89"/>
                <a:gd name="T79" fmla="*/ 124 h 176"/>
                <a:gd name="T80" fmla="*/ 80 w 89"/>
                <a:gd name="T81" fmla="*/ 88 h 176"/>
                <a:gd name="T82" fmla="*/ 76 w 89"/>
                <a:gd name="T83" fmla="*/ 92 h 176"/>
                <a:gd name="T84" fmla="*/ 48 w 89"/>
                <a:gd name="T85" fmla="*/ 68 h 176"/>
                <a:gd name="T86" fmla="*/ 48 w 89"/>
                <a:gd name="T87" fmla="*/ 92 h 176"/>
                <a:gd name="T88" fmla="*/ 48 w 89"/>
                <a:gd name="T89" fmla="*/ 100 h 176"/>
                <a:gd name="T90" fmla="*/ 80 w 89"/>
                <a:gd name="T91" fmla="*/ 80 h 176"/>
                <a:gd name="T92" fmla="*/ 80 w 89"/>
                <a:gd name="T93" fmla="*/ 48 h 176"/>
                <a:gd name="T94" fmla="*/ 76 w 89"/>
                <a:gd name="T95" fmla="*/ 52 h 176"/>
                <a:gd name="T96" fmla="*/ 48 w 89"/>
                <a:gd name="T97" fmla="*/ 6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9" h="176">
                  <a:moveTo>
                    <a:pt x="36" y="116"/>
                  </a:moveTo>
                  <a:lnTo>
                    <a:pt x="8" y="132"/>
                  </a:lnTo>
                  <a:lnTo>
                    <a:pt x="8" y="156"/>
                  </a:lnTo>
                  <a:lnTo>
                    <a:pt x="8" y="164"/>
                  </a:lnTo>
                  <a:lnTo>
                    <a:pt x="44" y="144"/>
                  </a:lnTo>
                  <a:lnTo>
                    <a:pt x="44" y="112"/>
                  </a:lnTo>
                  <a:lnTo>
                    <a:pt x="36" y="116"/>
                  </a:lnTo>
                  <a:close/>
                  <a:moveTo>
                    <a:pt x="36" y="36"/>
                  </a:moveTo>
                  <a:lnTo>
                    <a:pt x="8" y="52"/>
                  </a:lnTo>
                  <a:lnTo>
                    <a:pt x="8" y="76"/>
                  </a:lnTo>
                  <a:lnTo>
                    <a:pt x="8" y="84"/>
                  </a:lnTo>
                  <a:lnTo>
                    <a:pt x="44" y="64"/>
                  </a:lnTo>
                  <a:lnTo>
                    <a:pt x="44" y="36"/>
                  </a:lnTo>
                  <a:lnTo>
                    <a:pt x="36" y="36"/>
                  </a:lnTo>
                  <a:close/>
                  <a:moveTo>
                    <a:pt x="36" y="76"/>
                  </a:moveTo>
                  <a:lnTo>
                    <a:pt x="8" y="92"/>
                  </a:lnTo>
                  <a:lnTo>
                    <a:pt x="8" y="116"/>
                  </a:lnTo>
                  <a:lnTo>
                    <a:pt x="8" y="124"/>
                  </a:lnTo>
                  <a:lnTo>
                    <a:pt x="44" y="104"/>
                  </a:lnTo>
                  <a:lnTo>
                    <a:pt x="44" y="72"/>
                  </a:lnTo>
                  <a:lnTo>
                    <a:pt x="36" y="76"/>
                  </a:lnTo>
                  <a:close/>
                  <a:moveTo>
                    <a:pt x="0" y="176"/>
                  </a:moveTo>
                  <a:lnTo>
                    <a:pt x="0" y="48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9" y="128"/>
                  </a:lnTo>
                  <a:lnTo>
                    <a:pt x="0" y="176"/>
                  </a:lnTo>
                  <a:lnTo>
                    <a:pt x="0" y="176"/>
                  </a:lnTo>
                  <a:close/>
                  <a:moveTo>
                    <a:pt x="48" y="32"/>
                  </a:moveTo>
                  <a:lnTo>
                    <a:pt x="48" y="52"/>
                  </a:lnTo>
                  <a:lnTo>
                    <a:pt x="48" y="60"/>
                  </a:lnTo>
                  <a:lnTo>
                    <a:pt x="80" y="44"/>
                  </a:lnTo>
                  <a:lnTo>
                    <a:pt x="80" y="12"/>
                  </a:lnTo>
                  <a:lnTo>
                    <a:pt x="76" y="16"/>
                  </a:lnTo>
                  <a:lnTo>
                    <a:pt x="48" y="32"/>
                  </a:lnTo>
                  <a:close/>
                  <a:moveTo>
                    <a:pt x="76" y="92"/>
                  </a:moveTo>
                  <a:lnTo>
                    <a:pt x="48" y="108"/>
                  </a:lnTo>
                  <a:lnTo>
                    <a:pt x="48" y="136"/>
                  </a:lnTo>
                  <a:lnTo>
                    <a:pt x="48" y="140"/>
                  </a:lnTo>
                  <a:lnTo>
                    <a:pt x="80" y="124"/>
                  </a:lnTo>
                  <a:lnTo>
                    <a:pt x="80" y="88"/>
                  </a:lnTo>
                  <a:lnTo>
                    <a:pt x="76" y="92"/>
                  </a:lnTo>
                  <a:close/>
                  <a:moveTo>
                    <a:pt x="48" y="68"/>
                  </a:moveTo>
                  <a:lnTo>
                    <a:pt x="48" y="92"/>
                  </a:lnTo>
                  <a:lnTo>
                    <a:pt x="48" y="100"/>
                  </a:lnTo>
                  <a:lnTo>
                    <a:pt x="80" y="80"/>
                  </a:lnTo>
                  <a:lnTo>
                    <a:pt x="80" y="48"/>
                  </a:lnTo>
                  <a:lnTo>
                    <a:pt x="76" y="52"/>
                  </a:lnTo>
                  <a:lnTo>
                    <a:pt x="48" y="68"/>
                  </a:lnTo>
                  <a:close/>
                </a:path>
              </a:pathLst>
            </a:custGeom>
            <a:solidFill>
              <a:srgbClr val="FF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53865">
              <a:extLst>
                <a:ext uri="{FF2B5EF4-FFF2-40B4-BE49-F238E27FC236}">
                  <a16:creationId xmlns:a16="http://schemas.microsoft.com/office/drawing/2014/main" xmlns="" id="{C998806E-5D69-4405-87A6-620D6B38DB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91060" y="4544046"/>
              <a:ext cx="67281" cy="133050"/>
            </a:xfrm>
            <a:custGeom>
              <a:avLst/>
              <a:gdLst>
                <a:gd name="T0" fmla="*/ 36 w 89"/>
                <a:gd name="T1" fmla="*/ 116 h 176"/>
                <a:gd name="T2" fmla="*/ 8 w 89"/>
                <a:gd name="T3" fmla="*/ 132 h 176"/>
                <a:gd name="T4" fmla="*/ 8 w 89"/>
                <a:gd name="T5" fmla="*/ 156 h 176"/>
                <a:gd name="T6" fmla="*/ 8 w 89"/>
                <a:gd name="T7" fmla="*/ 164 h 176"/>
                <a:gd name="T8" fmla="*/ 44 w 89"/>
                <a:gd name="T9" fmla="*/ 144 h 176"/>
                <a:gd name="T10" fmla="*/ 44 w 89"/>
                <a:gd name="T11" fmla="*/ 112 h 176"/>
                <a:gd name="T12" fmla="*/ 36 w 89"/>
                <a:gd name="T13" fmla="*/ 116 h 176"/>
                <a:gd name="T14" fmla="*/ 36 w 89"/>
                <a:gd name="T15" fmla="*/ 36 h 176"/>
                <a:gd name="T16" fmla="*/ 8 w 89"/>
                <a:gd name="T17" fmla="*/ 52 h 176"/>
                <a:gd name="T18" fmla="*/ 8 w 89"/>
                <a:gd name="T19" fmla="*/ 76 h 176"/>
                <a:gd name="T20" fmla="*/ 8 w 89"/>
                <a:gd name="T21" fmla="*/ 84 h 176"/>
                <a:gd name="T22" fmla="*/ 44 w 89"/>
                <a:gd name="T23" fmla="*/ 64 h 176"/>
                <a:gd name="T24" fmla="*/ 44 w 89"/>
                <a:gd name="T25" fmla="*/ 36 h 176"/>
                <a:gd name="T26" fmla="*/ 36 w 89"/>
                <a:gd name="T27" fmla="*/ 36 h 176"/>
                <a:gd name="T28" fmla="*/ 36 w 89"/>
                <a:gd name="T29" fmla="*/ 76 h 176"/>
                <a:gd name="T30" fmla="*/ 8 w 89"/>
                <a:gd name="T31" fmla="*/ 92 h 176"/>
                <a:gd name="T32" fmla="*/ 8 w 89"/>
                <a:gd name="T33" fmla="*/ 116 h 176"/>
                <a:gd name="T34" fmla="*/ 8 w 89"/>
                <a:gd name="T35" fmla="*/ 124 h 176"/>
                <a:gd name="T36" fmla="*/ 44 w 89"/>
                <a:gd name="T37" fmla="*/ 104 h 176"/>
                <a:gd name="T38" fmla="*/ 44 w 89"/>
                <a:gd name="T39" fmla="*/ 72 h 176"/>
                <a:gd name="T40" fmla="*/ 36 w 89"/>
                <a:gd name="T41" fmla="*/ 76 h 176"/>
                <a:gd name="T42" fmla="*/ 0 w 89"/>
                <a:gd name="T43" fmla="*/ 176 h 176"/>
                <a:gd name="T44" fmla="*/ 0 w 89"/>
                <a:gd name="T45" fmla="*/ 48 h 176"/>
                <a:gd name="T46" fmla="*/ 89 w 89"/>
                <a:gd name="T47" fmla="*/ 0 h 176"/>
                <a:gd name="T48" fmla="*/ 89 w 89"/>
                <a:gd name="T49" fmla="*/ 0 h 176"/>
                <a:gd name="T50" fmla="*/ 89 w 89"/>
                <a:gd name="T51" fmla="*/ 128 h 176"/>
                <a:gd name="T52" fmla="*/ 0 w 89"/>
                <a:gd name="T53" fmla="*/ 176 h 176"/>
                <a:gd name="T54" fmla="*/ 0 w 89"/>
                <a:gd name="T55" fmla="*/ 176 h 176"/>
                <a:gd name="T56" fmla="*/ 48 w 89"/>
                <a:gd name="T57" fmla="*/ 32 h 176"/>
                <a:gd name="T58" fmla="*/ 48 w 89"/>
                <a:gd name="T59" fmla="*/ 52 h 176"/>
                <a:gd name="T60" fmla="*/ 48 w 89"/>
                <a:gd name="T61" fmla="*/ 60 h 176"/>
                <a:gd name="T62" fmla="*/ 80 w 89"/>
                <a:gd name="T63" fmla="*/ 44 h 176"/>
                <a:gd name="T64" fmla="*/ 80 w 89"/>
                <a:gd name="T65" fmla="*/ 12 h 176"/>
                <a:gd name="T66" fmla="*/ 76 w 89"/>
                <a:gd name="T67" fmla="*/ 16 h 176"/>
                <a:gd name="T68" fmla="*/ 48 w 89"/>
                <a:gd name="T69" fmla="*/ 32 h 176"/>
                <a:gd name="T70" fmla="*/ 76 w 89"/>
                <a:gd name="T71" fmla="*/ 92 h 176"/>
                <a:gd name="T72" fmla="*/ 48 w 89"/>
                <a:gd name="T73" fmla="*/ 108 h 176"/>
                <a:gd name="T74" fmla="*/ 48 w 89"/>
                <a:gd name="T75" fmla="*/ 136 h 176"/>
                <a:gd name="T76" fmla="*/ 48 w 89"/>
                <a:gd name="T77" fmla="*/ 140 h 176"/>
                <a:gd name="T78" fmla="*/ 80 w 89"/>
                <a:gd name="T79" fmla="*/ 124 h 176"/>
                <a:gd name="T80" fmla="*/ 80 w 89"/>
                <a:gd name="T81" fmla="*/ 88 h 176"/>
                <a:gd name="T82" fmla="*/ 76 w 89"/>
                <a:gd name="T83" fmla="*/ 92 h 176"/>
                <a:gd name="T84" fmla="*/ 48 w 89"/>
                <a:gd name="T85" fmla="*/ 68 h 176"/>
                <a:gd name="T86" fmla="*/ 48 w 89"/>
                <a:gd name="T87" fmla="*/ 92 h 176"/>
                <a:gd name="T88" fmla="*/ 48 w 89"/>
                <a:gd name="T89" fmla="*/ 100 h 176"/>
                <a:gd name="T90" fmla="*/ 80 w 89"/>
                <a:gd name="T91" fmla="*/ 80 h 176"/>
                <a:gd name="T92" fmla="*/ 80 w 89"/>
                <a:gd name="T93" fmla="*/ 48 h 176"/>
                <a:gd name="T94" fmla="*/ 76 w 89"/>
                <a:gd name="T95" fmla="*/ 52 h 176"/>
                <a:gd name="T96" fmla="*/ 48 w 89"/>
                <a:gd name="T97" fmla="*/ 6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9" h="176">
                  <a:moveTo>
                    <a:pt x="36" y="116"/>
                  </a:moveTo>
                  <a:lnTo>
                    <a:pt x="8" y="132"/>
                  </a:lnTo>
                  <a:lnTo>
                    <a:pt x="8" y="156"/>
                  </a:lnTo>
                  <a:lnTo>
                    <a:pt x="8" y="164"/>
                  </a:lnTo>
                  <a:lnTo>
                    <a:pt x="44" y="144"/>
                  </a:lnTo>
                  <a:lnTo>
                    <a:pt x="44" y="112"/>
                  </a:lnTo>
                  <a:lnTo>
                    <a:pt x="36" y="116"/>
                  </a:lnTo>
                  <a:moveTo>
                    <a:pt x="36" y="36"/>
                  </a:moveTo>
                  <a:lnTo>
                    <a:pt x="8" y="52"/>
                  </a:lnTo>
                  <a:lnTo>
                    <a:pt x="8" y="76"/>
                  </a:lnTo>
                  <a:lnTo>
                    <a:pt x="8" y="84"/>
                  </a:lnTo>
                  <a:lnTo>
                    <a:pt x="44" y="64"/>
                  </a:lnTo>
                  <a:lnTo>
                    <a:pt x="44" y="36"/>
                  </a:lnTo>
                  <a:lnTo>
                    <a:pt x="36" y="36"/>
                  </a:lnTo>
                  <a:moveTo>
                    <a:pt x="36" y="76"/>
                  </a:moveTo>
                  <a:lnTo>
                    <a:pt x="8" y="92"/>
                  </a:lnTo>
                  <a:lnTo>
                    <a:pt x="8" y="116"/>
                  </a:lnTo>
                  <a:lnTo>
                    <a:pt x="8" y="124"/>
                  </a:lnTo>
                  <a:lnTo>
                    <a:pt x="44" y="104"/>
                  </a:lnTo>
                  <a:lnTo>
                    <a:pt x="44" y="72"/>
                  </a:lnTo>
                  <a:lnTo>
                    <a:pt x="36" y="76"/>
                  </a:lnTo>
                  <a:moveTo>
                    <a:pt x="0" y="176"/>
                  </a:moveTo>
                  <a:lnTo>
                    <a:pt x="0" y="48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9" y="128"/>
                  </a:lnTo>
                  <a:lnTo>
                    <a:pt x="0" y="176"/>
                  </a:lnTo>
                  <a:lnTo>
                    <a:pt x="0" y="176"/>
                  </a:lnTo>
                  <a:moveTo>
                    <a:pt x="48" y="32"/>
                  </a:moveTo>
                  <a:lnTo>
                    <a:pt x="48" y="52"/>
                  </a:lnTo>
                  <a:lnTo>
                    <a:pt x="48" y="60"/>
                  </a:lnTo>
                  <a:lnTo>
                    <a:pt x="80" y="44"/>
                  </a:lnTo>
                  <a:lnTo>
                    <a:pt x="80" y="12"/>
                  </a:lnTo>
                  <a:lnTo>
                    <a:pt x="76" y="16"/>
                  </a:lnTo>
                  <a:lnTo>
                    <a:pt x="48" y="32"/>
                  </a:lnTo>
                  <a:moveTo>
                    <a:pt x="76" y="92"/>
                  </a:moveTo>
                  <a:lnTo>
                    <a:pt x="48" y="108"/>
                  </a:lnTo>
                  <a:lnTo>
                    <a:pt x="48" y="136"/>
                  </a:lnTo>
                  <a:lnTo>
                    <a:pt x="48" y="140"/>
                  </a:lnTo>
                  <a:lnTo>
                    <a:pt x="80" y="124"/>
                  </a:lnTo>
                  <a:lnTo>
                    <a:pt x="80" y="88"/>
                  </a:lnTo>
                  <a:lnTo>
                    <a:pt x="76" y="92"/>
                  </a:lnTo>
                  <a:moveTo>
                    <a:pt x="48" y="68"/>
                  </a:moveTo>
                  <a:lnTo>
                    <a:pt x="48" y="92"/>
                  </a:lnTo>
                  <a:lnTo>
                    <a:pt x="48" y="100"/>
                  </a:lnTo>
                  <a:lnTo>
                    <a:pt x="80" y="80"/>
                  </a:lnTo>
                  <a:lnTo>
                    <a:pt x="80" y="48"/>
                  </a:lnTo>
                  <a:lnTo>
                    <a:pt x="76" y="52"/>
                  </a:lnTo>
                  <a:lnTo>
                    <a:pt x="48" y="6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53957">
              <a:extLst>
                <a:ext uri="{FF2B5EF4-FFF2-40B4-BE49-F238E27FC236}">
                  <a16:creationId xmlns:a16="http://schemas.microsoft.com/office/drawing/2014/main" xmlns="" id="{E241A915-BDC3-495A-B9B6-926BC0B677E4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7346" y="4625690"/>
              <a:ext cx="21167" cy="18143"/>
            </a:xfrm>
            <a:custGeom>
              <a:avLst/>
              <a:gdLst>
                <a:gd name="T0" fmla="*/ 7 w 7"/>
                <a:gd name="T1" fmla="*/ 0 h 6"/>
                <a:gd name="T2" fmla="*/ 0 w 7"/>
                <a:gd name="T3" fmla="*/ 6 h 6"/>
                <a:gd name="T4" fmla="*/ 0 w 7"/>
                <a:gd name="T5" fmla="*/ 6 h 6"/>
                <a:gd name="T6" fmla="*/ 0 w 7"/>
                <a:gd name="T7" fmla="*/ 6 h 6"/>
                <a:gd name="T8" fmla="*/ 7 w 7"/>
                <a:gd name="T9" fmla="*/ 3 h 6"/>
                <a:gd name="T10" fmla="*/ 7 w 7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6">
                  <a:moveTo>
                    <a:pt x="7" y="0"/>
                  </a:moveTo>
                  <a:cubicBezTo>
                    <a:pt x="3" y="2"/>
                    <a:pt x="0" y="4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8EC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53958">
              <a:extLst>
                <a:ext uri="{FF2B5EF4-FFF2-40B4-BE49-F238E27FC236}">
                  <a16:creationId xmlns:a16="http://schemas.microsoft.com/office/drawing/2014/main" xmlns="" id="{D526A7C4-D62D-41FE-8FDD-95E272F73615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1537" y="4601499"/>
              <a:ext cx="0" cy="3024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26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53959">
              <a:extLst>
                <a:ext uri="{FF2B5EF4-FFF2-40B4-BE49-F238E27FC236}">
                  <a16:creationId xmlns:a16="http://schemas.microsoft.com/office/drawing/2014/main" xmlns="" id="{27F66E0D-0DAA-4D11-9D45-3CB1E6AEF3DC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7346" y="4622666"/>
              <a:ext cx="24191" cy="27215"/>
            </a:xfrm>
            <a:custGeom>
              <a:avLst/>
              <a:gdLst>
                <a:gd name="T0" fmla="*/ 8 w 8"/>
                <a:gd name="T1" fmla="*/ 0 h 9"/>
                <a:gd name="T2" fmla="*/ 7 w 8"/>
                <a:gd name="T3" fmla="*/ 1 h 9"/>
                <a:gd name="T4" fmla="*/ 7 w 8"/>
                <a:gd name="T5" fmla="*/ 4 h 9"/>
                <a:gd name="T6" fmla="*/ 0 w 8"/>
                <a:gd name="T7" fmla="*/ 7 h 9"/>
                <a:gd name="T8" fmla="*/ 1 w 8"/>
                <a:gd name="T9" fmla="*/ 9 h 9"/>
                <a:gd name="T10" fmla="*/ 8 w 8"/>
                <a:gd name="T11" fmla="*/ 5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1" y="8"/>
                    <a:pt x="1" y="9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A26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53960">
              <a:extLst>
                <a:ext uri="{FF2B5EF4-FFF2-40B4-BE49-F238E27FC236}">
                  <a16:creationId xmlns:a16="http://schemas.microsoft.com/office/drawing/2014/main" xmlns="" id="{6A01B707-E339-4B37-8D6A-3CB511FBFD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27346" y="4595452"/>
              <a:ext cx="30994" cy="57453"/>
            </a:xfrm>
            <a:custGeom>
              <a:avLst/>
              <a:gdLst>
                <a:gd name="T0" fmla="*/ 0 w 10"/>
                <a:gd name="T1" fmla="*/ 16 h 19"/>
                <a:gd name="T2" fmla="*/ 0 w 10"/>
                <a:gd name="T3" fmla="*/ 16 h 19"/>
                <a:gd name="T4" fmla="*/ 0 w 10"/>
                <a:gd name="T5" fmla="*/ 16 h 19"/>
                <a:gd name="T6" fmla="*/ 10 w 10"/>
                <a:gd name="T7" fmla="*/ 9 h 19"/>
                <a:gd name="T8" fmla="*/ 8 w 10"/>
                <a:gd name="T9" fmla="*/ 9 h 19"/>
                <a:gd name="T10" fmla="*/ 8 w 10"/>
                <a:gd name="T11" fmla="*/ 14 h 19"/>
                <a:gd name="T12" fmla="*/ 1 w 10"/>
                <a:gd name="T13" fmla="*/ 18 h 19"/>
                <a:gd name="T14" fmla="*/ 2 w 10"/>
                <a:gd name="T15" fmla="*/ 19 h 19"/>
                <a:gd name="T16" fmla="*/ 10 w 10"/>
                <a:gd name="T17" fmla="*/ 15 h 19"/>
                <a:gd name="T18" fmla="*/ 10 w 10"/>
                <a:gd name="T19" fmla="*/ 9 h 19"/>
                <a:gd name="T20" fmla="*/ 10 w 10"/>
                <a:gd name="T21" fmla="*/ 0 h 19"/>
                <a:gd name="T22" fmla="*/ 8 w 10"/>
                <a:gd name="T23" fmla="*/ 2 h 19"/>
                <a:gd name="T24" fmla="*/ 8 w 10"/>
                <a:gd name="T25" fmla="*/ 3 h 19"/>
                <a:gd name="T26" fmla="*/ 8 w 10"/>
                <a:gd name="T27" fmla="*/ 3 h 19"/>
                <a:gd name="T28" fmla="*/ 10 w 10"/>
                <a:gd name="T29" fmla="*/ 5 h 19"/>
                <a:gd name="T30" fmla="*/ 10 w 10"/>
                <a:gd name="T3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19"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10" y="9"/>
                  </a:moveTo>
                  <a:cubicBezTo>
                    <a:pt x="9" y="9"/>
                    <a:pt x="9" y="9"/>
                    <a:pt x="8" y="9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2" y="18"/>
                    <a:pt x="2" y="19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9"/>
                    <a:pt x="10" y="9"/>
                    <a:pt x="10" y="9"/>
                  </a:cubicBezTo>
                  <a:moveTo>
                    <a:pt x="10" y="0"/>
                  </a:moveTo>
                  <a:cubicBezTo>
                    <a:pt x="9" y="1"/>
                    <a:pt x="9" y="1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9" y="5"/>
                    <a:pt x="10" y="5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FFD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0" name="组合 279">
            <a:extLst>
              <a:ext uri="{FF2B5EF4-FFF2-40B4-BE49-F238E27FC236}">
                <a16:creationId xmlns:a16="http://schemas.microsoft.com/office/drawing/2014/main" xmlns="" id="{E590B254-0D5F-4F09-A020-C202880D7D28}"/>
              </a:ext>
            </a:extLst>
          </p:cNvPr>
          <p:cNvGrpSpPr/>
          <p:nvPr/>
        </p:nvGrpSpPr>
        <p:grpSpPr>
          <a:xfrm>
            <a:off x="5236534" y="4179898"/>
            <a:ext cx="69549" cy="136074"/>
            <a:chOff x="7112770" y="4477521"/>
            <a:chExt cx="69549" cy="136074"/>
          </a:xfrm>
        </p:grpSpPr>
        <p:sp>
          <p:nvSpPr>
            <p:cNvPr id="281" name="Freeform 53866">
              <a:extLst>
                <a:ext uri="{FF2B5EF4-FFF2-40B4-BE49-F238E27FC236}">
                  <a16:creationId xmlns:a16="http://schemas.microsoft.com/office/drawing/2014/main" xmlns="" id="{94F8F2F2-5E3C-4CAA-8AB4-05514BE7FAD1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1842" y="4565213"/>
              <a:ext cx="21167" cy="33262"/>
            </a:xfrm>
            <a:custGeom>
              <a:avLst/>
              <a:gdLst>
                <a:gd name="T0" fmla="*/ 0 w 28"/>
                <a:gd name="T1" fmla="*/ 16 h 44"/>
                <a:gd name="T2" fmla="*/ 0 w 28"/>
                <a:gd name="T3" fmla="*/ 44 h 44"/>
                <a:gd name="T4" fmla="*/ 28 w 28"/>
                <a:gd name="T5" fmla="*/ 28 h 44"/>
                <a:gd name="T6" fmla="*/ 28 w 28"/>
                <a:gd name="T7" fmla="*/ 0 h 44"/>
                <a:gd name="T8" fmla="*/ 0 w 28"/>
                <a:gd name="T9" fmla="*/ 1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4">
                  <a:moveTo>
                    <a:pt x="0" y="16"/>
                  </a:moveTo>
                  <a:lnTo>
                    <a:pt x="0" y="44"/>
                  </a:lnTo>
                  <a:lnTo>
                    <a:pt x="28" y="28"/>
                  </a:lnTo>
                  <a:lnTo>
                    <a:pt x="28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B3D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53867">
              <a:extLst>
                <a:ext uri="{FF2B5EF4-FFF2-40B4-BE49-F238E27FC236}">
                  <a16:creationId xmlns:a16="http://schemas.microsoft.com/office/drawing/2014/main" xmlns="" id="{FA5F2DA6-6922-4950-BD93-41377C595D17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1842" y="4565213"/>
              <a:ext cx="21167" cy="33262"/>
            </a:xfrm>
            <a:custGeom>
              <a:avLst/>
              <a:gdLst>
                <a:gd name="T0" fmla="*/ 0 w 28"/>
                <a:gd name="T1" fmla="*/ 16 h 44"/>
                <a:gd name="T2" fmla="*/ 0 w 28"/>
                <a:gd name="T3" fmla="*/ 44 h 44"/>
                <a:gd name="T4" fmla="*/ 28 w 28"/>
                <a:gd name="T5" fmla="*/ 28 h 44"/>
                <a:gd name="T6" fmla="*/ 28 w 28"/>
                <a:gd name="T7" fmla="*/ 0 h 44"/>
                <a:gd name="T8" fmla="*/ 0 w 28"/>
                <a:gd name="T9" fmla="*/ 1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4">
                  <a:moveTo>
                    <a:pt x="0" y="16"/>
                  </a:moveTo>
                  <a:lnTo>
                    <a:pt x="0" y="44"/>
                  </a:lnTo>
                  <a:lnTo>
                    <a:pt x="28" y="28"/>
                  </a:lnTo>
                  <a:lnTo>
                    <a:pt x="28" y="0"/>
                  </a:lnTo>
                  <a:lnTo>
                    <a:pt x="0" y="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53868">
              <a:extLst>
                <a:ext uri="{FF2B5EF4-FFF2-40B4-BE49-F238E27FC236}">
                  <a16:creationId xmlns:a16="http://schemas.microsoft.com/office/drawing/2014/main" xmlns="" id="{589A3D44-26E1-445E-BFE7-0F47F97B506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2080" y="4550094"/>
              <a:ext cx="18143" cy="30239"/>
            </a:xfrm>
            <a:custGeom>
              <a:avLst/>
              <a:gdLst>
                <a:gd name="T0" fmla="*/ 0 w 24"/>
                <a:gd name="T1" fmla="*/ 12 h 40"/>
                <a:gd name="T2" fmla="*/ 0 w 24"/>
                <a:gd name="T3" fmla="*/ 40 h 40"/>
                <a:gd name="T4" fmla="*/ 24 w 24"/>
                <a:gd name="T5" fmla="*/ 28 h 40"/>
                <a:gd name="T6" fmla="*/ 24 w 24"/>
                <a:gd name="T7" fmla="*/ 0 h 40"/>
                <a:gd name="T8" fmla="*/ 0 w 24"/>
                <a:gd name="T9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0">
                  <a:moveTo>
                    <a:pt x="0" y="12"/>
                  </a:moveTo>
                  <a:lnTo>
                    <a:pt x="0" y="40"/>
                  </a:lnTo>
                  <a:lnTo>
                    <a:pt x="24" y="28"/>
                  </a:lnTo>
                  <a:lnTo>
                    <a:pt x="24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B3D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53869">
              <a:extLst>
                <a:ext uri="{FF2B5EF4-FFF2-40B4-BE49-F238E27FC236}">
                  <a16:creationId xmlns:a16="http://schemas.microsoft.com/office/drawing/2014/main" xmlns="" id="{66BE364C-0A3C-4859-B3BA-0B56D0ADAA02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2080" y="4550094"/>
              <a:ext cx="18143" cy="30239"/>
            </a:xfrm>
            <a:custGeom>
              <a:avLst/>
              <a:gdLst>
                <a:gd name="T0" fmla="*/ 0 w 24"/>
                <a:gd name="T1" fmla="*/ 12 h 40"/>
                <a:gd name="T2" fmla="*/ 0 w 24"/>
                <a:gd name="T3" fmla="*/ 40 h 40"/>
                <a:gd name="T4" fmla="*/ 24 w 24"/>
                <a:gd name="T5" fmla="*/ 28 h 40"/>
                <a:gd name="T6" fmla="*/ 24 w 24"/>
                <a:gd name="T7" fmla="*/ 0 h 40"/>
                <a:gd name="T8" fmla="*/ 0 w 24"/>
                <a:gd name="T9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0">
                  <a:moveTo>
                    <a:pt x="0" y="12"/>
                  </a:moveTo>
                  <a:lnTo>
                    <a:pt x="0" y="40"/>
                  </a:lnTo>
                  <a:lnTo>
                    <a:pt x="24" y="28"/>
                  </a:lnTo>
                  <a:lnTo>
                    <a:pt x="24" y="0"/>
                  </a:lnTo>
                  <a:lnTo>
                    <a:pt x="0" y="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53870">
              <a:extLst>
                <a:ext uri="{FF2B5EF4-FFF2-40B4-BE49-F238E27FC236}">
                  <a16:creationId xmlns:a16="http://schemas.microsoft.com/office/drawing/2014/main" xmlns="" id="{E4B35F7C-FD79-4BBF-B163-2F201883A0C2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1842" y="4537998"/>
              <a:ext cx="21167" cy="30239"/>
            </a:xfrm>
            <a:custGeom>
              <a:avLst/>
              <a:gdLst>
                <a:gd name="T0" fmla="*/ 0 w 28"/>
                <a:gd name="T1" fmla="*/ 16 h 40"/>
                <a:gd name="T2" fmla="*/ 0 w 28"/>
                <a:gd name="T3" fmla="*/ 40 h 40"/>
                <a:gd name="T4" fmla="*/ 28 w 28"/>
                <a:gd name="T5" fmla="*/ 24 h 40"/>
                <a:gd name="T6" fmla="*/ 28 w 28"/>
                <a:gd name="T7" fmla="*/ 0 h 40"/>
                <a:gd name="T8" fmla="*/ 0 w 28"/>
                <a:gd name="T9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0">
                  <a:moveTo>
                    <a:pt x="0" y="16"/>
                  </a:moveTo>
                  <a:lnTo>
                    <a:pt x="0" y="40"/>
                  </a:lnTo>
                  <a:lnTo>
                    <a:pt x="28" y="24"/>
                  </a:lnTo>
                  <a:lnTo>
                    <a:pt x="28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B3D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53871">
              <a:extLst>
                <a:ext uri="{FF2B5EF4-FFF2-40B4-BE49-F238E27FC236}">
                  <a16:creationId xmlns:a16="http://schemas.microsoft.com/office/drawing/2014/main" xmlns="" id="{DB94CA52-F2D8-4858-BBF0-D8483DCCC388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1842" y="4537998"/>
              <a:ext cx="21167" cy="30239"/>
            </a:xfrm>
            <a:custGeom>
              <a:avLst/>
              <a:gdLst>
                <a:gd name="T0" fmla="*/ 0 w 28"/>
                <a:gd name="T1" fmla="*/ 16 h 40"/>
                <a:gd name="T2" fmla="*/ 0 w 28"/>
                <a:gd name="T3" fmla="*/ 40 h 40"/>
                <a:gd name="T4" fmla="*/ 28 w 28"/>
                <a:gd name="T5" fmla="*/ 24 h 40"/>
                <a:gd name="T6" fmla="*/ 28 w 28"/>
                <a:gd name="T7" fmla="*/ 0 h 40"/>
                <a:gd name="T8" fmla="*/ 0 w 28"/>
                <a:gd name="T9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0">
                  <a:moveTo>
                    <a:pt x="0" y="16"/>
                  </a:moveTo>
                  <a:lnTo>
                    <a:pt x="0" y="40"/>
                  </a:lnTo>
                  <a:lnTo>
                    <a:pt x="28" y="24"/>
                  </a:lnTo>
                  <a:lnTo>
                    <a:pt x="28" y="0"/>
                  </a:lnTo>
                  <a:lnTo>
                    <a:pt x="0" y="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53872">
              <a:extLst>
                <a:ext uri="{FF2B5EF4-FFF2-40B4-BE49-F238E27FC236}">
                  <a16:creationId xmlns:a16="http://schemas.microsoft.com/office/drawing/2014/main" xmlns="" id="{D5497FEA-9C79-45C5-BB89-4661943C58AA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2080" y="4519855"/>
              <a:ext cx="18143" cy="30239"/>
            </a:xfrm>
            <a:custGeom>
              <a:avLst/>
              <a:gdLst>
                <a:gd name="T0" fmla="*/ 0 w 24"/>
                <a:gd name="T1" fmla="*/ 16 h 40"/>
                <a:gd name="T2" fmla="*/ 0 w 24"/>
                <a:gd name="T3" fmla="*/ 40 h 40"/>
                <a:gd name="T4" fmla="*/ 24 w 24"/>
                <a:gd name="T5" fmla="*/ 24 h 40"/>
                <a:gd name="T6" fmla="*/ 24 w 24"/>
                <a:gd name="T7" fmla="*/ 0 h 40"/>
                <a:gd name="T8" fmla="*/ 0 w 24"/>
                <a:gd name="T9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0">
                  <a:moveTo>
                    <a:pt x="0" y="16"/>
                  </a:moveTo>
                  <a:lnTo>
                    <a:pt x="0" y="40"/>
                  </a:lnTo>
                  <a:lnTo>
                    <a:pt x="24" y="24"/>
                  </a:lnTo>
                  <a:lnTo>
                    <a:pt x="24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B3D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53873">
              <a:extLst>
                <a:ext uri="{FF2B5EF4-FFF2-40B4-BE49-F238E27FC236}">
                  <a16:creationId xmlns:a16="http://schemas.microsoft.com/office/drawing/2014/main" xmlns="" id="{21B8EE3B-F5E7-4DFD-8834-434B1510B730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1842" y="4507760"/>
              <a:ext cx="21167" cy="30239"/>
            </a:xfrm>
            <a:custGeom>
              <a:avLst/>
              <a:gdLst>
                <a:gd name="T0" fmla="*/ 0 w 28"/>
                <a:gd name="T1" fmla="*/ 16 h 40"/>
                <a:gd name="T2" fmla="*/ 0 w 28"/>
                <a:gd name="T3" fmla="*/ 40 h 40"/>
                <a:gd name="T4" fmla="*/ 28 w 28"/>
                <a:gd name="T5" fmla="*/ 24 h 40"/>
                <a:gd name="T6" fmla="*/ 28 w 28"/>
                <a:gd name="T7" fmla="*/ 0 h 40"/>
                <a:gd name="T8" fmla="*/ 0 w 28"/>
                <a:gd name="T9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0">
                  <a:moveTo>
                    <a:pt x="0" y="16"/>
                  </a:moveTo>
                  <a:lnTo>
                    <a:pt x="0" y="40"/>
                  </a:lnTo>
                  <a:lnTo>
                    <a:pt x="28" y="24"/>
                  </a:lnTo>
                  <a:lnTo>
                    <a:pt x="28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B3D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53874">
              <a:extLst>
                <a:ext uri="{FF2B5EF4-FFF2-40B4-BE49-F238E27FC236}">
                  <a16:creationId xmlns:a16="http://schemas.microsoft.com/office/drawing/2014/main" xmlns="" id="{4AEFDEB3-125B-4AF6-AAD1-672DE0894B7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2080" y="4492641"/>
              <a:ext cx="18143" cy="27215"/>
            </a:xfrm>
            <a:custGeom>
              <a:avLst/>
              <a:gdLst>
                <a:gd name="T0" fmla="*/ 0 w 24"/>
                <a:gd name="T1" fmla="*/ 12 h 36"/>
                <a:gd name="T2" fmla="*/ 0 w 24"/>
                <a:gd name="T3" fmla="*/ 36 h 36"/>
                <a:gd name="T4" fmla="*/ 24 w 24"/>
                <a:gd name="T5" fmla="*/ 24 h 36"/>
                <a:gd name="T6" fmla="*/ 24 w 24"/>
                <a:gd name="T7" fmla="*/ 0 h 36"/>
                <a:gd name="T8" fmla="*/ 0 w 24"/>
                <a:gd name="T9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36">
                  <a:moveTo>
                    <a:pt x="0" y="12"/>
                  </a:moveTo>
                  <a:lnTo>
                    <a:pt x="0" y="36"/>
                  </a:lnTo>
                  <a:lnTo>
                    <a:pt x="24" y="24"/>
                  </a:lnTo>
                  <a:lnTo>
                    <a:pt x="24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B3D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53875">
              <a:extLst>
                <a:ext uri="{FF2B5EF4-FFF2-40B4-BE49-F238E27FC236}">
                  <a16:creationId xmlns:a16="http://schemas.microsoft.com/office/drawing/2014/main" xmlns="" id="{D195F565-8DCC-404E-8C6F-4633F143DBC7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2770" y="4477521"/>
              <a:ext cx="69549" cy="136073"/>
            </a:xfrm>
            <a:custGeom>
              <a:avLst/>
              <a:gdLst>
                <a:gd name="T0" fmla="*/ 84 w 92"/>
                <a:gd name="T1" fmla="*/ 0 h 180"/>
                <a:gd name="T2" fmla="*/ 0 w 92"/>
                <a:gd name="T3" fmla="*/ 52 h 180"/>
                <a:gd name="T4" fmla="*/ 0 w 92"/>
                <a:gd name="T5" fmla="*/ 176 h 180"/>
                <a:gd name="T6" fmla="*/ 4 w 92"/>
                <a:gd name="T7" fmla="*/ 180 h 180"/>
                <a:gd name="T8" fmla="*/ 4 w 92"/>
                <a:gd name="T9" fmla="*/ 180 h 180"/>
                <a:gd name="T10" fmla="*/ 4 w 92"/>
                <a:gd name="T11" fmla="*/ 52 h 180"/>
                <a:gd name="T12" fmla="*/ 92 w 92"/>
                <a:gd name="T13" fmla="*/ 4 h 180"/>
                <a:gd name="T14" fmla="*/ 84 w 92"/>
                <a:gd name="T15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180">
                  <a:moveTo>
                    <a:pt x="84" y="0"/>
                  </a:moveTo>
                  <a:lnTo>
                    <a:pt x="0" y="52"/>
                  </a:lnTo>
                  <a:lnTo>
                    <a:pt x="0" y="176"/>
                  </a:lnTo>
                  <a:lnTo>
                    <a:pt x="4" y="180"/>
                  </a:lnTo>
                  <a:lnTo>
                    <a:pt x="4" y="180"/>
                  </a:lnTo>
                  <a:lnTo>
                    <a:pt x="4" y="52"/>
                  </a:lnTo>
                  <a:lnTo>
                    <a:pt x="92" y="4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C29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53876">
              <a:extLst>
                <a:ext uri="{FF2B5EF4-FFF2-40B4-BE49-F238E27FC236}">
                  <a16:creationId xmlns:a16="http://schemas.microsoft.com/office/drawing/2014/main" xmlns="" id="{DE2B1D99-BD2E-431F-95E5-BBD01F579A37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2770" y="4477521"/>
              <a:ext cx="69549" cy="136073"/>
            </a:xfrm>
            <a:custGeom>
              <a:avLst/>
              <a:gdLst>
                <a:gd name="T0" fmla="*/ 84 w 92"/>
                <a:gd name="T1" fmla="*/ 0 h 180"/>
                <a:gd name="T2" fmla="*/ 0 w 92"/>
                <a:gd name="T3" fmla="*/ 52 h 180"/>
                <a:gd name="T4" fmla="*/ 0 w 92"/>
                <a:gd name="T5" fmla="*/ 176 h 180"/>
                <a:gd name="T6" fmla="*/ 4 w 92"/>
                <a:gd name="T7" fmla="*/ 180 h 180"/>
                <a:gd name="T8" fmla="*/ 4 w 92"/>
                <a:gd name="T9" fmla="*/ 180 h 180"/>
                <a:gd name="T10" fmla="*/ 4 w 92"/>
                <a:gd name="T11" fmla="*/ 52 h 180"/>
                <a:gd name="T12" fmla="*/ 92 w 92"/>
                <a:gd name="T13" fmla="*/ 4 h 180"/>
                <a:gd name="T14" fmla="*/ 84 w 92"/>
                <a:gd name="T15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180">
                  <a:moveTo>
                    <a:pt x="84" y="0"/>
                  </a:moveTo>
                  <a:lnTo>
                    <a:pt x="0" y="52"/>
                  </a:lnTo>
                  <a:lnTo>
                    <a:pt x="0" y="176"/>
                  </a:lnTo>
                  <a:lnTo>
                    <a:pt x="4" y="180"/>
                  </a:lnTo>
                  <a:lnTo>
                    <a:pt x="4" y="180"/>
                  </a:lnTo>
                  <a:lnTo>
                    <a:pt x="4" y="52"/>
                  </a:lnTo>
                  <a:lnTo>
                    <a:pt x="92" y="4"/>
                  </a:lnTo>
                  <a:lnTo>
                    <a:pt x="8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53877">
              <a:extLst>
                <a:ext uri="{FF2B5EF4-FFF2-40B4-BE49-F238E27FC236}">
                  <a16:creationId xmlns:a16="http://schemas.microsoft.com/office/drawing/2014/main" xmlns="" id="{AF4DFB64-BA93-4BB6-BD1F-A2EC5148A2CE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1842" y="4504736"/>
              <a:ext cx="24191" cy="39310"/>
            </a:xfrm>
            <a:custGeom>
              <a:avLst/>
              <a:gdLst>
                <a:gd name="T0" fmla="*/ 0 w 32"/>
                <a:gd name="T1" fmla="*/ 44 h 52"/>
                <a:gd name="T2" fmla="*/ 0 w 32"/>
                <a:gd name="T3" fmla="*/ 52 h 52"/>
                <a:gd name="T4" fmla="*/ 32 w 32"/>
                <a:gd name="T5" fmla="*/ 32 h 52"/>
                <a:gd name="T6" fmla="*/ 32 w 32"/>
                <a:gd name="T7" fmla="*/ 0 h 52"/>
                <a:gd name="T8" fmla="*/ 28 w 32"/>
                <a:gd name="T9" fmla="*/ 4 h 52"/>
                <a:gd name="T10" fmla="*/ 28 w 32"/>
                <a:gd name="T11" fmla="*/ 28 h 52"/>
                <a:gd name="T12" fmla="*/ 0 w 32"/>
                <a:gd name="T13" fmla="*/ 4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2">
                  <a:moveTo>
                    <a:pt x="0" y="44"/>
                  </a:moveTo>
                  <a:lnTo>
                    <a:pt x="0" y="52"/>
                  </a:lnTo>
                  <a:lnTo>
                    <a:pt x="32" y="32"/>
                  </a:lnTo>
                  <a:lnTo>
                    <a:pt x="32" y="0"/>
                  </a:lnTo>
                  <a:lnTo>
                    <a:pt x="28" y="4"/>
                  </a:lnTo>
                  <a:lnTo>
                    <a:pt x="28" y="28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C29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53878">
              <a:extLst>
                <a:ext uri="{FF2B5EF4-FFF2-40B4-BE49-F238E27FC236}">
                  <a16:creationId xmlns:a16="http://schemas.microsoft.com/office/drawing/2014/main" xmlns="" id="{9A2CD177-21D4-49BA-9B13-B0BC793C5DA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1842" y="4534974"/>
              <a:ext cx="24191" cy="36286"/>
            </a:xfrm>
            <a:custGeom>
              <a:avLst/>
              <a:gdLst>
                <a:gd name="T0" fmla="*/ 0 w 32"/>
                <a:gd name="T1" fmla="*/ 44 h 48"/>
                <a:gd name="T2" fmla="*/ 0 w 32"/>
                <a:gd name="T3" fmla="*/ 48 h 48"/>
                <a:gd name="T4" fmla="*/ 32 w 32"/>
                <a:gd name="T5" fmla="*/ 32 h 48"/>
                <a:gd name="T6" fmla="*/ 32 w 32"/>
                <a:gd name="T7" fmla="*/ 0 h 48"/>
                <a:gd name="T8" fmla="*/ 28 w 32"/>
                <a:gd name="T9" fmla="*/ 4 h 48"/>
                <a:gd name="T10" fmla="*/ 28 w 32"/>
                <a:gd name="T11" fmla="*/ 28 h 48"/>
                <a:gd name="T12" fmla="*/ 0 w 32"/>
                <a:gd name="T13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48">
                  <a:moveTo>
                    <a:pt x="0" y="44"/>
                  </a:moveTo>
                  <a:lnTo>
                    <a:pt x="0" y="48"/>
                  </a:lnTo>
                  <a:lnTo>
                    <a:pt x="32" y="32"/>
                  </a:lnTo>
                  <a:lnTo>
                    <a:pt x="32" y="0"/>
                  </a:lnTo>
                  <a:lnTo>
                    <a:pt x="28" y="4"/>
                  </a:lnTo>
                  <a:lnTo>
                    <a:pt x="28" y="28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C29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53879">
              <a:extLst>
                <a:ext uri="{FF2B5EF4-FFF2-40B4-BE49-F238E27FC236}">
                  <a16:creationId xmlns:a16="http://schemas.microsoft.com/office/drawing/2014/main" xmlns="" id="{13C809E3-45BC-4F73-B5B7-8033FF27A1A2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1842" y="4534974"/>
              <a:ext cx="24191" cy="36286"/>
            </a:xfrm>
            <a:custGeom>
              <a:avLst/>
              <a:gdLst>
                <a:gd name="T0" fmla="*/ 0 w 32"/>
                <a:gd name="T1" fmla="*/ 44 h 48"/>
                <a:gd name="T2" fmla="*/ 0 w 32"/>
                <a:gd name="T3" fmla="*/ 48 h 48"/>
                <a:gd name="T4" fmla="*/ 32 w 32"/>
                <a:gd name="T5" fmla="*/ 32 h 48"/>
                <a:gd name="T6" fmla="*/ 32 w 32"/>
                <a:gd name="T7" fmla="*/ 0 h 48"/>
                <a:gd name="T8" fmla="*/ 28 w 32"/>
                <a:gd name="T9" fmla="*/ 4 h 48"/>
                <a:gd name="T10" fmla="*/ 28 w 32"/>
                <a:gd name="T11" fmla="*/ 28 h 48"/>
                <a:gd name="T12" fmla="*/ 0 w 32"/>
                <a:gd name="T13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48">
                  <a:moveTo>
                    <a:pt x="0" y="44"/>
                  </a:moveTo>
                  <a:lnTo>
                    <a:pt x="0" y="48"/>
                  </a:lnTo>
                  <a:lnTo>
                    <a:pt x="32" y="32"/>
                  </a:lnTo>
                  <a:lnTo>
                    <a:pt x="32" y="0"/>
                  </a:lnTo>
                  <a:lnTo>
                    <a:pt x="28" y="4"/>
                  </a:lnTo>
                  <a:lnTo>
                    <a:pt x="28" y="28"/>
                  </a:lnTo>
                  <a:lnTo>
                    <a:pt x="0" y="4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53880">
              <a:extLst>
                <a:ext uri="{FF2B5EF4-FFF2-40B4-BE49-F238E27FC236}">
                  <a16:creationId xmlns:a16="http://schemas.microsoft.com/office/drawing/2014/main" xmlns="" id="{4B64C278-504E-4011-8312-0AD45D8CC191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1842" y="4562189"/>
              <a:ext cx="24191" cy="42334"/>
            </a:xfrm>
            <a:custGeom>
              <a:avLst/>
              <a:gdLst>
                <a:gd name="T0" fmla="*/ 0 w 32"/>
                <a:gd name="T1" fmla="*/ 56 h 56"/>
                <a:gd name="T2" fmla="*/ 32 w 32"/>
                <a:gd name="T3" fmla="*/ 36 h 56"/>
                <a:gd name="T4" fmla="*/ 32 w 32"/>
                <a:gd name="T5" fmla="*/ 0 h 56"/>
                <a:gd name="T6" fmla="*/ 28 w 32"/>
                <a:gd name="T7" fmla="*/ 4 h 56"/>
                <a:gd name="T8" fmla="*/ 28 w 32"/>
                <a:gd name="T9" fmla="*/ 32 h 56"/>
                <a:gd name="T10" fmla="*/ 0 w 32"/>
                <a:gd name="T11" fmla="*/ 48 h 56"/>
                <a:gd name="T12" fmla="*/ 0 w 32"/>
                <a:gd name="T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6">
                  <a:moveTo>
                    <a:pt x="0" y="56"/>
                  </a:moveTo>
                  <a:lnTo>
                    <a:pt x="32" y="36"/>
                  </a:lnTo>
                  <a:lnTo>
                    <a:pt x="32" y="0"/>
                  </a:lnTo>
                  <a:lnTo>
                    <a:pt x="28" y="4"/>
                  </a:lnTo>
                  <a:lnTo>
                    <a:pt x="28" y="32"/>
                  </a:lnTo>
                  <a:lnTo>
                    <a:pt x="0" y="48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C29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53881">
              <a:extLst>
                <a:ext uri="{FF2B5EF4-FFF2-40B4-BE49-F238E27FC236}">
                  <a16:creationId xmlns:a16="http://schemas.microsoft.com/office/drawing/2014/main" xmlns="" id="{9477A697-2921-498D-A1BE-7D5B2681C2FA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1842" y="4562189"/>
              <a:ext cx="24191" cy="42334"/>
            </a:xfrm>
            <a:custGeom>
              <a:avLst/>
              <a:gdLst>
                <a:gd name="T0" fmla="*/ 0 w 32"/>
                <a:gd name="T1" fmla="*/ 56 h 56"/>
                <a:gd name="T2" fmla="*/ 32 w 32"/>
                <a:gd name="T3" fmla="*/ 36 h 56"/>
                <a:gd name="T4" fmla="*/ 32 w 32"/>
                <a:gd name="T5" fmla="*/ 0 h 56"/>
                <a:gd name="T6" fmla="*/ 28 w 32"/>
                <a:gd name="T7" fmla="*/ 4 h 56"/>
                <a:gd name="T8" fmla="*/ 28 w 32"/>
                <a:gd name="T9" fmla="*/ 32 h 56"/>
                <a:gd name="T10" fmla="*/ 0 w 32"/>
                <a:gd name="T11" fmla="*/ 48 h 56"/>
                <a:gd name="T12" fmla="*/ 0 w 32"/>
                <a:gd name="T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6">
                  <a:moveTo>
                    <a:pt x="0" y="56"/>
                  </a:moveTo>
                  <a:lnTo>
                    <a:pt x="32" y="36"/>
                  </a:lnTo>
                  <a:lnTo>
                    <a:pt x="32" y="0"/>
                  </a:lnTo>
                  <a:lnTo>
                    <a:pt x="28" y="4"/>
                  </a:lnTo>
                  <a:lnTo>
                    <a:pt x="28" y="32"/>
                  </a:lnTo>
                  <a:lnTo>
                    <a:pt x="0" y="48"/>
                  </a:lnTo>
                  <a:lnTo>
                    <a:pt x="0" y="5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53882">
              <a:extLst>
                <a:ext uri="{FF2B5EF4-FFF2-40B4-BE49-F238E27FC236}">
                  <a16:creationId xmlns:a16="http://schemas.microsoft.com/office/drawing/2014/main" xmlns="" id="{222B761C-459B-46ED-9348-C7170754426E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2080" y="4489617"/>
              <a:ext cx="24191" cy="36286"/>
            </a:xfrm>
            <a:custGeom>
              <a:avLst/>
              <a:gdLst>
                <a:gd name="T0" fmla="*/ 32 w 32"/>
                <a:gd name="T1" fmla="*/ 28 h 48"/>
                <a:gd name="T2" fmla="*/ 32 w 32"/>
                <a:gd name="T3" fmla="*/ 0 h 48"/>
                <a:gd name="T4" fmla="*/ 24 w 32"/>
                <a:gd name="T5" fmla="*/ 4 h 48"/>
                <a:gd name="T6" fmla="*/ 24 w 32"/>
                <a:gd name="T7" fmla="*/ 28 h 48"/>
                <a:gd name="T8" fmla="*/ 0 w 32"/>
                <a:gd name="T9" fmla="*/ 40 h 48"/>
                <a:gd name="T10" fmla="*/ 0 w 32"/>
                <a:gd name="T11" fmla="*/ 48 h 48"/>
                <a:gd name="T12" fmla="*/ 32 w 32"/>
                <a:gd name="T13" fmla="*/ 2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48">
                  <a:moveTo>
                    <a:pt x="32" y="28"/>
                  </a:moveTo>
                  <a:lnTo>
                    <a:pt x="32" y="0"/>
                  </a:lnTo>
                  <a:lnTo>
                    <a:pt x="24" y="4"/>
                  </a:lnTo>
                  <a:lnTo>
                    <a:pt x="24" y="28"/>
                  </a:lnTo>
                  <a:lnTo>
                    <a:pt x="0" y="40"/>
                  </a:lnTo>
                  <a:lnTo>
                    <a:pt x="0" y="48"/>
                  </a:lnTo>
                  <a:lnTo>
                    <a:pt x="32" y="28"/>
                  </a:lnTo>
                  <a:close/>
                </a:path>
              </a:pathLst>
            </a:custGeom>
            <a:solidFill>
              <a:srgbClr val="C29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53883">
              <a:extLst>
                <a:ext uri="{FF2B5EF4-FFF2-40B4-BE49-F238E27FC236}">
                  <a16:creationId xmlns:a16="http://schemas.microsoft.com/office/drawing/2014/main" xmlns="" id="{D5EAB4AC-CD29-4B50-8908-F19CB0F3CA26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2080" y="4516831"/>
              <a:ext cx="24191" cy="39310"/>
            </a:xfrm>
            <a:custGeom>
              <a:avLst/>
              <a:gdLst>
                <a:gd name="T0" fmla="*/ 32 w 32"/>
                <a:gd name="T1" fmla="*/ 32 h 52"/>
                <a:gd name="T2" fmla="*/ 32 w 32"/>
                <a:gd name="T3" fmla="*/ 0 h 52"/>
                <a:gd name="T4" fmla="*/ 24 w 32"/>
                <a:gd name="T5" fmla="*/ 4 h 52"/>
                <a:gd name="T6" fmla="*/ 24 w 32"/>
                <a:gd name="T7" fmla="*/ 28 h 52"/>
                <a:gd name="T8" fmla="*/ 0 w 32"/>
                <a:gd name="T9" fmla="*/ 44 h 52"/>
                <a:gd name="T10" fmla="*/ 0 w 32"/>
                <a:gd name="T11" fmla="*/ 52 h 52"/>
                <a:gd name="T12" fmla="*/ 32 w 32"/>
                <a:gd name="T13" fmla="*/ 3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2">
                  <a:moveTo>
                    <a:pt x="32" y="32"/>
                  </a:moveTo>
                  <a:lnTo>
                    <a:pt x="32" y="0"/>
                  </a:lnTo>
                  <a:lnTo>
                    <a:pt x="24" y="4"/>
                  </a:lnTo>
                  <a:lnTo>
                    <a:pt x="24" y="28"/>
                  </a:lnTo>
                  <a:lnTo>
                    <a:pt x="0" y="44"/>
                  </a:lnTo>
                  <a:lnTo>
                    <a:pt x="0" y="52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C29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53884">
              <a:extLst>
                <a:ext uri="{FF2B5EF4-FFF2-40B4-BE49-F238E27FC236}">
                  <a16:creationId xmlns:a16="http://schemas.microsoft.com/office/drawing/2014/main" xmlns="" id="{78024675-DAD3-4F5B-9EAC-EA15F1F0068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2080" y="4516831"/>
              <a:ext cx="24191" cy="39310"/>
            </a:xfrm>
            <a:custGeom>
              <a:avLst/>
              <a:gdLst>
                <a:gd name="T0" fmla="*/ 32 w 32"/>
                <a:gd name="T1" fmla="*/ 32 h 52"/>
                <a:gd name="T2" fmla="*/ 32 w 32"/>
                <a:gd name="T3" fmla="*/ 0 h 52"/>
                <a:gd name="T4" fmla="*/ 24 w 32"/>
                <a:gd name="T5" fmla="*/ 4 h 52"/>
                <a:gd name="T6" fmla="*/ 24 w 32"/>
                <a:gd name="T7" fmla="*/ 28 h 52"/>
                <a:gd name="T8" fmla="*/ 0 w 32"/>
                <a:gd name="T9" fmla="*/ 44 h 52"/>
                <a:gd name="T10" fmla="*/ 0 w 32"/>
                <a:gd name="T11" fmla="*/ 52 h 52"/>
                <a:gd name="T12" fmla="*/ 32 w 32"/>
                <a:gd name="T13" fmla="*/ 3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2">
                  <a:moveTo>
                    <a:pt x="32" y="32"/>
                  </a:moveTo>
                  <a:lnTo>
                    <a:pt x="32" y="0"/>
                  </a:lnTo>
                  <a:lnTo>
                    <a:pt x="24" y="4"/>
                  </a:lnTo>
                  <a:lnTo>
                    <a:pt x="24" y="28"/>
                  </a:lnTo>
                  <a:lnTo>
                    <a:pt x="0" y="44"/>
                  </a:lnTo>
                  <a:lnTo>
                    <a:pt x="0" y="52"/>
                  </a:lnTo>
                  <a:lnTo>
                    <a:pt x="32" y="3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53885">
              <a:extLst>
                <a:ext uri="{FF2B5EF4-FFF2-40B4-BE49-F238E27FC236}">
                  <a16:creationId xmlns:a16="http://schemas.microsoft.com/office/drawing/2014/main" xmlns="" id="{2D75EEE0-66F9-44FD-9A54-94C77FCE17E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2080" y="4547070"/>
              <a:ext cx="24191" cy="39310"/>
            </a:xfrm>
            <a:custGeom>
              <a:avLst/>
              <a:gdLst>
                <a:gd name="T0" fmla="*/ 0 w 32"/>
                <a:gd name="T1" fmla="*/ 52 h 52"/>
                <a:gd name="T2" fmla="*/ 32 w 32"/>
                <a:gd name="T3" fmla="*/ 32 h 52"/>
                <a:gd name="T4" fmla="*/ 32 w 32"/>
                <a:gd name="T5" fmla="*/ 0 h 52"/>
                <a:gd name="T6" fmla="*/ 24 w 32"/>
                <a:gd name="T7" fmla="*/ 4 h 52"/>
                <a:gd name="T8" fmla="*/ 24 w 32"/>
                <a:gd name="T9" fmla="*/ 32 h 52"/>
                <a:gd name="T10" fmla="*/ 0 w 32"/>
                <a:gd name="T11" fmla="*/ 44 h 52"/>
                <a:gd name="T12" fmla="*/ 0 w 32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2">
                  <a:moveTo>
                    <a:pt x="0" y="52"/>
                  </a:moveTo>
                  <a:lnTo>
                    <a:pt x="32" y="32"/>
                  </a:lnTo>
                  <a:lnTo>
                    <a:pt x="32" y="0"/>
                  </a:lnTo>
                  <a:lnTo>
                    <a:pt x="24" y="4"/>
                  </a:lnTo>
                  <a:lnTo>
                    <a:pt x="24" y="32"/>
                  </a:lnTo>
                  <a:lnTo>
                    <a:pt x="0" y="44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C29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53886">
              <a:extLst>
                <a:ext uri="{FF2B5EF4-FFF2-40B4-BE49-F238E27FC236}">
                  <a16:creationId xmlns:a16="http://schemas.microsoft.com/office/drawing/2014/main" xmlns="" id="{425513AC-1E42-4B68-8A8D-7AB8F5C55280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2080" y="4547070"/>
              <a:ext cx="24191" cy="39310"/>
            </a:xfrm>
            <a:custGeom>
              <a:avLst/>
              <a:gdLst>
                <a:gd name="T0" fmla="*/ 0 w 32"/>
                <a:gd name="T1" fmla="*/ 52 h 52"/>
                <a:gd name="T2" fmla="*/ 32 w 32"/>
                <a:gd name="T3" fmla="*/ 32 h 52"/>
                <a:gd name="T4" fmla="*/ 32 w 32"/>
                <a:gd name="T5" fmla="*/ 0 h 52"/>
                <a:gd name="T6" fmla="*/ 24 w 32"/>
                <a:gd name="T7" fmla="*/ 4 h 52"/>
                <a:gd name="T8" fmla="*/ 24 w 32"/>
                <a:gd name="T9" fmla="*/ 32 h 52"/>
                <a:gd name="T10" fmla="*/ 0 w 32"/>
                <a:gd name="T11" fmla="*/ 44 h 52"/>
                <a:gd name="T12" fmla="*/ 0 w 32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2">
                  <a:moveTo>
                    <a:pt x="0" y="52"/>
                  </a:moveTo>
                  <a:lnTo>
                    <a:pt x="32" y="32"/>
                  </a:lnTo>
                  <a:lnTo>
                    <a:pt x="32" y="0"/>
                  </a:lnTo>
                  <a:lnTo>
                    <a:pt x="24" y="4"/>
                  </a:lnTo>
                  <a:lnTo>
                    <a:pt x="24" y="32"/>
                  </a:lnTo>
                  <a:lnTo>
                    <a:pt x="0" y="44"/>
                  </a:lnTo>
                  <a:lnTo>
                    <a:pt x="0" y="5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53887">
              <a:extLst>
                <a:ext uri="{FF2B5EF4-FFF2-40B4-BE49-F238E27FC236}">
                  <a16:creationId xmlns:a16="http://schemas.microsoft.com/office/drawing/2014/main" xmlns="" id="{F14C62AB-B888-4866-85C6-F3A1647D04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15794" y="4480545"/>
              <a:ext cx="66525" cy="133050"/>
            </a:xfrm>
            <a:custGeom>
              <a:avLst/>
              <a:gdLst>
                <a:gd name="T0" fmla="*/ 36 w 88"/>
                <a:gd name="T1" fmla="*/ 112 h 176"/>
                <a:gd name="T2" fmla="*/ 8 w 88"/>
                <a:gd name="T3" fmla="*/ 128 h 176"/>
                <a:gd name="T4" fmla="*/ 8 w 88"/>
                <a:gd name="T5" fmla="*/ 156 h 176"/>
                <a:gd name="T6" fmla="*/ 8 w 88"/>
                <a:gd name="T7" fmla="*/ 164 h 176"/>
                <a:gd name="T8" fmla="*/ 40 w 88"/>
                <a:gd name="T9" fmla="*/ 144 h 176"/>
                <a:gd name="T10" fmla="*/ 40 w 88"/>
                <a:gd name="T11" fmla="*/ 108 h 176"/>
                <a:gd name="T12" fmla="*/ 36 w 88"/>
                <a:gd name="T13" fmla="*/ 112 h 176"/>
                <a:gd name="T14" fmla="*/ 36 w 88"/>
                <a:gd name="T15" fmla="*/ 36 h 176"/>
                <a:gd name="T16" fmla="*/ 8 w 88"/>
                <a:gd name="T17" fmla="*/ 52 h 176"/>
                <a:gd name="T18" fmla="*/ 8 w 88"/>
                <a:gd name="T19" fmla="*/ 76 h 176"/>
                <a:gd name="T20" fmla="*/ 8 w 88"/>
                <a:gd name="T21" fmla="*/ 84 h 176"/>
                <a:gd name="T22" fmla="*/ 40 w 88"/>
                <a:gd name="T23" fmla="*/ 64 h 176"/>
                <a:gd name="T24" fmla="*/ 40 w 88"/>
                <a:gd name="T25" fmla="*/ 32 h 176"/>
                <a:gd name="T26" fmla="*/ 36 w 88"/>
                <a:gd name="T27" fmla="*/ 36 h 176"/>
                <a:gd name="T28" fmla="*/ 36 w 88"/>
                <a:gd name="T29" fmla="*/ 76 h 176"/>
                <a:gd name="T30" fmla="*/ 8 w 88"/>
                <a:gd name="T31" fmla="*/ 92 h 176"/>
                <a:gd name="T32" fmla="*/ 8 w 88"/>
                <a:gd name="T33" fmla="*/ 116 h 176"/>
                <a:gd name="T34" fmla="*/ 8 w 88"/>
                <a:gd name="T35" fmla="*/ 120 h 176"/>
                <a:gd name="T36" fmla="*/ 40 w 88"/>
                <a:gd name="T37" fmla="*/ 104 h 176"/>
                <a:gd name="T38" fmla="*/ 40 w 88"/>
                <a:gd name="T39" fmla="*/ 72 h 176"/>
                <a:gd name="T40" fmla="*/ 36 w 88"/>
                <a:gd name="T41" fmla="*/ 76 h 176"/>
                <a:gd name="T42" fmla="*/ 0 w 88"/>
                <a:gd name="T43" fmla="*/ 176 h 176"/>
                <a:gd name="T44" fmla="*/ 0 w 88"/>
                <a:gd name="T45" fmla="*/ 48 h 176"/>
                <a:gd name="T46" fmla="*/ 88 w 88"/>
                <a:gd name="T47" fmla="*/ 0 h 176"/>
                <a:gd name="T48" fmla="*/ 88 w 88"/>
                <a:gd name="T49" fmla="*/ 0 h 176"/>
                <a:gd name="T50" fmla="*/ 88 w 88"/>
                <a:gd name="T51" fmla="*/ 124 h 176"/>
                <a:gd name="T52" fmla="*/ 0 w 88"/>
                <a:gd name="T53" fmla="*/ 176 h 176"/>
                <a:gd name="T54" fmla="*/ 0 w 88"/>
                <a:gd name="T55" fmla="*/ 176 h 176"/>
                <a:gd name="T56" fmla="*/ 48 w 88"/>
                <a:gd name="T57" fmla="*/ 28 h 176"/>
                <a:gd name="T58" fmla="*/ 48 w 88"/>
                <a:gd name="T59" fmla="*/ 52 h 176"/>
                <a:gd name="T60" fmla="*/ 48 w 88"/>
                <a:gd name="T61" fmla="*/ 60 h 176"/>
                <a:gd name="T62" fmla="*/ 80 w 88"/>
                <a:gd name="T63" fmla="*/ 40 h 176"/>
                <a:gd name="T64" fmla="*/ 80 w 88"/>
                <a:gd name="T65" fmla="*/ 12 h 176"/>
                <a:gd name="T66" fmla="*/ 72 w 88"/>
                <a:gd name="T67" fmla="*/ 16 h 176"/>
                <a:gd name="T68" fmla="*/ 48 w 88"/>
                <a:gd name="T69" fmla="*/ 28 h 176"/>
                <a:gd name="T70" fmla="*/ 72 w 88"/>
                <a:gd name="T71" fmla="*/ 92 h 176"/>
                <a:gd name="T72" fmla="*/ 48 w 88"/>
                <a:gd name="T73" fmla="*/ 104 h 176"/>
                <a:gd name="T74" fmla="*/ 48 w 88"/>
                <a:gd name="T75" fmla="*/ 132 h 176"/>
                <a:gd name="T76" fmla="*/ 48 w 88"/>
                <a:gd name="T77" fmla="*/ 140 h 176"/>
                <a:gd name="T78" fmla="*/ 80 w 88"/>
                <a:gd name="T79" fmla="*/ 120 h 176"/>
                <a:gd name="T80" fmla="*/ 80 w 88"/>
                <a:gd name="T81" fmla="*/ 88 h 176"/>
                <a:gd name="T82" fmla="*/ 72 w 88"/>
                <a:gd name="T83" fmla="*/ 92 h 176"/>
                <a:gd name="T84" fmla="*/ 48 w 88"/>
                <a:gd name="T85" fmla="*/ 68 h 176"/>
                <a:gd name="T86" fmla="*/ 48 w 88"/>
                <a:gd name="T87" fmla="*/ 92 h 176"/>
                <a:gd name="T88" fmla="*/ 48 w 88"/>
                <a:gd name="T89" fmla="*/ 100 h 176"/>
                <a:gd name="T90" fmla="*/ 80 w 88"/>
                <a:gd name="T91" fmla="*/ 80 h 176"/>
                <a:gd name="T92" fmla="*/ 80 w 88"/>
                <a:gd name="T93" fmla="*/ 48 h 176"/>
                <a:gd name="T94" fmla="*/ 72 w 88"/>
                <a:gd name="T95" fmla="*/ 52 h 176"/>
                <a:gd name="T96" fmla="*/ 48 w 88"/>
                <a:gd name="T97" fmla="*/ 6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8" h="176">
                  <a:moveTo>
                    <a:pt x="36" y="112"/>
                  </a:moveTo>
                  <a:lnTo>
                    <a:pt x="8" y="128"/>
                  </a:lnTo>
                  <a:lnTo>
                    <a:pt x="8" y="156"/>
                  </a:lnTo>
                  <a:lnTo>
                    <a:pt x="8" y="164"/>
                  </a:lnTo>
                  <a:lnTo>
                    <a:pt x="40" y="144"/>
                  </a:lnTo>
                  <a:lnTo>
                    <a:pt x="40" y="108"/>
                  </a:lnTo>
                  <a:lnTo>
                    <a:pt x="36" y="112"/>
                  </a:lnTo>
                  <a:close/>
                  <a:moveTo>
                    <a:pt x="36" y="36"/>
                  </a:moveTo>
                  <a:lnTo>
                    <a:pt x="8" y="52"/>
                  </a:lnTo>
                  <a:lnTo>
                    <a:pt x="8" y="76"/>
                  </a:lnTo>
                  <a:lnTo>
                    <a:pt x="8" y="84"/>
                  </a:lnTo>
                  <a:lnTo>
                    <a:pt x="40" y="64"/>
                  </a:lnTo>
                  <a:lnTo>
                    <a:pt x="40" y="32"/>
                  </a:lnTo>
                  <a:lnTo>
                    <a:pt x="36" y="36"/>
                  </a:lnTo>
                  <a:close/>
                  <a:moveTo>
                    <a:pt x="36" y="76"/>
                  </a:moveTo>
                  <a:lnTo>
                    <a:pt x="8" y="92"/>
                  </a:lnTo>
                  <a:lnTo>
                    <a:pt x="8" y="116"/>
                  </a:lnTo>
                  <a:lnTo>
                    <a:pt x="8" y="120"/>
                  </a:lnTo>
                  <a:lnTo>
                    <a:pt x="40" y="104"/>
                  </a:lnTo>
                  <a:lnTo>
                    <a:pt x="40" y="72"/>
                  </a:lnTo>
                  <a:lnTo>
                    <a:pt x="36" y="76"/>
                  </a:lnTo>
                  <a:close/>
                  <a:moveTo>
                    <a:pt x="0" y="176"/>
                  </a:moveTo>
                  <a:lnTo>
                    <a:pt x="0" y="48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88" y="124"/>
                  </a:lnTo>
                  <a:lnTo>
                    <a:pt x="0" y="176"/>
                  </a:lnTo>
                  <a:lnTo>
                    <a:pt x="0" y="176"/>
                  </a:lnTo>
                  <a:close/>
                  <a:moveTo>
                    <a:pt x="48" y="28"/>
                  </a:moveTo>
                  <a:lnTo>
                    <a:pt x="48" y="52"/>
                  </a:lnTo>
                  <a:lnTo>
                    <a:pt x="48" y="60"/>
                  </a:lnTo>
                  <a:lnTo>
                    <a:pt x="80" y="40"/>
                  </a:lnTo>
                  <a:lnTo>
                    <a:pt x="80" y="12"/>
                  </a:lnTo>
                  <a:lnTo>
                    <a:pt x="72" y="16"/>
                  </a:lnTo>
                  <a:lnTo>
                    <a:pt x="48" y="28"/>
                  </a:lnTo>
                  <a:close/>
                  <a:moveTo>
                    <a:pt x="72" y="92"/>
                  </a:moveTo>
                  <a:lnTo>
                    <a:pt x="48" y="104"/>
                  </a:lnTo>
                  <a:lnTo>
                    <a:pt x="48" y="132"/>
                  </a:lnTo>
                  <a:lnTo>
                    <a:pt x="48" y="140"/>
                  </a:lnTo>
                  <a:lnTo>
                    <a:pt x="80" y="120"/>
                  </a:lnTo>
                  <a:lnTo>
                    <a:pt x="80" y="88"/>
                  </a:lnTo>
                  <a:lnTo>
                    <a:pt x="72" y="92"/>
                  </a:lnTo>
                  <a:close/>
                  <a:moveTo>
                    <a:pt x="48" y="68"/>
                  </a:moveTo>
                  <a:lnTo>
                    <a:pt x="48" y="92"/>
                  </a:lnTo>
                  <a:lnTo>
                    <a:pt x="48" y="100"/>
                  </a:lnTo>
                  <a:lnTo>
                    <a:pt x="80" y="80"/>
                  </a:lnTo>
                  <a:lnTo>
                    <a:pt x="80" y="48"/>
                  </a:lnTo>
                  <a:lnTo>
                    <a:pt x="72" y="52"/>
                  </a:lnTo>
                  <a:lnTo>
                    <a:pt x="48" y="68"/>
                  </a:lnTo>
                  <a:close/>
                </a:path>
              </a:pathLst>
            </a:custGeom>
            <a:solidFill>
              <a:srgbClr val="FF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53888">
              <a:extLst>
                <a:ext uri="{FF2B5EF4-FFF2-40B4-BE49-F238E27FC236}">
                  <a16:creationId xmlns:a16="http://schemas.microsoft.com/office/drawing/2014/main" xmlns="" id="{A09D5FAF-1E79-4D98-9370-48FE10C702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15794" y="4480545"/>
              <a:ext cx="66525" cy="133050"/>
            </a:xfrm>
            <a:custGeom>
              <a:avLst/>
              <a:gdLst>
                <a:gd name="T0" fmla="*/ 36 w 88"/>
                <a:gd name="T1" fmla="*/ 112 h 176"/>
                <a:gd name="T2" fmla="*/ 8 w 88"/>
                <a:gd name="T3" fmla="*/ 128 h 176"/>
                <a:gd name="T4" fmla="*/ 8 w 88"/>
                <a:gd name="T5" fmla="*/ 156 h 176"/>
                <a:gd name="T6" fmla="*/ 8 w 88"/>
                <a:gd name="T7" fmla="*/ 164 h 176"/>
                <a:gd name="T8" fmla="*/ 40 w 88"/>
                <a:gd name="T9" fmla="*/ 144 h 176"/>
                <a:gd name="T10" fmla="*/ 40 w 88"/>
                <a:gd name="T11" fmla="*/ 108 h 176"/>
                <a:gd name="T12" fmla="*/ 36 w 88"/>
                <a:gd name="T13" fmla="*/ 112 h 176"/>
                <a:gd name="T14" fmla="*/ 36 w 88"/>
                <a:gd name="T15" fmla="*/ 36 h 176"/>
                <a:gd name="T16" fmla="*/ 8 w 88"/>
                <a:gd name="T17" fmla="*/ 52 h 176"/>
                <a:gd name="T18" fmla="*/ 8 w 88"/>
                <a:gd name="T19" fmla="*/ 76 h 176"/>
                <a:gd name="T20" fmla="*/ 8 w 88"/>
                <a:gd name="T21" fmla="*/ 84 h 176"/>
                <a:gd name="T22" fmla="*/ 40 w 88"/>
                <a:gd name="T23" fmla="*/ 64 h 176"/>
                <a:gd name="T24" fmla="*/ 40 w 88"/>
                <a:gd name="T25" fmla="*/ 32 h 176"/>
                <a:gd name="T26" fmla="*/ 36 w 88"/>
                <a:gd name="T27" fmla="*/ 36 h 176"/>
                <a:gd name="T28" fmla="*/ 36 w 88"/>
                <a:gd name="T29" fmla="*/ 76 h 176"/>
                <a:gd name="T30" fmla="*/ 8 w 88"/>
                <a:gd name="T31" fmla="*/ 92 h 176"/>
                <a:gd name="T32" fmla="*/ 8 w 88"/>
                <a:gd name="T33" fmla="*/ 116 h 176"/>
                <a:gd name="T34" fmla="*/ 8 w 88"/>
                <a:gd name="T35" fmla="*/ 120 h 176"/>
                <a:gd name="T36" fmla="*/ 40 w 88"/>
                <a:gd name="T37" fmla="*/ 104 h 176"/>
                <a:gd name="T38" fmla="*/ 40 w 88"/>
                <a:gd name="T39" fmla="*/ 72 h 176"/>
                <a:gd name="T40" fmla="*/ 36 w 88"/>
                <a:gd name="T41" fmla="*/ 76 h 176"/>
                <a:gd name="T42" fmla="*/ 0 w 88"/>
                <a:gd name="T43" fmla="*/ 176 h 176"/>
                <a:gd name="T44" fmla="*/ 0 w 88"/>
                <a:gd name="T45" fmla="*/ 48 h 176"/>
                <a:gd name="T46" fmla="*/ 88 w 88"/>
                <a:gd name="T47" fmla="*/ 0 h 176"/>
                <a:gd name="T48" fmla="*/ 88 w 88"/>
                <a:gd name="T49" fmla="*/ 0 h 176"/>
                <a:gd name="T50" fmla="*/ 88 w 88"/>
                <a:gd name="T51" fmla="*/ 124 h 176"/>
                <a:gd name="T52" fmla="*/ 0 w 88"/>
                <a:gd name="T53" fmla="*/ 176 h 176"/>
                <a:gd name="T54" fmla="*/ 0 w 88"/>
                <a:gd name="T55" fmla="*/ 176 h 176"/>
                <a:gd name="T56" fmla="*/ 48 w 88"/>
                <a:gd name="T57" fmla="*/ 28 h 176"/>
                <a:gd name="T58" fmla="*/ 48 w 88"/>
                <a:gd name="T59" fmla="*/ 52 h 176"/>
                <a:gd name="T60" fmla="*/ 48 w 88"/>
                <a:gd name="T61" fmla="*/ 60 h 176"/>
                <a:gd name="T62" fmla="*/ 80 w 88"/>
                <a:gd name="T63" fmla="*/ 40 h 176"/>
                <a:gd name="T64" fmla="*/ 80 w 88"/>
                <a:gd name="T65" fmla="*/ 12 h 176"/>
                <a:gd name="T66" fmla="*/ 72 w 88"/>
                <a:gd name="T67" fmla="*/ 16 h 176"/>
                <a:gd name="T68" fmla="*/ 48 w 88"/>
                <a:gd name="T69" fmla="*/ 28 h 176"/>
                <a:gd name="T70" fmla="*/ 72 w 88"/>
                <a:gd name="T71" fmla="*/ 92 h 176"/>
                <a:gd name="T72" fmla="*/ 48 w 88"/>
                <a:gd name="T73" fmla="*/ 104 h 176"/>
                <a:gd name="T74" fmla="*/ 48 w 88"/>
                <a:gd name="T75" fmla="*/ 132 h 176"/>
                <a:gd name="T76" fmla="*/ 48 w 88"/>
                <a:gd name="T77" fmla="*/ 140 h 176"/>
                <a:gd name="T78" fmla="*/ 80 w 88"/>
                <a:gd name="T79" fmla="*/ 120 h 176"/>
                <a:gd name="T80" fmla="*/ 80 w 88"/>
                <a:gd name="T81" fmla="*/ 88 h 176"/>
                <a:gd name="T82" fmla="*/ 72 w 88"/>
                <a:gd name="T83" fmla="*/ 92 h 176"/>
                <a:gd name="T84" fmla="*/ 48 w 88"/>
                <a:gd name="T85" fmla="*/ 68 h 176"/>
                <a:gd name="T86" fmla="*/ 48 w 88"/>
                <a:gd name="T87" fmla="*/ 92 h 176"/>
                <a:gd name="T88" fmla="*/ 48 w 88"/>
                <a:gd name="T89" fmla="*/ 100 h 176"/>
                <a:gd name="T90" fmla="*/ 80 w 88"/>
                <a:gd name="T91" fmla="*/ 80 h 176"/>
                <a:gd name="T92" fmla="*/ 80 w 88"/>
                <a:gd name="T93" fmla="*/ 48 h 176"/>
                <a:gd name="T94" fmla="*/ 72 w 88"/>
                <a:gd name="T95" fmla="*/ 52 h 176"/>
                <a:gd name="T96" fmla="*/ 48 w 88"/>
                <a:gd name="T97" fmla="*/ 6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8" h="176">
                  <a:moveTo>
                    <a:pt x="36" y="112"/>
                  </a:moveTo>
                  <a:lnTo>
                    <a:pt x="8" y="128"/>
                  </a:lnTo>
                  <a:lnTo>
                    <a:pt x="8" y="156"/>
                  </a:lnTo>
                  <a:lnTo>
                    <a:pt x="8" y="164"/>
                  </a:lnTo>
                  <a:lnTo>
                    <a:pt x="40" y="144"/>
                  </a:lnTo>
                  <a:lnTo>
                    <a:pt x="40" y="108"/>
                  </a:lnTo>
                  <a:lnTo>
                    <a:pt x="36" y="112"/>
                  </a:lnTo>
                  <a:moveTo>
                    <a:pt x="36" y="36"/>
                  </a:moveTo>
                  <a:lnTo>
                    <a:pt x="8" y="52"/>
                  </a:lnTo>
                  <a:lnTo>
                    <a:pt x="8" y="76"/>
                  </a:lnTo>
                  <a:lnTo>
                    <a:pt x="8" y="84"/>
                  </a:lnTo>
                  <a:lnTo>
                    <a:pt x="40" y="64"/>
                  </a:lnTo>
                  <a:lnTo>
                    <a:pt x="40" y="32"/>
                  </a:lnTo>
                  <a:lnTo>
                    <a:pt x="36" y="36"/>
                  </a:lnTo>
                  <a:moveTo>
                    <a:pt x="36" y="76"/>
                  </a:moveTo>
                  <a:lnTo>
                    <a:pt x="8" y="92"/>
                  </a:lnTo>
                  <a:lnTo>
                    <a:pt x="8" y="116"/>
                  </a:lnTo>
                  <a:lnTo>
                    <a:pt x="8" y="120"/>
                  </a:lnTo>
                  <a:lnTo>
                    <a:pt x="40" y="104"/>
                  </a:lnTo>
                  <a:lnTo>
                    <a:pt x="40" y="72"/>
                  </a:lnTo>
                  <a:lnTo>
                    <a:pt x="36" y="76"/>
                  </a:lnTo>
                  <a:moveTo>
                    <a:pt x="0" y="176"/>
                  </a:moveTo>
                  <a:lnTo>
                    <a:pt x="0" y="48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88" y="124"/>
                  </a:lnTo>
                  <a:lnTo>
                    <a:pt x="0" y="176"/>
                  </a:lnTo>
                  <a:lnTo>
                    <a:pt x="0" y="176"/>
                  </a:lnTo>
                  <a:moveTo>
                    <a:pt x="48" y="28"/>
                  </a:moveTo>
                  <a:lnTo>
                    <a:pt x="48" y="52"/>
                  </a:lnTo>
                  <a:lnTo>
                    <a:pt x="48" y="60"/>
                  </a:lnTo>
                  <a:lnTo>
                    <a:pt x="80" y="40"/>
                  </a:lnTo>
                  <a:lnTo>
                    <a:pt x="80" y="12"/>
                  </a:lnTo>
                  <a:lnTo>
                    <a:pt x="72" y="16"/>
                  </a:lnTo>
                  <a:lnTo>
                    <a:pt x="48" y="28"/>
                  </a:lnTo>
                  <a:moveTo>
                    <a:pt x="72" y="92"/>
                  </a:moveTo>
                  <a:lnTo>
                    <a:pt x="48" y="104"/>
                  </a:lnTo>
                  <a:lnTo>
                    <a:pt x="48" y="132"/>
                  </a:lnTo>
                  <a:lnTo>
                    <a:pt x="48" y="140"/>
                  </a:lnTo>
                  <a:lnTo>
                    <a:pt x="80" y="120"/>
                  </a:lnTo>
                  <a:lnTo>
                    <a:pt x="80" y="88"/>
                  </a:lnTo>
                  <a:lnTo>
                    <a:pt x="72" y="92"/>
                  </a:lnTo>
                  <a:moveTo>
                    <a:pt x="48" y="68"/>
                  </a:moveTo>
                  <a:lnTo>
                    <a:pt x="48" y="92"/>
                  </a:lnTo>
                  <a:lnTo>
                    <a:pt x="48" y="100"/>
                  </a:lnTo>
                  <a:lnTo>
                    <a:pt x="80" y="80"/>
                  </a:lnTo>
                  <a:lnTo>
                    <a:pt x="80" y="48"/>
                  </a:lnTo>
                  <a:lnTo>
                    <a:pt x="72" y="52"/>
                  </a:lnTo>
                  <a:lnTo>
                    <a:pt x="48" y="6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53961">
              <a:extLst>
                <a:ext uri="{FF2B5EF4-FFF2-40B4-BE49-F238E27FC236}">
                  <a16:creationId xmlns:a16="http://schemas.microsoft.com/office/drawing/2014/main" xmlns="" id="{76F399AE-45C2-4FC9-82AB-E66BF32A8EC4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2770" y="4571261"/>
              <a:ext cx="3024" cy="42334"/>
            </a:xfrm>
            <a:custGeom>
              <a:avLst/>
              <a:gdLst>
                <a:gd name="T0" fmla="*/ 1 w 1"/>
                <a:gd name="T1" fmla="*/ 0 h 14"/>
                <a:gd name="T2" fmla="*/ 0 w 1"/>
                <a:gd name="T3" fmla="*/ 1 h 14"/>
                <a:gd name="T4" fmla="*/ 0 w 1"/>
                <a:gd name="T5" fmla="*/ 13 h 14"/>
                <a:gd name="T6" fmla="*/ 1 w 1"/>
                <a:gd name="T7" fmla="*/ 14 h 14"/>
                <a:gd name="T8" fmla="*/ 1 w 1"/>
                <a:gd name="T9" fmla="*/ 14 h 14"/>
                <a:gd name="T10" fmla="*/ 1 w 1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4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A26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53962">
              <a:extLst>
                <a:ext uri="{FF2B5EF4-FFF2-40B4-BE49-F238E27FC236}">
                  <a16:creationId xmlns:a16="http://schemas.microsoft.com/office/drawing/2014/main" xmlns="" id="{7E1C6250-8379-4693-9209-654A4E5EF367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2080" y="4562189"/>
              <a:ext cx="18143" cy="18143"/>
            </a:xfrm>
            <a:custGeom>
              <a:avLst/>
              <a:gdLst>
                <a:gd name="T0" fmla="*/ 6 w 6"/>
                <a:gd name="T1" fmla="*/ 0 h 6"/>
                <a:gd name="T2" fmla="*/ 0 w 6"/>
                <a:gd name="T3" fmla="*/ 0 h 6"/>
                <a:gd name="T4" fmla="*/ 0 w 6"/>
                <a:gd name="T5" fmla="*/ 6 h 6"/>
                <a:gd name="T6" fmla="*/ 6 w 6"/>
                <a:gd name="T7" fmla="*/ 3 h 6"/>
                <a:gd name="T8" fmla="*/ 6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8EC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53963">
              <a:extLst>
                <a:ext uri="{FF2B5EF4-FFF2-40B4-BE49-F238E27FC236}">
                  <a16:creationId xmlns:a16="http://schemas.microsoft.com/office/drawing/2014/main" xmlns="" id="{F27335BB-0DE6-4187-A223-AED3298EE8A2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2080" y="4562189"/>
              <a:ext cx="24191" cy="24191"/>
            </a:xfrm>
            <a:custGeom>
              <a:avLst/>
              <a:gdLst>
                <a:gd name="T0" fmla="*/ 8 w 8"/>
                <a:gd name="T1" fmla="*/ 0 h 8"/>
                <a:gd name="T2" fmla="*/ 7 w 8"/>
                <a:gd name="T3" fmla="*/ 0 h 8"/>
                <a:gd name="T4" fmla="*/ 6 w 8"/>
                <a:gd name="T5" fmla="*/ 0 h 8"/>
                <a:gd name="T6" fmla="*/ 6 w 8"/>
                <a:gd name="T7" fmla="*/ 3 h 8"/>
                <a:gd name="T8" fmla="*/ 0 w 8"/>
                <a:gd name="T9" fmla="*/ 6 h 8"/>
                <a:gd name="T10" fmla="*/ 0 w 8"/>
                <a:gd name="T11" fmla="*/ 8 h 8"/>
                <a:gd name="T12" fmla="*/ 8 w 8"/>
                <a:gd name="T13" fmla="*/ 3 h 8"/>
                <a:gd name="T14" fmla="*/ 8 w 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A26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53964">
              <a:extLst>
                <a:ext uri="{FF2B5EF4-FFF2-40B4-BE49-F238E27FC236}">
                  <a16:creationId xmlns:a16="http://schemas.microsoft.com/office/drawing/2014/main" xmlns="" id="{C3E9D193-51BB-4BC9-9B17-38965DDF4D4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1842" y="4565213"/>
              <a:ext cx="21167" cy="33262"/>
            </a:xfrm>
            <a:custGeom>
              <a:avLst/>
              <a:gdLst>
                <a:gd name="T0" fmla="*/ 28 w 28"/>
                <a:gd name="T1" fmla="*/ 0 h 44"/>
                <a:gd name="T2" fmla="*/ 0 w 28"/>
                <a:gd name="T3" fmla="*/ 16 h 44"/>
                <a:gd name="T4" fmla="*/ 0 w 28"/>
                <a:gd name="T5" fmla="*/ 44 h 44"/>
                <a:gd name="T6" fmla="*/ 28 w 28"/>
                <a:gd name="T7" fmla="*/ 28 h 44"/>
                <a:gd name="T8" fmla="*/ 28 w 28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4">
                  <a:moveTo>
                    <a:pt x="28" y="0"/>
                  </a:moveTo>
                  <a:lnTo>
                    <a:pt x="0" y="16"/>
                  </a:lnTo>
                  <a:lnTo>
                    <a:pt x="0" y="44"/>
                  </a:lnTo>
                  <a:lnTo>
                    <a:pt x="28" y="28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8EC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53965">
              <a:extLst>
                <a:ext uri="{FF2B5EF4-FFF2-40B4-BE49-F238E27FC236}">
                  <a16:creationId xmlns:a16="http://schemas.microsoft.com/office/drawing/2014/main" xmlns="" id="{7BE917E3-26EE-4752-A215-920119A55D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1842" y="4565213"/>
              <a:ext cx="21167" cy="33262"/>
            </a:xfrm>
            <a:custGeom>
              <a:avLst/>
              <a:gdLst>
                <a:gd name="T0" fmla="*/ 28 w 28"/>
                <a:gd name="T1" fmla="*/ 0 h 44"/>
                <a:gd name="T2" fmla="*/ 0 w 28"/>
                <a:gd name="T3" fmla="*/ 16 h 44"/>
                <a:gd name="T4" fmla="*/ 0 w 28"/>
                <a:gd name="T5" fmla="*/ 44 h 44"/>
                <a:gd name="T6" fmla="*/ 28 w 28"/>
                <a:gd name="T7" fmla="*/ 28 h 44"/>
                <a:gd name="T8" fmla="*/ 28 w 28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4">
                  <a:moveTo>
                    <a:pt x="28" y="0"/>
                  </a:moveTo>
                  <a:lnTo>
                    <a:pt x="0" y="16"/>
                  </a:lnTo>
                  <a:lnTo>
                    <a:pt x="0" y="44"/>
                  </a:lnTo>
                  <a:lnTo>
                    <a:pt x="28" y="28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53966">
              <a:extLst>
                <a:ext uri="{FF2B5EF4-FFF2-40B4-BE49-F238E27FC236}">
                  <a16:creationId xmlns:a16="http://schemas.microsoft.com/office/drawing/2014/main" xmlns="" id="{1720BB9A-83DD-4603-87B0-FAA1866CA781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1842" y="4565213"/>
              <a:ext cx="24191" cy="39310"/>
            </a:xfrm>
            <a:custGeom>
              <a:avLst/>
              <a:gdLst>
                <a:gd name="T0" fmla="*/ 8 w 8"/>
                <a:gd name="T1" fmla="*/ 0 h 13"/>
                <a:gd name="T2" fmla="*/ 8 w 8"/>
                <a:gd name="T3" fmla="*/ 0 h 13"/>
                <a:gd name="T4" fmla="*/ 7 w 8"/>
                <a:gd name="T5" fmla="*/ 0 h 13"/>
                <a:gd name="T6" fmla="*/ 7 w 8"/>
                <a:gd name="T7" fmla="*/ 7 h 13"/>
                <a:gd name="T8" fmla="*/ 0 w 8"/>
                <a:gd name="T9" fmla="*/ 11 h 13"/>
                <a:gd name="T10" fmla="*/ 0 w 8"/>
                <a:gd name="T11" fmla="*/ 13 h 13"/>
                <a:gd name="T12" fmla="*/ 8 w 8"/>
                <a:gd name="T13" fmla="*/ 8 h 13"/>
                <a:gd name="T14" fmla="*/ 8 w 8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3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A26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53967">
              <a:extLst>
                <a:ext uri="{FF2B5EF4-FFF2-40B4-BE49-F238E27FC236}">
                  <a16:creationId xmlns:a16="http://schemas.microsoft.com/office/drawing/2014/main" xmlns="" id="{89D6668A-B0C0-4B48-BEFD-A6B6123EFE0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1842" y="4568237"/>
              <a:ext cx="6048" cy="3024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0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A26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53968">
              <a:extLst>
                <a:ext uri="{FF2B5EF4-FFF2-40B4-BE49-F238E27FC236}">
                  <a16:creationId xmlns:a16="http://schemas.microsoft.com/office/drawing/2014/main" xmlns="" id="{88C17BB1-BB05-4701-A5E0-277110B5B5C6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5794" y="4562189"/>
              <a:ext cx="66525" cy="51406"/>
            </a:xfrm>
            <a:custGeom>
              <a:avLst/>
              <a:gdLst>
                <a:gd name="T0" fmla="*/ 22 w 22"/>
                <a:gd name="T1" fmla="*/ 0 h 17"/>
                <a:gd name="T2" fmla="*/ 20 w 22"/>
                <a:gd name="T3" fmla="*/ 0 h 17"/>
                <a:gd name="T4" fmla="*/ 20 w 22"/>
                <a:gd name="T5" fmla="*/ 3 h 17"/>
                <a:gd name="T6" fmla="*/ 12 w 22"/>
                <a:gd name="T7" fmla="*/ 8 h 17"/>
                <a:gd name="T8" fmla="*/ 12 w 22"/>
                <a:gd name="T9" fmla="*/ 6 h 17"/>
                <a:gd name="T10" fmla="*/ 12 w 22"/>
                <a:gd name="T11" fmla="*/ 0 h 17"/>
                <a:gd name="T12" fmla="*/ 10 w 22"/>
                <a:gd name="T13" fmla="*/ 1 h 17"/>
                <a:gd name="T14" fmla="*/ 10 w 22"/>
                <a:gd name="T15" fmla="*/ 9 h 17"/>
                <a:gd name="T16" fmla="*/ 2 w 22"/>
                <a:gd name="T17" fmla="*/ 14 h 17"/>
                <a:gd name="T18" fmla="*/ 2 w 22"/>
                <a:gd name="T19" fmla="*/ 12 h 17"/>
                <a:gd name="T20" fmla="*/ 2 w 22"/>
                <a:gd name="T21" fmla="*/ 5 h 17"/>
                <a:gd name="T22" fmla="*/ 9 w 22"/>
                <a:gd name="T23" fmla="*/ 1 h 17"/>
                <a:gd name="T24" fmla="*/ 10 w 22"/>
                <a:gd name="T25" fmla="*/ 1 h 17"/>
                <a:gd name="T26" fmla="*/ 6 w 22"/>
                <a:gd name="T27" fmla="*/ 2 h 17"/>
                <a:gd name="T28" fmla="*/ 4 w 22"/>
                <a:gd name="T29" fmla="*/ 2 h 17"/>
                <a:gd name="T30" fmla="*/ 2 w 22"/>
                <a:gd name="T31" fmla="*/ 3 h 17"/>
                <a:gd name="T32" fmla="*/ 2 w 22"/>
                <a:gd name="T33" fmla="*/ 3 h 17"/>
                <a:gd name="T34" fmla="*/ 0 w 22"/>
                <a:gd name="T35" fmla="*/ 3 h 17"/>
                <a:gd name="T36" fmla="*/ 0 w 22"/>
                <a:gd name="T37" fmla="*/ 17 h 17"/>
                <a:gd name="T38" fmla="*/ 0 w 22"/>
                <a:gd name="T39" fmla="*/ 17 h 17"/>
                <a:gd name="T40" fmla="*/ 22 w 22"/>
                <a:gd name="T41" fmla="*/ 4 h 17"/>
                <a:gd name="T42" fmla="*/ 22 w 22"/>
                <a:gd name="T4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17">
                  <a:moveTo>
                    <a:pt x="22" y="0"/>
                  </a:moveTo>
                  <a:cubicBezTo>
                    <a:pt x="21" y="0"/>
                    <a:pt x="21" y="0"/>
                    <a:pt x="20" y="0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1" y="0"/>
                    <a:pt x="10" y="1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1"/>
                    <a:pt x="7" y="1"/>
                    <a:pt x="6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FFD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2" name="组合 311">
            <a:extLst>
              <a:ext uri="{FF2B5EF4-FFF2-40B4-BE49-F238E27FC236}">
                <a16:creationId xmlns:a16="http://schemas.microsoft.com/office/drawing/2014/main" xmlns="" id="{E12C4094-F87E-43A7-B27F-0E7ECC9B6192}"/>
              </a:ext>
            </a:extLst>
          </p:cNvPr>
          <p:cNvGrpSpPr/>
          <p:nvPr/>
        </p:nvGrpSpPr>
        <p:grpSpPr>
          <a:xfrm>
            <a:off x="4964905" y="2837601"/>
            <a:ext cx="203354" cy="430142"/>
            <a:chOff x="7257915" y="4198571"/>
            <a:chExt cx="203354" cy="430142"/>
          </a:xfrm>
        </p:grpSpPr>
        <p:sp>
          <p:nvSpPr>
            <p:cNvPr id="313" name="Freeform 53969">
              <a:extLst>
                <a:ext uri="{FF2B5EF4-FFF2-40B4-BE49-F238E27FC236}">
                  <a16:creationId xmlns:a16="http://schemas.microsoft.com/office/drawing/2014/main" xmlns="" id="{47C27B75-FFEB-4573-B651-095ED3C3B48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3100" y="4198571"/>
              <a:ext cx="127002" cy="224521"/>
            </a:xfrm>
            <a:custGeom>
              <a:avLst/>
              <a:gdLst>
                <a:gd name="T0" fmla="*/ 1 w 42"/>
                <a:gd name="T1" fmla="*/ 53 h 74"/>
                <a:gd name="T2" fmla="*/ 0 w 42"/>
                <a:gd name="T3" fmla="*/ 70 h 74"/>
                <a:gd name="T4" fmla="*/ 16 w 42"/>
                <a:gd name="T5" fmla="*/ 73 h 74"/>
                <a:gd name="T6" fmla="*/ 31 w 42"/>
                <a:gd name="T7" fmla="*/ 63 h 74"/>
                <a:gd name="T8" fmla="*/ 42 w 42"/>
                <a:gd name="T9" fmla="*/ 34 h 74"/>
                <a:gd name="T10" fmla="*/ 23 w 42"/>
                <a:gd name="T11" fmla="*/ 0 h 74"/>
                <a:gd name="T12" fmla="*/ 1 w 42"/>
                <a:gd name="T13" fmla="*/ 5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74">
                  <a:moveTo>
                    <a:pt x="1" y="53"/>
                  </a:moveTo>
                  <a:cubicBezTo>
                    <a:pt x="0" y="59"/>
                    <a:pt x="0" y="65"/>
                    <a:pt x="0" y="70"/>
                  </a:cubicBezTo>
                  <a:cubicBezTo>
                    <a:pt x="5" y="73"/>
                    <a:pt x="11" y="74"/>
                    <a:pt x="16" y="73"/>
                  </a:cubicBezTo>
                  <a:cubicBezTo>
                    <a:pt x="22" y="72"/>
                    <a:pt x="27" y="68"/>
                    <a:pt x="31" y="63"/>
                  </a:cubicBezTo>
                  <a:cubicBezTo>
                    <a:pt x="37" y="55"/>
                    <a:pt x="41" y="44"/>
                    <a:pt x="42" y="34"/>
                  </a:cubicBezTo>
                  <a:cubicBezTo>
                    <a:pt x="38" y="15"/>
                    <a:pt x="31" y="0"/>
                    <a:pt x="23" y="0"/>
                  </a:cubicBezTo>
                  <a:cubicBezTo>
                    <a:pt x="11" y="0"/>
                    <a:pt x="5" y="26"/>
                    <a:pt x="1" y="53"/>
                  </a:cubicBezTo>
                  <a:close/>
                </a:path>
              </a:pathLst>
            </a:custGeom>
            <a:solidFill>
              <a:srgbClr val="92B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53970">
              <a:extLst>
                <a:ext uri="{FF2B5EF4-FFF2-40B4-BE49-F238E27FC236}">
                  <a16:creationId xmlns:a16="http://schemas.microsoft.com/office/drawing/2014/main" xmlns="" id="{DD967376-8520-4BCC-B177-AC53480E265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3100" y="4301382"/>
              <a:ext cx="148169" cy="167068"/>
            </a:xfrm>
            <a:custGeom>
              <a:avLst/>
              <a:gdLst>
                <a:gd name="T0" fmla="*/ 20 w 49"/>
                <a:gd name="T1" fmla="*/ 54 h 55"/>
                <a:gd name="T2" fmla="*/ 23 w 49"/>
                <a:gd name="T3" fmla="*/ 55 h 55"/>
                <a:gd name="T4" fmla="*/ 27 w 49"/>
                <a:gd name="T5" fmla="*/ 55 h 55"/>
                <a:gd name="T6" fmla="*/ 46 w 49"/>
                <a:gd name="T7" fmla="*/ 19 h 55"/>
                <a:gd name="T8" fmla="*/ 42 w 49"/>
                <a:gd name="T9" fmla="*/ 0 h 55"/>
                <a:gd name="T10" fmla="*/ 31 w 49"/>
                <a:gd name="T11" fmla="*/ 29 h 55"/>
                <a:gd name="T12" fmla="*/ 16 w 49"/>
                <a:gd name="T13" fmla="*/ 39 h 55"/>
                <a:gd name="T14" fmla="*/ 0 w 49"/>
                <a:gd name="T15" fmla="*/ 36 h 55"/>
                <a:gd name="T16" fmla="*/ 20 w 49"/>
                <a:gd name="T17" fmla="*/ 5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55">
                  <a:moveTo>
                    <a:pt x="20" y="54"/>
                  </a:moveTo>
                  <a:cubicBezTo>
                    <a:pt x="21" y="55"/>
                    <a:pt x="22" y="55"/>
                    <a:pt x="23" y="55"/>
                  </a:cubicBezTo>
                  <a:cubicBezTo>
                    <a:pt x="24" y="55"/>
                    <a:pt x="25" y="55"/>
                    <a:pt x="27" y="55"/>
                  </a:cubicBezTo>
                  <a:cubicBezTo>
                    <a:pt x="38" y="53"/>
                    <a:pt x="49" y="44"/>
                    <a:pt x="46" y="19"/>
                  </a:cubicBezTo>
                  <a:cubicBezTo>
                    <a:pt x="45" y="12"/>
                    <a:pt x="43" y="6"/>
                    <a:pt x="42" y="0"/>
                  </a:cubicBezTo>
                  <a:cubicBezTo>
                    <a:pt x="41" y="10"/>
                    <a:pt x="37" y="21"/>
                    <a:pt x="31" y="29"/>
                  </a:cubicBezTo>
                  <a:cubicBezTo>
                    <a:pt x="27" y="34"/>
                    <a:pt x="22" y="38"/>
                    <a:pt x="16" y="39"/>
                  </a:cubicBezTo>
                  <a:cubicBezTo>
                    <a:pt x="11" y="40"/>
                    <a:pt x="5" y="39"/>
                    <a:pt x="0" y="36"/>
                  </a:cubicBezTo>
                  <a:cubicBezTo>
                    <a:pt x="3" y="48"/>
                    <a:pt x="11" y="53"/>
                    <a:pt x="20" y="54"/>
                  </a:cubicBezTo>
                  <a:close/>
                </a:path>
              </a:pathLst>
            </a:custGeom>
            <a:solidFill>
              <a:srgbClr val="88AD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53971">
              <a:extLst>
                <a:ext uri="{FF2B5EF4-FFF2-40B4-BE49-F238E27FC236}">
                  <a16:creationId xmlns:a16="http://schemas.microsoft.com/office/drawing/2014/main" xmlns="" id="{FFD1D6E3-508D-456C-BC95-498B937E9322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3577" y="4465426"/>
              <a:ext cx="21167" cy="123978"/>
            </a:xfrm>
            <a:custGeom>
              <a:avLst/>
              <a:gdLst>
                <a:gd name="T0" fmla="*/ 3 w 7"/>
                <a:gd name="T1" fmla="*/ 1 h 41"/>
                <a:gd name="T2" fmla="*/ 0 w 7"/>
                <a:gd name="T3" fmla="*/ 0 h 41"/>
                <a:gd name="T4" fmla="*/ 0 w 7"/>
                <a:gd name="T5" fmla="*/ 38 h 41"/>
                <a:gd name="T6" fmla="*/ 3 w 7"/>
                <a:gd name="T7" fmla="*/ 41 h 41"/>
                <a:gd name="T8" fmla="*/ 7 w 7"/>
                <a:gd name="T9" fmla="*/ 38 h 41"/>
                <a:gd name="T10" fmla="*/ 7 w 7"/>
                <a:gd name="T11" fmla="*/ 1 h 41"/>
                <a:gd name="T12" fmla="*/ 3 w 7"/>
                <a:gd name="T13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41">
                  <a:moveTo>
                    <a:pt x="3" y="1"/>
                  </a:moveTo>
                  <a:cubicBezTo>
                    <a:pt x="2" y="1"/>
                    <a:pt x="1" y="1"/>
                    <a:pt x="0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0"/>
                    <a:pt x="1" y="41"/>
                    <a:pt x="3" y="41"/>
                  </a:cubicBezTo>
                  <a:cubicBezTo>
                    <a:pt x="5" y="41"/>
                    <a:pt x="7" y="40"/>
                    <a:pt x="7" y="38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1"/>
                    <a:pt x="4" y="1"/>
                    <a:pt x="3" y="1"/>
                  </a:cubicBezTo>
                  <a:close/>
                </a:path>
              </a:pathLst>
            </a:custGeom>
            <a:solidFill>
              <a:srgbClr val="AD71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Oval 53972">
              <a:extLst>
                <a:ext uri="{FF2B5EF4-FFF2-40B4-BE49-F238E27FC236}">
                  <a16:creationId xmlns:a16="http://schemas.microsoft.com/office/drawing/2014/main" xmlns="" id="{2B9A31D2-3369-43E9-8EC5-3E83A70440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91720" y="4368663"/>
              <a:ext cx="9072" cy="9072"/>
            </a:xfrm>
            <a:prstGeom prst="ellipse">
              <a:avLst/>
            </a:prstGeom>
            <a:solidFill>
              <a:srgbClr val="88AD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Oval 53973">
              <a:extLst>
                <a:ext uri="{FF2B5EF4-FFF2-40B4-BE49-F238E27FC236}">
                  <a16:creationId xmlns:a16="http://schemas.microsoft.com/office/drawing/2014/main" xmlns="" id="{304C2435-7DBD-45C0-9401-5979BA83F5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73577" y="4377734"/>
              <a:ext cx="3024" cy="3024"/>
            </a:xfrm>
            <a:prstGeom prst="ellipse">
              <a:avLst/>
            </a:prstGeom>
            <a:solidFill>
              <a:srgbClr val="88AD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Oval 53974">
              <a:extLst>
                <a:ext uri="{FF2B5EF4-FFF2-40B4-BE49-F238E27FC236}">
                  <a16:creationId xmlns:a16="http://schemas.microsoft.com/office/drawing/2014/main" xmlns="" id="{F769D775-B270-472B-9C29-B89E200680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91720" y="4335400"/>
              <a:ext cx="15119" cy="12095"/>
            </a:xfrm>
            <a:prstGeom prst="ellipse">
              <a:avLst/>
            </a:prstGeom>
            <a:solidFill>
              <a:srgbClr val="88AD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Oval 53975">
              <a:extLst>
                <a:ext uri="{FF2B5EF4-FFF2-40B4-BE49-F238E27FC236}">
                  <a16:creationId xmlns:a16="http://schemas.microsoft.com/office/drawing/2014/main" xmlns="" id="{C7C657BA-3BB4-4CDB-A2E9-0277D73D0A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7530" y="4335400"/>
              <a:ext cx="9072" cy="6048"/>
            </a:xfrm>
            <a:prstGeom prst="ellipse">
              <a:avLst/>
            </a:prstGeom>
            <a:solidFill>
              <a:srgbClr val="88AD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Oval 53976">
              <a:extLst>
                <a:ext uri="{FF2B5EF4-FFF2-40B4-BE49-F238E27FC236}">
                  <a16:creationId xmlns:a16="http://schemas.microsoft.com/office/drawing/2014/main" xmlns="" id="{5114EAB9-DEFC-434A-B06B-DE31069D94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46363" y="4341448"/>
              <a:ext cx="6048" cy="6048"/>
            </a:xfrm>
            <a:prstGeom prst="ellipse">
              <a:avLst/>
            </a:prstGeom>
            <a:solidFill>
              <a:srgbClr val="88AD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53977">
              <a:extLst>
                <a:ext uri="{FF2B5EF4-FFF2-40B4-BE49-F238E27FC236}">
                  <a16:creationId xmlns:a16="http://schemas.microsoft.com/office/drawing/2014/main" xmlns="" id="{11F189E9-0F57-4AFB-8F4D-F12437304322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7291" y="4377734"/>
              <a:ext cx="0" cy="3024"/>
            </a:xfrm>
            <a:custGeom>
              <a:avLst/>
              <a:gdLst>
                <a:gd name="T0" fmla="*/ 0 h 4"/>
                <a:gd name="T1" fmla="*/ 4 h 4"/>
                <a:gd name="T2" fmla="*/ 0 h 4"/>
                <a:gd name="T3" fmla="*/ 0 h 4"/>
                <a:gd name="T4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8AD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Oval 53978">
              <a:extLst>
                <a:ext uri="{FF2B5EF4-FFF2-40B4-BE49-F238E27FC236}">
                  <a16:creationId xmlns:a16="http://schemas.microsoft.com/office/drawing/2014/main" xmlns="" id="{FDB2F43C-4F51-4AF1-BFCF-8D7082936D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06840" y="4295334"/>
              <a:ext cx="12095" cy="12095"/>
            </a:xfrm>
            <a:prstGeom prst="ellipse">
              <a:avLst/>
            </a:prstGeom>
            <a:solidFill>
              <a:srgbClr val="88AD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Oval 53980">
              <a:extLst>
                <a:ext uri="{FF2B5EF4-FFF2-40B4-BE49-F238E27FC236}">
                  <a16:creationId xmlns:a16="http://schemas.microsoft.com/office/drawing/2014/main" xmlns="" id="{8ED47389-C902-4791-8E66-3D3D6D1970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82649" y="4286262"/>
              <a:ext cx="6048" cy="6048"/>
            </a:xfrm>
            <a:prstGeom prst="ellipse">
              <a:avLst/>
            </a:prstGeom>
            <a:solidFill>
              <a:srgbClr val="88AD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53981">
              <a:extLst>
                <a:ext uri="{FF2B5EF4-FFF2-40B4-BE49-F238E27FC236}">
                  <a16:creationId xmlns:a16="http://schemas.microsoft.com/office/drawing/2014/main" xmlns="" id="{DD2D24ED-650F-4145-A53D-208C073B1892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4506" y="4259047"/>
              <a:ext cx="0" cy="3024"/>
            </a:xfrm>
            <a:custGeom>
              <a:avLst/>
              <a:gdLst>
                <a:gd name="T0" fmla="*/ 4 h 4"/>
                <a:gd name="T1" fmla="*/ 4 h 4"/>
                <a:gd name="T2" fmla="*/ 4 h 4"/>
                <a:gd name="T3" fmla="*/ 0 h 4"/>
                <a:gd name="T4" fmla="*/ 4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4">
                  <a:moveTo>
                    <a:pt x="0" y="4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88AD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Oval 53982">
              <a:extLst>
                <a:ext uri="{FF2B5EF4-FFF2-40B4-BE49-F238E27FC236}">
                  <a16:creationId xmlns:a16="http://schemas.microsoft.com/office/drawing/2014/main" xmlns="" id="{8932D3D0-E5EE-4CBD-AA56-2322D2F17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82649" y="4243928"/>
              <a:ext cx="9072" cy="9072"/>
            </a:xfrm>
            <a:prstGeom prst="ellipse">
              <a:avLst/>
            </a:prstGeom>
            <a:solidFill>
              <a:srgbClr val="88AD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Oval 53983">
              <a:extLst>
                <a:ext uri="{FF2B5EF4-FFF2-40B4-BE49-F238E27FC236}">
                  <a16:creationId xmlns:a16="http://schemas.microsoft.com/office/drawing/2014/main" xmlns="" id="{DF4B79B1-815F-4FB5-92AA-099DF7CF82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73577" y="4222761"/>
              <a:ext cx="6048" cy="6048"/>
            </a:xfrm>
            <a:prstGeom prst="ellipse">
              <a:avLst/>
            </a:prstGeom>
            <a:solidFill>
              <a:srgbClr val="88AD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53984">
              <a:extLst>
                <a:ext uri="{FF2B5EF4-FFF2-40B4-BE49-F238E27FC236}">
                  <a16:creationId xmlns:a16="http://schemas.microsoft.com/office/drawing/2014/main" xmlns="" id="{3BBF1158-31DB-469A-B524-565C3D33CFFD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8219" y="4368662"/>
              <a:ext cx="0" cy="6048"/>
            </a:xfrm>
            <a:custGeom>
              <a:avLst/>
              <a:gdLst>
                <a:gd name="T0" fmla="*/ 1 h 2"/>
                <a:gd name="T1" fmla="*/ 2 h 2"/>
                <a:gd name="T2" fmla="*/ 1 h 2"/>
                <a:gd name="T3" fmla="*/ 0 h 2"/>
                <a:gd name="T4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88AD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Rectangle 53985">
              <a:extLst>
                <a:ext uri="{FF2B5EF4-FFF2-40B4-BE49-F238E27FC236}">
                  <a16:creationId xmlns:a16="http://schemas.microsoft.com/office/drawing/2014/main" xmlns="" id="{283DABF4-A586-401C-846E-F182511010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4506" y="4401924"/>
              <a:ext cx="756" cy="756"/>
            </a:xfrm>
            <a:prstGeom prst="rect">
              <a:avLst/>
            </a:prstGeom>
            <a:solidFill>
              <a:srgbClr val="88AD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Oval 53986">
              <a:extLst>
                <a:ext uri="{FF2B5EF4-FFF2-40B4-BE49-F238E27FC236}">
                  <a16:creationId xmlns:a16="http://schemas.microsoft.com/office/drawing/2014/main" xmlns="" id="{624CA8B6-7037-48A4-B4A9-1A72E2594B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43339" y="4292310"/>
              <a:ext cx="12095" cy="15119"/>
            </a:xfrm>
            <a:prstGeom prst="ellipse">
              <a:avLst/>
            </a:prstGeom>
            <a:solidFill>
              <a:srgbClr val="88AD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53987">
              <a:extLst>
                <a:ext uri="{FF2B5EF4-FFF2-40B4-BE49-F238E27FC236}">
                  <a16:creationId xmlns:a16="http://schemas.microsoft.com/office/drawing/2014/main" xmlns="" id="{FD4CC45B-89CA-43D1-9775-4AA1F162E5CB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7915" y="4286262"/>
              <a:ext cx="112638" cy="194282"/>
            </a:xfrm>
            <a:custGeom>
              <a:avLst/>
              <a:gdLst>
                <a:gd name="T0" fmla="*/ 1 w 37"/>
                <a:gd name="T1" fmla="*/ 46 h 64"/>
                <a:gd name="T2" fmla="*/ 1 w 37"/>
                <a:gd name="T3" fmla="*/ 61 h 64"/>
                <a:gd name="T4" fmla="*/ 14 w 37"/>
                <a:gd name="T5" fmla="*/ 64 h 64"/>
                <a:gd name="T6" fmla="*/ 28 w 37"/>
                <a:gd name="T7" fmla="*/ 55 h 64"/>
                <a:gd name="T8" fmla="*/ 37 w 37"/>
                <a:gd name="T9" fmla="*/ 29 h 64"/>
                <a:gd name="T10" fmla="*/ 21 w 37"/>
                <a:gd name="T11" fmla="*/ 0 h 64"/>
                <a:gd name="T12" fmla="*/ 1 w 37"/>
                <a:gd name="T13" fmla="*/ 4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64">
                  <a:moveTo>
                    <a:pt x="1" y="46"/>
                  </a:moveTo>
                  <a:cubicBezTo>
                    <a:pt x="0" y="52"/>
                    <a:pt x="0" y="57"/>
                    <a:pt x="1" y="61"/>
                  </a:cubicBezTo>
                  <a:cubicBezTo>
                    <a:pt x="4" y="63"/>
                    <a:pt x="10" y="64"/>
                    <a:pt x="14" y="64"/>
                  </a:cubicBezTo>
                  <a:cubicBezTo>
                    <a:pt x="20" y="63"/>
                    <a:pt x="24" y="59"/>
                    <a:pt x="28" y="55"/>
                  </a:cubicBezTo>
                  <a:cubicBezTo>
                    <a:pt x="33" y="48"/>
                    <a:pt x="37" y="38"/>
                    <a:pt x="37" y="29"/>
                  </a:cubicBezTo>
                  <a:cubicBezTo>
                    <a:pt x="33" y="12"/>
                    <a:pt x="27" y="0"/>
                    <a:pt x="21" y="0"/>
                  </a:cubicBezTo>
                  <a:cubicBezTo>
                    <a:pt x="10" y="0"/>
                    <a:pt x="5" y="23"/>
                    <a:pt x="1" y="46"/>
                  </a:cubicBezTo>
                  <a:close/>
                </a:path>
              </a:pathLst>
            </a:custGeom>
            <a:solidFill>
              <a:srgbClr val="92B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53988">
              <a:extLst>
                <a:ext uri="{FF2B5EF4-FFF2-40B4-BE49-F238E27FC236}">
                  <a16:creationId xmlns:a16="http://schemas.microsoft.com/office/drawing/2014/main" xmlns="" id="{359D055D-CFF2-408D-BACD-034B0A8861D2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0939" y="4374710"/>
              <a:ext cx="130782" cy="148169"/>
            </a:xfrm>
            <a:custGeom>
              <a:avLst/>
              <a:gdLst>
                <a:gd name="T0" fmla="*/ 17 w 43"/>
                <a:gd name="T1" fmla="*/ 48 h 49"/>
                <a:gd name="T2" fmla="*/ 20 w 43"/>
                <a:gd name="T3" fmla="*/ 49 h 49"/>
                <a:gd name="T4" fmla="*/ 23 w 43"/>
                <a:gd name="T5" fmla="*/ 48 h 49"/>
                <a:gd name="T6" fmla="*/ 39 w 43"/>
                <a:gd name="T7" fmla="*/ 17 h 49"/>
                <a:gd name="T8" fmla="*/ 36 w 43"/>
                <a:gd name="T9" fmla="*/ 0 h 49"/>
                <a:gd name="T10" fmla="*/ 27 w 43"/>
                <a:gd name="T11" fmla="*/ 26 h 49"/>
                <a:gd name="T12" fmla="*/ 13 w 43"/>
                <a:gd name="T13" fmla="*/ 35 h 49"/>
                <a:gd name="T14" fmla="*/ 0 w 43"/>
                <a:gd name="T15" fmla="*/ 32 h 49"/>
                <a:gd name="T16" fmla="*/ 17 w 43"/>
                <a:gd name="T17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49">
                  <a:moveTo>
                    <a:pt x="17" y="48"/>
                  </a:moveTo>
                  <a:cubicBezTo>
                    <a:pt x="18" y="49"/>
                    <a:pt x="19" y="49"/>
                    <a:pt x="20" y="49"/>
                  </a:cubicBezTo>
                  <a:cubicBezTo>
                    <a:pt x="21" y="49"/>
                    <a:pt x="22" y="49"/>
                    <a:pt x="23" y="48"/>
                  </a:cubicBezTo>
                  <a:cubicBezTo>
                    <a:pt x="33" y="47"/>
                    <a:pt x="43" y="39"/>
                    <a:pt x="39" y="17"/>
                  </a:cubicBezTo>
                  <a:cubicBezTo>
                    <a:pt x="39" y="11"/>
                    <a:pt x="38" y="5"/>
                    <a:pt x="36" y="0"/>
                  </a:cubicBezTo>
                  <a:cubicBezTo>
                    <a:pt x="36" y="9"/>
                    <a:pt x="32" y="19"/>
                    <a:pt x="27" y="26"/>
                  </a:cubicBezTo>
                  <a:cubicBezTo>
                    <a:pt x="23" y="30"/>
                    <a:pt x="19" y="34"/>
                    <a:pt x="13" y="35"/>
                  </a:cubicBezTo>
                  <a:cubicBezTo>
                    <a:pt x="9" y="35"/>
                    <a:pt x="3" y="34"/>
                    <a:pt x="0" y="32"/>
                  </a:cubicBezTo>
                  <a:cubicBezTo>
                    <a:pt x="2" y="43"/>
                    <a:pt x="9" y="47"/>
                    <a:pt x="17" y="48"/>
                  </a:cubicBezTo>
                  <a:close/>
                </a:path>
              </a:pathLst>
            </a:custGeom>
            <a:solidFill>
              <a:srgbClr val="88AD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53989">
              <a:extLst>
                <a:ext uri="{FF2B5EF4-FFF2-40B4-BE49-F238E27FC236}">
                  <a16:creationId xmlns:a16="http://schemas.microsoft.com/office/drawing/2014/main" xmlns="" id="{CB2198D7-328A-4FD7-B00E-D27CAD4DB369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3100" y="4519854"/>
              <a:ext cx="18143" cy="108859"/>
            </a:xfrm>
            <a:custGeom>
              <a:avLst/>
              <a:gdLst>
                <a:gd name="T0" fmla="*/ 3 w 6"/>
                <a:gd name="T1" fmla="*/ 1 h 36"/>
                <a:gd name="T2" fmla="*/ 0 w 6"/>
                <a:gd name="T3" fmla="*/ 0 h 36"/>
                <a:gd name="T4" fmla="*/ 0 w 6"/>
                <a:gd name="T5" fmla="*/ 33 h 36"/>
                <a:gd name="T6" fmla="*/ 3 w 6"/>
                <a:gd name="T7" fmla="*/ 36 h 36"/>
                <a:gd name="T8" fmla="*/ 6 w 6"/>
                <a:gd name="T9" fmla="*/ 33 h 36"/>
                <a:gd name="T10" fmla="*/ 6 w 6"/>
                <a:gd name="T11" fmla="*/ 0 h 36"/>
                <a:gd name="T12" fmla="*/ 3 w 6"/>
                <a:gd name="T13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6">
                  <a:moveTo>
                    <a:pt x="3" y="1"/>
                  </a:moveTo>
                  <a:cubicBezTo>
                    <a:pt x="2" y="1"/>
                    <a:pt x="1" y="1"/>
                    <a:pt x="0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5"/>
                    <a:pt x="1" y="36"/>
                    <a:pt x="3" y="36"/>
                  </a:cubicBezTo>
                  <a:cubicBezTo>
                    <a:pt x="4" y="36"/>
                    <a:pt x="6" y="35"/>
                    <a:pt x="6" y="3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4" y="1"/>
                    <a:pt x="3" y="1"/>
                  </a:cubicBezTo>
                  <a:close/>
                </a:path>
              </a:pathLst>
            </a:custGeom>
            <a:solidFill>
              <a:srgbClr val="AD71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Oval 53990">
              <a:extLst>
                <a:ext uri="{FF2B5EF4-FFF2-40B4-BE49-F238E27FC236}">
                  <a16:creationId xmlns:a16="http://schemas.microsoft.com/office/drawing/2014/main" xmlns="" id="{F0326863-7736-455B-B1A2-0C36BAA92D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28219" y="4435187"/>
              <a:ext cx="9072" cy="6048"/>
            </a:xfrm>
            <a:prstGeom prst="ellipse">
              <a:avLst/>
            </a:prstGeom>
            <a:solidFill>
              <a:srgbClr val="88AD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53991">
              <a:extLst>
                <a:ext uri="{FF2B5EF4-FFF2-40B4-BE49-F238E27FC236}">
                  <a16:creationId xmlns:a16="http://schemas.microsoft.com/office/drawing/2014/main" xmlns="" id="{2893B283-B834-4313-A9A1-AF6C8A6BCA33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3100" y="4441234"/>
              <a:ext cx="3024" cy="3024"/>
            </a:xfrm>
            <a:custGeom>
              <a:avLst/>
              <a:gdLst>
                <a:gd name="T0" fmla="*/ 0 w 4"/>
                <a:gd name="T1" fmla="*/ 4 h 4"/>
                <a:gd name="T2" fmla="*/ 0 w 4"/>
                <a:gd name="T3" fmla="*/ 4 h 4"/>
                <a:gd name="T4" fmla="*/ 4 w 4"/>
                <a:gd name="T5" fmla="*/ 4 h 4"/>
                <a:gd name="T6" fmla="*/ 0 w 4"/>
                <a:gd name="T7" fmla="*/ 0 h 4"/>
                <a:gd name="T8" fmla="*/ 0 w 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lnTo>
                    <a:pt x="0" y="4"/>
                  </a:lnTo>
                  <a:lnTo>
                    <a:pt x="4" y="4"/>
                  </a:ln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88AD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Oval 53992">
              <a:extLst>
                <a:ext uri="{FF2B5EF4-FFF2-40B4-BE49-F238E27FC236}">
                  <a16:creationId xmlns:a16="http://schemas.microsoft.com/office/drawing/2014/main" xmlns="" id="{06519B02-ACC2-4F42-B3F4-C4A1B16944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28219" y="4404948"/>
              <a:ext cx="15119" cy="12095"/>
            </a:xfrm>
            <a:prstGeom prst="ellipse">
              <a:avLst/>
            </a:prstGeom>
            <a:solidFill>
              <a:srgbClr val="88AD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Oval 53993">
              <a:extLst>
                <a:ext uri="{FF2B5EF4-FFF2-40B4-BE49-F238E27FC236}">
                  <a16:creationId xmlns:a16="http://schemas.microsoft.com/office/drawing/2014/main" xmlns="" id="{0E6E0845-ACEE-4FB3-AA82-743A48BF41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10076" y="4404948"/>
              <a:ext cx="6048" cy="6048"/>
            </a:xfrm>
            <a:prstGeom prst="ellipse">
              <a:avLst/>
            </a:prstGeom>
            <a:solidFill>
              <a:srgbClr val="88AD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Oval 53994">
              <a:extLst>
                <a:ext uri="{FF2B5EF4-FFF2-40B4-BE49-F238E27FC236}">
                  <a16:creationId xmlns:a16="http://schemas.microsoft.com/office/drawing/2014/main" xmlns="" id="{D2848809-59DC-4CE4-A8E7-E78458771E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909" y="4410996"/>
              <a:ext cx="3024" cy="6048"/>
            </a:xfrm>
            <a:prstGeom prst="ellipse">
              <a:avLst/>
            </a:prstGeom>
            <a:solidFill>
              <a:srgbClr val="88AD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53995">
              <a:extLst>
                <a:ext uri="{FF2B5EF4-FFF2-40B4-BE49-F238E27FC236}">
                  <a16:creationId xmlns:a16="http://schemas.microsoft.com/office/drawing/2014/main" xmlns="" id="{9CEBE2EE-B7EB-43F7-9667-4584325D98E8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9838" y="4441234"/>
              <a:ext cx="3024" cy="3024"/>
            </a:xfrm>
            <a:custGeom>
              <a:avLst/>
              <a:gdLst>
                <a:gd name="T0" fmla="*/ 0 w 4"/>
                <a:gd name="T1" fmla="*/ 4 h 4"/>
                <a:gd name="T2" fmla="*/ 0 w 4"/>
                <a:gd name="T3" fmla="*/ 4 h 4"/>
                <a:gd name="T4" fmla="*/ 4 w 4"/>
                <a:gd name="T5" fmla="*/ 4 h 4"/>
                <a:gd name="T6" fmla="*/ 0 w 4"/>
                <a:gd name="T7" fmla="*/ 0 h 4"/>
                <a:gd name="T8" fmla="*/ 0 w 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lnTo>
                    <a:pt x="0" y="4"/>
                  </a:lnTo>
                  <a:lnTo>
                    <a:pt x="4" y="4"/>
                  </a:ln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88AD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Oval 53996">
              <a:extLst>
                <a:ext uri="{FF2B5EF4-FFF2-40B4-BE49-F238E27FC236}">
                  <a16:creationId xmlns:a16="http://schemas.microsoft.com/office/drawing/2014/main" xmlns="" id="{A91D878C-BFFA-4322-8A32-EB3FBCB57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43339" y="4368662"/>
              <a:ext cx="9072" cy="12095"/>
            </a:xfrm>
            <a:prstGeom prst="ellipse">
              <a:avLst/>
            </a:prstGeom>
            <a:solidFill>
              <a:srgbClr val="88AD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Oval 53997">
              <a:extLst>
                <a:ext uri="{FF2B5EF4-FFF2-40B4-BE49-F238E27FC236}">
                  <a16:creationId xmlns:a16="http://schemas.microsoft.com/office/drawing/2014/main" xmlns="" id="{BB5D092F-3C14-449D-AFD6-F6FCC778B7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22172" y="4362614"/>
              <a:ext cx="3024" cy="6048"/>
            </a:xfrm>
            <a:prstGeom prst="ellipse">
              <a:avLst/>
            </a:prstGeom>
            <a:solidFill>
              <a:srgbClr val="88AD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53998">
              <a:extLst>
                <a:ext uri="{FF2B5EF4-FFF2-40B4-BE49-F238E27FC236}">
                  <a16:creationId xmlns:a16="http://schemas.microsoft.com/office/drawing/2014/main" xmlns="" id="{CAF7E6BD-09E6-480B-ABCD-5155149F7EDF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4028" y="4338423"/>
              <a:ext cx="0" cy="3024"/>
            </a:xfrm>
            <a:custGeom>
              <a:avLst/>
              <a:gdLst>
                <a:gd name="T0" fmla="*/ 0 h 4"/>
                <a:gd name="T1" fmla="*/ 4 h 4"/>
                <a:gd name="T2" fmla="*/ 0 h 4"/>
                <a:gd name="T3" fmla="*/ 0 h 4"/>
                <a:gd name="T4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8AD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Oval 53999">
              <a:extLst>
                <a:ext uri="{FF2B5EF4-FFF2-40B4-BE49-F238E27FC236}">
                  <a16:creationId xmlns:a16="http://schemas.microsoft.com/office/drawing/2014/main" xmlns="" id="{0E6DD337-4203-4E07-B411-59FFE30994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22172" y="4322548"/>
              <a:ext cx="6048" cy="9828"/>
            </a:xfrm>
            <a:prstGeom prst="ellipse">
              <a:avLst/>
            </a:prstGeom>
            <a:solidFill>
              <a:srgbClr val="88AD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Oval 54000">
              <a:extLst>
                <a:ext uri="{FF2B5EF4-FFF2-40B4-BE49-F238E27FC236}">
                  <a16:creationId xmlns:a16="http://schemas.microsoft.com/office/drawing/2014/main" xmlns="" id="{10EFD6F0-863C-41A6-B094-DFDF12F5DD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13100" y="4304405"/>
              <a:ext cx="6048" cy="6048"/>
            </a:xfrm>
            <a:prstGeom prst="ellipse">
              <a:avLst/>
            </a:prstGeom>
            <a:solidFill>
              <a:srgbClr val="88AD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54001">
              <a:extLst>
                <a:ext uri="{FF2B5EF4-FFF2-40B4-BE49-F238E27FC236}">
                  <a16:creationId xmlns:a16="http://schemas.microsoft.com/office/drawing/2014/main" xmlns="" id="{87F79FB8-E557-4C9D-8850-7D6C3307247B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0010" y="4435187"/>
              <a:ext cx="0" cy="3024"/>
            </a:xfrm>
            <a:custGeom>
              <a:avLst/>
              <a:gdLst>
                <a:gd name="T0" fmla="*/ 0 h 4"/>
                <a:gd name="T1" fmla="*/ 4 h 4"/>
                <a:gd name="T2" fmla="*/ 0 h 4"/>
                <a:gd name="T3" fmla="*/ 0 h 4"/>
                <a:gd name="T4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8AD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54002">
              <a:extLst>
                <a:ext uri="{FF2B5EF4-FFF2-40B4-BE49-F238E27FC236}">
                  <a16:creationId xmlns:a16="http://schemas.microsoft.com/office/drawing/2014/main" xmlns="" id="{E5648E7A-75DC-499B-B5C0-317A1617131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4028" y="4462401"/>
              <a:ext cx="0" cy="3024"/>
            </a:xfrm>
            <a:custGeom>
              <a:avLst/>
              <a:gdLst>
                <a:gd name="T0" fmla="*/ 0 h 4"/>
                <a:gd name="T1" fmla="*/ 4 h 4"/>
                <a:gd name="T2" fmla="*/ 0 h 4"/>
                <a:gd name="T3" fmla="*/ 0 h 4"/>
                <a:gd name="T4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8AD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Oval 54003">
              <a:extLst>
                <a:ext uri="{FF2B5EF4-FFF2-40B4-BE49-F238E27FC236}">
                  <a16:creationId xmlns:a16="http://schemas.microsoft.com/office/drawing/2014/main" xmlns="" id="{C385C074-8B8C-44E9-A769-01E975E9D2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5885" y="4368662"/>
              <a:ext cx="12095" cy="12095"/>
            </a:xfrm>
            <a:prstGeom prst="ellipse">
              <a:avLst/>
            </a:prstGeom>
            <a:solidFill>
              <a:srgbClr val="88AD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7" name="组合 346">
            <a:extLst>
              <a:ext uri="{FF2B5EF4-FFF2-40B4-BE49-F238E27FC236}">
                <a16:creationId xmlns:a16="http://schemas.microsoft.com/office/drawing/2014/main" xmlns="" id="{0463FB61-E8F1-49EA-B232-51507E47E88A}"/>
              </a:ext>
            </a:extLst>
          </p:cNvPr>
          <p:cNvGrpSpPr/>
          <p:nvPr/>
        </p:nvGrpSpPr>
        <p:grpSpPr>
          <a:xfrm>
            <a:off x="5619023" y="2881077"/>
            <a:ext cx="222138" cy="449418"/>
            <a:chOff x="10286816" y="5723558"/>
            <a:chExt cx="163288" cy="330356"/>
          </a:xfrm>
          <a:scene3d>
            <a:camera prst="orthographicFront">
              <a:rot lat="0" lon="0" rev="0"/>
            </a:camera>
            <a:lightRig rig="threePt" dir="t"/>
          </a:scene3d>
        </p:grpSpPr>
        <p:sp>
          <p:nvSpPr>
            <p:cNvPr id="348" name="Freeform 50755">
              <a:extLst>
                <a:ext uri="{FF2B5EF4-FFF2-40B4-BE49-F238E27FC236}">
                  <a16:creationId xmlns:a16="http://schemas.microsoft.com/office/drawing/2014/main" xmlns="" id="{AD377F8F-2E75-4072-8872-03EF96607F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65437" y="5877774"/>
              <a:ext cx="75596" cy="161020"/>
            </a:xfrm>
            <a:custGeom>
              <a:avLst/>
              <a:gdLst>
                <a:gd name="T0" fmla="*/ 0 w 25"/>
                <a:gd name="T1" fmla="*/ 0 h 53"/>
                <a:gd name="T2" fmla="*/ 3 w 25"/>
                <a:gd name="T3" fmla="*/ 4 h 53"/>
                <a:gd name="T4" fmla="*/ 3 w 25"/>
                <a:gd name="T5" fmla="*/ 4 h 53"/>
                <a:gd name="T6" fmla="*/ 3 w 25"/>
                <a:gd name="T7" fmla="*/ 5 h 53"/>
                <a:gd name="T8" fmla="*/ 3 w 25"/>
                <a:gd name="T9" fmla="*/ 16 h 53"/>
                <a:gd name="T10" fmla="*/ 3 w 25"/>
                <a:gd name="T11" fmla="*/ 17 h 53"/>
                <a:gd name="T12" fmla="*/ 3 w 25"/>
                <a:gd name="T13" fmla="*/ 17 h 53"/>
                <a:gd name="T14" fmla="*/ 3 w 25"/>
                <a:gd name="T15" fmla="*/ 17 h 53"/>
                <a:gd name="T16" fmla="*/ 5 w 25"/>
                <a:gd name="T17" fmla="*/ 16 h 53"/>
                <a:gd name="T18" fmla="*/ 5 w 25"/>
                <a:gd name="T19" fmla="*/ 7 h 53"/>
                <a:gd name="T20" fmla="*/ 25 w 25"/>
                <a:gd name="T21" fmla="*/ 40 h 53"/>
                <a:gd name="T22" fmla="*/ 25 w 25"/>
                <a:gd name="T23" fmla="*/ 53 h 53"/>
                <a:gd name="T24" fmla="*/ 0 w 25"/>
                <a:gd name="T25" fmla="*/ 39 h 53"/>
                <a:gd name="T26" fmla="*/ 0 w 25"/>
                <a:gd name="T2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53">
                  <a:moveTo>
                    <a:pt x="0" y="0"/>
                  </a:moveTo>
                  <a:cubicBezTo>
                    <a:pt x="1" y="1"/>
                    <a:pt x="2" y="3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4" y="17"/>
                    <a:pt x="5" y="16"/>
                    <a:pt x="5" y="1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12" y="18"/>
                    <a:pt x="18" y="29"/>
                    <a:pt x="25" y="40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0" y="39"/>
                    <a:pt x="0" y="39"/>
                    <a:pt x="0" y="3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80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53023">
              <a:extLst>
                <a:ext uri="{FF2B5EF4-FFF2-40B4-BE49-F238E27FC236}">
                  <a16:creationId xmlns:a16="http://schemas.microsoft.com/office/drawing/2014/main" xmlns="" id="{E1A57A77-6EF1-4471-AA7A-77787750D70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47080" y="6047866"/>
              <a:ext cx="3024" cy="6048"/>
            </a:xfrm>
            <a:custGeom>
              <a:avLst/>
              <a:gdLst>
                <a:gd name="T0" fmla="*/ 4 w 4"/>
                <a:gd name="T1" fmla="*/ 4 h 8"/>
                <a:gd name="T2" fmla="*/ 4 w 4"/>
                <a:gd name="T3" fmla="*/ 4 h 8"/>
                <a:gd name="T4" fmla="*/ 4 w 4"/>
                <a:gd name="T5" fmla="*/ 4 h 8"/>
                <a:gd name="T6" fmla="*/ 0 w 4"/>
                <a:gd name="T7" fmla="*/ 8 h 8"/>
                <a:gd name="T8" fmla="*/ 0 w 4"/>
                <a:gd name="T9" fmla="*/ 0 h 8"/>
                <a:gd name="T10" fmla="*/ 0 w 4"/>
                <a:gd name="T11" fmla="*/ 0 h 8"/>
                <a:gd name="T12" fmla="*/ 4 w 4"/>
                <a:gd name="T13" fmla="*/ 0 h 8"/>
                <a:gd name="T14" fmla="*/ 4 w 4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8">
                  <a:moveTo>
                    <a:pt x="4" y="4"/>
                  </a:moveTo>
                  <a:lnTo>
                    <a:pt x="4" y="4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close/>
                </a:path>
              </a:pathLst>
            </a:custGeom>
            <a:solidFill>
              <a:srgbClr val="979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53024">
              <a:extLst>
                <a:ext uri="{FF2B5EF4-FFF2-40B4-BE49-F238E27FC236}">
                  <a16:creationId xmlns:a16="http://schemas.microsoft.com/office/drawing/2014/main" xmlns="" id="{36F6EF9E-35EC-493B-87A3-DDB703CD25A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47080" y="6008556"/>
              <a:ext cx="3024" cy="39310"/>
            </a:xfrm>
            <a:custGeom>
              <a:avLst/>
              <a:gdLst>
                <a:gd name="T0" fmla="*/ 1 w 1"/>
                <a:gd name="T1" fmla="*/ 2 h 13"/>
                <a:gd name="T2" fmla="*/ 1 w 1"/>
                <a:gd name="T3" fmla="*/ 13 h 13"/>
                <a:gd name="T4" fmla="*/ 0 w 1"/>
                <a:gd name="T5" fmla="*/ 13 h 13"/>
                <a:gd name="T6" fmla="*/ 0 w 1"/>
                <a:gd name="T7" fmla="*/ 0 h 13"/>
                <a:gd name="T8" fmla="*/ 1 w 1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3">
                  <a:moveTo>
                    <a:pt x="1" y="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979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53025">
              <a:extLst>
                <a:ext uri="{FF2B5EF4-FFF2-40B4-BE49-F238E27FC236}">
                  <a16:creationId xmlns:a16="http://schemas.microsoft.com/office/drawing/2014/main" xmlns="" id="{EB2E2E81-C52F-4971-A1C4-FEB7CC17E03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86816" y="5723558"/>
              <a:ext cx="163288" cy="291046"/>
            </a:xfrm>
            <a:custGeom>
              <a:avLst/>
              <a:gdLst>
                <a:gd name="T0" fmla="*/ 54 w 54"/>
                <a:gd name="T1" fmla="*/ 31 h 96"/>
                <a:gd name="T2" fmla="*/ 54 w 54"/>
                <a:gd name="T3" fmla="*/ 96 h 96"/>
                <a:gd name="T4" fmla="*/ 53 w 54"/>
                <a:gd name="T5" fmla="*/ 94 h 96"/>
                <a:gd name="T6" fmla="*/ 53 w 54"/>
                <a:gd name="T7" fmla="*/ 31 h 96"/>
                <a:gd name="T8" fmla="*/ 1 w 54"/>
                <a:gd name="T9" fmla="*/ 2 h 96"/>
                <a:gd name="T10" fmla="*/ 0 w 54"/>
                <a:gd name="T11" fmla="*/ 1 h 96"/>
                <a:gd name="T12" fmla="*/ 1 w 54"/>
                <a:gd name="T13" fmla="*/ 1 h 96"/>
                <a:gd name="T14" fmla="*/ 1 w 54"/>
                <a:gd name="T15" fmla="*/ 0 h 96"/>
                <a:gd name="T16" fmla="*/ 54 w 54"/>
                <a:gd name="T17" fmla="*/ 3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96">
                  <a:moveTo>
                    <a:pt x="54" y="31"/>
                  </a:moveTo>
                  <a:cubicBezTo>
                    <a:pt x="54" y="96"/>
                    <a:pt x="54" y="96"/>
                    <a:pt x="54" y="96"/>
                  </a:cubicBezTo>
                  <a:cubicBezTo>
                    <a:pt x="53" y="95"/>
                    <a:pt x="53" y="95"/>
                    <a:pt x="53" y="94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54" y="31"/>
                  </a:lnTo>
                  <a:close/>
                </a:path>
              </a:pathLst>
            </a:custGeom>
            <a:solidFill>
              <a:srgbClr val="979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53027">
              <a:extLst>
                <a:ext uri="{FF2B5EF4-FFF2-40B4-BE49-F238E27FC236}">
                  <a16:creationId xmlns:a16="http://schemas.microsoft.com/office/drawing/2014/main" xmlns="" id="{6F32E15E-C5B7-41C1-A653-C508FB37B65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86816" y="5954127"/>
              <a:ext cx="160264" cy="99787"/>
            </a:xfrm>
            <a:custGeom>
              <a:avLst/>
              <a:gdLst>
                <a:gd name="T0" fmla="*/ 212 w 212"/>
                <a:gd name="T1" fmla="*/ 124 h 132"/>
                <a:gd name="T2" fmla="*/ 212 w 212"/>
                <a:gd name="T3" fmla="*/ 132 h 132"/>
                <a:gd name="T4" fmla="*/ 0 w 212"/>
                <a:gd name="T5" fmla="*/ 8 h 132"/>
                <a:gd name="T6" fmla="*/ 0 w 212"/>
                <a:gd name="T7" fmla="*/ 0 h 132"/>
                <a:gd name="T8" fmla="*/ 8 w 212"/>
                <a:gd name="T9" fmla="*/ 4 h 132"/>
                <a:gd name="T10" fmla="*/ 8 w 212"/>
                <a:gd name="T11" fmla="*/ 4 h 132"/>
                <a:gd name="T12" fmla="*/ 204 w 212"/>
                <a:gd name="T13" fmla="*/ 120 h 132"/>
                <a:gd name="T14" fmla="*/ 204 w 212"/>
                <a:gd name="T15" fmla="*/ 120 h 132"/>
                <a:gd name="T16" fmla="*/ 212 w 212"/>
                <a:gd name="T17" fmla="*/ 124 h 132"/>
                <a:gd name="T18" fmla="*/ 212 w 212"/>
                <a:gd name="T19" fmla="*/ 12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2" h="132">
                  <a:moveTo>
                    <a:pt x="212" y="124"/>
                  </a:moveTo>
                  <a:lnTo>
                    <a:pt x="212" y="132"/>
                  </a:lnTo>
                  <a:lnTo>
                    <a:pt x="0" y="8"/>
                  </a:lnTo>
                  <a:lnTo>
                    <a:pt x="0" y="0"/>
                  </a:lnTo>
                  <a:lnTo>
                    <a:pt x="8" y="4"/>
                  </a:lnTo>
                  <a:lnTo>
                    <a:pt x="8" y="4"/>
                  </a:lnTo>
                  <a:lnTo>
                    <a:pt x="204" y="120"/>
                  </a:lnTo>
                  <a:lnTo>
                    <a:pt x="204" y="120"/>
                  </a:lnTo>
                  <a:lnTo>
                    <a:pt x="212" y="124"/>
                  </a:lnTo>
                  <a:lnTo>
                    <a:pt x="212" y="124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53028">
              <a:extLst>
                <a:ext uri="{FF2B5EF4-FFF2-40B4-BE49-F238E27FC236}">
                  <a16:creationId xmlns:a16="http://schemas.microsoft.com/office/drawing/2014/main" xmlns="" id="{34CB3895-338D-4A0A-8D97-2965845749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41033" y="5999484"/>
              <a:ext cx="6048" cy="48382"/>
            </a:xfrm>
            <a:custGeom>
              <a:avLst/>
              <a:gdLst>
                <a:gd name="T0" fmla="*/ 2 w 2"/>
                <a:gd name="T1" fmla="*/ 3 h 16"/>
                <a:gd name="T2" fmla="*/ 2 w 2"/>
                <a:gd name="T3" fmla="*/ 16 h 16"/>
                <a:gd name="T4" fmla="*/ 0 w 2"/>
                <a:gd name="T5" fmla="*/ 15 h 16"/>
                <a:gd name="T6" fmla="*/ 0 w 2"/>
                <a:gd name="T7" fmla="*/ 13 h 16"/>
                <a:gd name="T8" fmla="*/ 0 w 2"/>
                <a:gd name="T9" fmla="*/ 0 h 16"/>
                <a:gd name="T10" fmla="*/ 2 w 2"/>
                <a:gd name="T11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6">
                  <a:moveTo>
                    <a:pt x="2" y="3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53029">
              <a:extLst>
                <a:ext uri="{FF2B5EF4-FFF2-40B4-BE49-F238E27FC236}">
                  <a16:creationId xmlns:a16="http://schemas.microsoft.com/office/drawing/2014/main" xmlns="" id="{7852FC9D-490E-49B7-BD3D-E7728D35FDA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86816" y="5726582"/>
              <a:ext cx="160264" cy="281974"/>
            </a:xfrm>
            <a:custGeom>
              <a:avLst/>
              <a:gdLst>
                <a:gd name="T0" fmla="*/ 2 w 53"/>
                <a:gd name="T1" fmla="*/ 10 h 93"/>
                <a:gd name="T2" fmla="*/ 2 w 53"/>
                <a:gd name="T3" fmla="*/ 76 h 93"/>
                <a:gd name="T4" fmla="*/ 0 w 53"/>
                <a:gd name="T5" fmla="*/ 75 h 93"/>
                <a:gd name="T6" fmla="*/ 0 w 53"/>
                <a:gd name="T7" fmla="*/ 0 h 93"/>
                <a:gd name="T8" fmla="*/ 0 w 53"/>
                <a:gd name="T9" fmla="*/ 0 h 93"/>
                <a:gd name="T10" fmla="*/ 0 w 53"/>
                <a:gd name="T11" fmla="*/ 0 h 93"/>
                <a:gd name="T12" fmla="*/ 1 w 53"/>
                <a:gd name="T13" fmla="*/ 1 h 93"/>
                <a:gd name="T14" fmla="*/ 53 w 53"/>
                <a:gd name="T15" fmla="*/ 30 h 93"/>
                <a:gd name="T16" fmla="*/ 53 w 53"/>
                <a:gd name="T17" fmla="*/ 93 h 93"/>
                <a:gd name="T18" fmla="*/ 51 w 53"/>
                <a:gd name="T19" fmla="*/ 90 h 93"/>
                <a:gd name="T20" fmla="*/ 51 w 53"/>
                <a:gd name="T21" fmla="*/ 31 h 93"/>
                <a:gd name="T22" fmla="*/ 26 w 53"/>
                <a:gd name="T23" fmla="*/ 17 h 93"/>
                <a:gd name="T24" fmla="*/ 25 w 53"/>
                <a:gd name="T25" fmla="*/ 16 h 93"/>
                <a:gd name="T26" fmla="*/ 3 w 53"/>
                <a:gd name="T27" fmla="*/ 4 h 93"/>
                <a:gd name="T28" fmla="*/ 2 w 53"/>
                <a:gd name="T29" fmla="*/ 3 h 93"/>
                <a:gd name="T30" fmla="*/ 2 w 53"/>
                <a:gd name="T31" fmla="*/ 1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93">
                  <a:moveTo>
                    <a:pt x="2" y="10"/>
                  </a:moveTo>
                  <a:cubicBezTo>
                    <a:pt x="2" y="76"/>
                    <a:pt x="2" y="76"/>
                    <a:pt x="2" y="76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2" y="92"/>
                    <a:pt x="52" y="91"/>
                    <a:pt x="51" y="90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3"/>
                    <a:pt x="2" y="3"/>
                    <a:pt x="2" y="3"/>
                  </a:cubicBezTo>
                  <a:lnTo>
                    <a:pt x="2" y="10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53031">
              <a:extLst>
                <a:ext uri="{FF2B5EF4-FFF2-40B4-BE49-F238E27FC236}">
                  <a16:creationId xmlns:a16="http://schemas.microsoft.com/office/drawing/2014/main" xmlns="" id="{3D6279EF-F722-4132-A524-E56EBA8E8A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2864" y="5957150"/>
              <a:ext cx="148169" cy="87692"/>
            </a:xfrm>
            <a:custGeom>
              <a:avLst/>
              <a:gdLst>
                <a:gd name="T0" fmla="*/ 196 w 196"/>
                <a:gd name="T1" fmla="*/ 116 h 116"/>
                <a:gd name="T2" fmla="*/ 196 w 196"/>
                <a:gd name="T3" fmla="*/ 116 h 116"/>
                <a:gd name="T4" fmla="*/ 0 w 196"/>
                <a:gd name="T5" fmla="*/ 0 h 116"/>
                <a:gd name="T6" fmla="*/ 0 w 196"/>
                <a:gd name="T7" fmla="*/ 0 h 116"/>
                <a:gd name="T8" fmla="*/ 196 w 196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" h="116">
                  <a:moveTo>
                    <a:pt x="196" y="116"/>
                  </a:moveTo>
                  <a:lnTo>
                    <a:pt x="196" y="116"/>
                  </a:lnTo>
                  <a:lnTo>
                    <a:pt x="0" y="0"/>
                  </a:lnTo>
                  <a:lnTo>
                    <a:pt x="0" y="0"/>
                  </a:lnTo>
                  <a:lnTo>
                    <a:pt x="196" y="116"/>
                  </a:lnTo>
                  <a:close/>
                </a:path>
              </a:pathLst>
            </a:custGeom>
            <a:solidFill>
              <a:srgbClr val="979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53032">
              <a:extLst>
                <a:ext uri="{FF2B5EF4-FFF2-40B4-BE49-F238E27FC236}">
                  <a16:creationId xmlns:a16="http://schemas.microsoft.com/office/drawing/2014/main" xmlns="" id="{71DF7D45-C7D3-47E0-A7A6-0909DD993A9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2864" y="5756820"/>
              <a:ext cx="148169" cy="288022"/>
            </a:xfrm>
            <a:custGeom>
              <a:avLst/>
              <a:gdLst>
                <a:gd name="T0" fmla="*/ 49 w 49"/>
                <a:gd name="T1" fmla="*/ 93 h 95"/>
                <a:gd name="T2" fmla="*/ 49 w 49"/>
                <a:gd name="T3" fmla="*/ 95 h 95"/>
                <a:gd name="T4" fmla="*/ 0 w 49"/>
                <a:gd name="T5" fmla="*/ 66 h 95"/>
                <a:gd name="T6" fmla="*/ 0 w 49"/>
                <a:gd name="T7" fmla="*/ 0 h 95"/>
                <a:gd name="T8" fmla="*/ 1 w 49"/>
                <a:gd name="T9" fmla="*/ 2 h 95"/>
                <a:gd name="T10" fmla="*/ 1 w 49"/>
                <a:gd name="T11" fmla="*/ 66 h 95"/>
                <a:gd name="T12" fmla="*/ 23 w 49"/>
                <a:gd name="T13" fmla="*/ 78 h 95"/>
                <a:gd name="T14" fmla="*/ 24 w 49"/>
                <a:gd name="T15" fmla="*/ 79 h 95"/>
                <a:gd name="T16" fmla="*/ 49 w 49"/>
                <a:gd name="T17" fmla="*/ 9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95">
                  <a:moveTo>
                    <a:pt x="49" y="93"/>
                  </a:moveTo>
                  <a:cubicBezTo>
                    <a:pt x="49" y="95"/>
                    <a:pt x="49" y="95"/>
                    <a:pt x="49" y="95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2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23" y="78"/>
                    <a:pt x="23" y="78"/>
                    <a:pt x="23" y="78"/>
                  </a:cubicBezTo>
                  <a:cubicBezTo>
                    <a:pt x="24" y="79"/>
                    <a:pt x="24" y="79"/>
                    <a:pt x="24" y="79"/>
                  </a:cubicBezTo>
                  <a:lnTo>
                    <a:pt x="49" y="93"/>
                  </a:lnTo>
                  <a:close/>
                </a:path>
              </a:pathLst>
            </a:custGeom>
            <a:solidFill>
              <a:srgbClr val="979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53033">
              <a:extLst>
                <a:ext uri="{FF2B5EF4-FFF2-40B4-BE49-F238E27FC236}">
                  <a16:creationId xmlns:a16="http://schemas.microsoft.com/office/drawing/2014/main" xmlns="" id="{91D02761-F36A-447F-93F7-30004472BF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65436" y="5777987"/>
              <a:ext cx="75596" cy="221497"/>
            </a:xfrm>
            <a:custGeom>
              <a:avLst/>
              <a:gdLst>
                <a:gd name="T0" fmla="*/ 25 w 25"/>
                <a:gd name="T1" fmla="*/ 14 h 73"/>
                <a:gd name="T2" fmla="*/ 25 w 25"/>
                <a:gd name="T3" fmla="*/ 73 h 73"/>
                <a:gd name="T4" fmla="*/ 5 w 25"/>
                <a:gd name="T5" fmla="*/ 40 h 73"/>
                <a:gd name="T6" fmla="*/ 5 w 25"/>
                <a:gd name="T7" fmla="*/ 38 h 73"/>
                <a:gd name="T8" fmla="*/ 4 w 25"/>
                <a:gd name="T9" fmla="*/ 37 h 73"/>
                <a:gd name="T10" fmla="*/ 3 w 25"/>
                <a:gd name="T11" fmla="*/ 37 h 73"/>
                <a:gd name="T12" fmla="*/ 3 w 25"/>
                <a:gd name="T13" fmla="*/ 37 h 73"/>
                <a:gd name="T14" fmla="*/ 0 w 25"/>
                <a:gd name="T15" fmla="*/ 33 h 73"/>
                <a:gd name="T16" fmla="*/ 0 w 25"/>
                <a:gd name="T17" fmla="*/ 0 h 73"/>
                <a:gd name="T18" fmla="*/ 25 w 25"/>
                <a:gd name="T19" fmla="*/ 1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73">
                  <a:moveTo>
                    <a:pt x="25" y="14"/>
                  </a:moveTo>
                  <a:cubicBezTo>
                    <a:pt x="25" y="73"/>
                    <a:pt x="25" y="73"/>
                    <a:pt x="25" y="73"/>
                  </a:cubicBezTo>
                  <a:cubicBezTo>
                    <a:pt x="18" y="62"/>
                    <a:pt x="12" y="51"/>
                    <a:pt x="5" y="40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7"/>
                    <a:pt x="4" y="37"/>
                    <a:pt x="4" y="37"/>
                  </a:cubicBezTo>
                  <a:cubicBezTo>
                    <a:pt x="4" y="36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6"/>
                    <a:pt x="1" y="34"/>
                    <a:pt x="0" y="3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5" y="14"/>
                  </a:lnTo>
                  <a:close/>
                </a:path>
              </a:pathLst>
            </a:custGeom>
            <a:solidFill>
              <a:srgbClr val="58C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53042">
              <a:extLst>
                <a:ext uri="{FF2B5EF4-FFF2-40B4-BE49-F238E27FC236}">
                  <a16:creationId xmlns:a16="http://schemas.microsoft.com/office/drawing/2014/main" xmlns="" id="{58B243D5-173F-4336-8701-48C2FEC4400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74508" y="5895917"/>
              <a:ext cx="6048" cy="34018"/>
            </a:xfrm>
            <a:custGeom>
              <a:avLst/>
              <a:gdLst>
                <a:gd name="T0" fmla="*/ 2 w 2"/>
                <a:gd name="T1" fmla="*/ 1 h 11"/>
                <a:gd name="T2" fmla="*/ 2 w 2"/>
                <a:gd name="T3" fmla="*/ 10 h 11"/>
                <a:gd name="T4" fmla="*/ 0 w 2"/>
                <a:gd name="T5" fmla="*/ 11 h 11"/>
                <a:gd name="T6" fmla="*/ 0 w 2"/>
                <a:gd name="T7" fmla="*/ 11 h 11"/>
                <a:gd name="T8" fmla="*/ 1 w 2"/>
                <a:gd name="T9" fmla="*/ 10 h 11"/>
                <a:gd name="T10" fmla="*/ 1 w 2"/>
                <a:gd name="T11" fmla="*/ 0 h 11"/>
                <a:gd name="T12" fmla="*/ 2 w 2"/>
                <a:gd name="T1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1">
                  <a:moveTo>
                    <a:pt x="2" y="1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1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979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53043">
              <a:extLst>
                <a:ext uri="{FF2B5EF4-FFF2-40B4-BE49-F238E27FC236}">
                  <a16:creationId xmlns:a16="http://schemas.microsoft.com/office/drawing/2014/main" xmlns="" id="{54D4AA2C-B334-4350-B20F-F161875FC88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74508" y="5886846"/>
              <a:ext cx="6048" cy="12095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4 h 4"/>
                <a:gd name="T4" fmla="*/ 1 w 2"/>
                <a:gd name="T5" fmla="*/ 3 h 4"/>
                <a:gd name="T6" fmla="*/ 1 w 2"/>
                <a:gd name="T7" fmla="*/ 2 h 4"/>
                <a:gd name="T8" fmla="*/ 0 w 2"/>
                <a:gd name="T9" fmla="*/ 1 h 4"/>
                <a:gd name="T10" fmla="*/ 0 w 2"/>
                <a:gd name="T11" fmla="*/ 1 h 4"/>
                <a:gd name="T12" fmla="*/ 1 w 2"/>
                <a:gd name="T13" fmla="*/ 1 h 4"/>
                <a:gd name="T14" fmla="*/ 2 w 2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1"/>
                  </a:cubicBezTo>
                  <a:cubicBezTo>
                    <a:pt x="1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979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53044">
              <a:extLst>
                <a:ext uri="{FF2B5EF4-FFF2-40B4-BE49-F238E27FC236}">
                  <a16:creationId xmlns:a16="http://schemas.microsoft.com/office/drawing/2014/main" xmlns="" id="{3E5DECDB-4EE1-400F-B151-B4A0E096DE6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74508" y="5889870"/>
              <a:ext cx="3024" cy="40066"/>
            </a:xfrm>
            <a:custGeom>
              <a:avLst/>
              <a:gdLst>
                <a:gd name="T0" fmla="*/ 1 w 1"/>
                <a:gd name="T1" fmla="*/ 2 h 13"/>
                <a:gd name="T2" fmla="*/ 1 w 1"/>
                <a:gd name="T3" fmla="*/ 12 h 13"/>
                <a:gd name="T4" fmla="*/ 0 w 1"/>
                <a:gd name="T5" fmla="*/ 13 h 13"/>
                <a:gd name="T6" fmla="*/ 1 w 1"/>
                <a:gd name="T7" fmla="*/ 13 h 13"/>
                <a:gd name="T8" fmla="*/ 0 w 1"/>
                <a:gd name="T9" fmla="*/ 11 h 13"/>
                <a:gd name="T10" fmla="*/ 0 w 1"/>
                <a:gd name="T11" fmla="*/ 0 h 13"/>
                <a:gd name="T12" fmla="*/ 0 w 1"/>
                <a:gd name="T13" fmla="*/ 0 h 13"/>
                <a:gd name="T14" fmla="*/ 1 w 1"/>
                <a:gd name="T1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3">
                  <a:moveTo>
                    <a:pt x="1" y="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3"/>
                    <a:pt x="1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2"/>
                    <a:pt x="0" y="12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53045">
              <a:extLst>
                <a:ext uri="{FF2B5EF4-FFF2-40B4-BE49-F238E27FC236}">
                  <a16:creationId xmlns:a16="http://schemas.microsoft.com/office/drawing/2014/main" xmlns="" id="{9A3BCC7A-DEC3-4F06-B0E2-774B40BDA6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74508" y="5889870"/>
              <a:ext cx="3024" cy="6048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0 h 2"/>
                <a:gd name="T6" fmla="*/ 0 w 1"/>
                <a:gd name="T7" fmla="*/ 0 h 2"/>
                <a:gd name="T8" fmla="*/ 0 w 1"/>
                <a:gd name="T9" fmla="*/ 0 h 2"/>
                <a:gd name="T10" fmla="*/ 0 w 1"/>
                <a:gd name="T11" fmla="*/ 0 h 2"/>
                <a:gd name="T12" fmla="*/ 1 w 1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53047">
              <a:extLst>
                <a:ext uri="{FF2B5EF4-FFF2-40B4-BE49-F238E27FC236}">
                  <a16:creationId xmlns:a16="http://schemas.microsoft.com/office/drawing/2014/main" xmlns="" id="{6FB9D400-488C-420E-AE07-A7F5EFE76E5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62413" y="5871727"/>
              <a:ext cx="3024" cy="124734"/>
            </a:xfrm>
            <a:custGeom>
              <a:avLst/>
              <a:gdLst>
                <a:gd name="T0" fmla="*/ 1 w 1"/>
                <a:gd name="T1" fmla="*/ 2 h 41"/>
                <a:gd name="T2" fmla="*/ 1 w 1"/>
                <a:gd name="T3" fmla="*/ 41 h 41"/>
                <a:gd name="T4" fmla="*/ 0 w 1"/>
                <a:gd name="T5" fmla="*/ 40 h 41"/>
                <a:gd name="T6" fmla="*/ 0 w 1"/>
                <a:gd name="T7" fmla="*/ 0 h 41"/>
                <a:gd name="T8" fmla="*/ 1 w 1"/>
                <a:gd name="T9" fmla="*/ 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1">
                  <a:moveTo>
                    <a:pt x="1" y="2"/>
                  </a:move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6FC5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53048">
              <a:extLst>
                <a:ext uri="{FF2B5EF4-FFF2-40B4-BE49-F238E27FC236}">
                  <a16:creationId xmlns:a16="http://schemas.microsoft.com/office/drawing/2014/main" xmlns="" id="{F6C9B63C-843C-43B6-B3DE-D317D3A5DFF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62413" y="5774963"/>
              <a:ext cx="3024" cy="102811"/>
            </a:xfrm>
            <a:custGeom>
              <a:avLst/>
              <a:gdLst>
                <a:gd name="T0" fmla="*/ 1 w 1"/>
                <a:gd name="T1" fmla="*/ 1 h 34"/>
                <a:gd name="T2" fmla="*/ 1 w 1"/>
                <a:gd name="T3" fmla="*/ 34 h 34"/>
                <a:gd name="T4" fmla="*/ 0 w 1"/>
                <a:gd name="T5" fmla="*/ 32 h 34"/>
                <a:gd name="T6" fmla="*/ 0 w 1"/>
                <a:gd name="T7" fmla="*/ 0 h 34"/>
                <a:gd name="T8" fmla="*/ 1 w 1"/>
                <a:gd name="T9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4">
                  <a:moveTo>
                    <a:pt x="1" y="1"/>
                  </a:moveTo>
                  <a:cubicBezTo>
                    <a:pt x="1" y="34"/>
                    <a:pt x="1" y="34"/>
                    <a:pt x="1" y="34"/>
                  </a:cubicBezTo>
                  <a:cubicBezTo>
                    <a:pt x="1" y="33"/>
                    <a:pt x="0" y="32"/>
                    <a:pt x="0" y="3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4BA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53049">
              <a:extLst>
                <a:ext uri="{FF2B5EF4-FFF2-40B4-BE49-F238E27FC236}">
                  <a16:creationId xmlns:a16="http://schemas.microsoft.com/office/drawing/2014/main" xmlns="" id="{42032F95-540C-47E4-9B4A-045C47D33F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95888" y="5762868"/>
              <a:ext cx="66525" cy="230569"/>
            </a:xfrm>
            <a:custGeom>
              <a:avLst/>
              <a:gdLst>
                <a:gd name="T0" fmla="*/ 22 w 22"/>
                <a:gd name="T1" fmla="*/ 36 h 76"/>
                <a:gd name="T2" fmla="*/ 22 w 22"/>
                <a:gd name="T3" fmla="*/ 76 h 76"/>
                <a:gd name="T4" fmla="*/ 0 w 22"/>
                <a:gd name="T5" fmla="*/ 64 h 76"/>
                <a:gd name="T6" fmla="*/ 0 w 22"/>
                <a:gd name="T7" fmla="*/ 0 h 76"/>
                <a:gd name="T8" fmla="*/ 22 w 22"/>
                <a:gd name="T9" fmla="*/ 36 h 76"/>
                <a:gd name="T10" fmla="*/ 19 w 22"/>
                <a:gd name="T11" fmla="*/ 50 h 76"/>
                <a:gd name="T12" fmla="*/ 19 w 22"/>
                <a:gd name="T13" fmla="*/ 38 h 76"/>
                <a:gd name="T14" fmla="*/ 19 w 22"/>
                <a:gd name="T15" fmla="*/ 37 h 76"/>
                <a:gd name="T16" fmla="*/ 17 w 22"/>
                <a:gd name="T17" fmla="*/ 38 h 76"/>
                <a:gd name="T18" fmla="*/ 17 w 22"/>
                <a:gd name="T19" fmla="*/ 38 h 76"/>
                <a:gd name="T20" fmla="*/ 17 w 22"/>
                <a:gd name="T21" fmla="*/ 50 h 76"/>
                <a:gd name="T22" fmla="*/ 18 w 22"/>
                <a:gd name="T23" fmla="*/ 51 h 76"/>
                <a:gd name="T24" fmla="*/ 18 w 22"/>
                <a:gd name="T25" fmla="*/ 51 h 76"/>
                <a:gd name="T26" fmla="*/ 18 w 22"/>
                <a:gd name="T27" fmla="*/ 51 h 76"/>
                <a:gd name="T28" fmla="*/ 19 w 22"/>
                <a:gd name="T29" fmla="*/ 5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76">
                  <a:moveTo>
                    <a:pt x="22" y="36"/>
                  </a:moveTo>
                  <a:cubicBezTo>
                    <a:pt x="22" y="76"/>
                    <a:pt x="22" y="76"/>
                    <a:pt x="22" y="76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12"/>
                    <a:pt x="14" y="24"/>
                    <a:pt x="22" y="36"/>
                  </a:cubicBezTo>
                  <a:close/>
                  <a:moveTo>
                    <a:pt x="19" y="50"/>
                  </a:move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7"/>
                    <a:pt x="19" y="37"/>
                  </a:cubicBezTo>
                  <a:cubicBezTo>
                    <a:pt x="18" y="37"/>
                    <a:pt x="18" y="37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8" y="51"/>
                    <a:pt x="18" y="51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9" y="51"/>
                    <a:pt x="19" y="50"/>
                    <a:pt x="19" y="50"/>
                  </a:cubicBezTo>
                  <a:close/>
                </a:path>
              </a:pathLst>
            </a:custGeom>
            <a:solidFill>
              <a:srgbClr val="80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53050">
              <a:extLst>
                <a:ext uri="{FF2B5EF4-FFF2-40B4-BE49-F238E27FC236}">
                  <a16:creationId xmlns:a16="http://schemas.microsoft.com/office/drawing/2014/main" xmlns="" id="{68711E79-4892-446D-8456-D270A721DA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5888" y="5738677"/>
              <a:ext cx="66525" cy="133050"/>
            </a:xfrm>
            <a:custGeom>
              <a:avLst/>
              <a:gdLst>
                <a:gd name="T0" fmla="*/ 22 w 22"/>
                <a:gd name="T1" fmla="*/ 12 h 44"/>
                <a:gd name="T2" fmla="*/ 22 w 22"/>
                <a:gd name="T3" fmla="*/ 44 h 44"/>
                <a:gd name="T4" fmla="*/ 0 w 22"/>
                <a:gd name="T5" fmla="*/ 8 h 44"/>
                <a:gd name="T6" fmla="*/ 0 w 22"/>
                <a:gd name="T7" fmla="*/ 0 h 44"/>
                <a:gd name="T8" fmla="*/ 22 w 22"/>
                <a:gd name="T9" fmla="*/ 1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44">
                  <a:moveTo>
                    <a:pt x="22" y="12"/>
                  </a:moveTo>
                  <a:cubicBezTo>
                    <a:pt x="22" y="44"/>
                    <a:pt x="22" y="44"/>
                    <a:pt x="22" y="44"/>
                  </a:cubicBezTo>
                  <a:cubicBezTo>
                    <a:pt x="14" y="32"/>
                    <a:pt x="7" y="20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2" y="12"/>
                  </a:lnTo>
                  <a:close/>
                </a:path>
              </a:pathLst>
            </a:custGeom>
            <a:solidFill>
              <a:srgbClr val="58C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53054">
              <a:extLst>
                <a:ext uri="{FF2B5EF4-FFF2-40B4-BE49-F238E27FC236}">
                  <a16:creationId xmlns:a16="http://schemas.microsoft.com/office/drawing/2014/main" xmlns="" id="{4FFF6EDD-685B-4155-B0F2-9EFB8AEF7C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47293" y="5874751"/>
              <a:ext cx="6048" cy="43090"/>
            </a:xfrm>
            <a:custGeom>
              <a:avLst/>
              <a:gdLst>
                <a:gd name="T0" fmla="*/ 2 w 2"/>
                <a:gd name="T1" fmla="*/ 1 h 14"/>
                <a:gd name="T2" fmla="*/ 2 w 2"/>
                <a:gd name="T3" fmla="*/ 13 h 14"/>
                <a:gd name="T4" fmla="*/ 1 w 2"/>
                <a:gd name="T5" fmla="*/ 14 h 14"/>
                <a:gd name="T6" fmla="*/ 2 w 2"/>
                <a:gd name="T7" fmla="*/ 13 h 14"/>
                <a:gd name="T8" fmla="*/ 2 w 2"/>
                <a:gd name="T9" fmla="*/ 2 h 14"/>
                <a:gd name="T10" fmla="*/ 1 w 2"/>
                <a:gd name="T11" fmla="*/ 1 h 14"/>
                <a:gd name="T12" fmla="*/ 0 w 2"/>
                <a:gd name="T13" fmla="*/ 1 h 14"/>
                <a:gd name="T14" fmla="*/ 2 w 2"/>
                <a:gd name="T15" fmla="*/ 0 h 14"/>
                <a:gd name="T16" fmla="*/ 2 w 2"/>
                <a:gd name="T17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4">
                  <a:moveTo>
                    <a:pt x="2" y="1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4"/>
                    <a:pt x="1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979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53056">
              <a:extLst>
                <a:ext uri="{FF2B5EF4-FFF2-40B4-BE49-F238E27FC236}">
                  <a16:creationId xmlns:a16="http://schemas.microsoft.com/office/drawing/2014/main" xmlns="" id="{90E93BE7-9116-4CF9-8F1D-1CD3F5EDEE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47293" y="5877774"/>
              <a:ext cx="6048" cy="40066"/>
            </a:xfrm>
            <a:custGeom>
              <a:avLst/>
              <a:gdLst>
                <a:gd name="T0" fmla="*/ 2 w 2"/>
                <a:gd name="T1" fmla="*/ 1 h 13"/>
                <a:gd name="T2" fmla="*/ 2 w 2"/>
                <a:gd name="T3" fmla="*/ 12 h 13"/>
                <a:gd name="T4" fmla="*/ 1 w 2"/>
                <a:gd name="T5" fmla="*/ 13 h 13"/>
                <a:gd name="T6" fmla="*/ 1 w 2"/>
                <a:gd name="T7" fmla="*/ 13 h 13"/>
                <a:gd name="T8" fmla="*/ 2 w 2"/>
                <a:gd name="T9" fmla="*/ 12 h 13"/>
                <a:gd name="T10" fmla="*/ 1 w 2"/>
                <a:gd name="T11" fmla="*/ 11 h 13"/>
                <a:gd name="T12" fmla="*/ 0 w 2"/>
                <a:gd name="T13" fmla="*/ 0 h 13"/>
                <a:gd name="T14" fmla="*/ 0 w 2"/>
                <a:gd name="T15" fmla="*/ 0 h 13"/>
                <a:gd name="T16" fmla="*/ 1 w 2"/>
                <a:gd name="T17" fmla="*/ 0 h 13"/>
                <a:gd name="T18" fmla="*/ 2 w 2"/>
                <a:gd name="T1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3">
                  <a:moveTo>
                    <a:pt x="2" y="1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1" y="12"/>
                    <a:pt x="1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1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53058">
              <a:extLst>
                <a:ext uri="{FF2B5EF4-FFF2-40B4-BE49-F238E27FC236}">
                  <a16:creationId xmlns:a16="http://schemas.microsoft.com/office/drawing/2014/main" xmlns="" id="{88672D48-7494-4D42-9D88-6FA644F1FB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47293" y="5877774"/>
              <a:ext cx="6048" cy="40066"/>
            </a:xfrm>
            <a:custGeom>
              <a:avLst/>
              <a:gdLst>
                <a:gd name="T0" fmla="*/ 2 w 2"/>
                <a:gd name="T1" fmla="*/ 12 h 13"/>
                <a:gd name="T2" fmla="*/ 1 w 2"/>
                <a:gd name="T3" fmla="*/ 13 h 13"/>
                <a:gd name="T4" fmla="*/ 1 w 2"/>
                <a:gd name="T5" fmla="*/ 13 h 13"/>
                <a:gd name="T6" fmla="*/ 0 w 2"/>
                <a:gd name="T7" fmla="*/ 12 h 13"/>
                <a:gd name="T8" fmla="*/ 0 w 2"/>
                <a:gd name="T9" fmla="*/ 0 h 13"/>
                <a:gd name="T10" fmla="*/ 0 w 2"/>
                <a:gd name="T11" fmla="*/ 0 h 13"/>
                <a:gd name="T12" fmla="*/ 0 w 2"/>
                <a:gd name="T13" fmla="*/ 0 h 13"/>
                <a:gd name="T14" fmla="*/ 1 w 2"/>
                <a:gd name="T15" fmla="*/ 11 h 13"/>
                <a:gd name="T16" fmla="*/ 2 w 2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3">
                  <a:moveTo>
                    <a:pt x="2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2"/>
                    <a:pt x="1" y="12"/>
                    <a:pt x="2" y="12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53062">
              <a:extLst>
                <a:ext uri="{FF2B5EF4-FFF2-40B4-BE49-F238E27FC236}">
                  <a16:creationId xmlns:a16="http://schemas.microsoft.com/office/drawing/2014/main" xmlns="" id="{9365A00A-0C27-4076-8C54-57EAF12620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2864" y="5735653"/>
              <a:ext cx="3024" cy="27215"/>
            </a:xfrm>
            <a:custGeom>
              <a:avLst/>
              <a:gdLst>
                <a:gd name="T0" fmla="*/ 1 w 1"/>
                <a:gd name="T1" fmla="*/ 1 h 9"/>
                <a:gd name="T2" fmla="*/ 1 w 1"/>
                <a:gd name="T3" fmla="*/ 9 h 9"/>
                <a:gd name="T4" fmla="*/ 0 w 1"/>
                <a:gd name="T5" fmla="*/ 7 h 9"/>
                <a:gd name="T6" fmla="*/ 0 w 1"/>
                <a:gd name="T7" fmla="*/ 0 h 9"/>
                <a:gd name="T8" fmla="*/ 1 w 1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9">
                  <a:moveTo>
                    <a:pt x="1" y="1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979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0" name="组合 369">
            <a:extLst>
              <a:ext uri="{FF2B5EF4-FFF2-40B4-BE49-F238E27FC236}">
                <a16:creationId xmlns:a16="http://schemas.microsoft.com/office/drawing/2014/main" xmlns="" id="{94A90599-F312-4941-93F3-092FAC271AD3}"/>
              </a:ext>
            </a:extLst>
          </p:cNvPr>
          <p:cNvGrpSpPr/>
          <p:nvPr/>
        </p:nvGrpSpPr>
        <p:grpSpPr>
          <a:xfrm>
            <a:off x="5937062" y="1992410"/>
            <a:ext cx="317876" cy="409512"/>
            <a:chOff x="4074305" y="2603183"/>
            <a:chExt cx="779730" cy="1004506"/>
          </a:xfrm>
        </p:grpSpPr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xmlns="" id="{B7DDE7D4-6979-457A-987C-6BBB6B5F11B6}"/>
                </a:ext>
              </a:extLst>
            </p:cNvPr>
            <p:cNvSpPr/>
            <p:nvPr/>
          </p:nvSpPr>
          <p:spPr>
            <a:xfrm>
              <a:off x="4331112" y="3417189"/>
              <a:ext cx="323850" cy="190500"/>
            </a:xfrm>
            <a:custGeom>
              <a:avLst/>
              <a:gdLst>
                <a:gd name="connsiteX0" fmla="*/ 329756 w 323850"/>
                <a:gd name="connsiteY0" fmla="*/ 99155 h 190500"/>
                <a:gd name="connsiteX1" fmla="*/ 164878 w 323850"/>
                <a:gd name="connsiteY1" fmla="*/ 198311 h 190500"/>
                <a:gd name="connsiteX2" fmla="*/ 0 w 323850"/>
                <a:gd name="connsiteY2" fmla="*/ 99155 h 190500"/>
                <a:gd name="connsiteX3" fmla="*/ 164878 w 323850"/>
                <a:gd name="connsiteY3" fmla="*/ 0 h 190500"/>
                <a:gd name="connsiteX4" fmla="*/ 329756 w 323850"/>
                <a:gd name="connsiteY4" fmla="*/ 99155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850" h="190500">
                  <a:moveTo>
                    <a:pt x="329756" y="99155"/>
                  </a:moveTo>
                  <a:cubicBezTo>
                    <a:pt x="329756" y="153917"/>
                    <a:pt x="255937" y="198311"/>
                    <a:pt x="164878" y="198311"/>
                  </a:cubicBezTo>
                  <a:cubicBezTo>
                    <a:pt x="73818" y="198311"/>
                    <a:pt x="0" y="153917"/>
                    <a:pt x="0" y="99155"/>
                  </a:cubicBezTo>
                  <a:cubicBezTo>
                    <a:pt x="0" y="44393"/>
                    <a:pt x="73818" y="0"/>
                    <a:pt x="164878" y="0"/>
                  </a:cubicBezTo>
                  <a:cubicBezTo>
                    <a:pt x="255937" y="0"/>
                    <a:pt x="329756" y="44393"/>
                    <a:pt x="329756" y="99155"/>
                  </a:cubicBezTo>
                  <a:close/>
                </a:path>
              </a:pathLst>
            </a:custGeom>
            <a:solidFill>
              <a:srgbClr val="FFB74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xmlns="" id="{A68DF8B2-871B-485B-B22D-A06E5EFBFC93}"/>
                </a:ext>
              </a:extLst>
            </p:cNvPr>
            <p:cNvSpPr/>
            <p:nvPr/>
          </p:nvSpPr>
          <p:spPr>
            <a:xfrm>
              <a:off x="4335970" y="3395472"/>
              <a:ext cx="314325" cy="180975"/>
            </a:xfrm>
            <a:custGeom>
              <a:avLst/>
              <a:gdLst>
                <a:gd name="connsiteX0" fmla="*/ 320040 w 314325"/>
                <a:gd name="connsiteY0" fmla="*/ 94298 h 180975"/>
                <a:gd name="connsiteX1" fmla="*/ 160020 w 314325"/>
                <a:gd name="connsiteY1" fmla="*/ 188595 h 180975"/>
                <a:gd name="connsiteX2" fmla="*/ 0 w 314325"/>
                <a:gd name="connsiteY2" fmla="*/ 94298 h 180975"/>
                <a:gd name="connsiteX3" fmla="*/ 160020 w 314325"/>
                <a:gd name="connsiteY3" fmla="*/ 0 h 180975"/>
                <a:gd name="connsiteX4" fmla="*/ 320040 w 314325"/>
                <a:gd name="connsiteY4" fmla="*/ 94298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325" h="180975">
                  <a:moveTo>
                    <a:pt x="320040" y="94298"/>
                  </a:moveTo>
                  <a:cubicBezTo>
                    <a:pt x="320040" y="146377"/>
                    <a:pt x="248397" y="188595"/>
                    <a:pt x="160020" y="188595"/>
                  </a:cubicBezTo>
                  <a:cubicBezTo>
                    <a:pt x="71643" y="188595"/>
                    <a:pt x="0" y="146377"/>
                    <a:pt x="0" y="94298"/>
                  </a:cubicBezTo>
                  <a:cubicBezTo>
                    <a:pt x="0" y="42218"/>
                    <a:pt x="71643" y="0"/>
                    <a:pt x="160020" y="0"/>
                  </a:cubicBezTo>
                  <a:cubicBezTo>
                    <a:pt x="248397" y="0"/>
                    <a:pt x="320040" y="42218"/>
                    <a:pt x="320040" y="94298"/>
                  </a:cubicBezTo>
                  <a:close/>
                </a:path>
              </a:pathLst>
            </a:custGeom>
            <a:solidFill>
              <a:srgbClr val="FFA33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xmlns="" id="{87B8152B-5858-470B-8174-56596F3C00FD}"/>
                </a:ext>
              </a:extLst>
            </p:cNvPr>
            <p:cNvSpPr/>
            <p:nvPr/>
          </p:nvSpPr>
          <p:spPr>
            <a:xfrm>
              <a:off x="4442174" y="3368421"/>
              <a:ext cx="104775" cy="133350"/>
            </a:xfrm>
            <a:custGeom>
              <a:avLst/>
              <a:gdLst>
                <a:gd name="connsiteX0" fmla="*/ 0 w 104775"/>
                <a:gd name="connsiteY0" fmla="*/ 7620 h 133350"/>
                <a:gd name="connsiteX1" fmla="*/ 0 w 104775"/>
                <a:gd name="connsiteY1" fmla="*/ 95536 h 133350"/>
                <a:gd name="connsiteX2" fmla="*/ 53816 w 104775"/>
                <a:gd name="connsiteY2" fmla="*/ 137160 h 133350"/>
                <a:gd name="connsiteX3" fmla="*/ 107633 w 104775"/>
                <a:gd name="connsiteY3" fmla="*/ 94392 h 133350"/>
                <a:gd name="connsiteX4" fmla="*/ 107633 w 104775"/>
                <a:gd name="connsiteY4" fmla="*/ 0 h 133350"/>
                <a:gd name="connsiteX5" fmla="*/ 0 w 104775"/>
                <a:gd name="connsiteY5" fmla="*/ 0 h 133350"/>
                <a:gd name="connsiteX6" fmla="*/ 0 w 104775"/>
                <a:gd name="connsiteY6" fmla="*/ 762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775" h="133350">
                  <a:moveTo>
                    <a:pt x="0" y="7620"/>
                  </a:moveTo>
                  <a:lnTo>
                    <a:pt x="0" y="95536"/>
                  </a:lnTo>
                  <a:cubicBezTo>
                    <a:pt x="0" y="95536"/>
                    <a:pt x="6668" y="137065"/>
                    <a:pt x="53816" y="137160"/>
                  </a:cubicBezTo>
                  <a:cubicBezTo>
                    <a:pt x="110300" y="137160"/>
                    <a:pt x="107633" y="94392"/>
                    <a:pt x="107633" y="94392"/>
                  </a:cubicBezTo>
                  <a:lnTo>
                    <a:pt x="107633" y="0"/>
                  </a:lnTo>
                  <a:lnTo>
                    <a:pt x="0" y="0"/>
                  </a:lnTo>
                  <a:lnTo>
                    <a:pt x="0" y="7620"/>
                  </a:lnTo>
                  <a:close/>
                </a:path>
              </a:pathLst>
            </a:custGeom>
            <a:solidFill>
              <a:srgbClr val="FFB74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xmlns="" id="{74739085-B626-4CF9-9578-70FF0C8065B0}"/>
                </a:ext>
              </a:extLst>
            </p:cNvPr>
            <p:cNvSpPr/>
            <p:nvPr/>
          </p:nvSpPr>
          <p:spPr>
            <a:xfrm>
              <a:off x="4160996" y="2840164"/>
              <a:ext cx="666750" cy="533400"/>
            </a:xfrm>
            <a:custGeom>
              <a:avLst/>
              <a:gdLst>
                <a:gd name="connsiteX0" fmla="*/ 0 w 666750"/>
                <a:gd name="connsiteY0" fmla="*/ 95 h 533400"/>
                <a:gd name="connsiteX1" fmla="*/ 118491 w 666750"/>
                <a:gd name="connsiteY1" fmla="*/ 406432 h 533400"/>
                <a:gd name="connsiteX2" fmla="*/ 325469 w 666750"/>
                <a:gd name="connsiteY2" fmla="*/ 534638 h 533400"/>
                <a:gd name="connsiteX3" fmla="*/ 549116 w 666750"/>
                <a:gd name="connsiteY3" fmla="*/ 425768 h 533400"/>
                <a:gd name="connsiteX4" fmla="*/ 670084 w 666750"/>
                <a:gd name="connsiteY4" fmla="*/ 0 h 533400"/>
                <a:gd name="connsiteX5" fmla="*/ 0 w 666750"/>
                <a:gd name="connsiteY5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6750" h="533400">
                  <a:moveTo>
                    <a:pt x="0" y="95"/>
                  </a:moveTo>
                  <a:lnTo>
                    <a:pt x="118491" y="406432"/>
                  </a:lnTo>
                  <a:cubicBezTo>
                    <a:pt x="118491" y="406432"/>
                    <a:pt x="157448" y="520160"/>
                    <a:pt x="325469" y="534638"/>
                  </a:cubicBezTo>
                  <a:cubicBezTo>
                    <a:pt x="493395" y="549116"/>
                    <a:pt x="549116" y="425768"/>
                    <a:pt x="549116" y="425768"/>
                  </a:cubicBezTo>
                  <a:lnTo>
                    <a:pt x="6700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A33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xmlns="" id="{7007CB73-56F2-4A4D-8510-4E54BC70A51F}"/>
                </a:ext>
              </a:extLst>
            </p:cNvPr>
            <p:cNvSpPr/>
            <p:nvPr/>
          </p:nvSpPr>
          <p:spPr>
            <a:xfrm>
              <a:off x="4154614" y="2603183"/>
              <a:ext cx="676275" cy="400050"/>
            </a:xfrm>
            <a:custGeom>
              <a:avLst/>
              <a:gdLst>
                <a:gd name="connsiteX0" fmla="*/ 684466 w 676275"/>
                <a:gd name="connsiteY0" fmla="*/ 203740 h 400050"/>
                <a:gd name="connsiteX1" fmla="*/ 342233 w 676275"/>
                <a:gd name="connsiteY1" fmla="*/ 407480 h 400050"/>
                <a:gd name="connsiteX2" fmla="*/ 0 w 676275"/>
                <a:gd name="connsiteY2" fmla="*/ 203740 h 400050"/>
                <a:gd name="connsiteX3" fmla="*/ 342233 w 676275"/>
                <a:gd name="connsiteY3" fmla="*/ 0 h 400050"/>
                <a:gd name="connsiteX4" fmla="*/ 684466 w 676275"/>
                <a:gd name="connsiteY4" fmla="*/ 203740 h 40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6275" h="400050">
                  <a:moveTo>
                    <a:pt x="684466" y="203740"/>
                  </a:moveTo>
                  <a:cubicBezTo>
                    <a:pt x="684466" y="316262"/>
                    <a:pt x="531243" y="407480"/>
                    <a:pt x="342233" y="407480"/>
                  </a:cubicBezTo>
                  <a:cubicBezTo>
                    <a:pt x="153223" y="407480"/>
                    <a:pt x="0" y="316262"/>
                    <a:pt x="0" y="203740"/>
                  </a:cubicBezTo>
                  <a:cubicBezTo>
                    <a:pt x="0" y="91217"/>
                    <a:pt x="153223" y="0"/>
                    <a:pt x="342233" y="0"/>
                  </a:cubicBezTo>
                  <a:cubicBezTo>
                    <a:pt x="531244" y="0"/>
                    <a:pt x="684466" y="91217"/>
                    <a:pt x="684466" y="203740"/>
                  </a:cubicBezTo>
                  <a:close/>
                </a:path>
              </a:pathLst>
            </a:custGeom>
            <a:solidFill>
              <a:srgbClr val="FFFFB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xmlns="" id="{17BAD180-420F-482E-9C8E-481003889ADD}"/>
                </a:ext>
              </a:extLst>
            </p:cNvPr>
            <p:cNvSpPr/>
            <p:nvPr/>
          </p:nvSpPr>
          <p:spPr>
            <a:xfrm>
              <a:off x="4198810" y="2637092"/>
              <a:ext cx="590550" cy="333375"/>
            </a:xfrm>
            <a:custGeom>
              <a:avLst/>
              <a:gdLst>
                <a:gd name="connsiteX0" fmla="*/ 594360 w 590550"/>
                <a:gd name="connsiteY0" fmla="*/ 169831 h 333375"/>
                <a:gd name="connsiteX1" fmla="*/ 297180 w 590550"/>
                <a:gd name="connsiteY1" fmla="*/ 339661 h 333375"/>
                <a:gd name="connsiteX2" fmla="*/ 0 w 590550"/>
                <a:gd name="connsiteY2" fmla="*/ 169831 h 333375"/>
                <a:gd name="connsiteX3" fmla="*/ 297180 w 590550"/>
                <a:gd name="connsiteY3" fmla="*/ 0 h 333375"/>
                <a:gd name="connsiteX4" fmla="*/ 594360 w 590550"/>
                <a:gd name="connsiteY4" fmla="*/ 169831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0550" h="333375">
                  <a:moveTo>
                    <a:pt x="594360" y="169831"/>
                  </a:moveTo>
                  <a:cubicBezTo>
                    <a:pt x="594360" y="263626"/>
                    <a:pt x="461308" y="339661"/>
                    <a:pt x="297180" y="339661"/>
                  </a:cubicBezTo>
                  <a:cubicBezTo>
                    <a:pt x="133052" y="339661"/>
                    <a:pt x="0" y="263626"/>
                    <a:pt x="0" y="169831"/>
                  </a:cubicBezTo>
                  <a:cubicBezTo>
                    <a:pt x="0" y="76036"/>
                    <a:pt x="133052" y="0"/>
                    <a:pt x="297180" y="0"/>
                  </a:cubicBezTo>
                  <a:cubicBezTo>
                    <a:pt x="461308" y="0"/>
                    <a:pt x="594360" y="76036"/>
                    <a:pt x="594360" y="169831"/>
                  </a:cubicBezTo>
                  <a:close/>
                </a:path>
              </a:pathLst>
            </a:custGeom>
            <a:solidFill>
              <a:srgbClr val="FFE89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xmlns="" id="{228333BD-14BB-4697-A6E8-8F6D71FEF0BC}"/>
                </a:ext>
              </a:extLst>
            </p:cNvPr>
            <p:cNvSpPr/>
            <p:nvPr/>
          </p:nvSpPr>
          <p:spPr>
            <a:xfrm>
              <a:off x="4331112" y="3063335"/>
              <a:ext cx="142875" cy="171450"/>
            </a:xfrm>
            <a:custGeom>
              <a:avLst/>
              <a:gdLst>
                <a:gd name="connsiteX0" fmla="*/ 49340 w 142875"/>
                <a:gd name="connsiteY0" fmla="*/ 52674 h 171450"/>
                <a:gd name="connsiteX1" fmla="*/ 70104 w 142875"/>
                <a:gd name="connsiteY1" fmla="*/ 0 h 171450"/>
                <a:gd name="connsiteX2" fmla="*/ 93631 w 142875"/>
                <a:gd name="connsiteY2" fmla="*/ 58960 h 171450"/>
                <a:gd name="connsiteX3" fmla="*/ 143447 w 142875"/>
                <a:gd name="connsiteY3" fmla="*/ 74867 h 171450"/>
                <a:gd name="connsiteX4" fmla="*/ 108680 w 142875"/>
                <a:gd name="connsiteY4" fmla="*/ 113252 h 171450"/>
                <a:gd name="connsiteX5" fmla="*/ 118681 w 142875"/>
                <a:gd name="connsiteY5" fmla="*/ 175832 h 171450"/>
                <a:gd name="connsiteX6" fmla="*/ 73628 w 142875"/>
                <a:gd name="connsiteY6" fmla="*/ 140589 h 171450"/>
                <a:gd name="connsiteX7" fmla="*/ 30004 w 142875"/>
                <a:gd name="connsiteY7" fmla="*/ 163354 h 171450"/>
                <a:gd name="connsiteX8" fmla="*/ 36957 w 142875"/>
                <a:gd name="connsiteY8" fmla="*/ 103156 h 171450"/>
                <a:gd name="connsiteX9" fmla="*/ 0 w 142875"/>
                <a:gd name="connsiteY9" fmla="*/ 54674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2875" h="171450">
                  <a:moveTo>
                    <a:pt x="49340" y="52674"/>
                  </a:moveTo>
                  <a:lnTo>
                    <a:pt x="70104" y="0"/>
                  </a:lnTo>
                  <a:lnTo>
                    <a:pt x="93631" y="58960"/>
                  </a:lnTo>
                  <a:lnTo>
                    <a:pt x="143447" y="74867"/>
                  </a:lnTo>
                  <a:lnTo>
                    <a:pt x="108680" y="113252"/>
                  </a:lnTo>
                  <a:lnTo>
                    <a:pt x="118681" y="175832"/>
                  </a:lnTo>
                  <a:lnTo>
                    <a:pt x="73628" y="140589"/>
                  </a:lnTo>
                  <a:lnTo>
                    <a:pt x="30004" y="163354"/>
                  </a:lnTo>
                  <a:lnTo>
                    <a:pt x="36957" y="103156"/>
                  </a:lnTo>
                  <a:lnTo>
                    <a:pt x="0" y="54674"/>
                  </a:lnTo>
                  <a:close/>
                </a:path>
              </a:pathLst>
            </a:custGeom>
            <a:solidFill>
              <a:srgbClr val="FF750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xmlns="" id="{6EEEE53D-F01A-4574-BA6D-F0105CD43136}"/>
                </a:ext>
              </a:extLst>
            </p:cNvPr>
            <p:cNvSpPr/>
            <p:nvPr/>
          </p:nvSpPr>
          <p:spPr>
            <a:xfrm>
              <a:off x="4682585" y="2987230"/>
              <a:ext cx="171450" cy="304800"/>
            </a:xfrm>
            <a:custGeom>
              <a:avLst/>
              <a:gdLst>
                <a:gd name="connsiteX0" fmla="*/ 33909 w 171450"/>
                <a:gd name="connsiteY0" fmla="*/ 0 h 304800"/>
                <a:gd name="connsiteX1" fmla="*/ 0 w 171450"/>
                <a:gd name="connsiteY1" fmla="*/ 21622 h 304800"/>
                <a:gd name="connsiteX2" fmla="*/ 133064 w 171450"/>
                <a:gd name="connsiteY2" fmla="*/ 180213 h 304800"/>
                <a:gd name="connsiteX3" fmla="*/ 0 w 171450"/>
                <a:gd name="connsiteY3" fmla="*/ 306038 h 304800"/>
                <a:gd name="connsiteX4" fmla="*/ 162211 w 171450"/>
                <a:gd name="connsiteY4" fmla="*/ 175451 h 304800"/>
                <a:gd name="connsiteX5" fmla="*/ 144589 w 171450"/>
                <a:gd name="connsiteY5" fmla="*/ 62675 h 304800"/>
                <a:gd name="connsiteX6" fmla="*/ 33909 w 171450"/>
                <a:gd name="connsiteY6" fmla="*/ 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450" h="304800">
                  <a:moveTo>
                    <a:pt x="33909" y="0"/>
                  </a:moveTo>
                  <a:lnTo>
                    <a:pt x="0" y="21622"/>
                  </a:lnTo>
                  <a:cubicBezTo>
                    <a:pt x="0" y="21622"/>
                    <a:pt x="144494" y="110014"/>
                    <a:pt x="133064" y="180213"/>
                  </a:cubicBezTo>
                  <a:cubicBezTo>
                    <a:pt x="133064" y="180213"/>
                    <a:pt x="128207" y="264890"/>
                    <a:pt x="0" y="306038"/>
                  </a:cubicBezTo>
                  <a:cubicBezTo>
                    <a:pt x="0" y="306038"/>
                    <a:pt x="103251" y="285560"/>
                    <a:pt x="162211" y="175451"/>
                  </a:cubicBezTo>
                  <a:cubicBezTo>
                    <a:pt x="184880" y="133064"/>
                    <a:pt x="174593" y="85535"/>
                    <a:pt x="144589" y="62675"/>
                  </a:cubicBezTo>
                  <a:cubicBezTo>
                    <a:pt x="94869" y="24670"/>
                    <a:pt x="33909" y="0"/>
                    <a:pt x="33909" y="0"/>
                  </a:cubicBezTo>
                  <a:close/>
                </a:path>
              </a:pathLst>
            </a:custGeom>
            <a:solidFill>
              <a:srgbClr val="FFF4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xmlns="" id="{4A1AD04C-3456-45B5-A318-EC342AFDCB9D}"/>
                </a:ext>
              </a:extLst>
            </p:cNvPr>
            <p:cNvSpPr/>
            <p:nvPr/>
          </p:nvSpPr>
          <p:spPr>
            <a:xfrm>
              <a:off x="4682585" y="3009043"/>
              <a:ext cx="142875" cy="276225"/>
            </a:xfrm>
            <a:custGeom>
              <a:avLst/>
              <a:gdLst>
                <a:gd name="connsiteX0" fmla="*/ 0 w 142875"/>
                <a:gd name="connsiteY0" fmla="*/ 0 h 276225"/>
                <a:gd name="connsiteX1" fmla="*/ 0 w 142875"/>
                <a:gd name="connsiteY1" fmla="*/ 60579 h 276225"/>
                <a:gd name="connsiteX2" fmla="*/ 82391 w 142875"/>
                <a:gd name="connsiteY2" fmla="*/ 110014 h 276225"/>
                <a:gd name="connsiteX3" fmla="*/ 0 w 142875"/>
                <a:gd name="connsiteY3" fmla="*/ 236029 h 276225"/>
                <a:gd name="connsiteX4" fmla="*/ 0 w 142875"/>
                <a:gd name="connsiteY4" fmla="*/ 284416 h 276225"/>
                <a:gd name="connsiteX5" fmla="*/ 136684 w 142875"/>
                <a:gd name="connsiteY5" fmla="*/ 169545 h 276225"/>
                <a:gd name="connsiteX6" fmla="*/ 0 w 142875"/>
                <a:gd name="connsiteY6" fmla="*/ 0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875" h="276225">
                  <a:moveTo>
                    <a:pt x="0" y="0"/>
                  </a:moveTo>
                  <a:lnTo>
                    <a:pt x="0" y="60579"/>
                  </a:lnTo>
                  <a:lnTo>
                    <a:pt x="82391" y="110014"/>
                  </a:lnTo>
                  <a:cubicBezTo>
                    <a:pt x="82391" y="110014"/>
                    <a:pt x="130683" y="177927"/>
                    <a:pt x="0" y="236029"/>
                  </a:cubicBezTo>
                  <a:lnTo>
                    <a:pt x="0" y="284416"/>
                  </a:lnTo>
                  <a:cubicBezTo>
                    <a:pt x="0" y="284416"/>
                    <a:pt x="112490" y="251746"/>
                    <a:pt x="136684" y="169545"/>
                  </a:cubicBezTo>
                  <a:cubicBezTo>
                    <a:pt x="160877" y="87249"/>
                    <a:pt x="133064" y="62770"/>
                    <a:pt x="0" y="0"/>
                  </a:cubicBezTo>
                  <a:close/>
                </a:path>
              </a:pathLst>
            </a:custGeom>
            <a:solidFill>
              <a:srgbClr val="FFAB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xmlns="" id="{944B9066-F0E6-4CFF-9CEB-391C5E48742F}"/>
                </a:ext>
              </a:extLst>
            </p:cNvPr>
            <p:cNvSpPr/>
            <p:nvPr/>
          </p:nvSpPr>
          <p:spPr>
            <a:xfrm>
              <a:off x="4078172" y="2718432"/>
              <a:ext cx="104775" cy="76200"/>
            </a:xfrm>
            <a:custGeom>
              <a:avLst/>
              <a:gdLst>
                <a:gd name="connsiteX0" fmla="*/ 105303 w 104775"/>
                <a:gd name="connsiteY0" fmla="*/ 6385 h 76200"/>
                <a:gd name="connsiteX1" fmla="*/ 96826 w 104775"/>
                <a:gd name="connsiteY1" fmla="*/ 19148 h 76200"/>
                <a:gd name="connsiteX2" fmla="*/ 147 w 104775"/>
                <a:gd name="connsiteY2" fmla="*/ 76965 h 76200"/>
                <a:gd name="connsiteX3" fmla="*/ 105303 w 104775"/>
                <a:gd name="connsiteY3" fmla="*/ 6385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76200">
                  <a:moveTo>
                    <a:pt x="105303" y="6385"/>
                  </a:moveTo>
                  <a:lnTo>
                    <a:pt x="96826" y="19148"/>
                  </a:lnTo>
                  <a:cubicBezTo>
                    <a:pt x="96826" y="19148"/>
                    <a:pt x="12339" y="-3045"/>
                    <a:pt x="147" y="76965"/>
                  </a:cubicBezTo>
                  <a:cubicBezTo>
                    <a:pt x="147" y="77060"/>
                    <a:pt x="-8425" y="-26286"/>
                    <a:pt x="105303" y="6385"/>
                  </a:cubicBezTo>
                  <a:close/>
                </a:path>
              </a:pathLst>
            </a:custGeom>
            <a:solidFill>
              <a:srgbClr val="FFDBC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xmlns="" id="{D3CB97FB-CE1F-458D-9279-41403F5ABE9D}"/>
                </a:ext>
              </a:extLst>
            </p:cNvPr>
            <p:cNvSpPr/>
            <p:nvPr/>
          </p:nvSpPr>
          <p:spPr>
            <a:xfrm>
              <a:off x="4117256" y="2769679"/>
              <a:ext cx="76200" cy="200025"/>
            </a:xfrm>
            <a:custGeom>
              <a:avLst/>
              <a:gdLst>
                <a:gd name="connsiteX0" fmla="*/ 22213 w 76200"/>
                <a:gd name="connsiteY0" fmla="*/ 0 h 200025"/>
                <a:gd name="connsiteX1" fmla="*/ 66123 w 76200"/>
                <a:gd name="connsiteY1" fmla="*/ 152781 h 200025"/>
                <a:gd name="connsiteX2" fmla="*/ 84411 w 76200"/>
                <a:gd name="connsiteY2" fmla="*/ 207073 h 200025"/>
                <a:gd name="connsiteX3" fmla="*/ 39168 w 76200"/>
                <a:gd name="connsiteY3" fmla="*/ 167259 h 200025"/>
                <a:gd name="connsiteX4" fmla="*/ 22213 w 76200"/>
                <a:gd name="connsiteY4" fmla="*/ 0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200025">
                  <a:moveTo>
                    <a:pt x="22213" y="0"/>
                  </a:moveTo>
                  <a:cubicBezTo>
                    <a:pt x="22213" y="0"/>
                    <a:pt x="5830" y="90488"/>
                    <a:pt x="66123" y="152781"/>
                  </a:cubicBezTo>
                  <a:lnTo>
                    <a:pt x="84411" y="207073"/>
                  </a:lnTo>
                  <a:cubicBezTo>
                    <a:pt x="84411" y="207073"/>
                    <a:pt x="59265" y="198215"/>
                    <a:pt x="39168" y="167259"/>
                  </a:cubicBezTo>
                  <a:cubicBezTo>
                    <a:pt x="9354" y="121539"/>
                    <a:pt x="-22554" y="28385"/>
                    <a:pt x="22213" y="0"/>
                  </a:cubicBezTo>
                  <a:close/>
                </a:path>
              </a:pathLst>
            </a:custGeom>
            <a:solidFill>
              <a:srgbClr val="FF7F1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xmlns="" id="{F5CDF158-F68D-4068-80BB-13C32C4D17E8}"/>
                </a:ext>
              </a:extLst>
            </p:cNvPr>
            <p:cNvSpPr/>
            <p:nvPr/>
          </p:nvSpPr>
          <p:spPr>
            <a:xfrm>
              <a:off x="4074305" y="2726882"/>
              <a:ext cx="133350" cy="276225"/>
            </a:xfrm>
            <a:custGeom>
              <a:avLst/>
              <a:gdLst>
                <a:gd name="connsiteX0" fmla="*/ 103169 w 133350"/>
                <a:gd name="connsiteY0" fmla="*/ 6983 h 276225"/>
                <a:gd name="connsiteX1" fmla="*/ 91072 w 133350"/>
                <a:gd name="connsiteY1" fmla="*/ 29462 h 276225"/>
                <a:gd name="connsiteX2" fmla="*/ 84500 w 133350"/>
                <a:gd name="connsiteY2" fmla="*/ 47750 h 276225"/>
                <a:gd name="connsiteX3" fmla="*/ 51067 w 133350"/>
                <a:gd name="connsiteY3" fmla="*/ 112044 h 276225"/>
                <a:gd name="connsiteX4" fmla="*/ 121076 w 133350"/>
                <a:gd name="connsiteY4" fmla="*/ 226249 h 276225"/>
                <a:gd name="connsiteX5" fmla="*/ 135935 w 133350"/>
                <a:gd name="connsiteY5" fmla="*/ 282160 h 276225"/>
                <a:gd name="connsiteX6" fmla="*/ 870 w 133350"/>
                <a:gd name="connsiteY6" fmla="*/ 94613 h 276225"/>
                <a:gd name="connsiteX7" fmla="*/ 103169 w 133350"/>
                <a:gd name="connsiteY7" fmla="*/ 6983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350" h="276225">
                  <a:moveTo>
                    <a:pt x="103169" y="6983"/>
                  </a:moveTo>
                  <a:cubicBezTo>
                    <a:pt x="103169" y="6983"/>
                    <a:pt x="96978" y="15079"/>
                    <a:pt x="91072" y="29462"/>
                  </a:cubicBezTo>
                  <a:cubicBezTo>
                    <a:pt x="84881" y="44511"/>
                    <a:pt x="84500" y="47750"/>
                    <a:pt x="84500" y="47750"/>
                  </a:cubicBezTo>
                  <a:cubicBezTo>
                    <a:pt x="84500" y="47750"/>
                    <a:pt x="38970" y="20128"/>
                    <a:pt x="51067" y="112044"/>
                  </a:cubicBezTo>
                  <a:cubicBezTo>
                    <a:pt x="63164" y="203960"/>
                    <a:pt x="121076" y="226249"/>
                    <a:pt x="121076" y="226249"/>
                  </a:cubicBezTo>
                  <a:lnTo>
                    <a:pt x="135935" y="282160"/>
                  </a:lnTo>
                  <a:cubicBezTo>
                    <a:pt x="135935" y="282160"/>
                    <a:pt x="15444" y="257491"/>
                    <a:pt x="870" y="94613"/>
                  </a:cubicBezTo>
                  <a:cubicBezTo>
                    <a:pt x="-11036" y="-36737"/>
                    <a:pt x="103169" y="6983"/>
                    <a:pt x="103169" y="6983"/>
                  </a:cubicBezTo>
                  <a:close/>
                </a:path>
              </a:pathLst>
            </a:custGeom>
            <a:solidFill>
              <a:srgbClr val="FFAB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83" name="文本框 382">
            <a:extLst>
              <a:ext uri="{FF2B5EF4-FFF2-40B4-BE49-F238E27FC236}">
                <a16:creationId xmlns:a16="http://schemas.microsoft.com/office/drawing/2014/main" xmlns="" id="{FC614213-A863-4936-9E19-8C16C15A7A98}"/>
              </a:ext>
            </a:extLst>
          </p:cNvPr>
          <p:cNvSpPr txBox="1"/>
          <p:nvPr/>
        </p:nvSpPr>
        <p:spPr>
          <a:xfrm>
            <a:off x="8116663" y="1616629"/>
            <a:ext cx="1226177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19476000" lon="18882000" rev="3612000"/>
              </a:camera>
              <a:lightRig rig="threePt" dir="t"/>
            </a:scene3d>
          </a:bodyPr>
          <a:lstStyle/>
          <a:p>
            <a:r>
              <a:rPr lang="zh-CN" altLang="en-US" sz="7200" b="1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年</a:t>
            </a:r>
          </a:p>
        </p:txBody>
      </p:sp>
    </p:spTree>
    <p:extLst>
      <p:ext uri="{BB962C8B-B14F-4D97-AF65-F5344CB8AC3E}">
        <p14:creationId xmlns:p14="http://schemas.microsoft.com/office/powerpoint/2010/main" val="946043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5DC9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3E7BE23-60C0-4235-AE06-23C2F126B01D}"/>
              </a:ext>
            </a:extLst>
          </p:cNvPr>
          <p:cNvSpPr txBox="1"/>
          <p:nvPr/>
        </p:nvSpPr>
        <p:spPr>
          <a:xfrm>
            <a:off x="3066206" y="2411055"/>
            <a:ext cx="4652946" cy="31547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TopUp"/>
              <a:lightRig rig="soft" dir="t">
                <a:rot lat="0" lon="0" rev="11400000"/>
              </a:lightRig>
            </a:scene3d>
            <a:sp3d prstMaterial="matte"/>
          </a:bodyPr>
          <a:lstStyle/>
          <a:p>
            <a:r>
              <a:rPr lang="en-US" altLang="zh-CN" sz="19900" dirty="0">
                <a:ln w="50800">
                  <a:noFill/>
                </a:ln>
                <a:solidFill>
                  <a:srgbClr val="56BB83"/>
                </a:solidFill>
                <a:latin typeface="造字工房言宋（非商用）常规体" pitchFamily="50" charset="-122"/>
                <a:ea typeface="造字工房言宋（非商用）常规体" pitchFamily="50" charset="-122"/>
              </a:rPr>
              <a:t>7</a:t>
            </a:r>
            <a:r>
              <a:rPr lang="zh-CN" altLang="en-US" sz="19900" dirty="0">
                <a:ln w="50800">
                  <a:noFill/>
                </a:ln>
                <a:solidFill>
                  <a:srgbClr val="56BB83"/>
                </a:solidFill>
                <a:latin typeface="造字工房言宋（非商用）常规体" pitchFamily="50" charset="-122"/>
                <a:ea typeface="造字工房言宋（非商用）常规体" pitchFamily="50" charset="-122"/>
              </a:rPr>
              <a:t>月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2D424BD0-D441-4785-BEE7-6C6893973860}"/>
              </a:ext>
            </a:extLst>
          </p:cNvPr>
          <p:cNvSpPr txBox="1"/>
          <p:nvPr/>
        </p:nvSpPr>
        <p:spPr>
          <a:xfrm>
            <a:off x="3148936" y="1899270"/>
            <a:ext cx="4821221" cy="31547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TopUp"/>
              <a:lightRig rig="soft" dir="t">
                <a:rot lat="0" lon="0" rev="11400000"/>
              </a:lightRig>
            </a:scene3d>
            <a:sp3d extrusionH="241300" prstMaterial="matte">
              <a:bevelT w="6350" h="285750" prst="coolSlant"/>
              <a:bevelB w="12700" h="25400" prst="angle"/>
            </a:sp3d>
          </a:bodyPr>
          <a:lstStyle/>
          <a:p>
            <a:r>
              <a:rPr lang="en-US" altLang="zh-CN" sz="19900" dirty="0">
                <a:ln w="50800">
                  <a:solidFill>
                    <a:srgbClr val="B8B8B8"/>
                  </a:solidFill>
                </a:ln>
                <a:solidFill>
                  <a:srgbClr val="B8B8B8"/>
                </a:solidFill>
                <a:latin typeface="造字工房言宋（非商用）常规体" pitchFamily="50" charset="-122"/>
                <a:ea typeface="造字工房言宋（非商用）常规体" pitchFamily="50" charset="-122"/>
              </a:rPr>
              <a:t>7</a:t>
            </a:r>
            <a:r>
              <a:rPr lang="zh-CN" altLang="en-US" sz="19900" dirty="0">
                <a:ln w="50800">
                  <a:solidFill>
                    <a:srgbClr val="B8B8B8"/>
                  </a:solidFill>
                </a:ln>
                <a:solidFill>
                  <a:srgbClr val="B8B8B8"/>
                </a:solidFill>
                <a:latin typeface="造字工房言宋（非商用）常规体" pitchFamily="50" charset="-122"/>
                <a:ea typeface="造字工房言宋（非商用）常规体" pitchFamily="50" charset="-122"/>
              </a:rPr>
              <a:t>月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7D33FFB7-89CF-492B-9770-940A584C5A9D}"/>
              </a:ext>
            </a:extLst>
          </p:cNvPr>
          <p:cNvSpPr txBox="1"/>
          <p:nvPr/>
        </p:nvSpPr>
        <p:spPr>
          <a:xfrm>
            <a:off x="3139411" y="1851645"/>
            <a:ext cx="4652946" cy="31547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TopUp"/>
              <a:lightRig rig="soft" dir="t">
                <a:rot lat="0" lon="0" rev="11400000"/>
              </a:lightRig>
            </a:scene3d>
            <a:sp3d prstMaterial="matte">
              <a:bevelT w="6350"/>
            </a:sp3d>
          </a:bodyPr>
          <a:lstStyle/>
          <a:p>
            <a:r>
              <a:rPr lang="en-US" altLang="zh-CN" sz="19900" dirty="0">
                <a:ln w="38100">
                  <a:solidFill>
                    <a:schemeClr val="bg1"/>
                  </a:solidFill>
                </a:ln>
                <a:solidFill>
                  <a:srgbClr val="FDA2A1"/>
                </a:solidFill>
                <a:latin typeface="造字工房言宋（非商用）常规体" pitchFamily="50" charset="-122"/>
                <a:ea typeface="造字工房言宋（非商用）常规体" pitchFamily="50" charset="-122"/>
              </a:rPr>
              <a:t>7</a:t>
            </a:r>
            <a:r>
              <a:rPr lang="zh-CN" altLang="en-US" sz="19900" dirty="0">
                <a:ln w="38100">
                  <a:solidFill>
                    <a:schemeClr val="bg1"/>
                  </a:solidFill>
                </a:ln>
                <a:solidFill>
                  <a:srgbClr val="FDA2A1"/>
                </a:solidFill>
                <a:latin typeface="造字工房言宋（非商用）常规体" pitchFamily="50" charset="-122"/>
                <a:ea typeface="造字工房言宋（非商用）常规体" pitchFamily="50" charset="-122"/>
              </a:rPr>
              <a:t>月</a:t>
            </a:r>
          </a:p>
        </p:txBody>
      </p:sp>
      <p:grpSp>
        <p:nvGrpSpPr>
          <p:cNvPr id="90" name="组合 89">
            <a:extLst>
              <a:ext uri="{FF2B5EF4-FFF2-40B4-BE49-F238E27FC236}">
                <a16:creationId xmlns:a16="http://schemas.microsoft.com/office/drawing/2014/main" xmlns="" id="{DE0498A6-5EAA-4638-BA54-0071B74BADBF}"/>
              </a:ext>
            </a:extLst>
          </p:cNvPr>
          <p:cNvGrpSpPr/>
          <p:nvPr/>
        </p:nvGrpSpPr>
        <p:grpSpPr>
          <a:xfrm>
            <a:off x="5817132" y="1948749"/>
            <a:ext cx="391659" cy="482584"/>
            <a:chOff x="8076573" y="1401828"/>
            <a:chExt cx="92107" cy="113490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ECD53729-B796-4D9E-8B63-54E86596BCFA}"/>
                </a:ext>
              </a:extLst>
            </p:cNvPr>
            <p:cNvSpPr/>
            <p:nvPr/>
          </p:nvSpPr>
          <p:spPr>
            <a:xfrm>
              <a:off x="8130580" y="1401828"/>
              <a:ext cx="38100" cy="42862"/>
            </a:xfrm>
            <a:custGeom>
              <a:avLst/>
              <a:gdLst>
                <a:gd name="connsiteX0" fmla="*/ 37338 w 76200"/>
                <a:gd name="connsiteY0" fmla="*/ 0 h 85725"/>
                <a:gd name="connsiteX1" fmla="*/ 0 w 76200"/>
                <a:gd name="connsiteY1" fmla="*/ 47625 h 85725"/>
                <a:gd name="connsiteX2" fmla="*/ 38100 w 76200"/>
                <a:gd name="connsiteY2" fmla="*/ 90678 h 85725"/>
                <a:gd name="connsiteX3" fmla="*/ 76200 w 76200"/>
                <a:gd name="connsiteY3" fmla="*/ 46768 h 85725"/>
                <a:gd name="connsiteX4" fmla="*/ 37338 w 76200"/>
                <a:gd name="connsiteY4" fmla="*/ 0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85725">
                  <a:moveTo>
                    <a:pt x="37338" y="0"/>
                  </a:moveTo>
                  <a:cubicBezTo>
                    <a:pt x="37338" y="0"/>
                    <a:pt x="35814" y="40386"/>
                    <a:pt x="0" y="47625"/>
                  </a:cubicBezTo>
                  <a:cubicBezTo>
                    <a:pt x="0" y="47625"/>
                    <a:pt x="35433" y="60293"/>
                    <a:pt x="38100" y="90678"/>
                  </a:cubicBezTo>
                  <a:cubicBezTo>
                    <a:pt x="38100" y="90678"/>
                    <a:pt x="46863" y="51530"/>
                    <a:pt x="76200" y="46768"/>
                  </a:cubicBezTo>
                  <a:cubicBezTo>
                    <a:pt x="76200" y="46863"/>
                    <a:pt x="38100" y="36766"/>
                    <a:pt x="37338" y="0"/>
                  </a:cubicBezTo>
                  <a:close/>
                </a:path>
              </a:pathLst>
            </a:custGeom>
            <a:solidFill>
              <a:srgbClr val="FFDA0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0DF6738D-132D-4B82-90D6-B4544BF4E0E1}"/>
                </a:ext>
              </a:extLst>
            </p:cNvPr>
            <p:cNvSpPr/>
            <p:nvPr/>
          </p:nvSpPr>
          <p:spPr>
            <a:xfrm>
              <a:off x="8076573" y="1472456"/>
              <a:ext cx="38100" cy="42862"/>
            </a:xfrm>
            <a:custGeom>
              <a:avLst/>
              <a:gdLst>
                <a:gd name="connsiteX0" fmla="*/ 37338 w 76200"/>
                <a:gd name="connsiteY0" fmla="*/ 0 h 85725"/>
                <a:gd name="connsiteX1" fmla="*/ 0 w 76200"/>
                <a:gd name="connsiteY1" fmla="*/ 47625 h 85725"/>
                <a:gd name="connsiteX2" fmla="*/ 38100 w 76200"/>
                <a:gd name="connsiteY2" fmla="*/ 90678 h 85725"/>
                <a:gd name="connsiteX3" fmla="*/ 76200 w 76200"/>
                <a:gd name="connsiteY3" fmla="*/ 46768 h 85725"/>
                <a:gd name="connsiteX4" fmla="*/ 37338 w 76200"/>
                <a:gd name="connsiteY4" fmla="*/ 0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85725">
                  <a:moveTo>
                    <a:pt x="37338" y="0"/>
                  </a:moveTo>
                  <a:cubicBezTo>
                    <a:pt x="37338" y="0"/>
                    <a:pt x="35814" y="40386"/>
                    <a:pt x="0" y="47625"/>
                  </a:cubicBezTo>
                  <a:cubicBezTo>
                    <a:pt x="0" y="47625"/>
                    <a:pt x="35433" y="60293"/>
                    <a:pt x="38100" y="90678"/>
                  </a:cubicBezTo>
                  <a:cubicBezTo>
                    <a:pt x="38100" y="90678"/>
                    <a:pt x="46863" y="51530"/>
                    <a:pt x="76200" y="46768"/>
                  </a:cubicBezTo>
                  <a:cubicBezTo>
                    <a:pt x="76295" y="46863"/>
                    <a:pt x="38195" y="36862"/>
                    <a:pt x="37338" y="0"/>
                  </a:cubicBezTo>
                  <a:close/>
                </a:path>
              </a:pathLst>
            </a:custGeom>
            <a:solidFill>
              <a:srgbClr val="FFDA0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xmlns="" id="{63877A34-D882-46AE-84AF-510AFF05E334}"/>
              </a:ext>
            </a:extLst>
          </p:cNvPr>
          <p:cNvGrpSpPr/>
          <p:nvPr/>
        </p:nvGrpSpPr>
        <p:grpSpPr>
          <a:xfrm>
            <a:off x="6257840" y="2411055"/>
            <a:ext cx="380999" cy="456268"/>
            <a:chOff x="8145344" y="1419190"/>
            <a:chExt cx="380999" cy="456268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D0EEB1F9-979D-4153-B73C-90E66CA2DD5D}"/>
                </a:ext>
              </a:extLst>
            </p:cNvPr>
            <p:cNvSpPr/>
            <p:nvPr/>
          </p:nvSpPr>
          <p:spPr>
            <a:xfrm>
              <a:off x="8156822" y="1608758"/>
              <a:ext cx="176212" cy="266700"/>
            </a:xfrm>
            <a:custGeom>
              <a:avLst/>
              <a:gdLst>
                <a:gd name="connsiteX0" fmla="*/ 356997 w 352425"/>
                <a:gd name="connsiteY0" fmla="*/ 542354 h 533400"/>
                <a:gd name="connsiteX1" fmla="*/ 0 w 352425"/>
                <a:gd name="connsiteY1" fmla="*/ 336328 h 533400"/>
                <a:gd name="connsiteX2" fmla="*/ 0 w 352425"/>
                <a:gd name="connsiteY2" fmla="*/ 0 h 533400"/>
                <a:gd name="connsiteX3" fmla="*/ 356997 w 352425"/>
                <a:gd name="connsiteY3" fmla="*/ 205931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2425" h="533400">
                  <a:moveTo>
                    <a:pt x="356997" y="542354"/>
                  </a:moveTo>
                  <a:lnTo>
                    <a:pt x="0" y="336328"/>
                  </a:lnTo>
                  <a:lnTo>
                    <a:pt x="0" y="0"/>
                  </a:lnTo>
                  <a:lnTo>
                    <a:pt x="356997" y="205931"/>
                  </a:lnTo>
                  <a:close/>
                </a:path>
              </a:pathLst>
            </a:custGeom>
            <a:solidFill>
              <a:srgbClr val="FFAF7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67202370-03E2-44C7-B3F8-6D18627F417D}"/>
                </a:ext>
              </a:extLst>
            </p:cNvPr>
            <p:cNvSpPr/>
            <p:nvPr/>
          </p:nvSpPr>
          <p:spPr>
            <a:xfrm>
              <a:off x="8335320" y="1608758"/>
              <a:ext cx="176212" cy="266700"/>
            </a:xfrm>
            <a:custGeom>
              <a:avLst/>
              <a:gdLst>
                <a:gd name="connsiteX0" fmla="*/ 356997 w 352425"/>
                <a:gd name="connsiteY0" fmla="*/ 0 h 533400"/>
                <a:gd name="connsiteX1" fmla="*/ 0 w 352425"/>
                <a:gd name="connsiteY1" fmla="*/ 205931 h 533400"/>
                <a:gd name="connsiteX2" fmla="*/ 0 w 352425"/>
                <a:gd name="connsiteY2" fmla="*/ 542354 h 533400"/>
                <a:gd name="connsiteX3" fmla="*/ 356997 w 352425"/>
                <a:gd name="connsiteY3" fmla="*/ 336328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2425" h="533400">
                  <a:moveTo>
                    <a:pt x="356997" y="0"/>
                  </a:moveTo>
                  <a:lnTo>
                    <a:pt x="0" y="205931"/>
                  </a:lnTo>
                  <a:lnTo>
                    <a:pt x="0" y="542354"/>
                  </a:lnTo>
                  <a:lnTo>
                    <a:pt x="356997" y="336328"/>
                  </a:lnTo>
                  <a:close/>
                </a:path>
              </a:pathLst>
            </a:custGeom>
            <a:solidFill>
              <a:srgbClr val="FF842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C90390C6-8B70-48FB-82E7-480AA2AAC745}"/>
                </a:ext>
              </a:extLst>
            </p:cNvPr>
            <p:cNvSpPr/>
            <p:nvPr/>
          </p:nvSpPr>
          <p:spPr>
            <a:xfrm>
              <a:off x="8145344" y="1463169"/>
              <a:ext cx="380999" cy="209550"/>
            </a:xfrm>
            <a:custGeom>
              <a:avLst/>
              <a:gdLst>
                <a:gd name="connsiteX0" fmla="*/ 0 w 762000"/>
                <a:gd name="connsiteY0" fmla="*/ 194119 h 419100"/>
                <a:gd name="connsiteX1" fmla="*/ 383953 w 762000"/>
                <a:gd name="connsiteY1" fmla="*/ 0 h 419100"/>
                <a:gd name="connsiteX2" fmla="*/ 762667 w 762000"/>
                <a:gd name="connsiteY2" fmla="*/ 194119 h 419100"/>
                <a:gd name="connsiteX3" fmla="*/ 381381 w 762000"/>
                <a:gd name="connsiteY3" fmla="*/ 428054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0" h="419100">
                  <a:moveTo>
                    <a:pt x="0" y="194119"/>
                  </a:moveTo>
                  <a:lnTo>
                    <a:pt x="383953" y="0"/>
                  </a:lnTo>
                  <a:lnTo>
                    <a:pt x="762667" y="194119"/>
                  </a:lnTo>
                  <a:lnTo>
                    <a:pt x="381381" y="428054"/>
                  </a:lnTo>
                  <a:close/>
                </a:path>
              </a:pathLst>
            </a:custGeom>
            <a:solidFill>
              <a:srgbClr val="FEE6C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CB97C0C2-D1D4-41DA-8362-583E8BDB7F62}"/>
                </a:ext>
              </a:extLst>
            </p:cNvPr>
            <p:cNvSpPr/>
            <p:nvPr/>
          </p:nvSpPr>
          <p:spPr>
            <a:xfrm>
              <a:off x="8145344" y="1560229"/>
              <a:ext cx="185737" cy="157162"/>
            </a:xfrm>
            <a:custGeom>
              <a:avLst/>
              <a:gdLst>
                <a:gd name="connsiteX0" fmla="*/ 379952 w 371475"/>
                <a:gd name="connsiteY0" fmla="*/ 320135 h 314325"/>
                <a:gd name="connsiteX1" fmla="*/ 0 w 371475"/>
                <a:gd name="connsiteY1" fmla="*/ 89630 h 314325"/>
                <a:gd name="connsiteX2" fmla="*/ 0 w 371475"/>
                <a:gd name="connsiteY2" fmla="*/ 0 h 314325"/>
                <a:gd name="connsiteX3" fmla="*/ 379952 w 371475"/>
                <a:gd name="connsiteY3" fmla="*/ 227457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475" h="314325">
                  <a:moveTo>
                    <a:pt x="379952" y="320135"/>
                  </a:moveTo>
                  <a:lnTo>
                    <a:pt x="0" y="89630"/>
                  </a:lnTo>
                  <a:lnTo>
                    <a:pt x="0" y="0"/>
                  </a:lnTo>
                  <a:lnTo>
                    <a:pt x="379952" y="227457"/>
                  </a:lnTo>
                  <a:close/>
                </a:path>
              </a:pathLst>
            </a:custGeom>
            <a:solidFill>
              <a:srgbClr val="FFA7F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324D76E8-3482-4E67-9E41-60218BB1B3A3}"/>
                </a:ext>
              </a:extLst>
            </p:cNvPr>
            <p:cNvSpPr/>
            <p:nvPr/>
          </p:nvSpPr>
          <p:spPr>
            <a:xfrm>
              <a:off x="8335320" y="1560229"/>
              <a:ext cx="190500" cy="157162"/>
            </a:xfrm>
            <a:custGeom>
              <a:avLst/>
              <a:gdLst>
                <a:gd name="connsiteX0" fmla="*/ 0 w 381000"/>
                <a:gd name="connsiteY0" fmla="*/ 320135 h 314325"/>
                <a:gd name="connsiteX1" fmla="*/ 382715 w 381000"/>
                <a:gd name="connsiteY1" fmla="*/ 89535 h 314325"/>
                <a:gd name="connsiteX2" fmla="*/ 382715 w 381000"/>
                <a:gd name="connsiteY2" fmla="*/ 0 h 314325"/>
                <a:gd name="connsiteX3" fmla="*/ 0 w 381000"/>
                <a:gd name="connsiteY3" fmla="*/ 227457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314325">
                  <a:moveTo>
                    <a:pt x="0" y="320135"/>
                  </a:moveTo>
                  <a:lnTo>
                    <a:pt x="382715" y="89535"/>
                  </a:lnTo>
                  <a:lnTo>
                    <a:pt x="382715" y="0"/>
                  </a:lnTo>
                  <a:lnTo>
                    <a:pt x="0" y="227457"/>
                  </a:lnTo>
                  <a:close/>
                </a:path>
              </a:pathLst>
            </a:custGeom>
            <a:solidFill>
              <a:srgbClr val="F3594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D3A5D859-6976-445F-A5D0-F676E8A30539}"/>
                </a:ext>
              </a:extLst>
            </p:cNvPr>
            <p:cNvSpPr/>
            <p:nvPr/>
          </p:nvSpPr>
          <p:spPr>
            <a:xfrm>
              <a:off x="8230640" y="1469741"/>
              <a:ext cx="228600" cy="152400"/>
            </a:xfrm>
            <a:custGeom>
              <a:avLst/>
              <a:gdLst>
                <a:gd name="connsiteX0" fmla="*/ 458629 w 457200"/>
                <a:gd name="connsiteY0" fmla="*/ 260033 h 304800"/>
                <a:gd name="connsiteX1" fmla="*/ 380714 w 457200"/>
                <a:gd name="connsiteY1" fmla="*/ 306610 h 304800"/>
                <a:gd name="connsiteX2" fmla="*/ 0 w 457200"/>
                <a:gd name="connsiteY2" fmla="*/ 51435 h 304800"/>
                <a:gd name="connsiteX3" fmla="*/ 75533 w 457200"/>
                <a:gd name="connsiteY3" fmla="*/ 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7200" h="304800">
                  <a:moveTo>
                    <a:pt x="458629" y="260033"/>
                  </a:moveTo>
                  <a:lnTo>
                    <a:pt x="380714" y="306610"/>
                  </a:lnTo>
                  <a:lnTo>
                    <a:pt x="0" y="51435"/>
                  </a:lnTo>
                  <a:lnTo>
                    <a:pt x="75533" y="0"/>
                  </a:lnTo>
                  <a:close/>
                </a:path>
              </a:pathLst>
            </a:custGeom>
            <a:solidFill>
              <a:srgbClr val="FF83C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4BB35A09-4202-43A3-9A3E-883450B06902}"/>
                </a:ext>
              </a:extLst>
            </p:cNvPr>
            <p:cNvSpPr/>
            <p:nvPr/>
          </p:nvSpPr>
          <p:spPr>
            <a:xfrm>
              <a:off x="8213643" y="1439468"/>
              <a:ext cx="104775" cy="114300"/>
            </a:xfrm>
            <a:custGeom>
              <a:avLst/>
              <a:gdLst>
                <a:gd name="connsiteX0" fmla="*/ 3134 w 209550"/>
                <a:gd name="connsiteY0" fmla="*/ 63405 h 228600"/>
                <a:gd name="connsiteX1" fmla="*/ 31138 w 209550"/>
                <a:gd name="connsiteY1" fmla="*/ 2159 h 228600"/>
                <a:gd name="connsiteX2" fmla="*/ 121530 w 209550"/>
                <a:gd name="connsiteY2" fmla="*/ 54832 h 228600"/>
                <a:gd name="connsiteX3" fmla="*/ 212494 w 209550"/>
                <a:gd name="connsiteY3" fmla="*/ 237426 h 228600"/>
                <a:gd name="connsiteX4" fmla="*/ 3134 w 209550"/>
                <a:gd name="connsiteY4" fmla="*/ 63405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" h="228600">
                  <a:moveTo>
                    <a:pt x="3134" y="63405"/>
                  </a:moveTo>
                  <a:cubicBezTo>
                    <a:pt x="3134" y="63405"/>
                    <a:pt x="-13820" y="17208"/>
                    <a:pt x="31138" y="2159"/>
                  </a:cubicBezTo>
                  <a:cubicBezTo>
                    <a:pt x="76096" y="-12795"/>
                    <a:pt x="121530" y="54832"/>
                    <a:pt x="121530" y="54832"/>
                  </a:cubicBezTo>
                  <a:cubicBezTo>
                    <a:pt x="121530" y="54832"/>
                    <a:pt x="214970" y="187516"/>
                    <a:pt x="212494" y="237426"/>
                  </a:cubicBezTo>
                  <a:cubicBezTo>
                    <a:pt x="212398" y="237426"/>
                    <a:pt x="28376" y="162941"/>
                    <a:pt x="3134" y="63405"/>
                  </a:cubicBezTo>
                  <a:close/>
                </a:path>
              </a:pathLst>
            </a:custGeom>
            <a:solidFill>
              <a:srgbClr val="FFB96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D3C051DA-DE03-4923-A8A3-35EBFF02F42F}"/>
                </a:ext>
              </a:extLst>
            </p:cNvPr>
            <p:cNvSpPr/>
            <p:nvPr/>
          </p:nvSpPr>
          <p:spPr>
            <a:xfrm>
              <a:off x="8220401" y="1497745"/>
              <a:ext cx="219075" cy="128587"/>
            </a:xfrm>
            <a:custGeom>
              <a:avLst/>
              <a:gdLst>
                <a:gd name="connsiteX0" fmla="*/ 0 w 438150"/>
                <a:gd name="connsiteY0" fmla="*/ 214789 h 257175"/>
                <a:gd name="connsiteX1" fmla="*/ 77819 w 438150"/>
                <a:gd name="connsiteY1" fmla="*/ 261366 h 257175"/>
                <a:gd name="connsiteX2" fmla="*/ 446342 w 438150"/>
                <a:gd name="connsiteY2" fmla="*/ 38576 h 257175"/>
                <a:gd name="connsiteX3" fmla="*/ 369094 w 438150"/>
                <a:gd name="connsiteY3" fmla="*/ 0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8150" h="257175">
                  <a:moveTo>
                    <a:pt x="0" y="214789"/>
                  </a:moveTo>
                  <a:lnTo>
                    <a:pt x="77819" y="261366"/>
                  </a:lnTo>
                  <a:lnTo>
                    <a:pt x="446342" y="38576"/>
                  </a:lnTo>
                  <a:lnTo>
                    <a:pt x="369094" y="0"/>
                  </a:lnTo>
                  <a:close/>
                </a:path>
              </a:pathLst>
            </a:custGeom>
            <a:solidFill>
              <a:srgbClr val="FF83C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05B1AD60-3622-4601-A320-1905AD7C227A}"/>
                </a:ext>
              </a:extLst>
            </p:cNvPr>
            <p:cNvSpPr/>
            <p:nvPr/>
          </p:nvSpPr>
          <p:spPr>
            <a:xfrm>
              <a:off x="8227854" y="1455525"/>
              <a:ext cx="71437" cy="80962"/>
            </a:xfrm>
            <a:custGeom>
              <a:avLst/>
              <a:gdLst>
                <a:gd name="connsiteX0" fmla="*/ 3858 w 142875"/>
                <a:gd name="connsiteY0" fmla="*/ 50720 h 161925"/>
                <a:gd name="connsiteX1" fmla="*/ 19288 w 142875"/>
                <a:gd name="connsiteY1" fmla="*/ 1476 h 161925"/>
                <a:gd name="connsiteX2" fmla="*/ 79391 w 142875"/>
                <a:gd name="connsiteY2" fmla="*/ 38052 h 161925"/>
                <a:gd name="connsiteX3" fmla="*/ 149781 w 142875"/>
                <a:gd name="connsiteY3" fmla="*/ 167306 h 161925"/>
                <a:gd name="connsiteX4" fmla="*/ 3858 w 142875"/>
                <a:gd name="connsiteY4" fmla="*/ 50720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5" h="161925">
                  <a:moveTo>
                    <a:pt x="3858" y="50720"/>
                  </a:moveTo>
                  <a:cubicBezTo>
                    <a:pt x="3858" y="50720"/>
                    <a:pt x="-11573" y="11858"/>
                    <a:pt x="19288" y="1476"/>
                  </a:cubicBezTo>
                  <a:cubicBezTo>
                    <a:pt x="50149" y="-8811"/>
                    <a:pt x="79391" y="38052"/>
                    <a:pt x="79391" y="38052"/>
                  </a:cubicBezTo>
                  <a:cubicBezTo>
                    <a:pt x="79391" y="38052"/>
                    <a:pt x="151495" y="133016"/>
                    <a:pt x="149781" y="167306"/>
                  </a:cubicBezTo>
                  <a:cubicBezTo>
                    <a:pt x="149781" y="167401"/>
                    <a:pt x="41577" y="109108"/>
                    <a:pt x="3858" y="50720"/>
                  </a:cubicBezTo>
                  <a:close/>
                </a:path>
              </a:pathLst>
            </a:custGeom>
            <a:solidFill>
              <a:srgbClr val="FF842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8B35BFB5-2C48-4358-ACFB-795B6EE6F353}"/>
                </a:ext>
              </a:extLst>
            </p:cNvPr>
            <p:cNvSpPr/>
            <p:nvPr/>
          </p:nvSpPr>
          <p:spPr>
            <a:xfrm>
              <a:off x="8222830" y="1419190"/>
              <a:ext cx="119062" cy="123825"/>
            </a:xfrm>
            <a:custGeom>
              <a:avLst/>
              <a:gdLst>
                <a:gd name="connsiteX0" fmla="*/ 0 w 238125"/>
                <a:gd name="connsiteY0" fmla="*/ 48810 h 247650"/>
                <a:gd name="connsiteX1" fmla="*/ 100298 w 238125"/>
                <a:gd name="connsiteY1" fmla="*/ 423 h 247650"/>
                <a:gd name="connsiteX2" fmla="*/ 244888 w 238125"/>
                <a:gd name="connsiteY2" fmla="*/ 203115 h 247650"/>
                <a:gd name="connsiteX3" fmla="*/ 187833 w 238125"/>
                <a:gd name="connsiteY3" fmla="*/ 249597 h 247650"/>
                <a:gd name="connsiteX4" fmla="*/ 0 w 238125"/>
                <a:gd name="connsiteY4" fmla="*/ 48810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8125" h="247650">
                  <a:moveTo>
                    <a:pt x="0" y="48810"/>
                  </a:moveTo>
                  <a:cubicBezTo>
                    <a:pt x="0" y="48810"/>
                    <a:pt x="37910" y="-5292"/>
                    <a:pt x="100298" y="423"/>
                  </a:cubicBezTo>
                  <a:cubicBezTo>
                    <a:pt x="162687" y="6138"/>
                    <a:pt x="244888" y="203115"/>
                    <a:pt x="244888" y="203115"/>
                  </a:cubicBezTo>
                  <a:lnTo>
                    <a:pt x="187833" y="249597"/>
                  </a:lnTo>
                  <a:cubicBezTo>
                    <a:pt x="187928" y="249597"/>
                    <a:pt x="90869" y="21663"/>
                    <a:pt x="0" y="48810"/>
                  </a:cubicBezTo>
                  <a:close/>
                </a:path>
              </a:pathLst>
            </a:custGeom>
            <a:solidFill>
              <a:srgbClr val="FF842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67AA2768-03A0-4203-9F36-8018312A7BD7}"/>
                </a:ext>
              </a:extLst>
            </p:cNvPr>
            <p:cNvSpPr/>
            <p:nvPr/>
          </p:nvSpPr>
          <p:spPr>
            <a:xfrm>
              <a:off x="8319890" y="1528082"/>
              <a:ext cx="100012" cy="61912"/>
            </a:xfrm>
            <a:custGeom>
              <a:avLst/>
              <a:gdLst>
                <a:gd name="connsiteX0" fmla="*/ 0 w 200025"/>
                <a:gd name="connsiteY0" fmla="*/ 43434 h 123825"/>
                <a:gd name="connsiteX1" fmla="*/ 26575 w 200025"/>
                <a:gd name="connsiteY1" fmla="*/ 15716 h 123825"/>
                <a:gd name="connsiteX2" fmla="*/ 62484 w 200025"/>
                <a:gd name="connsiteY2" fmla="*/ 0 h 123825"/>
                <a:gd name="connsiteX3" fmla="*/ 206407 w 200025"/>
                <a:gd name="connsiteY3" fmla="*/ 93441 h 123825"/>
                <a:gd name="connsiteX4" fmla="*/ 130493 w 200025"/>
                <a:gd name="connsiteY4" fmla="*/ 121253 h 123825"/>
                <a:gd name="connsiteX5" fmla="*/ 0 w 200025"/>
                <a:gd name="connsiteY5" fmla="*/ 43434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0025" h="123825">
                  <a:moveTo>
                    <a:pt x="0" y="43434"/>
                  </a:moveTo>
                  <a:lnTo>
                    <a:pt x="26575" y="15716"/>
                  </a:lnTo>
                  <a:lnTo>
                    <a:pt x="62484" y="0"/>
                  </a:lnTo>
                  <a:cubicBezTo>
                    <a:pt x="62484" y="0"/>
                    <a:pt x="132207" y="65723"/>
                    <a:pt x="206407" y="93441"/>
                  </a:cubicBezTo>
                  <a:cubicBezTo>
                    <a:pt x="206407" y="93441"/>
                    <a:pt x="193167" y="140589"/>
                    <a:pt x="130493" y="121253"/>
                  </a:cubicBezTo>
                  <a:cubicBezTo>
                    <a:pt x="50768" y="96774"/>
                    <a:pt x="0" y="43434"/>
                    <a:pt x="0" y="43434"/>
                  </a:cubicBezTo>
                  <a:close/>
                </a:path>
              </a:pathLst>
            </a:custGeom>
            <a:solidFill>
              <a:srgbClr val="FF395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EAA07135-4730-4694-9AF7-72BA0683C74B}"/>
                </a:ext>
              </a:extLst>
            </p:cNvPr>
            <p:cNvSpPr/>
            <p:nvPr/>
          </p:nvSpPr>
          <p:spPr>
            <a:xfrm>
              <a:off x="8200494" y="1539226"/>
              <a:ext cx="109537" cy="71437"/>
            </a:xfrm>
            <a:custGeom>
              <a:avLst/>
              <a:gdLst>
                <a:gd name="connsiteX0" fmla="*/ 185547 w 219075"/>
                <a:gd name="connsiteY0" fmla="*/ 0 h 142875"/>
                <a:gd name="connsiteX1" fmla="*/ 0 w 219075"/>
                <a:gd name="connsiteY1" fmla="*/ 90583 h 142875"/>
                <a:gd name="connsiteX2" fmla="*/ 64579 w 219075"/>
                <a:gd name="connsiteY2" fmla="*/ 90011 h 142875"/>
                <a:gd name="connsiteX3" fmla="*/ 71914 w 219075"/>
                <a:gd name="connsiteY3" fmla="*/ 145637 h 142875"/>
                <a:gd name="connsiteX4" fmla="*/ 224790 w 219075"/>
                <a:gd name="connsiteY4" fmla="*/ 28003 h 142875"/>
                <a:gd name="connsiteX5" fmla="*/ 185547 w 219075"/>
                <a:gd name="connsiteY5" fmla="*/ 0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9075" h="142875">
                  <a:moveTo>
                    <a:pt x="185547" y="0"/>
                  </a:moveTo>
                  <a:cubicBezTo>
                    <a:pt x="185547" y="0"/>
                    <a:pt x="102013" y="9144"/>
                    <a:pt x="0" y="90583"/>
                  </a:cubicBezTo>
                  <a:lnTo>
                    <a:pt x="64579" y="90011"/>
                  </a:lnTo>
                  <a:lnTo>
                    <a:pt x="71914" y="145637"/>
                  </a:lnTo>
                  <a:cubicBezTo>
                    <a:pt x="71914" y="145637"/>
                    <a:pt x="158591" y="52578"/>
                    <a:pt x="224790" y="28003"/>
                  </a:cubicBezTo>
                  <a:lnTo>
                    <a:pt x="185547" y="0"/>
                  </a:lnTo>
                  <a:close/>
                </a:path>
              </a:pathLst>
            </a:custGeom>
            <a:solidFill>
              <a:srgbClr val="FF842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8C37A8BC-EA5F-4F46-95F2-0B1E7814E9D0}"/>
                </a:ext>
              </a:extLst>
            </p:cNvPr>
            <p:cNvSpPr/>
            <p:nvPr/>
          </p:nvSpPr>
          <p:spPr>
            <a:xfrm>
              <a:off x="8287086" y="1552085"/>
              <a:ext cx="57150" cy="109537"/>
            </a:xfrm>
            <a:custGeom>
              <a:avLst/>
              <a:gdLst>
                <a:gd name="connsiteX0" fmla="*/ 38556 w 114300"/>
                <a:gd name="connsiteY0" fmla="*/ 0 h 219075"/>
                <a:gd name="connsiteX1" fmla="*/ 170 w 114300"/>
                <a:gd name="connsiteY1" fmla="*/ 226504 h 219075"/>
                <a:gd name="connsiteX2" fmla="*/ 48462 w 114300"/>
                <a:gd name="connsiteY2" fmla="*/ 186785 h 219075"/>
                <a:gd name="connsiteX3" fmla="*/ 116375 w 114300"/>
                <a:gd name="connsiteY3" fmla="*/ 226504 h 219075"/>
                <a:gd name="connsiteX4" fmla="*/ 80656 w 114300"/>
                <a:gd name="connsiteY4" fmla="*/ 7239 h 219075"/>
                <a:gd name="connsiteX5" fmla="*/ 38556 w 114300"/>
                <a:gd name="connsiteY5" fmla="*/ 0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300" h="219075">
                  <a:moveTo>
                    <a:pt x="38556" y="0"/>
                  </a:moveTo>
                  <a:cubicBezTo>
                    <a:pt x="38556" y="0"/>
                    <a:pt x="-2974" y="106109"/>
                    <a:pt x="170" y="226504"/>
                  </a:cubicBezTo>
                  <a:lnTo>
                    <a:pt x="48462" y="186785"/>
                  </a:lnTo>
                  <a:lnTo>
                    <a:pt x="116375" y="226504"/>
                  </a:lnTo>
                  <a:cubicBezTo>
                    <a:pt x="116375" y="226504"/>
                    <a:pt x="75513" y="36386"/>
                    <a:pt x="80656" y="7239"/>
                  </a:cubicBezTo>
                  <a:lnTo>
                    <a:pt x="38556" y="0"/>
                  </a:lnTo>
                  <a:close/>
                </a:path>
              </a:pathLst>
            </a:custGeom>
            <a:solidFill>
              <a:srgbClr val="FF842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378AEC4C-7F2C-4E13-8792-546B3D16952D}"/>
                </a:ext>
              </a:extLst>
            </p:cNvPr>
            <p:cNvSpPr/>
            <p:nvPr/>
          </p:nvSpPr>
          <p:spPr>
            <a:xfrm>
              <a:off x="8343178" y="1487606"/>
              <a:ext cx="128587" cy="109537"/>
            </a:xfrm>
            <a:custGeom>
              <a:avLst/>
              <a:gdLst>
                <a:gd name="connsiteX0" fmla="*/ 0 w 257175"/>
                <a:gd name="connsiteY0" fmla="*/ 65806 h 219075"/>
                <a:gd name="connsiteX1" fmla="*/ 186214 w 257175"/>
                <a:gd name="connsiteY1" fmla="*/ 9894 h 219075"/>
                <a:gd name="connsiteX2" fmla="*/ 254984 w 257175"/>
                <a:gd name="connsiteY2" fmla="*/ 165247 h 219075"/>
                <a:gd name="connsiteX3" fmla="*/ 207359 w 257175"/>
                <a:gd name="connsiteY3" fmla="*/ 205347 h 219075"/>
                <a:gd name="connsiteX4" fmla="*/ 107918 w 257175"/>
                <a:gd name="connsiteY4" fmla="*/ 224397 h 219075"/>
                <a:gd name="connsiteX5" fmla="*/ 179166 w 257175"/>
                <a:gd name="connsiteY5" fmla="*/ 158484 h 219075"/>
                <a:gd name="connsiteX6" fmla="*/ 137065 w 257175"/>
                <a:gd name="connsiteY6" fmla="*/ 77522 h 219075"/>
                <a:gd name="connsiteX7" fmla="*/ 0 w 257175"/>
                <a:gd name="connsiteY7" fmla="*/ 65806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7175" h="219075">
                  <a:moveTo>
                    <a:pt x="0" y="65806"/>
                  </a:moveTo>
                  <a:cubicBezTo>
                    <a:pt x="0" y="65806"/>
                    <a:pt x="85630" y="-30492"/>
                    <a:pt x="186214" y="9894"/>
                  </a:cubicBezTo>
                  <a:cubicBezTo>
                    <a:pt x="223838" y="24944"/>
                    <a:pt x="280511" y="87237"/>
                    <a:pt x="254984" y="165247"/>
                  </a:cubicBezTo>
                  <a:cubicBezTo>
                    <a:pt x="254984" y="165247"/>
                    <a:pt x="243554" y="186678"/>
                    <a:pt x="207359" y="205347"/>
                  </a:cubicBezTo>
                  <a:cubicBezTo>
                    <a:pt x="180785" y="219063"/>
                    <a:pt x="131921" y="227350"/>
                    <a:pt x="107918" y="224397"/>
                  </a:cubicBezTo>
                  <a:cubicBezTo>
                    <a:pt x="107918" y="224397"/>
                    <a:pt x="156686" y="213348"/>
                    <a:pt x="179166" y="158484"/>
                  </a:cubicBezTo>
                  <a:cubicBezTo>
                    <a:pt x="185547" y="142768"/>
                    <a:pt x="159925" y="92095"/>
                    <a:pt x="137065" y="77522"/>
                  </a:cubicBezTo>
                  <a:cubicBezTo>
                    <a:pt x="64484" y="31516"/>
                    <a:pt x="0" y="65806"/>
                    <a:pt x="0" y="65806"/>
                  </a:cubicBezTo>
                  <a:close/>
                </a:path>
              </a:pathLst>
            </a:custGeom>
            <a:solidFill>
              <a:srgbClr val="FF842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96054649-7BD3-426E-AA30-478C1CA8E1FA}"/>
                </a:ext>
              </a:extLst>
            </p:cNvPr>
            <p:cNvSpPr/>
            <p:nvPr/>
          </p:nvSpPr>
          <p:spPr>
            <a:xfrm>
              <a:off x="8310603" y="1512322"/>
              <a:ext cx="123825" cy="85725"/>
            </a:xfrm>
            <a:custGeom>
              <a:avLst/>
              <a:gdLst>
                <a:gd name="connsiteX0" fmla="*/ 18574 w 247650"/>
                <a:gd name="connsiteY0" fmla="*/ 74953 h 171450"/>
                <a:gd name="connsiteX1" fmla="*/ 186023 w 247650"/>
                <a:gd name="connsiteY1" fmla="*/ 30852 h 171450"/>
                <a:gd name="connsiteX2" fmla="*/ 190405 w 247650"/>
                <a:gd name="connsiteY2" fmla="*/ 153058 h 171450"/>
                <a:gd name="connsiteX3" fmla="*/ 7906 w 247650"/>
                <a:gd name="connsiteY3" fmla="*/ 64380 h 171450"/>
                <a:gd name="connsiteX4" fmla="*/ 0 w 247650"/>
                <a:gd name="connsiteY4" fmla="*/ 78572 h 171450"/>
                <a:gd name="connsiteX5" fmla="*/ 216408 w 247650"/>
                <a:gd name="connsiteY5" fmla="*/ 167631 h 171450"/>
                <a:gd name="connsiteX6" fmla="*/ 168307 w 247650"/>
                <a:gd name="connsiteY6" fmla="*/ 5135 h 171450"/>
                <a:gd name="connsiteX7" fmla="*/ 51911 w 247650"/>
                <a:gd name="connsiteY7" fmla="*/ 23994 h 171450"/>
                <a:gd name="connsiteX8" fmla="*/ 7906 w 247650"/>
                <a:gd name="connsiteY8" fmla="*/ 64285 h 171450"/>
                <a:gd name="connsiteX9" fmla="*/ 18574 w 247650"/>
                <a:gd name="connsiteY9" fmla="*/ 74953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7650" h="171450">
                  <a:moveTo>
                    <a:pt x="18574" y="74953"/>
                  </a:moveTo>
                  <a:cubicBezTo>
                    <a:pt x="18574" y="74953"/>
                    <a:pt x="100870" y="-12391"/>
                    <a:pt x="186023" y="30852"/>
                  </a:cubicBezTo>
                  <a:cubicBezTo>
                    <a:pt x="248984" y="62856"/>
                    <a:pt x="233744" y="145247"/>
                    <a:pt x="190405" y="153058"/>
                  </a:cubicBezTo>
                  <a:cubicBezTo>
                    <a:pt x="129731" y="163917"/>
                    <a:pt x="38481" y="97813"/>
                    <a:pt x="7906" y="64380"/>
                  </a:cubicBezTo>
                  <a:lnTo>
                    <a:pt x="0" y="78572"/>
                  </a:lnTo>
                  <a:cubicBezTo>
                    <a:pt x="0" y="78572"/>
                    <a:pt x="130302" y="210684"/>
                    <a:pt x="216408" y="167631"/>
                  </a:cubicBezTo>
                  <a:cubicBezTo>
                    <a:pt x="271367" y="140199"/>
                    <a:pt x="265652" y="29138"/>
                    <a:pt x="168307" y="5135"/>
                  </a:cubicBezTo>
                  <a:cubicBezTo>
                    <a:pt x="111538" y="-8867"/>
                    <a:pt x="76200" y="8564"/>
                    <a:pt x="51911" y="23994"/>
                  </a:cubicBezTo>
                  <a:cubicBezTo>
                    <a:pt x="24289" y="41520"/>
                    <a:pt x="7906" y="64285"/>
                    <a:pt x="7906" y="64285"/>
                  </a:cubicBezTo>
                  <a:lnTo>
                    <a:pt x="18574" y="74953"/>
                  </a:lnTo>
                  <a:close/>
                </a:path>
              </a:pathLst>
            </a:custGeom>
            <a:solidFill>
              <a:srgbClr val="FFB96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DD592472-FC79-4D3B-83D1-9E98438FB4F6}"/>
                </a:ext>
              </a:extLst>
            </p:cNvPr>
            <p:cNvSpPr/>
            <p:nvPr/>
          </p:nvSpPr>
          <p:spPr>
            <a:xfrm>
              <a:off x="8420997" y="1599757"/>
              <a:ext cx="38100" cy="66675"/>
            </a:xfrm>
            <a:custGeom>
              <a:avLst/>
              <a:gdLst>
                <a:gd name="connsiteX0" fmla="*/ 0 w 76200"/>
                <a:gd name="connsiteY0" fmla="*/ 46577 h 133350"/>
                <a:gd name="connsiteX1" fmla="*/ 77914 w 76200"/>
                <a:gd name="connsiteY1" fmla="*/ 0 h 133350"/>
                <a:gd name="connsiteX2" fmla="*/ 77914 w 76200"/>
                <a:gd name="connsiteY2" fmla="*/ 90964 h 133350"/>
                <a:gd name="connsiteX3" fmla="*/ 0 w 76200"/>
                <a:gd name="connsiteY3" fmla="*/ 137827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3350">
                  <a:moveTo>
                    <a:pt x="0" y="46577"/>
                  </a:moveTo>
                  <a:lnTo>
                    <a:pt x="77914" y="0"/>
                  </a:lnTo>
                  <a:lnTo>
                    <a:pt x="77914" y="90964"/>
                  </a:lnTo>
                  <a:lnTo>
                    <a:pt x="0" y="137827"/>
                  </a:lnTo>
                  <a:close/>
                </a:path>
              </a:pathLst>
            </a:custGeom>
            <a:solidFill>
              <a:srgbClr val="B721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4751470B-76EE-4E56-9626-E38E2454C153}"/>
                </a:ext>
              </a:extLst>
            </p:cNvPr>
            <p:cNvSpPr/>
            <p:nvPr/>
          </p:nvSpPr>
          <p:spPr>
            <a:xfrm>
              <a:off x="8415806" y="1648382"/>
              <a:ext cx="38100" cy="180975"/>
            </a:xfrm>
            <a:custGeom>
              <a:avLst/>
              <a:gdLst>
                <a:gd name="connsiteX0" fmla="*/ 0 w 76200"/>
                <a:gd name="connsiteY0" fmla="*/ 46863 h 361950"/>
                <a:gd name="connsiteX1" fmla="*/ 0 w 76200"/>
                <a:gd name="connsiteY1" fmla="*/ 370237 h 361950"/>
                <a:gd name="connsiteX2" fmla="*/ 77819 w 76200"/>
                <a:gd name="connsiteY2" fmla="*/ 325279 h 361950"/>
                <a:gd name="connsiteX3" fmla="*/ 77819 w 76200"/>
                <a:gd name="connsiteY3" fmla="*/ 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361950">
                  <a:moveTo>
                    <a:pt x="0" y="46863"/>
                  </a:moveTo>
                  <a:lnTo>
                    <a:pt x="0" y="370237"/>
                  </a:lnTo>
                  <a:lnTo>
                    <a:pt x="77819" y="325279"/>
                  </a:lnTo>
                  <a:lnTo>
                    <a:pt x="77819" y="0"/>
                  </a:lnTo>
                  <a:close/>
                </a:path>
              </a:pathLst>
            </a:custGeom>
            <a:solidFill>
              <a:srgbClr val="B721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2A748ED4-67A1-4160-A982-723A5D742CC1}"/>
                </a:ext>
              </a:extLst>
            </p:cNvPr>
            <p:cNvSpPr/>
            <p:nvPr/>
          </p:nvSpPr>
          <p:spPr>
            <a:xfrm>
              <a:off x="8220401" y="1605139"/>
              <a:ext cx="38100" cy="66675"/>
            </a:xfrm>
            <a:custGeom>
              <a:avLst/>
              <a:gdLst>
                <a:gd name="connsiteX0" fmla="*/ 0 w 76200"/>
                <a:gd name="connsiteY0" fmla="*/ 0 h 133350"/>
                <a:gd name="connsiteX1" fmla="*/ 0 w 76200"/>
                <a:gd name="connsiteY1" fmla="*/ 90964 h 133350"/>
                <a:gd name="connsiteX2" fmla="*/ 77819 w 76200"/>
                <a:gd name="connsiteY2" fmla="*/ 138113 h 133350"/>
                <a:gd name="connsiteX3" fmla="*/ 77819 w 76200"/>
                <a:gd name="connsiteY3" fmla="*/ 46577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3350">
                  <a:moveTo>
                    <a:pt x="0" y="0"/>
                  </a:moveTo>
                  <a:lnTo>
                    <a:pt x="0" y="90964"/>
                  </a:lnTo>
                  <a:lnTo>
                    <a:pt x="77819" y="138113"/>
                  </a:lnTo>
                  <a:lnTo>
                    <a:pt x="77819" y="46577"/>
                  </a:lnTo>
                  <a:close/>
                </a:path>
              </a:pathLst>
            </a:custGeom>
            <a:solidFill>
              <a:srgbClr val="D14BA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8457974D-767B-4903-AE63-B2DE27F9908E}"/>
                </a:ext>
              </a:extLst>
            </p:cNvPr>
            <p:cNvSpPr/>
            <p:nvPr/>
          </p:nvSpPr>
          <p:spPr>
            <a:xfrm>
              <a:off x="8227830" y="1655145"/>
              <a:ext cx="38100" cy="180975"/>
            </a:xfrm>
            <a:custGeom>
              <a:avLst/>
              <a:gdLst>
                <a:gd name="connsiteX0" fmla="*/ 0 w 76200"/>
                <a:gd name="connsiteY0" fmla="*/ 0 h 361950"/>
                <a:gd name="connsiteX1" fmla="*/ 0 w 76200"/>
                <a:gd name="connsiteY1" fmla="*/ 331756 h 361950"/>
                <a:gd name="connsiteX2" fmla="*/ 77819 w 76200"/>
                <a:gd name="connsiteY2" fmla="*/ 370427 h 361950"/>
                <a:gd name="connsiteX3" fmla="*/ 77819 w 76200"/>
                <a:gd name="connsiteY3" fmla="*/ 47149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361950">
                  <a:moveTo>
                    <a:pt x="0" y="0"/>
                  </a:moveTo>
                  <a:lnTo>
                    <a:pt x="0" y="331756"/>
                  </a:lnTo>
                  <a:lnTo>
                    <a:pt x="77819" y="370427"/>
                  </a:lnTo>
                  <a:lnTo>
                    <a:pt x="77819" y="47149"/>
                  </a:lnTo>
                  <a:close/>
                </a:path>
              </a:pathLst>
            </a:custGeom>
            <a:solidFill>
              <a:srgbClr val="D14BA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F0EDBDA0-CB26-4056-95B7-EE19FE95DF93}"/>
                </a:ext>
              </a:extLst>
            </p:cNvPr>
            <p:cNvSpPr/>
            <p:nvPr/>
          </p:nvSpPr>
          <p:spPr>
            <a:xfrm>
              <a:off x="8335320" y="1612759"/>
              <a:ext cx="176212" cy="109537"/>
            </a:xfrm>
            <a:custGeom>
              <a:avLst/>
              <a:gdLst>
                <a:gd name="connsiteX0" fmla="*/ 0 w 352425"/>
                <a:gd name="connsiteY0" fmla="*/ 215075 h 219075"/>
                <a:gd name="connsiteX1" fmla="*/ 356997 w 352425"/>
                <a:gd name="connsiteY1" fmla="*/ 0 h 219075"/>
                <a:gd name="connsiteX2" fmla="*/ 356997 w 352425"/>
                <a:gd name="connsiteY2" fmla="*/ 13145 h 219075"/>
                <a:gd name="connsiteX3" fmla="*/ 0 w 352425"/>
                <a:gd name="connsiteY3" fmla="*/ 227457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2425" h="219075">
                  <a:moveTo>
                    <a:pt x="0" y="215075"/>
                  </a:moveTo>
                  <a:lnTo>
                    <a:pt x="356997" y="0"/>
                  </a:lnTo>
                  <a:lnTo>
                    <a:pt x="356997" y="13145"/>
                  </a:lnTo>
                  <a:lnTo>
                    <a:pt x="0" y="227457"/>
                  </a:lnTo>
                  <a:close/>
                </a:path>
              </a:pathLst>
            </a:custGeom>
            <a:solidFill>
              <a:srgbClr val="741B59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F8EA6EAB-121B-4FB4-A9D9-E3E2388708FF}"/>
                </a:ext>
              </a:extLst>
            </p:cNvPr>
            <p:cNvSpPr/>
            <p:nvPr/>
          </p:nvSpPr>
          <p:spPr>
            <a:xfrm>
              <a:off x="8156822" y="1612045"/>
              <a:ext cx="176212" cy="114300"/>
            </a:xfrm>
            <a:custGeom>
              <a:avLst/>
              <a:gdLst>
                <a:gd name="connsiteX0" fmla="*/ 476 w 352425"/>
                <a:gd name="connsiteY0" fmla="*/ 0 h 228600"/>
                <a:gd name="connsiteX1" fmla="*/ 356997 w 352425"/>
                <a:gd name="connsiteY1" fmla="*/ 215741 h 228600"/>
                <a:gd name="connsiteX2" fmla="*/ 356997 w 352425"/>
                <a:gd name="connsiteY2" fmla="*/ 228886 h 228600"/>
                <a:gd name="connsiteX3" fmla="*/ 0 w 352425"/>
                <a:gd name="connsiteY3" fmla="*/ 12192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2425" h="228600">
                  <a:moveTo>
                    <a:pt x="476" y="0"/>
                  </a:moveTo>
                  <a:lnTo>
                    <a:pt x="356997" y="215741"/>
                  </a:lnTo>
                  <a:lnTo>
                    <a:pt x="356997" y="228886"/>
                  </a:lnTo>
                  <a:lnTo>
                    <a:pt x="0" y="12192"/>
                  </a:lnTo>
                  <a:close/>
                </a:path>
              </a:pathLst>
            </a:custGeom>
            <a:solidFill>
              <a:srgbClr val="741B59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xmlns="" id="{671B72F2-83BA-473B-AF7B-92B0DC27458B}"/>
              </a:ext>
            </a:extLst>
          </p:cNvPr>
          <p:cNvGrpSpPr/>
          <p:nvPr/>
        </p:nvGrpSpPr>
        <p:grpSpPr>
          <a:xfrm>
            <a:off x="3412370" y="3651850"/>
            <a:ext cx="104775" cy="152400"/>
            <a:chOff x="8537317" y="1655830"/>
            <a:chExt cx="104775" cy="152400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D79AE455-CC5B-4FFD-B974-C078CD664AB3}"/>
                </a:ext>
              </a:extLst>
            </p:cNvPr>
            <p:cNvSpPr/>
            <p:nvPr/>
          </p:nvSpPr>
          <p:spPr>
            <a:xfrm>
              <a:off x="8537317" y="1655830"/>
              <a:ext cx="104775" cy="152400"/>
            </a:xfrm>
            <a:custGeom>
              <a:avLst/>
              <a:gdLst>
                <a:gd name="connsiteX0" fmla="*/ 174078 w 209550"/>
                <a:gd name="connsiteY0" fmla="*/ 309051 h 304800"/>
                <a:gd name="connsiteX1" fmla="*/ 167506 w 209550"/>
                <a:gd name="connsiteY1" fmla="*/ 295049 h 304800"/>
                <a:gd name="connsiteX2" fmla="*/ 24345 w 209550"/>
                <a:gd name="connsiteY2" fmla="*/ 210086 h 304800"/>
                <a:gd name="connsiteX3" fmla="*/ 9010 w 209550"/>
                <a:gd name="connsiteY3" fmla="*/ 182559 h 304800"/>
                <a:gd name="connsiteX4" fmla="*/ 56 w 209550"/>
                <a:gd name="connsiteY4" fmla="*/ 32731 h 304800"/>
                <a:gd name="connsiteX5" fmla="*/ 36346 w 209550"/>
                <a:gd name="connsiteY5" fmla="*/ 632 h 304800"/>
                <a:gd name="connsiteX6" fmla="*/ 199795 w 209550"/>
                <a:gd name="connsiteY6" fmla="*/ 92072 h 304800"/>
                <a:gd name="connsiteX7" fmla="*/ 215035 w 209550"/>
                <a:gd name="connsiteY7" fmla="*/ 118932 h 304800"/>
                <a:gd name="connsiteX8" fmla="*/ 215035 w 209550"/>
                <a:gd name="connsiteY8" fmla="*/ 272761 h 304800"/>
                <a:gd name="connsiteX9" fmla="*/ 174078 w 209550"/>
                <a:gd name="connsiteY9" fmla="*/ 309051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9550" h="304800">
                  <a:moveTo>
                    <a:pt x="174078" y="309051"/>
                  </a:moveTo>
                  <a:cubicBezTo>
                    <a:pt x="174078" y="309051"/>
                    <a:pt x="177697" y="301050"/>
                    <a:pt x="167506" y="295049"/>
                  </a:cubicBezTo>
                  <a:lnTo>
                    <a:pt x="24345" y="210086"/>
                  </a:lnTo>
                  <a:cubicBezTo>
                    <a:pt x="14629" y="204371"/>
                    <a:pt x="8819" y="193799"/>
                    <a:pt x="9010" y="182559"/>
                  </a:cubicBezTo>
                  <a:lnTo>
                    <a:pt x="56" y="32731"/>
                  </a:lnTo>
                  <a:cubicBezTo>
                    <a:pt x="-1373" y="15491"/>
                    <a:pt x="24916" y="-3750"/>
                    <a:pt x="36346" y="632"/>
                  </a:cubicBezTo>
                  <a:lnTo>
                    <a:pt x="199795" y="92072"/>
                  </a:lnTo>
                  <a:cubicBezTo>
                    <a:pt x="209225" y="97691"/>
                    <a:pt x="215035" y="107978"/>
                    <a:pt x="215035" y="118932"/>
                  </a:cubicBezTo>
                  <a:lnTo>
                    <a:pt x="215035" y="272761"/>
                  </a:lnTo>
                  <a:cubicBezTo>
                    <a:pt x="215035" y="298383"/>
                    <a:pt x="191985" y="304956"/>
                    <a:pt x="174078" y="309051"/>
                  </a:cubicBezTo>
                  <a:close/>
                </a:path>
              </a:pathLst>
            </a:custGeom>
            <a:solidFill>
              <a:srgbClr val="D83D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F88CD827-E392-4D8E-8C3F-EF091D771FEA}"/>
                </a:ext>
              </a:extLst>
            </p:cNvPr>
            <p:cNvSpPr/>
            <p:nvPr/>
          </p:nvSpPr>
          <p:spPr>
            <a:xfrm>
              <a:off x="8537345" y="1664190"/>
              <a:ext cx="90487" cy="142875"/>
            </a:xfrm>
            <a:custGeom>
              <a:avLst/>
              <a:gdLst>
                <a:gd name="connsiteX0" fmla="*/ 180594 w 180975"/>
                <a:gd name="connsiteY0" fmla="*/ 95069 h 285750"/>
                <a:gd name="connsiteX1" fmla="*/ 19907 w 180975"/>
                <a:gd name="connsiteY1" fmla="*/ 1819 h 285750"/>
                <a:gd name="connsiteX2" fmla="*/ 0 w 180975"/>
                <a:gd name="connsiteY2" fmla="*/ 13249 h 285750"/>
                <a:gd name="connsiteX3" fmla="*/ 0 w 180975"/>
                <a:gd name="connsiteY3" fmla="*/ 185842 h 285750"/>
                <a:gd name="connsiteX4" fmla="*/ 6763 w 180975"/>
                <a:gd name="connsiteY4" fmla="*/ 197367 h 285750"/>
                <a:gd name="connsiteX5" fmla="*/ 101727 w 180975"/>
                <a:gd name="connsiteY5" fmla="*/ 250707 h 285750"/>
                <a:gd name="connsiteX6" fmla="*/ 109061 w 180975"/>
                <a:gd name="connsiteY6" fmla="*/ 283568 h 285750"/>
                <a:gd name="connsiteX7" fmla="*/ 134398 w 180975"/>
                <a:gd name="connsiteY7" fmla="*/ 269090 h 285750"/>
                <a:gd name="connsiteX8" fmla="*/ 169450 w 180975"/>
                <a:gd name="connsiteY8" fmla="*/ 288807 h 285750"/>
                <a:gd name="connsiteX9" fmla="*/ 187166 w 180975"/>
                <a:gd name="connsiteY9" fmla="*/ 276615 h 285750"/>
                <a:gd name="connsiteX10" fmla="*/ 187166 w 180975"/>
                <a:gd name="connsiteY10" fmla="*/ 106403 h 285750"/>
                <a:gd name="connsiteX11" fmla="*/ 180594 w 180975"/>
                <a:gd name="connsiteY11" fmla="*/ 95069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975" h="285750">
                  <a:moveTo>
                    <a:pt x="180594" y="95069"/>
                  </a:moveTo>
                  <a:lnTo>
                    <a:pt x="19907" y="1819"/>
                  </a:lnTo>
                  <a:cubicBezTo>
                    <a:pt x="11049" y="-3325"/>
                    <a:pt x="0" y="3057"/>
                    <a:pt x="0" y="13249"/>
                  </a:cubicBezTo>
                  <a:lnTo>
                    <a:pt x="0" y="185842"/>
                  </a:lnTo>
                  <a:cubicBezTo>
                    <a:pt x="0" y="190604"/>
                    <a:pt x="2572" y="194986"/>
                    <a:pt x="6763" y="197367"/>
                  </a:cubicBezTo>
                  <a:lnTo>
                    <a:pt x="101727" y="250707"/>
                  </a:lnTo>
                  <a:lnTo>
                    <a:pt x="109061" y="283568"/>
                  </a:lnTo>
                  <a:lnTo>
                    <a:pt x="134398" y="269090"/>
                  </a:lnTo>
                  <a:lnTo>
                    <a:pt x="169450" y="288807"/>
                  </a:lnTo>
                  <a:cubicBezTo>
                    <a:pt x="176308" y="291474"/>
                    <a:pt x="187166" y="286807"/>
                    <a:pt x="187166" y="276615"/>
                  </a:cubicBezTo>
                  <a:lnTo>
                    <a:pt x="187166" y="106403"/>
                  </a:lnTo>
                  <a:cubicBezTo>
                    <a:pt x="187166" y="101831"/>
                    <a:pt x="184690" y="97450"/>
                    <a:pt x="180594" y="95069"/>
                  </a:cubicBezTo>
                  <a:close/>
                </a:path>
              </a:pathLst>
            </a:custGeom>
            <a:solidFill>
              <a:srgbClr val="C445A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44AFDE10-4E57-4370-BAF1-50CD74E76761}"/>
                </a:ext>
              </a:extLst>
            </p:cNvPr>
            <p:cNvSpPr/>
            <p:nvPr/>
          </p:nvSpPr>
          <p:spPr>
            <a:xfrm>
              <a:off x="8561507" y="1713908"/>
              <a:ext cx="38100" cy="42862"/>
            </a:xfrm>
            <a:custGeom>
              <a:avLst/>
              <a:gdLst>
                <a:gd name="connsiteX0" fmla="*/ 43496 w 76200"/>
                <a:gd name="connsiteY0" fmla="*/ 21635 h 85725"/>
                <a:gd name="connsiteX1" fmla="*/ 9492 w 76200"/>
                <a:gd name="connsiteY1" fmla="*/ 1633 h 85725"/>
                <a:gd name="connsiteX2" fmla="*/ 44163 w 76200"/>
                <a:gd name="connsiteY2" fmla="*/ 86596 h 85725"/>
                <a:gd name="connsiteX3" fmla="*/ 72643 w 76200"/>
                <a:gd name="connsiteY3" fmla="*/ 71356 h 85725"/>
                <a:gd name="connsiteX4" fmla="*/ 72167 w 76200"/>
                <a:gd name="connsiteY4" fmla="*/ 24779 h 85725"/>
                <a:gd name="connsiteX5" fmla="*/ 43496 w 76200"/>
                <a:gd name="connsiteY5" fmla="*/ 21635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200" h="85725">
                  <a:moveTo>
                    <a:pt x="43496" y="21635"/>
                  </a:moveTo>
                  <a:cubicBezTo>
                    <a:pt x="43496" y="21635"/>
                    <a:pt x="33400" y="-7035"/>
                    <a:pt x="9492" y="1633"/>
                  </a:cubicBezTo>
                  <a:cubicBezTo>
                    <a:pt x="-17749" y="11539"/>
                    <a:pt x="19875" y="78785"/>
                    <a:pt x="44163" y="86596"/>
                  </a:cubicBezTo>
                  <a:cubicBezTo>
                    <a:pt x="52164" y="89167"/>
                    <a:pt x="65976" y="80023"/>
                    <a:pt x="72643" y="71356"/>
                  </a:cubicBezTo>
                  <a:cubicBezTo>
                    <a:pt x="83120" y="57545"/>
                    <a:pt x="88074" y="38685"/>
                    <a:pt x="72167" y="24779"/>
                  </a:cubicBezTo>
                  <a:cubicBezTo>
                    <a:pt x="60451" y="14587"/>
                    <a:pt x="43496" y="21635"/>
                    <a:pt x="43496" y="21635"/>
                  </a:cubicBez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xmlns="" id="{C59EDD1A-CC11-4746-9892-B0DDA8CC4406}"/>
              </a:ext>
            </a:extLst>
          </p:cNvPr>
          <p:cNvGrpSpPr/>
          <p:nvPr/>
        </p:nvGrpSpPr>
        <p:grpSpPr>
          <a:xfrm>
            <a:off x="4900941" y="2709256"/>
            <a:ext cx="131349" cy="186815"/>
            <a:chOff x="8003136" y="1619906"/>
            <a:chExt cx="131349" cy="186815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95A62FFF-356B-4702-95AD-4C9DC4B35AE8}"/>
                </a:ext>
              </a:extLst>
            </p:cNvPr>
            <p:cNvSpPr/>
            <p:nvPr/>
          </p:nvSpPr>
          <p:spPr>
            <a:xfrm>
              <a:off x="8047094" y="1794782"/>
              <a:ext cx="19050" cy="9525"/>
            </a:xfrm>
            <a:custGeom>
              <a:avLst/>
              <a:gdLst>
                <a:gd name="connsiteX0" fmla="*/ 0 w 38100"/>
                <a:gd name="connsiteY0" fmla="*/ 6096 h 19050"/>
                <a:gd name="connsiteX1" fmla="*/ 42100 w 38100"/>
                <a:gd name="connsiteY1" fmla="*/ 19336 h 19050"/>
                <a:gd name="connsiteX2" fmla="*/ 10192 w 38100"/>
                <a:gd name="connsiteY2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100" h="19050">
                  <a:moveTo>
                    <a:pt x="0" y="6096"/>
                  </a:moveTo>
                  <a:lnTo>
                    <a:pt x="42100" y="19336"/>
                  </a:lnTo>
                  <a:lnTo>
                    <a:pt x="10192" y="0"/>
                  </a:lnTo>
                  <a:close/>
                </a:path>
              </a:pathLst>
            </a:custGeom>
            <a:solidFill>
              <a:srgbClr val="AF3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4726DA1F-61D4-40AB-9832-EA045D2D58C3}"/>
                </a:ext>
              </a:extLst>
            </p:cNvPr>
            <p:cNvSpPr/>
            <p:nvPr/>
          </p:nvSpPr>
          <p:spPr>
            <a:xfrm>
              <a:off x="8003136" y="1619906"/>
              <a:ext cx="128587" cy="185737"/>
            </a:xfrm>
            <a:custGeom>
              <a:avLst/>
              <a:gdLst>
                <a:gd name="connsiteX0" fmla="*/ 50387 w 257175"/>
                <a:gd name="connsiteY0" fmla="*/ 376518 h 371475"/>
                <a:gd name="connsiteX1" fmla="*/ 58388 w 257175"/>
                <a:gd name="connsiteY1" fmla="*/ 359277 h 371475"/>
                <a:gd name="connsiteX2" fmla="*/ 234125 w 257175"/>
                <a:gd name="connsiteY2" fmla="*/ 254979 h 371475"/>
                <a:gd name="connsiteX3" fmla="*/ 252889 w 257175"/>
                <a:gd name="connsiteY3" fmla="*/ 221260 h 371475"/>
                <a:gd name="connsiteX4" fmla="*/ 263843 w 257175"/>
                <a:gd name="connsiteY4" fmla="*/ 37428 h 371475"/>
                <a:gd name="connsiteX5" fmla="*/ 215837 w 257175"/>
                <a:gd name="connsiteY5" fmla="*/ 185 h 371475"/>
                <a:gd name="connsiteX6" fmla="*/ 18764 w 257175"/>
                <a:gd name="connsiteY6" fmla="*/ 110389 h 371475"/>
                <a:gd name="connsiteX7" fmla="*/ 0 w 257175"/>
                <a:gd name="connsiteY7" fmla="*/ 143346 h 371475"/>
                <a:gd name="connsiteX8" fmla="*/ 0 w 257175"/>
                <a:gd name="connsiteY8" fmla="*/ 332131 h 371475"/>
                <a:gd name="connsiteX9" fmla="*/ 50387 w 257175"/>
                <a:gd name="connsiteY9" fmla="*/ 376518 h 37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7175" h="371475">
                  <a:moveTo>
                    <a:pt x="50387" y="376518"/>
                  </a:moveTo>
                  <a:cubicBezTo>
                    <a:pt x="50387" y="376518"/>
                    <a:pt x="45911" y="366707"/>
                    <a:pt x="58388" y="359277"/>
                  </a:cubicBezTo>
                  <a:lnTo>
                    <a:pt x="234125" y="254979"/>
                  </a:lnTo>
                  <a:cubicBezTo>
                    <a:pt x="246031" y="247930"/>
                    <a:pt x="253175" y="235071"/>
                    <a:pt x="252889" y="221260"/>
                  </a:cubicBezTo>
                  <a:lnTo>
                    <a:pt x="263843" y="37428"/>
                  </a:lnTo>
                  <a:cubicBezTo>
                    <a:pt x="263557" y="22473"/>
                    <a:pt x="233839" y="-2387"/>
                    <a:pt x="215837" y="185"/>
                  </a:cubicBezTo>
                  <a:lnTo>
                    <a:pt x="18764" y="110389"/>
                  </a:lnTo>
                  <a:cubicBezTo>
                    <a:pt x="7144" y="117342"/>
                    <a:pt x="0" y="129820"/>
                    <a:pt x="0" y="143346"/>
                  </a:cubicBezTo>
                  <a:lnTo>
                    <a:pt x="0" y="332131"/>
                  </a:lnTo>
                  <a:cubicBezTo>
                    <a:pt x="95" y="363468"/>
                    <a:pt x="28385" y="371565"/>
                    <a:pt x="50387" y="376518"/>
                  </a:cubicBezTo>
                  <a:close/>
                </a:path>
              </a:pathLst>
            </a:custGeom>
            <a:solidFill>
              <a:srgbClr val="FFF1A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2EC18580-C92F-4E20-BA6A-6AF7C00FA205}"/>
                </a:ext>
              </a:extLst>
            </p:cNvPr>
            <p:cNvSpPr/>
            <p:nvPr/>
          </p:nvSpPr>
          <p:spPr>
            <a:xfrm>
              <a:off x="8020185" y="1630509"/>
              <a:ext cx="114300" cy="176212"/>
            </a:xfrm>
            <a:custGeom>
              <a:avLst/>
              <a:gdLst>
                <a:gd name="connsiteX0" fmla="*/ 8191 w 228600"/>
                <a:gd name="connsiteY0" fmla="*/ 116615 h 352425"/>
                <a:gd name="connsiteX1" fmla="*/ 205359 w 228600"/>
                <a:gd name="connsiteY1" fmla="*/ 2220 h 352425"/>
                <a:gd name="connsiteX2" fmla="*/ 229743 w 228600"/>
                <a:gd name="connsiteY2" fmla="*/ 16316 h 352425"/>
                <a:gd name="connsiteX3" fmla="*/ 229743 w 228600"/>
                <a:gd name="connsiteY3" fmla="*/ 228057 h 352425"/>
                <a:gd name="connsiteX4" fmla="*/ 221456 w 228600"/>
                <a:gd name="connsiteY4" fmla="*/ 242249 h 352425"/>
                <a:gd name="connsiteX5" fmla="*/ 104965 w 228600"/>
                <a:gd name="connsiteY5" fmla="*/ 307781 h 352425"/>
                <a:gd name="connsiteX6" fmla="*/ 95917 w 228600"/>
                <a:gd name="connsiteY6" fmla="*/ 348072 h 352425"/>
                <a:gd name="connsiteX7" fmla="*/ 64770 w 228600"/>
                <a:gd name="connsiteY7" fmla="*/ 330356 h 352425"/>
                <a:gd name="connsiteX8" fmla="*/ 21717 w 228600"/>
                <a:gd name="connsiteY8" fmla="*/ 354549 h 352425"/>
                <a:gd name="connsiteX9" fmla="*/ 0 w 228600"/>
                <a:gd name="connsiteY9" fmla="*/ 339595 h 352425"/>
                <a:gd name="connsiteX10" fmla="*/ 0 w 228600"/>
                <a:gd name="connsiteY10" fmla="*/ 130616 h 352425"/>
                <a:gd name="connsiteX11" fmla="*/ 8191 w 228600"/>
                <a:gd name="connsiteY11" fmla="*/ 116615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8600" h="352425">
                  <a:moveTo>
                    <a:pt x="8191" y="116615"/>
                  </a:moveTo>
                  <a:lnTo>
                    <a:pt x="205359" y="2220"/>
                  </a:lnTo>
                  <a:cubicBezTo>
                    <a:pt x="216217" y="-4067"/>
                    <a:pt x="229743" y="3744"/>
                    <a:pt x="229743" y="16316"/>
                  </a:cubicBezTo>
                  <a:lnTo>
                    <a:pt x="229743" y="228057"/>
                  </a:lnTo>
                  <a:cubicBezTo>
                    <a:pt x="229743" y="233963"/>
                    <a:pt x="226600" y="239297"/>
                    <a:pt x="221456" y="242249"/>
                  </a:cubicBezTo>
                  <a:lnTo>
                    <a:pt x="104965" y="307781"/>
                  </a:lnTo>
                  <a:lnTo>
                    <a:pt x="95917" y="348072"/>
                  </a:lnTo>
                  <a:lnTo>
                    <a:pt x="64770" y="330356"/>
                  </a:lnTo>
                  <a:lnTo>
                    <a:pt x="21717" y="354549"/>
                  </a:lnTo>
                  <a:cubicBezTo>
                    <a:pt x="13335" y="357883"/>
                    <a:pt x="0" y="352073"/>
                    <a:pt x="0" y="339595"/>
                  </a:cubicBezTo>
                  <a:lnTo>
                    <a:pt x="0" y="130616"/>
                  </a:lnTo>
                  <a:cubicBezTo>
                    <a:pt x="95" y="124902"/>
                    <a:pt x="3238" y="119472"/>
                    <a:pt x="8191" y="116615"/>
                  </a:cubicBezTo>
                  <a:close/>
                </a:path>
              </a:pathLst>
            </a:custGeom>
            <a:solidFill>
              <a:srgbClr val="FFBF3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9F2851E6-14B8-4BBD-B2B8-BB441F5E9487}"/>
              </a:ext>
            </a:extLst>
          </p:cNvPr>
          <p:cNvGrpSpPr/>
          <p:nvPr/>
        </p:nvGrpSpPr>
        <p:grpSpPr>
          <a:xfrm>
            <a:off x="4102575" y="2730734"/>
            <a:ext cx="323649" cy="285533"/>
            <a:chOff x="8094154" y="2850879"/>
            <a:chExt cx="184785" cy="163022"/>
          </a:xfrm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C946700D-059F-46D5-960D-1071B212FBEC}"/>
                </a:ext>
              </a:extLst>
            </p:cNvPr>
            <p:cNvSpPr/>
            <p:nvPr/>
          </p:nvSpPr>
          <p:spPr>
            <a:xfrm>
              <a:off x="8103489" y="2862135"/>
              <a:ext cx="47625" cy="19050"/>
            </a:xfrm>
            <a:custGeom>
              <a:avLst/>
              <a:gdLst>
                <a:gd name="connsiteX0" fmla="*/ 31528 w 47625"/>
                <a:gd name="connsiteY0" fmla="*/ 2128 h 19050"/>
                <a:gd name="connsiteX1" fmla="*/ 0 w 47625"/>
                <a:gd name="connsiteY1" fmla="*/ 20416 h 19050"/>
                <a:gd name="connsiteX2" fmla="*/ 22670 w 47625"/>
                <a:gd name="connsiteY2" fmla="*/ 22606 h 19050"/>
                <a:gd name="connsiteX3" fmla="*/ 54197 w 47625"/>
                <a:gd name="connsiteY3" fmla="*/ 4319 h 19050"/>
                <a:gd name="connsiteX4" fmla="*/ 31528 w 47625"/>
                <a:gd name="connsiteY4" fmla="*/ 2128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19050">
                  <a:moveTo>
                    <a:pt x="31528" y="2128"/>
                  </a:moveTo>
                  <a:lnTo>
                    <a:pt x="0" y="20416"/>
                  </a:lnTo>
                  <a:cubicBezTo>
                    <a:pt x="5810" y="17082"/>
                    <a:pt x="13811" y="17558"/>
                    <a:pt x="22670" y="22606"/>
                  </a:cubicBezTo>
                  <a:lnTo>
                    <a:pt x="54197" y="4319"/>
                  </a:lnTo>
                  <a:cubicBezTo>
                    <a:pt x="45339" y="-730"/>
                    <a:pt x="37338" y="-1206"/>
                    <a:pt x="31528" y="2128"/>
                  </a:cubicBezTo>
                  <a:close/>
                </a:path>
              </a:pathLst>
            </a:custGeom>
            <a:solidFill>
              <a:srgbClr val="66C7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839B539A-2E03-4B1E-89A7-0CA56B043B10}"/>
                </a:ext>
              </a:extLst>
            </p:cNvPr>
            <p:cNvSpPr/>
            <p:nvPr/>
          </p:nvSpPr>
          <p:spPr>
            <a:xfrm>
              <a:off x="8126158" y="2866454"/>
              <a:ext cx="28575" cy="19050"/>
            </a:xfrm>
            <a:custGeom>
              <a:avLst/>
              <a:gdLst>
                <a:gd name="connsiteX0" fmla="*/ 1619 w 28575"/>
                <a:gd name="connsiteY0" fmla="*/ 19240 h 19050"/>
                <a:gd name="connsiteX1" fmla="*/ 33147 w 28575"/>
                <a:gd name="connsiteY1" fmla="*/ 953 h 19050"/>
                <a:gd name="connsiteX2" fmla="*/ 31528 w 28575"/>
                <a:gd name="connsiteY2" fmla="*/ 0 h 19050"/>
                <a:gd name="connsiteX3" fmla="*/ 0 w 28575"/>
                <a:gd name="connsiteY3" fmla="*/ 18383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19050">
                  <a:moveTo>
                    <a:pt x="1619" y="19240"/>
                  </a:moveTo>
                  <a:lnTo>
                    <a:pt x="33147" y="953"/>
                  </a:lnTo>
                  <a:lnTo>
                    <a:pt x="31528" y="0"/>
                  </a:lnTo>
                  <a:lnTo>
                    <a:pt x="0" y="1838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5BA31A21-732D-4232-BDBD-48B3FBBD267F}"/>
                </a:ext>
              </a:extLst>
            </p:cNvPr>
            <p:cNvSpPr/>
            <p:nvPr/>
          </p:nvSpPr>
          <p:spPr>
            <a:xfrm>
              <a:off x="8134540" y="2850879"/>
              <a:ext cx="47625" cy="19050"/>
            </a:xfrm>
            <a:custGeom>
              <a:avLst/>
              <a:gdLst>
                <a:gd name="connsiteX0" fmla="*/ 31528 w 47625"/>
                <a:gd name="connsiteY0" fmla="*/ 1573 h 19050"/>
                <a:gd name="connsiteX1" fmla="*/ 0 w 47625"/>
                <a:gd name="connsiteY1" fmla="*/ 19861 h 19050"/>
                <a:gd name="connsiteX2" fmla="*/ 16573 w 47625"/>
                <a:gd name="connsiteY2" fmla="*/ 21480 h 19050"/>
                <a:gd name="connsiteX3" fmla="*/ 23336 w 47625"/>
                <a:gd name="connsiteY3" fmla="*/ 26528 h 19050"/>
                <a:gd name="connsiteX4" fmla="*/ 54864 w 47625"/>
                <a:gd name="connsiteY4" fmla="*/ 8241 h 19050"/>
                <a:gd name="connsiteX5" fmla="*/ 48101 w 47625"/>
                <a:gd name="connsiteY5" fmla="*/ 3192 h 19050"/>
                <a:gd name="connsiteX6" fmla="*/ 31528 w 47625"/>
                <a:gd name="connsiteY6" fmla="*/ 1573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19050">
                  <a:moveTo>
                    <a:pt x="31528" y="1573"/>
                  </a:moveTo>
                  <a:lnTo>
                    <a:pt x="0" y="19861"/>
                  </a:lnTo>
                  <a:cubicBezTo>
                    <a:pt x="4286" y="17385"/>
                    <a:pt x="10096" y="17766"/>
                    <a:pt x="16573" y="21480"/>
                  </a:cubicBezTo>
                  <a:cubicBezTo>
                    <a:pt x="18859" y="22814"/>
                    <a:pt x="21145" y="24528"/>
                    <a:pt x="23336" y="26528"/>
                  </a:cubicBezTo>
                  <a:lnTo>
                    <a:pt x="54864" y="8241"/>
                  </a:lnTo>
                  <a:cubicBezTo>
                    <a:pt x="52768" y="6240"/>
                    <a:pt x="50482" y="4526"/>
                    <a:pt x="48101" y="3192"/>
                  </a:cubicBezTo>
                  <a:cubicBezTo>
                    <a:pt x="41624" y="-523"/>
                    <a:pt x="35814" y="-904"/>
                    <a:pt x="31528" y="1573"/>
                  </a:cubicBezTo>
                  <a:close/>
                </a:path>
              </a:pathLst>
            </a:custGeom>
            <a:solidFill>
              <a:srgbClr val="66C7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5B7F0EC0-362E-498F-9A0E-2568ABE99725}"/>
                </a:ext>
              </a:extLst>
            </p:cNvPr>
            <p:cNvSpPr/>
            <p:nvPr/>
          </p:nvSpPr>
          <p:spPr>
            <a:xfrm>
              <a:off x="8162734" y="2852396"/>
              <a:ext cx="57150" cy="19050"/>
            </a:xfrm>
            <a:custGeom>
              <a:avLst/>
              <a:gdLst>
                <a:gd name="connsiteX0" fmla="*/ 31528 w 57150"/>
                <a:gd name="connsiteY0" fmla="*/ 2723 h 19050"/>
                <a:gd name="connsiteX1" fmla="*/ 0 w 57150"/>
                <a:gd name="connsiteY1" fmla="*/ 21011 h 19050"/>
                <a:gd name="connsiteX2" fmla="*/ 28575 w 57150"/>
                <a:gd name="connsiteY2" fmla="*/ 23773 h 19050"/>
                <a:gd name="connsiteX3" fmla="*/ 60103 w 57150"/>
                <a:gd name="connsiteY3" fmla="*/ 5485 h 19050"/>
                <a:gd name="connsiteX4" fmla="*/ 31528 w 57150"/>
                <a:gd name="connsiteY4" fmla="*/ 2723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19050">
                  <a:moveTo>
                    <a:pt x="31528" y="2723"/>
                  </a:moveTo>
                  <a:lnTo>
                    <a:pt x="0" y="21011"/>
                  </a:lnTo>
                  <a:cubicBezTo>
                    <a:pt x="7334" y="16725"/>
                    <a:pt x="17431" y="17296"/>
                    <a:pt x="28575" y="23773"/>
                  </a:cubicBezTo>
                  <a:lnTo>
                    <a:pt x="60103" y="5485"/>
                  </a:lnTo>
                  <a:cubicBezTo>
                    <a:pt x="48959" y="-896"/>
                    <a:pt x="38862" y="-1563"/>
                    <a:pt x="31528" y="2723"/>
                  </a:cubicBezTo>
                  <a:close/>
                </a:path>
              </a:pathLst>
            </a:custGeom>
            <a:solidFill>
              <a:srgbClr val="66C7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292849EF-ED0A-4F96-A4D0-127685B479B6}"/>
                </a:ext>
              </a:extLst>
            </p:cNvPr>
            <p:cNvSpPr/>
            <p:nvPr/>
          </p:nvSpPr>
          <p:spPr>
            <a:xfrm>
              <a:off x="8231314" y="2928176"/>
              <a:ext cx="47625" cy="85725"/>
            </a:xfrm>
            <a:custGeom>
              <a:avLst/>
              <a:gdLst>
                <a:gd name="connsiteX0" fmla="*/ 14859 w 47625"/>
                <a:gd name="connsiteY0" fmla="*/ 88392 h 85725"/>
                <a:gd name="connsiteX1" fmla="*/ 46387 w 47625"/>
                <a:gd name="connsiteY1" fmla="*/ 70104 h 85725"/>
                <a:gd name="connsiteX2" fmla="*/ 55722 w 47625"/>
                <a:gd name="connsiteY2" fmla="*/ 49625 h 85725"/>
                <a:gd name="connsiteX3" fmla="*/ 31528 w 47625"/>
                <a:gd name="connsiteY3" fmla="*/ 0 h 85725"/>
                <a:gd name="connsiteX4" fmla="*/ 0 w 47625"/>
                <a:gd name="connsiteY4" fmla="*/ 18288 h 85725"/>
                <a:gd name="connsiteX5" fmla="*/ 24193 w 47625"/>
                <a:gd name="connsiteY5" fmla="*/ 67913 h 85725"/>
                <a:gd name="connsiteX6" fmla="*/ 14859 w 47625"/>
                <a:gd name="connsiteY6" fmla="*/ 88392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85725">
                  <a:moveTo>
                    <a:pt x="14859" y="88392"/>
                  </a:moveTo>
                  <a:lnTo>
                    <a:pt x="46387" y="70104"/>
                  </a:lnTo>
                  <a:cubicBezTo>
                    <a:pt x="52102" y="66770"/>
                    <a:pt x="55626" y="59722"/>
                    <a:pt x="55722" y="49625"/>
                  </a:cubicBezTo>
                  <a:cubicBezTo>
                    <a:pt x="55816" y="32385"/>
                    <a:pt x="45434" y="12001"/>
                    <a:pt x="31528" y="0"/>
                  </a:cubicBezTo>
                  <a:lnTo>
                    <a:pt x="0" y="18288"/>
                  </a:lnTo>
                  <a:cubicBezTo>
                    <a:pt x="13907" y="30289"/>
                    <a:pt x="24193" y="50673"/>
                    <a:pt x="24193" y="67913"/>
                  </a:cubicBezTo>
                  <a:cubicBezTo>
                    <a:pt x="24193" y="78009"/>
                    <a:pt x="20574" y="85153"/>
                    <a:pt x="14859" y="88392"/>
                  </a:cubicBezTo>
                  <a:close/>
                </a:path>
              </a:pathLst>
            </a:custGeom>
            <a:solidFill>
              <a:srgbClr val="66C7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F94B6DB0-DC12-407F-8648-09DFCECC4662}"/>
                </a:ext>
              </a:extLst>
            </p:cNvPr>
            <p:cNvSpPr/>
            <p:nvPr/>
          </p:nvSpPr>
          <p:spPr>
            <a:xfrm>
              <a:off x="8191309" y="2857976"/>
              <a:ext cx="66675" cy="85725"/>
            </a:xfrm>
            <a:custGeom>
              <a:avLst/>
              <a:gdLst>
                <a:gd name="connsiteX0" fmla="*/ 40005 w 66675"/>
                <a:gd name="connsiteY0" fmla="*/ 88583 h 85725"/>
                <a:gd name="connsiteX1" fmla="*/ 71533 w 66675"/>
                <a:gd name="connsiteY1" fmla="*/ 70295 h 85725"/>
                <a:gd name="connsiteX2" fmla="*/ 71533 w 66675"/>
                <a:gd name="connsiteY2" fmla="*/ 69247 h 85725"/>
                <a:gd name="connsiteX3" fmla="*/ 31528 w 66675"/>
                <a:gd name="connsiteY3" fmla="*/ 0 h 85725"/>
                <a:gd name="connsiteX4" fmla="*/ 0 w 66675"/>
                <a:gd name="connsiteY4" fmla="*/ 18288 h 85725"/>
                <a:gd name="connsiteX5" fmla="*/ 40005 w 66675"/>
                <a:gd name="connsiteY5" fmla="*/ 87630 h 85725"/>
                <a:gd name="connsiteX6" fmla="*/ 40005 w 66675"/>
                <a:gd name="connsiteY6" fmla="*/ 88583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75" h="85725">
                  <a:moveTo>
                    <a:pt x="40005" y="88583"/>
                  </a:moveTo>
                  <a:lnTo>
                    <a:pt x="71533" y="70295"/>
                  </a:lnTo>
                  <a:cubicBezTo>
                    <a:pt x="71533" y="69914"/>
                    <a:pt x="71533" y="69628"/>
                    <a:pt x="71533" y="69247"/>
                  </a:cubicBezTo>
                  <a:cubicBezTo>
                    <a:pt x="71628" y="43815"/>
                    <a:pt x="53721" y="12764"/>
                    <a:pt x="31528" y="0"/>
                  </a:cubicBezTo>
                  <a:lnTo>
                    <a:pt x="0" y="18288"/>
                  </a:lnTo>
                  <a:cubicBezTo>
                    <a:pt x="22193" y="31052"/>
                    <a:pt x="40100" y="62103"/>
                    <a:pt x="40005" y="87630"/>
                  </a:cubicBezTo>
                  <a:cubicBezTo>
                    <a:pt x="40005" y="87916"/>
                    <a:pt x="40005" y="88202"/>
                    <a:pt x="40005" y="88583"/>
                  </a:cubicBezTo>
                  <a:close/>
                </a:path>
              </a:pathLst>
            </a:custGeom>
            <a:solidFill>
              <a:srgbClr val="66C7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87B68F6C-5793-4145-A5E2-3D9BA098B871}"/>
                </a:ext>
              </a:extLst>
            </p:cNvPr>
            <p:cNvSpPr/>
            <p:nvPr/>
          </p:nvSpPr>
          <p:spPr>
            <a:xfrm>
              <a:off x="8094154" y="2869248"/>
              <a:ext cx="152400" cy="142875"/>
            </a:xfrm>
            <a:custGeom>
              <a:avLst/>
              <a:gdLst>
                <a:gd name="connsiteX0" fmla="*/ 97155 w 152400"/>
                <a:gd name="connsiteY0" fmla="*/ 7016 h 142875"/>
                <a:gd name="connsiteX1" fmla="*/ 63722 w 152400"/>
                <a:gd name="connsiteY1" fmla="*/ 8255 h 142875"/>
                <a:gd name="connsiteX2" fmla="*/ 56960 w 152400"/>
                <a:gd name="connsiteY2" fmla="*/ 3206 h 142875"/>
                <a:gd name="connsiteX3" fmla="*/ 33623 w 152400"/>
                <a:gd name="connsiteY3" fmla="*/ 16541 h 142875"/>
                <a:gd name="connsiteX4" fmla="*/ 32004 w 152400"/>
                <a:gd name="connsiteY4" fmla="*/ 15589 h 142875"/>
                <a:gd name="connsiteX5" fmla="*/ 0 w 152400"/>
                <a:gd name="connsiteY5" fmla="*/ 33782 h 142875"/>
                <a:gd name="connsiteX6" fmla="*/ 31718 w 152400"/>
                <a:gd name="connsiteY6" fmla="*/ 88836 h 142875"/>
                <a:gd name="connsiteX7" fmla="*/ 129254 w 152400"/>
                <a:gd name="connsiteY7" fmla="*/ 145129 h 142875"/>
                <a:gd name="connsiteX8" fmla="*/ 161259 w 152400"/>
                <a:gd name="connsiteY8" fmla="*/ 126936 h 142875"/>
                <a:gd name="connsiteX9" fmla="*/ 137065 w 152400"/>
                <a:gd name="connsiteY9" fmla="*/ 77311 h 142875"/>
                <a:gd name="connsiteX10" fmla="*/ 137065 w 152400"/>
                <a:gd name="connsiteY10" fmla="*/ 76263 h 142875"/>
                <a:gd name="connsiteX11" fmla="*/ 97155 w 152400"/>
                <a:gd name="connsiteY11" fmla="*/ 7016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2400" h="142875">
                  <a:moveTo>
                    <a:pt x="97155" y="7016"/>
                  </a:moveTo>
                  <a:cubicBezTo>
                    <a:pt x="83249" y="-985"/>
                    <a:pt x="70961" y="63"/>
                    <a:pt x="63722" y="8255"/>
                  </a:cubicBezTo>
                  <a:cubicBezTo>
                    <a:pt x="61532" y="6254"/>
                    <a:pt x="59246" y="4540"/>
                    <a:pt x="56960" y="3206"/>
                  </a:cubicBezTo>
                  <a:cubicBezTo>
                    <a:pt x="44101" y="-4223"/>
                    <a:pt x="33623" y="1682"/>
                    <a:pt x="33623" y="16541"/>
                  </a:cubicBezTo>
                  <a:lnTo>
                    <a:pt x="32004" y="15589"/>
                  </a:lnTo>
                  <a:cubicBezTo>
                    <a:pt x="14383" y="5397"/>
                    <a:pt x="95" y="13589"/>
                    <a:pt x="0" y="33782"/>
                  </a:cubicBezTo>
                  <a:cubicBezTo>
                    <a:pt x="-95" y="54070"/>
                    <a:pt x="14193" y="78644"/>
                    <a:pt x="31718" y="88836"/>
                  </a:cubicBezTo>
                  <a:lnTo>
                    <a:pt x="129254" y="145129"/>
                  </a:lnTo>
                  <a:cubicBezTo>
                    <a:pt x="146876" y="155321"/>
                    <a:pt x="161163" y="147129"/>
                    <a:pt x="161259" y="126936"/>
                  </a:cubicBezTo>
                  <a:cubicBezTo>
                    <a:pt x="161353" y="109696"/>
                    <a:pt x="150971" y="89312"/>
                    <a:pt x="137065" y="77311"/>
                  </a:cubicBezTo>
                  <a:cubicBezTo>
                    <a:pt x="137065" y="76930"/>
                    <a:pt x="137065" y="76644"/>
                    <a:pt x="137065" y="76263"/>
                  </a:cubicBezTo>
                  <a:cubicBezTo>
                    <a:pt x="137255" y="50831"/>
                    <a:pt x="119348" y="19780"/>
                    <a:pt x="97155" y="701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93" name="图片 92" descr="图片包含 物体&#10;&#10;描述已自动生成">
            <a:extLst>
              <a:ext uri="{FF2B5EF4-FFF2-40B4-BE49-F238E27FC236}">
                <a16:creationId xmlns:a16="http://schemas.microsoft.com/office/drawing/2014/main" xmlns="" id="{F347E41A-4051-46DD-B111-C7C819B201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1740" y="4041921"/>
            <a:ext cx="390681" cy="313415"/>
          </a:xfrm>
          <a:prstGeom prst="rect">
            <a:avLst/>
          </a:prstGeom>
          <a:effectLst>
            <a:outerShdw dist="127000" dir="2700000" algn="tl" rotWithShape="0">
              <a:prstClr val="black">
                <a:alpha val="15000"/>
              </a:prstClr>
            </a:outerShdw>
          </a:effectLst>
        </p:spPr>
      </p:pic>
      <p:grpSp>
        <p:nvGrpSpPr>
          <p:cNvPr id="95" name="组合 94">
            <a:extLst>
              <a:ext uri="{FF2B5EF4-FFF2-40B4-BE49-F238E27FC236}">
                <a16:creationId xmlns:a16="http://schemas.microsoft.com/office/drawing/2014/main" xmlns="" id="{2027FBFA-5B17-4F12-BFDF-A8E39F735593}"/>
              </a:ext>
            </a:extLst>
          </p:cNvPr>
          <p:cNvGrpSpPr/>
          <p:nvPr/>
        </p:nvGrpSpPr>
        <p:grpSpPr>
          <a:xfrm>
            <a:off x="6207687" y="3841864"/>
            <a:ext cx="154077" cy="205436"/>
            <a:chOff x="8505423" y="3571787"/>
            <a:chExt cx="1275945" cy="1701259"/>
          </a:xfrm>
        </p:grpSpPr>
        <p:sp>
          <p:nvSpPr>
            <p:cNvPr id="96" name="Freeform 225">
              <a:extLst>
                <a:ext uri="{FF2B5EF4-FFF2-40B4-BE49-F238E27FC236}">
                  <a16:creationId xmlns:a16="http://schemas.microsoft.com/office/drawing/2014/main" xmlns="" id="{5093E5C6-C0B1-47AA-BB17-66BFAF4F5822}"/>
                </a:ext>
              </a:extLst>
            </p:cNvPr>
            <p:cNvSpPr>
              <a:spLocks/>
            </p:cNvSpPr>
            <p:nvPr/>
          </p:nvSpPr>
          <p:spPr bwMode="auto">
            <a:xfrm>
              <a:off x="8505423" y="4514151"/>
              <a:ext cx="1275945" cy="475352"/>
            </a:xfrm>
            <a:custGeom>
              <a:avLst/>
              <a:gdLst>
                <a:gd name="T0" fmla="*/ 547 w 598"/>
                <a:gd name="T1" fmla="*/ 34 h 223"/>
                <a:gd name="T2" fmla="*/ 398 w 598"/>
                <a:gd name="T3" fmla="*/ 20 h 223"/>
                <a:gd name="T4" fmla="*/ 233 w 598"/>
                <a:gd name="T5" fmla="*/ 29 h 223"/>
                <a:gd name="T6" fmla="*/ 197 w 598"/>
                <a:gd name="T7" fmla="*/ 72 h 223"/>
                <a:gd name="T8" fmla="*/ 50 w 598"/>
                <a:gd name="T9" fmla="*/ 87 h 223"/>
                <a:gd name="T10" fmla="*/ 51 w 598"/>
                <a:gd name="T11" fmla="*/ 193 h 223"/>
                <a:gd name="T12" fmla="*/ 234 w 598"/>
                <a:gd name="T13" fmla="*/ 193 h 223"/>
                <a:gd name="T14" fmla="*/ 271 w 598"/>
                <a:gd name="T15" fmla="*/ 150 h 223"/>
                <a:gd name="T16" fmla="*/ 383 w 598"/>
                <a:gd name="T17" fmla="*/ 150 h 223"/>
                <a:gd name="T18" fmla="*/ 547 w 598"/>
                <a:gd name="T19" fmla="*/ 141 h 223"/>
                <a:gd name="T20" fmla="*/ 547 w 598"/>
                <a:gd name="T21" fmla="*/ 34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8" h="223">
                  <a:moveTo>
                    <a:pt x="547" y="34"/>
                  </a:moveTo>
                  <a:cubicBezTo>
                    <a:pt x="506" y="11"/>
                    <a:pt x="446" y="6"/>
                    <a:pt x="398" y="20"/>
                  </a:cubicBezTo>
                  <a:cubicBezTo>
                    <a:pt x="347" y="0"/>
                    <a:pt x="278" y="3"/>
                    <a:pt x="233" y="29"/>
                  </a:cubicBezTo>
                  <a:cubicBezTo>
                    <a:pt x="212" y="41"/>
                    <a:pt x="200" y="56"/>
                    <a:pt x="197" y="72"/>
                  </a:cubicBezTo>
                  <a:cubicBezTo>
                    <a:pt x="149" y="59"/>
                    <a:pt x="90" y="64"/>
                    <a:pt x="50" y="87"/>
                  </a:cubicBezTo>
                  <a:cubicBezTo>
                    <a:pt x="0" y="116"/>
                    <a:pt x="0" y="164"/>
                    <a:pt x="51" y="193"/>
                  </a:cubicBezTo>
                  <a:cubicBezTo>
                    <a:pt x="102" y="223"/>
                    <a:pt x="184" y="223"/>
                    <a:pt x="234" y="193"/>
                  </a:cubicBezTo>
                  <a:cubicBezTo>
                    <a:pt x="255" y="181"/>
                    <a:pt x="267" y="166"/>
                    <a:pt x="271" y="150"/>
                  </a:cubicBezTo>
                  <a:cubicBezTo>
                    <a:pt x="306" y="160"/>
                    <a:pt x="348" y="160"/>
                    <a:pt x="383" y="150"/>
                  </a:cubicBezTo>
                  <a:cubicBezTo>
                    <a:pt x="433" y="170"/>
                    <a:pt x="503" y="167"/>
                    <a:pt x="547" y="141"/>
                  </a:cubicBezTo>
                  <a:cubicBezTo>
                    <a:pt x="598" y="111"/>
                    <a:pt x="597" y="64"/>
                    <a:pt x="547" y="34"/>
                  </a:cubicBezTo>
                  <a:close/>
                </a:path>
              </a:pathLst>
            </a:custGeom>
            <a:solidFill>
              <a:srgbClr val="56BB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27">
              <a:extLst>
                <a:ext uri="{FF2B5EF4-FFF2-40B4-BE49-F238E27FC236}">
                  <a16:creationId xmlns:a16="http://schemas.microsoft.com/office/drawing/2014/main" xmlns="" id="{0BE3D441-7693-4CDF-A09E-4DE1DAD837E1}"/>
                </a:ext>
              </a:extLst>
            </p:cNvPr>
            <p:cNvSpPr>
              <a:spLocks/>
            </p:cNvSpPr>
            <p:nvPr/>
          </p:nvSpPr>
          <p:spPr bwMode="auto">
            <a:xfrm>
              <a:off x="8505423" y="4122194"/>
              <a:ext cx="608784" cy="351649"/>
            </a:xfrm>
            <a:custGeom>
              <a:avLst/>
              <a:gdLst>
                <a:gd name="T0" fmla="*/ 234 w 285"/>
                <a:gd name="T1" fmla="*/ 29 h 165"/>
                <a:gd name="T2" fmla="*/ 234 w 285"/>
                <a:gd name="T3" fmla="*/ 135 h 165"/>
                <a:gd name="T4" fmla="*/ 51 w 285"/>
                <a:gd name="T5" fmla="*/ 135 h 165"/>
                <a:gd name="T6" fmla="*/ 50 w 285"/>
                <a:gd name="T7" fmla="*/ 29 h 165"/>
                <a:gd name="T8" fmla="*/ 234 w 285"/>
                <a:gd name="T9" fmla="*/ 2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165">
                  <a:moveTo>
                    <a:pt x="234" y="29"/>
                  </a:moveTo>
                  <a:cubicBezTo>
                    <a:pt x="284" y="58"/>
                    <a:pt x="285" y="106"/>
                    <a:pt x="234" y="135"/>
                  </a:cubicBezTo>
                  <a:cubicBezTo>
                    <a:pt x="184" y="165"/>
                    <a:pt x="102" y="165"/>
                    <a:pt x="51" y="135"/>
                  </a:cubicBezTo>
                  <a:cubicBezTo>
                    <a:pt x="0" y="106"/>
                    <a:pt x="0" y="58"/>
                    <a:pt x="50" y="29"/>
                  </a:cubicBezTo>
                  <a:cubicBezTo>
                    <a:pt x="101" y="0"/>
                    <a:pt x="183" y="0"/>
                    <a:pt x="234" y="29"/>
                  </a:cubicBez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28">
              <a:extLst>
                <a:ext uri="{FF2B5EF4-FFF2-40B4-BE49-F238E27FC236}">
                  <a16:creationId xmlns:a16="http://schemas.microsoft.com/office/drawing/2014/main" xmlns="" id="{FCAC5938-F033-4803-8DFB-EC39A31A2BF9}"/>
                </a:ext>
              </a:extLst>
            </p:cNvPr>
            <p:cNvSpPr>
              <a:spLocks/>
            </p:cNvSpPr>
            <p:nvPr/>
          </p:nvSpPr>
          <p:spPr bwMode="auto">
            <a:xfrm>
              <a:off x="8701401" y="4234778"/>
              <a:ext cx="216827" cy="123703"/>
            </a:xfrm>
            <a:custGeom>
              <a:avLst/>
              <a:gdLst>
                <a:gd name="T0" fmla="*/ 83 w 101"/>
                <a:gd name="T1" fmla="*/ 10 h 58"/>
                <a:gd name="T2" fmla="*/ 83 w 101"/>
                <a:gd name="T3" fmla="*/ 48 h 58"/>
                <a:gd name="T4" fmla="*/ 18 w 101"/>
                <a:gd name="T5" fmla="*/ 48 h 58"/>
                <a:gd name="T6" fmla="*/ 17 w 101"/>
                <a:gd name="T7" fmla="*/ 10 h 58"/>
                <a:gd name="T8" fmla="*/ 83 w 101"/>
                <a:gd name="T9" fmla="*/ 1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58">
                  <a:moveTo>
                    <a:pt x="83" y="10"/>
                  </a:moveTo>
                  <a:cubicBezTo>
                    <a:pt x="101" y="21"/>
                    <a:pt x="101" y="38"/>
                    <a:pt x="83" y="48"/>
                  </a:cubicBezTo>
                  <a:cubicBezTo>
                    <a:pt x="65" y="58"/>
                    <a:pt x="36" y="58"/>
                    <a:pt x="18" y="48"/>
                  </a:cubicBezTo>
                  <a:cubicBezTo>
                    <a:pt x="0" y="38"/>
                    <a:pt x="0" y="21"/>
                    <a:pt x="17" y="10"/>
                  </a:cubicBezTo>
                  <a:cubicBezTo>
                    <a:pt x="35" y="0"/>
                    <a:pt x="65" y="0"/>
                    <a:pt x="83" y="1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29">
              <a:extLst>
                <a:ext uri="{FF2B5EF4-FFF2-40B4-BE49-F238E27FC236}">
                  <a16:creationId xmlns:a16="http://schemas.microsoft.com/office/drawing/2014/main" xmlns="" id="{213143F2-49CD-451E-9772-4D94E18F23F4}"/>
                </a:ext>
              </a:extLst>
            </p:cNvPr>
            <p:cNvSpPr>
              <a:spLocks/>
            </p:cNvSpPr>
            <p:nvPr/>
          </p:nvSpPr>
          <p:spPr bwMode="auto">
            <a:xfrm>
              <a:off x="8531831" y="4297324"/>
              <a:ext cx="554577" cy="600444"/>
            </a:xfrm>
            <a:custGeom>
              <a:avLst/>
              <a:gdLst>
                <a:gd name="T0" fmla="*/ 260 w 260"/>
                <a:gd name="T1" fmla="*/ 1 h 282"/>
                <a:gd name="T2" fmla="*/ 260 w 260"/>
                <a:gd name="T3" fmla="*/ 201 h 282"/>
                <a:gd name="T4" fmla="*/ 222 w 260"/>
                <a:gd name="T5" fmla="*/ 254 h 282"/>
                <a:gd name="T6" fmla="*/ 73 w 260"/>
                <a:gd name="T7" fmla="*/ 268 h 282"/>
                <a:gd name="T8" fmla="*/ 39 w 260"/>
                <a:gd name="T9" fmla="*/ 254 h 282"/>
                <a:gd name="T10" fmla="*/ 0 w 260"/>
                <a:gd name="T11" fmla="*/ 200 h 282"/>
                <a:gd name="T12" fmla="*/ 0 w 260"/>
                <a:gd name="T13" fmla="*/ 0 h 282"/>
                <a:gd name="T14" fmla="*/ 39 w 260"/>
                <a:gd name="T15" fmla="*/ 53 h 282"/>
                <a:gd name="T16" fmla="*/ 73 w 260"/>
                <a:gd name="T17" fmla="*/ 68 h 282"/>
                <a:gd name="T18" fmla="*/ 73 w 260"/>
                <a:gd name="T19" fmla="*/ 68 h 282"/>
                <a:gd name="T20" fmla="*/ 222 w 260"/>
                <a:gd name="T21" fmla="*/ 53 h 282"/>
                <a:gd name="T22" fmla="*/ 260 w 260"/>
                <a:gd name="T23" fmla="*/ 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0" h="282">
                  <a:moveTo>
                    <a:pt x="260" y="1"/>
                  </a:moveTo>
                  <a:cubicBezTo>
                    <a:pt x="260" y="201"/>
                    <a:pt x="260" y="201"/>
                    <a:pt x="260" y="201"/>
                  </a:cubicBezTo>
                  <a:cubicBezTo>
                    <a:pt x="260" y="220"/>
                    <a:pt x="247" y="239"/>
                    <a:pt x="222" y="254"/>
                  </a:cubicBezTo>
                  <a:cubicBezTo>
                    <a:pt x="182" y="277"/>
                    <a:pt x="122" y="282"/>
                    <a:pt x="73" y="268"/>
                  </a:cubicBezTo>
                  <a:cubicBezTo>
                    <a:pt x="61" y="265"/>
                    <a:pt x="49" y="260"/>
                    <a:pt x="39" y="254"/>
                  </a:cubicBezTo>
                  <a:cubicBezTo>
                    <a:pt x="13" y="239"/>
                    <a:pt x="0" y="220"/>
                    <a:pt x="0" y="2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"/>
                    <a:pt x="13" y="39"/>
                    <a:pt x="39" y="53"/>
                  </a:cubicBezTo>
                  <a:cubicBezTo>
                    <a:pt x="49" y="59"/>
                    <a:pt x="61" y="64"/>
                    <a:pt x="73" y="68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122" y="81"/>
                    <a:pt x="182" y="77"/>
                    <a:pt x="222" y="53"/>
                  </a:cubicBezTo>
                  <a:cubicBezTo>
                    <a:pt x="247" y="39"/>
                    <a:pt x="260" y="20"/>
                    <a:pt x="260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30">
              <a:extLst>
                <a:ext uri="{FF2B5EF4-FFF2-40B4-BE49-F238E27FC236}">
                  <a16:creationId xmlns:a16="http://schemas.microsoft.com/office/drawing/2014/main" xmlns="" id="{53BF9F7A-2CA3-4432-9577-7B9D88D2684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71193" y="4009611"/>
              <a:ext cx="608784" cy="351649"/>
            </a:xfrm>
            <a:custGeom>
              <a:avLst/>
              <a:gdLst>
                <a:gd name="T0" fmla="*/ 234 w 285"/>
                <a:gd name="T1" fmla="*/ 29 h 165"/>
                <a:gd name="T2" fmla="*/ 235 w 285"/>
                <a:gd name="T3" fmla="*/ 136 h 165"/>
                <a:gd name="T4" fmla="*/ 51 w 285"/>
                <a:gd name="T5" fmla="*/ 136 h 165"/>
                <a:gd name="T6" fmla="*/ 51 w 285"/>
                <a:gd name="T7" fmla="*/ 29 h 165"/>
                <a:gd name="T8" fmla="*/ 234 w 285"/>
                <a:gd name="T9" fmla="*/ 2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165">
                  <a:moveTo>
                    <a:pt x="234" y="29"/>
                  </a:moveTo>
                  <a:cubicBezTo>
                    <a:pt x="285" y="59"/>
                    <a:pt x="285" y="106"/>
                    <a:pt x="235" y="136"/>
                  </a:cubicBezTo>
                  <a:cubicBezTo>
                    <a:pt x="184" y="165"/>
                    <a:pt x="102" y="165"/>
                    <a:pt x="51" y="136"/>
                  </a:cubicBezTo>
                  <a:cubicBezTo>
                    <a:pt x="1" y="106"/>
                    <a:pt x="0" y="59"/>
                    <a:pt x="51" y="29"/>
                  </a:cubicBezTo>
                  <a:cubicBezTo>
                    <a:pt x="101" y="0"/>
                    <a:pt x="183" y="0"/>
                    <a:pt x="234" y="29"/>
                  </a:cubicBez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231">
              <a:extLst>
                <a:ext uri="{FF2B5EF4-FFF2-40B4-BE49-F238E27FC236}">
                  <a16:creationId xmlns:a16="http://schemas.microsoft.com/office/drawing/2014/main" xmlns="" id="{73AC9965-92A5-43B3-A6BC-D74E694DD9B5}"/>
                </a:ext>
              </a:extLst>
            </p:cNvPr>
            <p:cNvSpPr>
              <a:spLocks/>
            </p:cNvSpPr>
            <p:nvPr/>
          </p:nvSpPr>
          <p:spPr bwMode="auto">
            <a:xfrm>
              <a:off x="9368562" y="4122194"/>
              <a:ext cx="215437" cy="125093"/>
            </a:xfrm>
            <a:custGeom>
              <a:avLst/>
              <a:gdLst>
                <a:gd name="T0" fmla="*/ 83 w 101"/>
                <a:gd name="T1" fmla="*/ 11 h 59"/>
                <a:gd name="T2" fmla="*/ 84 w 101"/>
                <a:gd name="T3" fmla="*/ 48 h 59"/>
                <a:gd name="T4" fmla="*/ 18 w 101"/>
                <a:gd name="T5" fmla="*/ 48 h 59"/>
                <a:gd name="T6" fmla="*/ 18 w 101"/>
                <a:gd name="T7" fmla="*/ 11 h 59"/>
                <a:gd name="T8" fmla="*/ 83 w 101"/>
                <a:gd name="T9" fmla="*/ 1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59">
                  <a:moveTo>
                    <a:pt x="83" y="11"/>
                  </a:moveTo>
                  <a:cubicBezTo>
                    <a:pt x="101" y="21"/>
                    <a:pt x="101" y="38"/>
                    <a:pt x="84" y="48"/>
                  </a:cubicBezTo>
                  <a:cubicBezTo>
                    <a:pt x="66" y="59"/>
                    <a:pt x="36" y="59"/>
                    <a:pt x="18" y="48"/>
                  </a:cubicBezTo>
                  <a:cubicBezTo>
                    <a:pt x="0" y="38"/>
                    <a:pt x="0" y="21"/>
                    <a:pt x="18" y="11"/>
                  </a:cubicBezTo>
                  <a:cubicBezTo>
                    <a:pt x="36" y="0"/>
                    <a:pt x="65" y="0"/>
                    <a:pt x="83" y="1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32">
              <a:extLst>
                <a:ext uri="{FF2B5EF4-FFF2-40B4-BE49-F238E27FC236}">
                  <a16:creationId xmlns:a16="http://schemas.microsoft.com/office/drawing/2014/main" xmlns="" id="{BA2C9CD1-3383-4CFB-925A-AD902467D2EF}"/>
                </a:ext>
              </a:extLst>
            </p:cNvPr>
            <p:cNvSpPr>
              <a:spLocks/>
            </p:cNvSpPr>
            <p:nvPr/>
          </p:nvSpPr>
          <p:spPr bwMode="auto">
            <a:xfrm>
              <a:off x="9198992" y="4183351"/>
              <a:ext cx="554577" cy="601834"/>
            </a:xfrm>
            <a:custGeom>
              <a:avLst/>
              <a:gdLst>
                <a:gd name="T0" fmla="*/ 260 w 260"/>
                <a:gd name="T1" fmla="*/ 1 h 282"/>
                <a:gd name="T2" fmla="*/ 260 w 260"/>
                <a:gd name="T3" fmla="*/ 201 h 282"/>
                <a:gd name="T4" fmla="*/ 222 w 260"/>
                <a:gd name="T5" fmla="*/ 254 h 282"/>
                <a:gd name="T6" fmla="*/ 73 w 260"/>
                <a:gd name="T7" fmla="*/ 268 h 282"/>
                <a:gd name="T8" fmla="*/ 38 w 260"/>
                <a:gd name="T9" fmla="*/ 254 h 282"/>
                <a:gd name="T10" fmla="*/ 0 w 260"/>
                <a:gd name="T11" fmla="*/ 201 h 282"/>
                <a:gd name="T12" fmla="*/ 0 w 260"/>
                <a:gd name="T13" fmla="*/ 0 h 282"/>
                <a:gd name="T14" fmla="*/ 38 w 260"/>
                <a:gd name="T15" fmla="*/ 54 h 282"/>
                <a:gd name="T16" fmla="*/ 73 w 260"/>
                <a:gd name="T17" fmla="*/ 68 h 282"/>
                <a:gd name="T18" fmla="*/ 73 w 260"/>
                <a:gd name="T19" fmla="*/ 68 h 282"/>
                <a:gd name="T20" fmla="*/ 222 w 260"/>
                <a:gd name="T21" fmla="*/ 54 h 282"/>
                <a:gd name="T22" fmla="*/ 260 w 260"/>
                <a:gd name="T23" fmla="*/ 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0" h="282">
                  <a:moveTo>
                    <a:pt x="260" y="1"/>
                  </a:moveTo>
                  <a:cubicBezTo>
                    <a:pt x="260" y="201"/>
                    <a:pt x="260" y="201"/>
                    <a:pt x="260" y="201"/>
                  </a:cubicBezTo>
                  <a:cubicBezTo>
                    <a:pt x="260" y="221"/>
                    <a:pt x="247" y="240"/>
                    <a:pt x="222" y="254"/>
                  </a:cubicBezTo>
                  <a:cubicBezTo>
                    <a:pt x="182" y="278"/>
                    <a:pt x="121" y="282"/>
                    <a:pt x="73" y="268"/>
                  </a:cubicBezTo>
                  <a:cubicBezTo>
                    <a:pt x="60" y="265"/>
                    <a:pt x="49" y="260"/>
                    <a:pt x="38" y="254"/>
                  </a:cubicBezTo>
                  <a:cubicBezTo>
                    <a:pt x="13" y="239"/>
                    <a:pt x="0" y="220"/>
                    <a:pt x="0" y="20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"/>
                    <a:pt x="13" y="39"/>
                    <a:pt x="38" y="54"/>
                  </a:cubicBezTo>
                  <a:cubicBezTo>
                    <a:pt x="49" y="60"/>
                    <a:pt x="60" y="64"/>
                    <a:pt x="73" y="68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121" y="82"/>
                    <a:pt x="182" y="77"/>
                    <a:pt x="222" y="54"/>
                  </a:cubicBezTo>
                  <a:cubicBezTo>
                    <a:pt x="247" y="39"/>
                    <a:pt x="260" y="20"/>
                    <a:pt x="260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33">
              <a:extLst>
                <a:ext uri="{FF2B5EF4-FFF2-40B4-BE49-F238E27FC236}">
                  <a16:creationId xmlns:a16="http://schemas.microsoft.com/office/drawing/2014/main" xmlns="" id="{8CA8C3BF-3721-4069-B35A-55C67879BB7D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4600" y="3571787"/>
              <a:ext cx="610174" cy="351649"/>
            </a:xfrm>
            <a:custGeom>
              <a:avLst/>
              <a:gdLst>
                <a:gd name="T0" fmla="*/ 235 w 286"/>
                <a:gd name="T1" fmla="*/ 30 h 165"/>
                <a:gd name="T2" fmla="*/ 235 w 286"/>
                <a:gd name="T3" fmla="*/ 136 h 165"/>
                <a:gd name="T4" fmla="*/ 52 w 286"/>
                <a:gd name="T5" fmla="*/ 136 h 165"/>
                <a:gd name="T6" fmla="*/ 51 w 286"/>
                <a:gd name="T7" fmla="*/ 30 h 165"/>
                <a:gd name="T8" fmla="*/ 235 w 286"/>
                <a:gd name="T9" fmla="*/ 3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6" h="165">
                  <a:moveTo>
                    <a:pt x="235" y="30"/>
                  </a:moveTo>
                  <a:cubicBezTo>
                    <a:pt x="285" y="59"/>
                    <a:pt x="286" y="106"/>
                    <a:pt x="235" y="136"/>
                  </a:cubicBezTo>
                  <a:cubicBezTo>
                    <a:pt x="185" y="165"/>
                    <a:pt x="102" y="165"/>
                    <a:pt x="52" y="136"/>
                  </a:cubicBezTo>
                  <a:cubicBezTo>
                    <a:pt x="1" y="106"/>
                    <a:pt x="0" y="59"/>
                    <a:pt x="51" y="30"/>
                  </a:cubicBezTo>
                  <a:cubicBezTo>
                    <a:pt x="102" y="0"/>
                    <a:pt x="184" y="0"/>
                    <a:pt x="235" y="30"/>
                  </a:cubicBez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234">
              <a:extLst>
                <a:ext uri="{FF2B5EF4-FFF2-40B4-BE49-F238E27FC236}">
                  <a16:creationId xmlns:a16="http://schemas.microsoft.com/office/drawing/2014/main" xmlns="" id="{D2F8891D-7D4A-4865-B44E-32716C37D7A0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0578" y="3685760"/>
              <a:ext cx="218217" cy="125093"/>
            </a:xfrm>
            <a:custGeom>
              <a:avLst/>
              <a:gdLst>
                <a:gd name="T0" fmla="*/ 84 w 102"/>
                <a:gd name="T1" fmla="*/ 11 h 59"/>
                <a:gd name="T2" fmla="*/ 84 w 102"/>
                <a:gd name="T3" fmla="*/ 49 h 59"/>
                <a:gd name="T4" fmla="*/ 19 w 102"/>
                <a:gd name="T5" fmla="*/ 49 h 59"/>
                <a:gd name="T6" fmla="*/ 18 w 102"/>
                <a:gd name="T7" fmla="*/ 11 h 59"/>
                <a:gd name="T8" fmla="*/ 84 w 102"/>
                <a:gd name="T9" fmla="*/ 1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59">
                  <a:moveTo>
                    <a:pt x="84" y="11"/>
                  </a:moveTo>
                  <a:cubicBezTo>
                    <a:pt x="102" y="21"/>
                    <a:pt x="102" y="38"/>
                    <a:pt x="84" y="49"/>
                  </a:cubicBezTo>
                  <a:cubicBezTo>
                    <a:pt x="66" y="59"/>
                    <a:pt x="37" y="59"/>
                    <a:pt x="19" y="49"/>
                  </a:cubicBezTo>
                  <a:cubicBezTo>
                    <a:pt x="1" y="38"/>
                    <a:pt x="0" y="21"/>
                    <a:pt x="18" y="11"/>
                  </a:cubicBezTo>
                  <a:cubicBezTo>
                    <a:pt x="36" y="0"/>
                    <a:pt x="66" y="0"/>
                    <a:pt x="84" y="1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235">
              <a:extLst>
                <a:ext uri="{FF2B5EF4-FFF2-40B4-BE49-F238E27FC236}">
                  <a16:creationId xmlns:a16="http://schemas.microsoft.com/office/drawing/2014/main" xmlns="" id="{96335E09-F780-4C6E-813F-D08C1152953F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2398" y="3746917"/>
              <a:ext cx="554577" cy="603224"/>
            </a:xfrm>
            <a:custGeom>
              <a:avLst/>
              <a:gdLst>
                <a:gd name="T0" fmla="*/ 260 w 260"/>
                <a:gd name="T1" fmla="*/ 1 h 283"/>
                <a:gd name="T2" fmla="*/ 260 w 260"/>
                <a:gd name="T3" fmla="*/ 202 h 283"/>
                <a:gd name="T4" fmla="*/ 222 w 260"/>
                <a:gd name="T5" fmla="*/ 254 h 283"/>
                <a:gd name="T6" fmla="*/ 73 w 260"/>
                <a:gd name="T7" fmla="*/ 269 h 283"/>
                <a:gd name="T8" fmla="*/ 39 w 260"/>
                <a:gd name="T9" fmla="*/ 254 h 283"/>
                <a:gd name="T10" fmla="*/ 0 w 260"/>
                <a:gd name="T11" fmla="*/ 201 h 283"/>
                <a:gd name="T12" fmla="*/ 0 w 260"/>
                <a:gd name="T13" fmla="*/ 0 h 283"/>
                <a:gd name="T14" fmla="*/ 39 w 260"/>
                <a:gd name="T15" fmla="*/ 54 h 283"/>
                <a:gd name="T16" fmla="*/ 73 w 260"/>
                <a:gd name="T17" fmla="*/ 68 h 283"/>
                <a:gd name="T18" fmla="*/ 73 w 260"/>
                <a:gd name="T19" fmla="*/ 68 h 283"/>
                <a:gd name="T20" fmla="*/ 222 w 260"/>
                <a:gd name="T21" fmla="*/ 54 h 283"/>
                <a:gd name="T22" fmla="*/ 260 w 260"/>
                <a:gd name="T23" fmla="*/ 1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0" h="283">
                  <a:moveTo>
                    <a:pt x="260" y="1"/>
                  </a:moveTo>
                  <a:cubicBezTo>
                    <a:pt x="260" y="202"/>
                    <a:pt x="260" y="202"/>
                    <a:pt x="260" y="202"/>
                  </a:cubicBezTo>
                  <a:cubicBezTo>
                    <a:pt x="260" y="221"/>
                    <a:pt x="247" y="240"/>
                    <a:pt x="222" y="254"/>
                  </a:cubicBezTo>
                  <a:cubicBezTo>
                    <a:pt x="182" y="278"/>
                    <a:pt x="122" y="283"/>
                    <a:pt x="73" y="269"/>
                  </a:cubicBezTo>
                  <a:cubicBezTo>
                    <a:pt x="61" y="265"/>
                    <a:pt x="49" y="260"/>
                    <a:pt x="39" y="254"/>
                  </a:cubicBezTo>
                  <a:cubicBezTo>
                    <a:pt x="13" y="240"/>
                    <a:pt x="0" y="220"/>
                    <a:pt x="0" y="20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13" y="39"/>
                    <a:pt x="39" y="54"/>
                  </a:cubicBezTo>
                  <a:cubicBezTo>
                    <a:pt x="49" y="60"/>
                    <a:pt x="61" y="65"/>
                    <a:pt x="73" y="68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122" y="82"/>
                    <a:pt x="182" y="77"/>
                    <a:pt x="222" y="54"/>
                  </a:cubicBezTo>
                  <a:cubicBezTo>
                    <a:pt x="247" y="39"/>
                    <a:pt x="260" y="20"/>
                    <a:pt x="260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236">
              <a:extLst>
                <a:ext uri="{FF2B5EF4-FFF2-40B4-BE49-F238E27FC236}">
                  <a16:creationId xmlns:a16="http://schemas.microsoft.com/office/drawing/2014/main" xmlns="" id="{1C311FFC-F139-4E38-B85D-016801F8CF2F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7502" y="4441875"/>
              <a:ext cx="551797" cy="831171"/>
            </a:xfrm>
            <a:custGeom>
              <a:avLst/>
              <a:gdLst>
                <a:gd name="T0" fmla="*/ 0 w 259"/>
                <a:gd name="T1" fmla="*/ 0 h 390"/>
                <a:gd name="T2" fmla="*/ 127 w 259"/>
                <a:gd name="T3" fmla="*/ 77 h 390"/>
                <a:gd name="T4" fmla="*/ 259 w 259"/>
                <a:gd name="T5" fmla="*/ 169 h 390"/>
                <a:gd name="T6" fmla="*/ 259 w 259"/>
                <a:gd name="T7" fmla="*/ 370 h 390"/>
                <a:gd name="T8" fmla="*/ 92 w 259"/>
                <a:gd name="T9" fmla="*/ 274 h 390"/>
                <a:gd name="T10" fmla="*/ 0 w 259"/>
                <a:gd name="T11" fmla="*/ 201 h 390"/>
                <a:gd name="T12" fmla="*/ 0 w 259"/>
                <a:gd name="T13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9" h="390">
                  <a:moveTo>
                    <a:pt x="0" y="0"/>
                  </a:moveTo>
                  <a:cubicBezTo>
                    <a:pt x="0" y="0"/>
                    <a:pt x="130" y="13"/>
                    <a:pt x="127" y="77"/>
                  </a:cubicBezTo>
                  <a:cubicBezTo>
                    <a:pt x="123" y="142"/>
                    <a:pt x="193" y="189"/>
                    <a:pt x="259" y="169"/>
                  </a:cubicBezTo>
                  <a:cubicBezTo>
                    <a:pt x="259" y="370"/>
                    <a:pt x="259" y="370"/>
                    <a:pt x="259" y="370"/>
                  </a:cubicBezTo>
                  <a:cubicBezTo>
                    <a:pt x="193" y="390"/>
                    <a:pt x="103" y="312"/>
                    <a:pt x="92" y="274"/>
                  </a:cubicBezTo>
                  <a:cubicBezTo>
                    <a:pt x="75" y="212"/>
                    <a:pt x="0" y="201"/>
                    <a:pt x="0" y="20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237">
              <a:extLst>
                <a:ext uri="{FF2B5EF4-FFF2-40B4-BE49-F238E27FC236}">
                  <a16:creationId xmlns:a16="http://schemas.microsoft.com/office/drawing/2014/main" xmlns="" id="{CB145175-2FB6-432C-9EEF-864F77726455}"/>
                </a:ext>
              </a:extLst>
            </p:cNvPr>
            <p:cNvSpPr>
              <a:spLocks/>
            </p:cNvSpPr>
            <p:nvPr/>
          </p:nvSpPr>
          <p:spPr bwMode="auto">
            <a:xfrm>
              <a:off x="8531831" y="4297324"/>
              <a:ext cx="155671" cy="571256"/>
            </a:xfrm>
            <a:custGeom>
              <a:avLst/>
              <a:gdLst>
                <a:gd name="T0" fmla="*/ 73 w 73"/>
                <a:gd name="T1" fmla="*/ 68 h 268"/>
                <a:gd name="T2" fmla="*/ 73 w 73"/>
                <a:gd name="T3" fmla="*/ 268 h 268"/>
                <a:gd name="T4" fmla="*/ 39 w 73"/>
                <a:gd name="T5" fmla="*/ 254 h 268"/>
                <a:gd name="T6" fmla="*/ 0 w 73"/>
                <a:gd name="T7" fmla="*/ 200 h 268"/>
                <a:gd name="T8" fmla="*/ 0 w 73"/>
                <a:gd name="T9" fmla="*/ 0 h 268"/>
                <a:gd name="T10" fmla="*/ 39 w 73"/>
                <a:gd name="T11" fmla="*/ 53 h 268"/>
                <a:gd name="T12" fmla="*/ 73 w 73"/>
                <a:gd name="T13" fmla="*/ 68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268">
                  <a:moveTo>
                    <a:pt x="73" y="68"/>
                  </a:moveTo>
                  <a:cubicBezTo>
                    <a:pt x="73" y="268"/>
                    <a:pt x="73" y="268"/>
                    <a:pt x="73" y="268"/>
                  </a:cubicBezTo>
                  <a:cubicBezTo>
                    <a:pt x="61" y="265"/>
                    <a:pt x="49" y="260"/>
                    <a:pt x="39" y="254"/>
                  </a:cubicBezTo>
                  <a:cubicBezTo>
                    <a:pt x="13" y="239"/>
                    <a:pt x="0" y="220"/>
                    <a:pt x="0" y="2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"/>
                    <a:pt x="13" y="39"/>
                    <a:pt x="39" y="53"/>
                  </a:cubicBezTo>
                  <a:cubicBezTo>
                    <a:pt x="49" y="59"/>
                    <a:pt x="61" y="64"/>
                    <a:pt x="73" y="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xmlns="" id="{06C048AB-DD4E-490C-8BFE-C7A7430D008E}"/>
              </a:ext>
            </a:extLst>
          </p:cNvPr>
          <p:cNvGrpSpPr/>
          <p:nvPr/>
        </p:nvGrpSpPr>
        <p:grpSpPr>
          <a:xfrm>
            <a:off x="6262073" y="3665705"/>
            <a:ext cx="503247" cy="724477"/>
            <a:chOff x="9482139" y="1834355"/>
            <a:chExt cx="1130301" cy="1627189"/>
          </a:xfrm>
        </p:grpSpPr>
        <p:grpSp>
          <p:nvGrpSpPr>
            <p:cNvPr id="109" name="组合 108">
              <a:extLst>
                <a:ext uri="{FF2B5EF4-FFF2-40B4-BE49-F238E27FC236}">
                  <a16:creationId xmlns:a16="http://schemas.microsoft.com/office/drawing/2014/main" xmlns="" id="{BF7C30FD-D38B-4F89-8DB9-23E600E9889F}"/>
                </a:ext>
              </a:extLst>
            </p:cNvPr>
            <p:cNvGrpSpPr/>
            <p:nvPr/>
          </p:nvGrpSpPr>
          <p:grpSpPr>
            <a:xfrm>
              <a:off x="10313989" y="1834355"/>
              <a:ext cx="204788" cy="227013"/>
              <a:chOff x="7080251" y="2520950"/>
              <a:chExt cx="204788" cy="227013"/>
            </a:xfrm>
          </p:grpSpPr>
          <p:sp>
            <p:nvSpPr>
              <p:cNvPr id="149" name="Freeform 105">
                <a:extLst>
                  <a:ext uri="{FF2B5EF4-FFF2-40B4-BE49-F238E27FC236}">
                    <a16:creationId xmlns:a16="http://schemas.microsoft.com/office/drawing/2014/main" xmlns="" id="{F851E1C3-3F2C-4211-A935-8E33B6C17E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80251" y="2520950"/>
                <a:ext cx="193675" cy="227013"/>
              </a:xfrm>
              <a:custGeom>
                <a:avLst/>
                <a:gdLst>
                  <a:gd name="T0" fmla="*/ 14 w 96"/>
                  <a:gd name="T1" fmla="*/ 42 h 112"/>
                  <a:gd name="T2" fmla="*/ 53 w 96"/>
                  <a:gd name="T3" fmla="*/ 110 h 112"/>
                  <a:gd name="T4" fmla="*/ 78 w 96"/>
                  <a:gd name="T5" fmla="*/ 88 h 112"/>
                  <a:gd name="T6" fmla="*/ 82 w 96"/>
                  <a:gd name="T7" fmla="*/ 26 h 112"/>
                  <a:gd name="T8" fmla="*/ 28 w 96"/>
                  <a:gd name="T9" fmla="*/ 18 h 112"/>
                  <a:gd name="T10" fmla="*/ 14 w 96"/>
                  <a:gd name="T11" fmla="*/ 4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112">
                    <a:moveTo>
                      <a:pt x="14" y="42"/>
                    </a:moveTo>
                    <a:cubicBezTo>
                      <a:pt x="14" y="42"/>
                      <a:pt x="0" y="112"/>
                      <a:pt x="53" y="110"/>
                    </a:cubicBezTo>
                    <a:cubicBezTo>
                      <a:pt x="64" y="107"/>
                      <a:pt x="70" y="98"/>
                      <a:pt x="78" y="88"/>
                    </a:cubicBezTo>
                    <a:cubicBezTo>
                      <a:pt x="92" y="59"/>
                      <a:pt x="96" y="43"/>
                      <a:pt x="82" y="26"/>
                    </a:cubicBezTo>
                    <a:cubicBezTo>
                      <a:pt x="61" y="0"/>
                      <a:pt x="28" y="18"/>
                      <a:pt x="28" y="18"/>
                    </a:cubicBezTo>
                    <a:cubicBezTo>
                      <a:pt x="28" y="18"/>
                      <a:pt x="16" y="21"/>
                      <a:pt x="14" y="42"/>
                    </a:cubicBezTo>
                    <a:close/>
                  </a:path>
                </a:pathLst>
              </a:custGeom>
              <a:solidFill>
                <a:srgbClr val="FCB1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111">
                <a:extLst>
                  <a:ext uri="{FF2B5EF4-FFF2-40B4-BE49-F238E27FC236}">
                    <a16:creationId xmlns:a16="http://schemas.microsoft.com/office/drawing/2014/main" xmlns="" id="{C09310DD-72F0-4602-849E-40C2D42F2B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83426" y="2527300"/>
                <a:ext cx="201613" cy="184150"/>
              </a:xfrm>
              <a:custGeom>
                <a:avLst/>
                <a:gdLst>
                  <a:gd name="T0" fmla="*/ 65 w 100"/>
                  <a:gd name="T1" fmla="*/ 60 h 91"/>
                  <a:gd name="T2" fmla="*/ 77 w 100"/>
                  <a:gd name="T3" fmla="*/ 60 h 91"/>
                  <a:gd name="T4" fmla="*/ 73 w 100"/>
                  <a:gd name="T5" fmla="*/ 74 h 91"/>
                  <a:gd name="T6" fmla="*/ 73 w 100"/>
                  <a:gd name="T7" fmla="*/ 91 h 91"/>
                  <a:gd name="T8" fmla="*/ 97 w 100"/>
                  <a:gd name="T9" fmla="*/ 64 h 91"/>
                  <a:gd name="T10" fmla="*/ 57 w 100"/>
                  <a:gd name="T11" fmla="*/ 5 h 91"/>
                  <a:gd name="T12" fmla="*/ 6 w 100"/>
                  <a:gd name="T13" fmla="*/ 31 h 91"/>
                  <a:gd name="T14" fmla="*/ 27 w 100"/>
                  <a:gd name="T15" fmla="*/ 46 h 91"/>
                  <a:gd name="T16" fmla="*/ 56 w 100"/>
                  <a:gd name="T17" fmla="*/ 51 h 91"/>
                  <a:gd name="T18" fmla="*/ 55 w 100"/>
                  <a:gd name="T19" fmla="*/ 69 h 91"/>
                  <a:gd name="T20" fmla="*/ 60 w 100"/>
                  <a:gd name="T21" fmla="*/ 70 h 91"/>
                  <a:gd name="T22" fmla="*/ 65 w 100"/>
                  <a:gd name="T23" fmla="*/ 6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0" h="91">
                    <a:moveTo>
                      <a:pt x="65" y="60"/>
                    </a:moveTo>
                    <a:cubicBezTo>
                      <a:pt x="65" y="60"/>
                      <a:pt x="74" y="53"/>
                      <a:pt x="77" y="60"/>
                    </a:cubicBezTo>
                    <a:cubicBezTo>
                      <a:pt x="80" y="67"/>
                      <a:pt x="73" y="74"/>
                      <a:pt x="73" y="74"/>
                    </a:cubicBezTo>
                    <a:cubicBezTo>
                      <a:pt x="73" y="91"/>
                      <a:pt x="73" y="91"/>
                      <a:pt x="73" y="91"/>
                    </a:cubicBezTo>
                    <a:cubicBezTo>
                      <a:pt x="73" y="91"/>
                      <a:pt x="95" y="85"/>
                      <a:pt x="97" y="64"/>
                    </a:cubicBezTo>
                    <a:cubicBezTo>
                      <a:pt x="100" y="44"/>
                      <a:pt x="96" y="11"/>
                      <a:pt x="57" y="5"/>
                    </a:cubicBezTo>
                    <a:cubicBezTo>
                      <a:pt x="18" y="0"/>
                      <a:pt x="6" y="31"/>
                      <a:pt x="6" y="31"/>
                    </a:cubicBezTo>
                    <a:cubicBezTo>
                      <a:pt x="6" y="31"/>
                      <a:pt x="0" y="54"/>
                      <a:pt x="27" y="46"/>
                    </a:cubicBezTo>
                    <a:cubicBezTo>
                      <a:pt x="54" y="37"/>
                      <a:pt x="56" y="51"/>
                      <a:pt x="56" y="51"/>
                    </a:cubicBezTo>
                    <a:cubicBezTo>
                      <a:pt x="55" y="69"/>
                      <a:pt x="55" y="69"/>
                      <a:pt x="55" y="69"/>
                    </a:cubicBezTo>
                    <a:cubicBezTo>
                      <a:pt x="60" y="70"/>
                      <a:pt x="60" y="70"/>
                      <a:pt x="60" y="70"/>
                    </a:cubicBezTo>
                    <a:lnTo>
                      <a:pt x="65" y="60"/>
                    </a:lnTo>
                    <a:close/>
                  </a:path>
                </a:pathLst>
              </a:custGeom>
              <a:solidFill>
                <a:srgbClr val="292A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xmlns="" id="{6B2021C8-2B4F-483C-90D8-06C87C81C23B}"/>
                </a:ext>
              </a:extLst>
            </p:cNvPr>
            <p:cNvGrpSpPr/>
            <p:nvPr/>
          </p:nvGrpSpPr>
          <p:grpSpPr>
            <a:xfrm>
              <a:off x="9482139" y="2029618"/>
              <a:ext cx="1130301" cy="1431926"/>
              <a:chOff x="6270626" y="2678112"/>
              <a:chExt cx="1130301" cy="1431926"/>
            </a:xfrm>
          </p:grpSpPr>
          <p:sp>
            <p:nvSpPr>
              <p:cNvPr id="111" name="Freeform 45">
                <a:extLst>
                  <a:ext uri="{FF2B5EF4-FFF2-40B4-BE49-F238E27FC236}">
                    <a16:creationId xmlns:a16="http://schemas.microsoft.com/office/drawing/2014/main" xmlns="" id="{C5E2791A-C552-4068-AAC8-6C72CA84C0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70626" y="3486150"/>
                <a:ext cx="1074738" cy="623888"/>
              </a:xfrm>
              <a:custGeom>
                <a:avLst/>
                <a:gdLst>
                  <a:gd name="T0" fmla="*/ 438 w 533"/>
                  <a:gd name="T1" fmla="*/ 55 h 309"/>
                  <a:gd name="T2" fmla="*/ 439 w 533"/>
                  <a:gd name="T3" fmla="*/ 254 h 309"/>
                  <a:gd name="T4" fmla="*/ 96 w 533"/>
                  <a:gd name="T5" fmla="*/ 254 h 309"/>
                  <a:gd name="T6" fmla="*/ 94 w 533"/>
                  <a:gd name="T7" fmla="*/ 55 h 309"/>
                  <a:gd name="T8" fmla="*/ 438 w 533"/>
                  <a:gd name="T9" fmla="*/ 55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3" h="309">
                    <a:moveTo>
                      <a:pt x="438" y="55"/>
                    </a:moveTo>
                    <a:cubicBezTo>
                      <a:pt x="533" y="110"/>
                      <a:pt x="533" y="199"/>
                      <a:pt x="439" y="254"/>
                    </a:cubicBezTo>
                    <a:cubicBezTo>
                      <a:pt x="344" y="309"/>
                      <a:pt x="191" y="309"/>
                      <a:pt x="96" y="254"/>
                    </a:cubicBezTo>
                    <a:cubicBezTo>
                      <a:pt x="0" y="199"/>
                      <a:pt x="0" y="110"/>
                      <a:pt x="94" y="55"/>
                    </a:cubicBezTo>
                    <a:cubicBezTo>
                      <a:pt x="189" y="0"/>
                      <a:pt x="343" y="0"/>
                      <a:pt x="438" y="55"/>
                    </a:cubicBezTo>
                    <a:close/>
                  </a:path>
                </a:pathLst>
              </a:custGeom>
              <a:solidFill>
                <a:srgbClr val="56BB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83">
                <a:extLst>
                  <a:ext uri="{FF2B5EF4-FFF2-40B4-BE49-F238E27FC236}">
                    <a16:creationId xmlns:a16="http://schemas.microsoft.com/office/drawing/2014/main" xmlns="" id="{480BC4E1-AE8F-4733-AADE-1228FF31DC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8614" y="3163887"/>
                <a:ext cx="85725" cy="379413"/>
              </a:xfrm>
              <a:custGeom>
                <a:avLst/>
                <a:gdLst>
                  <a:gd name="T0" fmla="*/ 31 w 43"/>
                  <a:gd name="T1" fmla="*/ 5 h 188"/>
                  <a:gd name="T2" fmla="*/ 1 w 43"/>
                  <a:gd name="T3" fmla="*/ 180 h 188"/>
                  <a:gd name="T4" fmla="*/ 6 w 43"/>
                  <a:gd name="T5" fmla="*/ 187 h 188"/>
                  <a:gd name="T6" fmla="*/ 13 w 43"/>
                  <a:gd name="T7" fmla="*/ 182 h 188"/>
                  <a:gd name="T8" fmla="*/ 42 w 43"/>
                  <a:gd name="T9" fmla="*/ 7 h 188"/>
                  <a:gd name="T10" fmla="*/ 38 w 43"/>
                  <a:gd name="T11" fmla="*/ 0 h 188"/>
                  <a:gd name="T12" fmla="*/ 31 w 43"/>
                  <a:gd name="T13" fmla="*/ 5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88">
                    <a:moveTo>
                      <a:pt x="31" y="5"/>
                    </a:moveTo>
                    <a:cubicBezTo>
                      <a:pt x="1" y="180"/>
                      <a:pt x="1" y="180"/>
                      <a:pt x="1" y="180"/>
                    </a:cubicBezTo>
                    <a:cubicBezTo>
                      <a:pt x="0" y="183"/>
                      <a:pt x="3" y="186"/>
                      <a:pt x="6" y="187"/>
                    </a:cubicBezTo>
                    <a:cubicBezTo>
                      <a:pt x="9" y="188"/>
                      <a:pt x="12" y="185"/>
                      <a:pt x="13" y="182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3" y="4"/>
                      <a:pt x="41" y="1"/>
                      <a:pt x="38" y="0"/>
                    </a:cubicBezTo>
                    <a:cubicBezTo>
                      <a:pt x="34" y="0"/>
                      <a:pt x="31" y="2"/>
                      <a:pt x="31" y="5"/>
                    </a:cubicBezTo>
                  </a:path>
                </a:pathLst>
              </a:custGeom>
              <a:solidFill>
                <a:srgbClr val="8277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84">
                <a:extLst>
                  <a:ext uri="{FF2B5EF4-FFF2-40B4-BE49-F238E27FC236}">
                    <a16:creationId xmlns:a16="http://schemas.microsoft.com/office/drawing/2014/main" xmlns="" id="{8449E487-9BE7-413A-B729-EF8C008CC0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2901" y="3533775"/>
                <a:ext cx="85725" cy="377825"/>
              </a:xfrm>
              <a:custGeom>
                <a:avLst/>
                <a:gdLst>
                  <a:gd name="T0" fmla="*/ 30 w 43"/>
                  <a:gd name="T1" fmla="*/ 6 h 188"/>
                  <a:gd name="T2" fmla="*/ 0 w 43"/>
                  <a:gd name="T3" fmla="*/ 180 h 188"/>
                  <a:gd name="T4" fmla="*/ 5 w 43"/>
                  <a:gd name="T5" fmla="*/ 187 h 188"/>
                  <a:gd name="T6" fmla="*/ 12 w 43"/>
                  <a:gd name="T7" fmla="*/ 182 h 188"/>
                  <a:gd name="T8" fmla="*/ 42 w 43"/>
                  <a:gd name="T9" fmla="*/ 8 h 188"/>
                  <a:gd name="T10" fmla="*/ 37 w 43"/>
                  <a:gd name="T11" fmla="*/ 1 h 188"/>
                  <a:gd name="T12" fmla="*/ 30 w 43"/>
                  <a:gd name="T13" fmla="*/ 6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88">
                    <a:moveTo>
                      <a:pt x="30" y="6"/>
                    </a:moveTo>
                    <a:cubicBezTo>
                      <a:pt x="0" y="180"/>
                      <a:pt x="0" y="180"/>
                      <a:pt x="0" y="180"/>
                    </a:cubicBezTo>
                    <a:cubicBezTo>
                      <a:pt x="0" y="184"/>
                      <a:pt x="2" y="187"/>
                      <a:pt x="5" y="187"/>
                    </a:cubicBezTo>
                    <a:cubicBezTo>
                      <a:pt x="9" y="188"/>
                      <a:pt x="12" y="186"/>
                      <a:pt x="12" y="182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3" y="5"/>
                      <a:pt x="40" y="1"/>
                      <a:pt x="37" y="1"/>
                    </a:cubicBezTo>
                    <a:cubicBezTo>
                      <a:pt x="34" y="0"/>
                      <a:pt x="31" y="3"/>
                      <a:pt x="30" y="6"/>
                    </a:cubicBezTo>
                  </a:path>
                </a:pathLst>
              </a:custGeom>
              <a:solidFill>
                <a:srgbClr val="8277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85">
                <a:extLst>
                  <a:ext uri="{FF2B5EF4-FFF2-40B4-BE49-F238E27FC236}">
                    <a16:creationId xmlns:a16="http://schemas.microsoft.com/office/drawing/2014/main" xmlns="" id="{A5D2D3AD-D0C1-4392-A106-52C9187C9D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37401" y="3514725"/>
                <a:ext cx="93663" cy="395288"/>
              </a:xfrm>
              <a:custGeom>
                <a:avLst/>
                <a:gdLst>
                  <a:gd name="T0" fmla="*/ 1 w 46"/>
                  <a:gd name="T1" fmla="*/ 7 h 196"/>
                  <a:gd name="T2" fmla="*/ 34 w 46"/>
                  <a:gd name="T3" fmla="*/ 190 h 196"/>
                  <a:gd name="T4" fmla="*/ 41 w 46"/>
                  <a:gd name="T5" fmla="*/ 195 h 196"/>
                  <a:gd name="T6" fmla="*/ 45 w 46"/>
                  <a:gd name="T7" fmla="*/ 188 h 196"/>
                  <a:gd name="T8" fmla="*/ 12 w 46"/>
                  <a:gd name="T9" fmla="*/ 5 h 196"/>
                  <a:gd name="T10" fmla="*/ 5 w 46"/>
                  <a:gd name="T11" fmla="*/ 0 h 196"/>
                  <a:gd name="T12" fmla="*/ 1 w 46"/>
                  <a:gd name="T13" fmla="*/ 7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96">
                    <a:moveTo>
                      <a:pt x="1" y="7"/>
                    </a:moveTo>
                    <a:cubicBezTo>
                      <a:pt x="34" y="190"/>
                      <a:pt x="34" y="190"/>
                      <a:pt x="34" y="190"/>
                    </a:cubicBezTo>
                    <a:cubicBezTo>
                      <a:pt x="34" y="194"/>
                      <a:pt x="37" y="196"/>
                      <a:pt x="41" y="195"/>
                    </a:cubicBezTo>
                    <a:cubicBezTo>
                      <a:pt x="44" y="195"/>
                      <a:pt x="46" y="191"/>
                      <a:pt x="45" y="188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2"/>
                      <a:pt x="9" y="0"/>
                      <a:pt x="5" y="0"/>
                    </a:cubicBezTo>
                    <a:cubicBezTo>
                      <a:pt x="2" y="1"/>
                      <a:pt x="0" y="4"/>
                      <a:pt x="1" y="7"/>
                    </a:cubicBezTo>
                  </a:path>
                </a:pathLst>
              </a:custGeom>
              <a:solidFill>
                <a:srgbClr val="8277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86">
                <a:extLst>
                  <a:ext uri="{FF2B5EF4-FFF2-40B4-BE49-F238E27FC236}">
                    <a16:creationId xmlns:a16="http://schemas.microsoft.com/office/drawing/2014/main" xmlns="" id="{9D428043-EFCA-418E-99BD-7F9858C6CD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42114" y="2763837"/>
                <a:ext cx="658813" cy="800100"/>
              </a:xfrm>
              <a:custGeom>
                <a:avLst/>
                <a:gdLst>
                  <a:gd name="T0" fmla="*/ 174 w 326"/>
                  <a:gd name="T1" fmla="*/ 212 h 397"/>
                  <a:gd name="T2" fmla="*/ 0 w 326"/>
                  <a:gd name="T3" fmla="*/ 212 h 397"/>
                  <a:gd name="T4" fmla="*/ 0 w 326"/>
                  <a:gd name="T5" fmla="*/ 397 h 397"/>
                  <a:gd name="T6" fmla="*/ 211 w 326"/>
                  <a:gd name="T7" fmla="*/ 397 h 397"/>
                  <a:gd name="T8" fmla="*/ 315 w 326"/>
                  <a:gd name="T9" fmla="*/ 172 h 397"/>
                  <a:gd name="T10" fmla="*/ 320 w 326"/>
                  <a:gd name="T11" fmla="*/ 107 h 397"/>
                  <a:gd name="T12" fmla="*/ 297 w 326"/>
                  <a:gd name="T13" fmla="*/ 24 h 397"/>
                  <a:gd name="T14" fmla="*/ 251 w 326"/>
                  <a:gd name="T15" fmla="*/ 22 h 397"/>
                  <a:gd name="T16" fmla="*/ 174 w 326"/>
                  <a:gd name="T17" fmla="*/ 212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6" h="397">
                    <a:moveTo>
                      <a:pt x="174" y="212"/>
                    </a:moveTo>
                    <a:cubicBezTo>
                      <a:pt x="0" y="212"/>
                      <a:pt x="0" y="212"/>
                      <a:pt x="0" y="212"/>
                    </a:cubicBezTo>
                    <a:cubicBezTo>
                      <a:pt x="0" y="397"/>
                      <a:pt x="0" y="397"/>
                      <a:pt x="0" y="397"/>
                    </a:cubicBezTo>
                    <a:cubicBezTo>
                      <a:pt x="211" y="397"/>
                      <a:pt x="211" y="397"/>
                      <a:pt x="211" y="397"/>
                    </a:cubicBezTo>
                    <a:cubicBezTo>
                      <a:pt x="315" y="172"/>
                      <a:pt x="315" y="172"/>
                      <a:pt x="315" y="172"/>
                    </a:cubicBezTo>
                    <a:cubicBezTo>
                      <a:pt x="324" y="151"/>
                      <a:pt x="326" y="129"/>
                      <a:pt x="320" y="107"/>
                    </a:cubicBezTo>
                    <a:cubicBezTo>
                      <a:pt x="297" y="24"/>
                      <a:pt x="297" y="24"/>
                      <a:pt x="297" y="24"/>
                    </a:cubicBezTo>
                    <a:cubicBezTo>
                      <a:pt x="291" y="2"/>
                      <a:pt x="259" y="0"/>
                      <a:pt x="251" y="22"/>
                    </a:cubicBezTo>
                    <a:lnTo>
                      <a:pt x="174" y="212"/>
                    </a:lnTo>
                    <a:close/>
                  </a:path>
                </a:pathLst>
              </a:custGeom>
              <a:solidFill>
                <a:srgbClr val="D2BE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87">
                <a:extLst>
                  <a:ext uri="{FF2B5EF4-FFF2-40B4-BE49-F238E27FC236}">
                    <a16:creationId xmlns:a16="http://schemas.microsoft.com/office/drawing/2014/main" xmlns="" id="{DC49B1CF-E363-401F-BE36-1E30D831EA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42114" y="3190875"/>
                <a:ext cx="427038" cy="373063"/>
              </a:xfrm>
              <a:custGeom>
                <a:avLst/>
                <a:gdLst>
                  <a:gd name="T0" fmla="*/ 0 w 269"/>
                  <a:gd name="T1" fmla="*/ 0 h 235"/>
                  <a:gd name="T2" fmla="*/ 234 w 269"/>
                  <a:gd name="T3" fmla="*/ 0 h 235"/>
                  <a:gd name="T4" fmla="*/ 269 w 269"/>
                  <a:gd name="T5" fmla="*/ 235 h 235"/>
                  <a:gd name="T6" fmla="*/ 0 w 269"/>
                  <a:gd name="T7" fmla="*/ 235 h 235"/>
                  <a:gd name="T8" fmla="*/ 0 w 269"/>
                  <a:gd name="T9" fmla="*/ 0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9" h="235">
                    <a:moveTo>
                      <a:pt x="0" y="0"/>
                    </a:moveTo>
                    <a:lnTo>
                      <a:pt x="234" y="0"/>
                    </a:lnTo>
                    <a:lnTo>
                      <a:pt x="269" y="235"/>
                    </a:lnTo>
                    <a:lnTo>
                      <a:pt x="0" y="23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A9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88">
                <a:extLst>
                  <a:ext uri="{FF2B5EF4-FFF2-40B4-BE49-F238E27FC236}">
                    <a16:creationId xmlns:a16="http://schemas.microsoft.com/office/drawing/2014/main" xmlns="" id="{4B3749EA-800E-4F13-9C14-14A20D218C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1764" y="3346450"/>
                <a:ext cx="206375" cy="307975"/>
              </a:xfrm>
              <a:custGeom>
                <a:avLst/>
                <a:gdLst>
                  <a:gd name="T0" fmla="*/ 25 w 102"/>
                  <a:gd name="T1" fmla="*/ 153 h 153"/>
                  <a:gd name="T2" fmla="*/ 0 w 102"/>
                  <a:gd name="T3" fmla="*/ 144 h 153"/>
                  <a:gd name="T4" fmla="*/ 63 w 102"/>
                  <a:gd name="T5" fmla="*/ 0 h 153"/>
                  <a:gd name="T6" fmla="*/ 102 w 102"/>
                  <a:gd name="T7" fmla="*/ 25 h 153"/>
                  <a:gd name="T8" fmla="*/ 25 w 102"/>
                  <a:gd name="T9" fmla="*/ 15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53">
                    <a:moveTo>
                      <a:pt x="25" y="153"/>
                    </a:moveTo>
                    <a:cubicBezTo>
                      <a:pt x="19" y="152"/>
                      <a:pt x="10" y="150"/>
                      <a:pt x="0" y="144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102" y="25"/>
                      <a:pt x="102" y="25"/>
                      <a:pt x="102" y="25"/>
                    </a:cubicBezTo>
                    <a:lnTo>
                      <a:pt x="25" y="153"/>
                    </a:lnTo>
                    <a:close/>
                  </a:path>
                </a:pathLst>
              </a:custGeom>
              <a:solidFill>
                <a:srgbClr val="E49C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89">
                <a:extLst>
                  <a:ext uri="{FF2B5EF4-FFF2-40B4-BE49-F238E27FC236}">
                    <a16:creationId xmlns:a16="http://schemas.microsoft.com/office/drawing/2014/main" xmlns="" id="{35259B18-BB3E-437E-91D0-8166D042E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46839" y="3648075"/>
                <a:ext cx="77788" cy="76200"/>
              </a:xfrm>
              <a:custGeom>
                <a:avLst/>
                <a:gdLst>
                  <a:gd name="T0" fmla="*/ 39 w 39"/>
                  <a:gd name="T1" fmla="*/ 9 h 38"/>
                  <a:gd name="T2" fmla="*/ 21 w 39"/>
                  <a:gd name="T3" fmla="*/ 38 h 38"/>
                  <a:gd name="T4" fmla="*/ 0 w 39"/>
                  <a:gd name="T5" fmla="*/ 30 h 38"/>
                  <a:gd name="T6" fmla="*/ 14 w 39"/>
                  <a:gd name="T7" fmla="*/ 0 h 38"/>
                  <a:gd name="T8" fmla="*/ 39 w 39"/>
                  <a:gd name="T9" fmla="*/ 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8">
                    <a:moveTo>
                      <a:pt x="39" y="9"/>
                    </a:moveTo>
                    <a:cubicBezTo>
                      <a:pt x="21" y="38"/>
                      <a:pt x="21" y="38"/>
                      <a:pt x="21" y="38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24" y="6"/>
                      <a:pt x="33" y="8"/>
                      <a:pt x="39" y="9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90">
                <a:extLst>
                  <a:ext uri="{FF2B5EF4-FFF2-40B4-BE49-F238E27FC236}">
                    <a16:creationId xmlns:a16="http://schemas.microsoft.com/office/drawing/2014/main" xmlns="" id="{EB137321-16DE-450F-A0C9-2302EBAB01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6201" y="3673475"/>
                <a:ext cx="66675" cy="107950"/>
              </a:xfrm>
              <a:custGeom>
                <a:avLst/>
                <a:gdLst>
                  <a:gd name="T0" fmla="*/ 33 w 33"/>
                  <a:gd name="T1" fmla="*/ 22 h 53"/>
                  <a:gd name="T2" fmla="*/ 24 w 33"/>
                  <a:gd name="T3" fmla="*/ 51 h 53"/>
                  <a:gd name="T4" fmla="*/ 5 w 33"/>
                  <a:gd name="T5" fmla="*/ 53 h 53"/>
                  <a:gd name="T6" fmla="*/ 0 w 33"/>
                  <a:gd name="T7" fmla="*/ 31 h 53"/>
                  <a:gd name="T8" fmla="*/ 14 w 33"/>
                  <a:gd name="T9" fmla="*/ 7 h 53"/>
                  <a:gd name="T10" fmla="*/ 33 w 33"/>
                  <a:gd name="T11" fmla="*/ 2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53">
                    <a:moveTo>
                      <a:pt x="33" y="22"/>
                    </a:moveTo>
                    <a:cubicBezTo>
                      <a:pt x="33" y="22"/>
                      <a:pt x="24" y="36"/>
                      <a:pt x="24" y="51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13" y="14"/>
                      <a:pt x="14" y="7"/>
                    </a:cubicBezTo>
                    <a:cubicBezTo>
                      <a:pt x="16" y="0"/>
                      <a:pt x="33" y="22"/>
                      <a:pt x="33" y="22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91">
                <a:extLst>
                  <a:ext uri="{FF2B5EF4-FFF2-40B4-BE49-F238E27FC236}">
                    <a16:creationId xmlns:a16="http://schemas.microsoft.com/office/drawing/2014/main" xmlns="" id="{D4DCD81B-1206-4B7F-AB85-736C9FB5B6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7614" y="3729037"/>
                <a:ext cx="198438" cy="79375"/>
              </a:xfrm>
              <a:custGeom>
                <a:avLst/>
                <a:gdLst>
                  <a:gd name="T0" fmla="*/ 63 w 99"/>
                  <a:gd name="T1" fmla="*/ 0 h 40"/>
                  <a:gd name="T2" fmla="*/ 79 w 99"/>
                  <a:gd name="T3" fmla="*/ 3 h 40"/>
                  <a:gd name="T4" fmla="*/ 89 w 99"/>
                  <a:gd name="T5" fmla="*/ 14 h 40"/>
                  <a:gd name="T6" fmla="*/ 83 w 99"/>
                  <a:gd name="T7" fmla="*/ 40 h 40"/>
                  <a:gd name="T8" fmla="*/ 7 w 99"/>
                  <a:gd name="T9" fmla="*/ 14 h 40"/>
                  <a:gd name="T10" fmla="*/ 52 w 99"/>
                  <a:gd name="T11" fmla="*/ 5 h 40"/>
                  <a:gd name="T12" fmla="*/ 63 w 99"/>
                  <a:gd name="T1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40">
                    <a:moveTo>
                      <a:pt x="63" y="0"/>
                    </a:moveTo>
                    <a:cubicBezTo>
                      <a:pt x="79" y="3"/>
                      <a:pt x="79" y="3"/>
                      <a:pt x="79" y="3"/>
                    </a:cubicBezTo>
                    <a:cubicBezTo>
                      <a:pt x="79" y="3"/>
                      <a:pt x="79" y="13"/>
                      <a:pt x="89" y="14"/>
                    </a:cubicBezTo>
                    <a:cubicBezTo>
                      <a:pt x="99" y="14"/>
                      <a:pt x="83" y="40"/>
                      <a:pt x="83" y="40"/>
                    </a:cubicBezTo>
                    <a:cubicBezTo>
                      <a:pt x="83" y="40"/>
                      <a:pt x="14" y="28"/>
                      <a:pt x="7" y="14"/>
                    </a:cubicBezTo>
                    <a:cubicBezTo>
                      <a:pt x="0" y="0"/>
                      <a:pt x="52" y="5"/>
                      <a:pt x="52" y="5"/>
                    </a:cubicBez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4847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92">
                <a:extLst>
                  <a:ext uri="{FF2B5EF4-FFF2-40B4-BE49-F238E27FC236}">
                    <a16:creationId xmlns:a16="http://schemas.microsoft.com/office/drawing/2014/main" xmlns="" id="{0D1C6227-DC91-4CBD-8090-0E3F9656B3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0351" y="3267075"/>
                <a:ext cx="212725" cy="128588"/>
              </a:xfrm>
              <a:custGeom>
                <a:avLst/>
                <a:gdLst>
                  <a:gd name="T0" fmla="*/ 0 w 106"/>
                  <a:gd name="T1" fmla="*/ 39 h 64"/>
                  <a:gd name="T2" fmla="*/ 60 w 106"/>
                  <a:gd name="T3" fmla="*/ 0 h 64"/>
                  <a:gd name="T4" fmla="*/ 106 w 106"/>
                  <a:gd name="T5" fmla="*/ 35 h 64"/>
                  <a:gd name="T6" fmla="*/ 65 w 106"/>
                  <a:gd name="T7" fmla="*/ 48 h 64"/>
                  <a:gd name="T8" fmla="*/ 39 w 106"/>
                  <a:gd name="T9" fmla="*/ 64 h 64"/>
                  <a:gd name="T10" fmla="*/ 0 w 106"/>
                  <a:gd name="T11" fmla="*/ 3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" h="64">
                    <a:moveTo>
                      <a:pt x="0" y="39"/>
                    </a:moveTo>
                    <a:cubicBezTo>
                      <a:pt x="0" y="39"/>
                      <a:pt x="14" y="2"/>
                      <a:pt x="60" y="0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65" y="48"/>
                      <a:pt x="65" y="48"/>
                      <a:pt x="65" y="48"/>
                    </a:cubicBezTo>
                    <a:cubicBezTo>
                      <a:pt x="65" y="48"/>
                      <a:pt x="44" y="56"/>
                      <a:pt x="39" y="64"/>
                    </a:cubicBez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E49C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93">
                <a:extLst>
                  <a:ext uri="{FF2B5EF4-FFF2-40B4-BE49-F238E27FC236}">
                    <a16:creationId xmlns:a16="http://schemas.microsoft.com/office/drawing/2014/main" xmlns="" id="{45920C2A-1450-4EE4-8392-19EE34CC32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3201" y="3452812"/>
                <a:ext cx="149225" cy="315913"/>
              </a:xfrm>
              <a:custGeom>
                <a:avLst/>
                <a:gdLst>
                  <a:gd name="T0" fmla="*/ 27 w 74"/>
                  <a:gd name="T1" fmla="*/ 157 h 157"/>
                  <a:gd name="T2" fmla="*/ 0 w 74"/>
                  <a:gd name="T3" fmla="*/ 153 h 157"/>
                  <a:gd name="T4" fmla="*/ 30 w 74"/>
                  <a:gd name="T5" fmla="*/ 0 h 157"/>
                  <a:gd name="T6" fmla="*/ 74 w 74"/>
                  <a:gd name="T7" fmla="*/ 15 h 157"/>
                  <a:gd name="T8" fmla="*/ 27 w 74"/>
                  <a:gd name="T9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157">
                    <a:moveTo>
                      <a:pt x="27" y="157"/>
                    </a:moveTo>
                    <a:cubicBezTo>
                      <a:pt x="21" y="157"/>
                      <a:pt x="12" y="157"/>
                      <a:pt x="0" y="153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74" y="15"/>
                      <a:pt x="74" y="15"/>
                      <a:pt x="74" y="15"/>
                    </a:cubicBezTo>
                    <a:lnTo>
                      <a:pt x="27" y="157"/>
                    </a:lnTo>
                    <a:close/>
                  </a:path>
                </a:pathLst>
              </a:custGeom>
              <a:solidFill>
                <a:srgbClr val="E9B0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94">
                <a:extLst>
                  <a:ext uri="{FF2B5EF4-FFF2-40B4-BE49-F238E27FC236}">
                    <a16:creationId xmlns:a16="http://schemas.microsoft.com/office/drawing/2014/main" xmlns="" id="{A984D2D2-6AB7-4056-872C-64AF0C1835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8914" y="3760787"/>
                <a:ext cx="68263" cy="73025"/>
              </a:xfrm>
              <a:custGeom>
                <a:avLst/>
                <a:gdLst>
                  <a:gd name="T0" fmla="*/ 34 w 34"/>
                  <a:gd name="T1" fmla="*/ 4 h 36"/>
                  <a:gd name="T2" fmla="*/ 23 w 34"/>
                  <a:gd name="T3" fmla="*/ 36 h 36"/>
                  <a:gd name="T4" fmla="*/ 0 w 34"/>
                  <a:gd name="T5" fmla="*/ 33 h 36"/>
                  <a:gd name="T6" fmla="*/ 7 w 34"/>
                  <a:gd name="T7" fmla="*/ 0 h 36"/>
                  <a:gd name="T8" fmla="*/ 34 w 34"/>
                  <a:gd name="T9" fmla="*/ 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6">
                    <a:moveTo>
                      <a:pt x="34" y="4"/>
                    </a:moveTo>
                    <a:cubicBezTo>
                      <a:pt x="23" y="36"/>
                      <a:pt x="23" y="36"/>
                      <a:pt x="23" y="36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9" y="4"/>
                      <a:pt x="28" y="4"/>
                      <a:pt x="34" y="4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95">
                <a:extLst>
                  <a:ext uri="{FF2B5EF4-FFF2-40B4-BE49-F238E27FC236}">
                    <a16:creationId xmlns:a16="http://schemas.microsoft.com/office/drawing/2014/main" xmlns="" id="{0E8D162D-FDA7-44C4-8E49-37D66679AD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26214" y="3790950"/>
                <a:ext cx="61913" cy="109538"/>
              </a:xfrm>
              <a:custGeom>
                <a:avLst/>
                <a:gdLst>
                  <a:gd name="T0" fmla="*/ 30 w 30"/>
                  <a:gd name="T1" fmla="*/ 18 h 54"/>
                  <a:gd name="T2" fmla="*/ 27 w 30"/>
                  <a:gd name="T3" fmla="*/ 48 h 54"/>
                  <a:gd name="T4" fmla="*/ 9 w 30"/>
                  <a:gd name="T5" fmla="*/ 54 h 54"/>
                  <a:gd name="T6" fmla="*/ 0 w 30"/>
                  <a:gd name="T7" fmla="*/ 34 h 54"/>
                  <a:gd name="T8" fmla="*/ 9 w 30"/>
                  <a:gd name="T9" fmla="*/ 7 h 54"/>
                  <a:gd name="T10" fmla="*/ 30 w 30"/>
                  <a:gd name="T11" fmla="*/ 1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54">
                    <a:moveTo>
                      <a:pt x="30" y="18"/>
                    </a:moveTo>
                    <a:cubicBezTo>
                      <a:pt x="30" y="18"/>
                      <a:pt x="25" y="33"/>
                      <a:pt x="27" y="48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9" y="14"/>
                      <a:pt x="9" y="7"/>
                    </a:cubicBezTo>
                    <a:cubicBezTo>
                      <a:pt x="8" y="0"/>
                      <a:pt x="30" y="18"/>
                      <a:pt x="30" y="18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96">
                <a:extLst>
                  <a:ext uri="{FF2B5EF4-FFF2-40B4-BE49-F238E27FC236}">
                    <a16:creationId xmlns:a16="http://schemas.microsoft.com/office/drawing/2014/main" xmlns="" id="{C40965C9-980E-406E-97D1-A2FB07BB95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99214" y="3849687"/>
                <a:ext cx="200025" cy="80963"/>
              </a:xfrm>
              <a:custGeom>
                <a:avLst/>
                <a:gdLst>
                  <a:gd name="T0" fmla="*/ 61 w 99"/>
                  <a:gd name="T1" fmla="*/ 1 h 40"/>
                  <a:gd name="T2" fmla="*/ 78 w 99"/>
                  <a:gd name="T3" fmla="*/ 0 h 40"/>
                  <a:gd name="T4" fmla="*/ 89 w 99"/>
                  <a:gd name="T5" fmla="*/ 9 h 40"/>
                  <a:gd name="T6" fmla="*/ 86 w 99"/>
                  <a:gd name="T7" fmla="*/ 36 h 40"/>
                  <a:gd name="T8" fmla="*/ 10 w 99"/>
                  <a:gd name="T9" fmla="*/ 27 h 40"/>
                  <a:gd name="T10" fmla="*/ 51 w 99"/>
                  <a:gd name="T11" fmla="*/ 9 h 40"/>
                  <a:gd name="T12" fmla="*/ 61 w 99"/>
                  <a:gd name="T13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40">
                    <a:moveTo>
                      <a:pt x="61" y="1"/>
                    </a:moveTo>
                    <a:cubicBezTo>
                      <a:pt x="78" y="0"/>
                      <a:pt x="78" y="0"/>
                      <a:pt x="78" y="0"/>
                    </a:cubicBezTo>
                    <a:cubicBezTo>
                      <a:pt x="78" y="0"/>
                      <a:pt x="79" y="11"/>
                      <a:pt x="89" y="9"/>
                    </a:cubicBezTo>
                    <a:cubicBezTo>
                      <a:pt x="99" y="7"/>
                      <a:pt x="86" y="36"/>
                      <a:pt x="86" y="36"/>
                    </a:cubicBezTo>
                    <a:cubicBezTo>
                      <a:pt x="86" y="36"/>
                      <a:pt x="20" y="40"/>
                      <a:pt x="10" y="27"/>
                    </a:cubicBezTo>
                    <a:cubicBezTo>
                      <a:pt x="0" y="15"/>
                      <a:pt x="51" y="9"/>
                      <a:pt x="51" y="9"/>
                    </a:cubicBezTo>
                    <a:lnTo>
                      <a:pt x="61" y="1"/>
                    </a:lnTo>
                    <a:close/>
                  </a:path>
                </a:pathLst>
              </a:custGeom>
              <a:solidFill>
                <a:srgbClr val="4847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97">
                <a:extLst>
                  <a:ext uri="{FF2B5EF4-FFF2-40B4-BE49-F238E27FC236}">
                    <a16:creationId xmlns:a16="http://schemas.microsoft.com/office/drawing/2014/main" xmlns="" id="{E7E7F607-3173-407E-A76E-EB67158318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3526" y="3348037"/>
                <a:ext cx="207963" cy="134938"/>
              </a:xfrm>
              <a:custGeom>
                <a:avLst/>
                <a:gdLst>
                  <a:gd name="T0" fmla="*/ 0 w 103"/>
                  <a:gd name="T1" fmla="*/ 52 h 67"/>
                  <a:gd name="T2" fmla="*/ 50 w 103"/>
                  <a:gd name="T3" fmla="*/ 0 h 67"/>
                  <a:gd name="T4" fmla="*/ 103 w 103"/>
                  <a:gd name="T5" fmla="*/ 23 h 67"/>
                  <a:gd name="T6" fmla="*/ 66 w 103"/>
                  <a:gd name="T7" fmla="*/ 46 h 67"/>
                  <a:gd name="T8" fmla="*/ 44 w 103"/>
                  <a:gd name="T9" fmla="*/ 67 h 67"/>
                  <a:gd name="T10" fmla="*/ 0 w 103"/>
                  <a:gd name="T11" fmla="*/ 5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3" h="67">
                    <a:moveTo>
                      <a:pt x="0" y="52"/>
                    </a:moveTo>
                    <a:cubicBezTo>
                      <a:pt x="0" y="52"/>
                      <a:pt x="6" y="12"/>
                      <a:pt x="50" y="0"/>
                    </a:cubicBezTo>
                    <a:cubicBezTo>
                      <a:pt x="103" y="23"/>
                      <a:pt x="103" y="23"/>
                      <a:pt x="103" y="23"/>
                    </a:cubicBezTo>
                    <a:cubicBezTo>
                      <a:pt x="66" y="46"/>
                      <a:pt x="66" y="46"/>
                      <a:pt x="66" y="46"/>
                    </a:cubicBezTo>
                    <a:cubicBezTo>
                      <a:pt x="66" y="46"/>
                      <a:pt x="47" y="58"/>
                      <a:pt x="44" y="67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E9B0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98">
                <a:extLst>
                  <a:ext uri="{FF2B5EF4-FFF2-40B4-BE49-F238E27FC236}">
                    <a16:creationId xmlns:a16="http://schemas.microsoft.com/office/drawing/2014/main" xmlns="" id="{F2FB9FAA-D2E3-4765-A052-574B204C64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42076" y="3162300"/>
                <a:ext cx="601663" cy="558800"/>
              </a:xfrm>
              <a:custGeom>
                <a:avLst/>
                <a:gdLst>
                  <a:gd name="T0" fmla="*/ 298 w 298"/>
                  <a:gd name="T1" fmla="*/ 0 h 277"/>
                  <a:gd name="T2" fmla="*/ 216 w 298"/>
                  <a:gd name="T3" fmla="*/ 39 h 277"/>
                  <a:gd name="T4" fmla="*/ 99 w 298"/>
                  <a:gd name="T5" fmla="*/ 57 h 277"/>
                  <a:gd name="T6" fmla="*/ 79 w 298"/>
                  <a:gd name="T7" fmla="*/ 72 h 277"/>
                  <a:gd name="T8" fmla="*/ 0 w 298"/>
                  <a:gd name="T9" fmla="*/ 244 h 277"/>
                  <a:gd name="T10" fmla="*/ 39 w 298"/>
                  <a:gd name="T11" fmla="*/ 268 h 277"/>
                  <a:gd name="T12" fmla="*/ 122 w 298"/>
                  <a:gd name="T13" fmla="*/ 107 h 277"/>
                  <a:gd name="T14" fmla="*/ 254 w 298"/>
                  <a:gd name="T15" fmla="*/ 66 h 277"/>
                  <a:gd name="T16" fmla="*/ 282 w 298"/>
                  <a:gd name="T17" fmla="*/ 34 h 277"/>
                  <a:gd name="T18" fmla="*/ 298 w 298"/>
                  <a:gd name="T19" fmla="*/ 0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8" h="277">
                    <a:moveTo>
                      <a:pt x="298" y="0"/>
                    </a:moveTo>
                    <a:cubicBezTo>
                      <a:pt x="216" y="39"/>
                      <a:pt x="216" y="39"/>
                      <a:pt x="216" y="39"/>
                    </a:cubicBezTo>
                    <a:cubicBezTo>
                      <a:pt x="99" y="57"/>
                      <a:pt x="99" y="57"/>
                      <a:pt x="99" y="57"/>
                    </a:cubicBezTo>
                    <a:cubicBezTo>
                      <a:pt x="90" y="58"/>
                      <a:pt x="83" y="64"/>
                      <a:pt x="79" y="72"/>
                    </a:cubicBezTo>
                    <a:cubicBezTo>
                      <a:pt x="0" y="244"/>
                      <a:pt x="0" y="244"/>
                      <a:pt x="0" y="244"/>
                    </a:cubicBezTo>
                    <a:cubicBezTo>
                      <a:pt x="0" y="244"/>
                      <a:pt x="9" y="277"/>
                      <a:pt x="39" y="268"/>
                    </a:cubicBezTo>
                    <a:cubicBezTo>
                      <a:pt x="122" y="107"/>
                      <a:pt x="122" y="107"/>
                      <a:pt x="122" y="107"/>
                    </a:cubicBezTo>
                    <a:cubicBezTo>
                      <a:pt x="254" y="66"/>
                      <a:pt x="254" y="66"/>
                      <a:pt x="254" y="66"/>
                    </a:cubicBezTo>
                    <a:cubicBezTo>
                      <a:pt x="282" y="34"/>
                      <a:pt x="282" y="34"/>
                      <a:pt x="282" y="34"/>
                    </a:cubicBezTo>
                    <a:lnTo>
                      <a:pt x="298" y="0"/>
                    </a:lnTo>
                    <a:close/>
                  </a:path>
                </a:pathLst>
              </a:custGeom>
              <a:solidFill>
                <a:srgbClr val="3638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99">
                <a:extLst>
                  <a:ext uri="{FF2B5EF4-FFF2-40B4-BE49-F238E27FC236}">
                    <a16:creationId xmlns:a16="http://schemas.microsoft.com/office/drawing/2014/main" xmlns="" id="{D1915591-1623-4684-B491-31DAB41F88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8914" y="3230562"/>
                <a:ext cx="633413" cy="606425"/>
              </a:xfrm>
              <a:custGeom>
                <a:avLst/>
                <a:gdLst>
                  <a:gd name="T0" fmla="*/ 298 w 314"/>
                  <a:gd name="T1" fmla="*/ 14 h 301"/>
                  <a:gd name="T2" fmla="*/ 263 w 314"/>
                  <a:gd name="T3" fmla="*/ 110 h 301"/>
                  <a:gd name="T4" fmla="*/ 89 w 314"/>
                  <a:gd name="T5" fmla="*/ 126 h 301"/>
                  <a:gd name="T6" fmla="*/ 44 w 314"/>
                  <a:gd name="T7" fmla="*/ 280 h 301"/>
                  <a:gd name="T8" fmla="*/ 0 w 314"/>
                  <a:gd name="T9" fmla="*/ 263 h 301"/>
                  <a:gd name="T10" fmla="*/ 54 w 314"/>
                  <a:gd name="T11" fmla="*/ 77 h 301"/>
                  <a:gd name="T12" fmla="*/ 68 w 314"/>
                  <a:gd name="T13" fmla="*/ 64 h 301"/>
                  <a:gd name="T14" fmla="*/ 206 w 314"/>
                  <a:gd name="T15" fmla="*/ 32 h 301"/>
                  <a:gd name="T16" fmla="*/ 234 w 314"/>
                  <a:gd name="T17" fmla="*/ 0 h 301"/>
                  <a:gd name="T18" fmla="*/ 298 w 314"/>
                  <a:gd name="T19" fmla="*/ 14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4" h="301">
                    <a:moveTo>
                      <a:pt x="298" y="14"/>
                    </a:moveTo>
                    <a:cubicBezTo>
                      <a:pt x="298" y="14"/>
                      <a:pt x="314" y="103"/>
                      <a:pt x="263" y="110"/>
                    </a:cubicBezTo>
                    <a:cubicBezTo>
                      <a:pt x="89" y="126"/>
                      <a:pt x="89" y="126"/>
                      <a:pt x="89" y="126"/>
                    </a:cubicBezTo>
                    <a:cubicBezTo>
                      <a:pt x="44" y="280"/>
                      <a:pt x="44" y="280"/>
                      <a:pt x="44" y="280"/>
                    </a:cubicBezTo>
                    <a:cubicBezTo>
                      <a:pt x="44" y="280"/>
                      <a:pt x="13" y="301"/>
                      <a:pt x="0" y="263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6" y="70"/>
                      <a:pt x="61" y="65"/>
                      <a:pt x="68" y="64"/>
                    </a:cubicBezTo>
                    <a:cubicBezTo>
                      <a:pt x="206" y="32"/>
                      <a:pt x="206" y="32"/>
                      <a:pt x="206" y="32"/>
                    </a:cubicBezTo>
                    <a:cubicBezTo>
                      <a:pt x="234" y="0"/>
                      <a:pt x="234" y="0"/>
                      <a:pt x="234" y="0"/>
                    </a:cubicBezTo>
                    <a:lnTo>
                      <a:pt x="298" y="14"/>
                    </a:lnTo>
                    <a:close/>
                  </a:path>
                </a:pathLst>
              </a:custGeom>
              <a:solidFill>
                <a:srgbClr val="484A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100">
                <a:extLst>
                  <a:ext uri="{FF2B5EF4-FFF2-40B4-BE49-F238E27FC236}">
                    <a16:creationId xmlns:a16="http://schemas.microsoft.com/office/drawing/2014/main" xmlns="" id="{B2BEEAD4-B584-4402-A435-DC0DCEC98C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0839" y="3035300"/>
                <a:ext cx="468313" cy="158750"/>
              </a:xfrm>
              <a:custGeom>
                <a:avLst/>
                <a:gdLst>
                  <a:gd name="T0" fmla="*/ 21 w 232"/>
                  <a:gd name="T1" fmla="*/ 79 h 79"/>
                  <a:gd name="T2" fmla="*/ 3 w 232"/>
                  <a:gd name="T3" fmla="*/ 22 h 79"/>
                  <a:gd name="T4" fmla="*/ 19 w 232"/>
                  <a:gd name="T5" fmla="*/ 0 h 79"/>
                  <a:gd name="T6" fmla="*/ 232 w 232"/>
                  <a:gd name="T7" fmla="*/ 2 h 79"/>
                  <a:gd name="T8" fmla="*/ 232 w 232"/>
                  <a:gd name="T9" fmla="*/ 79 h 79"/>
                  <a:gd name="T10" fmla="*/ 21 w 232"/>
                  <a:gd name="T11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2" h="79">
                    <a:moveTo>
                      <a:pt x="21" y="79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0" y="11"/>
                      <a:pt x="8" y="0"/>
                      <a:pt x="19" y="0"/>
                    </a:cubicBezTo>
                    <a:cubicBezTo>
                      <a:pt x="232" y="2"/>
                      <a:pt x="232" y="2"/>
                      <a:pt x="232" y="2"/>
                    </a:cubicBezTo>
                    <a:cubicBezTo>
                      <a:pt x="232" y="79"/>
                      <a:pt x="232" y="79"/>
                      <a:pt x="232" y="79"/>
                    </a:cubicBezTo>
                    <a:lnTo>
                      <a:pt x="21" y="79"/>
                    </a:lnTo>
                    <a:close/>
                  </a:path>
                </a:pathLst>
              </a:custGeom>
              <a:solidFill>
                <a:srgbClr val="D2BE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101">
                <a:extLst>
                  <a:ext uri="{FF2B5EF4-FFF2-40B4-BE49-F238E27FC236}">
                    <a16:creationId xmlns:a16="http://schemas.microsoft.com/office/drawing/2014/main" xmlns="" id="{7D325557-4103-4D66-878F-7A6B67ACFD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91339" y="2846387"/>
                <a:ext cx="193675" cy="212725"/>
              </a:xfrm>
              <a:custGeom>
                <a:avLst/>
                <a:gdLst>
                  <a:gd name="T0" fmla="*/ 82 w 96"/>
                  <a:gd name="T1" fmla="*/ 0 h 106"/>
                  <a:gd name="T2" fmla="*/ 20 w 96"/>
                  <a:gd name="T3" fmla="*/ 55 h 106"/>
                  <a:gd name="T4" fmla="*/ 0 w 96"/>
                  <a:gd name="T5" fmla="*/ 79 h 106"/>
                  <a:gd name="T6" fmla="*/ 3 w 96"/>
                  <a:gd name="T7" fmla="*/ 94 h 106"/>
                  <a:gd name="T8" fmla="*/ 21 w 96"/>
                  <a:gd name="T9" fmla="*/ 100 h 106"/>
                  <a:gd name="T10" fmla="*/ 96 w 96"/>
                  <a:gd name="T11" fmla="*/ 30 h 106"/>
                  <a:gd name="T12" fmla="*/ 82 w 96"/>
                  <a:gd name="T13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106">
                    <a:moveTo>
                      <a:pt x="82" y="0"/>
                    </a:moveTo>
                    <a:cubicBezTo>
                      <a:pt x="20" y="55"/>
                      <a:pt x="20" y="55"/>
                      <a:pt x="20" y="55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5" y="103"/>
                      <a:pt x="15" y="106"/>
                      <a:pt x="21" y="100"/>
                    </a:cubicBezTo>
                    <a:cubicBezTo>
                      <a:pt x="96" y="30"/>
                      <a:pt x="96" y="30"/>
                      <a:pt x="96" y="30"/>
                    </a:cubicBez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E49C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102">
                <a:extLst>
                  <a:ext uri="{FF2B5EF4-FFF2-40B4-BE49-F238E27FC236}">
                    <a16:creationId xmlns:a16="http://schemas.microsoft.com/office/drawing/2014/main" xmlns="" id="{24A8CD19-BF88-4B43-B2F3-660229606C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40551" y="2762250"/>
                <a:ext cx="217488" cy="273050"/>
              </a:xfrm>
              <a:custGeom>
                <a:avLst/>
                <a:gdLst>
                  <a:gd name="T0" fmla="*/ 108 w 108"/>
                  <a:gd name="T1" fmla="*/ 4 h 136"/>
                  <a:gd name="T2" fmla="*/ 0 w 108"/>
                  <a:gd name="T3" fmla="*/ 93 h 136"/>
                  <a:gd name="T4" fmla="*/ 12 w 108"/>
                  <a:gd name="T5" fmla="*/ 136 h 136"/>
                  <a:gd name="T6" fmla="*/ 75 w 108"/>
                  <a:gd name="T7" fmla="*/ 94 h 136"/>
                  <a:gd name="T8" fmla="*/ 108 w 108"/>
                  <a:gd name="T9" fmla="*/ 4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136">
                    <a:moveTo>
                      <a:pt x="108" y="4"/>
                    </a:moveTo>
                    <a:cubicBezTo>
                      <a:pt x="100" y="0"/>
                      <a:pt x="30" y="67"/>
                      <a:pt x="0" y="93"/>
                    </a:cubicBezTo>
                    <a:cubicBezTo>
                      <a:pt x="12" y="136"/>
                      <a:pt x="12" y="136"/>
                      <a:pt x="12" y="136"/>
                    </a:cubicBezTo>
                    <a:cubicBezTo>
                      <a:pt x="75" y="94"/>
                      <a:pt x="75" y="94"/>
                      <a:pt x="75" y="94"/>
                    </a:cubicBezTo>
                    <a:lnTo>
                      <a:pt x="108" y="4"/>
                    </a:lnTo>
                    <a:close/>
                  </a:path>
                </a:pathLst>
              </a:custGeom>
              <a:solidFill>
                <a:srgbClr val="DFE0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103">
                <a:extLst>
                  <a:ext uri="{FF2B5EF4-FFF2-40B4-BE49-F238E27FC236}">
                    <a16:creationId xmlns:a16="http://schemas.microsoft.com/office/drawing/2014/main" xmlns="" id="{E833B84F-3C33-40D4-AB90-6D52AF00D0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58039" y="2695575"/>
                <a:ext cx="103188" cy="171450"/>
              </a:xfrm>
              <a:custGeom>
                <a:avLst/>
                <a:gdLst>
                  <a:gd name="T0" fmla="*/ 0 w 51"/>
                  <a:gd name="T1" fmla="*/ 37 h 85"/>
                  <a:gd name="T2" fmla="*/ 7 w 51"/>
                  <a:gd name="T3" fmla="*/ 23 h 85"/>
                  <a:gd name="T4" fmla="*/ 10 w 51"/>
                  <a:gd name="T5" fmla="*/ 6 h 85"/>
                  <a:gd name="T6" fmla="*/ 37 w 51"/>
                  <a:gd name="T7" fmla="*/ 0 h 85"/>
                  <a:gd name="T8" fmla="*/ 51 w 51"/>
                  <a:gd name="T9" fmla="*/ 41 h 85"/>
                  <a:gd name="T10" fmla="*/ 27 w 51"/>
                  <a:gd name="T11" fmla="*/ 85 h 85"/>
                  <a:gd name="T12" fmla="*/ 0 w 51"/>
                  <a:gd name="T13" fmla="*/ 37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85">
                    <a:moveTo>
                      <a:pt x="0" y="37"/>
                    </a:moveTo>
                    <a:cubicBezTo>
                      <a:pt x="7" y="23"/>
                      <a:pt x="7" y="23"/>
                      <a:pt x="7" y="23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9" y="17"/>
                      <a:pt x="44" y="30"/>
                      <a:pt x="51" y="41"/>
                    </a:cubicBezTo>
                    <a:cubicBezTo>
                      <a:pt x="27" y="85"/>
                      <a:pt x="27" y="85"/>
                      <a:pt x="27" y="85"/>
                    </a:cubicBez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E49C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104">
                <a:extLst>
                  <a:ext uri="{FF2B5EF4-FFF2-40B4-BE49-F238E27FC236}">
                    <a16:creationId xmlns:a16="http://schemas.microsoft.com/office/drawing/2014/main" xmlns="" id="{01A03833-B34E-4DDA-B702-139519D506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86589" y="2762250"/>
                <a:ext cx="328613" cy="588963"/>
              </a:xfrm>
              <a:custGeom>
                <a:avLst/>
                <a:gdLst>
                  <a:gd name="T0" fmla="*/ 79 w 163"/>
                  <a:gd name="T1" fmla="*/ 293 h 293"/>
                  <a:gd name="T2" fmla="*/ 156 w 163"/>
                  <a:gd name="T3" fmla="*/ 90 h 293"/>
                  <a:gd name="T4" fmla="*/ 162 w 163"/>
                  <a:gd name="T5" fmla="*/ 50 h 293"/>
                  <a:gd name="T6" fmla="*/ 134 w 163"/>
                  <a:gd name="T7" fmla="*/ 0 h 293"/>
                  <a:gd name="T8" fmla="*/ 85 w 163"/>
                  <a:gd name="T9" fmla="*/ 4 h 293"/>
                  <a:gd name="T10" fmla="*/ 4 w 163"/>
                  <a:gd name="T11" fmla="*/ 202 h 293"/>
                  <a:gd name="T12" fmla="*/ 79 w 163"/>
                  <a:gd name="T13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3" h="293">
                    <a:moveTo>
                      <a:pt x="79" y="293"/>
                    </a:moveTo>
                    <a:cubicBezTo>
                      <a:pt x="156" y="90"/>
                      <a:pt x="156" y="90"/>
                      <a:pt x="156" y="90"/>
                    </a:cubicBezTo>
                    <a:cubicBezTo>
                      <a:pt x="158" y="82"/>
                      <a:pt x="163" y="58"/>
                      <a:pt x="162" y="50"/>
                    </a:cubicBezTo>
                    <a:cubicBezTo>
                      <a:pt x="160" y="33"/>
                      <a:pt x="155" y="7"/>
                      <a:pt x="134" y="0"/>
                    </a:cubicBezTo>
                    <a:cubicBezTo>
                      <a:pt x="134" y="0"/>
                      <a:pt x="108" y="22"/>
                      <a:pt x="85" y="4"/>
                    </a:cubicBezTo>
                    <a:cubicBezTo>
                      <a:pt x="4" y="202"/>
                      <a:pt x="4" y="202"/>
                      <a:pt x="4" y="202"/>
                    </a:cubicBezTo>
                    <a:cubicBezTo>
                      <a:pt x="0" y="221"/>
                      <a:pt x="37" y="285"/>
                      <a:pt x="79" y="293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106">
                <a:extLst>
                  <a:ext uri="{FF2B5EF4-FFF2-40B4-BE49-F238E27FC236}">
                    <a16:creationId xmlns:a16="http://schemas.microsoft.com/office/drawing/2014/main" xmlns="" id="{84E648CB-2DBB-4E9B-86FF-23F442E63C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5614" y="2725737"/>
                <a:ext cx="76200" cy="115888"/>
              </a:xfrm>
              <a:custGeom>
                <a:avLst/>
                <a:gdLst>
                  <a:gd name="T0" fmla="*/ 8 w 38"/>
                  <a:gd name="T1" fmla="*/ 11 h 58"/>
                  <a:gd name="T2" fmla="*/ 8 w 38"/>
                  <a:gd name="T3" fmla="*/ 4 h 58"/>
                  <a:gd name="T4" fmla="*/ 14 w 38"/>
                  <a:gd name="T5" fmla="*/ 8 h 58"/>
                  <a:gd name="T6" fmla="*/ 13 w 38"/>
                  <a:gd name="T7" fmla="*/ 0 h 58"/>
                  <a:gd name="T8" fmla="*/ 27 w 38"/>
                  <a:gd name="T9" fmla="*/ 11 h 58"/>
                  <a:gd name="T10" fmla="*/ 29 w 38"/>
                  <a:gd name="T11" fmla="*/ 13 h 58"/>
                  <a:gd name="T12" fmla="*/ 33 w 38"/>
                  <a:gd name="T13" fmla="*/ 32 h 58"/>
                  <a:gd name="T14" fmla="*/ 38 w 38"/>
                  <a:gd name="T15" fmla="*/ 47 h 58"/>
                  <a:gd name="T16" fmla="*/ 26 w 38"/>
                  <a:gd name="T17" fmla="*/ 58 h 58"/>
                  <a:gd name="T18" fmla="*/ 19 w 38"/>
                  <a:gd name="T19" fmla="*/ 45 h 58"/>
                  <a:gd name="T20" fmla="*/ 11 w 38"/>
                  <a:gd name="T21" fmla="*/ 33 h 58"/>
                  <a:gd name="T22" fmla="*/ 6 w 38"/>
                  <a:gd name="T23" fmla="*/ 26 h 58"/>
                  <a:gd name="T24" fmla="*/ 4 w 38"/>
                  <a:gd name="T25" fmla="*/ 18 h 58"/>
                  <a:gd name="T26" fmla="*/ 12 w 38"/>
                  <a:gd name="T27" fmla="*/ 24 h 58"/>
                  <a:gd name="T28" fmla="*/ 8 w 38"/>
                  <a:gd name="T29" fmla="*/ 19 h 58"/>
                  <a:gd name="T30" fmla="*/ 5 w 38"/>
                  <a:gd name="T31" fmla="*/ 9 h 58"/>
                  <a:gd name="T32" fmla="*/ 8 w 38"/>
                  <a:gd name="T33" fmla="*/ 1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8" h="58">
                    <a:moveTo>
                      <a:pt x="8" y="11"/>
                    </a:moveTo>
                    <a:cubicBezTo>
                      <a:pt x="5" y="7"/>
                      <a:pt x="8" y="4"/>
                      <a:pt x="8" y="4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9" y="4"/>
                      <a:pt x="13" y="0"/>
                      <a:pt x="13" y="0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8" y="11"/>
                      <a:pt x="28" y="12"/>
                      <a:pt x="29" y="13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26" y="58"/>
                      <a:pt x="26" y="58"/>
                      <a:pt x="26" y="58"/>
                    </a:cubicBezTo>
                    <a:cubicBezTo>
                      <a:pt x="19" y="45"/>
                      <a:pt x="19" y="45"/>
                      <a:pt x="19" y="45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0" y="22"/>
                      <a:pt x="4" y="18"/>
                      <a:pt x="4" y="18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0" y="14"/>
                      <a:pt x="5" y="9"/>
                      <a:pt x="5" y="9"/>
                    </a:cubicBezTo>
                    <a:lnTo>
                      <a:pt x="8" y="11"/>
                    </a:lnTo>
                    <a:close/>
                  </a:path>
                </a:pathLst>
              </a:custGeom>
              <a:solidFill>
                <a:srgbClr val="E29A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107">
                <a:extLst>
                  <a:ext uri="{FF2B5EF4-FFF2-40B4-BE49-F238E27FC236}">
                    <a16:creationId xmlns:a16="http://schemas.microsoft.com/office/drawing/2014/main" xmlns="" id="{CCF74657-5B97-4B15-AC5E-21C3745D61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1651" y="2819400"/>
                <a:ext cx="80963" cy="185738"/>
              </a:xfrm>
              <a:custGeom>
                <a:avLst/>
                <a:gdLst>
                  <a:gd name="T0" fmla="*/ 19 w 51"/>
                  <a:gd name="T1" fmla="*/ 0 h 117"/>
                  <a:gd name="T2" fmla="*/ 51 w 51"/>
                  <a:gd name="T3" fmla="*/ 87 h 117"/>
                  <a:gd name="T4" fmla="*/ 25 w 51"/>
                  <a:gd name="T5" fmla="*/ 117 h 117"/>
                  <a:gd name="T6" fmla="*/ 0 w 51"/>
                  <a:gd name="T7" fmla="*/ 9 h 117"/>
                  <a:gd name="T8" fmla="*/ 19 w 51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117">
                    <a:moveTo>
                      <a:pt x="19" y="0"/>
                    </a:moveTo>
                    <a:lnTo>
                      <a:pt x="51" y="87"/>
                    </a:lnTo>
                    <a:lnTo>
                      <a:pt x="25" y="117"/>
                    </a:lnTo>
                    <a:lnTo>
                      <a:pt x="0" y="9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E49C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08">
                <a:extLst>
                  <a:ext uri="{FF2B5EF4-FFF2-40B4-BE49-F238E27FC236}">
                    <a16:creationId xmlns:a16="http://schemas.microsoft.com/office/drawing/2014/main" xmlns="" id="{98923AFD-574F-4984-843F-DD84926E76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89776" y="2814637"/>
                <a:ext cx="211138" cy="396875"/>
              </a:xfrm>
              <a:custGeom>
                <a:avLst/>
                <a:gdLst>
                  <a:gd name="T0" fmla="*/ 76 w 105"/>
                  <a:gd name="T1" fmla="*/ 0 h 197"/>
                  <a:gd name="T2" fmla="*/ 38 w 105"/>
                  <a:gd name="T3" fmla="*/ 42 h 197"/>
                  <a:gd name="T4" fmla="*/ 0 w 105"/>
                  <a:gd name="T5" fmla="*/ 172 h 197"/>
                  <a:gd name="T6" fmla="*/ 41 w 105"/>
                  <a:gd name="T7" fmla="*/ 197 h 197"/>
                  <a:gd name="T8" fmla="*/ 92 w 105"/>
                  <a:gd name="T9" fmla="*/ 52 h 197"/>
                  <a:gd name="T10" fmla="*/ 76 w 105"/>
                  <a:gd name="T11" fmla="*/ 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5" h="197">
                    <a:moveTo>
                      <a:pt x="76" y="0"/>
                    </a:moveTo>
                    <a:cubicBezTo>
                      <a:pt x="76" y="0"/>
                      <a:pt x="54" y="2"/>
                      <a:pt x="38" y="42"/>
                    </a:cubicBezTo>
                    <a:cubicBezTo>
                      <a:pt x="22" y="82"/>
                      <a:pt x="0" y="172"/>
                      <a:pt x="0" y="172"/>
                    </a:cubicBezTo>
                    <a:cubicBezTo>
                      <a:pt x="41" y="197"/>
                      <a:pt x="41" y="197"/>
                      <a:pt x="41" y="197"/>
                    </a:cubicBezTo>
                    <a:cubicBezTo>
                      <a:pt x="92" y="52"/>
                      <a:pt x="92" y="52"/>
                      <a:pt x="92" y="52"/>
                    </a:cubicBezTo>
                    <a:cubicBezTo>
                      <a:pt x="92" y="52"/>
                      <a:pt x="105" y="12"/>
                      <a:pt x="76" y="0"/>
                    </a:cubicBezTo>
                    <a:close/>
                  </a:path>
                </a:pathLst>
              </a:custGeom>
              <a:solidFill>
                <a:srgbClr val="DFE0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09">
                <a:extLst>
                  <a:ext uri="{FF2B5EF4-FFF2-40B4-BE49-F238E27FC236}">
                    <a16:creationId xmlns:a16="http://schemas.microsoft.com/office/drawing/2014/main" xmlns="" id="{9626D606-B067-47BC-818B-DE8592B034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72326" y="2728912"/>
                <a:ext cx="84138" cy="85725"/>
              </a:xfrm>
              <a:custGeom>
                <a:avLst/>
                <a:gdLst>
                  <a:gd name="T0" fmla="*/ 33 w 42"/>
                  <a:gd name="T1" fmla="*/ 0 h 42"/>
                  <a:gd name="T2" fmla="*/ 1 w 42"/>
                  <a:gd name="T3" fmla="*/ 25 h 42"/>
                  <a:gd name="T4" fmla="*/ 0 w 42"/>
                  <a:gd name="T5" fmla="*/ 42 h 42"/>
                  <a:gd name="T6" fmla="*/ 42 w 42"/>
                  <a:gd name="T7" fmla="*/ 16 h 42"/>
                  <a:gd name="T8" fmla="*/ 33 w 42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2">
                    <a:moveTo>
                      <a:pt x="33" y="0"/>
                    </a:moveTo>
                    <a:cubicBezTo>
                      <a:pt x="33" y="0"/>
                      <a:pt x="18" y="23"/>
                      <a:pt x="1" y="25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2"/>
                      <a:pt x="36" y="29"/>
                      <a:pt x="42" y="16"/>
                    </a:cubicBez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E5E6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10">
                <a:extLst>
                  <a:ext uri="{FF2B5EF4-FFF2-40B4-BE49-F238E27FC236}">
                    <a16:creationId xmlns:a16="http://schemas.microsoft.com/office/drawing/2014/main" xmlns="" id="{BCA50A8A-ECD3-41AE-8B78-4143B2C5A0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46926" y="2741612"/>
                <a:ext cx="26988" cy="58738"/>
              </a:xfrm>
              <a:custGeom>
                <a:avLst/>
                <a:gdLst>
                  <a:gd name="T0" fmla="*/ 17 w 17"/>
                  <a:gd name="T1" fmla="*/ 24 h 37"/>
                  <a:gd name="T2" fmla="*/ 16 w 17"/>
                  <a:gd name="T3" fmla="*/ 0 h 37"/>
                  <a:gd name="T4" fmla="*/ 7 w 17"/>
                  <a:gd name="T5" fmla="*/ 18 h 37"/>
                  <a:gd name="T6" fmla="*/ 0 w 17"/>
                  <a:gd name="T7" fmla="*/ 37 h 37"/>
                  <a:gd name="T8" fmla="*/ 17 w 17"/>
                  <a:gd name="T9" fmla="*/ 2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37">
                    <a:moveTo>
                      <a:pt x="17" y="24"/>
                    </a:moveTo>
                    <a:lnTo>
                      <a:pt x="16" y="0"/>
                    </a:lnTo>
                    <a:lnTo>
                      <a:pt x="7" y="18"/>
                    </a:lnTo>
                    <a:lnTo>
                      <a:pt x="0" y="37"/>
                    </a:lnTo>
                    <a:lnTo>
                      <a:pt x="17" y="24"/>
                    </a:lnTo>
                    <a:close/>
                  </a:path>
                </a:pathLst>
              </a:custGeom>
              <a:solidFill>
                <a:srgbClr val="E5E6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112">
                <a:extLst>
                  <a:ext uri="{FF2B5EF4-FFF2-40B4-BE49-F238E27FC236}">
                    <a16:creationId xmlns:a16="http://schemas.microsoft.com/office/drawing/2014/main" xmlns="" id="{2D926660-3CAF-4DFA-BD54-27E3FFEBD5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97689" y="3160712"/>
                <a:ext cx="257175" cy="155575"/>
              </a:xfrm>
              <a:custGeom>
                <a:avLst/>
                <a:gdLst>
                  <a:gd name="T0" fmla="*/ 121 w 162"/>
                  <a:gd name="T1" fmla="*/ 0 h 98"/>
                  <a:gd name="T2" fmla="*/ 0 w 162"/>
                  <a:gd name="T3" fmla="*/ 87 h 98"/>
                  <a:gd name="T4" fmla="*/ 33 w 162"/>
                  <a:gd name="T5" fmla="*/ 98 h 98"/>
                  <a:gd name="T6" fmla="*/ 162 w 162"/>
                  <a:gd name="T7" fmla="*/ 26 h 98"/>
                  <a:gd name="T8" fmla="*/ 121 w 162"/>
                  <a:gd name="T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2" h="98">
                    <a:moveTo>
                      <a:pt x="121" y="0"/>
                    </a:moveTo>
                    <a:lnTo>
                      <a:pt x="0" y="87"/>
                    </a:lnTo>
                    <a:lnTo>
                      <a:pt x="33" y="98"/>
                    </a:lnTo>
                    <a:lnTo>
                      <a:pt x="162" y="26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E49C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113">
                <a:extLst>
                  <a:ext uri="{FF2B5EF4-FFF2-40B4-BE49-F238E27FC236}">
                    <a16:creationId xmlns:a16="http://schemas.microsoft.com/office/drawing/2014/main" xmlns="" id="{514B240B-8CC5-496C-A47E-6FF78F1FBE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77039" y="2682875"/>
                <a:ext cx="98425" cy="203200"/>
              </a:xfrm>
              <a:custGeom>
                <a:avLst/>
                <a:gdLst>
                  <a:gd name="T0" fmla="*/ 16 w 49"/>
                  <a:gd name="T1" fmla="*/ 2 h 101"/>
                  <a:gd name="T2" fmla="*/ 0 w 49"/>
                  <a:gd name="T3" fmla="*/ 30 h 101"/>
                  <a:gd name="T4" fmla="*/ 0 w 49"/>
                  <a:gd name="T5" fmla="*/ 34 h 101"/>
                  <a:gd name="T6" fmla="*/ 28 w 49"/>
                  <a:gd name="T7" fmla="*/ 99 h 101"/>
                  <a:gd name="T8" fmla="*/ 32 w 49"/>
                  <a:gd name="T9" fmla="*/ 99 h 101"/>
                  <a:gd name="T10" fmla="*/ 48 w 49"/>
                  <a:gd name="T11" fmla="*/ 71 h 101"/>
                  <a:gd name="T12" fmla="*/ 49 w 49"/>
                  <a:gd name="T13" fmla="*/ 69 h 101"/>
                  <a:gd name="T14" fmla="*/ 20 w 49"/>
                  <a:gd name="T15" fmla="*/ 2 h 101"/>
                  <a:gd name="T16" fmla="*/ 16 w 49"/>
                  <a:gd name="T17" fmla="*/ 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101">
                    <a:moveTo>
                      <a:pt x="16" y="2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0" y="31"/>
                      <a:pt x="0" y="33"/>
                      <a:pt x="0" y="34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9" y="100"/>
                      <a:pt x="31" y="101"/>
                      <a:pt x="32" y="99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49" y="70"/>
                      <a:pt x="49" y="70"/>
                      <a:pt x="49" y="69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0"/>
                      <a:pt x="17" y="0"/>
                      <a:pt x="16" y="2"/>
                    </a:cubicBezTo>
                    <a:close/>
                  </a:path>
                </a:pathLst>
              </a:custGeom>
              <a:solidFill>
                <a:srgbClr val="1515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114">
                <a:extLst>
                  <a:ext uri="{FF2B5EF4-FFF2-40B4-BE49-F238E27FC236}">
                    <a16:creationId xmlns:a16="http://schemas.microsoft.com/office/drawing/2014/main" xmlns="" id="{8ACDB8BB-923C-4AA3-A3F0-554953F037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78626" y="2678112"/>
                <a:ext cx="100013" cy="204788"/>
              </a:xfrm>
              <a:custGeom>
                <a:avLst/>
                <a:gdLst>
                  <a:gd name="T0" fmla="*/ 16 w 49"/>
                  <a:gd name="T1" fmla="*/ 2 h 101"/>
                  <a:gd name="T2" fmla="*/ 1 w 49"/>
                  <a:gd name="T3" fmla="*/ 30 h 101"/>
                  <a:gd name="T4" fmla="*/ 0 w 49"/>
                  <a:gd name="T5" fmla="*/ 34 h 101"/>
                  <a:gd name="T6" fmla="*/ 28 w 49"/>
                  <a:gd name="T7" fmla="*/ 99 h 101"/>
                  <a:gd name="T8" fmla="*/ 32 w 49"/>
                  <a:gd name="T9" fmla="*/ 99 h 101"/>
                  <a:gd name="T10" fmla="*/ 49 w 49"/>
                  <a:gd name="T11" fmla="*/ 71 h 101"/>
                  <a:gd name="T12" fmla="*/ 49 w 49"/>
                  <a:gd name="T13" fmla="*/ 69 h 101"/>
                  <a:gd name="T14" fmla="*/ 21 w 49"/>
                  <a:gd name="T15" fmla="*/ 2 h 101"/>
                  <a:gd name="T16" fmla="*/ 16 w 49"/>
                  <a:gd name="T17" fmla="*/ 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101">
                    <a:moveTo>
                      <a:pt x="16" y="2"/>
                    </a:moveTo>
                    <a:cubicBezTo>
                      <a:pt x="1" y="30"/>
                      <a:pt x="1" y="30"/>
                      <a:pt x="1" y="30"/>
                    </a:cubicBezTo>
                    <a:cubicBezTo>
                      <a:pt x="0" y="31"/>
                      <a:pt x="0" y="33"/>
                      <a:pt x="0" y="34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9" y="100"/>
                      <a:pt x="31" y="101"/>
                      <a:pt x="32" y="99"/>
                    </a:cubicBezTo>
                    <a:cubicBezTo>
                      <a:pt x="49" y="71"/>
                      <a:pt x="49" y="71"/>
                      <a:pt x="49" y="71"/>
                    </a:cubicBezTo>
                    <a:cubicBezTo>
                      <a:pt x="49" y="70"/>
                      <a:pt x="49" y="70"/>
                      <a:pt x="49" y="69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0" y="0"/>
                      <a:pt x="17" y="0"/>
                      <a:pt x="16" y="2"/>
                    </a:cubicBezTo>
                    <a:close/>
                  </a:path>
                </a:pathLst>
              </a:custGeom>
              <a:solidFill>
                <a:srgbClr val="292A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115">
                <a:extLst>
                  <a:ext uri="{FF2B5EF4-FFF2-40B4-BE49-F238E27FC236}">
                    <a16:creationId xmlns:a16="http://schemas.microsoft.com/office/drawing/2014/main" xmlns="" id="{58769750-AC33-4640-ADC7-6B50026371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86564" y="2695575"/>
                <a:ext cx="82550" cy="171450"/>
              </a:xfrm>
              <a:custGeom>
                <a:avLst/>
                <a:gdLst>
                  <a:gd name="T0" fmla="*/ 21 w 52"/>
                  <a:gd name="T1" fmla="*/ 0 h 108"/>
                  <a:gd name="T2" fmla="*/ 0 w 52"/>
                  <a:gd name="T3" fmla="*/ 34 h 108"/>
                  <a:gd name="T4" fmla="*/ 32 w 52"/>
                  <a:gd name="T5" fmla="*/ 108 h 108"/>
                  <a:gd name="T6" fmla="*/ 52 w 52"/>
                  <a:gd name="T7" fmla="*/ 73 h 108"/>
                  <a:gd name="T8" fmla="*/ 21 w 52"/>
                  <a:gd name="T9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108">
                    <a:moveTo>
                      <a:pt x="21" y="0"/>
                    </a:moveTo>
                    <a:lnTo>
                      <a:pt x="0" y="34"/>
                    </a:lnTo>
                    <a:lnTo>
                      <a:pt x="32" y="108"/>
                    </a:lnTo>
                    <a:lnTo>
                      <a:pt x="52" y="7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116">
                <a:extLst>
                  <a:ext uri="{FF2B5EF4-FFF2-40B4-BE49-F238E27FC236}">
                    <a16:creationId xmlns:a16="http://schemas.microsoft.com/office/drawing/2014/main" xmlns="" id="{34A2C790-9C1A-4A86-AF2B-5EED1D7B24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31014" y="2728912"/>
                <a:ext cx="36513" cy="58738"/>
              </a:xfrm>
              <a:custGeom>
                <a:avLst/>
                <a:gdLst>
                  <a:gd name="T0" fmla="*/ 7 w 18"/>
                  <a:gd name="T1" fmla="*/ 3 h 29"/>
                  <a:gd name="T2" fmla="*/ 3 w 18"/>
                  <a:gd name="T3" fmla="*/ 1 h 29"/>
                  <a:gd name="T4" fmla="*/ 1 w 18"/>
                  <a:gd name="T5" fmla="*/ 0 h 29"/>
                  <a:gd name="T6" fmla="*/ 0 w 18"/>
                  <a:gd name="T7" fmla="*/ 3 h 29"/>
                  <a:gd name="T8" fmla="*/ 6 w 18"/>
                  <a:gd name="T9" fmla="*/ 11 h 29"/>
                  <a:gd name="T10" fmla="*/ 8 w 18"/>
                  <a:gd name="T11" fmla="*/ 13 h 29"/>
                  <a:gd name="T12" fmla="*/ 9 w 18"/>
                  <a:gd name="T13" fmla="*/ 17 h 29"/>
                  <a:gd name="T14" fmla="*/ 18 w 18"/>
                  <a:gd name="T15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29">
                    <a:moveTo>
                      <a:pt x="7" y="3"/>
                    </a:moveTo>
                    <a:cubicBezTo>
                      <a:pt x="6" y="2"/>
                      <a:pt x="4" y="1"/>
                      <a:pt x="3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1" y="6"/>
                      <a:pt x="4" y="9"/>
                      <a:pt x="6" y="11"/>
                    </a:cubicBezTo>
                    <a:cubicBezTo>
                      <a:pt x="7" y="11"/>
                      <a:pt x="8" y="12"/>
                      <a:pt x="8" y="13"/>
                    </a:cubicBezTo>
                    <a:cubicBezTo>
                      <a:pt x="9" y="14"/>
                      <a:pt x="9" y="15"/>
                      <a:pt x="9" y="17"/>
                    </a:cubicBezTo>
                    <a:cubicBezTo>
                      <a:pt x="10" y="22"/>
                      <a:pt x="14" y="26"/>
                      <a:pt x="18" y="29"/>
                    </a:cubicBezTo>
                  </a:path>
                </a:pathLst>
              </a:custGeom>
              <a:solidFill>
                <a:srgbClr val="E29A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117">
                <a:extLst>
                  <a:ext uri="{FF2B5EF4-FFF2-40B4-BE49-F238E27FC236}">
                    <a16:creationId xmlns:a16="http://schemas.microsoft.com/office/drawing/2014/main" xmlns="" id="{3884CEA8-B80F-4798-A6A7-DEE16CC960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6414" y="2838450"/>
                <a:ext cx="3175" cy="7938"/>
              </a:xfrm>
              <a:custGeom>
                <a:avLst/>
                <a:gdLst>
                  <a:gd name="T0" fmla="*/ 2 w 2"/>
                  <a:gd name="T1" fmla="*/ 3 h 4"/>
                  <a:gd name="T2" fmla="*/ 0 w 2"/>
                  <a:gd name="T3" fmla="*/ 4 h 4"/>
                  <a:gd name="T4" fmla="*/ 0 w 2"/>
                  <a:gd name="T5" fmla="*/ 2 h 4"/>
                  <a:gd name="T6" fmla="*/ 1 w 2"/>
                  <a:gd name="T7" fmla="*/ 1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2" y="4"/>
                      <a:pt x="1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1" y="1"/>
                    </a:cubicBezTo>
                    <a:cubicBezTo>
                      <a:pt x="2" y="1"/>
                      <a:pt x="2" y="2"/>
                      <a:pt x="2" y="3"/>
                    </a:cubicBez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118">
                <a:extLst>
                  <a:ext uri="{FF2B5EF4-FFF2-40B4-BE49-F238E27FC236}">
                    <a16:creationId xmlns:a16="http://schemas.microsoft.com/office/drawing/2014/main" xmlns="" id="{7F9FE360-EDBE-49E8-B73B-B8DCF43359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6726" y="3290887"/>
                <a:ext cx="133350" cy="73025"/>
              </a:xfrm>
              <a:custGeom>
                <a:avLst/>
                <a:gdLst>
                  <a:gd name="T0" fmla="*/ 9 w 66"/>
                  <a:gd name="T1" fmla="*/ 27 h 36"/>
                  <a:gd name="T2" fmla="*/ 2 w 66"/>
                  <a:gd name="T3" fmla="*/ 25 h 36"/>
                  <a:gd name="T4" fmla="*/ 8 w 66"/>
                  <a:gd name="T5" fmla="*/ 21 h 36"/>
                  <a:gd name="T6" fmla="*/ 0 w 66"/>
                  <a:gd name="T7" fmla="*/ 20 h 36"/>
                  <a:gd name="T8" fmla="*/ 13 w 66"/>
                  <a:gd name="T9" fmla="*/ 9 h 36"/>
                  <a:gd name="T10" fmla="*/ 40 w 66"/>
                  <a:gd name="T11" fmla="*/ 4 h 36"/>
                  <a:gd name="T12" fmla="*/ 50 w 66"/>
                  <a:gd name="T13" fmla="*/ 0 h 36"/>
                  <a:gd name="T14" fmla="*/ 66 w 66"/>
                  <a:gd name="T15" fmla="*/ 12 h 36"/>
                  <a:gd name="T16" fmla="*/ 49 w 66"/>
                  <a:gd name="T17" fmla="*/ 19 h 36"/>
                  <a:gd name="T18" fmla="*/ 30 w 66"/>
                  <a:gd name="T19" fmla="*/ 28 h 36"/>
                  <a:gd name="T20" fmla="*/ 23 w 66"/>
                  <a:gd name="T21" fmla="*/ 31 h 36"/>
                  <a:gd name="T22" fmla="*/ 15 w 66"/>
                  <a:gd name="T23" fmla="*/ 32 h 36"/>
                  <a:gd name="T24" fmla="*/ 22 w 66"/>
                  <a:gd name="T25" fmla="*/ 26 h 36"/>
                  <a:gd name="T26" fmla="*/ 17 w 66"/>
                  <a:gd name="T27" fmla="*/ 29 h 36"/>
                  <a:gd name="T28" fmla="*/ 7 w 66"/>
                  <a:gd name="T29" fmla="*/ 29 h 36"/>
                  <a:gd name="T30" fmla="*/ 9 w 66"/>
                  <a:gd name="T31" fmla="*/ 2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6" h="36">
                    <a:moveTo>
                      <a:pt x="9" y="27"/>
                    </a:moveTo>
                    <a:cubicBezTo>
                      <a:pt x="5" y="29"/>
                      <a:pt x="2" y="25"/>
                      <a:pt x="2" y="25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3" y="24"/>
                      <a:pt x="0" y="20"/>
                      <a:pt x="0" y="20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49" y="19"/>
                      <a:pt x="49" y="19"/>
                      <a:pt x="49" y="19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23" y="31"/>
                      <a:pt x="23" y="31"/>
                      <a:pt x="23" y="31"/>
                    </a:cubicBezTo>
                    <a:cubicBezTo>
                      <a:pt x="18" y="36"/>
                      <a:pt x="15" y="32"/>
                      <a:pt x="15" y="32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1" y="35"/>
                      <a:pt x="7" y="29"/>
                      <a:pt x="7" y="29"/>
                    </a:cubicBezTo>
                    <a:lnTo>
                      <a:pt x="9" y="27"/>
                    </a:lnTo>
                    <a:close/>
                  </a:path>
                </a:pathLst>
              </a:custGeom>
              <a:solidFill>
                <a:srgbClr val="E29A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119">
                <a:extLst>
                  <a:ext uri="{FF2B5EF4-FFF2-40B4-BE49-F238E27FC236}">
                    <a16:creationId xmlns:a16="http://schemas.microsoft.com/office/drawing/2014/main" xmlns="" id="{30A226C0-1A70-4444-8202-A9853B7BC8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1676" y="3140075"/>
                <a:ext cx="127000" cy="123825"/>
              </a:xfrm>
              <a:custGeom>
                <a:avLst/>
                <a:gdLst>
                  <a:gd name="T0" fmla="*/ 21 w 63"/>
                  <a:gd name="T1" fmla="*/ 0 h 61"/>
                  <a:gd name="T2" fmla="*/ 0 w 63"/>
                  <a:gd name="T3" fmla="*/ 24 h 61"/>
                  <a:gd name="T4" fmla="*/ 48 w 63"/>
                  <a:gd name="T5" fmla="*/ 54 h 61"/>
                  <a:gd name="T6" fmla="*/ 63 w 63"/>
                  <a:gd name="T7" fmla="*/ 27 h 61"/>
                  <a:gd name="T8" fmla="*/ 21 w 63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61">
                    <a:moveTo>
                      <a:pt x="21" y="0"/>
                    </a:moveTo>
                    <a:cubicBezTo>
                      <a:pt x="21" y="0"/>
                      <a:pt x="2" y="14"/>
                      <a:pt x="0" y="24"/>
                    </a:cubicBezTo>
                    <a:cubicBezTo>
                      <a:pt x="0" y="24"/>
                      <a:pt x="38" y="61"/>
                      <a:pt x="48" y="54"/>
                    </a:cubicBezTo>
                    <a:cubicBezTo>
                      <a:pt x="48" y="54"/>
                      <a:pt x="62" y="42"/>
                      <a:pt x="63" y="27"/>
                    </a:cubicBezTo>
                    <a:cubicBezTo>
                      <a:pt x="63" y="27"/>
                      <a:pt x="40" y="14"/>
                      <a:pt x="21" y="0"/>
                    </a:cubicBezTo>
                    <a:close/>
                  </a:path>
                </a:pathLst>
              </a:custGeom>
              <a:solidFill>
                <a:srgbClr val="CED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120">
                <a:extLst>
                  <a:ext uri="{FF2B5EF4-FFF2-40B4-BE49-F238E27FC236}">
                    <a16:creationId xmlns:a16="http://schemas.microsoft.com/office/drawing/2014/main" xmlns="" id="{4D858C57-4018-47C8-A6EE-405D136FF7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05626" y="2932112"/>
                <a:ext cx="65088" cy="125413"/>
              </a:xfrm>
              <a:custGeom>
                <a:avLst/>
                <a:gdLst>
                  <a:gd name="T0" fmla="*/ 21 w 32"/>
                  <a:gd name="T1" fmla="*/ 0 h 62"/>
                  <a:gd name="T2" fmla="*/ 9 w 32"/>
                  <a:gd name="T3" fmla="*/ 13 h 62"/>
                  <a:gd name="T4" fmla="*/ 8 w 32"/>
                  <a:gd name="T5" fmla="*/ 60 h 62"/>
                  <a:gd name="T6" fmla="*/ 32 w 32"/>
                  <a:gd name="T7" fmla="*/ 48 h 62"/>
                  <a:gd name="T8" fmla="*/ 21 w 32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62">
                    <a:moveTo>
                      <a:pt x="21" y="0"/>
                    </a:moveTo>
                    <a:cubicBezTo>
                      <a:pt x="21" y="0"/>
                      <a:pt x="12" y="7"/>
                      <a:pt x="9" y="13"/>
                    </a:cubicBezTo>
                    <a:cubicBezTo>
                      <a:pt x="6" y="19"/>
                      <a:pt x="0" y="58"/>
                      <a:pt x="8" y="60"/>
                    </a:cubicBezTo>
                    <a:cubicBezTo>
                      <a:pt x="16" y="62"/>
                      <a:pt x="29" y="56"/>
                      <a:pt x="32" y="48"/>
                    </a:cubicBezTo>
                    <a:cubicBezTo>
                      <a:pt x="32" y="48"/>
                      <a:pt x="28" y="12"/>
                      <a:pt x="21" y="0"/>
                    </a:cubicBezTo>
                    <a:close/>
                  </a:path>
                </a:pathLst>
              </a:custGeom>
              <a:solidFill>
                <a:srgbClr val="CED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121">
                <a:extLst>
                  <a:ext uri="{FF2B5EF4-FFF2-40B4-BE49-F238E27FC236}">
                    <a16:creationId xmlns:a16="http://schemas.microsoft.com/office/drawing/2014/main" xmlns="" id="{D96CB5C8-DF09-47D1-9221-F3B0F0C3C4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0839" y="3403600"/>
                <a:ext cx="468313" cy="160338"/>
              </a:xfrm>
              <a:custGeom>
                <a:avLst/>
                <a:gdLst>
                  <a:gd name="T0" fmla="*/ 21 w 232"/>
                  <a:gd name="T1" fmla="*/ 79 h 79"/>
                  <a:gd name="T2" fmla="*/ 3 w 232"/>
                  <a:gd name="T3" fmla="*/ 22 h 79"/>
                  <a:gd name="T4" fmla="*/ 19 w 232"/>
                  <a:gd name="T5" fmla="*/ 1 h 79"/>
                  <a:gd name="T6" fmla="*/ 232 w 232"/>
                  <a:gd name="T7" fmla="*/ 2 h 79"/>
                  <a:gd name="T8" fmla="*/ 232 w 232"/>
                  <a:gd name="T9" fmla="*/ 79 h 79"/>
                  <a:gd name="T10" fmla="*/ 21 w 232"/>
                  <a:gd name="T11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2" h="79">
                    <a:moveTo>
                      <a:pt x="21" y="79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0" y="11"/>
                      <a:pt x="8" y="0"/>
                      <a:pt x="19" y="1"/>
                    </a:cubicBezTo>
                    <a:cubicBezTo>
                      <a:pt x="232" y="2"/>
                      <a:pt x="232" y="2"/>
                      <a:pt x="232" y="2"/>
                    </a:cubicBezTo>
                    <a:cubicBezTo>
                      <a:pt x="232" y="79"/>
                      <a:pt x="232" y="79"/>
                      <a:pt x="232" y="79"/>
                    </a:cubicBezTo>
                    <a:lnTo>
                      <a:pt x="21" y="79"/>
                    </a:lnTo>
                    <a:close/>
                  </a:path>
                </a:pathLst>
              </a:custGeom>
              <a:solidFill>
                <a:srgbClr val="D2BE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51" name="文本框 150">
            <a:extLst>
              <a:ext uri="{FF2B5EF4-FFF2-40B4-BE49-F238E27FC236}">
                <a16:creationId xmlns:a16="http://schemas.microsoft.com/office/drawing/2014/main" xmlns="" id="{47FFD47E-CBF0-47D0-BCDF-619DC2AB28AF}"/>
              </a:ext>
            </a:extLst>
          </p:cNvPr>
          <p:cNvSpPr txBox="1"/>
          <p:nvPr/>
        </p:nvSpPr>
        <p:spPr>
          <a:xfrm>
            <a:off x="7130166" y="2796787"/>
            <a:ext cx="3299998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19476000" lon="18882000" rev="3612000"/>
              </a:camera>
              <a:lightRig rig="threePt" dir="t"/>
            </a:scene3d>
          </a:bodyPr>
          <a:lstStyle/>
          <a:p>
            <a:r>
              <a:rPr lang="zh-CN" altLang="en-US" sz="7200" b="1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第一周</a:t>
            </a:r>
          </a:p>
        </p:txBody>
      </p:sp>
    </p:spTree>
    <p:extLst>
      <p:ext uri="{BB962C8B-B14F-4D97-AF65-F5344CB8AC3E}">
        <p14:creationId xmlns:p14="http://schemas.microsoft.com/office/powerpoint/2010/main" val="3159010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81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>
            <a:extLst>
              <a:ext uri="{FF2B5EF4-FFF2-40B4-BE49-F238E27FC236}">
                <a16:creationId xmlns:a16="http://schemas.microsoft.com/office/drawing/2014/main" xmlns="" id="{FB4C51EA-749F-450C-8832-59281C25A068}"/>
              </a:ext>
            </a:extLst>
          </p:cNvPr>
          <p:cNvSpPr txBox="1"/>
          <p:nvPr/>
        </p:nvSpPr>
        <p:spPr>
          <a:xfrm>
            <a:off x="6371474" y="3037808"/>
            <a:ext cx="5968604" cy="23083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19476000" lon="18882000" rev="3612000"/>
              </a:camera>
              <a:lightRig rig="threePt" dir="t"/>
            </a:scene3d>
          </a:bodyPr>
          <a:lstStyle/>
          <a:p>
            <a:r>
              <a:rPr lang="zh-CN" altLang="en-US" sz="7200" b="1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我只想回家</a:t>
            </a:r>
            <a:endParaRPr lang="en-US" altLang="zh-CN" sz="7200" b="1" dirty="0">
              <a:solidFill>
                <a:schemeClr val="bg1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  <a:p>
            <a:r>
              <a:rPr lang="zh-CN" altLang="en-US" sz="7200" b="1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吹空调 看电视</a:t>
            </a: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xmlns="" id="{407D7D78-D13E-4545-A1CB-6C547BF4840F}"/>
              </a:ext>
            </a:extLst>
          </p:cNvPr>
          <p:cNvSpPr txBox="1"/>
          <p:nvPr/>
        </p:nvSpPr>
        <p:spPr>
          <a:xfrm>
            <a:off x="-153570" y="3253889"/>
            <a:ext cx="8104618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2Top">
                <a:rot lat="19487210" lon="2029749" rev="18420000"/>
              </a:camera>
              <a:lightRig rig="threePt" dir="t"/>
            </a:scene3d>
          </a:bodyPr>
          <a:lstStyle/>
          <a:p>
            <a:r>
              <a:rPr lang="zh-CN" altLang="en-US" sz="7200" b="1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最近天气是真的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30C5E40-A082-4406-86F4-E529C4696559}"/>
              </a:ext>
            </a:extLst>
          </p:cNvPr>
          <p:cNvSpPr txBox="1"/>
          <p:nvPr/>
        </p:nvSpPr>
        <p:spPr>
          <a:xfrm>
            <a:off x="4340666" y="2022773"/>
            <a:ext cx="8232097" cy="31547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TopUp"/>
              <a:lightRig rig="soft" dir="t">
                <a:rot lat="0" lon="0" rev="11400000"/>
              </a:lightRig>
            </a:scene3d>
            <a:sp3d prstMaterial="matte"/>
          </a:bodyPr>
          <a:lstStyle/>
          <a:p>
            <a:r>
              <a:rPr lang="en-US" altLang="zh-CN" sz="19900" dirty="0">
                <a:ln w="50800">
                  <a:noFill/>
                </a:ln>
                <a:solidFill>
                  <a:srgbClr val="F56A69"/>
                </a:solidFill>
                <a:latin typeface="造字工房言宋（非商用）常规体" pitchFamily="50" charset="-122"/>
                <a:ea typeface="造字工房言宋（非商用）常规体" pitchFamily="50" charset="-122"/>
              </a:rPr>
              <a:t>HOT</a:t>
            </a:r>
            <a:endParaRPr lang="zh-CN" altLang="en-US" sz="19900" dirty="0">
              <a:ln w="50800">
                <a:noFill/>
              </a:ln>
              <a:solidFill>
                <a:srgbClr val="F56A69"/>
              </a:solidFill>
              <a:latin typeface="造字工房言宋（非商用）常规体" pitchFamily="50" charset="-122"/>
              <a:ea typeface="造字工房言宋（非商用）常规体" pitchFamily="50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8394BA4-8444-4B0E-901F-43EE1298C1B2}"/>
              </a:ext>
            </a:extLst>
          </p:cNvPr>
          <p:cNvSpPr txBox="1"/>
          <p:nvPr/>
        </p:nvSpPr>
        <p:spPr>
          <a:xfrm>
            <a:off x="4532030" y="1539607"/>
            <a:ext cx="8232097" cy="31547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TopUp"/>
              <a:lightRig rig="soft" dir="t">
                <a:rot lat="0" lon="0" rev="11400000"/>
              </a:lightRig>
            </a:scene3d>
            <a:sp3d extrusionH="241300" prstMaterial="matte">
              <a:bevelT w="6350" h="285750" prst="coolSlant"/>
              <a:bevelB w="12700" h="25400" prst="angle"/>
            </a:sp3d>
          </a:bodyPr>
          <a:lstStyle/>
          <a:p>
            <a:r>
              <a:rPr lang="en-US" altLang="zh-CN" sz="19900" dirty="0">
                <a:ln w="50800">
                  <a:solidFill>
                    <a:srgbClr val="315877"/>
                  </a:solidFill>
                </a:ln>
                <a:solidFill>
                  <a:srgbClr val="067DB7"/>
                </a:solidFill>
                <a:latin typeface="造字工房言宋（非商用）常规体" pitchFamily="50" charset="-122"/>
                <a:ea typeface="造字工房言宋（非商用）常规体" pitchFamily="50" charset="-122"/>
              </a:rPr>
              <a:t>HOT</a:t>
            </a:r>
            <a:endParaRPr lang="zh-CN" altLang="en-US" sz="19900" dirty="0">
              <a:ln w="50800">
                <a:solidFill>
                  <a:srgbClr val="315877"/>
                </a:solidFill>
              </a:ln>
              <a:solidFill>
                <a:srgbClr val="067DB7"/>
              </a:solidFill>
              <a:latin typeface="造字工房言宋（非商用）常规体" pitchFamily="50" charset="-122"/>
              <a:ea typeface="造字工房言宋（非商用）常规体" pitchFamily="50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2997C8E1-7201-41C4-9CFE-02B4A1E6FDC6}"/>
              </a:ext>
            </a:extLst>
          </p:cNvPr>
          <p:cNvSpPr txBox="1"/>
          <p:nvPr/>
        </p:nvSpPr>
        <p:spPr>
          <a:xfrm>
            <a:off x="4532030" y="1516513"/>
            <a:ext cx="8232097" cy="31547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TopUp"/>
              <a:lightRig rig="soft" dir="t">
                <a:rot lat="0" lon="0" rev="11400000"/>
              </a:lightRig>
            </a:scene3d>
            <a:sp3d prstMaterial="matte">
              <a:bevelT w="6350"/>
            </a:sp3d>
          </a:bodyPr>
          <a:lstStyle/>
          <a:p>
            <a:r>
              <a:rPr lang="en-US" altLang="zh-CN" sz="19900" dirty="0">
                <a:ln w="38100">
                  <a:solidFill>
                    <a:srgbClr val="6ED2EB"/>
                  </a:solidFill>
                </a:ln>
                <a:solidFill>
                  <a:srgbClr val="067DB7"/>
                </a:solidFill>
                <a:latin typeface="造字工房言宋（非商用）常规体" pitchFamily="50" charset="-122"/>
                <a:ea typeface="造字工房言宋（非商用）常规体" pitchFamily="50" charset="-122"/>
              </a:rPr>
              <a:t>HOT</a:t>
            </a:r>
            <a:endParaRPr lang="zh-CN" altLang="en-US" sz="19900" dirty="0">
              <a:ln w="38100">
                <a:solidFill>
                  <a:srgbClr val="6ED2EB"/>
                </a:solidFill>
              </a:ln>
              <a:solidFill>
                <a:srgbClr val="067DB7"/>
              </a:solidFill>
              <a:latin typeface="造字工房言宋（非商用）常规体" pitchFamily="50" charset="-122"/>
              <a:ea typeface="造字工房言宋（非商用）常规体" pitchFamily="50" charset="-122"/>
            </a:endParaRPr>
          </a:p>
        </p:txBody>
      </p:sp>
      <p:pic>
        <p:nvPicPr>
          <p:cNvPr id="2" name="图形 1">
            <a:extLst>
              <a:ext uri="{FF2B5EF4-FFF2-40B4-BE49-F238E27FC236}">
                <a16:creationId xmlns:a16="http://schemas.microsoft.com/office/drawing/2014/main" xmlns="" id="{89849946-A0D6-4002-9EDC-D6332A8C6E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155918" y="4048075"/>
            <a:ext cx="779320" cy="503861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6ACEB0BD-7F6E-4E51-ADFC-0312D348A490}"/>
              </a:ext>
            </a:extLst>
          </p:cNvPr>
          <p:cNvGrpSpPr/>
          <p:nvPr/>
        </p:nvGrpSpPr>
        <p:grpSpPr>
          <a:xfrm rot="20892769">
            <a:off x="5254823" y="4209082"/>
            <a:ext cx="460377" cy="466221"/>
            <a:chOff x="4392612" y="1490662"/>
            <a:chExt cx="460377" cy="466221"/>
          </a:xfrm>
        </p:grpSpPr>
        <p:sp>
          <p:nvSpPr>
            <p:cNvPr id="3" name="弧形 2">
              <a:extLst>
                <a:ext uri="{FF2B5EF4-FFF2-40B4-BE49-F238E27FC236}">
                  <a16:creationId xmlns:a16="http://schemas.microsoft.com/office/drawing/2014/main" xmlns="" id="{625C8B09-658B-4655-8AC5-445A08B2B871}"/>
                </a:ext>
              </a:extLst>
            </p:cNvPr>
            <p:cNvSpPr/>
            <p:nvPr/>
          </p:nvSpPr>
          <p:spPr>
            <a:xfrm rot="6552970">
              <a:off x="4387850" y="1495424"/>
              <a:ext cx="165100" cy="155576"/>
            </a:xfrm>
            <a:prstGeom prst="arc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弧形 7">
              <a:extLst>
                <a:ext uri="{FF2B5EF4-FFF2-40B4-BE49-F238E27FC236}">
                  <a16:creationId xmlns:a16="http://schemas.microsoft.com/office/drawing/2014/main" xmlns="" id="{FC9FE6D3-4CB7-46D6-B92B-21E9E84F871C}"/>
                </a:ext>
              </a:extLst>
            </p:cNvPr>
            <p:cNvSpPr/>
            <p:nvPr/>
          </p:nvSpPr>
          <p:spPr>
            <a:xfrm rot="6552970">
              <a:off x="4540250" y="1647824"/>
              <a:ext cx="165100" cy="155576"/>
            </a:xfrm>
            <a:prstGeom prst="arc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弧形 9">
              <a:extLst>
                <a:ext uri="{FF2B5EF4-FFF2-40B4-BE49-F238E27FC236}">
                  <a16:creationId xmlns:a16="http://schemas.microsoft.com/office/drawing/2014/main" xmlns="" id="{4B1CF934-CFCB-4A26-8FDC-A8B5D33C2F27}"/>
                </a:ext>
              </a:extLst>
            </p:cNvPr>
            <p:cNvSpPr/>
            <p:nvPr/>
          </p:nvSpPr>
          <p:spPr>
            <a:xfrm rot="6552970">
              <a:off x="4692651" y="1796545"/>
              <a:ext cx="165100" cy="155576"/>
            </a:xfrm>
            <a:prstGeom prst="arc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110A61D3-9B33-44CF-B0F4-81AD6DC429C5}"/>
              </a:ext>
            </a:extLst>
          </p:cNvPr>
          <p:cNvGrpSpPr/>
          <p:nvPr/>
        </p:nvGrpSpPr>
        <p:grpSpPr>
          <a:xfrm>
            <a:off x="8335983" y="2715435"/>
            <a:ext cx="141907" cy="279184"/>
            <a:chOff x="6693966" y="4249975"/>
            <a:chExt cx="69549" cy="136829"/>
          </a:xfrm>
        </p:grpSpPr>
        <p:sp>
          <p:nvSpPr>
            <p:cNvPr id="17" name="Freeform 53763">
              <a:extLst>
                <a:ext uri="{FF2B5EF4-FFF2-40B4-BE49-F238E27FC236}">
                  <a16:creationId xmlns:a16="http://schemas.microsoft.com/office/drawing/2014/main" xmlns="" id="{4BDFFE0D-6315-4163-AA9F-1B456D5B5F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3276" y="4341447"/>
              <a:ext cx="21167" cy="30239"/>
            </a:xfrm>
            <a:custGeom>
              <a:avLst/>
              <a:gdLst>
                <a:gd name="T0" fmla="*/ 28 w 28"/>
                <a:gd name="T1" fmla="*/ 16 h 40"/>
                <a:gd name="T2" fmla="*/ 28 w 28"/>
                <a:gd name="T3" fmla="*/ 40 h 40"/>
                <a:gd name="T4" fmla="*/ 0 w 28"/>
                <a:gd name="T5" fmla="*/ 24 h 40"/>
                <a:gd name="T6" fmla="*/ 0 w 28"/>
                <a:gd name="T7" fmla="*/ 0 h 40"/>
                <a:gd name="T8" fmla="*/ 28 w 28"/>
                <a:gd name="T9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0">
                  <a:moveTo>
                    <a:pt x="28" y="16"/>
                  </a:moveTo>
                  <a:lnTo>
                    <a:pt x="28" y="40"/>
                  </a:lnTo>
                  <a:lnTo>
                    <a:pt x="0" y="24"/>
                  </a:lnTo>
                  <a:lnTo>
                    <a:pt x="0" y="0"/>
                  </a:lnTo>
                  <a:lnTo>
                    <a:pt x="28" y="16"/>
                  </a:lnTo>
                  <a:close/>
                </a:path>
              </a:pathLst>
            </a:custGeom>
            <a:solidFill>
              <a:srgbClr val="B3D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53764">
              <a:extLst>
                <a:ext uri="{FF2B5EF4-FFF2-40B4-BE49-F238E27FC236}">
                  <a16:creationId xmlns:a16="http://schemas.microsoft.com/office/drawing/2014/main" xmlns="" id="{4376BC4D-4F8C-4EE8-A31C-2EAD1E71E5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3038" y="4322548"/>
              <a:ext cx="18143" cy="34018"/>
            </a:xfrm>
            <a:custGeom>
              <a:avLst/>
              <a:gdLst>
                <a:gd name="T0" fmla="*/ 24 w 24"/>
                <a:gd name="T1" fmla="*/ 17 h 45"/>
                <a:gd name="T2" fmla="*/ 24 w 24"/>
                <a:gd name="T3" fmla="*/ 45 h 45"/>
                <a:gd name="T4" fmla="*/ 0 w 24"/>
                <a:gd name="T5" fmla="*/ 29 h 45"/>
                <a:gd name="T6" fmla="*/ 0 w 24"/>
                <a:gd name="T7" fmla="*/ 0 h 45"/>
                <a:gd name="T8" fmla="*/ 24 w 24"/>
                <a:gd name="T9" fmla="*/ 1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5">
                  <a:moveTo>
                    <a:pt x="24" y="17"/>
                  </a:moveTo>
                  <a:lnTo>
                    <a:pt x="24" y="45"/>
                  </a:lnTo>
                  <a:lnTo>
                    <a:pt x="0" y="29"/>
                  </a:lnTo>
                  <a:lnTo>
                    <a:pt x="0" y="0"/>
                  </a:lnTo>
                  <a:lnTo>
                    <a:pt x="24" y="17"/>
                  </a:lnTo>
                  <a:close/>
                </a:path>
              </a:pathLst>
            </a:custGeom>
            <a:solidFill>
              <a:srgbClr val="B3D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53765">
              <a:extLst>
                <a:ext uri="{FF2B5EF4-FFF2-40B4-BE49-F238E27FC236}">
                  <a16:creationId xmlns:a16="http://schemas.microsoft.com/office/drawing/2014/main" xmlns="" id="{CCA84B0E-3D3B-4E96-8895-A3D69C6B3644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3276" y="4310452"/>
              <a:ext cx="21167" cy="30994"/>
            </a:xfrm>
            <a:custGeom>
              <a:avLst/>
              <a:gdLst>
                <a:gd name="T0" fmla="*/ 28 w 28"/>
                <a:gd name="T1" fmla="*/ 16 h 41"/>
                <a:gd name="T2" fmla="*/ 28 w 28"/>
                <a:gd name="T3" fmla="*/ 41 h 41"/>
                <a:gd name="T4" fmla="*/ 0 w 28"/>
                <a:gd name="T5" fmla="*/ 25 h 41"/>
                <a:gd name="T6" fmla="*/ 0 w 28"/>
                <a:gd name="T7" fmla="*/ 0 h 41"/>
                <a:gd name="T8" fmla="*/ 28 w 28"/>
                <a:gd name="T9" fmla="*/ 1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1">
                  <a:moveTo>
                    <a:pt x="28" y="16"/>
                  </a:moveTo>
                  <a:lnTo>
                    <a:pt x="28" y="41"/>
                  </a:lnTo>
                  <a:lnTo>
                    <a:pt x="0" y="25"/>
                  </a:lnTo>
                  <a:lnTo>
                    <a:pt x="0" y="0"/>
                  </a:lnTo>
                  <a:lnTo>
                    <a:pt x="28" y="16"/>
                  </a:lnTo>
                  <a:close/>
                </a:path>
              </a:pathLst>
            </a:custGeom>
            <a:solidFill>
              <a:srgbClr val="B3D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53766">
              <a:extLst>
                <a:ext uri="{FF2B5EF4-FFF2-40B4-BE49-F238E27FC236}">
                  <a16:creationId xmlns:a16="http://schemas.microsoft.com/office/drawing/2014/main" xmlns="" id="{0B83ADD5-9240-4AC4-8587-7B97260BDF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3038" y="4292309"/>
              <a:ext cx="18143" cy="30239"/>
            </a:xfrm>
            <a:custGeom>
              <a:avLst/>
              <a:gdLst>
                <a:gd name="T0" fmla="*/ 24 w 24"/>
                <a:gd name="T1" fmla="*/ 16 h 40"/>
                <a:gd name="T2" fmla="*/ 24 w 24"/>
                <a:gd name="T3" fmla="*/ 40 h 40"/>
                <a:gd name="T4" fmla="*/ 0 w 24"/>
                <a:gd name="T5" fmla="*/ 24 h 40"/>
                <a:gd name="T6" fmla="*/ 0 w 24"/>
                <a:gd name="T7" fmla="*/ 0 h 40"/>
                <a:gd name="T8" fmla="*/ 24 w 24"/>
                <a:gd name="T9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0">
                  <a:moveTo>
                    <a:pt x="24" y="16"/>
                  </a:moveTo>
                  <a:lnTo>
                    <a:pt x="24" y="40"/>
                  </a:lnTo>
                  <a:lnTo>
                    <a:pt x="0" y="24"/>
                  </a:lnTo>
                  <a:lnTo>
                    <a:pt x="0" y="0"/>
                  </a:lnTo>
                  <a:lnTo>
                    <a:pt x="24" y="16"/>
                  </a:lnTo>
                  <a:close/>
                </a:path>
              </a:pathLst>
            </a:custGeom>
            <a:solidFill>
              <a:srgbClr val="B3D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53767">
              <a:extLst>
                <a:ext uri="{FF2B5EF4-FFF2-40B4-BE49-F238E27FC236}">
                  <a16:creationId xmlns:a16="http://schemas.microsoft.com/office/drawing/2014/main" xmlns="" id="{7E884364-7155-40E6-AA13-7C0480F8FABA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3276" y="4283238"/>
              <a:ext cx="21167" cy="27215"/>
            </a:xfrm>
            <a:custGeom>
              <a:avLst/>
              <a:gdLst>
                <a:gd name="T0" fmla="*/ 28 w 28"/>
                <a:gd name="T1" fmla="*/ 12 h 36"/>
                <a:gd name="T2" fmla="*/ 28 w 28"/>
                <a:gd name="T3" fmla="*/ 36 h 36"/>
                <a:gd name="T4" fmla="*/ 0 w 28"/>
                <a:gd name="T5" fmla="*/ 20 h 36"/>
                <a:gd name="T6" fmla="*/ 0 w 28"/>
                <a:gd name="T7" fmla="*/ 0 h 36"/>
                <a:gd name="T8" fmla="*/ 28 w 28"/>
                <a:gd name="T9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6">
                  <a:moveTo>
                    <a:pt x="28" y="12"/>
                  </a:moveTo>
                  <a:lnTo>
                    <a:pt x="28" y="36"/>
                  </a:lnTo>
                  <a:lnTo>
                    <a:pt x="0" y="20"/>
                  </a:lnTo>
                  <a:lnTo>
                    <a:pt x="0" y="0"/>
                  </a:lnTo>
                  <a:lnTo>
                    <a:pt x="28" y="12"/>
                  </a:lnTo>
                  <a:close/>
                </a:path>
              </a:pathLst>
            </a:custGeom>
            <a:solidFill>
              <a:srgbClr val="B3D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53768">
              <a:extLst>
                <a:ext uri="{FF2B5EF4-FFF2-40B4-BE49-F238E27FC236}">
                  <a16:creationId xmlns:a16="http://schemas.microsoft.com/office/drawing/2014/main" xmlns="" id="{42248A3D-AC49-4B60-8C72-BA16EB3632F5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3038" y="4265095"/>
              <a:ext cx="18143" cy="30239"/>
            </a:xfrm>
            <a:custGeom>
              <a:avLst/>
              <a:gdLst>
                <a:gd name="T0" fmla="*/ 24 w 24"/>
                <a:gd name="T1" fmla="*/ 16 h 40"/>
                <a:gd name="T2" fmla="*/ 24 w 24"/>
                <a:gd name="T3" fmla="*/ 40 h 40"/>
                <a:gd name="T4" fmla="*/ 0 w 24"/>
                <a:gd name="T5" fmla="*/ 24 h 40"/>
                <a:gd name="T6" fmla="*/ 0 w 24"/>
                <a:gd name="T7" fmla="*/ 0 h 40"/>
                <a:gd name="T8" fmla="*/ 24 w 24"/>
                <a:gd name="T9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0">
                  <a:moveTo>
                    <a:pt x="24" y="16"/>
                  </a:moveTo>
                  <a:lnTo>
                    <a:pt x="24" y="40"/>
                  </a:lnTo>
                  <a:lnTo>
                    <a:pt x="0" y="24"/>
                  </a:lnTo>
                  <a:lnTo>
                    <a:pt x="0" y="0"/>
                  </a:lnTo>
                  <a:lnTo>
                    <a:pt x="24" y="16"/>
                  </a:lnTo>
                  <a:close/>
                </a:path>
              </a:pathLst>
            </a:custGeom>
            <a:solidFill>
              <a:srgbClr val="B3D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53769">
              <a:extLst>
                <a:ext uri="{FF2B5EF4-FFF2-40B4-BE49-F238E27FC236}">
                  <a16:creationId xmlns:a16="http://schemas.microsoft.com/office/drawing/2014/main" xmlns="" id="{D82B0BC2-5BDE-4D51-ADF8-5F4EFE86033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3966" y="4249975"/>
              <a:ext cx="69549" cy="136829"/>
            </a:xfrm>
            <a:custGeom>
              <a:avLst/>
              <a:gdLst>
                <a:gd name="T0" fmla="*/ 4 w 92"/>
                <a:gd name="T1" fmla="*/ 0 h 181"/>
                <a:gd name="T2" fmla="*/ 92 w 92"/>
                <a:gd name="T3" fmla="*/ 52 h 181"/>
                <a:gd name="T4" fmla="*/ 92 w 92"/>
                <a:gd name="T5" fmla="*/ 177 h 181"/>
                <a:gd name="T6" fmla="*/ 84 w 92"/>
                <a:gd name="T7" fmla="*/ 181 h 181"/>
                <a:gd name="T8" fmla="*/ 84 w 92"/>
                <a:gd name="T9" fmla="*/ 181 h 181"/>
                <a:gd name="T10" fmla="*/ 84 w 92"/>
                <a:gd name="T11" fmla="*/ 56 h 181"/>
                <a:gd name="T12" fmla="*/ 0 w 92"/>
                <a:gd name="T13" fmla="*/ 4 h 181"/>
                <a:gd name="T14" fmla="*/ 4 w 92"/>
                <a:gd name="T15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181">
                  <a:moveTo>
                    <a:pt x="4" y="0"/>
                  </a:moveTo>
                  <a:lnTo>
                    <a:pt x="92" y="52"/>
                  </a:lnTo>
                  <a:lnTo>
                    <a:pt x="92" y="177"/>
                  </a:lnTo>
                  <a:lnTo>
                    <a:pt x="84" y="181"/>
                  </a:lnTo>
                  <a:lnTo>
                    <a:pt x="84" y="181"/>
                  </a:lnTo>
                  <a:lnTo>
                    <a:pt x="84" y="56"/>
                  </a:lnTo>
                  <a:lnTo>
                    <a:pt x="0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C29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53770">
              <a:extLst>
                <a:ext uri="{FF2B5EF4-FFF2-40B4-BE49-F238E27FC236}">
                  <a16:creationId xmlns:a16="http://schemas.microsoft.com/office/drawing/2014/main" xmlns="" id="{7D95A6BF-C8AB-4FD1-856D-394A2E32E2D8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7229" y="4280214"/>
              <a:ext cx="27215" cy="36286"/>
            </a:xfrm>
            <a:custGeom>
              <a:avLst/>
              <a:gdLst>
                <a:gd name="T0" fmla="*/ 36 w 36"/>
                <a:gd name="T1" fmla="*/ 40 h 48"/>
                <a:gd name="T2" fmla="*/ 36 w 36"/>
                <a:gd name="T3" fmla="*/ 48 h 48"/>
                <a:gd name="T4" fmla="*/ 0 w 36"/>
                <a:gd name="T5" fmla="*/ 28 h 48"/>
                <a:gd name="T6" fmla="*/ 0 w 36"/>
                <a:gd name="T7" fmla="*/ 0 h 48"/>
                <a:gd name="T8" fmla="*/ 8 w 36"/>
                <a:gd name="T9" fmla="*/ 4 h 48"/>
                <a:gd name="T10" fmla="*/ 8 w 36"/>
                <a:gd name="T11" fmla="*/ 24 h 48"/>
                <a:gd name="T12" fmla="*/ 36 w 36"/>
                <a:gd name="T13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8">
                  <a:moveTo>
                    <a:pt x="36" y="40"/>
                  </a:moveTo>
                  <a:lnTo>
                    <a:pt x="36" y="48"/>
                  </a:lnTo>
                  <a:lnTo>
                    <a:pt x="0" y="28"/>
                  </a:lnTo>
                  <a:lnTo>
                    <a:pt x="0" y="0"/>
                  </a:lnTo>
                  <a:lnTo>
                    <a:pt x="8" y="4"/>
                  </a:lnTo>
                  <a:lnTo>
                    <a:pt x="8" y="24"/>
                  </a:lnTo>
                  <a:lnTo>
                    <a:pt x="36" y="40"/>
                  </a:lnTo>
                  <a:close/>
                </a:path>
              </a:pathLst>
            </a:custGeom>
            <a:solidFill>
              <a:srgbClr val="C29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53771">
              <a:extLst>
                <a:ext uri="{FF2B5EF4-FFF2-40B4-BE49-F238E27FC236}">
                  <a16:creationId xmlns:a16="http://schemas.microsoft.com/office/drawing/2014/main" xmlns="" id="{9A32C38A-0DF4-495D-923A-6D240F96474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7229" y="4307429"/>
              <a:ext cx="27215" cy="40066"/>
            </a:xfrm>
            <a:custGeom>
              <a:avLst/>
              <a:gdLst>
                <a:gd name="T0" fmla="*/ 36 w 36"/>
                <a:gd name="T1" fmla="*/ 45 h 53"/>
                <a:gd name="T2" fmla="*/ 36 w 36"/>
                <a:gd name="T3" fmla="*/ 53 h 53"/>
                <a:gd name="T4" fmla="*/ 0 w 36"/>
                <a:gd name="T5" fmla="*/ 33 h 53"/>
                <a:gd name="T6" fmla="*/ 0 w 36"/>
                <a:gd name="T7" fmla="*/ 0 h 53"/>
                <a:gd name="T8" fmla="*/ 8 w 36"/>
                <a:gd name="T9" fmla="*/ 4 h 53"/>
                <a:gd name="T10" fmla="*/ 8 w 36"/>
                <a:gd name="T11" fmla="*/ 29 h 53"/>
                <a:gd name="T12" fmla="*/ 36 w 36"/>
                <a:gd name="T13" fmla="*/ 4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3">
                  <a:moveTo>
                    <a:pt x="36" y="45"/>
                  </a:moveTo>
                  <a:lnTo>
                    <a:pt x="36" y="5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8" y="4"/>
                  </a:lnTo>
                  <a:lnTo>
                    <a:pt x="8" y="29"/>
                  </a:lnTo>
                  <a:lnTo>
                    <a:pt x="36" y="45"/>
                  </a:lnTo>
                  <a:close/>
                </a:path>
              </a:pathLst>
            </a:custGeom>
            <a:solidFill>
              <a:srgbClr val="C29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53772">
              <a:extLst>
                <a:ext uri="{FF2B5EF4-FFF2-40B4-BE49-F238E27FC236}">
                  <a16:creationId xmlns:a16="http://schemas.microsoft.com/office/drawing/2014/main" xmlns="" id="{D55F09C5-CC45-48FF-8CE9-6E0507D51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7229" y="4338423"/>
              <a:ext cx="27215" cy="39310"/>
            </a:xfrm>
            <a:custGeom>
              <a:avLst/>
              <a:gdLst>
                <a:gd name="T0" fmla="*/ 36 w 36"/>
                <a:gd name="T1" fmla="*/ 52 h 52"/>
                <a:gd name="T2" fmla="*/ 0 w 36"/>
                <a:gd name="T3" fmla="*/ 32 h 52"/>
                <a:gd name="T4" fmla="*/ 0 w 36"/>
                <a:gd name="T5" fmla="*/ 0 h 52"/>
                <a:gd name="T6" fmla="*/ 8 w 36"/>
                <a:gd name="T7" fmla="*/ 4 h 52"/>
                <a:gd name="T8" fmla="*/ 8 w 36"/>
                <a:gd name="T9" fmla="*/ 28 h 52"/>
                <a:gd name="T10" fmla="*/ 36 w 36"/>
                <a:gd name="T11" fmla="*/ 44 h 52"/>
                <a:gd name="T12" fmla="*/ 36 w 36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2">
                  <a:moveTo>
                    <a:pt x="36" y="52"/>
                  </a:moveTo>
                  <a:lnTo>
                    <a:pt x="0" y="32"/>
                  </a:lnTo>
                  <a:lnTo>
                    <a:pt x="0" y="0"/>
                  </a:lnTo>
                  <a:lnTo>
                    <a:pt x="8" y="4"/>
                  </a:lnTo>
                  <a:lnTo>
                    <a:pt x="8" y="28"/>
                  </a:lnTo>
                  <a:lnTo>
                    <a:pt x="36" y="44"/>
                  </a:lnTo>
                  <a:lnTo>
                    <a:pt x="36" y="52"/>
                  </a:lnTo>
                  <a:close/>
                </a:path>
              </a:pathLst>
            </a:custGeom>
            <a:solidFill>
              <a:srgbClr val="C29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53773">
              <a:extLst>
                <a:ext uri="{FF2B5EF4-FFF2-40B4-BE49-F238E27FC236}">
                  <a16:creationId xmlns:a16="http://schemas.microsoft.com/office/drawing/2014/main" xmlns="" id="{510D12F8-25E2-4C0A-A526-A1F36124DFB0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6990" y="4262071"/>
              <a:ext cx="24191" cy="36286"/>
            </a:xfrm>
            <a:custGeom>
              <a:avLst/>
              <a:gdLst>
                <a:gd name="T0" fmla="*/ 0 w 32"/>
                <a:gd name="T1" fmla="*/ 32 h 48"/>
                <a:gd name="T2" fmla="*/ 0 w 32"/>
                <a:gd name="T3" fmla="*/ 0 h 48"/>
                <a:gd name="T4" fmla="*/ 8 w 32"/>
                <a:gd name="T5" fmla="*/ 4 h 48"/>
                <a:gd name="T6" fmla="*/ 8 w 32"/>
                <a:gd name="T7" fmla="*/ 28 h 48"/>
                <a:gd name="T8" fmla="*/ 32 w 32"/>
                <a:gd name="T9" fmla="*/ 44 h 48"/>
                <a:gd name="T10" fmla="*/ 32 w 32"/>
                <a:gd name="T11" fmla="*/ 48 h 48"/>
                <a:gd name="T12" fmla="*/ 0 w 32"/>
                <a:gd name="T13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48">
                  <a:moveTo>
                    <a:pt x="0" y="32"/>
                  </a:moveTo>
                  <a:lnTo>
                    <a:pt x="0" y="0"/>
                  </a:lnTo>
                  <a:lnTo>
                    <a:pt x="8" y="4"/>
                  </a:lnTo>
                  <a:lnTo>
                    <a:pt x="8" y="28"/>
                  </a:lnTo>
                  <a:lnTo>
                    <a:pt x="32" y="44"/>
                  </a:lnTo>
                  <a:lnTo>
                    <a:pt x="32" y="48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C29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53774">
              <a:extLst>
                <a:ext uri="{FF2B5EF4-FFF2-40B4-BE49-F238E27FC236}">
                  <a16:creationId xmlns:a16="http://schemas.microsoft.com/office/drawing/2014/main" xmlns="" id="{59EE5788-B6BF-4F19-B113-AE1B9E9FD90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6990" y="4289285"/>
              <a:ext cx="24191" cy="40066"/>
            </a:xfrm>
            <a:custGeom>
              <a:avLst/>
              <a:gdLst>
                <a:gd name="T0" fmla="*/ 0 w 32"/>
                <a:gd name="T1" fmla="*/ 32 h 53"/>
                <a:gd name="T2" fmla="*/ 0 w 32"/>
                <a:gd name="T3" fmla="*/ 0 h 53"/>
                <a:gd name="T4" fmla="*/ 8 w 32"/>
                <a:gd name="T5" fmla="*/ 4 h 53"/>
                <a:gd name="T6" fmla="*/ 8 w 32"/>
                <a:gd name="T7" fmla="*/ 28 h 53"/>
                <a:gd name="T8" fmla="*/ 32 w 32"/>
                <a:gd name="T9" fmla="*/ 44 h 53"/>
                <a:gd name="T10" fmla="*/ 32 w 32"/>
                <a:gd name="T11" fmla="*/ 53 h 53"/>
                <a:gd name="T12" fmla="*/ 0 w 32"/>
                <a:gd name="T13" fmla="*/ 3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3">
                  <a:moveTo>
                    <a:pt x="0" y="32"/>
                  </a:moveTo>
                  <a:lnTo>
                    <a:pt x="0" y="0"/>
                  </a:lnTo>
                  <a:lnTo>
                    <a:pt x="8" y="4"/>
                  </a:lnTo>
                  <a:lnTo>
                    <a:pt x="8" y="28"/>
                  </a:lnTo>
                  <a:lnTo>
                    <a:pt x="32" y="44"/>
                  </a:lnTo>
                  <a:lnTo>
                    <a:pt x="32" y="53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C29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53775">
              <a:extLst>
                <a:ext uri="{FF2B5EF4-FFF2-40B4-BE49-F238E27FC236}">
                  <a16:creationId xmlns:a16="http://schemas.microsoft.com/office/drawing/2014/main" xmlns="" id="{75DE0AF4-CE2C-4D24-B3B8-FB9E7BC28A7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6990" y="4319524"/>
              <a:ext cx="24191" cy="40066"/>
            </a:xfrm>
            <a:custGeom>
              <a:avLst/>
              <a:gdLst>
                <a:gd name="T0" fmla="*/ 32 w 32"/>
                <a:gd name="T1" fmla="*/ 53 h 53"/>
                <a:gd name="T2" fmla="*/ 0 w 32"/>
                <a:gd name="T3" fmla="*/ 37 h 53"/>
                <a:gd name="T4" fmla="*/ 0 w 32"/>
                <a:gd name="T5" fmla="*/ 0 h 53"/>
                <a:gd name="T6" fmla="*/ 8 w 32"/>
                <a:gd name="T7" fmla="*/ 4 h 53"/>
                <a:gd name="T8" fmla="*/ 8 w 32"/>
                <a:gd name="T9" fmla="*/ 33 h 53"/>
                <a:gd name="T10" fmla="*/ 32 w 32"/>
                <a:gd name="T11" fmla="*/ 49 h 53"/>
                <a:gd name="T12" fmla="*/ 32 w 32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3">
                  <a:moveTo>
                    <a:pt x="32" y="53"/>
                  </a:moveTo>
                  <a:lnTo>
                    <a:pt x="0" y="37"/>
                  </a:lnTo>
                  <a:lnTo>
                    <a:pt x="0" y="0"/>
                  </a:lnTo>
                  <a:lnTo>
                    <a:pt x="8" y="4"/>
                  </a:lnTo>
                  <a:lnTo>
                    <a:pt x="8" y="33"/>
                  </a:lnTo>
                  <a:lnTo>
                    <a:pt x="32" y="49"/>
                  </a:lnTo>
                  <a:lnTo>
                    <a:pt x="32" y="53"/>
                  </a:lnTo>
                  <a:close/>
                </a:path>
              </a:pathLst>
            </a:custGeom>
            <a:solidFill>
              <a:srgbClr val="C29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3776">
              <a:extLst>
                <a:ext uri="{FF2B5EF4-FFF2-40B4-BE49-F238E27FC236}">
                  <a16:creationId xmlns:a16="http://schemas.microsoft.com/office/drawing/2014/main" xmlns="" id="{A623E2CC-FC51-4A04-B265-1F4ABD95A0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93966" y="4252999"/>
              <a:ext cx="63501" cy="133805"/>
            </a:xfrm>
            <a:custGeom>
              <a:avLst/>
              <a:gdLst>
                <a:gd name="T0" fmla="*/ 44 w 84"/>
                <a:gd name="T1" fmla="*/ 113 h 177"/>
                <a:gd name="T2" fmla="*/ 44 w 84"/>
                <a:gd name="T3" fmla="*/ 145 h 177"/>
                <a:gd name="T4" fmla="*/ 80 w 84"/>
                <a:gd name="T5" fmla="*/ 165 h 177"/>
                <a:gd name="T6" fmla="*/ 80 w 84"/>
                <a:gd name="T7" fmla="*/ 157 h 177"/>
                <a:gd name="T8" fmla="*/ 80 w 84"/>
                <a:gd name="T9" fmla="*/ 133 h 177"/>
                <a:gd name="T10" fmla="*/ 52 w 84"/>
                <a:gd name="T11" fmla="*/ 117 h 177"/>
                <a:gd name="T12" fmla="*/ 44 w 84"/>
                <a:gd name="T13" fmla="*/ 113 h 177"/>
                <a:gd name="T14" fmla="*/ 44 w 84"/>
                <a:gd name="T15" fmla="*/ 36 h 177"/>
                <a:gd name="T16" fmla="*/ 44 w 84"/>
                <a:gd name="T17" fmla="*/ 64 h 177"/>
                <a:gd name="T18" fmla="*/ 80 w 84"/>
                <a:gd name="T19" fmla="*/ 84 h 177"/>
                <a:gd name="T20" fmla="*/ 80 w 84"/>
                <a:gd name="T21" fmla="*/ 76 h 177"/>
                <a:gd name="T22" fmla="*/ 80 w 84"/>
                <a:gd name="T23" fmla="*/ 52 h 177"/>
                <a:gd name="T24" fmla="*/ 52 w 84"/>
                <a:gd name="T25" fmla="*/ 40 h 177"/>
                <a:gd name="T26" fmla="*/ 44 w 84"/>
                <a:gd name="T27" fmla="*/ 36 h 177"/>
                <a:gd name="T28" fmla="*/ 44 w 84"/>
                <a:gd name="T29" fmla="*/ 72 h 177"/>
                <a:gd name="T30" fmla="*/ 44 w 84"/>
                <a:gd name="T31" fmla="*/ 105 h 177"/>
                <a:gd name="T32" fmla="*/ 80 w 84"/>
                <a:gd name="T33" fmla="*/ 125 h 177"/>
                <a:gd name="T34" fmla="*/ 80 w 84"/>
                <a:gd name="T35" fmla="*/ 117 h 177"/>
                <a:gd name="T36" fmla="*/ 80 w 84"/>
                <a:gd name="T37" fmla="*/ 92 h 177"/>
                <a:gd name="T38" fmla="*/ 52 w 84"/>
                <a:gd name="T39" fmla="*/ 76 h 177"/>
                <a:gd name="T40" fmla="*/ 44 w 84"/>
                <a:gd name="T41" fmla="*/ 72 h 177"/>
                <a:gd name="T42" fmla="*/ 84 w 84"/>
                <a:gd name="T43" fmla="*/ 177 h 177"/>
                <a:gd name="T44" fmla="*/ 0 w 84"/>
                <a:gd name="T45" fmla="*/ 129 h 177"/>
                <a:gd name="T46" fmla="*/ 0 w 84"/>
                <a:gd name="T47" fmla="*/ 0 h 177"/>
                <a:gd name="T48" fmla="*/ 0 w 84"/>
                <a:gd name="T49" fmla="*/ 0 h 177"/>
                <a:gd name="T50" fmla="*/ 84 w 84"/>
                <a:gd name="T51" fmla="*/ 52 h 177"/>
                <a:gd name="T52" fmla="*/ 84 w 84"/>
                <a:gd name="T53" fmla="*/ 177 h 177"/>
                <a:gd name="T54" fmla="*/ 84 w 84"/>
                <a:gd name="T55" fmla="*/ 177 h 177"/>
                <a:gd name="T56" fmla="*/ 12 w 84"/>
                <a:gd name="T57" fmla="*/ 16 h 177"/>
                <a:gd name="T58" fmla="*/ 4 w 84"/>
                <a:gd name="T59" fmla="*/ 12 h 177"/>
                <a:gd name="T60" fmla="*/ 4 w 84"/>
                <a:gd name="T61" fmla="*/ 44 h 177"/>
                <a:gd name="T62" fmla="*/ 36 w 84"/>
                <a:gd name="T63" fmla="*/ 60 h 177"/>
                <a:gd name="T64" fmla="*/ 36 w 84"/>
                <a:gd name="T65" fmla="*/ 56 h 177"/>
                <a:gd name="T66" fmla="*/ 36 w 84"/>
                <a:gd name="T67" fmla="*/ 32 h 177"/>
                <a:gd name="T68" fmla="*/ 12 w 84"/>
                <a:gd name="T69" fmla="*/ 16 h 177"/>
                <a:gd name="T70" fmla="*/ 4 w 84"/>
                <a:gd name="T71" fmla="*/ 88 h 177"/>
                <a:gd name="T72" fmla="*/ 4 w 84"/>
                <a:gd name="T73" fmla="*/ 125 h 177"/>
                <a:gd name="T74" fmla="*/ 36 w 84"/>
                <a:gd name="T75" fmla="*/ 141 h 177"/>
                <a:gd name="T76" fmla="*/ 36 w 84"/>
                <a:gd name="T77" fmla="*/ 137 h 177"/>
                <a:gd name="T78" fmla="*/ 36 w 84"/>
                <a:gd name="T79" fmla="*/ 109 h 177"/>
                <a:gd name="T80" fmla="*/ 12 w 84"/>
                <a:gd name="T81" fmla="*/ 92 h 177"/>
                <a:gd name="T82" fmla="*/ 4 w 84"/>
                <a:gd name="T83" fmla="*/ 88 h 177"/>
                <a:gd name="T84" fmla="*/ 12 w 84"/>
                <a:gd name="T85" fmla="*/ 52 h 177"/>
                <a:gd name="T86" fmla="*/ 4 w 84"/>
                <a:gd name="T87" fmla="*/ 48 h 177"/>
                <a:gd name="T88" fmla="*/ 4 w 84"/>
                <a:gd name="T89" fmla="*/ 80 h 177"/>
                <a:gd name="T90" fmla="*/ 36 w 84"/>
                <a:gd name="T91" fmla="*/ 101 h 177"/>
                <a:gd name="T92" fmla="*/ 36 w 84"/>
                <a:gd name="T93" fmla="*/ 92 h 177"/>
                <a:gd name="T94" fmla="*/ 36 w 84"/>
                <a:gd name="T95" fmla="*/ 68 h 177"/>
                <a:gd name="T96" fmla="*/ 12 w 84"/>
                <a:gd name="T97" fmla="*/ 5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4" h="177">
                  <a:moveTo>
                    <a:pt x="44" y="113"/>
                  </a:moveTo>
                  <a:lnTo>
                    <a:pt x="44" y="145"/>
                  </a:lnTo>
                  <a:lnTo>
                    <a:pt x="80" y="165"/>
                  </a:lnTo>
                  <a:lnTo>
                    <a:pt x="80" y="157"/>
                  </a:lnTo>
                  <a:lnTo>
                    <a:pt x="80" y="133"/>
                  </a:lnTo>
                  <a:lnTo>
                    <a:pt x="52" y="117"/>
                  </a:lnTo>
                  <a:lnTo>
                    <a:pt x="44" y="113"/>
                  </a:lnTo>
                  <a:close/>
                  <a:moveTo>
                    <a:pt x="44" y="36"/>
                  </a:moveTo>
                  <a:lnTo>
                    <a:pt x="44" y="64"/>
                  </a:lnTo>
                  <a:lnTo>
                    <a:pt x="80" y="84"/>
                  </a:lnTo>
                  <a:lnTo>
                    <a:pt x="80" y="76"/>
                  </a:lnTo>
                  <a:lnTo>
                    <a:pt x="80" y="52"/>
                  </a:lnTo>
                  <a:lnTo>
                    <a:pt x="52" y="40"/>
                  </a:lnTo>
                  <a:lnTo>
                    <a:pt x="44" y="36"/>
                  </a:lnTo>
                  <a:close/>
                  <a:moveTo>
                    <a:pt x="44" y="72"/>
                  </a:moveTo>
                  <a:lnTo>
                    <a:pt x="44" y="105"/>
                  </a:lnTo>
                  <a:lnTo>
                    <a:pt x="80" y="125"/>
                  </a:lnTo>
                  <a:lnTo>
                    <a:pt x="80" y="117"/>
                  </a:lnTo>
                  <a:lnTo>
                    <a:pt x="80" y="92"/>
                  </a:lnTo>
                  <a:lnTo>
                    <a:pt x="52" y="76"/>
                  </a:lnTo>
                  <a:lnTo>
                    <a:pt x="44" y="72"/>
                  </a:lnTo>
                  <a:close/>
                  <a:moveTo>
                    <a:pt x="84" y="177"/>
                  </a:moveTo>
                  <a:lnTo>
                    <a:pt x="0" y="129"/>
                  </a:lnTo>
                  <a:lnTo>
                    <a:pt x="0" y="0"/>
                  </a:lnTo>
                  <a:lnTo>
                    <a:pt x="0" y="0"/>
                  </a:lnTo>
                  <a:lnTo>
                    <a:pt x="84" y="52"/>
                  </a:lnTo>
                  <a:lnTo>
                    <a:pt x="84" y="177"/>
                  </a:lnTo>
                  <a:lnTo>
                    <a:pt x="84" y="177"/>
                  </a:lnTo>
                  <a:close/>
                  <a:moveTo>
                    <a:pt x="12" y="16"/>
                  </a:moveTo>
                  <a:lnTo>
                    <a:pt x="4" y="12"/>
                  </a:lnTo>
                  <a:lnTo>
                    <a:pt x="4" y="44"/>
                  </a:lnTo>
                  <a:lnTo>
                    <a:pt x="36" y="60"/>
                  </a:lnTo>
                  <a:lnTo>
                    <a:pt x="36" y="56"/>
                  </a:lnTo>
                  <a:lnTo>
                    <a:pt x="36" y="32"/>
                  </a:lnTo>
                  <a:lnTo>
                    <a:pt x="12" y="16"/>
                  </a:lnTo>
                  <a:close/>
                  <a:moveTo>
                    <a:pt x="4" y="88"/>
                  </a:moveTo>
                  <a:lnTo>
                    <a:pt x="4" y="125"/>
                  </a:lnTo>
                  <a:lnTo>
                    <a:pt x="36" y="141"/>
                  </a:lnTo>
                  <a:lnTo>
                    <a:pt x="36" y="137"/>
                  </a:lnTo>
                  <a:lnTo>
                    <a:pt x="36" y="109"/>
                  </a:lnTo>
                  <a:lnTo>
                    <a:pt x="12" y="92"/>
                  </a:lnTo>
                  <a:lnTo>
                    <a:pt x="4" y="88"/>
                  </a:lnTo>
                  <a:close/>
                  <a:moveTo>
                    <a:pt x="12" y="52"/>
                  </a:moveTo>
                  <a:lnTo>
                    <a:pt x="4" y="48"/>
                  </a:lnTo>
                  <a:lnTo>
                    <a:pt x="4" y="80"/>
                  </a:lnTo>
                  <a:lnTo>
                    <a:pt x="36" y="101"/>
                  </a:lnTo>
                  <a:lnTo>
                    <a:pt x="36" y="92"/>
                  </a:lnTo>
                  <a:lnTo>
                    <a:pt x="36" y="68"/>
                  </a:lnTo>
                  <a:lnTo>
                    <a:pt x="12" y="52"/>
                  </a:lnTo>
                  <a:close/>
                </a:path>
              </a:pathLst>
            </a:custGeom>
            <a:solidFill>
              <a:srgbClr val="FF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43366719-6B06-4941-BF6C-58FCC2FEE8E1}"/>
              </a:ext>
            </a:extLst>
          </p:cNvPr>
          <p:cNvGrpSpPr/>
          <p:nvPr/>
        </p:nvGrpSpPr>
        <p:grpSpPr>
          <a:xfrm>
            <a:off x="8095310" y="2591267"/>
            <a:ext cx="141907" cy="279184"/>
            <a:chOff x="6693966" y="4249975"/>
            <a:chExt cx="69549" cy="136829"/>
          </a:xfrm>
        </p:grpSpPr>
        <p:sp>
          <p:nvSpPr>
            <p:cNvPr id="33" name="Freeform 53763">
              <a:extLst>
                <a:ext uri="{FF2B5EF4-FFF2-40B4-BE49-F238E27FC236}">
                  <a16:creationId xmlns:a16="http://schemas.microsoft.com/office/drawing/2014/main" xmlns="" id="{C63A623C-67E1-4D29-A173-C5CC8A786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3276" y="4341447"/>
              <a:ext cx="21167" cy="30239"/>
            </a:xfrm>
            <a:custGeom>
              <a:avLst/>
              <a:gdLst>
                <a:gd name="T0" fmla="*/ 28 w 28"/>
                <a:gd name="T1" fmla="*/ 16 h 40"/>
                <a:gd name="T2" fmla="*/ 28 w 28"/>
                <a:gd name="T3" fmla="*/ 40 h 40"/>
                <a:gd name="T4" fmla="*/ 0 w 28"/>
                <a:gd name="T5" fmla="*/ 24 h 40"/>
                <a:gd name="T6" fmla="*/ 0 w 28"/>
                <a:gd name="T7" fmla="*/ 0 h 40"/>
                <a:gd name="T8" fmla="*/ 28 w 28"/>
                <a:gd name="T9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0">
                  <a:moveTo>
                    <a:pt x="28" y="16"/>
                  </a:moveTo>
                  <a:lnTo>
                    <a:pt x="28" y="40"/>
                  </a:lnTo>
                  <a:lnTo>
                    <a:pt x="0" y="24"/>
                  </a:lnTo>
                  <a:lnTo>
                    <a:pt x="0" y="0"/>
                  </a:lnTo>
                  <a:lnTo>
                    <a:pt x="28" y="16"/>
                  </a:lnTo>
                  <a:close/>
                </a:path>
              </a:pathLst>
            </a:custGeom>
            <a:solidFill>
              <a:srgbClr val="B3D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53764">
              <a:extLst>
                <a:ext uri="{FF2B5EF4-FFF2-40B4-BE49-F238E27FC236}">
                  <a16:creationId xmlns:a16="http://schemas.microsoft.com/office/drawing/2014/main" xmlns="" id="{6A7159E7-BD83-4200-8EE5-5E0F5C85102E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3038" y="4322548"/>
              <a:ext cx="18143" cy="34018"/>
            </a:xfrm>
            <a:custGeom>
              <a:avLst/>
              <a:gdLst>
                <a:gd name="T0" fmla="*/ 24 w 24"/>
                <a:gd name="T1" fmla="*/ 17 h 45"/>
                <a:gd name="T2" fmla="*/ 24 w 24"/>
                <a:gd name="T3" fmla="*/ 45 h 45"/>
                <a:gd name="T4" fmla="*/ 0 w 24"/>
                <a:gd name="T5" fmla="*/ 29 h 45"/>
                <a:gd name="T6" fmla="*/ 0 w 24"/>
                <a:gd name="T7" fmla="*/ 0 h 45"/>
                <a:gd name="T8" fmla="*/ 24 w 24"/>
                <a:gd name="T9" fmla="*/ 1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5">
                  <a:moveTo>
                    <a:pt x="24" y="17"/>
                  </a:moveTo>
                  <a:lnTo>
                    <a:pt x="24" y="45"/>
                  </a:lnTo>
                  <a:lnTo>
                    <a:pt x="0" y="29"/>
                  </a:lnTo>
                  <a:lnTo>
                    <a:pt x="0" y="0"/>
                  </a:lnTo>
                  <a:lnTo>
                    <a:pt x="24" y="17"/>
                  </a:lnTo>
                  <a:close/>
                </a:path>
              </a:pathLst>
            </a:custGeom>
            <a:solidFill>
              <a:srgbClr val="B3D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53765">
              <a:extLst>
                <a:ext uri="{FF2B5EF4-FFF2-40B4-BE49-F238E27FC236}">
                  <a16:creationId xmlns:a16="http://schemas.microsoft.com/office/drawing/2014/main" xmlns="" id="{7C2ED4A3-D178-4248-BD67-70401DC938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3276" y="4310452"/>
              <a:ext cx="21167" cy="30994"/>
            </a:xfrm>
            <a:custGeom>
              <a:avLst/>
              <a:gdLst>
                <a:gd name="T0" fmla="*/ 28 w 28"/>
                <a:gd name="T1" fmla="*/ 16 h 41"/>
                <a:gd name="T2" fmla="*/ 28 w 28"/>
                <a:gd name="T3" fmla="*/ 41 h 41"/>
                <a:gd name="T4" fmla="*/ 0 w 28"/>
                <a:gd name="T5" fmla="*/ 25 h 41"/>
                <a:gd name="T6" fmla="*/ 0 w 28"/>
                <a:gd name="T7" fmla="*/ 0 h 41"/>
                <a:gd name="T8" fmla="*/ 28 w 28"/>
                <a:gd name="T9" fmla="*/ 1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1">
                  <a:moveTo>
                    <a:pt x="28" y="16"/>
                  </a:moveTo>
                  <a:lnTo>
                    <a:pt x="28" y="41"/>
                  </a:lnTo>
                  <a:lnTo>
                    <a:pt x="0" y="25"/>
                  </a:lnTo>
                  <a:lnTo>
                    <a:pt x="0" y="0"/>
                  </a:lnTo>
                  <a:lnTo>
                    <a:pt x="28" y="16"/>
                  </a:lnTo>
                  <a:close/>
                </a:path>
              </a:pathLst>
            </a:custGeom>
            <a:solidFill>
              <a:srgbClr val="B3D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3766">
              <a:extLst>
                <a:ext uri="{FF2B5EF4-FFF2-40B4-BE49-F238E27FC236}">
                  <a16:creationId xmlns:a16="http://schemas.microsoft.com/office/drawing/2014/main" xmlns="" id="{F6CB9B59-F632-4205-AB36-EDF83A605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3038" y="4292309"/>
              <a:ext cx="18143" cy="30239"/>
            </a:xfrm>
            <a:custGeom>
              <a:avLst/>
              <a:gdLst>
                <a:gd name="T0" fmla="*/ 24 w 24"/>
                <a:gd name="T1" fmla="*/ 16 h 40"/>
                <a:gd name="T2" fmla="*/ 24 w 24"/>
                <a:gd name="T3" fmla="*/ 40 h 40"/>
                <a:gd name="T4" fmla="*/ 0 w 24"/>
                <a:gd name="T5" fmla="*/ 24 h 40"/>
                <a:gd name="T6" fmla="*/ 0 w 24"/>
                <a:gd name="T7" fmla="*/ 0 h 40"/>
                <a:gd name="T8" fmla="*/ 24 w 24"/>
                <a:gd name="T9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0">
                  <a:moveTo>
                    <a:pt x="24" y="16"/>
                  </a:moveTo>
                  <a:lnTo>
                    <a:pt x="24" y="40"/>
                  </a:lnTo>
                  <a:lnTo>
                    <a:pt x="0" y="24"/>
                  </a:lnTo>
                  <a:lnTo>
                    <a:pt x="0" y="0"/>
                  </a:lnTo>
                  <a:lnTo>
                    <a:pt x="24" y="16"/>
                  </a:lnTo>
                  <a:close/>
                </a:path>
              </a:pathLst>
            </a:custGeom>
            <a:solidFill>
              <a:srgbClr val="B3D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53767">
              <a:extLst>
                <a:ext uri="{FF2B5EF4-FFF2-40B4-BE49-F238E27FC236}">
                  <a16:creationId xmlns:a16="http://schemas.microsoft.com/office/drawing/2014/main" xmlns="" id="{A2354D32-1A51-4ECB-AA55-1186DD27931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3276" y="4283238"/>
              <a:ext cx="21167" cy="27215"/>
            </a:xfrm>
            <a:custGeom>
              <a:avLst/>
              <a:gdLst>
                <a:gd name="T0" fmla="*/ 28 w 28"/>
                <a:gd name="T1" fmla="*/ 12 h 36"/>
                <a:gd name="T2" fmla="*/ 28 w 28"/>
                <a:gd name="T3" fmla="*/ 36 h 36"/>
                <a:gd name="T4" fmla="*/ 0 w 28"/>
                <a:gd name="T5" fmla="*/ 20 h 36"/>
                <a:gd name="T6" fmla="*/ 0 w 28"/>
                <a:gd name="T7" fmla="*/ 0 h 36"/>
                <a:gd name="T8" fmla="*/ 28 w 28"/>
                <a:gd name="T9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6">
                  <a:moveTo>
                    <a:pt x="28" y="12"/>
                  </a:moveTo>
                  <a:lnTo>
                    <a:pt x="28" y="36"/>
                  </a:lnTo>
                  <a:lnTo>
                    <a:pt x="0" y="20"/>
                  </a:lnTo>
                  <a:lnTo>
                    <a:pt x="0" y="0"/>
                  </a:lnTo>
                  <a:lnTo>
                    <a:pt x="28" y="12"/>
                  </a:lnTo>
                  <a:close/>
                </a:path>
              </a:pathLst>
            </a:custGeom>
            <a:solidFill>
              <a:srgbClr val="B3D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53768">
              <a:extLst>
                <a:ext uri="{FF2B5EF4-FFF2-40B4-BE49-F238E27FC236}">
                  <a16:creationId xmlns:a16="http://schemas.microsoft.com/office/drawing/2014/main" xmlns="" id="{A3475E5D-E36B-47C2-9AE7-CE8C3B879712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3038" y="4265095"/>
              <a:ext cx="18143" cy="30239"/>
            </a:xfrm>
            <a:custGeom>
              <a:avLst/>
              <a:gdLst>
                <a:gd name="T0" fmla="*/ 24 w 24"/>
                <a:gd name="T1" fmla="*/ 16 h 40"/>
                <a:gd name="T2" fmla="*/ 24 w 24"/>
                <a:gd name="T3" fmla="*/ 40 h 40"/>
                <a:gd name="T4" fmla="*/ 0 w 24"/>
                <a:gd name="T5" fmla="*/ 24 h 40"/>
                <a:gd name="T6" fmla="*/ 0 w 24"/>
                <a:gd name="T7" fmla="*/ 0 h 40"/>
                <a:gd name="T8" fmla="*/ 24 w 24"/>
                <a:gd name="T9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0">
                  <a:moveTo>
                    <a:pt x="24" y="16"/>
                  </a:moveTo>
                  <a:lnTo>
                    <a:pt x="24" y="40"/>
                  </a:lnTo>
                  <a:lnTo>
                    <a:pt x="0" y="24"/>
                  </a:lnTo>
                  <a:lnTo>
                    <a:pt x="0" y="0"/>
                  </a:lnTo>
                  <a:lnTo>
                    <a:pt x="24" y="16"/>
                  </a:lnTo>
                  <a:close/>
                </a:path>
              </a:pathLst>
            </a:custGeom>
            <a:solidFill>
              <a:srgbClr val="B3D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53769">
              <a:extLst>
                <a:ext uri="{FF2B5EF4-FFF2-40B4-BE49-F238E27FC236}">
                  <a16:creationId xmlns:a16="http://schemas.microsoft.com/office/drawing/2014/main" xmlns="" id="{9BBF21F9-7328-49EA-A179-0DD5435A765B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3966" y="4249975"/>
              <a:ext cx="69549" cy="136829"/>
            </a:xfrm>
            <a:custGeom>
              <a:avLst/>
              <a:gdLst>
                <a:gd name="T0" fmla="*/ 4 w 92"/>
                <a:gd name="T1" fmla="*/ 0 h 181"/>
                <a:gd name="T2" fmla="*/ 92 w 92"/>
                <a:gd name="T3" fmla="*/ 52 h 181"/>
                <a:gd name="T4" fmla="*/ 92 w 92"/>
                <a:gd name="T5" fmla="*/ 177 h 181"/>
                <a:gd name="T6" fmla="*/ 84 w 92"/>
                <a:gd name="T7" fmla="*/ 181 h 181"/>
                <a:gd name="T8" fmla="*/ 84 w 92"/>
                <a:gd name="T9" fmla="*/ 181 h 181"/>
                <a:gd name="T10" fmla="*/ 84 w 92"/>
                <a:gd name="T11" fmla="*/ 56 h 181"/>
                <a:gd name="T12" fmla="*/ 0 w 92"/>
                <a:gd name="T13" fmla="*/ 4 h 181"/>
                <a:gd name="T14" fmla="*/ 4 w 92"/>
                <a:gd name="T15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181">
                  <a:moveTo>
                    <a:pt x="4" y="0"/>
                  </a:moveTo>
                  <a:lnTo>
                    <a:pt x="92" y="52"/>
                  </a:lnTo>
                  <a:lnTo>
                    <a:pt x="92" y="177"/>
                  </a:lnTo>
                  <a:lnTo>
                    <a:pt x="84" y="181"/>
                  </a:lnTo>
                  <a:lnTo>
                    <a:pt x="84" y="181"/>
                  </a:lnTo>
                  <a:lnTo>
                    <a:pt x="84" y="56"/>
                  </a:lnTo>
                  <a:lnTo>
                    <a:pt x="0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C29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53770">
              <a:extLst>
                <a:ext uri="{FF2B5EF4-FFF2-40B4-BE49-F238E27FC236}">
                  <a16:creationId xmlns:a16="http://schemas.microsoft.com/office/drawing/2014/main" xmlns="" id="{01D1BF5D-462E-49DC-A543-A3CC80E2FC7F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7229" y="4280214"/>
              <a:ext cx="27215" cy="36286"/>
            </a:xfrm>
            <a:custGeom>
              <a:avLst/>
              <a:gdLst>
                <a:gd name="T0" fmla="*/ 36 w 36"/>
                <a:gd name="T1" fmla="*/ 40 h 48"/>
                <a:gd name="T2" fmla="*/ 36 w 36"/>
                <a:gd name="T3" fmla="*/ 48 h 48"/>
                <a:gd name="T4" fmla="*/ 0 w 36"/>
                <a:gd name="T5" fmla="*/ 28 h 48"/>
                <a:gd name="T6" fmla="*/ 0 w 36"/>
                <a:gd name="T7" fmla="*/ 0 h 48"/>
                <a:gd name="T8" fmla="*/ 8 w 36"/>
                <a:gd name="T9" fmla="*/ 4 h 48"/>
                <a:gd name="T10" fmla="*/ 8 w 36"/>
                <a:gd name="T11" fmla="*/ 24 h 48"/>
                <a:gd name="T12" fmla="*/ 36 w 36"/>
                <a:gd name="T13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8">
                  <a:moveTo>
                    <a:pt x="36" y="40"/>
                  </a:moveTo>
                  <a:lnTo>
                    <a:pt x="36" y="48"/>
                  </a:lnTo>
                  <a:lnTo>
                    <a:pt x="0" y="28"/>
                  </a:lnTo>
                  <a:lnTo>
                    <a:pt x="0" y="0"/>
                  </a:lnTo>
                  <a:lnTo>
                    <a:pt x="8" y="4"/>
                  </a:lnTo>
                  <a:lnTo>
                    <a:pt x="8" y="24"/>
                  </a:lnTo>
                  <a:lnTo>
                    <a:pt x="36" y="40"/>
                  </a:lnTo>
                  <a:close/>
                </a:path>
              </a:pathLst>
            </a:custGeom>
            <a:solidFill>
              <a:srgbClr val="C29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53771">
              <a:extLst>
                <a:ext uri="{FF2B5EF4-FFF2-40B4-BE49-F238E27FC236}">
                  <a16:creationId xmlns:a16="http://schemas.microsoft.com/office/drawing/2014/main" xmlns="" id="{7B179351-6191-4093-A6F9-D1B44734FBEA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7229" y="4307429"/>
              <a:ext cx="27215" cy="40066"/>
            </a:xfrm>
            <a:custGeom>
              <a:avLst/>
              <a:gdLst>
                <a:gd name="T0" fmla="*/ 36 w 36"/>
                <a:gd name="T1" fmla="*/ 45 h 53"/>
                <a:gd name="T2" fmla="*/ 36 w 36"/>
                <a:gd name="T3" fmla="*/ 53 h 53"/>
                <a:gd name="T4" fmla="*/ 0 w 36"/>
                <a:gd name="T5" fmla="*/ 33 h 53"/>
                <a:gd name="T6" fmla="*/ 0 w 36"/>
                <a:gd name="T7" fmla="*/ 0 h 53"/>
                <a:gd name="T8" fmla="*/ 8 w 36"/>
                <a:gd name="T9" fmla="*/ 4 h 53"/>
                <a:gd name="T10" fmla="*/ 8 w 36"/>
                <a:gd name="T11" fmla="*/ 29 h 53"/>
                <a:gd name="T12" fmla="*/ 36 w 36"/>
                <a:gd name="T13" fmla="*/ 4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3">
                  <a:moveTo>
                    <a:pt x="36" y="45"/>
                  </a:moveTo>
                  <a:lnTo>
                    <a:pt x="36" y="5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8" y="4"/>
                  </a:lnTo>
                  <a:lnTo>
                    <a:pt x="8" y="29"/>
                  </a:lnTo>
                  <a:lnTo>
                    <a:pt x="36" y="45"/>
                  </a:lnTo>
                  <a:close/>
                </a:path>
              </a:pathLst>
            </a:custGeom>
            <a:solidFill>
              <a:srgbClr val="C29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53772">
              <a:extLst>
                <a:ext uri="{FF2B5EF4-FFF2-40B4-BE49-F238E27FC236}">
                  <a16:creationId xmlns:a16="http://schemas.microsoft.com/office/drawing/2014/main" xmlns="" id="{9428DE89-1D14-4985-AE1F-3F2CCB0D429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7229" y="4338423"/>
              <a:ext cx="27215" cy="39310"/>
            </a:xfrm>
            <a:custGeom>
              <a:avLst/>
              <a:gdLst>
                <a:gd name="T0" fmla="*/ 36 w 36"/>
                <a:gd name="T1" fmla="*/ 52 h 52"/>
                <a:gd name="T2" fmla="*/ 0 w 36"/>
                <a:gd name="T3" fmla="*/ 32 h 52"/>
                <a:gd name="T4" fmla="*/ 0 w 36"/>
                <a:gd name="T5" fmla="*/ 0 h 52"/>
                <a:gd name="T6" fmla="*/ 8 w 36"/>
                <a:gd name="T7" fmla="*/ 4 h 52"/>
                <a:gd name="T8" fmla="*/ 8 w 36"/>
                <a:gd name="T9" fmla="*/ 28 h 52"/>
                <a:gd name="T10" fmla="*/ 36 w 36"/>
                <a:gd name="T11" fmla="*/ 44 h 52"/>
                <a:gd name="T12" fmla="*/ 36 w 36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2">
                  <a:moveTo>
                    <a:pt x="36" y="52"/>
                  </a:moveTo>
                  <a:lnTo>
                    <a:pt x="0" y="32"/>
                  </a:lnTo>
                  <a:lnTo>
                    <a:pt x="0" y="0"/>
                  </a:lnTo>
                  <a:lnTo>
                    <a:pt x="8" y="4"/>
                  </a:lnTo>
                  <a:lnTo>
                    <a:pt x="8" y="28"/>
                  </a:lnTo>
                  <a:lnTo>
                    <a:pt x="36" y="44"/>
                  </a:lnTo>
                  <a:lnTo>
                    <a:pt x="36" y="52"/>
                  </a:lnTo>
                  <a:close/>
                </a:path>
              </a:pathLst>
            </a:custGeom>
            <a:solidFill>
              <a:srgbClr val="C29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53773">
              <a:extLst>
                <a:ext uri="{FF2B5EF4-FFF2-40B4-BE49-F238E27FC236}">
                  <a16:creationId xmlns:a16="http://schemas.microsoft.com/office/drawing/2014/main" xmlns="" id="{3E153CCC-F201-4AFA-8594-CC2344C2B87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6990" y="4262071"/>
              <a:ext cx="24191" cy="36286"/>
            </a:xfrm>
            <a:custGeom>
              <a:avLst/>
              <a:gdLst>
                <a:gd name="T0" fmla="*/ 0 w 32"/>
                <a:gd name="T1" fmla="*/ 32 h 48"/>
                <a:gd name="T2" fmla="*/ 0 w 32"/>
                <a:gd name="T3" fmla="*/ 0 h 48"/>
                <a:gd name="T4" fmla="*/ 8 w 32"/>
                <a:gd name="T5" fmla="*/ 4 h 48"/>
                <a:gd name="T6" fmla="*/ 8 w 32"/>
                <a:gd name="T7" fmla="*/ 28 h 48"/>
                <a:gd name="T8" fmla="*/ 32 w 32"/>
                <a:gd name="T9" fmla="*/ 44 h 48"/>
                <a:gd name="T10" fmla="*/ 32 w 32"/>
                <a:gd name="T11" fmla="*/ 48 h 48"/>
                <a:gd name="T12" fmla="*/ 0 w 32"/>
                <a:gd name="T13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48">
                  <a:moveTo>
                    <a:pt x="0" y="32"/>
                  </a:moveTo>
                  <a:lnTo>
                    <a:pt x="0" y="0"/>
                  </a:lnTo>
                  <a:lnTo>
                    <a:pt x="8" y="4"/>
                  </a:lnTo>
                  <a:lnTo>
                    <a:pt x="8" y="28"/>
                  </a:lnTo>
                  <a:lnTo>
                    <a:pt x="32" y="44"/>
                  </a:lnTo>
                  <a:lnTo>
                    <a:pt x="32" y="48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C29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53774">
              <a:extLst>
                <a:ext uri="{FF2B5EF4-FFF2-40B4-BE49-F238E27FC236}">
                  <a16:creationId xmlns:a16="http://schemas.microsoft.com/office/drawing/2014/main" xmlns="" id="{15ABF597-0463-43FC-8504-C0902A38FD5B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6990" y="4289285"/>
              <a:ext cx="24191" cy="40066"/>
            </a:xfrm>
            <a:custGeom>
              <a:avLst/>
              <a:gdLst>
                <a:gd name="T0" fmla="*/ 0 w 32"/>
                <a:gd name="T1" fmla="*/ 32 h 53"/>
                <a:gd name="T2" fmla="*/ 0 w 32"/>
                <a:gd name="T3" fmla="*/ 0 h 53"/>
                <a:gd name="T4" fmla="*/ 8 w 32"/>
                <a:gd name="T5" fmla="*/ 4 h 53"/>
                <a:gd name="T6" fmla="*/ 8 w 32"/>
                <a:gd name="T7" fmla="*/ 28 h 53"/>
                <a:gd name="T8" fmla="*/ 32 w 32"/>
                <a:gd name="T9" fmla="*/ 44 h 53"/>
                <a:gd name="T10" fmla="*/ 32 w 32"/>
                <a:gd name="T11" fmla="*/ 53 h 53"/>
                <a:gd name="T12" fmla="*/ 0 w 32"/>
                <a:gd name="T13" fmla="*/ 3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3">
                  <a:moveTo>
                    <a:pt x="0" y="32"/>
                  </a:moveTo>
                  <a:lnTo>
                    <a:pt x="0" y="0"/>
                  </a:lnTo>
                  <a:lnTo>
                    <a:pt x="8" y="4"/>
                  </a:lnTo>
                  <a:lnTo>
                    <a:pt x="8" y="28"/>
                  </a:lnTo>
                  <a:lnTo>
                    <a:pt x="32" y="44"/>
                  </a:lnTo>
                  <a:lnTo>
                    <a:pt x="32" y="53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C29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53775">
              <a:extLst>
                <a:ext uri="{FF2B5EF4-FFF2-40B4-BE49-F238E27FC236}">
                  <a16:creationId xmlns:a16="http://schemas.microsoft.com/office/drawing/2014/main" xmlns="" id="{7C2E89B5-8920-4908-A989-4551D4E32A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6990" y="4319524"/>
              <a:ext cx="24191" cy="40066"/>
            </a:xfrm>
            <a:custGeom>
              <a:avLst/>
              <a:gdLst>
                <a:gd name="T0" fmla="*/ 32 w 32"/>
                <a:gd name="T1" fmla="*/ 53 h 53"/>
                <a:gd name="T2" fmla="*/ 0 w 32"/>
                <a:gd name="T3" fmla="*/ 37 h 53"/>
                <a:gd name="T4" fmla="*/ 0 w 32"/>
                <a:gd name="T5" fmla="*/ 0 h 53"/>
                <a:gd name="T6" fmla="*/ 8 w 32"/>
                <a:gd name="T7" fmla="*/ 4 h 53"/>
                <a:gd name="T8" fmla="*/ 8 w 32"/>
                <a:gd name="T9" fmla="*/ 33 h 53"/>
                <a:gd name="T10" fmla="*/ 32 w 32"/>
                <a:gd name="T11" fmla="*/ 49 h 53"/>
                <a:gd name="T12" fmla="*/ 32 w 32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3">
                  <a:moveTo>
                    <a:pt x="32" y="53"/>
                  </a:moveTo>
                  <a:lnTo>
                    <a:pt x="0" y="37"/>
                  </a:lnTo>
                  <a:lnTo>
                    <a:pt x="0" y="0"/>
                  </a:lnTo>
                  <a:lnTo>
                    <a:pt x="8" y="4"/>
                  </a:lnTo>
                  <a:lnTo>
                    <a:pt x="8" y="33"/>
                  </a:lnTo>
                  <a:lnTo>
                    <a:pt x="32" y="49"/>
                  </a:lnTo>
                  <a:lnTo>
                    <a:pt x="32" y="53"/>
                  </a:lnTo>
                  <a:close/>
                </a:path>
              </a:pathLst>
            </a:custGeom>
            <a:solidFill>
              <a:srgbClr val="C29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53776">
              <a:extLst>
                <a:ext uri="{FF2B5EF4-FFF2-40B4-BE49-F238E27FC236}">
                  <a16:creationId xmlns:a16="http://schemas.microsoft.com/office/drawing/2014/main" xmlns="" id="{97FF4C66-56D1-41C9-A981-2381186F2C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93966" y="4252999"/>
              <a:ext cx="63501" cy="133805"/>
            </a:xfrm>
            <a:custGeom>
              <a:avLst/>
              <a:gdLst>
                <a:gd name="T0" fmla="*/ 44 w 84"/>
                <a:gd name="T1" fmla="*/ 113 h 177"/>
                <a:gd name="T2" fmla="*/ 44 w 84"/>
                <a:gd name="T3" fmla="*/ 145 h 177"/>
                <a:gd name="T4" fmla="*/ 80 w 84"/>
                <a:gd name="T5" fmla="*/ 165 h 177"/>
                <a:gd name="T6" fmla="*/ 80 w 84"/>
                <a:gd name="T7" fmla="*/ 157 h 177"/>
                <a:gd name="T8" fmla="*/ 80 w 84"/>
                <a:gd name="T9" fmla="*/ 133 h 177"/>
                <a:gd name="T10" fmla="*/ 52 w 84"/>
                <a:gd name="T11" fmla="*/ 117 h 177"/>
                <a:gd name="T12" fmla="*/ 44 w 84"/>
                <a:gd name="T13" fmla="*/ 113 h 177"/>
                <a:gd name="T14" fmla="*/ 44 w 84"/>
                <a:gd name="T15" fmla="*/ 36 h 177"/>
                <a:gd name="T16" fmla="*/ 44 w 84"/>
                <a:gd name="T17" fmla="*/ 64 h 177"/>
                <a:gd name="T18" fmla="*/ 80 w 84"/>
                <a:gd name="T19" fmla="*/ 84 h 177"/>
                <a:gd name="T20" fmla="*/ 80 w 84"/>
                <a:gd name="T21" fmla="*/ 76 h 177"/>
                <a:gd name="T22" fmla="*/ 80 w 84"/>
                <a:gd name="T23" fmla="*/ 52 h 177"/>
                <a:gd name="T24" fmla="*/ 52 w 84"/>
                <a:gd name="T25" fmla="*/ 40 h 177"/>
                <a:gd name="T26" fmla="*/ 44 w 84"/>
                <a:gd name="T27" fmla="*/ 36 h 177"/>
                <a:gd name="T28" fmla="*/ 44 w 84"/>
                <a:gd name="T29" fmla="*/ 72 h 177"/>
                <a:gd name="T30" fmla="*/ 44 w 84"/>
                <a:gd name="T31" fmla="*/ 105 h 177"/>
                <a:gd name="T32" fmla="*/ 80 w 84"/>
                <a:gd name="T33" fmla="*/ 125 h 177"/>
                <a:gd name="T34" fmla="*/ 80 w 84"/>
                <a:gd name="T35" fmla="*/ 117 h 177"/>
                <a:gd name="T36" fmla="*/ 80 w 84"/>
                <a:gd name="T37" fmla="*/ 92 h 177"/>
                <a:gd name="T38" fmla="*/ 52 w 84"/>
                <a:gd name="T39" fmla="*/ 76 h 177"/>
                <a:gd name="T40" fmla="*/ 44 w 84"/>
                <a:gd name="T41" fmla="*/ 72 h 177"/>
                <a:gd name="T42" fmla="*/ 84 w 84"/>
                <a:gd name="T43" fmla="*/ 177 h 177"/>
                <a:gd name="T44" fmla="*/ 0 w 84"/>
                <a:gd name="T45" fmla="*/ 129 h 177"/>
                <a:gd name="T46" fmla="*/ 0 w 84"/>
                <a:gd name="T47" fmla="*/ 0 h 177"/>
                <a:gd name="T48" fmla="*/ 0 w 84"/>
                <a:gd name="T49" fmla="*/ 0 h 177"/>
                <a:gd name="T50" fmla="*/ 84 w 84"/>
                <a:gd name="T51" fmla="*/ 52 h 177"/>
                <a:gd name="T52" fmla="*/ 84 w 84"/>
                <a:gd name="T53" fmla="*/ 177 h 177"/>
                <a:gd name="T54" fmla="*/ 84 w 84"/>
                <a:gd name="T55" fmla="*/ 177 h 177"/>
                <a:gd name="T56" fmla="*/ 12 w 84"/>
                <a:gd name="T57" fmla="*/ 16 h 177"/>
                <a:gd name="T58" fmla="*/ 4 w 84"/>
                <a:gd name="T59" fmla="*/ 12 h 177"/>
                <a:gd name="T60" fmla="*/ 4 w 84"/>
                <a:gd name="T61" fmla="*/ 44 h 177"/>
                <a:gd name="T62" fmla="*/ 36 w 84"/>
                <a:gd name="T63" fmla="*/ 60 h 177"/>
                <a:gd name="T64" fmla="*/ 36 w 84"/>
                <a:gd name="T65" fmla="*/ 56 h 177"/>
                <a:gd name="T66" fmla="*/ 36 w 84"/>
                <a:gd name="T67" fmla="*/ 32 h 177"/>
                <a:gd name="T68" fmla="*/ 12 w 84"/>
                <a:gd name="T69" fmla="*/ 16 h 177"/>
                <a:gd name="T70" fmla="*/ 4 w 84"/>
                <a:gd name="T71" fmla="*/ 88 h 177"/>
                <a:gd name="T72" fmla="*/ 4 w 84"/>
                <a:gd name="T73" fmla="*/ 125 h 177"/>
                <a:gd name="T74" fmla="*/ 36 w 84"/>
                <a:gd name="T75" fmla="*/ 141 h 177"/>
                <a:gd name="T76" fmla="*/ 36 w 84"/>
                <a:gd name="T77" fmla="*/ 137 h 177"/>
                <a:gd name="T78" fmla="*/ 36 w 84"/>
                <a:gd name="T79" fmla="*/ 109 h 177"/>
                <a:gd name="T80" fmla="*/ 12 w 84"/>
                <a:gd name="T81" fmla="*/ 92 h 177"/>
                <a:gd name="T82" fmla="*/ 4 w 84"/>
                <a:gd name="T83" fmla="*/ 88 h 177"/>
                <a:gd name="T84" fmla="*/ 12 w 84"/>
                <a:gd name="T85" fmla="*/ 52 h 177"/>
                <a:gd name="T86" fmla="*/ 4 w 84"/>
                <a:gd name="T87" fmla="*/ 48 h 177"/>
                <a:gd name="T88" fmla="*/ 4 w 84"/>
                <a:gd name="T89" fmla="*/ 80 h 177"/>
                <a:gd name="T90" fmla="*/ 36 w 84"/>
                <a:gd name="T91" fmla="*/ 101 h 177"/>
                <a:gd name="T92" fmla="*/ 36 w 84"/>
                <a:gd name="T93" fmla="*/ 92 h 177"/>
                <a:gd name="T94" fmla="*/ 36 w 84"/>
                <a:gd name="T95" fmla="*/ 68 h 177"/>
                <a:gd name="T96" fmla="*/ 12 w 84"/>
                <a:gd name="T97" fmla="*/ 5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4" h="177">
                  <a:moveTo>
                    <a:pt x="44" y="113"/>
                  </a:moveTo>
                  <a:lnTo>
                    <a:pt x="44" y="145"/>
                  </a:lnTo>
                  <a:lnTo>
                    <a:pt x="80" y="165"/>
                  </a:lnTo>
                  <a:lnTo>
                    <a:pt x="80" y="157"/>
                  </a:lnTo>
                  <a:lnTo>
                    <a:pt x="80" y="133"/>
                  </a:lnTo>
                  <a:lnTo>
                    <a:pt x="52" y="117"/>
                  </a:lnTo>
                  <a:lnTo>
                    <a:pt x="44" y="113"/>
                  </a:lnTo>
                  <a:close/>
                  <a:moveTo>
                    <a:pt x="44" y="36"/>
                  </a:moveTo>
                  <a:lnTo>
                    <a:pt x="44" y="64"/>
                  </a:lnTo>
                  <a:lnTo>
                    <a:pt x="80" y="84"/>
                  </a:lnTo>
                  <a:lnTo>
                    <a:pt x="80" y="76"/>
                  </a:lnTo>
                  <a:lnTo>
                    <a:pt x="80" y="52"/>
                  </a:lnTo>
                  <a:lnTo>
                    <a:pt x="52" y="40"/>
                  </a:lnTo>
                  <a:lnTo>
                    <a:pt x="44" y="36"/>
                  </a:lnTo>
                  <a:close/>
                  <a:moveTo>
                    <a:pt x="44" y="72"/>
                  </a:moveTo>
                  <a:lnTo>
                    <a:pt x="44" y="105"/>
                  </a:lnTo>
                  <a:lnTo>
                    <a:pt x="80" y="125"/>
                  </a:lnTo>
                  <a:lnTo>
                    <a:pt x="80" y="117"/>
                  </a:lnTo>
                  <a:lnTo>
                    <a:pt x="80" y="92"/>
                  </a:lnTo>
                  <a:lnTo>
                    <a:pt x="52" y="76"/>
                  </a:lnTo>
                  <a:lnTo>
                    <a:pt x="44" y="72"/>
                  </a:lnTo>
                  <a:close/>
                  <a:moveTo>
                    <a:pt x="84" y="177"/>
                  </a:moveTo>
                  <a:lnTo>
                    <a:pt x="0" y="129"/>
                  </a:lnTo>
                  <a:lnTo>
                    <a:pt x="0" y="0"/>
                  </a:lnTo>
                  <a:lnTo>
                    <a:pt x="0" y="0"/>
                  </a:lnTo>
                  <a:lnTo>
                    <a:pt x="84" y="52"/>
                  </a:lnTo>
                  <a:lnTo>
                    <a:pt x="84" y="177"/>
                  </a:lnTo>
                  <a:lnTo>
                    <a:pt x="84" y="177"/>
                  </a:lnTo>
                  <a:close/>
                  <a:moveTo>
                    <a:pt x="12" y="16"/>
                  </a:moveTo>
                  <a:lnTo>
                    <a:pt x="4" y="12"/>
                  </a:lnTo>
                  <a:lnTo>
                    <a:pt x="4" y="44"/>
                  </a:lnTo>
                  <a:lnTo>
                    <a:pt x="36" y="60"/>
                  </a:lnTo>
                  <a:lnTo>
                    <a:pt x="36" y="56"/>
                  </a:lnTo>
                  <a:lnTo>
                    <a:pt x="36" y="32"/>
                  </a:lnTo>
                  <a:lnTo>
                    <a:pt x="12" y="16"/>
                  </a:lnTo>
                  <a:close/>
                  <a:moveTo>
                    <a:pt x="4" y="88"/>
                  </a:moveTo>
                  <a:lnTo>
                    <a:pt x="4" y="125"/>
                  </a:lnTo>
                  <a:lnTo>
                    <a:pt x="36" y="141"/>
                  </a:lnTo>
                  <a:lnTo>
                    <a:pt x="36" y="137"/>
                  </a:lnTo>
                  <a:lnTo>
                    <a:pt x="36" y="109"/>
                  </a:lnTo>
                  <a:lnTo>
                    <a:pt x="12" y="92"/>
                  </a:lnTo>
                  <a:lnTo>
                    <a:pt x="4" y="88"/>
                  </a:lnTo>
                  <a:close/>
                  <a:moveTo>
                    <a:pt x="12" y="52"/>
                  </a:moveTo>
                  <a:lnTo>
                    <a:pt x="4" y="48"/>
                  </a:lnTo>
                  <a:lnTo>
                    <a:pt x="4" y="80"/>
                  </a:lnTo>
                  <a:lnTo>
                    <a:pt x="36" y="101"/>
                  </a:lnTo>
                  <a:lnTo>
                    <a:pt x="36" y="92"/>
                  </a:lnTo>
                  <a:lnTo>
                    <a:pt x="36" y="68"/>
                  </a:lnTo>
                  <a:lnTo>
                    <a:pt x="12" y="52"/>
                  </a:lnTo>
                  <a:close/>
                </a:path>
              </a:pathLst>
            </a:custGeom>
            <a:solidFill>
              <a:srgbClr val="FF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A873A751-2064-42A9-BAB0-F6FDC9F1D089}"/>
              </a:ext>
            </a:extLst>
          </p:cNvPr>
          <p:cNvGrpSpPr/>
          <p:nvPr/>
        </p:nvGrpSpPr>
        <p:grpSpPr>
          <a:xfrm>
            <a:off x="7805278" y="2414147"/>
            <a:ext cx="141907" cy="279184"/>
            <a:chOff x="6693966" y="4249975"/>
            <a:chExt cx="69549" cy="136829"/>
          </a:xfrm>
        </p:grpSpPr>
        <p:sp>
          <p:nvSpPr>
            <p:cNvPr id="48" name="Freeform 53763">
              <a:extLst>
                <a:ext uri="{FF2B5EF4-FFF2-40B4-BE49-F238E27FC236}">
                  <a16:creationId xmlns:a16="http://schemas.microsoft.com/office/drawing/2014/main" xmlns="" id="{8C491DB1-EE3E-43FB-BB8E-4258D70135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3276" y="4341447"/>
              <a:ext cx="21167" cy="30239"/>
            </a:xfrm>
            <a:custGeom>
              <a:avLst/>
              <a:gdLst>
                <a:gd name="T0" fmla="*/ 28 w 28"/>
                <a:gd name="T1" fmla="*/ 16 h 40"/>
                <a:gd name="T2" fmla="*/ 28 w 28"/>
                <a:gd name="T3" fmla="*/ 40 h 40"/>
                <a:gd name="T4" fmla="*/ 0 w 28"/>
                <a:gd name="T5" fmla="*/ 24 h 40"/>
                <a:gd name="T6" fmla="*/ 0 w 28"/>
                <a:gd name="T7" fmla="*/ 0 h 40"/>
                <a:gd name="T8" fmla="*/ 28 w 28"/>
                <a:gd name="T9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0">
                  <a:moveTo>
                    <a:pt x="28" y="16"/>
                  </a:moveTo>
                  <a:lnTo>
                    <a:pt x="28" y="40"/>
                  </a:lnTo>
                  <a:lnTo>
                    <a:pt x="0" y="24"/>
                  </a:lnTo>
                  <a:lnTo>
                    <a:pt x="0" y="0"/>
                  </a:lnTo>
                  <a:lnTo>
                    <a:pt x="28" y="16"/>
                  </a:lnTo>
                  <a:close/>
                </a:path>
              </a:pathLst>
            </a:custGeom>
            <a:solidFill>
              <a:srgbClr val="B3D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53764">
              <a:extLst>
                <a:ext uri="{FF2B5EF4-FFF2-40B4-BE49-F238E27FC236}">
                  <a16:creationId xmlns:a16="http://schemas.microsoft.com/office/drawing/2014/main" xmlns="" id="{71109195-78B9-4FE4-A798-FCB0DE1057D6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3038" y="4322548"/>
              <a:ext cx="18143" cy="34018"/>
            </a:xfrm>
            <a:custGeom>
              <a:avLst/>
              <a:gdLst>
                <a:gd name="T0" fmla="*/ 24 w 24"/>
                <a:gd name="T1" fmla="*/ 17 h 45"/>
                <a:gd name="T2" fmla="*/ 24 w 24"/>
                <a:gd name="T3" fmla="*/ 45 h 45"/>
                <a:gd name="T4" fmla="*/ 0 w 24"/>
                <a:gd name="T5" fmla="*/ 29 h 45"/>
                <a:gd name="T6" fmla="*/ 0 w 24"/>
                <a:gd name="T7" fmla="*/ 0 h 45"/>
                <a:gd name="T8" fmla="*/ 24 w 24"/>
                <a:gd name="T9" fmla="*/ 1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5">
                  <a:moveTo>
                    <a:pt x="24" y="17"/>
                  </a:moveTo>
                  <a:lnTo>
                    <a:pt x="24" y="45"/>
                  </a:lnTo>
                  <a:lnTo>
                    <a:pt x="0" y="29"/>
                  </a:lnTo>
                  <a:lnTo>
                    <a:pt x="0" y="0"/>
                  </a:lnTo>
                  <a:lnTo>
                    <a:pt x="24" y="17"/>
                  </a:lnTo>
                  <a:close/>
                </a:path>
              </a:pathLst>
            </a:custGeom>
            <a:solidFill>
              <a:srgbClr val="B3D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3765">
              <a:extLst>
                <a:ext uri="{FF2B5EF4-FFF2-40B4-BE49-F238E27FC236}">
                  <a16:creationId xmlns:a16="http://schemas.microsoft.com/office/drawing/2014/main" xmlns="" id="{8083EC07-AA9D-4227-9D5B-6AABE5922F9A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3276" y="4310452"/>
              <a:ext cx="21167" cy="30994"/>
            </a:xfrm>
            <a:custGeom>
              <a:avLst/>
              <a:gdLst>
                <a:gd name="T0" fmla="*/ 28 w 28"/>
                <a:gd name="T1" fmla="*/ 16 h 41"/>
                <a:gd name="T2" fmla="*/ 28 w 28"/>
                <a:gd name="T3" fmla="*/ 41 h 41"/>
                <a:gd name="T4" fmla="*/ 0 w 28"/>
                <a:gd name="T5" fmla="*/ 25 h 41"/>
                <a:gd name="T6" fmla="*/ 0 w 28"/>
                <a:gd name="T7" fmla="*/ 0 h 41"/>
                <a:gd name="T8" fmla="*/ 28 w 28"/>
                <a:gd name="T9" fmla="*/ 1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1">
                  <a:moveTo>
                    <a:pt x="28" y="16"/>
                  </a:moveTo>
                  <a:lnTo>
                    <a:pt x="28" y="41"/>
                  </a:lnTo>
                  <a:lnTo>
                    <a:pt x="0" y="25"/>
                  </a:lnTo>
                  <a:lnTo>
                    <a:pt x="0" y="0"/>
                  </a:lnTo>
                  <a:lnTo>
                    <a:pt x="28" y="16"/>
                  </a:lnTo>
                  <a:close/>
                </a:path>
              </a:pathLst>
            </a:custGeom>
            <a:solidFill>
              <a:srgbClr val="B3D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3766">
              <a:extLst>
                <a:ext uri="{FF2B5EF4-FFF2-40B4-BE49-F238E27FC236}">
                  <a16:creationId xmlns:a16="http://schemas.microsoft.com/office/drawing/2014/main" xmlns="" id="{0D73802F-C6D6-4966-9235-0C04D8DA1262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3038" y="4292309"/>
              <a:ext cx="18143" cy="30239"/>
            </a:xfrm>
            <a:custGeom>
              <a:avLst/>
              <a:gdLst>
                <a:gd name="T0" fmla="*/ 24 w 24"/>
                <a:gd name="T1" fmla="*/ 16 h 40"/>
                <a:gd name="T2" fmla="*/ 24 w 24"/>
                <a:gd name="T3" fmla="*/ 40 h 40"/>
                <a:gd name="T4" fmla="*/ 0 w 24"/>
                <a:gd name="T5" fmla="*/ 24 h 40"/>
                <a:gd name="T6" fmla="*/ 0 w 24"/>
                <a:gd name="T7" fmla="*/ 0 h 40"/>
                <a:gd name="T8" fmla="*/ 24 w 24"/>
                <a:gd name="T9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0">
                  <a:moveTo>
                    <a:pt x="24" y="16"/>
                  </a:moveTo>
                  <a:lnTo>
                    <a:pt x="24" y="40"/>
                  </a:lnTo>
                  <a:lnTo>
                    <a:pt x="0" y="24"/>
                  </a:lnTo>
                  <a:lnTo>
                    <a:pt x="0" y="0"/>
                  </a:lnTo>
                  <a:lnTo>
                    <a:pt x="24" y="16"/>
                  </a:lnTo>
                  <a:close/>
                </a:path>
              </a:pathLst>
            </a:custGeom>
            <a:solidFill>
              <a:srgbClr val="B3D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3767">
              <a:extLst>
                <a:ext uri="{FF2B5EF4-FFF2-40B4-BE49-F238E27FC236}">
                  <a16:creationId xmlns:a16="http://schemas.microsoft.com/office/drawing/2014/main" xmlns="" id="{D9C19A5C-333A-4E8F-A5E0-F6B0A0A963DF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3276" y="4283238"/>
              <a:ext cx="21167" cy="27215"/>
            </a:xfrm>
            <a:custGeom>
              <a:avLst/>
              <a:gdLst>
                <a:gd name="T0" fmla="*/ 28 w 28"/>
                <a:gd name="T1" fmla="*/ 12 h 36"/>
                <a:gd name="T2" fmla="*/ 28 w 28"/>
                <a:gd name="T3" fmla="*/ 36 h 36"/>
                <a:gd name="T4" fmla="*/ 0 w 28"/>
                <a:gd name="T5" fmla="*/ 20 h 36"/>
                <a:gd name="T6" fmla="*/ 0 w 28"/>
                <a:gd name="T7" fmla="*/ 0 h 36"/>
                <a:gd name="T8" fmla="*/ 28 w 28"/>
                <a:gd name="T9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6">
                  <a:moveTo>
                    <a:pt x="28" y="12"/>
                  </a:moveTo>
                  <a:lnTo>
                    <a:pt x="28" y="36"/>
                  </a:lnTo>
                  <a:lnTo>
                    <a:pt x="0" y="20"/>
                  </a:lnTo>
                  <a:lnTo>
                    <a:pt x="0" y="0"/>
                  </a:lnTo>
                  <a:lnTo>
                    <a:pt x="28" y="12"/>
                  </a:lnTo>
                  <a:close/>
                </a:path>
              </a:pathLst>
            </a:custGeom>
            <a:solidFill>
              <a:srgbClr val="B3D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3768">
              <a:extLst>
                <a:ext uri="{FF2B5EF4-FFF2-40B4-BE49-F238E27FC236}">
                  <a16:creationId xmlns:a16="http://schemas.microsoft.com/office/drawing/2014/main" xmlns="" id="{F9A07968-B3A0-4652-8234-3EC7BF66FA3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3038" y="4265095"/>
              <a:ext cx="18143" cy="30239"/>
            </a:xfrm>
            <a:custGeom>
              <a:avLst/>
              <a:gdLst>
                <a:gd name="T0" fmla="*/ 24 w 24"/>
                <a:gd name="T1" fmla="*/ 16 h 40"/>
                <a:gd name="T2" fmla="*/ 24 w 24"/>
                <a:gd name="T3" fmla="*/ 40 h 40"/>
                <a:gd name="T4" fmla="*/ 0 w 24"/>
                <a:gd name="T5" fmla="*/ 24 h 40"/>
                <a:gd name="T6" fmla="*/ 0 w 24"/>
                <a:gd name="T7" fmla="*/ 0 h 40"/>
                <a:gd name="T8" fmla="*/ 24 w 24"/>
                <a:gd name="T9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0">
                  <a:moveTo>
                    <a:pt x="24" y="16"/>
                  </a:moveTo>
                  <a:lnTo>
                    <a:pt x="24" y="40"/>
                  </a:lnTo>
                  <a:lnTo>
                    <a:pt x="0" y="24"/>
                  </a:lnTo>
                  <a:lnTo>
                    <a:pt x="0" y="0"/>
                  </a:lnTo>
                  <a:lnTo>
                    <a:pt x="24" y="16"/>
                  </a:lnTo>
                  <a:close/>
                </a:path>
              </a:pathLst>
            </a:custGeom>
            <a:solidFill>
              <a:srgbClr val="B3D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3769">
              <a:extLst>
                <a:ext uri="{FF2B5EF4-FFF2-40B4-BE49-F238E27FC236}">
                  <a16:creationId xmlns:a16="http://schemas.microsoft.com/office/drawing/2014/main" xmlns="" id="{7BE2D6B3-6DCD-462C-A0E4-323B71F5377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3966" y="4249975"/>
              <a:ext cx="69549" cy="136829"/>
            </a:xfrm>
            <a:custGeom>
              <a:avLst/>
              <a:gdLst>
                <a:gd name="T0" fmla="*/ 4 w 92"/>
                <a:gd name="T1" fmla="*/ 0 h 181"/>
                <a:gd name="T2" fmla="*/ 92 w 92"/>
                <a:gd name="T3" fmla="*/ 52 h 181"/>
                <a:gd name="T4" fmla="*/ 92 w 92"/>
                <a:gd name="T5" fmla="*/ 177 h 181"/>
                <a:gd name="T6" fmla="*/ 84 w 92"/>
                <a:gd name="T7" fmla="*/ 181 h 181"/>
                <a:gd name="T8" fmla="*/ 84 w 92"/>
                <a:gd name="T9" fmla="*/ 181 h 181"/>
                <a:gd name="T10" fmla="*/ 84 w 92"/>
                <a:gd name="T11" fmla="*/ 56 h 181"/>
                <a:gd name="T12" fmla="*/ 0 w 92"/>
                <a:gd name="T13" fmla="*/ 4 h 181"/>
                <a:gd name="T14" fmla="*/ 4 w 92"/>
                <a:gd name="T15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181">
                  <a:moveTo>
                    <a:pt x="4" y="0"/>
                  </a:moveTo>
                  <a:lnTo>
                    <a:pt x="92" y="52"/>
                  </a:lnTo>
                  <a:lnTo>
                    <a:pt x="92" y="177"/>
                  </a:lnTo>
                  <a:lnTo>
                    <a:pt x="84" y="181"/>
                  </a:lnTo>
                  <a:lnTo>
                    <a:pt x="84" y="181"/>
                  </a:lnTo>
                  <a:lnTo>
                    <a:pt x="84" y="56"/>
                  </a:lnTo>
                  <a:lnTo>
                    <a:pt x="0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C29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3770">
              <a:extLst>
                <a:ext uri="{FF2B5EF4-FFF2-40B4-BE49-F238E27FC236}">
                  <a16:creationId xmlns:a16="http://schemas.microsoft.com/office/drawing/2014/main" xmlns="" id="{BE7E2C3F-B498-4B8E-A5CF-10F3561B0ECB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7229" y="4280214"/>
              <a:ext cx="27215" cy="36286"/>
            </a:xfrm>
            <a:custGeom>
              <a:avLst/>
              <a:gdLst>
                <a:gd name="T0" fmla="*/ 36 w 36"/>
                <a:gd name="T1" fmla="*/ 40 h 48"/>
                <a:gd name="T2" fmla="*/ 36 w 36"/>
                <a:gd name="T3" fmla="*/ 48 h 48"/>
                <a:gd name="T4" fmla="*/ 0 w 36"/>
                <a:gd name="T5" fmla="*/ 28 h 48"/>
                <a:gd name="T6" fmla="*/ 0 w 36"/>
                <a:gd name="T7" fmla="*/ 0 h 48"/>
                <a:gd name="T8" fmla="*/ 8 w 36"/>
                <a:gd name="T9" fmla="*/ 4 h 48"/>
                <a:gd name="T10" fmla="*/ 8 w 36"/>
                <a:gd name="T11" fmla="*/ 24 h 48"/>
                <a:gd name="T12" fmla="*/ 36 w 36"/>
                <a:gd name="T13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8">
                  <a:moveTo>
                    <a:pt x="36" y="40"/>
                  </a:moveTo>
                  <a:lnTo>
                    <a:pt x="36" y="48"/>
                  </a:lnTo>
                  <a:lnTo>
                    <a:pt x="0" y="28"/>
                  </a:lnTo>
                  <a:lnTo>
                    <a:pt x="0" y="0"/>
                  </a:lnTo>
                  <a:lnTo>
                    <a:pt x="8" y="4"/>
                  </a:lnTo>
                  <a:lnTo>
                    <a:pt x="8" y="24"/>
                  </a:lnTo>
                  <a:lnTo>
                    <a:pt x="36" y="40"/>
                  </a:lnTo>
                  <a:close/>
                </a:path>
              </a:pathLst>
            </a:custGeom>
            <a:solidFill>
              <a:srgbClr val="C29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3771">
              <a:extLst>
                <a:ext uri="{FF2B5EF4-FFF2-40B4-BE49-F238E27FC236}">
                  <a16:creationId xmlns:a16="http://schemas.microsoft.com/office/drawing/2014/main" xmlns="" id="{BDFD4676-DD87-4148-ABCB-D4F2F6AA3302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7229" y="4307429"/>
              <a:ext cx="27215" cy="40066"/>
            </a:xfrm>
            <a:custGeom>
              <a:avLst/>
              <a:gdLst>
                <a:gd name="T0" fmla="*/ 36 w 36"/>
                <a:gd name="T1" fmla="*/ 45 h 53"/>
                <a:gd name="T2" fmla="*/ 36 w 36"/>
                <a:gd name="T3" fmla="*/ 53 h 53"/>
                <a:gd name="T4" fmla="*/ 0 w 36"/>
                <a:gd name="T5" fmla="*/ 33 h 53"/>
                <a:gd name="T6" fmla="*/ 0 w 36"/>
                <a:gd name="T7" fmla="*/ 0 h 53"/>
                <a:gd name="T8" fmla="*/ 8 w 36"/>
                <a:gd name="T9" fmla="*/ 4 h 53"/>
                <a:gd name="T10" fmla="*/ 8 w 36"/>
                <a:gd name="T11" fmla="*/ 29 h 53"/>
                <a:gd name="T12" fmla="*/ 36 w 36"/>
                <a:gd name="T13" fmla="*/ 4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3">
                  <a:moveTo>
                    <a:pt x="36" y="45"/>
                  </a:moveTo>
                  <a:lnTo>
                    <a:pt x="36" y="5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8" y="4"/>
                  </a:lnTo>
                  <a:lnTo>
                    <a:pt x="8" y="29"/>
                  </a:lnTo>
                  <a:lnTo>
                    <a:pt x="36" y="45"/>
                  </a:lnTo>
                  <a:close/>
                </a:path>
              </a:pathLst>
            </a:custGeom>
            <a:solidFill>
              <a:srgbClr val="C29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3772">
              <a:extLst>
                <a:ext uri="{FF2B5EF4-FFF2-40B4-BE49-F238E27FC236}">
                  <a16:creationId xmlns:a16="http://schemas.microsoft.com/office/drawing/2014/main" xmlns="" id="{EC941079-63A8-471B-AE9E-701E94E1968E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7229" y="4338423"/>
              <a:ext cx="27215" cy="39310"/>
            </a:xfrm>
            <a:custGeom>
              <a:avLst/>
              <a:gdLst>
                <a:gd name="T0" fmla="*/ 36 w 36"/>
                <a:gd name="T1" fmla="*/ 52 h 52"/>
                <a:gd name="T2" fmla="*/ 0 w 36"/>
                <a:gd name="T3" fmla="*/ 32 h 52"/>
                <a:gd name="T4" fmla="*/ 0 w 36"/>
                <a:gd name="T5" fmla="*/ 0 h 52"/>
                <a:gd name="T6" fmla="*/ 8 w 36"/>
                <a:gd name="T7" fmla="*/ 4 h 52"/>
                <a:gd name="T8" fmla="*/ 8 w 36"/>
                <a:gd name="T9" fmla="*/ 28 h 52"/>
                <a:gd name="T10" fmla="*/ 36 w 36"/>
                <a:gd name="T11" fmla="*/ 44 h 52"/>
                <a:gd name="T12" fmla="*/ 36 w 36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2">
                  <a:moveTo>
                    <a:pt x="36" y="52"/>
                  </a:moveTo>
                  <a:lnTo>
                    <a:pt x="0" y="32"/>
                  </a:lnTo>
                  <a:lnTo>
                    <a:pt x="0" y="0"/>
                  </a:lnTo>
                  <a:lnTo>
                    <a:pt x="8" y="4"/>
                  </a:lnTo>
                  <a:lnTo>
                    <a:pt x="8" y="28"/>
                  </a:lnTo>
                  <a:lnTo>
                    <a:pt x="36" y="44"/>
                  </a:lnTo>
                  <a:lnTo>
                    <a:pt x="36" y="52"/>
                  </a:lnTo>
                  <a:close/>
                </a:path>
              </a:pathLst>
            </a:custGeom>
            <a:solidFill>
              <a:srgbClr val="C29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3773">
              <a:extLst>
                <a:ext uri="{FF2B5EF4-FFF2-40B4-BE49-F238E27FC236}">
                  <a16:creationId xmlns:a16="http://schemas.microsoft.com/office/drawing/2014/main" xmlns="" id="{93B28D58-8060-46FE-8C5C-A34B475006D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6990" y="4262071"/>
              <a:ext cx="24191" cy="36286"/>
            </a:xfrm>
            <a:custGeom>
              <a:avLst/>
              <a:gdLst>
                <a:gd name="T0" fmla="*/ 0 w 32"/>
                <a:gd name="T1" fmla="*/ 32 h 48"/>
                <a:gd name="T2" fmla="*/ 0 w 32"/>
                <a:gd name="T3" fmla="*/ 0 h 48"/>
                <a:gd name="T4" fmla="*/ 8 w 32"/>
                <a:gd name="T5" fmla="*/ 4 h 48"/>
                <a:gd name="T6" fmla="*/ 8 w 32"/>
                <a:gd name="T7" fmla="*/ 28 h 48"/>
                <a:gd name="T8" fmla="*/ 32 w 32"/>
                <a:gd name="T9" fmla="*/ 44 h 48"/>
                <a:gd name="T10" fmla="*/ 32 w 32"/>
                <a:gd name="T11" fmla="*/ 48 h 48"/>
                <a:gd name="T12" fmla="*/ 0 w 32"/>
                <a:gd name="T13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48">
                  <a:moveTo>
                    <a:pt x="0" y="32"/>
                  </a:moveTo>
                  <a:lnTo>
                    <a:pt x="0" y="0"/>
                  </a:lnTo>
                  <a:lnTo>
                    <a:pt x="8" y="4"/>
                  </a:lnTo>
                  <a:lnTo>
                    <a:pt x="8" y="28"/>
                  </a:lnTo>
                  <a:lnTo>
                    <a:pt x="32" y="44"/>
                  </a:lnTo>
                  <a:lnTo>
                    <a:pt x="32" y="48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C29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3774">
              <a:extLst>
                <a:ext uri="{FF2B5EF4-FFF2-40B4-BE49-F238E27FC236}">
                  <a16:creationId xmlns:a16="http://schemas.microsoft.com/office/drawing/2014/main" xmlns="" id="{5A403508-F3FF-4BD4-A5CF-53FBDE0FA31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6990" y="4289285"/>
              <a:ext cx="24191" cy="40066"/>
            </a:xfrm>
            <a:custGeom>
              <a:avLst/>
              <a:gdLst>
                <a:gd name="T0" fmla="*/ 0 w 32"/>
                <a:gd name="T1" fmla="*/ 32 h 53"/>
                <a:gd name="T2" fmla="*/ 0 w 32"/>
                <a:gd name="T3" fmla="*/ 0 h 53"/>
                <a:gd name="T4" fmla="*/ 8 w 32"/>
                <a:gd name="T5" fmla="*/ 4 h 53"/>
                <a:gd name="T6" fmla="*/ 8 w 32"/>
                <a:gd name="T7" fmla="*/ 28 h 53"/>
                <a:gd name="T8" fmla="*/ 32 w 32"/>
                <a:gd name="T9" fmla="*/ 44 h 53"/>
                <a:gd name="T10" fmla="*/ 32 w 32"/>
                <a:gd name="T11" fmla="*/ 53 h 53"/>
                <a:gd name="T12" fmla="*/ 0 w 32"/>
                <a:gd name="T13" fmla="*/ 3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3">
                  <a:moveTo>
                    <a:pt x="0" y="32"/>
                  </a:moveTo>
                  <a:lnTo>
                    <a:pt x="0" y="0"/>
                  </a:lnTo>
                  <a:lnTo>
                    <a:pt x="8" y="4"/>
                  </a:lnTo>
                  <a:lnTo>
                    <a:pt x="8" y="28"/>
                  </a:lnTo>
                  <a:lnTo>
                    <a:pt x="32" y="44"/>
                  </a:lnTo>
                  <a:lnTo>
                    <a:pt x="32" y="53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C29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3775">
              <a:extLst>
                <a:ext uri="{FF2B5EF4-FFF2-40B4-BE49-F238E27FC236}">
                  <a16:creationId xmlns:a16="http://schemas.microsoft.com/office/drawing/2014/main" xmlns="" id="{1B1E6E46-E960-4078-AD92-EE5F26D1F5F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6990" y="4319524"/>
              <a:ext cx="24191" cy="40066"/>
            </a:xfrm>
            <a:custGeom>
              <a:avLst/>
              <a:gdLst>
                <a:gd name="T0" fmla="*/ 32 w 32"/>
                <a:gd name="T1" fmla="*/ 53 h 53"/>
                <a:gd name="T2" fmla="*/ 0 w 32"/>
                <a:gd name="T3" fmla="*/ 37 h 53"/>
                <a:gd name="T4" fmla="*/ 0 w 32"/>
                <a:gd name="T5" fmla="*/ 0 h 53"/>
                <a:gd name="T6" fmla="*/ 8 w 32"/>
                <a:gd name="T7" fmla="*/ 4 h 53"/>
                <a:gd name="T8" fmla="*/ 8 w 32"/>
                <a:gd name="T9" fmla="*/ 33 h 53"/>
                <a:gd name="T10" fmla="*/ 32 w 32"/>
                <a:gd name="T11" fmla="*/ 49 h 53"/>
                <a:gd name="T12" fmla="*/ 32 w 32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3">
                  <a:moveTo>
                    <a:pt x="32" y="53"/>
                  </a:moveTo>
                  <a:lnTo>
                    <a:pt x="0" y="37"/>
                  </a:lnTo>
                  <a:lnTo>
                    <a:pt x="0" y="0"/>
                  </a:lnTo>
                  <a:lnTo>
                    <a:pt x="8" y="4"/>
                  </a:lnTo>
                  <a:lnTo>
                    <a:pt x="8" y="33"/>
                  </a:lnTo>
                  <a:lnTo>
                    <a:pt x="32" y="49"/>
                  </a:lnTo>
                  <a:lnTo>
                    <a:pt x="32" y="53"/>
                  </a:lnTo>
                  <a:close/>
                </a:path>
              </a:pathLst>
            </a:custGeom>
            <a:solidFill>
              <a:srgbClr val="C29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3776">
              <a:extLst>
                <a:ext uri="{FF2B5EF4-FFF2-40B4-BE49-F238E27FC236}">
                  <a16:creationId xmlns:a16="http://schemas.microsoft.com/office/drawing/2014/main" xmlns="" id="{0F8BBA04-C4E5-4F58-8D63-0DEF3C7CE7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93966" y="4252999"/>
              <a:ext cx="63501" cy="133805"/>
            </a:xfrm>
            <a:custGeom>
              <a:avLst/>
              <a:gdLst>
                <a:gd name="T0" fmla="*/ 44 w 84"/>
                <a:gd name="T1" fmla="*/ 113 h 177"/>
                <a:gd name="T2" fmla="*/ 44 w 84"/>
                <a:gd name="T3" fmla="*/ 145 h 177"/>
                <a:gd name="T4" fmla="*/ 80 w 84"/>
                <a:gd name="T5" fmla="*/ 165 h 177"/>
                <a:gd name="T6" fmla="*/ 80 w 84"/>
                <a:gd name="T7" fmla="*/ 157 h 177"/>
                <a:gd name="T8" fmla="*/ 80 w 84"/>
                <a:gd name="T9" fmla="*/ 133 h 177"/>
                <a:gd name="T10" fmla="*/ 52 w 84"/>
                <a:gd name="T11" fmla="*/ 117 h 177"/>
                <a:gd name="T12" fmla="*/ 44 w 84"/>
                <a:gd name="T13" fmla="*/ 113 h 177"/>
                <a:gd name="T14" fmla="*/ 44 w 84"/>
                <a:gd name="T15" fmla="*/ 36 h 177"/>
                <a:gd name="T16" fmla="*/ 44 w 84"/>
                <a:gd name="T17" fmla="*/ 64 h 177"/>
                <a:gd name="T18" fmla="*/ 80 w 84"/>
                <a:gd name="T19" fmla="*/ 84 h 177"/>
                <a:gd name="T20" fmla="*/ 80 w 84"/>
                <a:gd name="T21" fmla="*/ 76 h 177"/>
                <a:gd name="T22" fmla="*/ 80 w 84"/>
                <a:gd name="T23" fmla="*/ 52 h 177"/>
                <a:gd name="T24" fmla="*/ 52 w 84"/>
                <a:gd name="T25" fmla="*/ 40 h 177"/>
                <a:gd name="T26" fmla="*/ 44 w 84"/>
                <a:gd name="T27" fmla="*/ 36 h 177"/>
                <a:gd name="T28" fmla="*/ 44 w 84"/>
                <a:gd name="T29" fmla="*/ 72 h 177"/>
                <a:gd name="T30" fmla="*/ 44 w 84"/>
                <a:gd name="T31" fmla="*/ 105 h 177"/>
                <a:gd name="T32" fmla="*/ 80 w 84"/>
                <a:gd name="T33" fmla="*/ 125 h 177"/>
                <a:gd name="T34" fmla="*/ 80 w 84"/>
                <a:gd name="T35" fmla="*/ 117 h 177"/>
                <a:gd name="T36" fmla="*/ 80 w 84"/>
                <a:gd name="T37" fmla="*/ 92 h 177"/>
                <a:gd name="T38" fmla="*/ 52 w 84"/>
                <a:gd name="T39" fmla="*/ 76 h 177"/>
                <a:gd name="T40" fmla="*/ 44 w 84"/>
                <a:gd name="T41" fmla="*/ 72 h 177"/>
                <a:gd name="T42" fmla="*/ 84 w 84"/>
                <a:gd name="T43" fmla="*/ 177 h 177"/>
                <a:gd name="T44" fmla="*/ 0 w 84"/>
                <a:gd name="T45" fmla="*/ 129 h 177"/>
                <a:gd name="T46" fmla="*/ 0 w 84"/>
                <a:gd name="T47" fmla="*/ 0 h 177"/>
                <a:gd name="T48" fmla="*/ 0 w 84"/>
                <a:gd name="T49" fmla="*/ 0 h 177"/>
                <a:gd name="T50" fmla="*/ 84 w 84"/>
                <a:gd name="T51" fmla="*/ 52 h 177"/>
                <a:gd name="T52" fmla="*/ 84 w 84"/>
                <a:gd name="T53" fmla="*/ 177 h 177"/>
                <a:gd name="T54" fmla="*/ 84 w 84"/>
                <a:gd name="T55" fmla="*/ 177 h 177"/>
                <a:gd name="T56" fmla="*/ 12 w 84"/>
                <a:gd name="T57" fmla="*/ 16 h 177"/>
                <a:gd name="T58" fmla="*/ 4 w 84"/>
                <a:gd name="T59" fmla="*/ 12 h 177"/>
                <a:gd name="T60" fmla="*/ 4 w 84"/>
                <a:gd name="T61" fmla="*/ 44 h 177"/>
                <a:gd name="T62" fmla="*/ 36 w 84"/>
                <a:gd name="T63" fmla="*/ 60 h 177"/>
                <a:gd name="T64" fmla="*/ 36 w 84"/>
                <a:gd name="T65" fmla="*/ 56 h 177"/>
                <a:gd name="T66" fmla="*/ 36 w 84"/>
                <a:gd name="T67" fmla="*/ 32 h 177"/>
                <a:gd name="T68" fmla="*/ 12 w 84"/>
                <a:gd name="T69" fmla="*/ 16 h 177"/>
                <a:gd name="T70" fmla="*/ 4 w 84"/>
                <a:gd name="T71" fmla="*/ 88 h 177"/>
                <a:gd name="T72" fmla="*/ 4 w 84"/>
                <a:gd name="T73" fmla="*/ 125 h 177"/>
                <a:gd name="T74" fmla="*/ 36 w 84"/>
                <a:gd name="T75" fmla="*/ 141 h 177"/>
                <a:gd name="T76" fmla="*/ 36 w 84"/>
                <a:gd name="T77" fmla="*/ 137 h 177"/>
                <a:gd name="T78" fmla="*/ 36 w 84"/>
                <a:gd name="T79" fmla="*/ 109 h 177"/>
                <a:gd name="T80" fmla="*/ 12 w 84"/>
                <a:gd name="T81" fmla="*/ 92 h 177"/>
                <a:gd name="T82" fmla="*/ 4 w 84"/>
                <a:gd name="T83" fmla="*/ 88 h 177"/>
                <a:gd name="T84" fmla="*/ 12 w 84"/>
                <a:gd name="T85" fmla="*/ 52 h 177"/>
                <a:gd name="T86" fmla="*/ 4 w 84"/>
                <a:gd name="T87" fmla="*/ 48 h 177"/>
                <a:gd name="T88" fmla="*/ 4 w 84"/>
                <a:gd name="T89" fmla="*/ 80 h 177"/>
                <a:gd name="T90" fmla="*/ 36 w 84"/>
                <a:gd name="T91" fmla="*/ 101 h 177"/>
                <a:gd name="T92" fmla="*/ 36 w 84"/>
                <a:gd name="T93" fmla="*/ 92 h 177"/>
                <a:gd name="T94" fmla="*/ 36 w 84"/>
                <a:gd name="T95" fmla="*/ 68 h 177"/>
                <a:gd name="T96" fmla="*/ 12 w 84"/>
                <a:gd name="T97" fmla="*/ 5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4" h="177">
                  <a:moveTo>
                    <a:pt x="44" y="113"/>
                  </a:moveTo>
                  <a:lnTo>
                    <a:pt x="44" y="145"/>
                  </a:lnTo>
                  <a:lnTo>
                    <a:pt x="80" y="165"/>
                  </a:lnTo>
                  <a:lnTo>
                    <a:pt x="80" y="157"/>
                  </a:lnTo>
                  <a:lnTo>
                    <a:pt x="80" y="133"/>
                  </a:lnTo>
                  <a:lnTo>
                    <a:pt x="52" y="117"/>
                  </a:lnTo>
                  <a:lnTo>
                    <a:pt x="44" y="113"/>
                  </a:lnTo>
                  <a:close/>
                  <a:moveTo>
                    <a:pt x="44" y="36"/>
                  </a:moveTo>
                  <a:lnTo>
                    <a:pt x="44" y="64"/>
                  </a:lnTo>
                  <a:lnTo>
                    <a:pt x="80" y="84"/>
                  </a:lnTo>
                  <a:lnTo>
                    <a:pt x="80" y="76"/>
                  </a:lnTo>
                  <a:lnTo>
                    <a:pt x="80" y="52"/>
                  </a:lnTo>
                  <a:lnTo>
                    <a:pt x="52" y="40"/>
                  </a:lnTo>
                  <a:lnTo>
                    <a:pt x="44" y="36"/>
                  </a:lnTo>
                  <a:close/>
                  <a:moveTo>
                    <a:pt x="44" y="72"/>
                  </a:moveTo>
                  <a:lnTo>
                    <a:pt x="44" y="105"/>
                  </a:lnTo>
                  <a:lnTo>
                    <a:pt x="80" y="125"/>
                  </a:lnTo>
                  <a:lnTo>
                    <a:pt x="80" y="117"/>
                  </a:lnTo>
                  <a:lnTo>
                    <a:pt x="80" y="92"/>
                  </a:lnTo>
                  <a:lnTo>
                    <a:pt x="52" y="76"/>
                  </a:lnTo>
                  <a:lnTo>
                    <a:pt x="44" y="72"/>
                  </a:lnTo>
                  <a:close/>
                  <a:moveTo>
                    <a:pt x="84" y="177"/>
                  </a:moveTo>
                  <a:lnTo>
                    <a:pt x="0" y="129"/>
                  </a:lnTo>
                  <a:lnTo>
                    <a:pt x="0" y="0"/>
                  </a:lnTo>
                  <a:lnTo>
                    <a:pt x="0" y="0"/>
                  </a:lnTo>
                  <a:lnTo>
                    <a:pt x="84" y="52"/>
                  </a:lnTo>
                  <a:lnTo>
                    <a:pt x="84" y="177"/>
                  </a:lnTo>
                  <a:lnTo>
                    <a:pt x="84" y="177"/>
                  </a:lnTo>
                  <a:close/>
                  <a:moveTo>
                    <a:pt x="12" y="16"/>
                  </a:moveTo>
                  <a:lnTo>
                    <a:pt x="4" y="12"/>
                  </a:lnTo>
                  <a:lnTo>
                    <a:pt x="4" y="44"/>
                  </a:lnTo>
                  <a:lnTo>
                    <a:pt x="36" y="60"/>
                  </a:lnTo>
                  <a:lnTo>
                    <a:pt x="36" y="56"/>
                  </a:lnTo>
                  <a:lnTo>
                    <a:pt x="36" y="32"/>
                  </a:lnTo>
                  <a:lnTo>
                    <a:pt x="12" y="16"/>
                  </a:lnTo>
                  <a:close/>
                  <a:moveTo>
                    <a:pt x="4" y="88"/>
                  </a:moveTo>
                  <a:lnTo>
                    <a:pt x="4" y="125"/>
                  </a:lnTo>
                  <a:lnTo>
                    <a:pt x="36" y="141"/>
                  </a:lnTo>
                  <a:lnTo>
                    <a:pt x="36" y="137"/>
                  </a:lnTo>
                  <a:lnTo>
                    <a:pt x="36" y="109"/>
                  </a:lnTo>
                  <a:lnTo>
                    <a:pt x="12" y="92"/>
                  </a:lnTo>
                  <a:lnTo>
                    <a:pt x="4" y="88"/>
                  </a:lnTo>
                  <a:close/>
                  <a:moveTo>
                    <a:pt x="12" y="52"/>
                  </a:moveTo>
                  <a:lnTo>
                    <a:pt x="4" y="48"/>
                  </a:lnTo>
                  <a:lnTo>
                    <a:pt x="4" y="80"/>
                  </a:lnTo>
                  <a:lnTo>
                    <a:pt x="36" y="101"/>
                  </a:lnTo>
                  <a:lnTo>
                    <a:pt x="36" y="92"/>
                  </a:lnTo>
                  <a:lnTo>
                    <a:pt x="36" y="68"/>
                  </a:lnTo>
                  <a:lnTo>
                    <a:pt x="12" y="52"/>
                  </a:lnTo>
                  <a:close/>
                </a:path>
              </a:pathLst>
            </a:custGeom>
            <a:solidFill>
              <a:srgbClr val="FF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22AFC8B2-1E35-4ADA-B13A-4D1827A4F43D}"/>
              </a:ext>
            </a:extLst>
          </p:cNvPr>
          <p:cNvGrpSpPr/>
          <p:nvPr/>
        </p:nvGrpSpPr>
        <p:grpSpPr>
          <a:xfrm>
            <a:off x="8240711" y="4234024"/>
            <a:ext cx="400343" cy="740720"/>
            <a:chOff x="7335838" y="4714876"/>
            <a:chExt cx="752475" cy="1392237"/>
          </a:xfrm>
        </p:grpSpPr>
        <p:sp>
          <p:nvSpPr>
            <p:cNvPr id="63" name="Freeform 52">
              <a:extLst>
                <a:ext uri="{FF2B5EF4-FFF2-40B4-BE49-F238E27FC236}">
                  <a16:creationId xmlns:a16="http://schemas.microsoft.com/office/drawing/2014/main" xmlns="" id="{E96EB25A-282C-44A3-9959-1A28FC798C3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5838" y="5792788"/>
              <a:ext cx="752475" cy="314325"/>
            </a:xfrm>
            <a:custGeom>
              <a:avLst/>
              <a:gdLst>
                <a:gd name="T0" fmla="*/ 355 w 394"/>
                <a:gd name="T1" fmla="*/ 44 h 165"/>
                <a:gd name="T2" fmla="*/ 388 w 394"/>
                <a:gd name="T3" fmla="*/ 102 h 165"/>
                <a:gd name="T4" fmla="*/ 249 w 394"/>
                <a:gd name="T5" fmla="*/ 157 h 165"/>
                <a:gd name="T6" fmla="*/ 206 w 394"/>
                <a:gd name="T7" fmla="*/ 146 h 165"/>
                <a:gd name="T8" fmla="*/ 146 w 394"/>
                <a:gd name="T9" fmla="*/ 138 h 165"/>
                <a:gd name="T10" fmla="*/ 99 w 394"/>
                <a:gd name="T11" fmla="*/ 137 h 165"/>
                <a:gd name="T12" fmla="*/ 42 w 394"/>
                <a:gd name="T13" fmla="*/ 119 h 165"/>
                <a:gd name="T14" fmla="*/ 13 w 394"/>
                <a:gd name="T15" fmla="*/ 53 h 165"/>
                <a:gd name="T16" fmla="*/ 143 w 394"/>
                <a:gd name="T17" fmla="*/ 6 h 165"/>
                <a:gd name="T18" fmla="*/ 193 w 394"/>
                <a:gd name="T19" fmla="*/ 19 h 165"/>
                <a:gd name="T20" fmla="*/ 250 w 394"/>
                <a:gd name="T21" fmla="*/ 26 h 165"/>
                <a:gd name="T22" fmla="*/ 305 w 394"/>
                <a:gd name="T23" fmla="*/ 27 h 165"/>
                <a:gd name="T24" fmla="*/ 355 w 394"/>
                <a:gd name="T25" fmla="*/ 44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4" h="165">
                  <a:moveTo>
                    <a:pt x="355" y="44"/>
                  </a:moveTo>
                  <a:cubicBezTo>
                    <a:pt x="380" y="59"/>
                    <a:pt x="394" y="80"/>
                    <a:pt x="388" y="102"/>
                  </a:cubicBezTo>
                  <a:cubicBezTo>
                    <a:pt x="378" y="141"/>
                    <a:pt x="314" y="165"/>
                    <a:pt x="249" y="157"/>
                  </a:cubicBezTo>
                  <a:cubicBezTo>
                    <a:pt x="233" y="155"/>
                    <a:pt x="218" y="151"/>
                    <a:pt x="206" y="146"/>
                  </a:cubicBezTo>
                  <a:cubicBezTo>
                    <a:pt x="188" y="138"/>
                    <a:pt x="167" y="135"/>
                    <a:pt x="146" y="138"/>
                  </a:cubicBezTo>
                  <a:cubicBezTo>
                    <a:pt x="131" y="139"/>
                    <a:pt x="115" y="139"/>
                    <a:pt x="99" y="137"/>
                  </a:cubicBezTo>
                  <a:cubicBezTo>
                    <a:pt x="77" y="134"/>
                    <a:pt x="57" y="128"/>
                    <a:pt x="42" y="119"/>
                  </a:cubicBezTo>
                  <a:cubicBezTo>
                    <a:pt x="14" y="103"/>
                    <a:pt x="0" y="77"/>
                    <a:pt x="13" y="53"/>
                  </a:cubicBezTo>
                  <a:cubicBezTo>
                    <a:pt x="30" y="21"/>
                    <a:pt x="86" y="0"/>
                    <a:pt x="143" y="6"/>
                  </a:cubicBezTo>
                  <a:cubicBezTo>
                    <a:pt x="162" y="8"/>
                    <a:pt x="179" y="13"/>
                    <a:pt x="193" y="19"/>
                  </a:cubicBezTo>
                  <a:cubicBezTo>
                    <a:pt x="209" y="26"/>
                    <a:pt x="230" y="29"/>
                    <a:pt x="250" y="26"/>
                  </a:cubicBezTo>
                  <a:cubicBezTo>
                    <a:pt x="268" y="24"/>
                    <a:pt x="286" y="24"/>
                    <a:pt x="305" y="27"/>
                  </a:cubicBezTo>
                  <a:cubicBezTo>
                    <a:pt x="324" y="30"/>
                    <a:pt x="341" y="36"/>
                    <a:pt x="355" y="44"/>
                  </a:cubicBezTo>
                  <a:close/>
                </a:path>
              </a:pathLst>
            </a:custGeom>
            <a:solidFill>
              <a:srgbClr val="067D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3">
              <a:extLst>
                <a:ext uri="{FF2B5EF4-FFF2-40B4-BE49-F238E27FC236}">
                  <a16:creationId xmlns:a16="http://schemas.microsoft.com/office/drawing/2014/main" xmlns="" id="{4BDE40B5-0F5F-476E-B7D7-0275F3B8DA0A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1151" y="5224463"/>
              <a:ext cx="47625" cy="77788"/>
            </a:xfrm>
            <a:custGeom>
              <a:avLst/>
              <a:gdLst>
                <a:gd name="T0" fmla="*/ 18 w 25"/>
                <a:gd name="T1" fmla="*/ 33 h 41"/>
                <a:gd name="T2" fmla="*/ 17 w 25"/>
                <a:gd name="T3" fmla="*/ 38 h 41"/>
                <a:gd name="T4" fmla="*/ 13 w 25"/>
                <a:gd name="T5" fmla="*/ 34 h 41"/>
                <a:gd name="T6" fmla="*/ 13 w 25"/>
                <a:gd name="T7" fmla="*/ 41 h 41"/>
                <a:gd name="T8" fmla="*/ 4 w 25"/>
                <a:gd name="T9" fmla="*/ 32 h 41"/>
                <a:gd name="T10" fmla="*/ 2 w 25"/>
                <a:gd name="T11" fmla="*/ 18 h 41"/>
                <a:gd name="T12" fmla="*/ 0 w 25"/>
                <a:gd name="T13" fmla="*/ 5 h 41"/>
                <a:gd name="T14" fmla="*/ 10 w 25"/>
                <a:gd name="T15" fmla="*/ 0 h 41"/>
                <a:gd name="T16" fmla="*/ 16 w 25"/>
                <a:gd name="T17" fmla="*/ 11 h 41"/>
                <a:gd name="T18" fmla="*/ 18 w 25"/>
                <a:gd name="T19" fmla="*/ 16 h 41"/>
                <a:gd name="T20" fmla="*/ 21 w 25"/>
                <a:gd name="T21" fmla="*/ 21 h 41"/>
                <a:gd name="T22" fmla="*/ 22 w 25"/>
                <a:gd name="T23" fmla="*/ 27 h 41"/>
                <a:gd name="T24" fmla="*/ 17 w 25"/>
                <a:gd name="T25" fmla="*/ 23 h 41"/>
                <a:gd name="T26" fmla="*/ 19 w 25"/>
                <a:gd name="T27" fmla="*/ 27 h 41"/>
                <a:gd name="T28" fmla="*/ 20 w 25"/>
                <a:gd name="T29" fmla="*/ 34 h 41"/>
                <a:gd name="T30" fmla="*/ 18 w 25"/>
                <a:gd name="T31" fmla="*/ 3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" h="41">
                  <a:moveTo>
                    <a:pt x="18" y="33"/>
                  </a:moveTo>
                  <a:cubicBezTo>
                    <a:pt x="20" y="36"/>
                    <a:pt x="17" y="38"/>
                    <a:pt x="17" y="38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6" y="38"/>
                    <a:pt x="13" y="41"/>
                    <a:pt x="13" y="41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5" y="25"/>
                    <a:pt x="22" y="27"/>
                    <a:pt x="22" y="27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4" y="31"/>
                    <a:pt x="20" y="34"/>
                    <a:pt x="20" y="34"/>
                  </a:cubicBezTo>
                  <a:lnTo>
                    <a:pt x="18" y="33"/>
                  </a:lnTo>
                  <a:close/>
                </a:path>
              </a:pathLst>
            </a:custGeom>
            <a:solidFill>
              <a:srgbClr val="E69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4">
              <a:extLst>
                <a:ext uri="{FF2B5EF4-FFF2-40B4-BE49-F238E27FC236}">
                  <a16:creationId xmlns:a16="http://schemas.microsoft.com/office/drawing/2014/main" xmlns="" id="{2BE82367-5D29-4F10-8CA4-6E1958FD9EF6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4301" y="4857751"/>
              <a:ext cx="222250" cy="379413"/>
            </a:xfrm>
            <a:custGeom>
              <a:avLst/>
              <a:gdLst>
                <a:gd name="T0" fmla="*/ 17 w 116"/>
                <a:gd name="T1" fmla="*/ 18 h 199"/>
                <a:gd name="T2" fmla="*/ 44 w 116"/>
                <a:gd name="T3" fmla="*/ 71 h 199"/>
                <a:gd name="T4" fmla="*/ 79 w 116"/>
                <a:gd name="T5" fmla="*/ 121 h 199"/>
                <a:gd name="T6" fmla="*/ 101 w 116"/>
                <a:gd name="T7" fmla="*/ 199 h 199"/>
                <a:gd name="T8" fmla="*/ 116 w 116"/>
                <a:gd name="T9" fmla="*/ 195 h 199"/>
                <a:gd name="T10" fmla="*/ 106 w 116"/>
                <a:gd name="T11" fmla="*/ 101 h 199"/>
                <a:gd name="T12" fmla="*/ 52 w 116"/>
                <a:gd name="T13" fmla="*/ 27 h 199"/>
                <a:gd name="T14" fmla="*/ 17 w 116"/>
                <a:gd name="T15" fmla="*/ 18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199">
                  <a:moveTo>
                    <a:pt x="17" y="18"/>
                  </a:moveTo>
                  <a:cubicBezTo>
                    <a:pt x="17" y="18"/>
                    <a:pt x="0" y="25"/>
                    <a:pt x="44" y="71"/>
                  </a:cubicBezTo>
                  <a:cubicBezTo>
                    <a:pt x="77" y="104"/>
                    <a:pt x="79" y="121"/>
                    <a:pt x="79" y="121"/>
                  </a:cubicBezTo>
                  <a:cubicBezTo>
                    <a:pt x="101" y="199"/>
                    <a:pt x="101" y="199"/>
                    <a:pt x="101" y="199"/>
                  </a:cubicBezTo>
                  <a:cubicBezTo>
                    <a:pt x="116" y="195"/>
                    <a:pt x="116" y="195"/>
                    <a:pt x="116" y="195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7"/>
                    <a:pt x="29" y="0"/>
                    <a:pt x="17" y="18"/>
                  </a:cubicBezTo>
                  <a:close/>
                </a:path>
              </a:pathLst>
            </a:custGeom>
            <a:solidFill>
              <a:srgbClr val="CEAD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5">
              <a:extLst>
                <a:ext uri="{FF2B5EF4-FFF2-40B4-BE49-F238E27FC236}">
                  <a16:creationId xmlns:a16="http://schemas.microsoft.com/office/drawing/2014/main" xmlns="" id="{A39971BD-22B8-4040-BDA6-86BF719419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5726" y="4816476"/>
              <a:ext cx="82550" cy="101600"/>
            </a:xfrm>
            <a:custGeom>
              <a:avLst/>
              <a:gdLst>
                <a:gd name="T0" fmla="*/ 0 w 43"/>
                <a:gd name="T1" fmla="*/ 27 h 53"/>
                <a:gd name="T2" fmla="*/ 16 w 43"/>
                <a:gd name="T3" fmla="*/ 53 h 53"/>
                <a:gd name="T4" fmla="*/ 43 w 43"/>
                <a:gd name="T5" fmla="*/ 44 h 53"/>
                <a:gd name="T6" fmla="*/ 29 w 43"/>
                <a:gd name="T7" fmla="*/ 0 h 53"/>
                <a:gd name="T8" fmla="*/ 0 w 43"/>
                <a:gd name="T9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3">
                  <a:moveTo>
                    <a:pt x="0" y="27"/>
                  </a:moveTo>
                  <a:cubicBezTo>
                    <a:pt x="0" y="27"/>
                    <a:pt x="16" y="41"/>
                    <a:pt x="16" y="53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rgbClr val="E69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6">
              <a:extLst>
                <a:ext uri="{FF2B5EF4-FFF2-40B4-BE49-F238E27FC236}">
                  <a16:creationId xmlns:a16="http://schemas.microsoft.com/office/drawing/2014/main" xmlns="" id="{45F73285-A670-4A4E-AC94-A3ED8A25C18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7488" y="5843588"/>
              <a:ext cx="103188" cy="90488"/>
            </a:xfrm>
            <a:custGeom>
              <a:avLst/>
              <a:gdLst>
                <a:gd name="T0" fmla="*/ 43 w 54"/>
                <a:gd name="T1" fmla="*/ 0 h 47"/>
                <a:gd name="T2" fmla="*/ 54 w 54"/>
                <a:gd name="T3" fmla="*/ 24 h 47"/>
                <a:gd name="T4" fmla="*/ 0 w 54"/>
                <a:gd name="T5" fmla="*/ 47 h 47"/>
                <a:gd name="T6" fmla="*/ 1 w 54"/>
                <a:gd name="T7" fmla="*/ 44 h 47"/>
                <a:gd name="T8" fmla="*/ 6 w 54"/>
                <a:gd name="T9" fmla="*/ 34 h 47"/>
                <a:gd name="T10" fmla="*/ 16 w 54"/>
                <a:gd name="T11" fmla="*/ 27 h 47"/>
                <a:gd name="T12" fmla="*/ 25 w 54"/>
                <a:gd name="T13" fmla="*/ 9 h 47"/>
                <a:gd name="T14" fmla="*/ 43 w 54"/>
                <a:gd name="T1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47">
                  <a:moveTo>
                    <a:pt x="43" y="0"/>
                  </a:moveTo>
                  <a:cubicBezTo>
                    <a:pt x="54" y="24"/>
                    <a:pt x="54" y="24"/>
                    <a:pt x="54" y="24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0"/>
                    <a:pt x="3" y="36"/>
                    <a:pt x="6" y="34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25" y="9"/>
                    <a:pt x="25" y="9"/>
                    <a:pt x="25" y="9"/>
                  </a:cubicBezTo>
                  <a:lnTo>
                    <a:pt x="43" y="0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57">
              <a:extLst>
                <a:ext uri="{FF2B5EF4-FFF2-40B4-BE49-F238E27FC236}">
                  <a16:creationId xmlns:a16="http://schemas.microsoft.com/office/drawing/2014/main" xmlns="" id="{46DBB0F2-14A0-47D8-B586-425247ECB1C7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7488" y="5889626"/>
              <a:ext cx="104775" cy="52388"/>
            </a:xfrm>
            <a:custGeom>
              <a:avLst/>
              <a:gdLst>
                <a:gd name="T0" fmla="*/ 5 w 55"/>
                <a:gd name="T1" fmla="*/ 27 h 27"/>
                <a:gd name="T2" fmla="*/ 52 w 55"/>
                <a:gd name="T3" fmla="*/ 6 h 27"/>
                <a:gd name="T4" fmla="*/ 54 w 55"/>
                <a:gd name="T5" fmla="*/ 2 h 27"/>
                <a:gd name="T6" fmla="*/ 54 w 55"/>
                <a:gd name="T7" fmla="*/ 0 h 27"/>
                <a:gd name="T8" fmla="*/ 0 w 55"/>
                <a:gd name="T9" fmla="*/ 23 h 27"/>
                <a:gd name="T10" fmla="*/ 0 w 55"/>
                <a:gd name="T11" fmla="*/ 25 h 27"/>
                <a:gd name="T12" fmla="*/ 5 w 55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27">
                  <a:moveTo>
                    <a:pt x="5" y="27"/>
                  </a:moveTo>
                  <a:cubicBezTo>
                    <a:pt x="52" y="6"/>
                    <a:pt x="52" y="6"/>
                    <a:pt x="52" y="6"/>
                  </a:cubicBezTo>
                  <a:cubicBezTo>
                    <a:pt x="54" y="5"/>
                    <a:pt x="55" y="3"/>
                    <a:pt x="54" y="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7"/>
                    <a:pt x="3" y="27"/>
                    <a:pt x="5" y="27"/>
                  </a:cubicBezTo>
                  <a:close/>
                </a:path>
              </a:pathLst>
            </a:custGeom>
            <a:solidFill>
              <a:srgbClr val="F8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58">
              <a:extLst>
                <a:ext uri="{FF2B5EF4-FFF2-40B4-BE49-F238E27FC236}">
                  <a16:creationId xmlns:a16="http://schemas.microsoft.com/office/drawing/2014/main" xmlns="" id="{D9FFBEBA-D1F6-49AC-9314-FAA81387C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5063" y="5892801"/>
              <a:ext cx="119063" cy="58738"/>
            </a:xfrm>
            <a:custGeom>
              <a:avLst/>
              <a:gdLst>
                <a:gd name="T0" fmla="*/ 63 w 63"/>
                <a:gd name="T1" fmla="*/ 5 h 30"/>
                <a:gd name="T2" fmla="*/ 56 w 63"/>
                <a:gd name="T3" fmla="*/ 30 h 30"/>
                <a:gd name="T4" fmla="*/ 0 w 63"/>
                <a:gd name="T5" fmla="*/ 15 h 30"/>
                <a:gd name="T6" fmla="*/ 3 w 63"/>
                <a:gd name="T7" fmla="*/ 13 h 30"/>
                <a:gd name="T8" fmla="*/ 13 w 63"/>
                <a:gd name="T9" fmla="*/ 8 h 30"/>
                <a:gd name="T10" fmla="*/ 25 w 63"/>
                <a:gd name="T11" fmla="*/ 8 h 30"/>
                <a:gd name="T12" fmla="*/ 43 w 63"/>
                <a:gd name="T13" fmla="*/ 0 h 30"/>
                <a:gd name="T14" fmla="*/ 63 w 63"/>
                <a:gd name="T15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30">
                  <a:moveTo>
                    <a:pt x="63" y="5"/>
                  </a:moveTo>
                  <a:cubicBezTo>
                    <a:pt x="56" y="30"/>
                    <a:pt x="56" y="30"/>
                    <a:pt x="56" y="3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5" y="10"/>
                    <a:pt x="9" y="8"/>
                    <a:pt x="13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43" y="0"/>
                    <a:pt x="43" y="0"/>
                    <a:pt x="43" y="0"/>
                  </a:cubicBezTo>
                  <a:lnTo>
                    <a:pt x="63" y="5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59">
              <a:extLst>
                <a:ext uri="{FF2B5EF4-FFF2-40B4-BE49-F238E27FC236}">
                  <a16:creationId xmlns:a16="http://schemas.microsoft.com/office/drawing/2014/main" xmlns="" id="{84C402CE-FADA-4398-8076-DAA26ECE68C4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1888" y="5922963"/>
              <a:ext cx="109538" cy="34925"/>
            </a:xfrm>
            <a:custGeom>
              <a:avLst/>
              <a:gdLst>
                <a:gd name="T0" fmla="*/ 3 w 57"/>
                <a:gd name="T1" fmla="*/ 6 h 19"/>
                <a:gd name="T2" fmla="*/ 53 w 57"/>
                <a:gd name="T3" fmla="*/ 19 h 19"/>
                <a:gd name="T4" fmla="*/ 57 w 57"/>
                <a:gd name="T5" fmla="*/ 16 h 19"/>
                <a:gd name="T6" fmla="*/ 57 w 57"/>
                <a:gd name="T7" fmla="*/ 15 h 19"/>
                <a:gd name="T8" fmla="*/ 1 w 57"/>
                <a:gd name="T9" fmla="*/ 0 h 19"/>
                <a:gd name="T10" fmla="*/ 0 w 57"/>
                <a:gd name="T11" fmla="*/ 2 h 19"/>
                <a:gd name="T12" fmla="*/ 3 w 57"/>
                <a:gd name="T13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19">
                  <a:moveTo>
                    <a:pt x="3" y="6"/>
                  </a:moveTo>
                  <a:cubicBezTo>
                    <a:pt x="53" y="19"/>
                    <a:pt x="53" y="19"/>
                    <a:pt x="53" y="19"/>
                  </a:cubicBezTo>
                  <a:cubicBezTo>
                    <a:pt x="55" y="19"/>
                    <a:pt x="57" y="18"/>
                    <a:pt x="57" y="16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1" y="5"/>
                    <a:pt x="3" y="6"/>
                  </a:cubicBezTo>
                  <a:close/>
                </a:path>
              </a:pathLst>
            </a:custGeom>
            <a:solidFill>
              <a:srgbClr val="F8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0">
              <a:extLst>
                <a:ext uri="{FF2B5EF4-FFF2-40B4-BE49-F238E27FC236}">
                  <a16:creationId xmlns:a16="http://schemas.microsoft.com/office/drawing/2014/main" xmlns="" id="{EBECC728-9F51-4298-BC68-CA806BEBE7DE}"/>
                </a:ext>
              </a:extLst>
            </p:cNvPr>
            <p:cNvSpPr>
              <a:spLocks/>
            </p:cNvSpPr>
            <p:nvPr/>
          </p:nvSpPr>
          <p:spPr bwMode="auto">
            <a:xfrm>
              <a:off x="7767638" y="5565776"/>
              <a:ext cx="152400" cy="295275"/>
            </a:xfrm>
            <a:custGeom>
              <a:avLst/>
              <a:gdLst>
                <a:gd name="T0" fmla="*/ 31 w 80"/>
                <a:gd name="T1" fmla="*/ 27 h 155"/>
                <a:gd name="T2" fmla="*/ 31 w 80"/>
                <a:gd name="T3" fmla="*/ 0 h 155"/>
                <a:gd name="T4" fmla="*/ 0 w 80"/>
                <a:gd name="T5" fmla="*/ 20 h 155"/>
                <a:gd name="T6" fmla="*/ 4 w 80"/>
                <a:gd name="T7" fmla="*/ 44 h 155"/>
                <a:gd name="T8" fmla="*/ 62 w 80"/>
                <a:gd name="T9" fmla="*/ 155 h 155"/>
                <a:gd name="T10" fmla="*/ 80 w 80"/>
                <a:gd name="T11" fmla="*/ 146 h 155"/>
                <a:gd name="T12" fmla="*/ 31 w 80"/>
                <a:gd name="T13" fmla="*/ 27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155">
                  <a:moveTo>
                    <a:pt x="31" y="27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17" y="2"/>
                    <a:pt x="12" y="15"/>
                    <a:pt x="0" y="20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62" y="155"/>
                    <a:pt x="62" y="155"/>
                    <a:pt x="62" y="155"/>
                  </a:cubicBezTo>
                  <a:cubicBezTo>
                    <a:pt x="80" y="146"/>
                    <a:pt x="80" y="146"/>
                    <a:pt x="80" y="146"/>
                  </a:cubicBezTo>
                  <a:lnTo>
                    <a:pt x="31" y="27"/>
                  </a:lnTo>
                  <a:close/>
                </a:path>
              </a:pathLst>
            </a:custGeom>
            <a:solidFill>
              <a:srgbClr val="E69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1">
              <a:extLst>
                <a:ext uri="{FF2B5EF4-FFF2-40B4-BE49-F238E27FC236}">
                  <a16:creationId xmlns:a16="http://schemas.microsoft.com/office/drawing/2014/main" xmlns="" id="{154C4E56-6A55-4BAE-ACFF-D72207EF1F71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1126" y="5327651"/>
              <a:ext cx="109538" cy="276225"/>
            </a:xfrm>
            <a:custGeom>
              <a:avLst/>
              <a:gdLst>
                <a:gd name="T0" fmla="*/ 58 w 58"/>
                <a:gd name="T1" fmla="*/ 10 h 145"/>
                <a:gd name="T2" fmla="*/ 30 w 58"/>
                <a:gd name="T3" fmla="*/ 0 h 145"/>
                <a:gd name="T4" fmla="*/ 0 w 58"/>
                <a:gd name="T5" fmla="*/ 44 h 145"/>
                <a:gd name="T6" fmla="*/ 19 w 58"/>
                <a:gd name="T7" fmla="*/ 145 h 145"/>
                <a:gd name="T8" fmla="*/ 58 w 58"/>
                <a:gd name="T9" fmla="*/ 135 h 145"/>
                <a:gd name="T10" fmla="*/ 58 w 58"/>
                <a:gd name="T11" fmla="*/ 1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145">
                  <a:moveTo>
                    <a:pt x="58" y="1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9" y="145"/>
                    <a:pt x="19" y="145"/>
                    <a:pt x="19" y="145"/>
                  </a:cubicBezTo>
                  <a:cubicBezTo>
                    <a:pt x="31" y="140"/>
                    <a:pt x="44" y="137"/>
                    <a:pt x="58" y="135"/>
                  </a:cubicBezTo>
                  <a:lnTo>
                    <a:pt x="58" y="10"/>
                  </a:lnTo>
                  <a:close/>
                </a:path>
              </a:pathLst>
            </a:custGeom>
            <a:solidFill>
              <a:srgbClr val="B753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2">
              <a:extLst>
                <a:ext uri="{FF2B5EF4-FFF2-40B4-BE49-F238E27FC236}">
                  <a16:creationId xmlns:a16="http://schemas.microsoft.com/office/drawing/2014/main" xmlns="" id="{41B97CAE-AA4A-4083-969C-EA3B5F27D089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6026" y="5591176"/>
              <a:ext cx="117475" cy="311150"/>
            </a:xfrm>
            <a:custGeom>
              <a:avLst/>
              <a:gdLst>
                <a:gd name="T0" fmla="*/ 24 w 61"/>
                <a:gd name="T1" fmla="*/ 23 h 164"/>
                <a:gd name="T2" fmla="*/ 0 w 61"/>
                <a:gd name="T3" fmla="*/ 159 h 164"/>
                <a:gd name="T4" fmla="*/ 20 w 61"/>
                <a:gd name="T5" fmla="*/ 164 h 164"/>
                <a:gd name="T6" fmla="*/ 56 w 61"/>
                <a:gd name="T7" fmla="*/ 28 h 164"/>
                <a:gd name="T8" fmla="*/ 61 w 61"/>
                <a:gd name="T9" fmla="*/ 18 h 164"/>
                <a:gd name="T10" fmla="*/ 30 w 61"/>
                <a:gd name="T11" fmla="*/ 0 h 164"/>
                <a:gd name="T12" fmla="*/ 24 w 61"/>
                <a:gd name="T13" fmla="*/ 23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64">
                  <a:moveTo>
                    <a:pt x="24" y="23"/>
                  </a:moveTo>
                  <a:cubicBezTo>
                    <a:pt x="0" y="159"/>
                    <a:pt x="0" y="159"/>
                    <a:pt x="0" y="159"/>
                  </a:cubicBezTo>
                  <a:cubicBezTo>
                    <a:pt x="20" y="164"/>
                    <a:pt x="20" y="164"/>
                    <a:pt x="20" y="16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48" y="14"/>
                    <a:pt x="42" y="5"/>
                    <a:pt x="30" y="0"/>
                  </a:cubicBezTo>
                  <a:lnTo>
                    <a:pt x="24" y="23"/>
                  </a:lnTo>
                  <a:close/>
                </a:path>
              </a:pathLst>
            </a:custGeom>
            <a:solidFill>
              <a:srgbClr val="E69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3">
              <a:extLst>
                <a:ext uri="{FF2B5EF4-FFF2-40B4-BE49-F238E27FC236}">
                  <a16:creationId xmlns:a16="http://schemas.microsoft.com/office/drawing/2014/main" xmlns="" id="{3907B4C1-8AA4-44FD-899F-1302F9A0F38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2063" y="5330826"/>
              <a:ext cx="204788" cy="293688"/>
            </a:xfrm>
            <a:custGeom>
              <a:avLst/>
              <a:gdLst>
                <a:gd name="T0" fmla="*/ 36 w 107"/>
                <a:gd name="T1" fmla="*/ 0 h 154"/>
                <a:gd name="T2" fmla="*/ 0 w 107"/>
                <a:gd name="T3" fmla="*/ 140 h 154"/>
                <a:gd name="T4" fmla="*/ 37 w 107"/>
                <a:gd name="T5" fmla="*/ 154 h 154"/>
                <a:gd name="T6" fmla="*/ 107 w 107"/>
                <a:gd name="T7" fmla="*/ 14 h 154"/>
                <a:gd name="T8" fmla="*/ 36 w 107"/>
                <a:gd name="T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54">
                  <a:moveTo>
                    <a:pt x="36" y="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12" y="146"/>
                    <a:pt x="24" y="150"/>
                    <a:pt x="37" y="154"/>
                  </a:cubicBezTo>
                  <a:cubicBezTo>
                    <a:pt x="107" y="14"/>
                    <a:pt x="107" y="14"/>
                    <a:pt x="107" y="14"/>
                  </a:cubicBezTo>
                  <a:lnTo>
                    <a:pt x="36" y="0"/>
                  </a:lnTo>
                  <a:close/>
                </a:path>
              </a:pathLst>
            </a:custGeom>
            <a:solidFill>
              <a:srgbClr val="C25D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4">
              <a:extLst>
                <a:ext uri="{FF2B5EF4-FFF2-40B4-BE49-F238E27FC236}">
                  <a16:creationId xmlns:a16="http://schemas.microsoft.com/office/drawing/2014/main" xmlns="" id="{E1E90099-BFAD-4137-8BB8-F93E6A247E60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4926" y="4729163"/>
              <a:ext cx="136525" cy="155575"/>
            </a:xfrm>
            <a:custGeom>
              <a:avLst/>
              <a:gdLst>
                <a:gd name="T0" fmla="*/ 25 w 72"/>
                <a:gd name="T1" fmla="*/ 80 h 82"/>
                <a:gd name="T2" fmla="*/ 2 w 72"/>
                <a:gd name="T3" fmla="*/ 46 h 82"/>
                <a:gd name="T4" fmla="*/ 5 w 72"/>
                <a:gd name="T5" fmla="*/ 22 h 82"/>
                <a:gd name="T6" fmla="*/ 64 w 72"/>
                <a:gd name="T7" fmla="*/ 39 h 82"/>
                <a:gd name="T8" fmla="*/ 25 w 72"/>
                <a:gd name="T9" fmla="*/ 8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82">
                  <a:moveTo>
                    <a:pt x="25" y="80"/>
                  </a:moveTo>
                  <a:cubicBezTo>
                    <a:pt x="3" y="82"/>
                    <a:pt x="2" y="46"/>
                    <a:pt x="2" y="46"/>
                  </a:cubicBezTo>
                  <a:cubicBezTo>
                    <a:pt x="0" y="35"/>
                    <a:pt x="5" y="22"/>
                    <a:pt x="5" y="22"/>
                  </a:cubicBezTo>
                  <a:cubicBezTo>
                    <a:pt x="34" y="0"/>
                    <a:pt x="64" y="39"/>
                    <a:pt x="64" y="39"/>
                  </a:cubicBezTo>
                  <a:cubicBezTo>
                    <a:pt x="72" y="65"/>
                    <a:pt x="25" y="80"/>
                    <a:pt x="25" y="80"/>
                  </a:cubicBezTo>
                  <a:close/>
                </a:path>
              </a:pathLst>
            </a:custGeom>
            <a:solidFill>
              <a:srgbClr val="E69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5">
              <a:extLst>
                <a:ext uri="{FF2B5EF4-FFF2-40B4-BE49-F238E27FC236}">
                  <a16:creationId xmlns:a16="http://schemas.microsoft.com/office/drawing/2014/main" xmlns="" id="{E7C957CC-9523-48FE-979B-0A09C5D2ED0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1751" y="4714876"/>
              <a:ext cx="155575" cy="142875"/>
            </a:xfrm>
            <a:custGeom>
              <a:avLst/>
              <a:gdLst>
                <a:gd name="T0" fmla="*/ 76 w 81"/>
                <a:gd name="T1" fmla="*/ 57 h 75"/>
                <a:gd name="T2" fmla="*/ 66 w 81"/>
                <a:gd name="T3" fmla="*/ 72 h 75"/>
                <a:gd name="T4" fmla="*/ 51 w 81"/>
                <a:gd name="T5" fmla="*/ 70 h 75"/>
                <a:gd name="T6" fmla="*/ 44 w 81"/>
                <a:gd name="T7" fmla="*/ 61 h 75"/>
                <a:gd name="T8" fmla="*/ 49 w 81"/>
                <a:gd name="T9" fmla="*/ 50 h 75"/>
                <a:gd name="T10" fmla="*/ 39 w 81"/>
                <a:gd name="T11" fmla="*/ 57 h 75"/>
                <a:gd name="T12" fmla="*/ 35 w 81"/>
                <a:gd name="T13" fmla="*/ 57 h 75"/>
                <a:gd name="T14" fmla="*/ 15 w 81"/>
                <a:gd name="T15" fmla="*/ 37 h 75"/>
                <a:gd name="T16" fmla="*/ 15 w 81"/>
                <a:gd name="T17" fmla="*/ 37 h 75"/>
                <a:gd name="T18" fmla="*/ 8 w 81"/>
                <a:gd name="T19" fmla="*/ 36 h 75"/>
                <a:gd name="T20" fmla="*/ 5 w 81"/>
                <a:gd name="T21" fmla="*/ 22 h 75"/>
                <a:gd name="T22" fmla="*/ 23 w 81"/>
                <a:gd name="T23" fmla="*/ 6 h 75"/>
                <a:gd name="T24" fmla="*/ 57 w 81"/>
                <a:gd name="T25" fmla="*/ 6 h 75"/>
                <a:gd name="T26" fmla="*/ 80 w 81"/>
                <a:gd name="T27" fmla="*/ 40 h 75"/>
                <a:gd name="T28" fmla="*/ 78 w 81"/>
                <a:gd name="T29" fmla="*/ 53 h 75"/>
                <a:gd name="T30" fmla="*/ 76 w 81"/>
                <a:gd name="T31" fmla="*/ 5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1" h="75">
                  <a:moveTo>
                    <a:pt x="76" y="57"/>
                  </a:moveTo>
                  <a:cubicBezTo>
                    <a:pt x="76" y="64"/>
                    <a:pt x="72" y="70"/>
                    <a:pt x="66" y="72"/>
                  </a:cubicBezTo>
                  <a:cubicBezTo>
                    <a:pt x="62" y="75"/>
                    <a:pt x="57" y="74"/>
                    <a:pt x="51" y="70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50" y="57"/>
                    <a:pt x="49" y="51"/>
                    <a:pt x="49" y="50"/>
                  </a:cubicBezTo>
                  <a:cubicBezTo>
                    <a:pt x="48" y="44"/>
                    <a:pt x="39" y="49"/>
                    <a:pt x="39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6" y="47"/>
                    <a:pt x="15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1" y="36"/>
                    <a:pt x="8" y="36"/>
                    <a:pt x="8" y="36"/>
                  </a:cubicBezTo>
                  <a:cubicBezTo>
                    <a:pt x="0" y="36"/>
                    <a:pt x="2" y="28"/>
                    <a:pt x="5" y="22"/>
                  </a:cubicBezTo>
                  <a:cubicBezTo>
                    <a:pt x="8" y="14"/>
                    <a:pt x="15" y="6"/>
                    <a:pt x="23" y="6"/>
                  </a:cubicBezTo>
                  <a:cubicBezTo>
                    <a:pt x="35" y="0"/>
                    <a:pt x="45" y="0"/>
                    <a:pt x="57" y="6"/>
                  </a:cubicBezTo>
                  <a:cubicBezTo>
                    <a:pt x="72" y="7"/>
                    <a:pt x="78" y="28"/>
                    <a:pt x="80" y="40"/>
                  </a:cubicBezTo>
                  <a:cubicBezTo>
                    <a:pt x="81" y="44"/>
                    <a:pt x="80" y="49"/>
                    <a:pt x="78" y="53"/>
                  </a:cubicBezTo>
                  <a:lnTo>
                    <a:pt x="76" y="57"/>
                  </a:lnTo>
                  <a:close/>
                </a:path>
              </a:pathLst>
            </a:custGeom>
            <a:solidFill>
              <a:srgbClr val="292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66">
              <a:extLst>
                <a:ext uri="{FF2B5EF4-FFF2-40B4-BE49-F238E27FC236}">
                  <a16:creationId xmlns:a16="http://schemas.microsoft.com/office/drawing/2014/main" xmlns="" id="{52715C68-4F05-4065-AB0D-284AE4E0FF3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7151" y="4865688"/>
              <a:ext cx="192088" cy="523875"/>
            </a:xfrm>
            <a:custGeom>
              <a:avLst/>
              <a:gdLst>
                <a:gd name="T0" fmla="*/ 53 w 101"/>
                <a:gd name="T1" fmla="*/ 0 h 275"/>
                <a:gd name="T2" fmla="*/ 28 w 101"/>
                <a:gd name="T3" fmla="*/ 17 h 275"/>
                <a:gd name="T4" fmla="*/ 0 w 101"/>
                <a:gd name="T5" fmla="*/ 253 h 275"/>
                <a:gd name="T6" fmla="*/ 101 w 101"/>
                <a:gd name="T7" fmla="*/ 263 h 275"/>
                <a:gd name="T8" fmla="*/ 76 w 101"/>
                <a:gd name="T9" fmla="*/ 26 h 275"/>
                <a:gd name="T10" fmla="*/ 60 w 101"/>
                <a:gd name="T11" fmla="*/ 6 h 275"/>
                <a:gd name="T12" fmla="*/ 53 w 101"/>
                <a:gd name="T13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275">
                  <a:moveTo>
                    <a:pt x="53" y="0"/>
                  </a:moveTo>
                  <a:cubicBezTo>
                    <a:pt x="28" y="17"/>
                    <a:pt x="28" y="17"/>
                    <a:pt x="28" y="17"/>
                  </a:cubicBezTo>
                  <a:cubicBezTo>
                    <a:pt x="0" y="253"/>
                    <a:pt x="0" y="253"/>
                    <a:pt x="0" y="253"/>
                  </a:cubicBezTo>
                  <a:cubicBezTo>
                    <a:pt x="0" y="253"/>
                    <a:pt x="76" y="275"/>
                    <a:pt x="101" y="263"/>
                  </a:cubicBezTo>
                  <a:cubicBezTo>
                    <a:pt x="101" y="263"/>
                    <a:pt x="100" y="93"/>
                    <a:pt x="76" y="26"/>
                  </a:cubicBezTo>
                  <a:cubicBezTo>
                    <a:pt x="73" y="18"/>
                    <a:pt x="67" y="11"/>
                    <a:pt x="60" y="6"/>
                  </a:cubicBezTo>
                  <a:lnTo>
                    <a:pt x="53" y="0"/>
                  </a:lnTo>
                  <a:close/>
                </a:path>
              </a:pathLst>
            </a:custGeom>
            <a:solidFill>
              <a:srgbClr val="C49A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67">
              <a:extLst>
                <a:ext uri="{FF2B5EF4-FFF2-40B4-BE49-F238E27FC236}">
                  <a16:creationId xmlns:a16="http://schemas.microsoft.com/office/drawing/2014/main" xmlns="" id="{774737D7-573F-4F71-BFC8-EA2597203856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2551" y="4903788"/>
              <a:ext cx="125413" cy="236538"/>
            </a:xfrm>
            <a:custGeom>
              <a:avLst/>
              <a:gdLst>
                <a:gd name="T0" fmla="*/ 0 w 66"/>
                <a:gd name="T1" fmla="*/ 42 h 124"/>
                <a:gd name="T2" fmla="*/ 27 w 66"/>
                <a:gd name="T3" fmla="*/ 0 h 124"/>
                <a:gd name="T4" fmla="*/ 60 w 66"/>
                <a:gd name="T5" fmla="*/ 67 h 124"/>
                <a:gd name="T6" fmla="*/ 66 w 66"/>
                <a:gd name="T7" fmla="*/ 124 h 124"/>
                <a:gd name="T8" fmla="*/ 54 w 66"/>
                <a:gd name="T9" fmla="*/ 124 h 124"/>
                <a:gd name="T10" fmla="*/ 48 w 66"/>
                <a:gd name="T11" fmla="*/ 56 h 124"/>
                <a:gd name="T12" fmla="*/ 31 w 66"/>
                <a:gd name="T13" fmla="*/ 18 h 124"/>
                <a:gd name="T14" fmla="*/ 0 w 66"/>
                <a:gd name="T15" fmla="*/ 4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24">
                  <a:moveTo>
                    <a:pt x="0" y="42"/>
                  </a:moveTo>
                  <a:cubicBezTo>
                    <a:pt x="0" y="42"/>
                    <a:pt x="7" y="4"/>
                    <a:pt x="27" y="0"/>
                  </a:cubicBezTo>
                  <a:cubicBezTo>
                    <a:pt x="27" y="0"/>
                    <a:pt x="58" y="0"/>
                    <a:pt x="60" y="67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4" y="124"/>
                    <a:pt x="54" y="124"/>
                    <a:pt x="54" y="124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8" y="56"/>
                    <a:pt x="40" y="3"/>
                    <a:pt x="31" y="18"/>
                  </a:cubicBezTo>
                  <a:cubicBezTo>
                    <a:pt x="27" y="23"/>
                    <a:pt x="0" y="42"/>
                    <a:pt x="0" y="42"/>
                  </a:cubicBezTo>
                  <a:close/>
                </a:path>
              </a:pathLst>
            </a:custGeom>
            <a:solidFill>
              <a:srgbClr val="0D16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68">
              <a:extLst>
                <a:ext uri="{FF2B5EF4-FFF2-40B4-BE49-F238E27FC236}">
                  <a16:creationId xmlns:a16="http://schemas.microsoft.com/office/drawing/2014/main" xmlns="" id="{E6E85897-E631-458A-BD48-D4D09DF24ED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1251" y="5222876"/>
              <a:ext cx="71438" cy="57150"/>
            </a:xfrm>
            <a:custGeom>
              <a:avLst/>
              <a:gdLst>
                <a:gd name="T0" fmla="*/ 9 w 37"/>
                <a:gd name="T1" fmla="*/ 26 h 30"/>
                <a:gd name="T2" fmla="*/ 4 w 37"/>
                <a:gd name="T3" fmla="*/ 26 h 30"/>
                <a:gd name="T4" fmla="*/ 6 w 37"/>
                <a:gd name="T5" fmla="*/ 21 h 30"/>
                <a:gd name="T6" fmla="*/ 0 w 37"/>
                <a:gd name="T7" fmla="*/ 23 h 30"/>
                <a:gd name="T8" fmla="*/ 5 w 37"/>
                <a:gd name="T9" fmla="*/ 11 h 30"/>
                <a:gd name="T10" fmla="*/ 18 w 37"/>
                <a:gd name="T11" fmla="*/ 6 h 30"/>
                <a:gd name="T12" fmla="*/ 30 w 37"/>
                <a:gd name="T13" fmla="*/ 0 h 30"/>
                <a:gd name="T14" fmla="*/ 37 w 37"/>
                <a:gd name="T15" fmla="*/ 8 h 30"/>
                <a:gd name="T16" fmla="*/ 29 w 37"/>
                <a:gd name="T17" fmla="*/ 16 h 30"/>
                <a:gd name="T18" fmla="*/ 24 w 37"/>
                <a:gd name="T19" fmla="*/ 20 h 30"/>
                <a:gd name="T20" fmla="*/ 21 w 37"/>
                <a:gd name="T21" fmla="*/ 25 h 30"/>
                <a:gd name="T22" fmla="*/ 15 w 37"/>
                <a:gd name="T23" fmla="*/ 27 h 30"/>
                <a:gd name="T24" fmla="*/ 18 w 37"/>
                <a:gd name="T25" fmla="*/ 21 h 30"/>
                <a:gd name="T26" fmla="*/ 15 w 37"/>
                <a:gd name="T27" fmla="*/ 24 h 30"/>
                <a:gd name="T28" fmla="*/ 8 w 37"/>
                <a:gd name="T29" fmla="*/ 28 h 30"/>
                <a:gd name="T30" fmla="*/ 9 w 37"/>
                <a:gd name="T31" fmla="*/ 2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7" h="30">
                  <a:moveTo>
                    <a:pt x="9" y="26"/>
                  </a:moveTo>
                  <a:cubicBezTo>
                    <a:pt x="7" y="28"/>
                    <a:pt x="4" y="26"/>
                    <a:pt x="4" y="26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4" y="25"/>
                    <a:pt x="0" y="23"/>
                    <a:pt x="0" y="23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19" y="29"/>
                    <a:pt x="15" y="27"/>
                    <a:pt x="15" y="27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3" y="30"/>
                    <a:pt x="8" y="28"/>
                    <a:pt x="8" y="28"/>
                  </a:cubicBezTo>
                  <a:lnTo>
                    <a:pt x="9" y="26"/>
                  </a:lnTo>
                  <a:close/>
                </a:path>
              </a:pathLst>
            </a:custGeom>
            <a:solidFill>
              <a:srgbClr val="E69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69">
              <a:extLst>
                <a:ext uri="{FF2B5EF4-FFF2-40B4-BE49-F238E27FC236}">
                  <a16:creationId xmlns:a16="http://schemas.microsoft.com/office/drawing/2014/main" xmlns="" id="{E776D188-D6E7-4C5F-B8C8-FF0FE7C64077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3638" y="4913313"/>
              <a:ext cx="284163" cy="328613"/>
            </a:xfrm>
            <a:custGeom>
              <a:avLst/>
              <a:gdLst>
                <a:gd name="T0" fmla="*/ 127 w 149"/>
                <a:gd name="T1" fmla="*/ 7 h 172"/>
                <a:gd name="T2" fmla="*/ 92 w 149"/>
                <a:gd name="T3" fmla="*/ 54 h 172"/>
                <a:gd name="T4" fmla="*/ 60 w 149"/>
                <a:gd name="T5" fmla="*/ 107 h 172"/>
                <a:gd name="T6" fmla="*/ 0 w 149"/>
                <a:gd name="T7" fmla="*/ 161 h 172"/>
                <a:gd name="T8" fmla="*/ 9 w 149"/>
                <a:gd name="T9" fmla="*/ 172 h 172"/>
                <a:gd name="T10" fmla="*/ 91 w 149"/>
                <a:gd name="T11" fmla="*/ 123 h 172"/>
                <a:gd name="T12" fmla="*/ 134 w 149"/>
                <a:gd name="T13" fmla="*/ 43 h 172"/>
                <a:gd name="T14" fmla="*/ 127 w 149"/>
                <a:gd name="T15" fmla="*/ 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9" h="172">
                  <a:moveTo>
                    <a:pt x="127" y="7"/>
                  </a:moveTo>
                  <a:cubicBezTo>
                    <a:pt x="127" y="7"/>
                    <a:pt x="111" y="0"/>
                    <a:pt x="92" y="54"/>
                  </a:cubicBezTo>
                  <a:cubicBezTo>
                    <a:pt x="76" y="98"/>
                    <a:pt x="60" y="107"/>
                    <a:pt x="60" y="107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9" y="172"/>
                    <a:pt x="9" y="172"/>
                    <a:pt x="9" y="172"/>
                  </a:cubicBezTo>
                  <a:cubicBezTo>
                    <a:pt x="91" y="123"/>
                    <a:pt x="91" y="123"/>
                    <a:pt x="91" y="123"/>
                  </a:cubicBezTo>
                  <a:cubicBezTo>
                    <a:pt x="134" y="43"/>
                    <a:pt x="134" y="43"/>
                    <a:pt x="134" y="43"/>
                  </a:cubicBezTo>
                  <a:cubicBezTo>
                    <a:pt x="134" y="43"/>
                    <a:pt x="149" y="10"/>
                    <a:pt x="127" y="7"/>
                  </a:cubicBezTo>
                  <a:close/>
                </a:path>
              </a:pathLst>
            </a:custGeom>
            <a:solidFill>
              <a:srgbClr val="CEAD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0">
              <a:extLst>
                <a:ext uri="{FF2B5EF4-FFF2-40B4-BE49-F238E27FC236}">
                  <a16:creationId xmlns:a16="http://schemas.microsoft.com/office/drawing/2014/main" xmlns="" id="{5EE94174-9F9C-4072-BE98-731BF2984CC3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7163" y="4903788"/>
              <a:ext cx="142875" cy="406400"/>
            </a:xfrm>
            <a:custGeom>
              <a:avLst/>
              <a:gdLst>
                <a:gd name="T0" fmla="*/ 9 w 75"/>
                <a:gd name="T1" fmla="*/ 47 h 213"/>
                <a:gd name="T2" fmla="*/ 30 w 75"/>
                <a:gd name="T3" fmla="*/ 14 h 213"/>
                <a:gd name="T4" fmla="*/ 71 w 75"/>
                <a:gd name="T5" fmla="*/ 167 h 213"/>
                <a:gd name="T6" fmla="*/ 27 w 75"/>
                <a:gd name="T7" fmla="*/ 204 h 213"/>
                <a:gd name="T8" fmla="*/ 1 w 75"/>
                <a:gd name="T9" fmla="*/ 130 h 213"/>
                <a:gd name="T10" fmla="*/ 9 w 75"/>
                <a:gd name="T11" fmla="*/ 47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213">
                  <a:moveTo>
                    <a:pt x="9" y="47"/>
                  </a:moveTo>
                  <a:cubicBezTo>
                    <a:pt x="9" y="47"/>
                    <a:pt x="11" y="0"/>
                    <a:pt x="30" y="14"/>
                  </a:cubicBezTo>
                  <a:cubicBezTo>
                    <a:pt x="48" y="28"/>
                    <a:pt x="75" y="125"/>
                    <a:pt x="71" y="167"/>
                  </a:cubicBezTo>
                  <a:cubicBezTo>
                    <a:pt x="67" y="208"/>
                    <a:pt x="27" y="204"/>
                    <a:pt x="27" y="204"/>
                  </a:cubicBezTo>
                  <a:cubicBezTo>
                    <a:pt x="27" y="204"/>
                    <a:pt x="0" y="213"/>
                    <a:pt x="1" y="130"/>
                  </a:cubicBezTo>
                  <a:lnTo>
                    <a:pt x="9" y="47"/>
                  </a:lnTo>
                  <a:close/>
                </a:path>
              </a:pathLst>
            </a:custGeom>
            <a:solidFill>
              <a:srgbClr val="0D16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1">
              <a:extLst>
                <a:ext uri="{FF2B5EF4-FFF2-40B4-BE49-F238E27FC236}">
                  <a16:creationId xmlns:a16="http://schemas.microsoft.com/office/drawing/2014/main" xmlns="" id="{D2247174-C237-44AF-B5B4-6252CF955F5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85088" y="5176838"/>
              <a:ext cx="131763" cy="107950"/>
            </a:xfrm>
            <a:custGeom>
              <a:avLst/>
              <a:gdLst>
                <a:gd name="T0" fmla="*/ 1 w 69"/>
                <a:gd name="T1" fmla="*/ 45 h 57"/>
                <a:gd name="T2" fmla="*/ 64 w 69"/>
                <a:gd name="T3" fmla="*/ 0 h 57"/>
                <a:gd name="T4" fmla="*/ 69 w 69"/>
                <a:gd name="T5" fmla="*/ 9 h 57"/>
                <a:gd name="T6" fmla="*/ 0 w 69"/>
                <a:gd name="T7" fmla="*/ 56 h 57"/>
                <a:gd name="T8" fmla="*/ 1 w 69"/>
                <a:gd name="T9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57">
                  <a:moveTo>
                    <a:pt x="1" y="45"/>
                  </a:moveTo>
                  <a:cubicBezTo>
                    <a:pt x="1" y="45"/>
                    <a:pt x="48" y="44"/>
                    <a:pt x="64" y="0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9" y="9"/>
                    <a:pt x="56" y="57"/>
                    <a:pt x="0" y="56"/>
                  </a:cubicBezTo>
                  <a:lnTo>
                    <a:pt x="1" y="45"/>
                  </a:lnTo>
                  <a:close/>
                </a:path>
              </a:pathLst>
            </a:custGeom>
            <a:solidFill>
              <a:srgbClr val="0D16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2">
              <a:extLst>
                <a:ext uri="{FF2B5EF4-FFF2-40B4-BE49-F238E27FC236}">
                  <a16:creationId xmlns:a16="http://schemas.microsoft.com/office/drawing/2014/main" xmlns="" id="{3201DC48-4785-470A-A410-12C045508F0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7801" y="4897438"/>
              <a:ext cx="38100" cy="49213"/>
            </a:xfrm>
            <a:custGeom>
              <a:avLst/>
              <a:gdLst>
                <a:gd name="T0" fmla="*/ 2 w 20"/>
                <a:gd name="T1" fmla="*/ 25 h 25"/>
                <a:gd name="T2" fmla="*/ 4 w 20"/>
                <a:gd name="T3" fmla="*/ 0 h 25"/>
                <a:gd name="T4" fmla="*/ 9 w 20"/>
                <a:gd name="T5" fmla="*/ 2 h 25"/>
                <a:gd name="T6" fmla="*/ 20 w 20"/>
                <a:gd name="T7" fmla="*/ 20 h 25"/>
                <a:gd name="T8" fmla="*/ 16 w 20"/>
                <a:gd name="T9" fmla="*/ 21 h 25"/>
                <a:gd name="T10" fmla="*/ 6 w 20"/>
                <a:gd name="T11" fmla="*/ 6 h 25"/>
                <a:gd name="T12" fmla="*/ 7 w 20"/>
                <a:gd name="T13" fmla="*/ 25 h 25"/>
                <a:gd name="T14" fmla="*/ 2 w 20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5">
                  <a:moveTo>
                    <a:pt x="2" y="25"/>
                  </a:moveTo>
                  <a:cubicBezTo>
                    <a:pt x="0" y="3"/>
                    <a:pt x="3" y="1"/>
                    <a:pt x="4" y="0"/>
                  </a:cubicBezTo>
                  <a:cubicBezTo>
                    <a:pt x="5" y="0"/>
                    <a:pt x="7" y="0"/>
                    <a:pt x="9" y="2"/>
                  </a:cubicBezTo>
                  <a:cubicBezTo>
                    <a:pt x="15" y="8"/>
                    <a:pt x="20" y="19"/>
                    <a:pt x="20" y="20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1" y="11"/>
                    <a:pt x="6" y="6"/>
                  </a:cubicBezTo>
                  <a:cubicBezTo>
                    <a:pt x="6" y="9"/>
                    <a:pt x="6" y="17"/>
                    <a:pt x="7" y="25"/>
                  </a:cubicBezTo>
                  <a:lnTo>
                    <a:pt x="2" y="25"/>
                  </a:lnTo>
                  <a:close/>
                </a:path>
              </a:pathLst>
            </a:custGeom>
            <a:solidFill>
              <a:srgbClr val="0D16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3">
              <a:extLst>
                <a:ext uri="{FF2B5EF4-FFF2-40B4-BE49-F238E27FC236}">
                  <a16:creationId xmlns:a16="http://schemas.microsoft.com/office/drawing/2014/main" xmlns="" id="{985B745A-7193-450C-B462-52CD8DB8B667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2376" y="5597526"/>
              <a:ext cx="111125" cy="280988"/>
            </a:xfrm>
            <a:custGeom>
              <a:avLst/>
              <a:gdLst>
                <a:gd name="T0" fmla="*/ 25 w 70"/>
                <a:gd name="T1" fmla="*/ 0 h 177"/>
                <a:gd name="T2" fmla="*/ 25 w 70"/>
                <a:gd name="T3" fmla="*/ 4 h 177"/>
                <a:gd name="T4" fmla="*/ 0 w 70"/>
                <a:gd name="T5" fmla="*/ 166 h 177"/>
                <a:gd name="T6" fmla="*/ 35 w 70"/>
                <a:gd name="T7" fmla="*/ 177 h 177"/>
                <a:gd name="T8" fmla="*/ 70 w 70"/>
                <a:gd name="T9" fmla="*/ 17 h 177"/>
                <a:gd name="T10" fmla="*/ 25 w 70"/>
                <a:gd name="T11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177">
                  <a:moveTo>
                    <a:pt x="25" y="0"/>
                  </a:moveTo>
                  <a:lnTo>
                    <a:pt x="25" y="4"/>
                  </a:lnTo>
                  <a:lnTo>
                    <a:pt x="0" y="166"/>
                  </a:lnTo>
                  <a:lnTo>
                    <a:pt x="35" y="177"/>
                  </a:lnTo>
                  <a:lnTo>
                    <a:pt x="70" y="1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C25D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74">
              <a:extLst>
                <a:ext uri="{FF2B5EF4-FFF2-40B4-BE49-F238E27FC236}">
                  <a16:creationId xmlns:a16="http://schemas.microsoft.com/office/drawing/2014/main" xmlns="" id="{6AE816E2-1B6A-4D49-9483-070558FF4AB8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2376" y="5597526"/>
              <a:ext cx="111125" cy="280988"/>
            </a:xfrm>
            <a:custGeom>
              <a:avLst/>
              <a:gdLst>
                <a:gd name="T0" fmla="*/ 25 w 70"/>
                <a:gd name="T1" fmla="*/ 0 h 177"/>
                <a:gd name="T2" fmla="*/ 25 w 70"/>
                <a:gd name="T3" fmla="*/ 4 h 177"/>
                <a:gd name="T4" fmla="*/ 0 w 70"/>
                <a:gd name="T5" fmla="*/ 166 h 177"/>
                <a:gd name="T6" fmla="*/ 35 w 70"/>
                <a:gd name="T7" fmla="*/ 177 h 177"/>
                <a:gd name="T8" fmla="*/ 70 w 70"/>
                <a:gd name="T9" fmla="*/ 1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77">
                  <a:moveTo>
                    <a:pt x="25" y="0"/>
                  </a:moveTo>
                  <a:lnTo>
                    <a:pt x="25" y="4"/>
                  </a:lnTo>
                  <a:lnTo>
                    <a:pt x="0" y="166"/>
                  </a:lnTo>
                  <a:lnTo>
                    <a:pt x="35" y="177"/>
                  </a:lnTo>
                  <a:lnTo>
                    <a:pt x="70" y="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75">
              <a:extLst>
                <a:ext uri="{FF2B5EF4-FFF2-40B4-BE49-F238E27FC236}">
                  <a16:creationId xmlns:a16="http://schemas.microsoft.com/office/drawing/2014/main" xmlns="" id="{C32BDCE9-34BA-4BA2-927C-09D7880184C0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0163" y="4806951"/>
              <a:ext cx="7938" cy="31750"/>
            </a:xfrm>
            <a:custGeom>
              <a:avLst/>
              <a:gdLst>
                <a:gd name="T0" fmla="*/ 0 w 4"/>
                <a:gd name="T1" fmla="*/ 1 h 17"/>
                <a:gd name="T2" fmla="*/ 0 w 4"/>
                <a:gd name="T3" fmla="*/ 3 h 17"/>
                <a:gd name="T4" fmla="*/ 0 w 4"/>
                <a:gd name="T5" fmla="*/ 11 h 17"/>
                <a:gd name="T6" fmla="*/ 2 w 4"/>
                <a:gd name="T7" fmla="*/ 17 h 17"/>
                <a:gd name="T8" fmla="*/ 3 w 4"/>
                <a:gd name="T9" fmla="*/ 17 h 17"/>
                <a:gd name="T10" fmla="*/ 3 w 4"/>
                <a:gd name="T11" fmla="*/ 15 h 17"/>
                <a:gd name="T12" fmla="*/ 2 w 4"/>
                <a:gd name="T13" fmla="*/ 10 h 17"/>
                <a:gd name="T14" fmla="*/ 2 w 4"/>
                <a:gd name="T15" fmla="*/ 3 h 17"/>
                <a:gd name="T16" fmla="*/ 2 w 4"/>
                <a:gd name="T17" fmla="*/ 1 h 17"/>
                <a:gd name="T18" fmla="*/ 1 w 4"/>
                <a:gd name="T19" fmla="*/ 0 h 17"/>
                <a:gd name="T20" fmla="*/ 0 w 4"/>
                <a:gd name="T21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7">
                  <a:moveTo>
                    <a:pt x="0" y="1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5"/>
                    <a:pt x="0" y="8"/>
                    <a:pt x="0" y="11"/>
                  </a:cubicBezTo>
                  <a:cubicBezTo>
                    <a:pt x="0" y="13"/>
                    <a:pt x="1" y="15"/>
                    <a:pt x="2" y="17"/>
                  </a:cubicBezTo>
                  <a:cubicBezTo>
                    <a:pt x="2" y="17"/>
                    <a:pt x="3" y="17"/>
                    <a:pt x="3" y="17"/>
                  </a:cubicBezTo>
                  <a:cubicBezTo>
                    <a:pt x="4" y="16"/>
                    <a:pt x="4" y="16"/>
                    <a:pt x="3" y="15"/>
                  </a:cubicBezTo>
                  <a:cubicBezTo>
                    <a:pt x="3" y="15"/>
                    <a:pt x="2" y="13"/>
                    <a:pt x="2" y="10"/>
                  </a:cubicBezTo>
                  <a:cubicBezTo>
                    <a:pt x="2" y="8"/>
                    <a:pt x="2" y="5"/>
                    <a:pt x="2" y="3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292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6">
              <a:extLst>
                <a:ext uri="{FF2B5EF4-FFF2-40B4-BE49-F238E27FC236}">
                  <a16:creationId xmlns:a16="http://schemas.microsoft.com/office/drawing/2014/main" xmlns="" id="{E4F26B21-0080-413D-ABA5-17C1196EA1C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0163" y="4806951"/>
              <a:ext cx="79375" cy="11113"/>
            </a:xfrm>
            <a:custGeom>
              <a:avLst/>
              <a:gdLst>
                <a:gd name="T0" fmla="*/ 1 w 41"/>
                <a:gd name="T1" fmla="*/ 6 h 6"/>
                <a:gd name="T2" fmla="*/ 40 w 41"/>
                <a:gd name="T3" fmla="*/ 2 h 6"/>
                <a:gd name="T4" fmla="*/ 41 w 41"/>
                <a:gd name="T5" fmla="*/ 1 h 6"/>
                <a:gd name="T6" fmla="*/ 40 w 41"/>
                <a:gd name="T7" fmla="*/ 0 h 6"/>
                <a:gd name="T8" fmla="*/ 1 w 41"/>
                <a:gd name="T9" fmla="*/ 3 h 6"/>
                <a:gd name="T10" fmla="*/ 0 w 41"/>
                <a:gd name="T11" fmla="*/ 5 h 6"/>
                <a:gd name="T12" fmla="*/ 1 w 41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6">
                  <a:moveTo>
                    <a:pt x="1" y="6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1" y="1"/>
                    <a:pt x="41" y="1"/>
                  </a:cubicBezTo>
                  <a:cubicBezTo>
                    <a:pt x="41" y="0"/>
                    <a:pt x="40" y="0"/>
                    <a:pt x="40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0" y="6"/>
                    <a:pt x="1" y="6"/>
                  </a:cubicBezTo>
                </a:path>
              </a:pathLst>
            </a:custGeom>
            <a:solidFill>
              <a:srgbClr val="292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77">
              <a:extLst>
                <a:ext uri="{FF2B5EF4-FFF2-40B4-BE49-F238E27FC236}">
                  <a16:creationId xmlns:a16="http://schemas.microsoft.com/office/drawing/2014/main" xmlns="" id="{9FFC55DA-86F6-4B4B-B35A-8FB0DE14FE45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8738" y="4824413"/>
              <a:ext cx="52388" cy="68263"/>
            </a:xfrm>
            <a:custGeom>
              <a:avLst/>
              <a:gdLst>
                <a:gd name="T0" fmla="*/ 21 w 27"/>
                <a:gd name="T1" fmla="*/ 0 h 36"/>
                <a:gd name="T2" fmla="*/ 0 w 27"/>
                <a:gd name="T3" fmla="*/ 26 h 36"/>
                <a:gd name="T4" fmla="*/ 13 w 27"/>
                <a:gd name="T5" fmla="*/ 33 h 36"/>
                <a:gd name="T6" fmla="*/ 25 w 27"/>
                <a:gd name="T7" fmla="*/ 0 h 36"/>
                <a:gd name="T8" fmla="*/ 21 w 27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6">
                  <a:moveTo>
                    <a:pt x="21" y="0"/>
                  </a:moveTo>
                  <a:cubicBezTo>
                    <a:pt x="21" y="0"/>
                    <a:pt x="17" y="25"/>
                    <a:pt x="0" y="26"/>
                  </a:cubicBezTo>
                  <a:cubicBezTo>
                    <a:pt x="0" y="26"/>
                    <a:pt x="7" y="36"/>
                    <a:pt x="13" y="33"/>
                  </a:cubicBezTo>
                  <a:cubicBezTo>
                    <a:pt x="19" y="29"/>
                    <a:pt x="27" y="23"/>
                    <a:pt x="25" y="0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292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78">
              <a:extLst>
                <a:ext uri="{FF2B5EF4-FFF2-40B4-BE49-F238E27FC236}">
                  <a16:creationId xmlns:a16="http://schemas.microsoft.com/office/drawing/2014/main" xmlns="" id="{56EBD795-020F-4191-B337-E0B465B13D28}"/>
                </a:ext>
              </a:extLst>
            </p:cNvPr>
            <p:cNvSpPr>
              <a:spLocks/>
            </p:cNvSpPr>
            <p:nvPr/>
          </p:nvSpPr>
          <p:spPr bwMode="auto">
            <a:xfrm>
              <a:off x="7767638" y="5568951"/>
              <a:ext cx="163513" cy="273050"/>
            </a:xfrm>
            <a:custGeom>
              <a:avLst/>
              <a:gdLst>
                <a:gd name="T0" fmla="*/ 0 w 103"/>
                <a:gd name="T1" fmla="*/ 22 h 172"/>
                <a:gd name="T2" fmla="*/ 4 w 103"/>
                <a:gd name="T3" fmla="*/ 51 h 172"/>
                <a:gd name="T4" fmla="*/ 68 w 103"/>
                <a:gd name="T5" fmla="*/ 172 h 172"/>
                <a:gd name="T6" fmla="*/ 103 w 103"/>
                <a:gd name="T7" fmla="*/ 155 h 172"/>
                <a:gd name="T8" fmla="*/ 46 w 103"/>
                <a:gd name="T9" fmla="*/ 29 h 172"/>
                <a:gd name="T10" fmla="*/ 46 w 103"/>
                <a:gd name="T11" fmla="*/ 0 h 172"/>
                <a:gd name="T12" fmla="*/ 0 w 103"/>
                <a:gd name="T13" fmla="*/ 2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72">
                  <a:moveTo>
                    <a:pt x="0" y="22"/>
                  </a:moveTo>
                  <a:lnTo>
                    <a:pt x="4" y="51"/>
                  </a:lnTo>
                  <a:lnTo>
                    <a:pt x="68" y="172"/>
                  </a:lnTo>
                  <a:lnTo>
                    <a:pt x="103" y="155"/>
                  </a:lnTo>
                  <a:lnTo>
                    <a:pt x="46" y="29"/>
                  </a:lnTo>
                  <a:lnTo>
                    <a:pt x="46" y="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B753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4" name="组合 163">
            <a:extLst>
              <a:ext uri="{FF2B5EF4-FFF2-40B4-BE49-F238E27FC236}">
                <a16:creationId xmlns:a16="http://schemas.microsoft.com/office/drawing/2014/main" xmlns="" id="{6E3FA5C7-25A5-4697-8C7A-8DE627AA07BA}"/>
              </a:ext>
            </a:extLst>
          </p:cNvPr>
          <p:cNvGrpSpPr/>
          <p:nvPr/>
        </p:nvGrpSpPr>
        <p:grpSpPr>
          <a:xfrm>
            <a:off x="4429780" y="3892086"/>
            <a:ext cx="560715" cy="716237"/>
            <a:chOff x="5777706" y="2274887"/>
            <a:chExt cx="1493838" cy="1908175"/>
          </a:xfrm>
        </p:grpSpPr>
        <p:sp>
          <p:nvSpPr>
            <p:cNvPr id="165" name="Freeform 48">
              <a:extLst>
                <a:ext uri="{FF2B5EF4-FFF2-40B4-BE49-F238E27FC236}">
                  <a16:creationId xmlns:a16="http://schemas.microsoft.com/office/drawing/2014/main" xmlns="" id="{FDAD516C-61DE-4CB9-878D-16AB846647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7706" y="3789362"/>
              <a:ext cx="66675" cy="187325"/>
            </a:xfrm>
            <a:custGeom>
              <a:avLst/>
              <a:gdLst>
                <a:gd name="T0" fmla="*/ 33 w 33"/>
                <a:gd name="T1" fmla="*/ 11 h 93"/>
                <a:gd name="T2" fmla="*/ 28 w 33"/>
                <a:gd name="T3" fmla="*/ 4 h 93"/>
                <a:gd name="T4" fmla="*/ 5 w 33"/>
                <a:gd name="T5" fmla="*/ 4 h 93"/>
                <a:gd name="T6" fmla="*/ 0 w 33"/>
                <a:gd name="T7" fmla="*/ 11 h 93"/>
                <a:gd name="T8" fmla="*/ 3 w 33"/>
                <a:gd name="T9" fmla="*/ 84 h 93"/>
                <a:gd name="T10" fmla="*/ 7 w 33"/>
                <a:gd name="T11" fmla="*/ 90 h 93"/>
                <a:gd name="T12" fmla="*/ 26 w 33"/>
                <a:gd name="T13" fmla="*/ 90 h 93"/>
                <a:gd name="T14" fmla="*/ 30 w 33"/>
                <a:gd name="T15" fmla="*/ 84 h 93"/>
                <a:gd name="T16" fmla="*/ 30 w 33"/>
                <a:gd name="T17" fmla="*/ 84 h 93"/>
                <a:gd name="T18" fmla="*/ 33 w 33"/>
                <a:gd name="T19" fmla="*/ 1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93">
                  <a:moveTo>
                    <a:pt x="33" y="11"/>
                  </a:moveTo>
                  <a:cubicBezTo>
                    <a:pt x="33" y="8"/>
                    <a:pt x="31" y="6"/>
                    <a:pt x="28" y="4"/>
                  </a:cubicBezTo>
                  <a:cubicBezTo>
                    <a:pt x="22" y="0"/>
                    <a:pt x="11" y="0"/>
                    <a:pt x="5" y="4"/>
                  </a:cubicBezTo>
                  <a:cubicBezTo>
                    <a:pt x="2" y="6"/>
                    <a:pt x="0" y="8"/>
                    <a:pt x="0" y="11"/>
                  </a:cubicBezTo>
                  <a:cubicBezTo>
                    <a:pt x="3" y="84"/>
                    <a:pt x="3" y="84"/>
                    <a:pt x="3" y="84"/>
                  </a:cubicBezTo>
                  <a:cubicBezTo>
                    <a:pt x="3" y="86"/>
                    <a:pt x="4" y="88"/>
                    <a:pt x="7" y="90"/>
                  </a:cubicBezTo>
                  <a:cubicBezTo>
                    <a:pt x="12" y="93"/>
                    <a:pt x="21" y="93"/>
                    <a:pt x="26" y="90"/>
                  </a:cubicBezTo>
                  <a:cubicBezTo>
                    <a:pt x="29" y="88"/>
                    <a:pt x="30" y="86"/>
                    <a:pt x="30" y="84"/>
                  </a:cubicBezTo>
                  <a:cubicBezTo>
                    <a:pt x="30" y="84"/>
                    <a:pt x="30" y="84"/>
                    <a:pt x="30" y="84"/>
                  </a:cubicBezTo>
                  <a:lnTo>
                    <a:pt x="33" y="11"/>
                  </a:lnTo>
                  <a:close/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66" name="组合 165">
              <a:extLst>
                <a:ext uri="{FF2B5EF4-FFF2-40B4-BE49-F238E27FC236}">
                  <a16:creationId xmlns:a16="http://schemas.microsoft.com/office/drawing/2014/main" xmlns="" id="{E4F8B968-7C92-4E85-8B72-F23138B8C862}"/>
                </a:ext>
              </a:extLst>
            </p:cNvPr>
            <p:cNvGrpSpPr/>
            <p:nvPr/>
          </p:nvGrpSpPr>
          <p:grpSpPr>
            <a:xfrm>
              <a:off x="5790406" y="2274887"/>
              <a:ext cx="1481138" cy="1908175"/>
              <a:chOff x="5318126" y="1727200"/>
              <a:chExt cx="1481138" cy="1908175"/>
            </a:xfrm>
          </p:grpSpPr>
          <p:sp>
            <p:nvSpPr>
              <p:cNvPr id="167" name="Freeform 60">
                <a:extLst>
                  <a:ext uri="{FF2B5EF4-FFF2-40B4-BE49-F238E27FC236}">
                    <a16:creationId xmlns:a16="http://schemas.microsoft.com/office/drawing/2014/main" xmlns="" id="{4BD69DB9-7499-4CAC-84EE-1C8F454BF6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5751" y="2916237"/>
                <a:ext cx="852488" cy="493713"/>
              </a:xfrm>
              <a:custGeom>
                <a:avLst/>
                <a:gdLst>
                  <a:gd name="T0" fmla="*/ 232 w 537"/>
                  <a:gd name="T1" fmla="*/ 311 h 311"/>
                  <a:gd name="T2" fmla="*/ 0 w 537"/>
                  <a:gd name="T3" fmla="*/ 177 h 311"/>
                  <a:gd name="T4" fmla="*/ 306 w 537"/>
                  <a:gd name="T5" fmla="*/ 0 h 311"/>
                  <a:gd name="T6" fmla="*/ 537 w 537"/>
                  <a:gd name="T7" fmla="*/ 135 h 311"/>
                  <a:gd name="T8" fmla="*/ 232 w 537"/>
                  <a:gd name="T9" fmla="*/ 311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7" h="311">
                    <a:moveTo>
                      <a:pt x="232" y="311"/>
                    </a:moveTo>
                    <a:lnTo>
                      <a:pt x="0" y="177"/>
                    </a:lnTo>
                    <a:lnTo>
                      <a:pt x="306" y="0"/>
                    </a:lnTo>
                    <a:lnTo>
                      <a:pt x="537" y="135"/>
                    </a:lnTo>
                    <a:lnTo>
                      <a:pt x="232" y="311"/>
                    </a:lnTo>
                    <a:close/>
                  </a:path>
                </a:pathLst>
              </a:custGeom>
              <a:solidFill>
                <a:srgbClr val="D0D0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61">
                <a:extLst>
                  <a:ext uri="{FF2B5EF4-FFF2-40B4-BE49-F238E27FC236}">
                    <a16:creationId xmlns:a16="http://schemas.microsoft.com/office/drawing/2014/main" xmlns="" id="{C5B9A760-A541-48B4-B733-29FB3BF04E1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86426" y="2557462"/>
                <a:ext cx="1112838" cy="933450"/>
              </a:xfrm>
              <a:custGeom>
                <a:avLst/>
                <a:gdLst>
                  <a:gd name="T0" fmla="*/ 364 w 701"/>
                  <a:gd name="T1" fmla="*/ 193 h 588"/>
                  <a:gd name="T2" fmla="*/ 700 w 701"/>
                  <a:gd name="T3" fmla="*/ 0 h 588"/>
                  <a:gd name="T4" fmla="*/ 701 w 701"/>
                  <a:gd name="T5" fmla="*/ 184 h 588"/>
                  <a:gd name="T6" fmla="*/ 366 w 701"/>
                  <a:gd name="T7" fmla="*/ 377 h 588"/>
                  <a:gd name="T8" fmla="*/ 336 w 701"/>
                  <a:gd name="T9" fmla="*/ 395 h 588"/>
                  <a:gd name="T10" fmla="*/ 1 w 701"/>
                  <a:gd name="T11" fmla="*/ 588 h 588"/>
                  <a:gd name="T12" fmla="*/ 0 w 701"/>
                  <a:gd name="T13" fmla="*/ 404 h 588"/>
                  <a:gd name="T14" fmla="*/ 335 w 701"/>
                  <a:gd name="T15" fmla="*/ 211 h 588"/>
                  <a:gd name="T16" fmla="*/ 364 w 701"/>
                  <a:gd name="T17" fmla="*/ 193 h 588"/>
                  <a:gd name="T18" fmla="*/ 335 w 701"/>
                  <a:gd name="T19" fmla="*/ 361 h 588"/>
                  <a:gd name="T20" fmla="*/ 335 w 701"/>
                  <a:gd name="T21" fmla="*/ 245 h 588"/>
                  <a:gd name="T22" fmla="*/ 30 w 701"/>
                  <a:gd name="T23" fmla="*/ 422 h 588"/>
                  <a:gd name="T24" fmla="*/ 30 w 701"/>
                  <a:gd name="T25" fmla="*/ 537 h 588"/>
                  <a:gd name="T26" fmla="*/ 335 w 701"/>
                  <a:gd name="T27" fmla="*/ 361 h 588"/>
                  <a:gd name="T28" fmla="*/ 670 w 701"/>
                  <a:gd name="T29" fmla="*/ 168 h 588"/>
                  <a:gd name="T30" fmla="*/ 670 w 701"/>
                  <a:gd name="T31" fmla="*/ 51 h 588"/>
                  <a:gd name="T32" fmla="*/ 366 w 701"/>
                  <a:gd name="T33" fmla="*/ 227 h 588"/>
                  <a:gd name="T34" fmla="*/ 366 w 701"/>
                  <a:gd name="T35" fmla="*/ 344 h 588"/>
                  <a:gd name="T36" fmla="*/ 670 w 701"/>
                  <a:gd name="T37" fmla="*/ 168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01" h="588">
                    <a:moveTo>
                      <a:pt x="364" y="193"/>
                    </a:moveTo>
                    <a:lnTo>
                      <a:pt x="700" y="0"/>
                    </a:lnTo>
                    <a:lnTo>
                      <a:pt x="701" y="184"/>
                    </a:lnTo>
                    <a:lnTo>
                      <a:pt x="366" y="377"/>
                    </a:lnTo>
                    <a:lnTo>
                      <a:pt x="336" y="395"/>
                    </a:lnTo>
                    <a:lnTo>
                      <a:pt x="1" y="588"/>
                    </a:lnTo>
                    <a:lnTo>
                      <a:pt x="0" y="404"/>
                    </a:lnTo>
                    <a:lnTo>
                      <a:pt x="335" y="211"/>
                    </a:lnTo>
                    <a:lnTo>
                      <a:pt x="364" y="193"/>
                    </a:lnTo>
                    <a:close/>
                    <a:moveTo>
                      <a:pt x="335" y="361"/>
                    </a:moveTo>
                    <a:lnTo>
                      <a:pt x="335" y="245"/>
                    </a:lnTo>
                    <a:lnTo>
                      <a:pt x="30" y="422"/>
                    </a:lnTo>
                    <a:lnTo>
                      <a:pt x="30" y="537"/>
                    </a:lnTo>
                    <a:lnTo>
                      <a:pt x="335" y="361"/>
                    </a:lnTo>
                    <a:close/>
                    <a:moveTo>
                      <a:pt x="670" y="168"/>
                    </a:moveTo>
                    <a:lnTo>
                      <a:pt x="670" y="51"/>
                    </a:lnTo>
                    <a:lnTo>
                      <a:pt x="366" y="227"/>
                    </a:lnTo>
                    <a:lnTo>
                      <a:pt x="366" y="344"/>
                    </a:lnTo>
                    <a:lnTo>
                      <a:pt x="670" y="16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63">
                <a:extLst>
                  <a:ext uri="{FF2B5EF4-FFF2-40B4-BE49-F238E27FC236}">
                    <a16:creationId xmlns:a16="http://schemas.microsoft.com/office/drawing/2014/main" xmlns="" id="{9AABB32F-AD23-46D6-8849-1A765A3E63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18126" y="2678112"/>
                <a:ext cx="900113" cy="520700"/>
              </a:xfrm>
              <a:custGeom>
                <a:avLst/>
                <a:gdLst>
                  <a:gd name="T0" fmla="*/ 232 w 567"/>
                  <a:gd name="T1" fmla="*/ 328 h 328"/>
                  <a:gd name="T2" fmla="*/ 0 w 567"/>
                  <a:gd name="T3" fmla="*/ 193 h 328"/>
                  <a:gd name="T4" fmla="*/ 335 w 567"/>
                  <a:gd name="T5" fmla="*/ 0 h 328"/>
                  <a:gd name="T6" fmla="*/ 567 w 567"/>
                  <a:gd name="T7" fmla="*/ 135 h 328"/>
                  <a:gd name="T8" fmla="*/ 232 w 567"/>
                  <a:gd name="T9" fmla="*/ 328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7" h="328">
                    <a:moveTo>
                      <a:pt x="232" y="328"/>
                    </a:moveTo>
                    <a:lnTo>
                      <a:pt x="0" y="193"/>
                    </a:lnTo>
                    <a:lnTo>
                      <a:pt x="335" y="0"/>
                    </a:lnTo>
                    <a:lnTo>
                      <a:pt x="567" y="135"/>
                    </a:lnTo>
                    <a:lnTo>
                      <a:pt x="232" y="328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74">
                <a:extLst>
                  <a:ext uri="{FF2B5EF4-FFF2-40B4-BE49-F238E27FC236}">
                    <a16:creationId xmlns:a16="http://schemas.microsoft.com/office/drawing/2014/main" xmlns="" id="{2A84FB85-D398-454A-8AF9-68CC068C3E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92789" y="3294062"/>
                <a:ext cx="9525" cy="33338"/>
              </a:xfrm>
              <a:custGeom>
                <a:avLst/>
                <a:gdLst>
                  <a:gd name="T0" fmla="*/ 6 w 6"/>
                  <a:gd name="T1" fmla="*/ 0 h 21"/>
                  <a:gd name="T2" fmla="*/ 6 w 6"/>
                  <a:gd name="T3" fmla="*/ 19 h 21"/>
                  <a:gd name="T4" fmla="*/ 0 w 6"/>
                  <a:gd name="T5" fmla="*/ 21 h 21"/>
                  <a:gd name="T6" fmla="*/ 0 w 6"/>
                  <a:gd name="T7" fmla="*/ 2 h 21"/>
                  <a:gd name="T8" fmla="*/ 6 w 6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1">
                    <a:moveTo>
                      <a:pt x="6" y="0"/>
                    </a:moveTo>
                    <a:lnTo>
                      <a:pt x="6" y="19"/>
                    </a:lnTo>
                    <a:lnTo>
                      <a:pt x="0" y="21"/>
                    </a:lnTo>
                    <a:lnTo>
                      <a:pt x="0" y="2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5D5D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75">
                <a:extLst>
                  <a:ext uri="{FF2B5EF4-FFF2-40B4-BE49-F238E27FC236}">
                    <a16:creationId xmlns:a16="http://schemas.microsoft.com/office/drawing/2014/main" xmlns="" id="{33F13171-54C1-47D2-90CB-4A55A585AE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18189" y="3276600"/>
                <a:ext cx="9525" cy="36513"/>
              </a:xfrm>
              <a:custGeom>
                <a:avLst/>
                <a:gdLst>
                  <a:gd name="T0" fmla="*/ 6 w 6"/>
                  <a:gd name="T1" fmla="*/ 0 h 23"/>
                  <a:gd name="T2" fmla="*/ 6 w 6"/>
                  <a:gd name="T3" fmla="*/ 19 h 23"/>
                  <a:gd name="T4" fmla="*/ 0 w 6"/>
                  <a:gd name="T5" fmla="*/ 23 h 23"/>
                  <a:gd name="T6" fmla="*/ 0 w 6"/>
                  <a:gd name="T7" fmla="*/ 4 h 23"/>
                  <a:gd name="T8" fmla="*/ 6 w 6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3">
                    <a:moveTo>
                      <a:pt x="6" y="0"/>
                    </a:moveTo>
                    <a:lnTo>
                      <a:pt x="6" y="19"/>
                    </a:lnTo>
                    <a:lnTo>
                      <a:pt x="0" y="23"/>
                    </a:lnTo>
                    <a:lnTo>
                      <a:pt x="0" y="4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5D5D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76">
                <a:extLst>
                  <a:ext uri="{FF2B5EF4-FFF2-40B4-BE49-F238E27FC236}">
                    <a16:creationId xmlns:a16="http://schemas.microsoft.com/office/drawing/2014/main" xmlns="" id="{C0216AA6-9A34-4476-A1F7-6B0FEBF5D9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3589" y="3263900"/>
                <a:ext cx="9525" cy="34925"/>
              </a:xfrm>
              <a:custGeom>
                <a:avLst/>
                <a:gdLst>
                  <a:gd name="T0" fmla="*/ 6 w 6"/>
                  <a:gd name="T1" fmla="*/ 0 h 22"/>
                  <a:gd name="T2" fmla="*/ 6 w 6"/>
                  <a:gd name="T3" fmla="*/ 19 h 22"/>
                  <a:gd name="T4" fmla="*/ 0 w 6"/>
                  <a:gd name="T5" fmla="*/ 22 h 22"/>
                  <a:gd name="T6" fmla="*/ 0 w 6"/>
                  <a:gd name="T7" fmla="*/ 3 h 22"/>
                  <a:gd name="T8" fmla="*/ 6 w 6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2">
                    <a:moveTo>
                      <a:pt x="6" y="0"/>
                    </a:moveTo>
                    <a:lnTo>
                      <a:pt x="6" y="19"/>
                    </a:lnTo>
                    <a:lnTo>
                      <a:pt x="0" y="22"/>
                    </a:lnTo>
                    <a:lnTo>
                      <a:pt x="0" y="3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5D5D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77">
                <a:extLst>
                  <a:ext uri="{FF2B5EF4-FFF2-40B4-BE49-F238E27FC236}">
                    <a16:creationId xmlns:a16="http://schemas.microsoft.com/office/drawing/2014/main" xmlns="" id="{9C2F57E8-EF50-401D-9BBA-9359DFA972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68989" y="3249612"/>
                <a:ext cx="11113" cy="33338"/>
              </a:xfrm>
              <a:custGeom>
                <a:avLst/>
                <a:gdLst>
                  <a:gd name="T0" fmla="*/ 7 w 7"/>
                  <a:gd name="T1" fmla="*/ 0 h 21"/>
                  <a:gd name="T2" fmla="*/ 7 w 7"/>
                  <a:gd name="T3" fmla="*/ 17 h 21"/>
                  <a:gd name="T4" fmla="*/ 0 w 7"/>
                  <a:gd name="T5" fmla="*/ 21 h 21"/>
                  <a:gd name="T6" fmla="*/ 0 w 7"/>
                  <a:gd name="T7" fmla="*/ 2 h 21"/>
                  <a:gd name="T8" fmla="*/ 7 w 7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1">
                    <a:moveTo>
                      <a:pt x="7" y="0"/>
                    </a:moveTo>
                    <a:lnTo>
                      <a:pt x="7" y="17"/>
                    </a:lnTo>
                    <a:lnTo>
                      <a:pt x="0" y="21"/>
                    </a:lnTo>
                    <a:lnTo>
                      <a:pt x="0" y="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5D5D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78">
                <a:extLst>
                  <a:ext uri="{FF2B5EF4-FFF2-40B4-BE49-F238E27FC236}">
                    <a16:creationId xmlns:a16="http://schemas.microsoft.com/office/drawing/2014/main" xmlns="" id="{B14E34BE-1A9D-4B3A-9906-C0CF077996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5976" y="3232150"/>
                <a:ext cx="9525" cy="36513"/>
              </a:xfrm>
              <a:custGeom>
                <a:avLst/>
                <a:gdLst>
                  <a:gd name="T0" fmla="*/ 6 w 6"/>
                  <a:gd name="T1" fmla="*/ 0 h 23"/>
                  <a:gd name="T2" fmla="*/ 6 w 6"/>
                  <a:gd name="T3" fmla="*/ 20 h 23"/>
                  <a:gd name="T4" fmla="*/ 0 w 6"/>
                  <a:gd name="T5" fmla="*/ 23 h 23"/>
                  <a:gd name="T6" fmla="*/ 0 w 6"/>
                  <a:gd name="T7" fmla="*/ 4 h 23"/>
                  <a:gd name="T8" fmla="*/ 6 w 6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3">
                    <a:moveTo>
                      <a:pt x="6" y="0"/>
                    </a:moveTo>
                    <a:lnTo>
                      <a:pt x="6" y="20"/>
                    </a:lnTo>
                    <a:lnTo>
                      <a:pt x="0" y="23"/>
                    </a:lnTo>
                    <a:lnTo>
                      <a:pt x="0" y="4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5D5D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79">
                <a:extLst>
                  <a:ext uri="{FF2B5EF4-FFF2-40B4-BE49-F238E27FC236}">
                    <a16:creationId xmlns:a16="http://schemas.microsoft.com/office/drawing/2014/main" xmlns="" id="{F15C48BF-B6D2-4327-9E62-03925D1D6A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21376" y="3219450"/>
                <a:ext cx="7938" cy="34925"/>
              </a:xfrm>
              <a:custGeom>
                <a:avLst/>
                <a:gdLst>
                  <a:gd name="T0" fmla="*/ 5 w 5"/>
                  <a:gd name="T1" fmla="*/ 0 h 22"/>
                  <a:gd name="T2" fmla="*/ 5 w 5"/>
                  <a:gd name="T3" fmla="*/ 19 h 22"/>
                  <a:gd name="T4" fmla="*/ 0 w 5"/>
                  <a:gd name="T5" fmla="*/ 22 h 22"/>
                  <a:gd name="T6" fmla="*/ 0 w 5"/>
                  <a:gd name="T7" fmla="*/ 3 h 22"/>
                  <a:gd name="T8" fmla="*/ 5 w 5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2">
                    <a:moveTo>
                      <a:pt x="5" y="0"/>
                    </a:moveTo>
                    <a:lnTo>
                      <a:pt x="5" y="19"/>
                    </a:lnTo>
                    <a:lnTo>
                      <a:pt x="0" y="22"/>
                    </a:lnTo>
                    <a:lnTo>
                      <a:pt x="0" y="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5D5D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80">
                <a:extLst>
                  <a:ext uri="{FF2B5EF4-FFF2-40B4-BE49-F238E27FC236}">
                    <a16:creationId xmlns:a16="http://schemas.microsoft.com/office/drawing/2014/main" xmlns="" id="{93540400-32BE-4B3F-8E86-161E13DB99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5189" y="3205162"/>
                <a:ext cx="11113" cy="33338"/>
              </a:xfrm>
              <a:custGeom>
                <a:avLst/>
                <a:gdLst>
                  <a:gd name="T0" fmla="*/ 7 w 7"/>
                  <a:gd name="T1" fmla="*/ 0 h 21"/>
                  <a:gd name="T2" fmla="*/ 7 w 7"/>
                  <a:gd name="T3" fmla="*/ 17 h 21"/>
                  <a:gd name="T4" fmla="*/ 0 w 7"/>
                  <a:gd name="T5" fmla="*/ 21 h 21"/>
                  <a:gd name="T6" fmla="*/ 0 w 7"/>
                  <a:gd name="T7" fmla="*/ 2 h 21"/>
                  <a:gd name="T8" fmla="*/ 7 w 7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1">
                    <a:moveTo>
                      <a:pt x="7" y="0"/>
                    </a:moveTo>
                    <a:lnTo>
                      <a:pt x="7" y="17"/>
                    </a:lnTo>
                    <a:lnTo>
                      <a:pt x="0" y="21"/>
                    </a:lnTo>
                    <a:lnTo>
                      <a:pt x="0" y="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5D5D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123">
                <a:extLst>
                  <a:ext uri="{FF2B5EF4-FFF2-40B4-BE49-F238E27FC236}">
                    <a16:creationId xmlns:a16="http://schemas.microsoft.com/office/drawing/2014/main" xmlns="" id="{DA2CFB5A-C9E9-4460-A0CB-3695EA3303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4589" y="1727200"/>
                <a:ext cx="404813" cy="635000"/>
              </a:xfrm>
              <a:custGeom>
                <a:avLst/>
                <a:gdLst>
                  <a:gd name="T0" fmla="*/ 254 w 255"/>
                  <a:gd name="T1" fmla="*/ 0 h 400"/>
                  <a:gd name="T2" fmla="*/ 75 w 255"/>
                  <a:gd name="T3" fmla="*/ 103 h 400"/>
                  <a:gd name="T4" fmla="*/ 21 w 255"/>
                  <a:gd name="T5" fmla="*/ 198 h 400"/>
                  <a:gd name="T6" fmla="*/ 170 w 255"/>
                  <a:gd name="T7" fmla="*/ 113 h 400"/>
                  <a:gd name="T8" fmla="*/ 193 w 255"/>
                  <a:gd name="T9" fmla="*/ 127 h 400"/>
                  <a:gd name="T10" fmla="*/ 0 w 255"/>
                  <a:gd name="T11" fmla="*/ 239 h 400"/>
                  <a:gd name="T12" fmla="*/ 193 w 255"/>
                  <a:gd name="T13" fmla="*/ 127 h 400"/>
                  <a:gd name="T14" fmla="*/ 194 w 255"/>
                  <a:gd name="T15" fmla="*/ 400 h 400"/>
                  <a:gd name="T16" fmla="*/ 255 w 255"/>
                  <a:gd name="T17" fmla="*/ 365 h 400"/>
                  <a:gd name="T18" fmla="*/ 254 w 255"/>
                  <a:gd name="T19" fmla="*/ 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5" h="400">
                    <a:moveTo>
                      <a:pt x="254" y="0"/>
                    </a:moveTo>
                    <a:lnTo>
                      <a:pt x="75" y="103"/>
                    </a:lnTo>
                    <a:lnTo>
                      <a:pt x="21" y="198"/>
                    </a:lnTo>
                    <a:lnTo>
                      <a:pt x="170" y="113"/>
                    </a:lnTo>
                    <a:lnTo>
                      <a:pt x="193" y="127"/>
                    </a:lnTo>
                    <a:lnTo>
                      <a:pt x="0" y="239"/>
                    </a:lnTo>
                    <a:lnTo>
                      <a:pt x="193" y="127"/>
                    </a:lnTo>
                    <a:lnTo>
                      <a:pt x="194" y="400"/>
                    </a:lnTo>
                    <a:lnTo>
                      <a:pt x="255" y="365"/>
                    </a:lnTo>
                    <a:lnTo>
                      <a:pt x="25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178" name="组合 177">
                <a:extLst>
                  <a:ext uri="{FF2B5EF4-FFF2-40B4-BE49-F238E27FC236}">
                    <a16:creationId xmlns:a16="http://schemas.microsoft.com/office/drawing/2014/main" xmlns="" id="{67452616-5F25-4C17-B06E-351148751E41}"/>
                  </a:ext>
                </a:extLst>
              </p:cNvPr>
              <p:cNvGrpSpPr/>
              <p:nvPr/>
            </p:nvGrpSpPr>
            <p:grpSpPr>
              <a:xfrm>
                <a:off x="5318126" y="1906587"/>
                <a:ext cx="1481138" cy="1728788"/>
                <a:chOff x="5318126" y="1906587"/>
                <a:chExt cx="1481138" cy="1728788"/>
              </a:xfrm>
            </p:grpSpPr>
            <p:sp>
              <p:nvSpPr>
                <p:cNvPr id="179" name="Freeform 73">
                  <a:extLst>
                    <a:ext uri="{FF2B5EF4-FFF2-40B4-BE49-F238E27FC236}">
                      <a16:creationId xmlns:a16="http://schemas.microsoft.com/office/drawing/2014/main" xmlns="" id="{DCABCDE4-424B-44CE-A1CB-97B413186A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34051" y="3025775"/>
                  <a:ext cx="419100" cy="333375"/>
                </a:xfrm>
                <a:custGeom>
                  <a:avLst/>
                  <a:gdLst>
                    <a:gd name="T0" fmla="*/ 0 w 264"/>
                    <a:gd name="T1" fmla="*/ 194 h 210"/>
                    <a:gd name="T2" fmla="*/ 23 w 264"/>
                    <a:gd name="T3" fmla="*/ 210 h 210"/>
                    <a:gd name="T4" fmla="*/ 264 w 264"/>
                    <a:gd name="T5" fmla="*/ 71 h 210"/>
                    <a:gd name="T6" fmla="*/ 264 w 264"/>
                    <a:gd name="T7" fmla="*/ 28 h 210"/>
                    <a:gd name="T8" fmla="*/ 217 w 264"/>
                    <a:gd name="T9" fmla="*/ 0 h 210"/>
                    <a:gd name="T10" fmla="*/ 0 w 264"/>
                    <a:gd name="T11" fmla="*/ 127 h 210"/>
                    <a:gd name="T12" fmla="*/ 0 w 264"/>
                    <a:gd name="T13" fmla="*/ 194 h 2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4" h="210">
                      <a:moveTo>
                        <a:pt x="0" y="194"/>
                      </a:moveTo>
                      <a:lnTo>
                        <a:pt x="23" y="210"/>
                      </a:lnTo>
                      <a:lnTo>
                        <a:pt x="264" y="71"/>
                      </a:lnTo>
                      <a:lnTo>
                        <a:pt x="264" y="28"/>
                      </a:lnTo>
                      <a:lnTo>
                        <a:pt x="217" y="0"/>
                      </a:lnTo>
                      <a:lnTo>
                        <a:pt x="0" y="127"/>
                      </a:lnTo>
                      <a:lnTo>
                        <a:pt x="0" y="194"/>
                      </a:lnTo>
                      <a:close/>
                    </a:path>
                  </a:pathLst>
                </a:custGeom>
                <a:solidFill>
                  <a:srgbClr val="34343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180" name="组合 179">
                  <a:extLst>
                    <a:ext uri="{FF2B5EF4-FFF2-40B4-BE49-F238E27FC236}">
                      <a16:creationId xmlns:a16="http://schemas.microsoft.com/office/drawing/2014/main" xmlns="" id="{F840A207-B487-4F6E-AFF1-565086EC3CD0}"/>
                    </a:ext>
                  </a:extLst>
                </p:cNvPr>
                <p:cNvGrpSpPr/>
                <p:nvPr/>
              </p:nvGrpSpPr>
              <p:grpSpPr>
                <a:xfrm>
                  <a:off x="5318126" y="1906587"/>
                  <a:ext cx="1481138" cy="1728788"/>
                  <a:chOff x="5318126" y="1906587"/>
                  <a:chExt cx="1481138" cy="1728788"/>
                </a:xfrm>
              </p:grpSpPr>
              <p:sp>
                <p:nvSpPr>
                  <p:cNvPr id="181" name="Freeform 62">
                    <a:extLst>
                      <a:ext uri="{FF2B5EF4-FFF2-40B4-BE49-F238E27FC236}">
                        <a16:creationId xmlns:a16="http://schemas.microsoft.com/office/drawing/2014/main" xmlns="" id="{F808F08D-A4E6-4E77-981D-B095CFD8B191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5686426" y="2557462"/>
                    <a:ext cx="1112838" cy="933450"/>
                  </a:xfrm>
                  <a:custGeom>
                    <a:avLst/>
                    <a:gdLst>
                      <a:gd name="T0" fmla="*/ 364 w 701"/>
                      <a:gd name="T1" fmla="*/ 193 h 588"/>
                      <a:gd name="T2" fmla="*/ 700 w 701"/>
                      <a:gd name="T3" fmla="*/ 0 h 588"/>
                      <a:gd name="T4" fmla="*/ 701 w 701"/>
                      <a:gd name="T5" fmla="*/ 184 h 588"/>
                      <a:gd name="T6" fmla="*/ 366 w 701"/>
                      <a:gd name="T7" fmla="*/ 377 h 588"/>
                      <a:gd name="T8" fmla="*/ 336 w 701"/>
                      <a:gd name="T9" fmla="*/ 395 h 588"/>
                      <a:gd name="T10" fmla="*/ 1 w 701"/>
                      <a:gd name="T11" fmla="*/ 588 h 588"/>
                      <a:gd name="T12" fmla="*/ 0 w 701"/>
                      <a:gd name="T13" fmla="*/ 404 h 588"/>
                      <a:gd name="T14" fmla="*/ 335 w 701"/>
                      <a:gd name="T15" fmla="*/ 211 h 588"/>
                      <a:gd name="T16" fmla="*/ 364 w 701"/>
                      <a:gd name="T17" fmla="*/ 193 h 588"/>
                      <a:gd name="T18" fmla="*/ 335 w 701"/>
                      <a:gd name="T19" fmla="*/ 361 h 588"/>
                      <a:gd name="T20" fmla="*/ 335 w 701"/>
                      <a:gd name="T21" fmla="*/ 245 h 588"/>
                      <a:gd name="T22" fmla="*/ 30 w 701"/>
                      <a:gd name="T23" fmla="*/ 422 h 588"/>
                      <a:gd name="T24" fmla="*/ 30 w 701"/>
                      <a:gd name="T25" fmla="*/ 537 h 588"/>
                      <a:gd name="T26" fmla="*/ 335 w 701"/>
                      <a:gd name="T27" fmla="*/ 361 h 588"/>
                      <a:gd name="T28" fmla="*/ 670 w 701"/>
                      <a:gd name="T29" fmla="*/ 168 h 588"/>
                      <a:gd name="T30" fmla="*/ 670 w 701"/>
                      <a:gd name="T31" fmla="*/ 51 h 588"/>
                      <a:gd name="T32" fmla="*/ 366 w 701"/>
                      <a:gd name="T33" fmla="*/ 227 h 588"/>
                      <a:gd name="T34" fmla="*/ 366 w 701"/>
                      <a:gd name="T35" fmla="*/ 344 h 588"/>
                      <a:gd name="T36" fmla="*/ 670 w 701"/>
                      <a:gd name="T37" fmla="*/ 168 h 58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701" h="588">
                        <a:moveTo>
                          <a:pt x="364" y="193"/>
                        </a:moveTo>
                        <a:lnTo>
                          <a:pt x="700" y="0"/>
                        </a:lnTo>
                        <a:lnTo>
                          <a:pt x="701" y="184"/>
                        </a:lnTo>
                        <a:lnTo>
                          <a:pt x="366" y="377"/>
                        </a:lnTo>
                        <a:lnTo>
                          <a:pt x="336" y="395"/>
                        </a:lnTo>
                        <a:lnTo>
                          <a:pt x="1" y="588"/>
                        </a:lnTo>
                        <a:lnTo>
                          <a:pt x="0" y="404"/>
                        </a:lnTo>
                        <a:lnTo>
                          <a:pt x="335" y="211"/>
                        </a:lnTo>
                        <a:lnTo>
                          <a:pt x="364" y="193"/>
                        </a:lnTo>
                        <a:moveTo>
                          <a:pt x="335" y="361"/>
                        </a:moveTo>
                        <a:lnTo>
                          <a:pt x="335" y="245"/>
                        </a:lnTo>
                        <a:lnTo>
                          <a:pt x="30" y="422"/>
                        </a:lnTo>
                        <a:lnTo>
                          <a:pt x="30" y="537"/>
                        </a:lnTo>
                        <a:lnTo>
                          <a:pt x="335" y="361"/>
                        </a:lnTo>
                        <a:moveTo>
                          <a:pt x="670" y="168"/>
                        </a:moveTo>
                        <a:lnTo>
                          <a:pt x="670" y="51"/>
                        </a:lnTo>
                        <a:lnTo>
                          <a:pt x="366" y="227"/>
                        </a:lnTo>
                        <a:lnTo>
                          <a:pt x="366" y="344"/>
                        </a:lnTo>
                        <a:lnTo>
                          <a:pt x="670" y="168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82" name="组合 181">
                    <a:extLst>
                      <a:ext uri="{FF2B5EF4-FFF2-40B4-BE49-F238E27FC236}">
                        <a16:creationId xmlns:a16="http://schemas.microsoft.com/office/drawing/2014/main" xmlns="" id="{DB4BF2B8-150F-4B08-9C9D-601E15F8B82B}"/>
                      </a:ext>
                    </a:extLst>
                  </p:cNvPr>
                  <p:cNvGrpSpPr/>
                  <p:nvPr/>
                </p:nvGrpSpPr>
                <p:grpSpPr>
                  <a:xfrm>
                    <a:off x="5318126" y="1906587"/>
                    <a:ext cx="1481138" cy="1728788"/>
                    <a:chOff x="5318126" y="1906587"/>
                    <a:chExt cx="1481138" cy="1728788"/>
                  </a:xfrm>
                </p:grpSpPr>
                <p:sp>
                  <p:nvSpPr>
                    <p:cNvPr id="183" name="Freeform 48">
                      <a:extLst>
                        <a:ext uri="{FF2B5EF4-FFF2-40B4-BE49-F238E27FC236}">
                          <a16:creationId xmlns:a16="http://schemas.microsoft.com/office/drawing/2014/main" xmlns="" id="{71C447B9-7A74-4599-8084-F31CFA40E9BC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5653089" y="3448050"/>
                      <a:ext cx="66675" cy="187325"/>
                    </a:xfrm>
                    <a:custGeom>
                      <a:avLst/>
                      <a:gdLst>
                        <a:gd name="T0" fmla="*/ 33 w 33"/>
                        <a:gd name="T1" fmla="*/ 11 h 93"/>
                        <a:gd name="T2" fmla="*/ 28 w 33"/>
                        <a:gd name="T3" fmla="*/ 4 h 93"/>
                        <a:gd name="T4" fmla="*/ 5 w 33"/>
                        <a:gd name="T5" fmla="*/ 4 h 93"/>
                        <a:gd name="T6" fmla="*/ 0 w 33"/>
                        <a:gd name="T7" fmla="*/ 11 h 93"/>
                        <a:gd name="T8" fmla="*/ 3 w 33"/>
                        <a:gd name="T9" fmla="*/ 84 h 93"/>
                        <a:gd name="T10" fmla="*/ 7 w 33"/>
                        <a:gd name="T11" fmla="*/ 90 h 93"/>
                        <a:gd name="T12" fmla="*/ 26 w 33"/>
                        <a:gd name="T13" fmla="*/ 90 h 93"/>
                        <a:gd name="T14" fmla="*/ 30 w 33"/>
                        <a:gd name="T15" fmla="*/ 84 h 93"/>
                        <a:gd name="T16" fmla="*/ 30 w 33"/>
                        <a:gd name="T17" fmla="*/ 84 h 93"/>
                        <a:gd name="T18" fmla="*/ 33 w 33"/>
                        <a:gd name="T19" fmla="*/ 11 h 9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33" h="93">
                          <a:moveTo>
                            <a:pt x="33" y="11"/>
                          </a:moveTo>
                          <a:cubicBezTo>
                            <a:pt x="33" y="8"/>
                            <a:pt x="31" y="6"/>
                            <a:pt x="28" y="4"/>
                          </a:cubicBezTo>
                          <a:cubicBezTo>
                            <a:pt x="22" y="0"/>
                            <a:pt x="11" y="0"/>
                            <a:pt x="5" y="4"/>
                          </a:cubicBezTo>
                          <a:cubicBezTo>
                            <a:pt x="2" y="6"/>
                            <a:pt x="0" y="8"/>
                            <a:pt x="0" y="11"/>
                          </a:cubicBezTo>
                          <a:cubicBezTo>
                            <a:pt x="3" y="84"/>
                            <a:pt x="3" y="84"/>
                            <a:pt x="3" y="84"/>
                          </a:cubicBezTo>
                          <a:cubicBezTo>
                            <a:pt x="3" y="86"/>
                            <a:pt x="4" y="88"/>
                            <a:pt x="7" y="90"/>
                          </a:cubicBezTo>
                          <a:cubicBezTo>
                            <a:pt x="12" y="93"/>
                            <a:pt x="21" y="93"/>
                            <a:pt x="26" y="90"/>
                          </a:cubicBezTo>
                          <a:cubicBezTo>
                            <a:pt x="29" y="88"/>
                            <a:pt x="30" y="86"/>
                            <a:pt x="30" y="84"/>
                          </a:cubicBezTo>
                          <a:cubicBezTo>
                            <a:pt x="30" y="84"/>
                            <a:pt x="30" y="84"/>
                            <a:pt x="30" y="84"/>
                          </a:cubicBezTo>
                          <a:lnTo>
                            <a:pt x="33" y="11"/>
                          </a:lnTo>
                          <a:close/>
                        </a:path>
                      </a:pathLst>
                    </a:custGeom>
                    <a:solidFill>
                      <a:srgbClr val="D0D0D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4" name="Freeform 64">
                      <a:extLst>
                        <a:ext uri="{FF2B5EF4-FFF2-40B4-BE49-F238E27FC236}">
                          <a16:creationId xmlns:a16="http://schemas.microsoft.com/office/drawing/2014/main" xmlns="" id="{172171EF-D7D8-43E4-BCE6-534BF5C4E642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5318126" y="2678112"/>
                      <a:ext cx="900113" cy="520700"/>
                    </a:xfrm>
                    <a:custGeom>
                      <a:avLst/>
                      <a:gdLst>
                        <a:gd name="T0" fmla="*/ 232 w 567"/>
                        <a:gd name="T1" fmla="*/ 328 h 328"/>
                        <a:gd name="T2" fmla="*/ 0 w 567"/>
                        <a:gd name="T3" fmla="*/ 193 h 328"/>
                        <a:gd name="T4" fmla="*/ 335 w 567"/>
                        <a:gd name="T5" fmla="*/ 0 h 328"/>
                        <a:gd name="T6" fmla="*/ 567 w 567"/>
                        <a:gd name="T7" fmla="*/ 135 h 328"/>
                        <a:gd name="T8" fmla="*/ 232 w 567"/>
                        <a:gd name="T9" fmla="*/ 328 h 32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567" h="328">
                          <a:moveTo>
                            <a:pt x="232" y="328"/>
                          </a:moveTo>
                          <a:lnTo>
                            <a:pt x="0" y="193"/>
                          </a:lnTo>
                          <a:lnTo>
                            <a:pt x="335" y="0"/>
                          </a:lnTo>
                          <a:lnTo>
                            <a:pt x="567" y="135"/>
                          </a:lnTo>
                          <a:lnTo>
                            <a:pt x="232" y="328"/>
                          </a:lnTo>
                        </a:path>
                      </a:pathLst>
                    </a:cu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5" name="Freeform 65">
                      <a:extLst>
                        <a:ext uri="{FF2B5EF4-FFF2-40B4-BE49-F238E27FC236}">
                          <a16:creationId xmlns:a16="http://schemas.microsoft.com/office/drawing/2014/main" xmlns="" id="{D88159B7-BA49-4219-8DFC-5113AA590407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5318126" y="2984500"/>
                      <a:ext cx="369888" cy="506413"/>
                    </a:xfrm>
                    <a:custGeom>
                      <a:avLst/>
                      <a:gdLst>
                        <a:gd name="T0" fmla="*/ 233 w 233"/>
                        <a:gd name="T1" fmla="*/ 319 h 319"/>
                        <a:gd name="T2" fmla="*/ 0 w 233"/>
                        <a:gd name="T3" fmla="*/ 184 h 319"/>
                        <a:gd name="T4" fmla="*/ 0 w 233"/>
                        <a:gd name="T5" fmla="*/ 0 h 319"/>
                        <a:gd name="T6" fmla="*/ 232 w 233"/>
                        <a:gd name="T7" fmla="*/ 135 h 319"/>
                        <a:gd name="T8" fmla="*/ 233 w 233"/>
                        <a:gd name="T9" fmla="*/ 319 h 31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33" h="319">
                          <a:moveTo>
                            <a:pt x="233" y="319"/>
                          </a:moveTo>
                          <a:lnTo>
                            <a:pt x="0" y="184"/>
                          </a:lnTo>
                          <a:lnTo>
                            <a:pt x="0" y="0"/>
                          </a:lnTo>
                          <a:lnTo>
                            <a:pt x="232" y="135"/>
                          </a:lnTo>
                          <a:lnTo>
                            <a:pt x="233" y="319"/>
                          </a:lnTo>
                          <a:close/>
                        </a:path>
                      </a:pathLst>
                    </a:custGeom>
                    <a:solidFill>
                      <a:srgbClr val="B3B3B3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6" name="Freeform 81">
                      <a:extLst>
                        <a:ext uri="{FF2B5EF4-FFF2-40B4-BE49-F238E27FC236}">
                          <a16:creationId xmlns:a16="http://schemas.microsoft.com/office/drawing/2014/main" xmlns="" id="{01D90418-455E-4E94-A3D0-563796E651FB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5768976" y="3070225"/>
                      <a:ext cx="384175" cy="288925"/>
                    </a:xfrm>
                    <a:custGeom>
                      <a:avLst/>
                      <a:gdLst>
                        <a:gd name="T0" fmla="*/ 191 w 191"/>
                        <a:gd name="T1" fmla="*/ 0 h 144"/>
                        <a:gd name="T2" fmla="*/ 97 w 191"/>
                        <a:gd name="T3" fmla="*/ 56 h 144"/>
                        <a:gd name="T4" fmla="*/ 1 w 191"/>
                        <a:gd name="T5" fmla="*/ 111 h 144"/>
                        <a:gd name="T6" fmla="*/ 1 w 191"/>
                        <a:gd name="T7" fmla="*/ 110 h 144"/>
                        <a:gd name="T8" fmla="*/ 1 w 191"/>
                        <a:gd name="T9" fmla="*/ 144 h 144"/>
                        <a:gd name="T10" fmla="*/ 0 w 191"/>
                        <a:gd name="T11" fmla="*/ 110 h 144"/>
                        <a:gd name="T12" fmla="*/ 0 w 191"/>
                        <a:gd name="T13" fmla="*/ 110 h 144"/>
                        <a:gd name="T14" fmla="*/ 1 w 191"/>
                        <a:gd name="T15" fmla="*/ 110 h 144"/>
                        <a:gd name="T16" fmla="*/ 96 w 191"/>
                        <a:gd name="T17" fmla="*/ 54 h 144"/>
                        <a:gd name="T18" fmla="*/ 191 w 191"/>
                        <a:gd name="T19" fmla="*/ 0 h 14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191" h="144">
                          <a:moveTo>
                            <a:pt x="191" y="0"/>
                          </a:moveTo>
                          <a:cubicBezTo>
                            <a:pt x="160" y="19"/>
                            <a:pt x="128" y="38"/>
                            <a:pt x="97" y="56"/>
                          </a:cubicBezTo>
                          <a:cubicBezTo>
                            <a:pt x="65" y="75"/>
                            <a:pt x="33" y="93"/>
                            <a:pt x="1" y="111"/>
                          </a:cubicBezTo>
                          <a:cubicBezTo>
                            <a:pt x="1" y="110"/>
                            <a:pt x="1" y="110"/>
                            <a:pt x="1" y="110"/>
                          </a:cubicBezTo>
                          <a:cubicBezTo>
                            <a:pt x="1" y="144"/>
                            <a:pt x="1" y="144"/>
                            <a:pt x="1" y="144"/>
                          </a:cubicBezTo>
                          <a:cubicBezTo>
                            <a:pt x="0" y="110"/>
                            <a:pt x="0" y="110"/>
                            <a:pt x="0" y="110"/>
                          </a:cubicBezTo>
                          <a:cubicBezTo>
                            <a:pt x="0" y="110"/>
                            <a:pt x="0" y="110"/>
                            <a:pt x="0" y="110"/>
                          </a:cubicBezTo>
                          <a:cubicBezTo>
                            <a:pt x="1" y="110"/>
                            <a:pt x="1" y="110"/>
                            <a:pt x="1" y="110"/>
                          </a:cubicBezTo>
                          <a:cubicBezTo>
                            <a:pt x="32" y="91"/>
                            <a:pt x="64" y="73"/>
                            <a:pt x="96" y="54"/>
                          </a:cubicBezTo>
                          <a:cubicBezTo>
                            <a:pt x="127" y="36"/>
                            <a:pt x="159" y="18"/>
                            <a:pt x="191" y="0"/>
                          </a:cubicBezTo>
                          <a:close/>
                        </a:path>
                      </a:pathLst>
                    </a:custGeom>
                    <a:solidFill>
                      <a:srgbClr val="5D5D5D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187" name="组合 186">
                      <a:extLst>
                        <a:ext uri="{FF2B5EF4-FFF2-40B4-BE49-F238E27FC236}">
                          <a16:creationId xmlns:a16="http://schemas.microsoft.com/office/drawing/2014/main" xmlns="" id="{881BEE96-44DE-4877-8107-813DB41AA3C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616576" y="1906587"/>
                      <a:ext cx="1182688" cy="1223963"/>
                      <a:chOff x="5616576" y="1906587"/>
                      <a:chExt cx="1182688" cy="1223963"/>
                    </a:xfrm>
                  </p:grpSpPr>
                  <p:sp>
                    <p:nvSpPr>
                      <p:cNvPr id="188" name="Freeform 51">
                        <a:extLst>
                          <a:ext uri="{FF2B5EF4-FFF2-40B4-BE49-F238E27FC236}">
                            <a16:creationId xmlns:a16="http://schemas.microsoft.com/office/drawing/2014/main" xmlns="" id="{623E216C-74C8-4AA5-A562-480F6E61C854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6381751" y="2425700"/>
                        <a:ext cx="368300" cy="398463"/>
                      </a:xfrm>
                      <a:custGeom>
                        <a:avLst/>
                        <a:gdLst>
                          <a:gd name="T0" fmla="*/ 232 w 232"/>
                          <a:gd name="T1" fmla="*/ 251 h 251"/>
                          <a:gd name="T2" fmla="*/ 1 w 232"/>
                          <a:gd name="T3" fmla="*/ 116 h 251"/>
                          <a:gd name="T4" fmla="*/ 0 w 232"/>
                          <a:gd name="T5" fmla="*/ 0 h 251"/>
                          <a:gd name="T6" fmla="*/ 232 w 232"/>
                          <a:gd name="T7" fmla="*/ 134 h 251"/>
                          <a:gd name="T8" fmla="*/ 232 w 232"/>
                          <a:gd name="T9" fmla="*/ 251 h 251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232" h="251">
                            <a:moveTo>
                              <a:pt x="232" y="251"/>
                            </a:moveTo>
                            <a:lnTo>
                              <a:pt x="1" y="116"/>
                            </a:lnTo>
                            <a:lnTo>
                              <a:pt x="0" y="0"/>
                            </a:lnTo>
                            <a:lnTo>
                              <a:pt x="232" y="134"/>
                            </a:lnTo>
                            <a:lnTo>
                              <a:pt x="232" y="251"/>
                            </a:lnTo>
                            <a:close/>
                          </a:path>
                        </a:pathLst>
                      </a:custGeom>
                      <a:solidFill>
                        <a:srgbClr val="B3B3B3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89" name="Freeform 52">
                        <a:extLst>
                          <a:ext uri="{FF2B5EF4-FFF2-40B4-BE49-F238E27FC236}">
                            <a16:creationId xmlns:a16="http://schemas.microsoft.com/office/drawing/2014/main" xmlns="" id="{A1A86365-38C9-4399-9934-4BC9A824E95D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6381751" y="2425700"/>
                        <a:ext cx="368300" cy="398463"/>
                      </a:xfrm>
                      <a:custGeom>
                        <a:avLst/>
                        <a:gdLst>
                          <a:gd name="T0" fmla="*/ 232 w 232"/>
                          <a:gd name="T1" fmla="*/ 251 h 251"/>
                          <a:gd name="T2" fmla="*/ 1 w 232"/>
                          <a:gd name="T3" fmla="*/ 116 h 251"/>
                          <a:gd name="T4" fmla="*/ 0 w 232"/>
                          <a:gd name="T5" fmla="*/ 0 h 251"/>
                          <a:gd name="T6" fmla="*/ 232 w 232"/>
                          <a:gd name="T7" fmla="*/ 134 h 251"/>
                          <a:gd name="T8" fmla="*/ 232 w 232"/>
                          <a:gd name="T9" fmla="*/ 251 h 251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232" h="251">
                            <a:moveTo>
                              <a:pt x="232" y="251"/>
                            </a:moveTo>
                            <a:lnTo>
                              <a:pt x="1" y="116"/>
                            </a:lnTo>
                            <a:lnTo>
                              <a:pt x="0" y="0"/>
                            </a:lnTo>
                            <a:lnTo>
                              <a:pt x="232" y="134"/>
                            </a:lnTo>
                            <a:lnTo>
                              <a:pt x="232" y="251"/>
                            </a:lnTo>
                          </a:path>
                        </a:pathLst>
                      </a:cu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90" name="Freeform 53">
                        <a:extLst>
                          <a:ext uri="{FF2B5EF4-FFF2-40B4-BE49-F238E27FC236}">
                            <a16:creationId xmlns:a16="http://schemas.microsoft.com/office/drawing/2014/main" xmlns="" id="{F8417735-6087-4085-92A1-18DD20CB5627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897564" y="2609850"/>
                        <a:ext cx="852488" cy="493713"/>
                      </a:xfrm>
                      <a:custGeom>
                        <a:avLst/>
                        <a:gdLst>
                          <a:gd name="T0" fmla="*/ 233 w 537"/>
                          <a:gd name="T1" fmla="*/ 311 h 311"/>
                          <a:gd name="T2" fmla="*/ 0 w 537"/>
                          <a:gd name="T3" fmla="*/ 175 h 311"/>
                          <a:gd name="T4" fmla="*/ 306 w 537"/>
                          <a:gd name="T5" fmla="*/ 0 h 311"/>
                          <a:gd name="T6" fmla="*/ 537 w 537"/>
                          <a:gd name="T7" fmla="*/ 135 h 311"/>
                          <a:gd name="T8" fmla="*/ 233 w 537"/>
                          <a:gd name="T9" fmla="*/ 311 h 311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537" h="311">
                            <a:moveTo>
                              <a:pt x="233" y="311"/>
                            </a:moveTo>
                            <a:lnTo>
                              <a:pt x="0" y="175"/>
                            </a:lnTo>
                            <a:lnTo>
                              <a:pt x="306" y="0"/>
                            </a:lnTo>
                            <a:lnTo>
                              <a:pt x="537" y="135"/>
                            </a:lnTo>
                            <a:lnTo>
                              <a:pt x="233" y="311"/>
                            </a:lnTo>
                            <a:close/>
                          </a:path>
                        </a:pathLst>
                      </a:custGeom>
                      <a:solidFill>
                        <a:srgbClr val="D0D0D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91" name="Freeform 54">
                        <a:extLst>
                          <a:ext uri="{FF2B5EF4-FFF2-40B4-BE49-F238E27FC236}">
                            <a16:creationId xmlns:a16="http://schemas.microsoft.com/office/drawing/2014/main" xmlns="" id="{7F749213-0A3C-4C51-844B-2AF26216470E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851526" y="2730500"/>
                        <a:ext cx="366713" cy="400050"/>
                      </a:xfrm>
                      <a:custGeom>
                        <a:avLst/>
                        <a:gdLst>
                          <a:gd name="T0" fmla="*/ 231 w 231"/>
                          <a:gd name="T1" fmla="*/ 252 h 252"/>
                          <a:gd name="T2" fmla="*/ 0 w 231"/>
                          <a:gd name="T3" fmla="*/ 117 h 252"/>
                          <a:gd name="T4" fmla="*/ 0 w 231"/>
                          <a:gd name="T5" fmla="*/ 0 h 252"/>
                          <a:gd name="T6" fmla="*/ 231 w 231"/>
                          <a:gd name="T7" fmla="*/ 136 h 252"/>
                          <a:gd name="T8" fmla="*/ 231 w 231"/>
                          <a:gd name="T9" fmla="*/ 252 h 252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231" h="252">
                            <a:moveTo>
                              <a:pt x="231" y="252"/>
                            </a:moveTo>
                            <a:lnTo>
                              <a:pt x="0" y="117"/>
                            </a:lnTo>
                            <a:lnTo>
                              <a:pt x="0" y="0"/>
                            </a:lnTo>
                            <a:lnTo>
                              <a:pt x="231" y="136"/>
                            </a:lnTo>
                            <a:lnTo>
                              <a:pt x="231" y="252"/>
                            </a:lnTo>
                            <a:close/>
                          </a:path>
                        </a:pathLst>
                      </a:custGeom>
                      <a:solidFill>
                        <a:srgbClr val="B3B3B3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92" name="Freeform 55">
                        <a:extLst>
                          <a:ext uri="{FF2B5EF4-FFF2-40B4-BE49-F238E27FC236}">
                            <a16:creationId xmlns:a16="http://schemas.microsoft.com/office/drawing/2014/main" xmlns="" id="{CE43DC0D-BF57-4B29-B0F1-E04090154CAB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851526" y="2730500"/>
                        <a:ext cx="366713" cy="400050"/>
                      </a:xfrm>
                      <a:custGeom>
                        <a:avLst/>
                        <a:gdLst>
                          <a:gd name="T0" fmla="*/ 231 w 231"/>
                          <a:gd name="T1" fmla="*/ 252 h 252"/>
                          <a:gd name="T2" fmla="*/ 0 w 231"/>
                          <a:gd name="T3" fmla="*/ 117 h 252"/>
                          <a:gd name="T4" fmla="*/ 0 w 231"/>
                          <a:gd name="T5" fmla="*/ 0 h 252"/>
                          <a:gd name="T6" fmla="*/ 231 w 231"/>
                          <a:gd name="T7" fmla="*/ 136 h 252"/>
                          <a:gd name="T8" fmla="*/ 231 w 231"/>
                          <a:gd name="T9" fmla="*/ 252 h 252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231" h="252">
                            <a:moveTo>
                              <a:pt x="231" y="252"/>
                            </a:moveTo>
                            <a:lnTo>
                              <a:pt x="0" y="117"/>
                            </a:lnTo>
                            <a:lnTo>
                              <a:pt x="0" y="0"/>
                            </a:lnTo>
                            <a:lnTo>
                              <a:pt x="231" y="136"/>
                            </a:lnTo>
                            <a:lnTo>
                              <a:pt x="231" y="252"/>
                            </a:lnTo>
                          </a:path>
                        </a:pathLst>
                      </a:cu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93" name="Freeform 56">
                        <a:extLst>
                          <a:ext uri="{FF2B5EF4-FFF2-40B4-BE49-F238E27FC236}">
                            <a16:creationId xmlns:a16="http://schemas.microsoft.com/office/drawing/2014/main" xmlns="" id="{F14056A1-92F0-4AFC-82D2-7B507A26ACD1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897564" y="2344737"/>
                        <a:ext cx="900113" cy="519113"/>
                      </a:xfrm>
                      <a:custGeom>
                        <a:avLst/>
                        <a:gdLst>
                          <a:gd name="T0" fmla="*/ 231 w 567"/>
                          <a:gd name="T1" fmla="*/ 327 h 327"/>
                          <a:gd name="T2" fmla="*/ 0 w 567"/>
                          <a:gd name="T3" fmla="*/ 193 h 327"/>
                          <a:gd name="T4" fmla="*/ 335 w 567"/>
                          <a:gd name="T5" fmla="*/ 0 h 327"/>
                          <a:gd name="T6" fmla="*/ 567 w 567"/>
                          <a:gd name="T7" fmla="*/ 134 h 327"/>
                          <a:gd name="T8" fmla="*/ 231 w 567"/>
                          <a:gd name="T9" fmla="*/ 327 h 32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567" h="327">
                            <a:moveTo>
                              <a:pt x="231" y="327"/>
                            </a:moveTo>
                            <a:lnTo>
                              <a:pt x="0" y="193"/>
                            </a:lnTo>
                            <a:lnTo>
                              <a:pt x="335" y="0"/>
                            </a:lnTo>
                            <a:lnTo>
                              <a:pt x="567" y="134"/>
                            </a:lnTo>
                            <a:lnTo>
                              <a:pt x="231" y="327"/>
                            </a:lnTo>
                            <a:close/>
                          </a:path>
                        </a:pathLst>
                      </a:custGeom>
                      <a:solidFill>
                        <a:srgbClr val="E6E6E6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94" name="Freeform 57">
                        <a:extLst>
                          <a:ext uri="{FF2B5EF4-FFF2-40B4-BE49-F238E27FC236}">
                            <a16:creationId xmlns:a16="http://schemas.microsoft.com/office/drawing/2014/main" xmlns="" id="{7B0913D1-501E-4972-93D6-F954D7A51C5B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897564" y="2344737"/>
                        <a:ext cx="900113" cy="519113"/>
                      </a:xfrm>
                      <a:custGeom>
                        <a:avLst/>
                        <a:gdLst>
                          <a:gd name="T0" fmla="*/ 231 w 567"/>
                          <a:gd name="T1" fmla="*/ 327 h 327"/>
                          <a:gd name="T2" fmla="*/ 0 w 567"/>
                          <a:gd name="T3" fmla="*/ 193 h 327"/>
                          <a:gd name="T4" fmla="*/ 335 w 567"/>
                          <a:gd name="T5" fmla="*/ 0 h 327"/>
                          <a:gd name="T6" fmla="*/ 567 w 567"/>
                          <a:gd name="T7" fmla="*/ 134 h 327"/>
                          <a:gd name="T8" fmla="*/ 231 w 567"/>
                          <a:gd name="T9" fmla="*/ 327 h 32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567" h="327">
                            <a:moveTo>
                              <a:pt x="231" y="327"/>
                            </a:moveTo>
                            <a:lnTo>
                              <a:pt x="0" y="193"/>
                            </a:lnTo>
                            <a:lnTo>
                              <a:pt x="335" y="0"/>
                            </a:lnTo>
                            <a:lnTo>
                              <a:pt x="567" y="134"/>
                            </a:lnTo>
                            <a:lnTo>
                              <a:pt x="231" y="327"/>
                            </a:lnTo>
                          </a:path>
                        </a:pathLst>
                      </a:cu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95" name="Freeform 58">
                        <a:extLst>
                          <a:ext uri="{FF2B5EF4-FFF2-40B4-BE49-F238E27FC236}">
                            <a16:creationId xmlns:a16="http://schemas.microsoft.com/office/drawing/2014/main" xmlns="" id="{2BE647CC-476B-4AC4-99D4-00305FCD72BC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849939" y="2651125"/>
                        <a:ext cx="414338" cy="241300"/>
                      </a:xfrm>
                      <a:custGeom>
                        <a:avLst/>
                        <a:gdLst>
                          <a:gd name="T0" fmla="*/ 232 w 261"/>
                          <a:gd name="T1" fmla="*/ 152 h 152"/>
                          <a:gd name="T2" fmla="*/ 0 w 261"/>
                          <a:gd name="T3" fmla="*/ 17 h 152"/>
                          <a:gd name="T4" fmla="*/ 30 w 261"/>
                          <a:gd name="T5" fmla="*/ 0 h 152"/>
                          <a:gd name="T6" fmla="*/ 261 w 261"/>
                          <a:gd name="T7" fmla="*/ 134 h 152"/>
                          <a:gd name="T8" fmla="*/ 232 w 261"/>
                          <a:gd name="T9" fmla="*/ 152 h 152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261" h="152">
                            <a:moveTo>
                              <a:pt x="232" y="152"/>
                            </a:moveTo>
                            <a:lnTo>
                              <a:pt x="0" y="17"/>
                            </a:lnTo>
                            <a:lnTo>
                              <a:pt x="30" y="0"/>
                            </a:lnTo>
                            <a:lnTo>
                              <a:pt x="261" y="134"/>
                            </a:lnTo>
                            <a:lnTo>
                              <a:pt x="232" y="152"/>
                            </a:lnTo>
                            <a:close/>
                          </a:path>
                        </a:pathLst>
                      </a:custGeom>
                      <a:solidFill>
                        <a:srgbClr val="E6E6E6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96" name="Freeform 59">
                        <a:extLst>
                          <a:ext uri="{FF2B5EF4-FFF2-40B4-BE49-F238E27FC236}">
                            <a16:creationId xmlns:a16="http://schemas.microsoft.com/office/drawing/2014/main" xmlns="" id="{CB5EBC8E-6F9B-4C07-8035-36BCA1B64AEB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849939" y="2651125"/>
                        <a:ext cx="414338" cy="241300"/>
                      </a:xfrm>
                      <a:custGeom>
                        <a:avLst/>
                        <a:gdLst>
                          <a:gd name="T0" fmla="*/ 232 w 261"/>
                          <a:gd name="T1" fmla="*/ 152 h 152"/>
                          <a:gd name="T2" fmla="*/ 0 w 261"/>
                          <a:gd name="T3" fmla="*/ 17 h 152"/>
                          <a:gd name="T4" fmla="*/ 30 w 261"/>
                          <a:gd name="T5" fmla="*/ 0 h 152"/>
                          <a:gd name="T6" fmla="*/ 261 w 261"/>
                          <a:gd name="T7" fmla="*/ 134 h 152"/>
                          <a:gd name="T8" fmla="*/ 232 w 261"/>
                          <a:gd name="T9" fmla="*/ 152 h 152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261" h="152">
                            <a:moveTo>
                              <a:pt x="232" y="152"/>
                            </a:moveTo>
                            <a:lnTo>
                              <a:pt x="0" y="17"/>
                            </a:lnTo>
                            <a:lnTo>
                              <a:pt x="30" y="0"/>
                            </a:lnTo>
                            <a:lnTo>
                              <a:pt x="261" y="134"/>
                            </a:lnTo>
                            <a:lnTo>
                              <a:pt x="232" y="152"/>
                            </a:lnTo>
                          </a:path>
                        </a:pathLst>
                      </a:cu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97" name="Freeform 66">
                        <a:extLst>
                          <a:ext uri="{FF2B5EF4-FFF2-40B4-BE49-F238E27FC236}">
                            <a16:creationId xmlns:a16="http://schemas.microsoft.com/office/drawing/2014/main" xmlns="" id="{D56167B1-48CB-44E1-8171-79E1BF1EE1ED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783264" y="2871787"/>
                        <a:ext cx="100013" cy="195263"/>
                      </a:xfrm>
                      <a:custGeom>
                        <a:avLst/>
                        <a:gdLst>
                          <a:gd name="T0" fmla="*/ 23 w 50"/>
                          <a:gd name="T1" fmla="*/ 15 h 97"/>
                          <a:gd name="T2" fmla="*/ 0 w 50"/>
                          <a:gd name="T3" fmla="*/ 97 h 97"/>
                          <a:gd name="T4" fmla="*/ 14 w 50"/>
                          <a:gd name="T5" fmla="*/ 91 h 97"/>
                          <a:gd name="T6" fmla="*/ 38 w 50"/>
                          <a:gd name="T7" fmla="*/ 17 h 97"/>
                          <a:gd name="T8" fmla="*/ 23 w 50"/>
                          <a:gd name="T9" fmla="*/ 15 h 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50" h="97">
                            <a:moveTo>
                              <a:pt x="23" y="15"/>
                            </a:moveTo>
                            <a:cubicBezTo>
                              <a:pt x="23" y="15"/>
                              <a:pt x="0" y="64"/>
                              <a:pt x="0" y="97"/>
                            </a:cubicBezTo>
                            <a:cubicBezTo>
                              <a:pt x="14" y="91"/>
                              <a:pt x="14" y="91"/>
                              <a:pt x="14" y="91"/>
                            </a:cubicBezTo>
                            <a:cubicBezTo>
                              <a:pt x="14" y="91"/>
                              <a:pt x="17" y="48"/>
                              <a:pt x="38" y="17"/>
                            </a:cubicBezTo>
                            <a:cubicBezTo>
                              <a:pt x="50" y="0"/>
                              <a:pt x="23" y="15"/>
                              <a:pt x="23" y="15"/>
                            </a:cubicBezTo>
                            <a:close/>
                          </a:path>
                        </a:pathLst>
                      </a:custGeom>
                      <a:solidFill>
                        <a:srgbClr val="141414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98" name="Freeform 67">
                        <a:extLst>
                          <a:ext uri="{FF2B5EF4-FFF2-40B4-BE49-F238E27FC236}">
                            <a16:creationId xmlns:a16="http://schemas.microsoft.com/office/drawing/2014/main" xmlns="" id="{7868BBF3-C43E-4042-91C8-AA259F46BCC0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6299201" y="2616200"/>
                        <a:ext cx="219075" cy="53975"/>
                      </a:xfrm>
                      <a:custGeom>
                        <a:avLst/>
                        <a:gdLst>
                          <a:gd name="T0" fmla="*/ 26 w 109"/>
                          <a:gd name="T1" fmla="*/ 0 h 27"/>
                          <a:gd name="T2" fmla="*/ 109 w 109"/>
                          <a:gd name="T3" fmla="*/ 17 h 27"/>
                          <a:gd name="T4" fmla="*/ 97 w 109"/>
                          <a:gd name="T5" fmla="*/ 27 h 27"/>
                          <a:gd name="T6" fmla="*/ 21 w 109"/>
                          <a:gd name="T7" fmla="*/ 14 h 27"/>
                          <a:gd name="T8" fmla="*/ 26 w 109"/>
                          <a:gd name="T9" fmla="*/ 0 h 2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09" h="27">
                            <a:moveTo>
                              <a:pt x="26" y="0"/>
                            </a:moveTo>
                            <a:cubicBezTo>
                              <a:pt x="26" y="0"/>
                              <a:pt x="80" y="2"/>
                              <a:pt x="109" y="17"/>
                            </a:cubicBezTo>
                            <a:cubicBezTo>
                              <a:pt x="97" y="27"/>
                              <a:pt x="97" y="27"/>
                              <a:pt x="97" y="27"/>
                            </a:cubicBezTo>
                            <a:cubicBezTo>
                              <a:pt x="97" y="27"/>
                              <a:pt x="57" y="10"/>
                              <a:pt x="21" y="14"/>
                            </a:cubicBezTo>
                            <a:cubicBezTo>
                              <a:pt x="0" y="17"/>
                              <a:pt x="26" y="0"/>
                              <a:pt x="26" y="0"/>
                            </a:cubicBezTo>
                            <a:close/>
                          </a:path>
                        </a:pathLst>
                      </a:custGeom>
                      <a:solidFill>
                        <a:srgbClr val="141414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99" name="Freeform 68">
                        <a:extLst>
                          <a:ext uri="{FF2B5EF4-FFF2-40B4-BE49-F238E27FC236}">
                            <a16:creationId xmlns:a16="http://schemas.microsoft.com/office/drawing/2014/main" xmlns="" id="{BD9CD148-46D9-4F2C-A113-91005B75E989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653089" y="1928812"/>
                        <a:ext cx="879475" cy="1116013"/>
                      </a:xfrm>
                      <a:custGeom>
                        <a:avLst/>
                        <a:gdLst>
                          <a:gd name="T0" fmla="*/ 553 w 554"/>
                          <a:gd name="T1" fmla="*/ 0 h 703"/>
                          <a:gd name="T2" fmla="*/ 554 w 554"/>
                          <a:gd name="T3" fmla="*/ 385 h 703"/>
                          <a:gd name="T4" fmla="*/ 2 w 554"/>
                          <a:gd name="T5" fmla="*/ 703 h 703"/>
                          <a:gd name="T6" fmla="*/ 0 w 554"/>
                          <a:gd name="T7" fmla="*/ 319 h 703"/>
                          <a:gd name="T8" fmla="*/ 553 w 554"/>
                          <a:gd name="T9" fmla="*/ 0 h 70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554" h="703">
                            <a:moveTo>
                              <a:pt x="553" y="0"/>
                            </a:moveTo>
                            <a:lnTo>
                              <a:pt x="554" y="385"/>
                            </a:lnTo>
                            <a:lnTo>
                              <a:pt x="2" y="703"/>
                            </a:lnTo>
                            <a:lnTo>
                              <a:pt x="0" y="319"/>
                            </a:lnTo>
                            <a:lnTo>
                              <a:pt x="553" y="0"/>
                            </a:lnTo>
                            <a:close/>
                          </a:path>
                        </a:pathLst>
                      </a:custGeom>
                      <a:solidFill>
                        <a:srgbClr val="343434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00" name="Freeform 69">
                        <a:extLst>
                          <a:ext uri="{FF2B5EF4-FFF2-40B4-BE49-F238E27FC236}">
                            <a16:creationId xmlns:a16="http://schemas.microsoft.com/office/drawing/2014/main" xmlns="" id="{DBE9D3DB-3B26-4DC8-B46C-9FCA38D8A5A3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653089" y="1928812"/>
                        <a:ext cx="879475" cy="1116013"/>
                      </a:xfrm>
                      <a:custGeom>
                        <a:avLst/>
                        <a:gdLst>
                          <a:gd name="T0" fmla="*/ 553 w 554"/>
                          <a:gd name="T1" fmla="*/ 0 h 703"/>
                          <a:gd name="T2" fmla="*/ 554 w 554"/>
                          <a:gd name="T3" fmla="*/ 385 h 703"/>
                          <a:gd name="T4" fmla="*/ 2 w 554"/>
                          <a:gd name="T5" fmla="*/ 703 h 703"/>
                          <a:gd name="T6" fmla="*/ 0 w 554"/>
                          <a:gd name="T7" fmla="*/ 319 h 703"/>
                          <a:gd name="T8" fmla="*/ 553 w 554"/>
                          <a:gd name="T9" fmla="*/ 0 h 70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554" h="703">
                            <a:moveTo>
                              <a:pt x="553" y="0"/>
                            </a:moveTo>
                            <a:lnTo>
                              <a:pt x="554" y="385"/>
                            </a:lnTo>
                            <a:lnTo>
                              <a:pt x="2" y="703"/>
                            </a:lnTo>
                            <a:lnTo>
                              <a:pt x="0" y="319"/>
                            </a:lnTo>
                            <a:lnTo>
                              <a:pt x="553" y="0"/>
                            </a:lnTo>
                          </a:path>
                        </a:pathLst>
                      </a:cu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01" name="Freeform 70">
                        <a:extLst>
                          <a:ext uri="{FF2B5EF4-FFF2-40B4-BE49-F238E27FC236}">
                            <a16:creationId xmlns:a16="http://schemas.microsoft.com/office/drawing/2014/main" xmlns="" id="{9A8A2E45-D8DD-4DBF-8A41-BEA8C09F6220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616576" y="2413000"/>
                        <a:ext cx="39688" cy="631825"/>
                      </a:xfrm>
                      <a:custGeom>
                        <a:avLst/>
                        <a:gdLst>
                          <a:gd name="T0" fmla="*/ 25 w 25"/>
                          <a:gd name="T1" fmla="*/ 398 h 398"/>
                          <a:gd name="T2" fmla="*/ 2 w 25"/>
                          <a:gd name="T3" fmla="*/ 386 h 398"/>
                          <a:gd name="T4" fmla="*/ 0 w 25"/>
                          <a:gd name="T5" fmla="*/ 0 h 398"/>
                          <a:gd name="T6" fmla="*/ 23 w 25"/>
                          <a:gd name="T7" fmla="*/ 14 h 398"/>
                          <a:gd name="T8" fmla="*/ 25 w 25"/>
                          <a:gd name="T9" fmla="*/ 398 h 39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25" h="398">
                            <a:moveTo>
                              <a:pt x="25" y="398"/>
                            </a:moveTo>
                            <a:lnTo>
                              <a:pt x="2" y="386"/>
                            </a:lnTo>
                            <a:lnTo>
                              <a:pt x="0" y="0"/>
                            </a:lnTo>
                            <a:lnTo>
                              <a:pt x="23" y="14"/>
                            </a:lnTo>
                            <a:lnTo>
                              <a:pt x="25" y="398"/>
                            </a:lnTo>
                            <a:close/>
                          </a:path>
                        </a:pathLst>
                      </a:custGeom>
                      <a:solidFill>
                        <a:srgbClr val="141414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02" name="Freeform 71">
                        <a:extLst>
                          <a:ext uri="{FF2B5EF4-FFF2-40B4-BE49-F238E27FC236}">
                            <a16:creationId xmlns:a16="http://schemas.microsoft.com/office/drawing/2014/main" xmlns="" id="{19805153-625F-478D-83E8-F164CA7CA84F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616576" y="1906587"/>
                        <a:ext cx="914400" cy="528638"/>
                      </a:xfrm>
                      <a:custGeom>
                        <a:avLst/>
                        <a:gdLst>
                          <a:gd name="T0" fmla="*/ 23 w 576"/>
                          <a:gd name="T1" fmla="*/ 333 h 333"/>
                          <a:gd name="T2" fmla="*/ 0 w 576"/>
                          <a:gd name="T3" fmla="*/ 319 h 333"/>
                          <a:gd name="T4" fmla="*/ 553 w 576"/>
                          <a:gd name="T5" fmla="*/ 0 h 333"/>
                          <a:gd name="T6" fmla="*/ 576 w 576"/>
                          <a:gd name="T7" fmla="*/ 14 h 333"/>
                          <a:gd name="T8" fmla="*/ 23 w 576"/>
                          <a:gd name="T9" fmla="*/ 333 h 33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576" h="333">
                            <a:moveTo>
                              <a:pt x="23" y="333"/>
                            </a:moveTo>
                            <a:lnTo>
                              <a:pt x="0" y="319"/>
                            </a:lnTo>
                            <a:lnTo>
                              <a:pt x="553" y="0"/>
                            </a:lnTo>
                            <a:lnTo>
                              <a:pt x="576" y="14"/>
                            </a:lnTo>
                            <a:lnTo>
                              <a:pt x="23" y="333"/>
                            </a:lnTo>
                            <a:close/>
                          </a:path>
                        </a:pathLst>
                      </a:custGeom>
                      <a:solidFill>
                        <a:srgbClr val="272727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03" name="Freeform 72">
                        <a:extLst>
                          <a:ext uri="{FF2B5EF4-FFF2-40B4-BE49-F238E27FC236}">
                            <a16:creationId xmlns:a16="http://schemas.microsoft.com/office/drawing/2014/main" xmlns="" id="{B4C7F81B-1F15-4A78-94A0-2605B06A6027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616576" y="1906587"/>
                        <a:ext cx="914400" cy="528638"/>
                      </a:xfrm>
                      <a:custGeom>
                        <a:avLst/>
                        <a:gdLst>
                          <a:gd name="T0" fmla="*/ 23 w 576"/>
                          <a:gd name="T1" fmla="*/ 333 h 333"/>
                          <a:gd name="T2" fmla="*/ 0 w 576"/>
                          <a:gd name="T3" fmla="*/ 319 h 333"/>
                          <a:gd name="T4" fmla="*/ 553 w 576"/>
                          <a:gd name="T5" fmla="*/ 0 h 333"/>
                          <a:gd name="T6" fmla="*/ 576 w 576"/>
                          <a:gd name="T7" fmla="*/ 14 h 333"/>
                          <a:gd name="T8" fmla="*/ 23 w 576"/>
                          <a:gd name="T9" fmla="*/ 333 h 33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576" h="333">
                            <a:moveTo>
                              <a:pt x="23" y="333"/>
                            </a:moveTo>
                            <a:lnTo>
                              <a:pt x="0" y="319"/>
                            </a:lnTo>
                            <a:lnTo>
                              <a:pt x="553" y="0"/>
                            </a:lnTo>
                            <a:lnTo>
                              <a:pt x="576" y="14"/>
                            </a:lnTo>
                            <a:lnTo>
                              <a:pt x="23" y="333"/>
                            </a:lnTo>
                          </a:path>
                        </a:pathLst>
                      </a:cu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04" name="Freeform 128">
                        <a:extLst>
                          <a:ext uri="{FF2B5EF4-FFF2-40B4-BE49-F238E27FC236}">
                            <a16:creationId xmlns:a16="http://schemas.microsoft.com/office/drawing/2014/main" xmlns="" id="{7CE152F8-C5F5-48E9-86BD-20A609E29D01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832476" y="1928812"/>
                        <a:ext cx="700088" cy="871538"/>
                      </a:xfrm>
                      <a:custGeom>
                        <a:avLst/>
                        <a:gdLst>
                          <a:gd name="T0" fmla="*/ 440 w 441"/>
                          <a:gd name="T1" fmla="*/ 0 h 549"/>
                          <a:gd name="T2" fmla="*/ 247 w 441"/>
                          <a:gd name="T3" fmla="*/ 112 h 549"/>
                          <a:gd name="T4" fmla="*/ 0 w 441"/>
                          <a:gd name="T5" fmla="*/ 549 h 549"/>
                          <a:gd name="T6" fmla="*/ 441 w 441"/>
                          <a:gd name="T7" fmla="*/ 294 h 549"/>
                          <a:gd name="T8" fmla="*/ 441 w 441"/>
                          <a:gd name="T9" fmla="*/ 291 h 549"/>
                          <a:gd name="T10" fmla="*/ 441 w 441"/>
                          <a:gd name="T11" fmla="*/ 273 h 549"/>
                          <a:gd name="T12" fmla="*/ 440 w 441"/>
                          <a:gd name="T13" fmla="*/ 0 h 549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</a:cxnLst>
                        <a:rect l="0" t="0" r="r" b="b"/>
                        <a:pathLst>
                          <a:path w="441" h="549">
                            <a:moveTo>
                              <a:pt x="440" y="0"/>
                            </a:moveTo>
                            <a:lnTo>
                              <a:pt x="247" y="112"/>
                            </a:lnTo>
                            <a:lnTo>
                              <a:pt x="0" y="549"/>
                            </a:lnTo>
                            <a:lnTo>
                              <a:pt x="441" y="294"/>
                            </a:lnTo>
                            <a:lnTo>
                              <a:pt x="441" y="291"/>
                            </a:lnTo>
                            <a:lnTo>
                              <a:pt x="441" y="273"/>
                            </a:lnTo>
                            <a:lnTo>
                              <a:pt x="440" y="0"/>
                            </a:lnTo>
                            <a:close/>
                          </a:path>
                        </a:pathLst>
                      </a:custGeom>
                      <a:solidFill>
                        <a:srgbClr val="3E3E3E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05" name="Freeform 129">
                        <a:extLst>
                          <a:ext uri="{FF2B5EF4-FFF2-40B4-BE49-F238E27FC236}">
                            <a16:creationId xmlns:a16="http://schemas.microsoft.com/office/drawing/2014/main" xmlns="" id="{B9B979E3-408A-4092-B645-BEB78DA5E74D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832476" y="1928812"/>
                        <a:ext cx="700088" cy="871538"/>
                      </a:xfrm>
                      <a:custGeom>
                        <a:avLst/>
                        <a:gdLst>
                          <a:gd name="T0" fmla="*/ 440 w 441"/>
                          <a:gd name="T1" fmla="*/ 0 h 549"/>
                          <a:gd name="T2" fmla="*/ 247 w 441"/>
                          <a:gd name="T3" fmla="*/ 112 h 549"/>
                          <a:gd name="T4" fmla="*/ 0 w 441"/>
                          <a:gd name="T5" fmla="*/ 549 h 549"/>
                          <a:gd name="T6" fmla="*/ 441 w 441"/>
                          <a:gd name="T7" fmla="*/ 294 h 549"/>
                          <a:gd name="T8" fmla="*/ 441 w 441"/>
                          <a:gd name="T9" fmla="*/ 291 h 549"/>
                          <a:gd name="T10" fmla="*/ 441 w 441"/>
                          <a:gd name="T11" fmla="*/ 273 h 549"/>
                          <a:gd name="T12" fmla="*/ 440 w 441"/>
                          <a:gd name="T13" fmla="*/ 0 h 549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</a:cxnLst>
                        <a:rect l="0" t="0" r="r" b="b"/>
                        <a:pathLst>
                          <a:path w="441" h="549">
                            <a:moveTo>
                              <a:pt x="440" y="0"/>
                            </a:moveTo>
                            <a:lnTo>
                              <a:pt x="247" y="112"/>
                            </a:lnTo>
                            <a:lnTo>
                              <a:pt x="0" y="549"/>
                            </a:lnTo>
                            <a:lnTo>
                              <a:pt x="441" y="294"/>
                            </a:lnTo>
                            <a:lnTo>
                              <a:pt x="441" y="291"/>
                            </a:lnTo>
                            <a:lnTo>
                              <a:pt x="441" y="273"/>
                            </a:lnTo>
                            <a:lnTo>
                              <a:pt x="440" y="0"/>
                            </a:lnTo>
                          </a:path>
                        </a:pathLst>
                      </a:cu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06" name="Freeform 130">
                        <a:extLst>
                          <a:ext uri="{FF2B5EF4-FFF2-40B4-BE49-F238E27FC236}">
                            <a16:creationId xmlns:a16="http://schemas.microsoft.com/office/drawing/2014/main" xmlns="" id="{E773755D-3B50-4CB6-AE9D-FF56F1EF69E7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6224589" y="1906587"/>
                        <a:ext cx="306388" cy="200025"/>
                      </a:xfrm>
                      <a:custGeom>
                        <a:avLst/>
                        <a:gdLst>
                          <a:gd name="T0" fmla="*/ 170 w 193"/>
                          <a:gd name="T1" fmla="*/ 0 h 126"/>
                          <a:gd name="T2" fmla="*/ 21 w 193"/>
                          <a:gd name="T3" fmla="*/ 85 h 126"/>
                          <a:gd name="T4" fmla="*/ 0 w 193"/>
                          <a:gd name="T5" fmla="*/ 126 h 126"/>
                          <a:gd name="T6" fmla="*/ 193 w 193"/>
                          <a:gd name="T7" fmla="*/ 14 h 126"/>
                          <a:gd name="T8" fmla="*/ 170 w 193"/>
                          <a:gd name="T9" fmla="*/ 0 h 12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93" h="126">
                            <a:moveTo>
                              <a:pt x="170" y="0"/>
                            </a:moveTo>
                            <a:lnTo>
                              <a:pt x="21" y="85"/>
                            </a:lnTo>
                            <a:lnTo>
                              <a:pt x="0" y="126"/>
                            </a:lnTo>
                            <a:lnTo>
                              <a:pt x="193" y="14"/>
                            </a:lnTo>
                            <a:lnTo>
                              <a:pt x="170" y="0"/>
                            </a:lnTo>
                            <a:close/>
                          </a:path>
                        </a:pathLst>
                      </a:custGeom>
                      <a:solidFill>
                        <a:srgbClr val="31313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07" name="Freeform 131">
                        <a:extLst>
                          <a:ext uri="{FF2B5EF4-FFF2-40B4-BE49-F238E27FC236}">
                            <a16:creationId xmlns:a16="http://schemas.microsoft.com/office/drawing/2014/main" xmlns="" id="{A05A8024-8659-4F19-B336-28F3F4609EAD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6224589" y="1906587"/>
                        <a:ext cx="306388" cy="200025"/>
                      </a:xfrm>
                      <a:custGeom>
                        <a:avLst/>
                        <a:gdLst>
                          <a:gd name="T0" fmla="*/ 170 w 193"/>
                          <a:gd name="T1" fmla="*/ 0 h 126"/>
                          <a:gd name="T2" fmla="*/ 21 w 193"/>
                          <a:gd name="T3" fmla="*/ 85 h 126"/>
                          <a:gd name="T4" fmla="*/ 0 w 193"/>
                          <a:gd name="T5" fmla="*/ 126 h 126"/>
                          <a:gd name="T6" fmla="*/ 193 w 193"/>
                          <a:gd name="T7" fmla="*/ 14 h 126"/>
                          <a:gd name="T8" fmla="*/ 170 w 193"/>
                          <a:gd name="T9" fmla="*/ 0 h 12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93" h="126">
                            <a:moveTo>
                              <a:pt x="170" y="0"/>
                            </a:moveTo>
                            <a:lnTo>
                              <a:pt x="21" y="85"/>
                            </a:lnTo>
                            <a:lnTo>
                              <a:pt x="0" y="126"/>
                            </a:lnTo>
                            <a:lnTo>
                              <a:pt x="193" y="14"/>
                            </a:lnTo>
                            <a:lnTo>
                              <a:pt x="170" y="0"/>
                            </a:lnTo>
                          </a:path>
                        </a:pathLst>
                      </a:cu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08" name="Freeform 49">
                        <a:extLst>
                          <a:ext uri="{FF2B5EF4-FFF2-40B4-BE49-F238E27FC236}">
                            <a16:creationId xmlns:a16="http://schemas.microsoft.com/office/drawing/2014/main" xmlns="" id="{D1913254-C313-46C2-BE1A-9938C0AF69DF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6732589" y="2830512"/>
                        <a:ext cx="66675" cy="184150"/>
                      </a:xfrm>
                      <a:custGeom>
                        <a:avLst/>
                        <a:gdLst>
                          <a:gd name="T0" fmla="*/ 33 w 33"/>
                          <a:gd name="T1" fmla="*/ 10 h 92"/>
                          <a:gd name="T2" fmla="*/ 28 w 33"/>
                          <a:gd name="T3" fmla="*/ 4 h 92"/>
                          <a:gd name="T4" fmla="*/ 5 w 33"/>
                          <a:gd name="T5" fmla="*/ 4 h 92"/>
                          <a:gd name="T6" fmla="*/ 0 w 33"/>
                          <a:gd name="T7" fmla="*/ 10 h 92"/>
                          <a:gd name="T8" fmla="*/ 3 w 33"/>
                          <a:gd name="T9" fmla="*/ 84 h 92"/>
                          <a:gd name="T10" fmla="*/ 7 w 33"/>
                          <a:gd name="T11" fmla="*/ 89 h 92"/>
                          <a:gd name="T12" fmla="*/ 26 w 33"/>
                          <a:gd name="T13" fmla="*/ 89 h 92"/>
                          <a:gd name="T14" fmla="*/ 30 w 33"/>
                          <a:gd name="T15" fmla="*/ 84 h 92"/>
                          <a:gd name="T16" fmla="*/ 30 w 33"/>
                          <a:gd name="T17" fmla="*/ 84 h 92"/>
                          <a:gd name="T18" fmla="*/ 33 w 33"/>
                          <a:gd name="T19" fmla="*/ 10 h 92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</a:cxnLst>
                        <a:rect l="0" t="0" r="r" b="b"/>
                        <a:pathLst>
                          <a:path w="33" h="92">
                            <a:moveTo>
                              <a:pt x="33" y="10"/>
                            </a:moveTo>
                            <a:cubicBezTo>
                              <a:pt x="33" y="8"/>
                              <a:pt x="31" y="6"/>
                              <a:pt x="28" y="4"/>
                            </a:cubicBezTo>
                            <a:cubicBezTo>
                              <a:pt x="21" y="0"/>
                              <a:pt x="11" y="0"/>
                              <a:pt x="5" y="4"/>
                            </a:cubicBezTo>
                            <a:cubicBezTo>
                              <a:pt x="1" y="6"/>
                              <a:pt x="0" y="8"/>
                              <a:pt x="0" y="10"/>
                            </a:cubicBezTo>
                            <a:cubicBezTo>
                              <a:pt x="3" y="84"/>
                              <a:pt x="3" y="84"/>
                              <a:pt x="3" y="84"/>
                            </a:cubicBezTo>
                            <a:cubicBezTo>
                              <a:pt x="3" y="86"/>
                              <a:pt x="4" y="88"/>
                              <a:pt x="7" y="89"/>
                            </a:cubicBezTo>
                            <a:cubicBezTo>
                              <a:pt x="12" y="92"/>
                              <a:pt x="21" y="92"/>
                              <a:pt x="26" y="89"/>
                            </a:cubicBezTo>
                            <a:cubicBezTo>
                              <a:pt x="29" y="88"/>
                              <a:pt x="30" y="86"/>
                              <a:pt x="30" y="84"/>
                            </a:cubicBezTo>
                            <a:cubicBezTo>
                              <a:pt x="30" y="84"/>
                              <a:pt x="30" y="84"/>
                              <a:pt x="30" y="84"/>
                            </a:cubicBezTo>
                            <a:lnTo>
                              <a:pt x="33" y="10"/>
                            </a:lnTo>
                            <a:close/>
                          </a:path>
                        </a:pathLst>
                      </a:custGeom>
                      <a:solidFill>
                        <a:srgbClr val="D0D0D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211" name="组合 210">
            <a:extLst>
              <a:ext uri="{FF2B5EF4-FFF2-40B4-BE49-F238E27FC236}">
                <a16:creationId xmlns:a16="http://schemas.microsoft.com/office/drawing/2014/main" xmlns="" id="{77788ABB-A8A0-4202-91F4-3BBE2797A79F}"/>
              </a:ext>
            </a:extLst>
          </p:cNvPr>
          <p:cNvGrpSpPr/>
          <p:nvPr/>
        </p:nvGrpSpPr>
        <p:grpSpPr>
          <a:xfrm>
            <a:off x="8686518" y="2141266"/>
            <a:ext cx="184785" cy="163022"/>
            <a:chOff x="8094154" y="2850879"/>
            <a:chExt cx="184785" cy="163022"/>
          </a:xfrm>
        </p:grpSpPr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xmlns="" id="{CF910CE5-A0CC-4BCD-A886-4243428E8DC1}"/>
                </a:ext>
              </a:extLst>
            </p:cNvPr>
            <p:cNvSpPr/>
            <p:nvPr/>
          </p:nvSpPr>
          <p:spPr>
            <a:xfrm>
              <a:off x="8103489" y="2862135"/>
              <a:ext cx="47625" cy="19050"/>
            </a:xfrm>
            <a:custGeom>
              <a:avLst/>
              <a:gdLst>
                <a:gd name="connsiteX0" fmla="*/ 31528 w 47625"/>
                <a:gd name="connsiteY0" fmla="*/ 2128 h 19050"/>
                <a:gd name="connsiteX1" fmla="*/ 0 w 47625"/>
                <a:gd name="connsiteY1" fmla="*/ 20416 h 19050"/>
                <a:gd name="connsiteX2" fmla="*/ 22670 w 47625"/>
                <a:gd name="connsiteY2" fmla="*/ 22606 h 19050"/>
                <a:gd name="connsiteX3" fmla="*/ 54197 w 47625"/>
                <a:gd name="connsiteY3" fmla="*/ 4319 h 19050"/>
                <a:gd name="connsiteX4" fmla="*/ 31528 w 47625"/>
                <a:gd name="connsiteY4" fmla="*/ 2128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19050">
                  <a:moveTo>
                    <a:pt x="31528" y="2128"/>
                  </a:moveTo>
                  <a:lnTo>
                    <a:pt x="0" y="20416"/>
                  </a:lnTo>
                  <a:cubicBezTo>
                    <a:pt x="5810" y="17082"/>
                    <a:pt x="13811" y="17558"/>
                    <a:pt x="22670" y="22606"/>
                  </a:cubicBezTo>
                  <a:lnTo>
                    <a:pt x="54197" y="4319"/>
                  </a:lnTo>
                  <a:cubicBezTo>
                    <a:pt x="45339" y="-730"/>
                    <a:pt x="37338" y="-1206"/>
                    <a:pt x="31528" y="2128"/>
                  </a:cubicBezTo>
                  <a:close/>
                </a:path>
              </a:pathLst>
            </a:custGeom>
            <a:solidFill>
              <a:srgbClr val="66C7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xmlns="" id="{6821FC20-01A6-4305-837E-3F3456ED77AA}"/>
                </a:ext>
              </a:extLst>
            </p:cNvPr>
            <p:cNvSpPr/>
            <p:nvPr/>
          </p:nvSpPr>
          <p:spPr>
            <a:xfrm>
              <a:off x="8126158" y="2866454"/>
              <a:ext cx="28575" cy="19050"/>
            </a:xfrm>
            <a:custGeom>
              <a:avLst/>
              <a:gdLst>
                <a:gd name="connsiteX0" fmla="*/ 1619 w 28575"/>
                <a:gd name="connsiteY0" fmla="*/ 19240 h 19050"/>
                <a:gd name="connsiteX1" fmla="*/ 33147 w 28575"/>
                <a:gd name="connsiteY1" fmla="*/ 953 h 19050"/>
                <a:gd name="connsiteX2" fmla="*/ 31528 w 28575"/>
                <a:gd name="connsiteY2" fmla="*/ 0 h 19050"/>
                <a:gd name="connsiteX3" fmla="*/ 0 w 28575"/>
                <a:gd name="connsiteY3" fmla="*/ 18383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19050">
                  <a:moveTo>
                    <a:pt x="1619" y="19240"/>
                  </a:moveTo>
                  <a:lnTo>
                    <a:pt x="33147" y="953"/>
                  </a:lnTo>
                  <a:lnTo>
                    <a:pt x="31528" y="0"/>
                  </a:lnTo>
                  <a:lnTo>
                    <a:pt x="0" y="1838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xmlns="" id="{519FAAA9-67E9-41BD-AC2C-19E929B92B52}"/>
                </a:ext>
              </a:extLst>
            </p:cNvPr>
            <p:cNvSpPr/>
            <p:nvPr/>
          </p:nvSpPr>
          <p:spPr>
            <a:xfrm>
              <a:off x="8134540" y="2850879"/>
              <a:ext cx="47625" cy="19050"/>
            </a:xfrm>
            <a:custGeom>
              <a:avLst/>
              <a:gdLst>
                <a:gd name="connsiteX0" fmla="*/ 31528 w 47625"/>
                <a:gd name="connsiteY0" fmla="*/ 1573 h 19050"/>
                <a:gd name="connsiteX1" fmla="*/ 0 w 47625"/>
                <a:gd name="connsiteY1" fmla="*/ 19861 h 19050"/>
                <a:gd name="connsiteX2" fmla="*/ 16573 w 47625"/>
                <a:gd name="connsiteY2" fmla="*/ 21480 h 19050"/>
                <a:gd name="connsiteX3" fmla="*/ 23336 w 47625"/>
                <a:gd name="connsiteY3" fmla="*/ 26528 h 19050"/>
                <a:gd name="connsiteX4" fmla="*/ 54864 w 47625"/>
                <a:gd name="connsiteY4" fmla="*/ 8241 h 19050"/>
                <a:gd name="connsiteX5" fmla="*/ 48101 w 47625"/>
                <a:gd name="connsiteY5" fmla="*/ 3192 h 19050"/>
                <a:gd name="connsiteX6" fmla="*/ 31528 w 47625"/>
                <a:gd name="connsiteY6" fmla="*/ 1573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19050">
                  <a:moveTo>
                    <a:pt x="31528" y="1573"/>
                  </a:moveTo>
                  <a:lnTo>
                    <a:pt x="0" y="19861"/>
                  </a:lnTo>
                  <a:cubicBezTo>
                    <a:pt x="4286" y="17385"/>
                    <a:pt x="10096" y="17766"/>
                    <a:pt x="16573" y="21480"/>
                  </a:cubicBezTo>
                  <a:cubicBezTo>
                    <a:pt x="18859" y="22814"/>
                    <a:pt x="21145" y="24528"/>
                    <a:pt x="23336" y="26528"/>
                  </a:cubicBezTo>
                  <a:lnTo>
                    <a:pt x="54864" y="8241"/>
                  </a:lnTo>
                  <a:cubicBezTo>
                    <a:pt x="52768" y="6240"/>
                    <a:pt x="50482" y="4526"/>
                    <a:pt x="48101" y="3192"/>
                  </a:cubicBezTo>
                  <a:cubicBezTo>
                    <a:pt x="41624" y="-523"/>
                    <a:pt x="35814" y="-904"/>
                    <a:pt x="31528" y="1573"/>
                  </a:cubicBezTo>
                  <a:close/>
                </a:path>
              </a:pathLst>
            </a:custGeom>
            <a:solidFill>
              <a:srgbClr val="66C7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xmlns="" id="{B721FBF3-85E9-47BC-96E9-197D42208EC9}"/>
                </a:ext>
              </a:extLst>
            </p:cNvPr>
            <p:cNvSpPr/>
            <p:nvPr/>
          </p:nvSpPr>
          <p:spPr>
            <a:xfrm>
              <a:off x="8162734" y="2852396"/>
              <a:ext cx="57150" cy="19050"/>
            </a:xfrm>
            <a:custGeom>
              <a:avLst/>
              <a:gdLst>
                <a:gd name="connsiteX0" fmla="*/ 31528 w 57150"/>
                <a:gd name="connsiteY0" fmla="*/ 2723 h 19050"/>
                <a:gd name="connsiteX1" fmla="*/ 0 w 57150"/>
                <a:gd name="connsiteY1" fmla="*/ 21011 h 19050"/>
                <a:gd name="connsiteX2" fmla="*/ 28575 w 57150"/>
                <a:gd name="connsiteY2" fmla="*/ 23773 h 19050"/>
                <a:gd name="connsiteX3" fmla="*/ 60103 w 57150"/>
                <a:gd name="connsiteY3" fmla="*/ 5485 h 19050"/>
                <a:gd name="connsiteX4" fmla="*/ 31528 w 57150"/>
                <a:gd name="connsiteY4" fmla="*/ 2723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19050">
                  <a:moveTo>
                    <a:pt x="31528" y="2723"/>
                  </a:moveTo>
                  <a:lnTo>
                    <a:pt x="0" y="21011"/>
                  </a:lnTo>
                  <a:cubicBezTo>
                    <a:pt x="7334" y="16725"/>
                    <a:pt x="17431" y="17296"/>
                    <a:pt x="28575" y="23773"/>
                  </a:cubicBezTo>
                  <a:lnTo>
                    <a:pt x="60103" y="5485"/>
                  </a:lnTo>
                  <a:cubicBezTo>
                    <a:pt x="48959" y="-896"/>
                    <a:pt x="38862" y="-1563"/>
                    <a:pt x="31528" y="2723"/>
                  </a:cubicBezTo>
                  <a:close/>
                </a:path>
              </a:pathLst>
            </a:custGeom>
            <a:solidFill>
              <a:srgbClr val="66C7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xmlns="" id="{A93C147E-9807-467C-9519-E05DEB467812}"/>
                </a:ext>
              </a:extLst>
            </p:cNvPr>
            <p:cNvSpPr/>
            <p:nvPr/>
          </p:nvSpPr>
          <p:spPr>
            <a:xfrm>
              <a:off x="8231314" y="2928176"/>
              <a:ext cx="47625" cy="85725"/>
            </a:xfrm>
            <a:custGeom>
              <a:avLst/>
              <a:gdLst>
                <a:gd name="connsiteX0" fmla="*/ 14859 w 47625"/>
                <a:gd name="connsiteY0" fmla="*/ 88392 h 85725"/>
                <a:gd name="connsiteX1" fmla="*/ 46387 w 47625"/>
                <a:gd name="connsiteY1" fmla="*/ 70104 h 85725"/>
                <a:gd name="connsiteX2" fmla="*/ 55722 w 47625"/>
                <a:gd name="connsiteY2" fmla="*/ 49625 h 85725"/>
                <a:gd name="connsiteX3" fmla="*/ 31528 w 47625"/>
                <a:gd name="connsiteY3" fmla="*/ 0 h 85725"/>
                <a:gd name="connsiteX4" fmla="*/ 0 w 47625"/>
                <a:gd name="connsiteY4" fmla="*/ 18288 h 85725"/>
                <a:gd name="connsiteX5" fmla="*/ 24193 w 47625"/>
                <a:gd name="connsiteY5" fmla="*/ 67913 h 85725"/>
                <a:gd name="connsiteX6" fmla="*/ 14859 w 47625"/>
                <a:gd name="connsiteY6" fmla="*/ 88392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85725">
                  <a:moveTo>
                    <a:pt x="14859" y="88392"/>
                  </a:moveTo>
                  <a:lnTo>
                    <a:pt x="46387" y="70104"/>
                  </a:lnTo>
                  <a:cubicBezTo>
                    <a:pt x="52102" y="66770"/>
                    <a:pt x="55626" y="59722"/>
                    <a:pt x="55722" y="49625"/>
                  </a:cubicBezTo>
                  <a:cubicBezTo>
                    <a:pt x="55816" y="32385"/>
                    <a:pt x="45434" y="12001"/>
                    <a:pt x="31528" y="0"/>
                  </a:cubicBezTo>
                  <a:lnTo>
                    <a:pt x="0" y="18288"/>
                  </a:lnTo>
                  <a:cubicBezTo>
                    <a:pt x="13907" y="30289"/>
                    <a:pt x="24193" y="50673"/>
                    <a:pt x="24193" y="67913"/>
                  </a:cubicBezTo>
                  <a:cubicBezTo>
                    <a:pt x="24193" y="78009"/>
                    <a:pt x="20574" y="85153"/>
                    <a:pt x="14859" y="88392"/>
                  </a:cubicBezTo>
                  <a:close/>
                </a:path>
              </a:pathLst>
            </a:custGeom>
            <a:solidFill>
              <a:srgbClr val="66C7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xmlns="" id="{B0BA7A07-5C1D-4C78-9293-32FDE4458CBB}"/>
                </a:ext>
              </a:extLst>
            </p:cNvPr>
            <p:cNvSpPr/>
            <p:nvPr/>
          </p:nvSpPr>
          <p:spPr>
            <a:xfrm>
              <a:off x="8191309" y="2857976"/>
              <a:ext cx="66675" cy="85725"/>
            </a:xfrm>
            <a:custGeom>
              <a:avLst/>
              <a:gdLst>
                <a:gd name="connsiteX0" fmla="*/ 40005 w 66675"/>
                <a:gd name="connsiteY0" fmla="*/ 88583 h 85725"/>
                <a:gd name="connsiteX1" fmla="*/ 71533 w 66675"/>
                <a:gd name="connsiteY1" fmla="*/ 70295 h 85725"/>
                <a:gd name="connsiteX2" fmla="*/ 71533 w 66675"/>
                <a:gd name="connsiteY2" fmla="*/ 69247 h 85725"/>
                <a:gd name="connsiteX3" fmla="*/ 31528 w 66675"/>
                <a:gd name="connsiteY3" fmla="*/ 0 h 85725"/>
                <a:gd name="connsiteX4" fmla="*/ 0 w 66675"/>
                <a:gd name="connsiteY4" fmla="*/ 18288 h 85725"/>
                <a:gd name="connsiteX5" fmla="*/ 40005 w 66675"/>
                <a:gd name="connsiteY5" fmla="*/ 87630 h 85725"/>
                <a:gd name="connsiteX6" fmla="*/ 40005 w 66675"/>
                <a:gd name="connsiteY6" fmla="*/ 88583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75" h="85725">
                  <a:moveTo>
                    <a:pt x="40005" y="88583"/>
                  </a:moveTo>
                  <a:lnTo>
                    <a:pt x="71533" y="70295"/>
                  </a:lnTo>
                  <a:cubicBezTo>
                    <a:pt x="71533" y="69914"/>
                    <a:pt x="71533" y="69628"/>
                    <a:pt x="71533" y="69247"/>
                  </a:cubicBezTo>
                  <a:cubicBezTo>
                    <a:pt x="71628" y="43815"/>
                    <a:pt x="53721" y="12764"/>
                    <a:pt x="31528" y="0"/>
                  </a:cubicBezTo>
                  <a:lnTo>
                    <a:pt x="0" y="18288"/>
                  </a:lnTo>
                  <a:cubicBezTo>
                    <a:pt x="22193" y="31052"/>
                    <a:pt x="40100" y="62103"/>
                    <a:pt x="40005" y="87630"/>
                  </a:cubicBezTo>
                  <a:cubicBezTo>
                    <a:pt x="40005" y="87916"/>
                    <a:pt x="40005" y="88202"/>
                    <a:pt x="40005" y="88583"/>
                  </a:cubicBezTo>
                  <a:close/>
                </a:path>
              </a:pathLst>
            </a:custGeom>
            <a:solidFill>
              <a:srgbClr val="66C7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xmlns="" id="{AFA7134D-FD43-4494-9267-ECD2984A5B44}"/>
                </a:ext>
              </a:extLst>
            </p:cNvPr>
            <p:cNvSpPr/>
            <p:nvPr/>
          </p:nvSpPr>
          <p:spPr>
            <a:xfrm>
              <a:off x="8094154" y="2869248"/>
              <a:ext cx="152400" cy="142875"/>
            </a:xfrm>
            <a:custGeom>
              <a:avLst/>
              <a:gdLst>
                <a:gd name="connsiteX0" fmla="*/ 97155 w 152400"/>
                <a:gd name="connsiteY0" fmla="*/ 7016 h 142875"/>
                <a:gd name="connsiteX1" fmla="*/ 63722 w 152400"/>
                <a:gd name="connsiteY1" fmla="*/ 8255 h 142875"/>
                <a:gd name="connsiteX2" fmla="*/ 56960 w 152400"/>
                <a:gd name="connsiteY2" fmla="*/ 3206 h 142875"/>
                <a:gd name="connsiteX3" fmla="*/ 33623 w 152400"/>
                <a:gd name="connsiteY3" fmla="*/ 16541 h 142875"/>
                <a:gd name="connsiteX4" fmla="*/ 32004 w 152400"/>
                <a:gd name="connsiteY4" fmla="*/ 15589 h 142875"/>
                <a:gd name="connsiteX5" fmla="*/ 0 w 152400"/>
                <a:gd name="connsiteY5" fmla="*/ 33782 h 142875"/>
                <a:gd name="connsiteX6" fmla="*/ 31718 w 152400"/>
                <a:gd name="connsiteY6" fmla="*/ 88836 h 142875"/>
                <a:gd name="connsiteX7" fmla="*/ 129254 w 152400"/>
                <a:gd name="connsiteY7" fmla="*/ 145129 h 142875"/>
                <a:gd name="connsiteX8" fmla="*/ 161259 w 152400"/>
                <a:gd name="connsiteY8" fmla="*/ 126936 h 142875"/>
                <a:gd name="connsiteX9" fmla="*/ 137065 w 152400"/>
                <a:gd name="connsiteY9" fmla="*/ 77311 h 142875"/>
                <a:gd name="connsiteX10" fmla="*/ 137065 w 152400"/>
                <a:gd name="connsiteY10" fmla="*/ 76263 h 142875"/>
                <a:gd name="connsiteX11" fmla="*/ 97155 w 152400"/>
                <a:gd name="connsiteY11" fmla="*/ 7016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2400" h="142875">
                  <a:moveTo>
                    <a:pt x="97155" y="7016"/>
                  </a:moveTo>
                  <a:cubicBezTo>
                    <a:pt x="83249" y="-985"/>
                    <a:pt x="70961" y="63"/>
                    <a:pt x="63722" y="8255"/>
                  </a:cubicBezTo>
                  <a:cubicBezTo>
                    <a:pt x="61532" y="6254"/>
                    <a:pt x="59246" y="4540"/>
                    <a:pt x="56960" y="3206"/>
                  </a:cubicBezTo>
                  <a:cubicBezTo>
                    <a:pt x="44101" y="-4223"/>
                    <a:pt x="33623" y="1682"/>
                    <a:pt x="33623" y="16541"/>
                  </a:cubicBezTo>
                  <a:lnTo>
                    <a:pt x="32004" y="15589"/>
                  </a:lnTo>
                  <a:cubicBezTo>
                    <a:pt x="14383" y="5397"/>
                    <a:pt x="95" y="13589"/>
                    <a:pt x="0" y="33782"/>
                  </a:cubicBezTo>
                  <a:cubicBezTo>
                    <a:pt x="-95" y="54070"/>
                    <a:pt x="14193" y="78644"/>
                    <a:pt x="31718" y="88836"/>
                  </a:cubicBezTo>
                  <a:lnTo>
                    <a:pt x="129254" y="145129"/>
                  </a:lnTo>
                  <a:cubicBezTo>
                    <a:pt x="146876" y="155321"/>
                    <a:pt x="161163" y="147129"/>
                    <a:pt x="161259" y="126936"/>
                  </a:cubicBezTo>
                  <a:cubicBezTo>
                    <a:pt x="161353" y="109696"/>
                    <a:pt x="150971" y="89312"/>
                    <a:pt x="137065" y="77311"/>
                  </a:cubicBezTo>
                  <a:cubicBezTo>
                    <a:pt x="137065" y="76930"/>
                    <a:pt x="137065" y="76644"/>
                    <a:pt x="137065" y="76263"/>
                  </a:cubicBezTo>
                  <a:cubicBezTo>
                    <a:pt x="137255" y="50831"/>
                    <a:pt x="119348" y="19780"/>
                    <a:pt x="97155" y="701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9" name="组合 218">
            <a:extLst>
              <a:ext uri="{FF2B5EF4-FFF2-40B4-BE49-F238E27FC236}">
                <a16:creationId xmlns:a16="http://schemas.microsoft.com/office/drawing/2014/main" xmlns="" id="{B85854BE-D514-450F-989F-7CA104E53328}"/>
              </a:ext>
            </a:extLst>
          </p:cNvPr>
          <p:cNvGrpSpPr/>
          <p:nvPr/>
        </p:nvGrpSpPr>
        <p:grpSpPr>
          <a:xfrm>
            <a:off x="8280609" y="1764957"/>
            <a:ext cx="184785" cy="163022"/>
            <a:chOff x="8094154" y="2850879"/>
            <a:chExt cx="184785" cy="163022"/>
          </a:xfrm>
        </p:grpSpPr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xmlns="" id="{B432D1CB-316E-46D8-A9FE-47BDA391A90E}"/>
                </a:ext>
              </a:extLst>
            </p:cNvPr>
            <p:cNvSpPr/>
            <p:nvPr/>
          </p:nvSpPr>
          <p:spPr>
            <a:xfrm>
              <a:off x="8103489" y="2862135"/>
              <a:ext cx="47625" cy="19050"/>
            </a:xfrm>
            <a:custGeom>
              <a:avLst/>
              <a:gdLst>
                <a:gd name="connsiteX0" fmla="*/ 31528 w 47625"/>
                <a:gd name="connsiteY0" fmla="*/ 2128 h 19050"/>
                <a:gd name="connsiteX1" fmla="*/ 0 w 47625"/>
                <a:gd name="connsiteY1" fmla="*/ 20416 h 19050"/>
                <a:gd name="connsiteX2" fmla="*/ 22670 w 47625"/>
                <a:gd name="connsiteY2" fmla="*/ 22606 h 19050"/>
                <a:gd name="connsiteX3" fmla="*/ 54197 w 47625"/>
                <a:gd name="connsiteY3" fmla="*/ 4319 h 19050"/>
                <a:gd name="connsiteX4" fmla="*/ 31528 w 47625"/>
                <a:gd name="connsiteY4" fmla="*/ 2128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19050">
                  <a:moveTo>
                    <a:pt x="31528" y="2128"/>
                  </a:moveTo>
                  <a:lnTo>
                    <a:pt x="0" y="20416"/>
                  </a:lnTo>
                  <a:cubicBezTo>
                    <a:pt x="5810" y="17082"/>
                    <a:pt x="13811" y="17558"/>
                    <a:pt x="22670" y="22606"/>
                  </a:cubicBezTo>
                  <a:lnTo>
                    <a:pt x="54197" y="4319"/>
                  </a:lnTo>
                  <a:cubicBezTo>
                    <a:pt x="45339" y="-730"/>
                    <a:pt x="37338" y="-1206"/>
                    <a:pt x="31528" y="2128"/>
                  </a:cubicBezTo>
                  <a:close/>
                </a:path>
              </a:pathLst>
            </a:custGeom>
            <a:solidFill>
              <a:srgbClr val="66C7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xmlns="" id="{9244A40F-555E-49F2-ABBF-633646AA795B}"/>
                </a:ext>
              </a:extLst>
            </p:cNvPr>
            <p:cNvSpPr/>
            <p:nvPr/>
          </p:nvSpPr>
          <p:spPr>
            <a:xfrm>
              <a:off x="8126158" y="2866454"/>
              <a:ext cx="28575" cy="19050"/>
            </a:xfrm>
            <a:custGeom>
              <a:avLst/>
              <a:gdLst>
                <a:gd name="connsiteX0" fmla="*/ 1619 w 28575"/>
                <a:gd name="connsiteY0" fmla="*/ 19240 h 19050"/>
                <a:gd name="connsiteX1" fmla="*/ 33147 w 28575"/>
                <a:gd name="connsiteY1" fmla="*/ 953 h 19050"/>
                <a:gd name="connsiteX2" fmla="*/ 31528 w 28575"/>
                <a:gd name="connsiteY2" fmla="*/ 0 h 19050"/>
                <a:gd name="connsiteX3" fmla="*/ 0 w 28575"/>
                <a:gd name="connsiteY3" fmla="*/ 18383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19050">
                  <a:moveTo>
                    <a:pt x="1619" y="19240"/>
                  </a:moveTo>
                  <a:lnTo>
                    <a:pt x="33147" y="953"/>
                  </a:lnTo>
                  <a:lnTo>
                    <a:pt x="31528" y="0"/>
                  </a:lnTo>
                  <a:lnTo>
                    <a:pt x="0" y="1838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xmlns="" id="{AE7D1149-EAEE-4EC1-B62D-A34F4DEB1475}"/>
                </a:ext>
              </a:extLst>
            </p:cNvPr>
            <p:cNvSpPr/>
            <p:nvPr/>
          </p:nvSpPr>
          <p:spPr>
            <a:xfrm>
              <a:off x="8134540" y="2850879"/>
              <a:ext cx="47625" cy="19050"/>
            </a:xfrm>
            <a:custGeom>
              <a:avLst/>
              <a:gdLst>
                <a:gd name="connsiteX0" fmla="*/ 31528 w 47625"/>
                <a:gd name="connsiteY0" fmla="*/ 1573 h 19050"/>
                <a:gd name="connsiteX1" fmla="*/ 0 w 47625"/>
                <a:gd name="connsiteY1" fmla="*/ 19861 h 19050"/>
                <a:gd name="connsiteX2" fmla="*/ 16573 w 47625"/>
                <a:gd name="connsiteY2" fmla="*/ 21480 h 19050"/>
                <a:gd name="connsiteX3" fmla="*/ 23336 w 47625"/>
                <a:gd name="connsiteY3" fmla="*/ 26528 h 19050"/>
                <a:gd name="connsiteX4" fmla="*/ 54864 w 47625"/>
                <a:gd name="connsiteY4" fmla="*/ 8241 h 19050"/>
                <a:gd name="connsiteX5" fmla="*/ 48101 w 47625"/>
                <a:gd name="connsiteY5" fmla="*/ 3192 h 19050"/>
                <a:gd name="connsiteX6" fmla="*/ 31528 w 47625"/>
                <a:gd name="connsiteY6" fmla="*/ 1573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19050">
                  <a:moveTo>
                    <a:pt x="31528" y="1573"/>
                  </a:moveTo>
                  <a:lnTo>
                    <a:pt x="0" y="19861"/>
                  </a:lnTo>
                  <a:cubicBezTo>
                    <a:pt x="4286" y="17385"/>
                    <a:pt x="10096" y="17766"/>
                    <a:pt x="16573" y="21480"/>
                  </a:cubicBezTo>
                  <a:cubicBezTo>
                    <a:pt x="18859" y="22814"/>
                    <a:pt x="21145" y="24528"/>
                    <a:pt x="23336" y="26528"/>
                  </a:cubicBezTo>
                  <a:lnTo>
                    <a:pt x="54864" y="8241"/>
                  </a:lnTo>
                  <a:cubicBezTo>
                    <a:pt x="52768" y="6240"/>
                    <a:pt x="50482" y="4526"/>
                    <a:pt x="48101" y="3192"/>
                  </a:cubicBezTo>
                  <a:cubicBezTo>
                    <a:pt x="41624" y="-523"/>
                    <a:pt x="35814" y="-904"/>
                    <a:pt x="31528" y="1573"/>
                  </a:cubicBezTo>
                  <a:close/>
                </a:path>
              </a:pathLst>
            </a:custGeom>
            <a:solidFill>
              <a:srgbClr val="66C7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xmlns="" id="{3E469CB3-0E7D-41DA-AD7F-F45178A7C4C5}"/>
                </a:ext>
              </a:extLst>
            </p:cNvPr>
            <p:cNvSpPr/>
            <p:nvPr/>
          </p:nvSpPr>
          <p:spPr>
            <a:xfrm>
              <a:off x="8162734" y="2852396"/>
              <a:ext cx="57150" cy="19050"/>
            </a:xfrm>
            <a:custGeom>
              <a:avLst/>
              <a:gdLst>
                <a:gd name="connsiteX0" fmla="*/ 31528 w 57150"/>
                <a:gd name="connsiteY0" fmla="*/ 2723 h 19050"/>
                <a:gd name="connsiteX1" fmla="*/ 0 w 57150"/>
                <a:gd name="connsiteY1" fmla="*/ 21011 h 19050"/>
                <a:gd name="connsiteX2" fmla="*/ 28575 w 57150"/>
                <a:gd name="connsiteY2" fmla="*/ 23773 h 19050"/>
                <a:gd name="connsiteX3" fmla="*/ 60103 w 57150"/>
                <a:gd name="connsiteY3" fmla="*/ 5485 h 19050"/>
                <a:gd name="connsiteX4" fmla="*/ 31528 w 57150"/>
                <a:gd name="connsiteY4" fmla="*/ 2723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19050">
                  <a:moveTo>
                    <a:pt x="31528" y="2723"/>
                  </a:moveTo>
                  <a:lnTo>
                    <a:pt x="0" y="21011"/>
                  </a:lnTo>
                  <a:cubicBezTo>
                    <a:pt x="7334" y="16725"/>
                    <a:pt x="17431" y="17296"/>
                    <a:pt x="28575" y="23773"/>
                  </a:cubicBezTo>
                  <a:lnTo>
                    <a:pt x="60103" y="5485"/>
                  </a:lnTo>
                  <a:cubicBezTo>
                    <a:pt x="48959" y="-896"/>
                    <a:pt x="38862" y="-1563"/>
                    <a:pt x="31528" y="2723"/>
                  </a:cubicBezTo>
                  <a:close/>
                </a:path>
              </a:pathLst>
            </a:custGeom>
            <a:solidFill>
              <a:srgbClr val="66C7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xmlns="" id="{D6636361-6570-4F85-BEFF-772D8F5D1B51}"/>
                </a:ext>
              </a:extLst>
            </p:cNvPr>
            <p:cNvSpPr/>
            <p:nvPr/>
          </p:nvSpPr>
          <p:spPr>
            <a:xfrm>
              <a:off x="8231314" y="2928176"/>
              <a:ext cx="47625" cy="85725"/>
            </a:xfrm>
            <a:custGeom>
              <a:avLst/>
              <a:gdLst>
                <a:gd name="connsiteX0" fmla="*/ 14859 w 47625"/>
                <a:gd name="connsiteY0" fmla="*/ 88392 h 85725"/>
                <a:gd name="connsiteX1" fmla="*/ 46387 w 47625"/>
                <a:gd name="connsiteY1" fmla="*/ 70104 h 85725"/>
                <a:gd name="connsiteX2" fmla="*/ 55722 w 47625"/>
                <a:gd name="connsiteY2" fmla="*/ 49625 h 85725"/>
                <a:gd name="connsiteX3" fmla="*/ 31528 w 47625"/>
                <a:gd name="connsiteY3" fmla="*/ 0 h 85725"/>
                <a:gd name="connsiteX4" fmla="*/ 0 w 47625"/>
                <a:gd name="connsiteY4" fmla="*/ 18288 h 85725"/>
                <a:gd name="connsiteX5" fmla="*/ 24193 w 47625"/>
                <a:gd name="connsiteY5" fmla="*/ 67913 h 85725"/>
                <a:gd name="connsiteX6" fmla="*/ 14859 w 47625"/>
                <a:gd name="connsiteY6" fmla="*/ 88392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85725">
                  <a:moveTo>
                    <a:pt x="14859" y="88392"/>
                  </a:moveTo>
                  <a:lnTo>
                    <a:pt x="46387" y="70104"/>
                  </a:lnTo>
                  <a:cubicBezTo>
                    <a:pt x="52102" y="66770"/>
                    <a:pt x="55626" y="59722"/>
                    <a:pt x="55722" y="49625"/>
                  </a:cubicBezTo>
                  <a:cubicBezTo>
                    <a:pt x="55816" y="32385"/>
                    <a:pt x="45434" y="12001"/>
                    <a:pt x="31528" y="0"/>
                  </a:cubicBezTo>
                  <a:lnTo>
                    <a:pt x="0" y="18288"/>
                  </a:lnTo>
                  <a:cubicBezTo>
                    <a:pt x="13907" y="30289"/>
                    <a:pt x="24193" y="50673"/>
                    <a:pt x="24193" y="67913"/>
                  </a:cubicBezTo>
                  <a:cubicBezTo>
                    <a:pt x="24193" y="78009"/>
                    <a:pt x="20574" y="85153"/>
                    <a:pt x="14859" y="88392"/>
                  </a:cubicBezTo>
                  <a:close/>
                </a:path>
              </a:pathLst>
            </a:custGeom>
            <a:solidFill>
              <a:srgbClr val="66C7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xmlns="" id="{42389161-D6EC-49F3-8A1A-E76A76E6D831}"/>
                </a:ext>
              </a:extLst>
            </p:cNvPr>
            <p:cNvSpPr/>
            <p:nvPr/>
          </p:nvSpPr>
          <p:spPr>
            <a:xfrm>
              <a:off x="8191309" y="2857976"/>
              <a:ext cx="66675" cy="85725"/>
            </a:xfrm>
            <a:custGeom>
              <a:avLst/>
              <a:gdLst>
                <a:gd name="connsiteX0" fmla="*/ 40005 w 66675"/>
                <a:gd name="connsiteY0" fmla="*/ 88583 h 85725"/>
                <a:gd name="connsiteX1" fmla="*/ 71533 w 66675"/>
                <a:gd name="connsiteY1" fmla="*/ 70295 h 85725"/>
                <a:gd name="connsiteX2" fmla="*/ 71533 w 66675"/>
                <a:gd name="connsiteY2" fmla="*/ 69247 h 85725"/>
                <a:gd name="connsiteX3" fmla="*/ 31528 w 66675"/>
                <a:gd name="connsiteY3" fmla="*/ 0 h 85725"/>
                <a:gd name="connsiteX4" fmla="*/ 0 w 66675"/>
                <a:gd name="connsiteY4" fmla="*/ 18288 h 85725"/>
                <a:gd name="connsiteX5" fmla="*/ 40005 w 66675"/>
                <a:gd name="connsiteY5" fmla="*/ 87630 h 85725"/>
                <a:gd name="connsiteX6" fmla="*/ 40005 w 66675"/>
                <a:gd name="connsiteY6" fmla="*/ 88583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75" h="85725">
                  <a:moveTo>
                    <a:pt x="40005" y="88583"/>
                  </a:moveTo>
                  <a:lnTo>
                    <a:pt x="71533" y="70295"/>
                  </a:lnTo>
                  <a:cubicBezTo>
                    <a:pt x="71533" y="69914"/>
                    <a:pt x="71533" y="69628"/>
                    <a:pt x="71533" y="69247"/>
                  </a:cubicBezTo>
                  <a:cubicBezTo>
                    <a:pt x="71628" y="43815"/>
                    <a:pt x="53721" y="12764"/>
                    <a:pt x="31528" y="0"/>
                  </a:cubicBezTo>
                  <a:lnTo>
                    <a:pt x="0" y="18288"/>
                  </a:lnTo>
                  <a:cubicBezTo>
                    <a:pt x="22193" y="31052"/>
                    <a:pt x="40100" y="62103"/>
                    <a:pt x="40005" y="87630"/>
                  </a:cubicBezTo>
                  <a:cubicBezTo>
                    <a:pt x="40005" y="87916"/>
                    <a:pt x="40005" y="88202"/>
                    <a:pt x="40005" y="88583"/>
                  </a:cubicBezTo>
                  <a:close/>
                </a:path>
              </a:pathLst>
            </a:custGeom>
            <a:solidFill>
              <a:srgbClr val="66C7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xmlns="" id="{77E8746A-D65A-4214-8CD6-A278542F585B}"/>
                </a:ext>
              </a:extLst>
            </p:cNvPr>
            <p:cNvSpPr/>
            <p:nvPr/>
          </p:nvSpPr>
          <p:spPr>
            <a:xfrm>
              <a:off x="8094154" y="2869248"/>
              <a:ext cx="152400" cy="142875"/>
            </a:xfrm>
            <a:custGeom>
              <a:avLst/>
              <a:gdLst>
                <a:gd name="connsiteX0" fmla="*/ 97155 w 152400"/>
                <a:gd name="connsiteY0" fmla="*/ 7016 h 142875"/>
                <a:gd name="connsiteX1" fmla="*/ 63722 w 152400"/>
                <a:gd name="connsiteY1" fmla="*/ 8255 h 142875"/>
                <a:gd name="connsiteX2" fmla="*/ 56960 w 152400"/>
                <a:gd name="connsiteY2" fmla="*/ 3206 h 142875"/>
                <a:gd name="connsiteX3" fmla="*/ 33623 w 152400"/>
                <a:gd name="connsiteY3" fmla="*/ 16541 h 142875"/>
                <a:gd name="connsiteX4" fmla="*/ 32004 w 152400"/>
                <a:gd name="connsiteY4" fmla="*/ 15589 h 142875"/>
                <a:gd name="connsiteX5" fmla="*/ 0 w 152400"/>
                <a:gd name="connsiteY5" fmla="*/ 33782 h 142875"/>
                <a:gd name="connsiteX6" fmla="*/ 31718 w 152400"/>
                <a:gd name="connsiteY6" fmla="*/ 88836 h 142875"/>
                <a:gd name="connsiteX7" fmla="*/ 129254 w 152400"/>
                <a:gd name="connsiteY7" fmla="*/ 145129 h 142875"/>
                <a:gd name="connsiteX8" fmla="*/ 161259 w 152400"/>
                <a:gd name="connsiteY8" fmla="*/ 126936 h 142875"/>
                <a:gd name="connsiteX9" fmla="*/ 137065 w 152400"/>
                <a:gd name="connsiteY9" fmla="*/ 77311 h 142875"/>
                <a:gd name="connsiteX10" fmla="*/ 137065 w 152400"/>
                <a:gd name="connsiteY10" fmla="*/ 76263 h 142875"/>
                <a:gd name="connsiteX11" fmla="*/ 97155 w 152400"/>
                <a:gd name="connsiteY11" fmla="*/ 7016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2400" h="142875">
                  <a:moveTo>
                    <a:pt x="97155" y="7016"/>
                  </a:moveTo>
                  <a:cubicBezTo>
                    <a:pt x="83249" y="-985"/>
                    <a:pt x="70961" y="63"/>
                    <a:pt x="63722" y="8255"/>
                  </a:cubicBezTo>
                  <a:cubicBezTo>
                    <a:pt x="61532" y="6254"/>
                    <a:pt x="59246" y="4540"/>
                    <a:pt x="56960" y="3206"/>
                  </a:cubicBezTo>
                  <a:cubicBezTo>
                    <a:pt x="44101" y="-4223"/>
                    <a:pt x="33623" y="1682"/>
                    <a:pt x="33623" y="16541"/>
                  </a:cubicBezTo>
                  <a:lnTo>
                    <a:pt x="32004" y="15589"/>
                  </a:lnTo>
                  <a:cubicBezTo>
                    <a:pt x="14383" y="5397"/>
                    <a:pt x="95" y="13589"/>
                    <a:pt x="0" y="33782"/>
                  </a:cubicBezTo>
                  <a:cubicBezTo>
                    <a:pt x="-95" y="54070"/>
                    <a:pt x="14193" y="78644"/>
                    <a:pt x="31718" y="88836"/>
                  </a:cubicBezTo>
                  <a:lnTo>
                    <a:pt x="129254" y="145129"/>
                  </a:lnTo>
                  <a:cubicBezTo>
                    <a:pt x="146876" y="155321"/>
                    <a:pt x="161163" y="147129"/>
                    <a:pt x="161259" y="126936"/>
                  </a:cubicBezTo>
                  <a:cubicBezTo>
                    <a:pt x="161353" y="109696"/>
                    <a:pt x="150971" y="89312"/>
                    <a:pt x="137065" y="77311"/>
                  </a:cubicBezTo>
                  <a:cubicBezTo>
                    <a:pt x="137065" y="76930"/>
                    <a:pt x="137065" y="76644"/>
                    <a:pt x="137065" y="76263"/>
                  </a:cubicBezTo>
                  <a:cubicBezTo>
                    <a:pt x="137255" y="50831"/>
                    <a:pt x="119348" y="19780"/>
                    <a:pt x="97155" y="701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06472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1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D1F0858E-4B32-4C24-831D-2F8116C61D3F}"/>
              </a:ext>
            </a:extLst>
          </p:cNvPr>
          <p:cNvSpPr txBox="1"/>
          <p:nvPr/>
        </p:nvSpPr>
        <p:spPr>
          <a:xfrm>
            <a:off x="2214399" y="2119912"/>
            <a:ext cx="9193106" cy="31547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TopUp"/>
              <a:lightRig rig="soft" dir="t">
                <a:rot lat="0" lon="0" rev="11400000"/>
              </a:lightRig>
            </a:scene3d>
            <a:sp3d prstMaterial="matte"/>
          </a:bodyPr>
          <a:lstStyle/>
          <a:p>
            <a:r>
              <a:rPr lang="en-US" altLang="zh-CN" sz="19900" dirty="0">
                <a:ln w="50800">
                  <a:noFill/>
                </a:ln>
                <a:solidFill>
                  <a:srgbClr val="DDBF61"/>
                </a:solidFill>
                <a:latin typeface="造字工房言宋（非商用）常规体" pitchFamily="50" charset="-122"/>
                <a:ea typeface="造字工房言宋（非商用）常规体" pitchFamily="50" charset="-122"/>
              </a:rPr>
              <a:t>WORK</a:t>
            </a:r>
            <a:endParaRPr lang="zh-CN" altLang="en-US" sz="19900" dirty="0">
              <a:ln w="50800">
                <a:noFill/>
              </a:ln>
              <a:solidFill>
                <a:srgbClr val="DDBF61"/>
              </a:solidFill>
              <a:latin typeface="造字工房言宋（非商用）常规体" pitchFamily="50" charset="-122"/>
              <a:ea typeface="造字工房言宋（非商用）常规体" pitchFamily="50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82EBBAFB-546F-49E9-B87E-13275F8D5A03}"/>
              </a:ext>
            </a:extLst>
          </p:cNvPr>
          <p:cNvSpPr txBox="1"/>
          <p:nvPr/>
        </p:nvSpPr>
        <p:spPr>
          <a:xfrm>
            <a:off x="2297129" y="1608127"/>
            <a:ext cx="9193106" cy="31547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TopUp"/>
              <a:lightRig rig="soft" dir="t">
                <a:rot lat="0" lon="0" rev="11400000"/>
              </a:lightRig>
            </a:scene3d>
            <a:sp3d extrusionH="241300" prstMaterial="matte">
              <a:bevelT w="6350" h="285750" prst="coolSlant"/>
              <a:bevelB w="12700" h="25400" prst="angle"/>
            </a:sp3d>
          </a:bodyPr>
          <a:lstStyle/>
          <a:p>
            <a:r>
              <a:rPr lang="en-US" altLang="zh-CN" sz="19900" dirty="0">
                <a:ln w="50800">
                  <a:solidFill>
                    <a:srgbClr val="00D2B6"/>
                  </a:solidFill>
                </a:ln>
                <a:solidFill>
                  <a:srgbClr val="00D2B6"/>
                </a:solidFill>
                <a:latin typeface="造字工房言宋（非商用）常规体" pitchFamily="50" charset="-122"/>
                <a:ea typeface="造字工房言宋（非商用）常规体" pitchFamily="50" charset="-122"/>
              </a:rPr>
              <a:t>WORK</a:t>
            </a:r>
            <a:endParaRPr lang="zh-CN" altLang="en-US" sz="19900" dirty="0">
              <a:ln w="50800">
                <a:solidFill>
                  <a:srgbClr val="00D2B6"/>
                </a:solidFill>
              </a:ln>
              <a:solidFill>
                <a:srgbClr val="00D2B6"/>
              </a:solidFill>
              <a:latin typeface="造字工房言宋（非商用）常规体" pitchFamily="50" charset="-122"/>
              <a:ea typeface="造字工房言宋（非商用）常规体" pitchFamily="50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4593BFBB-73BC-43F0-B1B7-34FACDB666D5}"/>
              </a:ext>
            </a:extLst>
          </p:cNvPr>
          <p:cNvSpPr txBox="1"/>
          <p:nvPr/>
        </p:nvSpPr>
        <p:spPr>
          <a:xfrm>
            <a:off x="2287604" y="1560502"/>
            <a:ext cx="9193106" cy="31547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TopUp"/>
              <a:lightRig rig="soft" dir="t">
                <a:rot lat="0" lon="0" rev="11400000"/>
              </a:lightRig>
            </a:scene3d>
            <a:sp3d prstMaterial="matte">
              <a:bevelT w="6350"/>
            </a:sp3d>
          </a:bodyPr>
          <a:lstStyle/>
          <a:p>
            <a:r>
              <a:rPr lang="en-US" altLang="zh-CN" sz="19900" dirty="0">
                <a:ln w="38100">
                  <a:solidFill>
                    <a:srgbClr val="32D1D9"/>
                  </a:solidFill>
                </a:ln>
                <a:solidFill>
                  <a:srgbClr val="9B6FF7"/>
                </a:solidFill>
                <a:latin typeface="造字工房言宋（非商用）常规体" pitchFamily="50" charset="-122"/>
                <a:ea typeface="造字工房言宋（非商用）常规体" pitchFamily="50" charset="-122"/>
              </a:rPr>
              <a:t>WORK</a:t>
            </a:r>
            <a:endParaRPr lang="zh-CN" altLang="en-US" sz="19900" dirty="0">
              <a:ln w="38100">
                <a:solidFill>
                  <a:srgbClr val="32D1D9"/>
                </a:solidFill>
              </a:ln>
              <a:solidFill>
                <a:srgbClr val="9B6FF7"/>
              </a:solidFill>
              <a:latin typeface="造字工房言宋（非商用）常规体" pitchFamily="50" charset="-122"/>
              <a:ea typeface="造字工房言宋（非商用）常规体" pitchFamily="50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020FD32B-C8D0-4679-B04F-ACE6F93E2541}"/>
              </a:ext>
            </a:extLst>
          </p:cNvPr>
          <p:cNvGrpSpPr/>
          <p:nvPr/>
        </p:nvGrpSpPr>
        <p:grpSpPr>
          <a:xfrm>
            <a:off x="6106047" y="2751799"/>
            <a:ext cx="297651" cy="574477"/>
            <a:chOff x="1192338" y="1122839"/>
            <a:chExt cx="1161706" cy="2242138"/>
          </a:xfrm>
        </p:grpSpPr>
        <p:sp>
          <p:nvSpPr>
            <p:cNvPr id="7" name="Freeform 4112">
              <a:extLst>
                <a:ext uri="{FF2B5EF4-FFF2-40B4-BE49-F238E27FC236}">
                  <a16:creationId xmlns:a16="http://schemas.microsoft.com/office/drawing/2014/main" xmlns="" id="{BDF23713-B36D-4ADD-8A65-8CC2F5DDCE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9924" y="2064634"/>
              <a:ext cx="95614" cy="52589"/>
            </a:xfrm>
            <a:custGeom>
              <a:avLst/>
              <a:gdLst>
                <a:gd name="T0" fmla="*/ 14 w 20"/>
                <a:gd name="T1" fmla="*/ 0 h 11"/>
                <a:gd name="T2" fmla="*/ 0 w 20"/>
                <a:gd name="T3" fmla="*/ 0 h 11"/>
                <a:gd name="T4" fmla="*/ 2 w 20"/>
                <a:gd name="T5" fmla="*/ 11 h 11"/>
                <a:gd name="T6" fmla="*/ 20 w 20"/>
                <a:gd name="T7" fmla="*/ 11 h 11"/>
                <a:gd name="T8" fmla="*/ 14 w 2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14" y="0"/>
                  </a:moveTo>
                  <a:lnTo>
                    <a:pt x="0" y="0"/>
                  </a:lnTo>
                  <a:lnTo>
                    <a:pt x="2" y="11"/>
                  </a:lnTo>
                  <a:lnTo>
                    <a:pt x="20" y="11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EFB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" name="Freeform 4113">
              <a:extLst>
                <a:ext uri="{FF2B5EF4-FFF2-40B4-BE49-F238E27FC236}">
                  <a16:creationId xmlns:a16="http://schemas.microsoft.com/office/drawing/2014/main" xmlns="" id="{4C72E71B-AB39-4F63-B9A2-F6EA258967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9047" y="1581784"/>
              <a:ext cx="544997" cy="554558"/>
            </a:xfrm>
            <a:custGeom>
              <a:avLst/>
              <a:gdLst>
                <a:gd name="T0" fmla="*/ 1 w 55"/>
                <a:gd name="T1" fmla="*/ 52 h 56"/>
                <a:gd name="T2" fmla="*/ 3 w 55"/>
                <a:gd name="T3" fmla="*/ 56 h 56"/>
                <a:gd name="T4" fmla="*/ 41 w 55"/>
                <a:gd name="T5" fmla="*/ 47 h 56"/>
                <a:gd name="T6" fmla="*/ 55 w 55"/>
                <a:gd name="T7" fmla="*/ 12 h 56"/>
                <a:gd name="T8" fmla="*/ 45 w 55"/>
                <a:gd name="T9" fmla="*/ 2 h 56"/>
                <a:gd name="T10" fmla="*/ 39 w 55"/>
                <a:gd name="T11" fmla="*/ 14 h 56"/>
                <a:gd name="T12" fmla="*/ 31 w 55"/>
                <a:gd name="T13" fmla="*/ 39 h 56"/>
                <a:gd name="T14" fmla="*/ 2 w 55"/>
                <a:gd name="T15" fmla="*/ 48 h 56"/>
                <a:gd name="T16" fmla="*/ 1 w 55"/>
                <a:gd name="T17" fmla="*/ 5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6">
                  <a:moveTo>
                    <a:pt x="1" y="52"/>
                  </a:moveTo>
                  <a:cubicBezTo>
                    <a:pt x="1" y="56"/>
                    <a:pt x="3" y="56"/>
                    <a:pt x="3" y="56"/>
                  </a:cubicBezTo>
                  <a:cubicBezTo>
                    <a:pt x="7" y="55"/>
                    <a:pt x="33" y="53"/>
                    <a:pt x="41" y="47"/>
                  </a:cubicBezTo>
                  <a:cubicBezTo>
                    <a:pt x="45" y="43"/>
                    <a:pt x="54" y="20"/>
                    <a:pt x="55" y="12"/>
                  </a:cubicBezTo>
                  <a:cubicBezTo>
                    <a:pt x="55" y="8"/>
                    <a:pt x="55" y="0"/>
                    <a:pt x="45" y="2"/>
                  </a:cubicBezTo>
                  <a:cubicBezTo>
                    <a:pt x="40" y="3"/>
                    <a:pt x="41" y="10"/>
                    <a:pt x="39" y="14"/>
                  </a:cubicBezTo>
                  <a:cubicBezTo>
                    <a:pt x="37" y="21"/>
                    <a:pt x="31" y="39"/>
                    <a:pt x="31" y="3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8"/>
                    <a:pt x="0" y="49"/>
                    <a:pt x="1" y="52"/>
                  </a:cubicBezTo>
                </a:path>
              </a:pathLst>
            </a:custGeom>
            <a:solidFill>
              <a:srgbClr val="1C1C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Freeform 4114">
              <a:extLst>
                <a:ext uri="{FF2B5EF4-FFF2-40B4-BE49-F238E27FC236}">
                  <a16:creationId xmlns:a16="http://schemas.microsoft.com/office/drawing/2014/main" xmlns="" id="{A62374D6-9859-455F-9E9B-FDEFA934D3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9529" y="2055072"/>
              <a:ext cx="129080" cy="71712"/>
            </a:xfrm>
            <a:custGeom>
              <a:avLst/>
              <a:gdLst>
                <a:gd name="T0" fmla="*/ 12 w 13"/>
                <a:gd name="T1" fmla="*/ 4 h 7"/>
                <a:gd name="T2" fmla="*/ 10 w 13"/>
                <a:gd name="T3" fmla="*/ 1 h 7"/>
                <a:gd name="T4" fmla="*/ 5 w 13"/>
                <a:gd name="T5" fmla="*/ 2 h 7"/>
                <a:gd name="T6" fmla="*/ 0 w 13"/>
                <a:gd name="T7" fmla="*/ 2 h 7"/>
                <a:gd name="T8" fmla="*/ 3 w 13"/>
                <a:gd name="T9" fmla="*/ 6 h 7"/>
                <a:gd name="T10" fmla="*/ 11 w 13"/>
                <a:gd name="T11" fmla="*/ 7 h 7"/>
                <a:gd name="T12" fmla="*/ 12 w 13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7">
                  <a:moveTo>
                    <a:pt x="12" y="4"/>
                  </a:moveTo>
                  <a:cubicBezTo>
                    <a:pt x="12" y="4"/>
                    <a:pt x="13" y="2"/>
                    <a:pt x="10" y="1"/>
                  </a:cubicBezTo>
                  <a:cubicBezTo>
                    <a:pt x="8" y="0"/>
                    <a:pt x="5" y="2"/>
                    <a:pt x="5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6"/>
                    <a:pt x="3" y="6"/>
                  </a:cubicBezTo>
                  <a:cubicBezTo>
                    <a:pt x="5" y="7"/>
                    <a:pt x="10" y="7"/>
                    <a:pt x="11" y="7"/>
                  </a:cubicBezTo>
                  <a:cubicBezTo>
                    <a:pt x="12" y="7"/>
                    <a:pt x="12" y="5"/>
                    <a:pt x="12" y="4"/>
                  </a:cubicBezTo>
                  <a:close/>
                </a:path>
              </a:pathLst>
            </a:custGeom>
            <a:solidFill>
              <a:srgbClr val="EFB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Freeform 4115">
              <a:extLst>
                <a:ext uri="{FF2B5EF4-FFF2-40B4-BE49-F238E27FC236}">
                  <a16:creationId xmlns:a16="http://schemas.microsoft.com/office/drawing/2014/main" xmlns="" id="{453B2D8B-FDAC-4F2A-8E6C-D303EE04F0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6986" y="3030330"/>
              <a:ext cx="52589" cy="28684"/>
            </a:xfrm>
            <a:custGeom>
              <a:avLst/>
              <a:gdLst>
                <a:gd name="T0" fmla="*/ 11 w 11"/>
                <a:gd name="T1" fmla="*/ 4 h 6"/>
                <a:gd name="T2" fmla="*/ 3 w 11"/>
                <a:gd name="T3" fmla="*/ 6 h 6"/>
                <a:gd name="T4" fmla="*/ 0 w 11"/>
                <a:gd name="T5" fmla="*/ 0 h 6"/>
                <a:gd name="T6" fmla="*/ 5 w 11"/>
                <a:gd name="T7" fmla="*/ 0 h 6"/>
                <a:gd name="T8" fmla="*/ 11 w 11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11" y="4"/>
                  </a:moveTo>
                  <a:lnTo>
                    <a:pt x="3" y="6"/>
                  </a:lnTo>
                  <a:lnTo>
                    <a:pt x="0" y="0"/>
                  </a:lnTo>
                  <a:lnTo>
                    <a:pt x="5" y="0"/>
                  </a:lnTo>
                  <a:lnTo>
                    <a:pt x="11" y="4"/>
                  </a:lnTo>
                  <a:close/>
                </a:path>
              </a:pathLst>
            </a:custGeom>
            <a:solidFill>
              <a:srgbClr val="1410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Freeform 4116">
              <a:extLst>
                <a:ext uri="{FF2B5EF4-FFF2-40B4-BE49-F238E27FC236}">
                  <a16:creationId xmlns:a16="http://schemas.microsoft.com/office/drawing/2014/main" xmlns="" id="{4FC3B19A-502D-4E53-8E20-C5E974DE250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6986" y="3030330"/>
              <a:ext cx="52589" cy="28684"/>
            </a:xfrm>
            <a:custGeom>
              <a:avLst/>
              <a:gdLst>
                <a:gd name="T0" fmla="*/ 11 w 11"/>
                <a:gd name="T1" fmla="*/ 4 h 6"/>
                <a:gd name="T2" fmla="*/ 3 w 11"/>
                <a:gd name="T3" fmla="*/ 6 h 6"/>
                <a:gd name="T4" fmla="*/ 0 w 11"/>
                <a:gd name="T5" fmla="*/ 0 h 6"/>
                <a:gd name="T6" fmla="*/ 5 w 11"/>
                <a:gd name="T7" fmla="*/ 0 h 6"/>
                <a:gd name="T8" fmla="*/ 11 w 11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11" y="4"/>
                  </a:moveTo>
                  <a:lnTo>
                    <a:pt x="3" y="6"/>
                  </a:lnTo>
                  <a:lnTo>
                    <a:pt x="0" y="0"/>
                  </a:lnTo>
                  <a:lnTo>
                    <a:pt x="5" y="0"/>
                  </a:lnTo>
                  <a:lnTo>
                    <a:pt x="11" y="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Freeform 4118">
              <a:extLst>
                <a:ext uri="{FF2B5EF4-FFF2-40B4-BE49-F238E27FC236}">
                  <a16:creationId xmlns:a16="http://schemas.microsoft.com/office/drawing/2014/main" xmlns="" id="{929808F7-A0DC-452E-9379-AC192A6B6F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6986" y="3030330"/>
              <a:ext cx="52589" cy="28684"/>
            </a:xfrm>
            <a:custGeom>
              <a:avLst/>
              <a:gdLst>
                <a:gd name="T0" fmla="*/ 5 w 11"/>
                <a:gd name="T1" fmla="*/ 0 h 6"/>
                <a:gd name="T2" fmla="*/ 0 w 11"/>
                <a:gd name="T3" fmla="*/ 0 h 6"/>
                <a:gd name="T4" fmla="*/ 3 w 11"/>
                <a:gd name="T5" fmla="*/ 6 h 6"/>
                <a:gd name="T6" fmla="*/ 11 w 11"/>
                <a:gd name="T7" fmla="*/ 4 h 6"/>
                <a:gd name="T8" fmla="*/ 5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5" y="0"/>
                  </a:moveTo>
                  <a:lnTo>
                    <a:pt x="0" y="0"/>
                  </a:lnTo>
                  <a:lnTo>
                    <a:pt x="3" y="6"/>
                  </a:lnTo>
                  <a:lnTo>
                    <a:pt x="11" y="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F0C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Freeform 4119">
              <a:extLst>
                <a:ext uri="{FF2B5EF4-FFF2-40B4-BE49-F238E27FC236}">
                  <a16:creationId xmlns:a16="http://schemas.microsoft.com/office/drawing/2014/main" xmlns="" id="{C0B60E39-5B16-4312-A63F-B8AE1C6B88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6986" y="3030330"/>
              <a:ext cx="52589" cy="28684"/>
            </a:xfrm>
            <a:custGeom>
              <a:avLst/>
              <a:gdLst>
                <a:gd name="T0" fmla="*/ 5 w 11"/>
                <a:gd name="T1" fmla="*/ 0 h 6"/>
                <a:gd name="T2" fmla="*/ 0 w 11"/>
                <a:gd name="T3" fmla="*/ 0 h 6"/>
                <a:gd name="T4" fmla="*/ 3 w 11"/>
                <a:gd name="T5" fmla="*/ 6 h 6"/>
                <a:gd name="T6" fmla="*/ 11 w 11"/>
                <a:gd name="T7" fmla="*/ 4 h 6"/>
                <a:gd name="T8" fmla="*/ 5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5" y="0"/>
                  </a:moveTo>
                  <a:lnTo>
                    <a:pt x="0" y="0"/>
                  </a:lnTo>
                  <a:lnTo>
                    <a:pt x="3" y="6"/>
                  </a:lnTo>
                  <a:lnTo>
                    <a:pt x="11" y="4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Freeform 4120">
              <a:extLst>
                <a:ext uri="{FF2B5EF4-FFF2-40B4-BE49-F238E27FC236}">
                  <a16:creationId xmlns:a16="http://schemas.microsoft.com/office/drawing/2014/main" xmlns="" id="{66BB9797-E306-421A-B379-3B737EAE0D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9179" y="2929934"/>
              <a:ext cx="248595" cy="148202"/>
            </a:xfrm>
            <a:custGeom>
              <a:avLst/>
              <a:gdLst>
                <a:gd name="T0" fmla="*/ 9 w 25"/>
                <a:gd name="T1" fmla="*/ 0 h 15"/>
                <a:gd name="T2" fmla="*/ 11 w 25"/>
                <a:gd name="T3" fmla="*/ 4 h 15"/>
                <a:gd name="T4" fmla="*/ 25 w 25"/>
                <a:gd name="T5" fmla="*/ 12 h 15"/>
                <a:gd name="T6" fmla="*/ 25 w 25"/>
                <a:gd name="T7" fmla="*/ 14 h 15"/>
                <a:gd name="T8" fmla="*/ 22 w 25"/>
                <a:gd name="T9" fmla="*/ 15 h 15"/>
                <a:gd name="T10" fmla="*/ 16 w 25"/>
                <a:gd name="T11" fmla="*/ 15 h 15"/>
                <a:gd name="T12" fmla="*/ 7 w 25"/>
                <a:gd name="T13" fmla="*/ 11 h 15"/>
                <a:gd name="T14" fmla="*/ 6 w 25"/>
                <a:gd name="T15" fmla="*/ 12 h 15"/>
                <a:gd name="T16" fmla="*/ 6 w 25"/>
                <a:gd name="T17" fmla="*/ 13 h 15"/>
                <a:gd name="T18" fmla="*/ 1 w 25"/>
                <a:gd name="T19" fmla="*/ 11 h 15"/>
                <a:gd name="T20" fmla="*/ 0 w 25"/>
                <a:gd name="T21" fmla="*/ 8 h 15"/>
                <a:gd name="T22" fmla="*/ 1 w 25"/>
                <a:gd name="T23" fmla="*/ 0 h 15"/>
                <a:gd name="T24" fmla="*/ 9 w 25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15">
                  <a:moveTo>
                    <a:pt x="9" y="0"/>
                  </a:moveTo>
                  <a:cubicBezTo>
                    <a:pt x="9" y="0"/>
                    <a:pt x="10" y="2"/>
                    <a:pt x="11" y="4"/>
                  </a:cubicBezTo>
                  <a:cubicBezTo>
                    <a:pt x="11" y="5"/>
                    <a:pt x="19" y="10"/>
                    <a:pt x="25" y="12"/>
                  </a:cubicBezTo>
                  <a:cubicBezTo>
                    <a:pt x="25" y="12"/>
                    <a:pt x="25" y="13"/>
                    <a:pt x="25" y="14"/>
                  </a:cubicBezTo>
                  <a:cubicBezTo>
                    <a:pt x="25" y="14"/>
                    <a:pt x="23" y="15"/>
                    <a:pt x="22" y="15"/>
                  </a:cubicBezTo>
                  <a:cubicBezTo>
                    <a:pt x="20" y="15"/>
                    <a:pt x="18" y="15"/>
                    <a:pt x="16" y="15"/>
                  </a:cubicBezTo>
                  <a:cubicBezTo>
                    <a:pt x="12" y="14"/>
                    <a:pt x="8" y="12"/>
                    <a:pt x="7" y="11"/>
                  </a:cubicBezTo>
                  <a:cubicBezTo>
                    <a:pt x="7" y="11"/>
                    <a:pt x="6" y="11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0" y="9"/>
                    <a:pt x="0" y="8"/>
                  </a:cubicBezTo>
                  <a:cubicBezTo>
                    <a:pt x="0" y="4"/>
                    <a:pt x="1" y="0"/>
                    <a:pt x="1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Freeform 4121">
              <a:extLst>
                <a:ext uri="{FF2B5EF4-FFF2-40B4-BE49-F238E27FC236}">
                  <a16:creationId xmlns:a16="http://schemas.microsoft.com/office/drawing/2014/main" xmlns="" id="{5A9F9FA4-A432-43DA-A55C-07687BBAD19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7470" y="2016827"/>
              <a:ext cx="200788" cy="960917"/>
            </a:xfrm>
            <a:custGeom>
              <a:avLst/>
              <a:gdLst>
                <a:gd name="T0" fmla="*/ 20 w 20"/>
                <a:gd name="T1" fmla="*/ 0 h 97"/>
                <a:gd name="T2" fmla="*/ 17 w 20"/>
                <a:gd name="T3" fmla="*/ 55 h 97"/>
                <a:gd name="T4" fmla="*/ 18 w 20"/>
                <a:gd name="T5" fmla="*/ 93 h 97"/>
                <a:gd name="T6" fmla="*/ 6 w 20"/>
                <a:gd name="T7" fmla="*/ 94 h 97"/>
                <a:gd name="T8" fmla="*/ 4 w 20"/>
                <a:gd name="T9" fmla="*/ 64 h 97"/>
                <a:gd name="T10" fmla="*/ 4 w 20"/>
                <a:gd name="T11" fmla="*/ 56 h 97"/>
                <a:gd name="T12" fmla="*/ 0 w 20"/>
                <a:gd name="T13" fmla="*/ 1 h 97"/>
                <a:gd name="T14" fmla="*/ 20 w 20"/>
                <a:gd name="T15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97">
                  <a:moveTo>
                    <a:pt x="20" y="0"/>
                  </a:moveTo>
                  <a:cubicBezTo>
                    <a:pt x="20" y="0"/>
                    <a:pt x="18" y="46"/>
                    <a:pt x="17" y="55"/>
                  </a:cubicBezTo>
                  <a:cubicBezTo>
                    <a:pt x="17" y="67"/>
                    <a:pt x="17" y="93"/>
                    <a:pt x="18" y="93"/>
                  </a:cubicBezTo>
                  <a:cubicBezTo>
                    <a:pt x="18" y="97"/>
                    <a:pt x="8" y="95"/>
                    <a:pt x="6" y="94"/>
                  </a:cubicBezTo>
                  <a:cubicBezTo>
                    <a:pt x="6" y="94"/>
                    <a:pt x="4" y="77"/>
                    <a:pt x="4" y="64"/>
                  </a:cubicBezTo>
                  <a:cubicBezTo>
                    <a:pt x="4" y="63"/>
                    <a:pt x="4" y="57"/>
                    <a:pt x="4" y="56"/>
                  </a:cubicBezTo>
                  <a:cubicBezTo>
                    <a:pt x="3" y="41"/>
                    <a:pt x="0" y="1"/>
                    <a:pt x="0" y="1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1414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Freeform 4122">
              <a:extLst>
                <a:ext uri="{FF2B5EF4-FFF2-40B4-BE49-F238E27FC236}">
                  <a16:creationId xmlns:a16="http://schemas.microsoft.com/office/drawing/2014/main" xmlns="" id="{63323544-A7F3-4FEE-A378-79A50CC9EB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2295" y="2968180"/>
              <a:ext cx="105175" cy="200788"/>
            </a:xfrm>
            <a:custGeom>
              <a:avLst/>
              <a:gdLst>
                <a:gd name="T0" fmla="*/ 1 w 11"/>
                <a:gd name="T1" fmla="*/ 1 h 20"/>
                <a:gd name="T2" fmla="*/ 0 w 11"/>
                <a:gd name="T3" fmla="*/ 14 h 20"/>
                <a:gd name="T4" fmla="*/ 7 w 11"/>
                <a:gd name="T5" fmla="*/ 20 h 20"/>
                <a:gd name="T6" fmla="*/ 9 w 11"/>
                <a:gd name="T7" fmla="*/ 20 h 20"/>
                <a:gd name="T8" fmla="*/ 11 w 11"/>
                <a:gd name="T9" fmla="*/ 15 h 20"/>
                <a:gd name="T10" fmla="*/ 8 w 11"/>
                <a:gd name="T11" fmla="*/ 0 h 20"/>
                <a:gd name="T12" fmla="*/ 1 w 11"/>
                <a:gd name="T13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0">
                  <a:moveTo>
                    <a:pt x="1" y="1"/>
                  </a:moveTo>
                  <a:cubicBezTo>
                    <a:pt x="1" y="1"/>
                    <a:pt x="0" y="10"/>
                    <a:pt x="0" y="14"/>
                  </a:cubicBezTo>
                  <a:cubicBezTo>
                    <a:pt x="0" y="17"/>
                    <a:pt x="3" y="20"/>
                    <a:pt x="7" y="20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11" y="20"/>
                    <a:pt x="11" y="18"/>
                    <a:pt x="11" y="15"/>
                  </a:cubicBezTo>
                  <a:cubicBezTo>
                    <a:pt x="10" y="11"/>
                    <a:pt x="8" y="0"/>
                    <a:pt x="8" y="0"/>
                  </a:cubicBezTo>
                  <a:cubicBezTo>
                    <a:pt x="1" y="1"/>
                    <a:pt x="1" y="1"/>
                    <a:pt x="1" y="1"/>
                  </a:cubicBezTo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Freeform 4123">
              <a:extLst>
                <a:ext uri="{FF2B5EF4-FFF2-40B4-BE49-F238E27FC236}">
                  <a16:creationId xmlns:a16="http://schemas.microsoft.com/office/drawing/2014/main" xmlns="" id="{5DB9252C-8CD1-4A23-B923-E5F1252BA6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8829" y="1935554"/>
              <a:ext cx="229472" cy="1113899"/>
            </a:xfrm>
            <a:custGeom>
              <a:avLst/>
              <a:gdLst>
                <a:gd name="T0" fmla="*/ 23 w 23"/>
                <a:gd name="T1" fmla="*/ 0 h 112"/>
                <a:gd name="T2" fmla="*/ 14 w 23"/>
                <a:gd name="T3" fmla="*/ 72 h 112"/>
                <a:gd name="T4" fmla="*/ 14 w 23"/>
                <a:gd name="T5" fmla="*/ 109 h 112"/>
                <a:gd name="T6" fmla="*/ 10 w 23"/>
                <a:gd name="T7" fmla="*/ 112 h 112"/>
                <a:gd name="T8" fmla="*/ 2 w 23"/>
                <a:gd name="T9" fmla="*/ 109 h 112"/>
                <a:gd name="T10" fmla="*/ 1 w 23"/>
                <a:gd name="T11" fmla="*/ 84 h 112"/>
                <a:gd name="T12" fmla="*/ 2 w 23"/>
                <a:gd name="T13" fmla="*/ 68 h 112"/>
                <a:gd name="T14" fmla="*/ 1 w 23"/>
                <a:gd name="T15" fmla="*/ 33 h 112"/>
                <a:gd name="T16" fmla="*/ 2 w 23"/>
                <a:gd name="T17" fmla="*/ 17 h 112"/>
                <a:gd name="T18" fmla="*/ 9 w 23"/>
                <a:gd name="T19" fmla="*/ 0 h 112"/>
                <a:gd name="T20" fmla="*/ 23 w 23"/>
                <a:gd name="T2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112">
                  <a:moveTo>
                    <a:pt x="23" y="0"/>
                  </a:moveTo>
                  <a:cubicBezTo>
                    <a:pt x="21" y="9"/>
                    <a:pt x="15" y="59"/>
                    <a:pt x="14" y="72"/>
                  </a:cubicBezTo>
                  <a:cubicBezTo>
                    <a:pt x="13" y="86"/>
                    <a:pt x="14" y="109"/>
                    <a:pt x="14" y="109"/>
                  </a:cubicBezTo>
                  <a:cubicBezTo>
                    <a:pt x="14" y="111"/>
                    <a:pt x="10" y="112"/>
                    <a:pt x="10" y="112"/>
                  </a:cubicBezTo>
                  <a:cubicBezTo>
                    <a:pt x="4" y="112"/>
                    <a:pt x="2" y="109"/>
                    <a:pt x="2" y="109"/>
                  </a:cubicBezTo>
                  <a:cubicBezTo>
                    <a:pt x="2" y="109"/>
                    <a:pt x="1" y="101"/>
                    <a:pt x="1" y="84"/>
                  </a:cubicBezTo>
                  <a:cubicBezTo>
                    <a:pt x="0" y="74"/>
                    <a:pt x="2" y="69"/>
                    <a:pt x="2" y="68"/>
                  </a:cubicBezTo>
                  <a:cubicBezTo>
                    <a:pt x="2" y="57"/>
                    <a:pt x="2" y="36"/>
                    <a:pt x="1" y="33"/>
                  </a:cubicBezTo>
                  <a:cubicBezTo>
                    <a:pt x="1" y="28"/>
                    <a:pt x="2" y="23"/>
                    <a:pt x="2" y="17"/>
                  </a:cubicBezTo>
                  <a:cubicBezTo>
                    <a:pt x="1" y="11"/>
                    <a:pt x="9" y="0"/>
                    <a:pt x="9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Freeform 4124">
              <a:extLst>
                <a:ext uri="{FF2B5EF4-FFF2-40B4-BE49-F238E27FC236}">
                  <a16:creationId xmlns:a16="http://schemas.microsoft.com/office/drawing/2014/main" xmlns="" id="{40073CDC-082D-4907-BA5F-0D5BD80AD4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8390" y="2155465"/>
              <a:ext cx="81273" cy="884427"/>
            </a:xfrm>
            <a:custGeom>
              <a:avLst/>
              <a:gdLst>
                <a:gd name="T0" fmla="*/ 1 w 8"/>
                <a:gd name="T1" fmla="*/ 0 h 89"/>
                <a:gd name="T2" fmla="*/ 0 w 8"/>
                <a:gd name="T3" fmla="*/ 8 h 89"/>
                <a:gd name="T4" fmla="*/ 0 w 8"/>
                <a:gd name="T5" fmla="*/ 11 h 89"/>
                <a:gd name="T6" fmla="*/ 1 w 8"/>
                <a:gd name="T7" fmla="*/ 46 h 89"/>
                <a:gd name="T8" fmla="*/ 1 w 8"/>
                <a:gd name="T9" fmla="*/ 46 h 89"/>
                <a:gd name="T10" fmla="*/ 1 w 8"/>
                <a:gd name="T11" fmla="*/ 46 h 89"/>
                <a:gd name="T12" fmla="*/ 0 w 8"/>
                <a:gd name="T13" fmla="*/ 59 h 89"/>
                <a:gd name="T14" fmla="*/ 0 w 8"/>
                <a:gd name="T15" fmla="*/ 62 h 89"/>
                <a:gd name="T16" fmla="*/ 1 w 8"/>
                <a:gd name="T17" fmla="*/ 87 h 89"/>
                <a:gd name="T18" fmla="*/ 1 w 8"/>
                <a:gd name="T19" fmla="*/ 87 h 89"/>
                <a:gd name="T20" fmla="*/ 1 w 8"/>
                <a:gd name="T21" fmla="*/ 87 h 89"/>
                <a:gd name="T22" fmla="*/ 6 w 8"/>
                <a:gd name="T23" fmla="*/ 89 h 89"/>
                <a:gd name="T24" fmla="*/ 6 w 8"/>
                <a:gd name="T25" fmla="*/ 23 h 89"/>
                <a:gd name="T26" fmla="*/ 8 w 8"/>
                <a:gd name="T27" fmla="*/ 2 h 89"/>
                <a:gd name="T28" fmla="*/ 1 w 8"/>
                <a:gd name="T2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89">
                  <a:moveTo>
                    <a:pt x="1" y="0"/>
                  </a:moveTo>
                  <a:cubicBezTo>
                    <a:pt x="1" y="3"/>
                    <a:pt x="0" y="6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4"/>
                    <a:pt x="1" y="35"/>
                    <a:pt x="1" y="46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7"/>
                    <a:pt x="0" y="51"/>
                    <a:pt x="0" y="59"/>
                  </a:cubicBezTo>
                  <a:cubicBezTo>
                    <a:pt x="0" y="60"/>
                    <a:pt x="0" y="61"/>
                    <a:pt x="0" y="62"/>
                  </a:cubicBezTo>
                  <a:cubicBezTo>
                    <a:pt x="0" y="79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2" y="89"/>
                    <a:pt x="6" y="89"/>
                  </a:cubicBezTo>
                  <a:cubicBezTo>
                    <a:pt x="6" y="80"/>
                    <a:pt x="5" y="42"/>
                    <a:pt x="6" y="23"/>
                  </a:cubicBezTo>
                  <a:cubicBezTo>
                    <a:pt x="6" y="15"/>
                    <a:pt x="7" y="8"/>
                    <a:pt x="8" y="2"/>
                  </a:cubicBezTo>
                  <a:cubicBezTo>
                    <a:pt x="5" y="1"/>
                    <a:pt x="2" y="0"/>
                    <a:pt x="1" y="0"/>
                  </a:cubicBezTo>
                </a:path>
              </a:pathLst>
            </a:custGeom>
            <a:solidFill>
              <a:srgbClr val="1D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Freeform 4125">
              <a:extLst>
                <a:ext uri="{FF2B5EF4-FFF2-40B4-BE49-F238E27FC236}">
                  <a16:creationId xmlns:a16="http://schemas.microsoft.com/office/drawing/2014/main" xmlns="" id="{9CFAFB9E-E027-45B4-8F9E-AD8F29E546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7863" y="1380995"/>
              <a:ext cx="377675" cy="497190"/>
            </a:xfrm>
            <a:custGeom>
              <a:avLst/>
              <a:gdLst>
                <a:gd name="T0" fmla="*/ 33 w 38"/>
                <a:gd name="T1" fmla="*/ 30 h 50"/>
                <a:gd name="T2" fmla="*/ 20 w 38"/>
                <a:gd name="T3" fmla="*/ 36 h 50"/>
                <a:gd name="T4" fmla="*/ 16 w 38"/>
                <a:gd name="T5" fmla="*/ 17 h 50"/>
                <a:gd name="T6" fmla="*/ 5 w 38"/>
                <a:gd name="T7" fmla="*/ 1 h 50"/>
                <a:gd name="T8" fmla="*/ 0 w 38"/>
                <a:gd name="T9" fmla="*/ 6 h 50"/>
                <a:gd name="T10" fmla="*/ 13 w 38"/>
                <a:gd name="T11" fmla="*/ 46 h 50"/>
                <a:gd name="T12" fmla="*/ 20 w 38"/>
                <a:gd name="T13" fmla="*/ 49 h 50"/>
                <a:gd name="T14" fmla="*/ 37 w 38"/>
                <a:gd name="T15" fmla="*/ 37 h 50"/>
                <a:gd name="T16" fmla="*/ 33 w 38"/>
                <a:gd name="T1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50">
                  <a:moveTo>
                    <a:pt x="33" y="30"/>
                  </a:moveTo>
                  <a:cubicBezTo>
                    <a:pt x="33" y="30"/>
                    <a:pt x="20" y="38"/>
                    <a:pt x="20" y="36"/>
                  </a:cubicBezTo>
                  <a:cubicBezTo>
                    <a:pt x="18" y="32"/>
                    <a:pt x="18" y="23"/>
                    <a:pt x="16" y="17"/>
                  </a:cubicBezTo>
                  <a:cubicBezTo>
                    <a:pt x="14" y="6"/>
                    <a:pt x="10" y="0"/>
                    <a:pt x="5" y="1"/>
                  </a:cubicBezTo>
                  <a:cubicBezTo>
                    <a:pt x="2" y="2"/>
                    <a:pt x="0" y="1"/>
                    <a:pt x="0" y="6"/>
                  </a:cubicBezTo>
                  <a:cubicBezTo>
                    <a:pt x="0" y="11"/>
                    <a:pt x="10" y="39"/>
                    <a:pt x="13" y="46"/>
                  </a:cubicBezTo>
                  <a:cubicBezTo>
                    <a:pt x="15" y="50"/>
                    <a:pt x="20" y="49"/>
                    <a:pt x="20" y="49"/>
                  </a:cubicBezTo>
                  <a:cubicBezTo>
                    <a:pt x="20" y="49"/>
                    <a:pt x="32" y="44"/>
                    <a:pt x="37" y="37"/>
                  </a:cubicBezTo>
                  <a:cubicBezTo>
                    <a:pt x="38" y="36"/>
                    <a:pt x="37" y="29"/>
                    <a:pt x="33" y="30"/>
                  </a:cubicBezTo>
                </a:path>
              </a:pathLst>
            </a:custGeom>
            <a:solidFill>
              <a:srgbClr val="1414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" name="Freeform 4126">
              <a:extLst>
                <a:ext uri="{FF2B5EF4-FFF2-40B4-BE49-F238E27FC236}">
                  <a16:creationId xmlns:a16="http://schemas.microsoft.com/office/drawing/2014/main" xmlns="" id="{3CE06C0B-CBD7-434A-92DC-5F6A1056DE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9706" y="1371434"/>
              <a:ext cx="387236" cy="755347"/>
            </a:xfrm>
            <a:custGeom>
              <a:avLst/>
              <a:gdLst>
                <a:gd name="T0" fmla="*/ 0 w 39"/>
                <a:gd name="T1" fmla="*/ 24 h 76"/>
                <a:gd name="T2" fmla="*/ 12 w 39"/>
                <a:gd name="T3" fmla="*/ 5 h 76"/>
                <a:gd name="T4" fmla="*/ 26 w 39"/>
                <a:gd name="T5" fmla="*/ 2 h 76"/>
                <a:gd name="T6" fmla="*/ 39 w 39"/>
                <a:gd name="T7" fmla="*/ 20 h 76"/>
                <a:gd name="T8" fmla="*/ 36 w 39"/>
                <a:gd name="T9" fmla="*/ 64 h 76"/>
                <a:gd name="T10" fmla="*/ 34 w 39"/>
                <a:gd name="T11" fmla="*/ 68 h 76"/>
                <a:gd name="T12" fmla="*/ 23 w 39"/>
                <a:gd name="T13" fmla="*/ 74 h 76"/>
                <a:gd name="T14" fmla="*/ 4 w 39"/>
                <a:gd name="T15" fmla="*/ 72 h 76"/>
                <a:gd name="T16" fmla="*/ 7 w 39"/>
                <a:gd name="T17" fmla="*/ 48 h 76"/>
                <a:gd name="T18" fmla="*/ 0 w 39"/>
                <a:gd name="T19" fmla="*/ 2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76">
                  <a:moveTo>
                    <a:pt x="0" y="24"/>
                  </a:moveTo>
                  <a:cubicBezTo>
                    <a:pt x="0" y="24"/>
                    <a:pt x="0" y="12"/>
                    <a:pt x="12" y="5"/>
                  </a:cubicBezTo>
                  <a:cubicBezTo>
                    <a:pt x="20" y="0"/>
                    <a:pt x="26" y="2"/>
                    <a:pt x="26" y="2"/>
                  </a:cubicBezTo>
                  <a:cubicBezTo>
                    <a:pt x="27" y="2"/>
                    <a:pt x="39" y="5"/>
                    <a:pt x="39" y="20"/>
                  </a:cubicBezTo>
                  <a:cubicBezTo>
                    <a:pt x="37" y="42"/>
                    <a:pt x="36" y="64"/>
                    <a:pt x="36" y="64"/>
                  </a:cubicBezTo>
                  <a:cubicBezTo>
                    <a:pt x="36" y="64"/>
                    <a:pt x="36" y="66"/>
                    <a:pt x="34" y="68"/>
                  </a:cubicBezTo>
                  <a:cubicBezTo>
                    <a:pt x="33" y="69"/>
                    <a:pt x="27" y="72"/>
                    <a:pt x="23" y="74"/>
                  </a:cubicBezTo>
                  <a:cubicBezTo>
                    <a:pt x="16" y="76"/>
                    <a:pt x="5" y="73"/>
                    <a:pt x="4" y="72"/>
                  </a:cubicBezTo>
                  <a:cubicBezTo>
                    <a:pt x="3" y="70"/>
                    <a:pt x="8" y="57"/>
                    <a:pt x="7" y="48"/>
                  </a:cubicBezTo>
                  <a:cubicBezTo>
                    <a:pt x="6" y="40"/>
                    <a:pt x="0" y="24"/>
                    <a:pt x="0" y="24"/>
                  </a:cubicBezTo>
                </a:path>
              </a:pathLst>
            </a:custGeom>
            <a:solidFill>
              <a:srgbClr val="CEE8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Freeform 4127">
              <a:extLst>
                <a:ext uri="{FF2B5EF4-FFF2-40B4-BE49-F238E27FC236}">
                  <a16:creationId xmlns:a16="http://schemas.microsoft.com/office/drawing/2014/main" xmlns="" id="{D35E25E4-6E8E-475E-B292-0E7400756C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1461" y="1419241"/>
              <a:ext cx="258157" cy="774470"/>
            </a:xfrm>
            <a:custGeom>
              <a:avLst/>
              <a:gdLst>
                <a:gd name="T0" fmla="*/ 16 w 26"/>
                <a:gd name="T1" fmla="*/ 0 h 78"/>
                <a:gd name="T2" fmla="*/ 5 w 26"/>
                <a:gd name="T3" fmla="*/ 8 h 78"/>
                <a:gd name="T4" fmla="*/ 0 w 26"/>
                <a:gd name="T5" fmla="*/ 16 h 78"/>
                <a:gd name="T6" fmla="*/ 3 w 26"/>
                <a:gd name="T7" fmla="*/ 27 h 78"/>
                <a:gd name="T8" fmla="*/ 8 w 26"/>
                <a:gd name="T9" fmla="*/ 59 h 78"/>
                <a:gd name="T10" fmla="*/ 6 w 26"/>
                <a:gd name="T11" fmla="*/ 73 h 78"/>
                <a:gd name="T12" fmla="*/ 24 w 26"/>
                <a:gd name="T13" fmla="*/ 78 h 78"/>
                <a:gd name="T14" fmla="*/ 25 w 26"/>
                <a:gd name="T15" fmla="*/ 77 h 78"/>
                <a:gd name="T16" fmla="*/ 26 w 26"/>
                <a:gd name="T17" fmla="*/ 40 h 78"/>
                <a:gd name="T18" fmla="*/ 16 w 26"/>
                <a:gd name="T19" fmla="*/ 7 h 78"/>
                <a:gd name="T20" fmla="*/ 16 w 26"/>
                <a:gd name="T2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78">
                  <a:moveTo>
                    <a:pt x="16" y="0"/>
                  </a:moveTo>
                  <a:cubicBezTo>
                    <a:pt x="16" y="0"/>
                    <a:pt x="8" y="5"/>
                    <a:pt x="5" y="8"/>
                  </a:cubicBezTo>
                  <a:cubicBezTo>
                    <a:pt x="2" y="11"/>
                    <a:pt x="0" y="14"/>
                    <a:pt x="0" y="16"/>
                  </a:cubicBezTo>
                  <a:cubicBezTo>
                    <a:pt x="0" y="18"/>
                    <a:pt x="1" y="22"/>
                    <a:pt x="3" y="27"/>
                  </a:cubicBezTo>
                  <a:cubicBezTo>
                    <a:pt x="5" y="32"/>
                    <a:pt x="8" y="57"/>
                    <a:pt x="8" y="59"/>
                  </a:cubicBezTo>
                  <a:cubicBezTo>
                    <a:pt x="7" y="69"/>
                    <a:pt x="6" y="73"/>
                    <a:pt x="6" y="73"/>
                  </a:cubicBezTo>
                  <a:cubicBezTo>
                    <a:pt x="6" y="73"/>
                    <a:pt x="15" y="76"/>
                    <a:pt x="24" y="78"/>
                  </a:cubicBezTo>
                  <a:cubicBezTo>
                    <a:pt x="25" y="78"/>
                    <a:pt x="25" y="77"/>
                    <a:pt x="25" y="77"/>
                  </a:cubicBezTo>
                  <a:cubicBezTo>
                    <a:pt x="25" y="77"/>
                    <a:pt x="26" y="54"/>
                    <a:pt x="26" y="40"/>
                  </a:cubicBezTo>
                  <a:cubicBezTo>
                    <a:pt x="26" y="34"/>
                    <a:pt x="18" y="12"/>
                    <a:pt x="16" y="7"/>
                  </a:cubicBezTo>
                  <a:cubicBezTo>
                    <a:pt x="14" y="3"/>
                    <a:pt x="15" y="1"/>
                    <a:pt x="16" y="0"/>
                  </a:cubicBezTo>
                </a:path>
              </a:pathLst>
            </a:custGeom>
            <a:solidFill>
              <a:srgbClr val="3837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Freeform 4128">
              <a:extLst>
                <a:ext uri="{FF2B5EF4-FFF2-40B4-BE49-F238E27FC236}">
                  <a16:creationId xmlns:a16="http://schemas.microsoft.com/office/drawing/2014/main" xmlns="" id="{8A22CBDD-17E1-4CDE-AE89-1FF3D9C38E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9575" y="2098097"/>
              <a:ext cx="19123" cy="47807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5 h 5"/>
                <a:gd name="T4" fmla="*/ 0 w 2"/>
                <a:gd name="T5" fmla="*/ 5 h 5"/>
                <a:gd name="T6" fmla="*/ 1 w 2"/>
                <a:gd name="T7" fmla="*/ 5 h 5"/>
                <a:gd name="T8" fmla="*/ 2 w 2"/>
                <a:gd name="T9" fmla="*/ 4 h 5"/>
                <a:gd name="T10" fmla="*/ 2 w 2"/>
                <a:gd name="T11" fmla="*/ 4 h 5"/>
                <a:gd name="T12" fmla="*/ 2 w 2"/>
                <a:gd name="T13" fmla="*/ 0 h 5"/>
                <a:gd name="T14" fmla="*/ 0 w 2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cubicBezTo>
                    <a:pt x="0" y="3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2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0F0F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Freeform 4129">
              <a:extLst>
                <a:ext uri="{FF2B5EF4-FFF2-40B4-BE49-F238E27FC236}">
                  <a16:creationId xmlns:a16="http://schemas.microsoft.com/office/drawing/2014/main" xmlns="" id="{496431C5-7AD1-4041-9A27-346280EF525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8302" y="1428802"/>
              <a:ext cx="100396" cy="559341"/>
            </a:xfrm>
            <a:custGeom>
              <a:avLst/>
              <a:gdLst>
                <a:gd name="T0" fmla="*/ 0 w 10"/>
                <a:gd name="T1" fmla="*/ 0 h 56"/>
                <a:gd name="T2" fmla="*/ 0 w 10"/>
                <a:gd name="T3" fmla="*/ 2 h 56"/>
                <a:gd name="T4" fmla="*/ 9 w 10"/>
                <a:gd name="T5" fmla="*/ 27 h 56"/>
                <a:gd name="T6" fmla="*/ 8 w 10"/>
                <a:gd name="T7" fmla="*/ 55 h 56"/>
                <a:gd name="T8" fmla="*/ 10 w 10"/>
                <a:gd name="T9" fmla="*/ 56 h 56"/>
                <a:gd name="T10" fmla="*/ 10 w 10"/>
                <a:gd name="T11" fmla="*/ 31 h 56"/>
                <a:gd name="T12" fmla="*/ 8 w 10"/>
                <a:gd name="T13" fmla="*/ 15 h 56"/>
                <a:gd name="T14" fmla="*/ 2 w 10"/>
                <a:gd name="T15" fmla="*/ 2 h 56"/>
                <a:gd name="T16" fmla="*/ 0 w 10"/>
                <a:gd name="T1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56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4" y="7"/>
                    <a:pt x="8" y="16"/>
                    <a:pt x="9" y="27"/>
                  </a:cubicBezTo>
                  <a:cubicBezTo>
                    <a:pt x="9" y="34"/>
                    <a:pt x="8" y="45"/>
                    <a:pt x="8" y="55"/>
                  </a:cubicBezTo>
                  <a:cubicBezTo>
                    <a:pt x="9" y="55"/>
                    <a:pt x="9" y="55"/>
                    <a:pt x="10" y="56"/>
                  </a:cubicBezTo>
                  <a:cubicBezTo>
                    <a:pt x="10" y="48"/>
                    <a:pt x="10" y="38"/>
                    <a:pt x="10" y="31"/>
                  </a:cubicBezTo>
                  <a:cubicBezTo>
                    <a:pt x="9" y="26"/>
                    <a:pt x="9" y="19"/>
                    <a:pt x="8" y="15"/>
                  </a:cubicBezTo>
                  <a:cubicBezTo>
                    <a:pt x="7" y="12"/>
                    <a:pt x="4" y="7"/>
                    <a:pt x="2" y="2"/>
                  </a:cubicBezTo>
                  <a:cubicBezTo>
                    <a:pt x="1" y="2"/>
                    <a:pt x="1" y="1"/>
                    <a:pt x="0" y="0"/>
                  </a:cubicBezTo>
                </a:path>
              </a:pathLst>
            </a:custGeom>
            <a:solidFill>
              <a:srgbClr val="9DB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Freeform 4130">
              <a:extLst>
                <a:ext uri="{FF2B5EF4-FFF2-40B4-BE49-F238E27FC236}">
                  <a16:creationId xmlns:a16="http://schemas.microsoft.com/office/drawing/2014/main" xmlns="" id="{8D33AF51-372E-43A6-A7D6-6CFBDB34B4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9225" y="1261480"/>
              <a:ext cx="138641" cy="239034"/>
            </a:xfrm>
            <a:custGeom>
              <a:avLst/>
              <a:gdLst>
                <a:gd name="T0" fmla="*/ 2 w 14"/>
                <a:gd name="T1" fmla="*/ 2 h 24"/>
                <a:gd name="T2" fmla="*/ 0 w 14"/>
                <a:gd name="T3" fmla="*/ 17 h 24"/>
                <a:gd name="T4" fmla="*/ 6 w 14"/>
                <a:gd name="T5" fmla="*/ 23 h 24"/>
                <a:gd name="T6" fmla="*/ 13 w 14"/>
                <a:gd name="T7" fmla="*/ 20 h 24"/>
                <a:gd name="T8" fmla="*/ 14 w 14"/>
                <a:gd name="T9" fmla="*/ 7 h 24"/>
                <a:gd name="T10" fmla="*/ 2 w 14"/>
                <a:gd name="T11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4">
                  <a:moveTo>
                    <a:pt x="2" y="2"/>
                  </a:moveTo>
                  <a:cubicBezTo>
                    <a:pt x="1" y="4"/>
                    <a:pt x="0" y="17"/>
                    <a:pt x="0" y="17"/>
                  </a:cubicBezTo>
                  <a:cubicBezTo>
                    <a:pt x="0" y="17"/>
                    <a:pt x="0" y="22"/>
                    <a:pt x="6" y="23"/>
                  </a:cubicBezTo>
                  <a:cubicBezTo>
                    <a:pt x="10" y="24"/>
                    <a:pt x="13" y="20"/>
                    <a:pt x="13" y="20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2" y="0"/>
                    <a:pt x="2" y="2"/>
                  </a:cubicBezTo>
                </a:path>
              </a:pathLst>
            </a:custGeom>
            <a:solidFill>
              <a:srgbClr val="DBB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Freeform 4131">
              <a:extLst>
                <a:ext uri="{FF2B5EF4-FFF2-40B4-BE49-F238E27FC236}">
                  <a16:creationId xmlns:a16="http://schemas.microsoft.com/office/drawing/2014/main" xmlns="" id="{42E9B6D3-9D58-4C9D-9AC5-B8FAD7EC9C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0979" y="1400118"/>
              <a:ext cx="138641" cy="430261"/>
            </a:xfrm>
            <a:custGeom>
              <a:avLst/>
              <a:gdLst>
                <a:gd name="T0" fmla="*/ 5 w 14"/>
                <a:gd name="T1" fmla="*/ 0 h 43"/>
                <a:gd name="T2" fmla="*/ 3 w 14"/>
                <a:gd name="T3" fmla="*/ 1 h 43"/>
                <a:gd name="T4" fmla="*/ 0 w 14"/>
                <a:gd name="T5" fmla="*/ 4 h 43"/>
                <a:gd name="T6" fmla="*/ 3 w 14"/>
                <a:gd name="T7" fmla="*/ 20 h 43"/>
                <a:gd name="T8" fmla="*/ 3 w 14"/>
                <a:gd name="T9" fmla="*/ 21 h 43"/>
                <a:gd name="T10" fmla="*/ 7 w 14"/>
                <a:gd name="T11" fmla="*/ 23 h 43"/>
                <a:gd name="T12" fmla="*/ 6 w 14"/>
                <a:gd name="T13" fmla="*/ 26 h 43"/>
                <a:gd name="T14" fmla="*/ 5 w 14"/>
                <a:gd name="T15" fmla="*/ 28 h 43"/>
                <a:gd name="T16" fmla="*/ 14 w 14"/>
                <a:gd name="T17" fmla="*/ 43 h 43"/>
                <a:gd name="T18" fmla="*/ 10 w 14"/>
                <a:gd name="T19" fmla="*/ 22 h 43"/>
                <a:gd name="T20" fmla="*/ 6 w 14"/>
                <a:gd name="T21" fmla="*/ 6 h 43"/>
                <a:gd name="T22" fmla="*/ 5 w 14"/>
                <a:gd name="T2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43">
                  <a:moveTo>
                    <a:pt x="5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4"/>
                    <a:pt x="0" y="4"/>
                    <a:pt x="0" y="4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7"/>
                    <a:pt x="5" y="27"/>
                    <a:pt x="5" y="28"/>
                  </a:cubicBezTo>
                  <a:cubicBezTo>
                    <a:pt x="11" y="37"/>
                    <a:pt x="14" y="43"/>
                    <a:pt x="14" y="43"/>
                  </a:cubicBezTo>
                  <a:cubicBezTo>
                    <a:pt x="14" y="43"/>
                    <a:pt x="14" y="33"/>
                    <a:pt x="10" y="22"/>
                  </a:cubicBezTo>
                  <a:cubicBezTo>
                    <a:pt x="9" y="18"/>
                    <a:pt x="7" y="11"/>
                    <a:pt x="6" y="6"/>
                  </a:cubicBezTo>
                  <a:cubicBezTo>
                    <a:pt x="4" y="2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6363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Freeform 4132">
              <a:extLst>
                <a:ext uri="{FF2B5EF4-FFF2-40B4-BE49-F238E27FC236}">
                  <a16:creationId xmlns:a16="http://schemas.microsoft.com/office/drawing/2014/main" xmlns="" id="{7BE094F9-0F36-4897-96CD-CEC8CE2DBB8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0056" y="1390557"/>
              <a:ext cx="210350" cy="745786"/>
            </a:xfrm>
            <a:custGeom>
              <a:avLst/>
              <a:gdLst>
                <a:gd name="T0" fmla="*/ 0 w 21"/>
                <a:gd name="T1" fmla="*/ 0 h 75"/>
                <a:gd name="T2" fmla="*/ 14 w 21"/>
                <a:gd name="T3" fmla="*/ 28 h 75"/>
                <a:gd name="T4" fmla="*/ 14 w 21"/>
                <a:gd name="T5" fmla="*/ 75 h 75"/>
                <a:gd name="T6" fmla="*/ 14 w 21"/>
                <a:gd name="T7" fmla="*/ 75 h 75"/>
                <a:gd name="T8" fmla="*/ 18 w 21"/>
                <a:gd name="T9" fmla="*/ 70 h 75"/>
                <a:gd name="T10" fmla="*/ 18 w 21"/>
                <a:gd name="T11" fmla="*/ 37 h 75"/>
                <a:gd name="T12" fmla="*/ 16 w 21"/>
                <a:gd name="T13" fmla="*/ 3 h 75"/>
                <a:gd name="T14" fmla="*/ 11 w 21"/>
                <a:gd name="T15" fmla="*/ 0 h 75"/>
                <a:gd name="T16" fmla="*/ 0 w 21"/>
                <a:gd name="T1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75">
                  <a:moveTo>
                    <a:pt x="0" y="0"/>
                  </a:moveTo>
                  <a:cubicBezTo>
                    <a:pt x="0" y="0"/>
                    <a:pt x="13" y="12"/>
                    <a:pt x="14" y="28"/>
                  </a:cubicBezTo>
                  <a:cubicBezTo>
                    <a:pt x="14" y="41"/>
                    <a:pt x="14" y="75"/>
                    <a:pt x="14" y="75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5" y="74"/>
                    <a:pt x="18" y="70"/>
                    <a:pt x="18" y="70"/>
                  </a:cubicBezTo>
                  <a:cubicBezTo>
                    <a:pt x="18" y="70"/>
                    <a:pt x="18" y="49"/>
                    <a:pt x="18" y="37"/>
                  </a:cubicBezTo>
                  <a:cubicBezTo>
                    <a:pt x="19" y="25"/>
                    <a:pt x="21" y="12"/>
                    <a:pt x="16" y="3"/>
                  </a:cubicBezTo>
                  <a:cubicBezTo>
                    <a:pt x="14" y="1"/>
                    <a:pt x="12" y="0"/>
                    <a:pt x="11" y="0"/>
                  </a:cubicBezTo>
                  <a:cubicBezTo>
                    <a:pt x="6" y="0"/>
                    <a:pt x="0" y="0"/>
                    <a:pt x="0" y="0"/>
                  </a:cubicBezTo>
                </a:path>
              </a:pathLst>
            </a:custGeom>
            <a:solidFill>
              <a:srgbClr val="3837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Freeform 4133">
              <a:extLst>
                <a:ext uri="{FF2B5EF4-FFF2-40B4-BE49-F238E27FC236}">
                  <a16:creationId xmlns:a16="http://schemas.microsoft.com/office/drawing/2014/main" xmlns="" id="{269ADBC5-7D9E-4109-A3D0-F58137856A5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8740" y="1361873"/>
              <a:ext cx="129080" cy="415920"/>
            </a:xfrm>
            <a:custGeom>
              <a:avLst/>
              <a:gdLst>
                <a:gd name="T0" fmla="*/ 3 w 13"/>
                <a:gd name="T1" fmla="*/ 0 h 42"/>
                <a:gd name="T2" fmla="*/ 12 w 13"/>
                <a:gd name="T3" fmla="*/ 15 h 42"/>
                <a:gd name="T4" fmla="*/ 12 w 13"/>
                <a:gd name="T5" fmla="*/ 16 h 42"/>
                <a:gd name="T6" fmla="*/ 10 w 13"/>
                <a:gd name="T7" fmla="*/ 19 h 42"/>
                <a:gd name="T8" fmla="*/ 13 w 13"/>
                <a:gd name="T9" fmla="*/ 23 h 42"/>
                <a:gd name="T10" fmla="*/ 11 w 13"/>
                <a:gd name="T11" fmla="*/ 42 h 42"/>
                <a:gd name="T12" fmla="*/ 9 w 13"/>
                <a:gd name="T13" fmla="*/ 22 h 42"/>
                <a:gd name="T14" fmla="*/ 0 w 13"/>
                <a:gd name="T15" fmla="*/ 4 h 42"/>
                <a:gd name="T16" fmla="*/ 3 w 13"/>
                <a:gd name="T1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2">
                  <a:moveTo>
                    <a:pt x="3" y="0"/>
                  </a:moveTo>
                  <a:cubicBezTo>
                    <a:pt x="3" y="0"/>
                    <a:pt x="10" y="11"/>
                    <a:pt x="12" y="15"/>
                  </a:cubicBezTo>
                  <a:cubicBezTo>
                    <a:pt x="12" y="15"/>
                    <a:pt x="12" y="16"/>
                    <a:pt x="12" y="16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0" y="27"/>
                    <a:pt x="9" y="22"/>
                  </a:cubicBezTo>
                  <a:cubicBezTo>
                    <a:pt x="7" y="17"/>
                    <a:pt x="0" y="4"/>
                    <a:pt x="0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6363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Freeform 4134">
              <a:extLst>
                <a:ext uri="{FF2B5EF4-FFF2-40B4-BE49-F238E27FC236}">
                  <a16:creationId xmlns:a16="http://schemas.microsoft.com/office/drawing/2014/main" xmlns="" id="{CA89B116-3A53-4DE9-8AE3-7C6ECBE35A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8786" y="1314066"/>
              <a:ext cx="119518" cy="176887"/>
            </a:xfrm>
            <a:custGeom>
              <a:avLst/>
              <a:gdLst>
                <a:gd name="T0" fmla="*/ 2 w 12"/>
                <a:gd name="T1" fmla="*/ 0 h 18"/>
                <a:gd name="T2" fmla="*/ 0 w 12"/>
                <a:gd name="T3" fmla="*/ 0 h 18"/>
                <a:gd name="T4" fmla="*/ 0 w 12"/>
                <a:gd name="T5" fmla="*/ 1 h 18"/>
                <a:gd name="T6" fmla="*/ 1 w 12"/>
                <a:gd name="T7" fmla="*/ 3 h 18"/>
                <a:gd name="T8" fmla="*/ 2 w 12"/>
                <a:gd name="T9" fmla="*/ 4 h 18"/>
                <a:gd name="T10" fmla="*/ 2 w 12"/>
                <a:gd name="T11" fmla="*/ 8 h 18"/>
                <a:gd name="T12" fmla="*/ 4 w 12"/>
                <a:gd name="T13" fmla="*/ 11 h 18"/>
                <a:gd name="T14" fmla="*/ 9 w 12"/>
                <a:gd name="T15" fmla="*/ 14 h 18"/>
                <a:gd name="T16" fmla="*/ 9 w 12"/>
                <a:gd name="T17" fmla="*/ 18 h 18"/>
                <a:gd name="T18" fmla="*/ 12 w 12"/>
                <a:gd name="T19" fmla="*/ 15 h 18"/>
                <a:gd name="T20" fmla="*/ 12 w 12"/>
                <a:gd name="T21" fmla="*/ 12 h 18"/>
                <a:gd name="T22" fmla="*/ 12 w 12"/>
                <a:gd name="T23" fmla="*/ 12 h 18"/>
                <a:gd name="T24" fmla="*/ 12 w 12"/>
                <a:gd name="T25" fmla="*/ 12 h 18"/>
                <a:gd name="T26" fmla="*/ 11 w 12"/>
                <a:gd name="T27" fmla="*/ 12 h 18"/>
                <a:gd name="T28" fmla="*/ 9 w 12"/>
                <a:gd name="T29" fmla="*/ 11 h 18"/>
                <a:gd name="T30" fmla="*/ 9 w 12"/>
                <a:gd name="T31" fmla="*/ 11 h 18"/>
                <a:gd name="T32" fmla="*/ 6 w 12"/>
                <a:gd name="T33" fmla="*/ 10 h 18"/>
                <a:gd name="T34" fmla="*/ 5 w 12"/>
                <a:gd name="T35" fmla="*/ 9 h 18"/>
                <a:gd name="T36" fmla="*/ 3 w 12"/>
                <a:gd name="T37" fmla="*/ 6 h 18"/>
                <a:gd name="T38" fmla="*/ 2 w 12"/>
                <a:gd name="T39" fmla="*/ 3 h 18"/>
                <a:gd name="T40" fmla="*/ 2 w 12"/>
                <a:gd name="T41" fmla="*/ 3 h 18"/>
                <a:gd name="T42" fmla="*/ 2 w 12"/>
                <a:gd name="T43" fmla="*/ 3 h 18"/>
                <a:gd name="T44" fmla="*/ 2 w 12"/>
                <a:gd name="T45" fmla="*/ 0 h 18"/>
                <a:gd name="T46" fmla="*/ 2 w 12"/>
                <a:gd name="T4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" h="18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5"/>
                    <a:pt x="2" y="7"/>
                    <a:pt x="2" y="8"/>
                  </a:cubicBezTo>
                  <a:cubicBezTo>
                    <a:pt x="2" y="9"/>
                    <a:pt x="3" y="10"/>
                    <a:pt x="4" y="11"/>
                  </a:cubicBezTo>
                  <a:cubicBezTo>
                    <a:pt x="5" y="12"/>
                    <a:pt x="8" y="13"/>
                    <a:pt x="9" y="14"/>
                  </a:cubicBezTo>
                  <a:cubicBezTo>
                    <a:pt x="9" y="14"/>
                    <a:pt x="9" y="16"/>
                    <a:pt x="9" y="18"/>
                  </a:cubicBezTo>
                  <a:cubicBezTo>
                    <a:pt x="11" y="17"/>
                    <a:pt x="12" y="15"/>
                    <a:pt x="12" y="15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11"/>
                    <a:pt x="7" y="10"/>
                    <a:pt x="6" y="10"/>
                  </a:cubicBezTo>
                  <a:cubicBezTo>
                    <a:pt x="6" y="10"/>
                    <a:pt x="5" y="9"/>
                    <a:pt x="5" y="9"/>
                  </a:cubicBezTo>
                  <a:cubicBezTo>
                    <a:pt x="4" y="8"/>
                    <a:pt x="3" y="8"/>
                    <a:pt x="3" y="6"/>
                  </a:cubicBezTo>
                  <a:cubicBezTo>
                    <a:pt x="3" y="6"/>
                    <a:pt x="3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D0A0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Freeform 4135">
              <a:extLst>
                <a:ext uri="{FF2B5EF4-FFF2-40B4-BE49-F238E27FC236}">
                  <a16:creationId xmlns:a16="http://schemas.microsoft.com/office/drawing/2014/main" xmlns="" id="{80C3192B-FE60-4EA7-9EA7-900E335949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8302" y="142880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531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Freeform 4136">
              <a:extLst>
                <a:ext uri="{FF2B5EF4-FFF2-40B4-BE49-F238E27FC236}">
                  <a16:creationId xmlns:a16="http://schemas.microsoft.com/office/drawing/2014/main" xmlns="" id="{3F16639C-D7B8-4FB9-B0C0-2032386186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8347" y="1175428"/>
              <a:ext cx="181666" cy="267718"/>
            </a:xfrm>
            <a:custGeom>
              <a:avLst/>
              <a:gdLst>
                <a:gd name="T0" fmla="*/ 18 w 18"/>
                <a:gd name="T1" fmla="*/ 3 h 27"/>
                <a:gd name="T2" fmla="*/ 16 w 18"/>
                <a:gd name="T3" fmla="*/ 0 h 27"/>
                <a:gd name="T4" fmla="*/ 0 w 18"/>
                <a:gd name="T5" fmla="*/ 3 h 27"/>
                <a:gd name="T6" fmla="*/ 1 w 18"/>
                <a:gd name="T7" fmla="*/ 17 h 27"/>
                <a:gd name="T8" fmla="*/ 2 w 18"/>
                <a:gd name="T9" fmla="*/ 20 h 27"/>
                <a:gd name="T10" fmla="*/ 4 w 18"/>
                <a:gd name="T11" fmla="*/ 23 h 27"/>
                <a:gd name="T12" fmla="*/ 10 w 18"/>
                <a:gd name="T13" fmla="*/ 26 h 27"/>
                <a:gd name="T14" fmla="*/ 15 w 18"/>
                <a:gd name="T15" fmla="*/ 25 h 27"/>
                <a:gd name="T16" fmla="*/ 17 w 18"/>
                <a:gd name="T17" fmla="*/ 15 h 27"/>
                <a:gd name="T18" fmla="*/ 17 w 18"/>
                <a:gd name="T19" fmla="*/ 13 h 27"/>
                <a:gd name="T20" fmla="*/ 18 w 18"/>
                <a:gd name="T21" fmla="*/ 10 h 27"/>
                <a:gd name="T22" fmla="*/ 18 w 18"/>
                <a:gd name="T23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27">
                  <a:moveTo>
                    <a:pt x="18" y="3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8"/>
                    <a:pt x="2" y="20"/>
                    <a:pt x="2" y="20"/>
                  </a:cubicBezTo>
                  <a:cubicBezTo>
                    <a:pt x="2" y="22"/>
                    <a:pt x="3" y="22"/>
                    <a:pt x="4" y="23"/>
                  </a:cubicBezTo>
                  <a:cubicBezTo>
                    <a:pt x="5" y="24"/>
                    <a:pt x="6" y="25"/>
                    <a:pt x="10" y="26"/>
                  </a:cubicBezTo>
                  <a:cubicBezTo>
                    <a:pt x="11" y="27"/>
                    <a:pt x="15" y="26"/>
                    <a:pt x="15" y="25"/>
                  </a:cubicBezTo>
                  <a:cubicBezTo>
                    <a:pt x="15" y="23"/>
                    <a:pt x="16" y="20"/>
                    <a:pt x="17" y="15"/>
                  </a:cubicBezTo>
                  <a:cubicBezTo>
                    <a:pt x="17" y="14"/>
                    <a:pt x="17" y="13"/>
                    <a:pt x="17" y="13"/>
                  </a:cubicBezTo>
                  <a:cubicBezTo>
                    <a:pt x="17" y="12"/>
                    <a:pt x="18" y="10"/>
                    <a:pt x="18" y="10"/>
                  </a:cubicBezTo>
                  <a:cubicBezTo>
                    <a:pt x="18" y="7"/>
                    <a:pt x="18" y="3"/>
                    <a:pt x="18" y="3"/>
                  </a:cubicBezTo>
                </a:path>
              </a:pathLst>
            </a:custGeom>
            <a:solidFill>
              <a:srgbClr val="EFCA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31" name="Picture 4137">
              <a:extLst>
                <a:ext uri="{FF2B5EF4-FFF2-40B4-BE49-F238E27FC236}">
                  <a16:creationId xmlns:a16="http://schemas.microsoft.com/office/drawing/2014/main" xmlns="" id="{7BFFA4B3-7955-495E-95EB-EA06EAB4D56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0933" y="1161084"/>
              <a:ext cx="129080" cy="62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Freeform 4138">
              <a:extLst>
                <a:ext uri="{FF2B5EF4-FFF2-40B4-BE49-F238E27FC236}">
                  <a16:creationId xmlns:a16="http://schemas.microsoft.com/office/drawing/2014/main" xmlns="" id="{C5FD06A9-33C4-44AE-B48C-6767F4A166C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0056" y="1175428"/>
              <a:ext cx="109957" cy="86052"/>
            </a:xfrm>
            <a:custGeom>
              <a:avLst/>
              <a:gdLst>
                <a:gd name="T0" fmla="*/ 9 w 11"/>
                <a:gd name="T1" fmla="*/ 0 h 9"/>
                <a:gd name="T2" fmla="*/ 0 w 11"/>
                <a:gd name="T3" fmla="*/ 2 h 9"/>
                <a:gd name="T4" fmla="*/ 0 w 11"/>
                <a:gd name="T5" fmla="*/ 2 h 9"/>
                <a:gd name="T6" fmla="*/ 2 w 11"/>
                <a:gd name="T7" fmla="*/ 2 h 9"/>
                <a:gd name="T8" fmla="*/ 2 w 11"/>
                <a:gd name="T9" fmla="*/ 2 h 9"/>
                <a:gd name="T10" fmla="*/ 0 w 11"/>
                <a:gd name="T11" fmla="*/ 5 h 9"/>
                <a:gd name="T12" fmla="*/ 0 w 11"/>
                <a:gd name="T13" fmla="*/ 6 h 9"/>
                <a:gd name="T14" fmla="*/ 0 w 11"/>
                <a:gd name="T15" fmla="*/ 7 h 9"/>
                <a:gd name="T16" fmla="*/ 0 w 11"/>
                <a:gd name="T17" fmla="*/ 9 h 9"/>
                <a:gd name="T18" fmla="*/ 6 w 11"/>
                <a:gd name="T19" fmla="*/ 8 h 9"/>
                <a:gd name="T20" fmla="*/ 11 w 11"/>
                <a:gd name="T21" fmla="*/ 5 h 9"/>
                <a:gd name="T22" fmla="*/ 11 w 11"/>
                <a:gd name="T23" fmla="*/ 4 h 9"/>
                <a:gd name="T24" fmla="*/ 11 w 11"/>
                <a:gd name="T25" fmla="*/ 3 h 9"/>
                <a:gd name="T26" fmla="*/ 9 w 11"/>
                <a:gd name="T2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" h="9">
                  <a:moveTo>
                    <a:pt x="9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1" y="3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1" y="9"/>
                    <a:pt x="3" y="8"/>
                    <a:pt x="6" y="8"/>
                  </a:cubicBezTo>
                  <a:cubicBezTo>
                    <a:pt x="7" y="7"/>
                    <a:pt x="11" y="6"/>
                    <a:pt x="11" y="5"/>
                  </a:cubicBezTo>
                  <a:cubicBezTo>
                    <a:pt x="11" y="5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8B2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33" name="Picture 4139">
              <a:extLst>
                <a:ext uri="{FF2B5EF4-FFF2-40B4-BE49-F238E27FC236}">
                  <a16:creationId xmlns:a16="http://schemas.microsoft.com/office/drawing/2014/main" xmlns="" id="{7EBB08F1-9415-4B86-ACD1-EA8E3FF4848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9268" y="2145904"/>
              <a:ext cx="19123" cy="19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Freeform 4140">
              <a:extLst>
                <a:ext uri="{FF2B5EF4-FFF2-40B4-BE49-F238E27FC236}">
                  <a16:creationId xmlns:a16="http://schemas.microsoft.com/office/drawing/2014/main" xmlns="" id="{C84611F1-D211-4947-99C7-F88FCAE035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9663" y="2174588"/>
              <a:ext cx="38245" cy="9561"/>
            </a:xfrm>
            <a:custGeom>
              <a:avLst/>
              <a:gdLst>
                <a:gd name="T0" fmla="*/ 0 w 4"/>
                <a:gd name="T1" fmla="*/ 0 h 1"/>
                <a:gd name="T2" fmla="*/ 0 w 4"/>
                <a:gd name="T3" fmla="*/ 0 h 1"/>
                <a:gd name="T4" fmla="*/ 4 w 4"/>
                <a:gd name="T5" fmla="*/ 1 h 1"/>
                <a:gd name="T6" fmla="*/ 4 w 4"/>
                <a:gd name="T7" fmla="*/ 1 h 1"/>
                <a:gd name="T8" fmla="*/ 0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1" y="0"/>
                    <a:pt x="0" y="0"/>
                  </a:cubicBezTo>
                </a:path>
              </a:pathLst>
            </a:custGeom>
            <a:solidFill>
              <a:srgbClr val="1D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Freeform 4141">
              <a:extLst>
                <a:ext uri="{FF2B5EF4-FFF2-40B4-BE49-F238E27FC236}">
                  <a16:creationId xmlns:a16="http://schemas.microsoft.com/office/drawing/2014/main" xmlns="" id="{AC9D8D01-A673-4FD9-832B-526D4826C2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7952" y="2155465"/>
              <a:ext cx="71712" cy="19123"/>
            </a:xfrm>
            <a:custGeom>
              <a:avLst/>
              <a:gdLst>
                <a:gd name="T0" fmla="*/ 0 w 7"/>
                <a:gd name="T1" fmla="*/ 0 h 2"/>
                <a:gd name="T2" fmla="*/ 0 w 7"/>
                <a:gd name="T3" fmla="*/ 0 h 2"/>
                <a:gd name="T4" fmla="*/ 7 w 7"/>
                <a:gd name="T5" fmla="*/ 2 h 2"/>
                <a:gd name="T6" fmla="*/ 7 w 7"/>
                <a:gd name="T7" fmla="*/ 2 h 2"/>
                <a:gd name="T8" fmla="*/ 0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4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4" y="1"/>
                    <a:pt x="1" y="0"/>
                    <a:pt x="0" y="0"/>
                  </a:cubicBezTo>
                </a:path>
              </a:pathLst>
            </a:custGeom>
            <a:solidFill>
              <a:srgbClr val="14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Freeform 4142">
              <a:extLst>
                <a:ext uri="{FF2B5EF4-FFF2-40B4-BE49-F238E27FC236}">
                  <a16:creationId xmlns:a16="http://schemas.microsoft.com/office/drawing/2014/main" xmlns="" id="{D9DC7B8C-E7DC-425C-AF9E-856D19DD6D5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8829" y="1816038"/>
              <a:ext cx="129080" cy="368114"/>
            </a:xfrm>
            <a:custGeom>
              <a:avLst/>
              <a:gdLst>
                <a:gd name="T0" fmla="*/ 0 w 13"/>
                <a:gd name="T1" fmla="*/ 0 h 37"/>
                <a:gd name="T2" fmla="*/ 2 w 13"/>
                <a:gd name="T3" fmla="*/ 19 h 37"/>
                <a:gd name="T4" fmla="*/ 2 w 13"/>
                <a:gd name="T5" fmla="*/ 19 h 37"/>
                <a:gd name="T6" fmla="*/ 0 w 13"/>
                <a:gd name="T7" fmla="*/ 33 h 37"/>
                <a:gd name="T8" fmla="*/ 0 w 13"/>
                <a:gd name="T9" fmla="*/ 33 h 37"/>
                <a:gd name="T10" fmla="*/ 0 w 13"/>
                <a:gd name="T11" fmla="*/ 33 h 37"/>
                <a:gd name="T12" fmla="*/ 0 w 13"/>
                <a:gd name="T13" fmla="*/ 33 h 37"/>
                <a:gd name="T14" fmla="*/ 0 w 13"/>
                <a:gd name="T15" fmla="*/ 34 h 37"/>
                <a:gd name="T16" fmla="*/ 0 w 13"/>
                <a:gd name="T17" fmla="*/ 34 h 37"/>
                <a:gd name="T18" fmla="*/ 0 w 13"/>
                <a:gd name="T19" fmla="*/ 34 h 37"/>
                <a:gd name="T20" fmla="*/ 0 w 13"/>
                <a:gd name="T21" fmla="*/ 34 h 37"/>
                <a:gd name="T22" fmla="*/ 0 w 13"/>
                <a:gd name="T23" fmla="*/ 34 h 37"/>
                <a:gd name="T24" fmla="*/ 0 w 13"/>
                <a:gd name="T25" fmla="*/ 34 h 37"/>
                <a:gd name="T26" fmla="*/ 0 w 13"/>
                <a:gd name="T27" fmla="*/ 34 h 37"/>
                <a:gd name="T28" fmla="*/ 0 w 13"/>
                <a:gd name="T29" fmla="*/ 34 h 37"/>
                <a:gd name="T30" fmla="*/ 0 w 13"/>
                <a:gd name="T31" fmla="*/ 34 h 37"/>
                <a:gd name="T32" fmla="*/ 0 w 13"/>
                <a:gd name="T33" fmla="*/ 34 h 37"/>
                <a:gd name="T34" fmla="*/ 2 w 13"/>
                <a:gd name="T35" fmla="*/ 34 h 37"/>
                <a:gd name="T36" fmla="*/ 2 w 13"/>
                <a:gd name="T37" fmla="*/ 34 h 37"/>
                <a:gd name="T38" fmla="*/ 9 w 13"/>
                <a:gd name="T39" fmla="*/ 36 h 37"/>
                <a:gd name="T40" fmla="*/ 13 w 13"/>
                <a:gd name="T41" fmla="*/ 37 h 37"/>
                <a:gd name="T42" fmla="*/ 13 w 13"/>
                <a:gd name="T43" fmla="*/ 19 h 37"/>
                <a:gd name="T44" fmla="*/ 7 w 13"/>
                <a:gd name="T45" fmla="*/ 14 h 37"/>
                <a:gd name="T46" fmla="*/ 0 w 13"/>
                <a:gd name="T4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" h="37">
                  <a:moveTo>
                    <a:pt x="0" y="0"/>
                  </a:moveTo>
                  <a:cubicBezTo>
                    <a:pt x="1" y="8"/>
                    <a:pt x="2" y="17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29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1" y="34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3" y="34"/>
                    <a:pt x="6" y="35"/>
                    <a:pt x="9" y="36"/>
                  </a:cubicBezTo>
                  <a:cubicBezTo>
                    <a:pt x="10" y="36"/>
                    <a:pt x="12" y="36"/>
                    <a:pt x="13" y="37"/>
                  </a:cubicBezTo>
                  <a:cubicBezTo>
                    <a:pt x="13" y="34"/>
                    <a:pt x="13" y="26"/>
                    <a:pt x="13" y="19"/>
                  </a:cubicBezTo>
                  <a:cubicBezTo>
                    <a:pt x="10" y="17"/>
                    <a:pt x="8" y="15"/>
                    <a:pt x="7" y="14"/>
                  </a:cubicBezTo>
                  <a:cubicBezTo>
                    <a:pt x="5" y="11"/>
                    <a:pt x="2" y="6"/>
                    <a:pt x="0" y="0"/>
                  </a:cubicBezTo>
                </a:path>
              </a:pathLst>
            </a:custGeom>
            <a:solidFill>
              <a:srgbClr val="2625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37" name="Picture 4143">
              <a:extLst>
                <a:ext uri="{FF2B5EF4-FFF2-40B4-BE49-F238E27FC236}">
                  <a16:creationId xmlns:a16="http://schemas.microsoft.com/office/drawing/2014/main" xmlns="" id="{85535528-5856-4471-BADF-6E786D9647E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8786" y="1271041"/>
              <a:ext cx="19123" cy="19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Rectangle 4144">
              <a:extLst>
                <a:ext uri="{FF2B5EF4-FFF2-40B4-BE49-F238E27FC236}">
                  <a16:creationId xmlns:a16="http://schemas.microsoft.com/office/drawing/2014/main" xmlns="" id="{D14D60D0-00ED-4746-B9C7-9195E0EBFD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7909" y="1280603"/>
              <a:ext cx="4782" cy="33466"/>
            </a:xfrm>
            <a:prstGeom prst="rect">
              <a:avLst/>
            </a:prstGeom>
            <a:solidFill>
              <a:srgbClr val="C69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Rectangle 4145">
              <a:extLst>
                <a:ext uri="{FF2B5EF4-FFF2-40B4-BE49-F238E27FC236}">
                  <a16:creationId xmlns:a16="http://schemas.microsoft.com/office/drawing/2014/main" xmlns="" id="{8C787EC1-E086-47C0-872D-44AAF17F26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7909" y="1280603"/>
              <a:ext cx="4782" cy="33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Freeform 4146">
              <a:extLst>
                <a:ext uri="{FF2B5EF4-FFF2-40B4-BE49-F238E27FC236}">
                  <a16:creationId xmlns:a16="http://schemas.microsoft.com/office/drawing/2014/main" xmlns="" id="{E8A7C2B9-6B93-40D3-A3D4-E4C1B321E8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97909" y="1314066"/>
              <a:ext cx="71712" cy="105175"/>
            </a:xfrm>
            <a:custGeom>
              <a:avLst/>
              <a:gdLst>
                <a:gd name="T0" fmla="*/ 4 w 7"/>
                <a:gd name="T1" fmla="*/ 10 h 11"/>
                <a:gd name="T2" fmla="*/ 7 w 7"/>
                <a:gd name="T3" fmla="*/ 11 h 11"/>
                <a:gd name="T4" fmla="*/ 7 w 7"/>
                <a:gd name="T5" fmla="*/ 11 h 11"/>
                <a:gd name="T6" fmla="*/ 4 w 7"/>
                <a:gd name="T7" fmla="*/ 10 h 11"/>
                <a:gd name="T8" fmla="*/ 0 w 7"/>
                <a:gd name="T9" fmla="*/ 0 h 11"/>
                <a:gd name="T10" fmla="*/ 0 w 7"/>
                <a:gd name="T11" fmla="*/ 3 h 11"/>
                <a:gd name="T12" fmla="*/ 0 w 7"/>
                <a:gd name="T13" fmla="*/ 3 h 11"/>
                <a:gd name="T14" fmla="*/ 0 w 7"/>
                <a:gd name="T15" fmla="*/ 0 h 11"/>
                <a:gd name="T16" fmla="*/ 0 w 7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1">
                  <a:moveTo>
                    <a:pt x="4" y="10"/>
                  </a:moveTo>
                  <a:cubicBezTo>
                    <a:pt x="5" y="10"/>
                    <a:pt x="6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1"/>
                    <a:pt x="5" y="10"/>
                    <a:pt x="4" y="10"/>
                  </a:cubicBezTo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C8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Freeform 4147">
              <a:extLst>
                <a:ext uri="{FF2B5EF4-FFF2-40B4-BE49-F238E27FC236}">
                  <a16:creationId xmlns:a16="http://schemas.microsoft.com/office/drawing/2014/main" xmlns="" id="{D8D5F689-BC14-417A-AAD1-70504A958E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8347" y="1194550"/>
              <a:ext cx="81273" cy="224693"/>
            </a:xfrm>
            <a:custGeom>
              <a:avLst/>
              <a:gdLst>
                <a:gd name="T0" fmla="*/ 7 w 8"/>
                <a:gd name="T1" fmla="*/ 0 h 23"/>
                <a:gd name="T2" fmla="*/ 0 w 8"/>
                <a:gd name="T3" fmla="*/ 2 h 23"/>
                <a:gd name="T4" fmla="*/ 1 w 8"/>
                <a:gd name="T5" fmla="*/ 8 h 23"/>
                <a:gd name="T6" fmla="*/ 1 w 8"/>
                <a:gd name="T7" fmla="*/ 9 h 23"/>
                <a:gd name="T8" fmla="*/ 1 w 8"/>
                <a:gd name="T9" fmla="*/ 12 h 23"/>
                <a:gd name="T10" fmla="*/ 1 w 8"/>
                <a:gd name="T11" fmla="*/ 15 h 23"/>
                <a:gd name="T12" fmla="*/ 1 w 8"/>
                <a:gd name="T13" fmla="*/ 15 h 23"/>
                <a:gd name="T14" fmla="*/ 2 w 8"/>
                <a:gd name="T15" fmla="*/ 17 h 23"/>
                <a:gd name="T16" fmla="*/ 2 w 8"/>
                <a:gd name="T17" fmla="*/ 18 h 23"/>
                <a:gd name="T18" fmla="*/ 4 w 8"/>
                <a:gd name="T19" fmla="*/ 21 h 23"/>
                <a:gd name="T20" fmla="*/ 5 w 8"/>
                <a:gd name="T21" fmla="*/ 22 h 23"/>
                <a:gd name="T22" fmla="*/ 8 w 8"/>
                <a:gd name="T23" fmla="*/ 23 h 23"/>
                <a:gd name="T24" fmla="*/ 8 w 8"/>
                <a:gd name="T25" fmla="*/ 20 h 23"/>
                <a:gd name="T26" fmla="*/ 7 w 8"/>
                <a:gd name="T27" fmla="*/ 15 h 23"/>
                <a:gd name="T28" fmla="*/ 6 w 8"/>
                <a:gd name="T29" fmla="*/ 11 h 23"/>
                <a:gd name="T30" fmla="*/ 7 w 8"/>
                <a:gd name="T31" fmla="*/ 9 h 23"/>
                <a:gd name="T32" fmla="*/ 7 w 8"/>
                <a:gd name="T33" fmla="*/ 7 h 23"/>
                <a:gd name="T34" fmla="*/ 7 w 8"/>
                <a:gd name="T35" fmla="*/ 7 h 23"/>
                <a:gd name="T36" fmla="*/ 5 w 8"/>
                <a:gd name="T37" fmla="*/ 7 h 23"/>
                <a:gd name="T38" fmla="*/ 7 w 8"/>
                <a:gd name="T39" fmla="*/ 4 h 23"/>
                <a:gd name="T40" fmla="*/ 7 w 8"/>
                <a:gd name="T41" fmla="*/ 3 h 23"/>
                <a:gd name="T42" fmla="*/ 7 w 8"/>
                <a:gd name="T43" fmla="*/ 3 h 23"/>
                <a:gd name="T44" fmla="*/ 7 w 8"/>
                <a:gd name="T45" fmla="*/ 1 h 23"/>
                <a:gd name="T46" fmla="*/ 7 w 8"/>
                <a:gd name="T4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" h="23">
                  <a:moveTo>
                    <a:pt x="7" y="0"/>
                  </a:moveTo>
                  <a:cubicBezTo>
                    <a:pt x="5" y="0"/>
                    <a:pt x="1" y="1"/>
                    <a:pt x="0" y="2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2" y="16"/>
                    <a:pt x="2" y="17"/>
                  </a:cubicBezTo>
                  <a:cubicBezTo>
                    <a:pt x="2" y="17"/>
                    <a:pt x="2" y="18"/>
                    <a:pt x="2" y="18"/>
                  </a:cubicBezTo>
                  <a:cubicBezTo>
                    <a:pt x="2" y="20"/>
                    <a:pt x="3" y="20"/>
                    <a:pt x="4" y="21"/>
                  </a:cubicBezTo>
                  <a:cubicBezTo>
                    <a:pt x="4" y="21"/>
                    <a:pt x="5" y="22"/>
                    <a:pt x="5" y="22"/>
                  </a:cubicBezTo>
                  <a:cubicBezTo>
                    <a:pt x="6" y="22"/>
                    <a:pt x="7" y="23"/>
                    <a:pt x="8" y="23"/>
                  </a:cubicBezTo>
                  <a:cubicBezTo>
                    <a:pt x="8" y="23"/>
                    <a:pt x="8" y="21"/>
                    <a:pt x="8" y="20"/>
                  </a:cubicBezTo>
                  <a:cubicBezTo>
                    <a:pt x="7" y="17"/>
                    <a:pt x="7" y="16"/>
                    <a:pt x="7" y="15"/>
                  </a:cubicBezTo>
                  <a:cubicBezTo>
                    <a:pt x="6" y="13"/>
                    <a:pt x="6" y="12"/>
                    <a:pt x="6" y="11"/>
                  </a:cubicBezTo>
                  <a:cubicBezTo>
                    <a:pt x="6" y="11"/>
                    <a:pt x="6" y="10"/>
                    <a:pt x="7" y="9"/>
                  </a:cubicBezTo>
                  <a:cubicBezTo>
                    <a:pt x="7" y="9"/>
                    <a:pt x="7" y="8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7"/>
                    <a:pt x="6" y="5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1"/>
                    <a:pt x="7" y="0"/>
                    <a:pt x="7" y="0"/>
                  </a:cubicBezTo>
                </a:path>
              </a:pathLst>
            </a:custGeom>
            <a:solidFill>
              <a:srgbClr val="D8B2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Freeform 4148">
              <a:extLst>
                <a:ext uri="{FF2B5EF4-FFF2-40B4-BE49-F238E27FC236}">
                  <a16:creationId xmlns:a16="http://schemas.microsoft.com/office/drawing/2014/main" xmlns="" id="{FD4905EA-3871-4051-AA24-000BDF5A18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0933" y="1194550"/>
              <a:ext cx="47807" cy="66929"/>
            </a:xfrm>
            <a:custGeom>
              <a:avLst/>
              <a:gdLst>
                <a:gd name="T0" fmla="*/ 2 w 5"/>
                <a:gd name="T1" fmla="*/ 4 h 7"/>
                <a:gd name="T2" fmla="*/ 0 w 5"/>
                <a:gd name="T3" fmla="*/ 7 h 7"/>
                <a:gd name="T4" fmla="*/ 2 w 5"/>
                <a:gd name="T5" fmla="*/ 7 h 7"/>
                <a:gd name="T6" fmla="*/ 2 w 5"/>
                <a:gd name="T7" fmla="*/ 7 h 7"/>
                <a:gd name="T8" fmla="*/ 2 w 5"/>
                <a:gd name="T9" fmla="*/ 5 h 7"/>
                <a:gd name="T10" fmla="*/ 2 w 5"/>
                <a:gd name="T11" fmla="*/ 4 h 7"/>
                <a:gd name="T12" fmla="*/ 4 w 5"/>
                <a:gd name="T13" fmla="*/ 0 h 7"/>
                <a:gd name="T14" fmla="*/ 2 w 5"/>
                <a:gd name="T15" fmla="*/ 0 h 7"/>
                <a:gd name="T16" fmla="*/ 2 w 5"/>
                <a:gd name="T17" fmla="*/ 1 h 7"/>
                <a:gd name="T18" fmla="*/ 2 w 5"/>
                <a:gd name="T19" fmla="*/ 3 h 7"/>
                <a:gd name="T20" fmla="*/ 2 w 5"/>
                <a:gd name="T21" fmla="*/ 3 h 7"/>
                <a:gd name="T22" fmla="*/ 4 w 5"/>
                <a:gd name="T23" fmla="*/ 0 h 7"/>
                <a:gd name="T24" fmla="*/ 4 w 5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7">
                  <a:moveTo>
                    <a:pt x="2" y="4"/>
                  </a:moveTo>
                  <a:cubicBezTo>
                    <a:pt x="1" y="5"/>
                    <a:pt x="0" y="7"/>
                    <a:pt x="0" y="7"/>
                  </a:cubicBezTo>
                  <a:cubicBezTo>
                    <a:pt x="0" y="7"/>
                    <a:pt x="1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2" y="5"/>
                    <a:pt x="2" y="4"/>
                    <a:pt x="2" y="4"/>
                  </a:cubicBezTo>
                  <a:moveTo>
                    <a:pt x="4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C39C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Freeform 4149">
              <a:extLst>
                <a:ext uri="{FF2B5EF4-FFF2-40B4-BE49-F238E27FC236}">
                  <a16:creationId xmlns:a16="http://schemas.microsoft.com/office/drawing/2014/main" xmlns="" id="{2C852418-F5D5-47EA-A19F-6935917F7A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0541" y="1122839"/>
              <a:ext cx="248595" cy="248595"/>
            </a:xfrm>
            <a:custGeom>
              <a:avLst/>
              <a:gdLst>
                <a:gd name="T0" fmla="*/ 24 w 25"/>
                <a:gd name="T1" fmla="*/ 6 h 25"/>
                <a:gd name="T2" fmla="*/ 19 w 25"/>
                <a:gd name="T3" fmla="*/ 11 h 25"/>
                <a:gd name="T4" fmla="*/ 10 w 25"/>
                <a:gd name="T5" fmla="*/ 13 h 25"/>
                <a:gd name="T6" fmla="*/ 12 w 25"/>
                <a:gd name="T7" fmla="*/ 11 h 25"/>
                <a:gd name="T8" fmla="*/ 9 w 25"/>
                <a:gd name="T9" fmla="*/ 14 h 25"/>
                <a:gd name="T10" fmla="*/ 9 w 25"/>
                <a:gd name="T11" fmla="*/ 19 h 25"/>
                <a:gd name="T12" fmla="*/ 7 w 25"/>
                <a:gd name="T13" fmla="*/ 18 h 25"/>
                <a:gd name="T14" fmla="*/ 6 w 25"/>
                <a:gd name="T15" fmla="*/ 18 h 25"/>
                <a:gd name="T16" fmla="*/ 5 w 25"/>
                <a:gd name="T17" fmla="*/ 20 h 25"/>
                <a:gd name="T18" fmla="*/ 4 w 25"/>
                <a:gd name="T19" fmla="*/ 25 h 25"/>
                <a:gd name="T20" fmla="*/ 2 w 25"/>
                <a:gd name="T21" fmla="*/ 19 h 25"/>
                <a:gd name="T22" fmla="*/ 0 w 25"/>
                <a:gd name="T23" fmla="*/ 10 h 25"/>
                <a:gd name="T24" fmla="*/ 13 w 25"/>
                <a:gd name="T25" fmla="*/ 0 h 25"/>
                <a:gd name="T26" fmla="*/ 24 w 25"/>
                <a:gd name="T27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25">
                  <a:moveTo>
                    <a:pt x="24" y="6"/>
                  </a:moveTo>
                  <a:cubicBezTo>
                    <a:pt x="25" y="8"/>
                    <a:pt x="22" y="10"/>
                    <a:pt x="19" y="11"/>
                  </a:cubicBezTo>
                  <a:cubicBezTo>
                    <a:pt x="12" y="14"/>
                    <a:pt x="9" y="13"/>
                    <a:pt x="10" y="13"/>
                  </a:cubicBezTo>
                  <a:cubicBezTo>
                    <a:pt x="11" y="12"/>
                    <a:pt x="12" y="11"/>
                    <a:pt x="12" y="11"/>
                  </a:cubicBezTo>
                  <a:cubicBezTo>
                    <a:pt x="11" y="11"/>
                    <a:pt x="9" y="12"/>
                    <a:pt x="9" y="14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6" y="17"/>
                    <a:pt x="6" y="18"/>
                  </a:cubicBezTo>
                  <a:cubicBezTo>
                    <a:pt x="4" y="19"/>
                    <a:pt x="5" y="19"/>
                    <a:pt x="5" y="20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4"/>
                    <a:pt x="3" y="20"/>
                    <a:pt x="2" y="19"/>
                  </a:cubicBezTo>
                  <a:cubicBezTo>
                    <a:pt x="2" y="15"/>
                    <a:pt x="1" y="15"/>
                    <a:pt x="0" y="10"/>
                  </a:cubicBezTo>
                  <a:cubicBezTo>
                    <a:pt x="0" y="7"/>
                    <a:pt x="5" y="0"/>
                    <a:pt x="13" y="0"/>
                  </a:cubicBezTo>
                  <a:cubicBezTo>
                    <a:pt x="19" y="1"/>
                    <a:pt x="24" y="6"/>
                    <a:pt x="24" y="6"/>
                  </a:cubicBezTo>
                  <a:close/>
                </a:path>
              </a:pathLst>
            </a:custGeom>
            <a:solidFill>
              <a:srgbClr val="492F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" name="Freeform 4150">
              <a:extLst>
                <a:ext uri="{FF2B5EF4-FFF2-40B4-BE49-F238E27FC236}">
                  <a16:creationId xmlns:a16="http://schemas.microsoft.com/office/drawing/2014/main" xmlns="" id="{23CFDC69-5472-4E2D-A3B8-E8F67A9211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9663" y="1271041"/>
              <a:ext cx="62150" cy="90834"/>
            </a:xfrm>
            <a:custGeom>
              <a:avLst/>
              <a:gdLst>
                <a:gd name="T0" fmla="*/ 2 w 6"/>
                <a:gd name="T1" fmla="*/ 0 h 9"/>
                <a:gd name="T2" fmla="*/ 6 w 6"/>
                <a:gd name="T3" fmla="*/ 4 h 9"/>
                <a:gd name="T4" fmla="*/ 3 w 6"/>
                <a:gd name="T5" fmla="*/ 7 h 9"/>
                <a:gd name="T6" fmla="*/ 1 w 6"/>
                <a:gd name="T7" fmla="*/ 4 h 9"/>
                <a:gd name="T8" fmla="*/ 2 w 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">
                  <a:moveTo>
                    <a:pt x="2" y="0"/>
                  </a:moveTo>
                  <a:cubicBezTo>
                    <a:pt x="4" y="0"/>
                    <a:pt x="5" y="3"/>
                    <a:pt x="6" y="4"/>
                  </a:cubicBezTo>
                  <a:cubicBezTo>
                    <a:pt x="6" y="9"/>
                    <a:pt x="4" y="8"/>
                    <a:pt x="3" y="7"/>
                  </a:cubicBezTo>
                  <a:cubicBezTo>
                    <a:pt x="2" y="6"/>
                    <a:pt x="1" y="5"/>
                    <a:pt x="1" y="4"/>
                  </a:cubicBezTo>
                  <a:cubicBezTo>
                    <a:pt x="0" y="3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DBB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Freeform 4151">
              <a:extLst>
                <a:ext uri="{FF2B5EF4-FFF2-40B4-BE49-F238E27FC236}">
                  <a16:creationId xmlns:a16="http://schemas.microsoft.com/office/drawing/2014/main" xmlns="" id="{C3E1376F-FABE-48EC-9803-E0CBEC692C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9001" y="1557882"/>
              <a:ext cx="9561" cy="14344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0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2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" name="Freeform 4152">
              <a:extLst>
                <a:ext uri="{FF2B5EF4-FFF2-40B4-BE49-F238E27FC236}">
                  <a16:creationId xmlns:a16="http://schemas.microsoft.com/office/drawing/2014/main" xmlns="" id="{090C2499-8181-4E7D-B6E0-1C724CE207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8651" y="1557882"/>
              <a:ext cx="219911" cy="248595"/>
            </a:xfrm>
            <a:custGeom>
              <a:avLst/>
              <a:gdLst>
                <a:gd name="T0" fmla="*/ 15 w 22"/>
                <a:gd name="T1" fmla="*/ 20 h 25"/>
                <a:gd name="T2" fmla="*/ 14 w 22"/>
                <a:gd name="T3" fmla="*/ 21 h 25"/>
                <a:gd name="T4" fmla="*/ 1 w 22"/>
                <a:gd name="T5" fmla="*/ 25 h 25"/>
                <a:gd name="T6" fmla="*/ 0 w 22"/>
                <a:gd name="T7" fmla="*/ 24 h 25"/>
                <a:gd name="T8" fmla="*/ 7 w 22"/>
                <a:gd name="T9" fmla="*/ 4 h 25"/>
                <a:gd name="T10" fmla="*/ 8 w 22"/>
                <a:gd name="T11" fmla="*/ 3 h 25"/>
                <a:gd name="T12" fmla="*/ 22 w 22"/>
                <a:gd name="T13" fmla="*/ 0 h 25"/>
                <a:gd name="T14" fmla="*/ 22 w 22"/>
                <a:gd name="T15" fmla="*/ 0 h 25"/>
                <a:gd name="T16" fmla="*/ 15 w 22"/>
                <a:gd name="T17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5">
                  <a:moveTo>
                    <a:pt x="15" y="20"/>
                  </a:moveTo>
                  <a:cubicBezTo>
                    <a:pt x="15" y="21"/>
                    <a:pt x="15" y="21"/>
                    <a:pt x="14" y="21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5"/>
                    <a:pt x="0" y="24"/>
                    <a:pt x="0" y="2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8" y="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lnTo>
                    <a:pt x="15" y="20"/>
                  </a:lnTo>
                  <a:close/>
                </a:path>
              </a:pathLst>
            </a:custGeom>
            <a:solidFill>
              <a:srgbClr val="E2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Freeform 4153">
              <a:extLst>
                <a:ext uri="{FF2B5EF4-FFF2-40B4-BE49-F238E27FC236}">
                  <a16:creationId xmlns:a16="http://schemas.microsoft.com/office/drawing/2014/main" xmlns="" id="{7206BDA8-46FA-4630-9FDF-CB473DA386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8651" y="1796916"/>
              <a:ext cx="9561" cy="9561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0 h 2"/>
                <a:gd name="T4" fmla="*/ 0 w 2"/>
                <a:gd name="T5" fmla="*/ 0 h 2"/>
                <a:gd name="T6" fmla="*/ 2 w 2"/>
                <a:gd name="T7" fmla="*/ 2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E2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" name="Freeform 4154">
              <a:extLst>
                <a:ext uri="{FF2B5EF4-FFF2-40B4-BE49-F238E27FC236}">
                  <a16:creationId xmlns:a16="http://schemas.microsoft.com/office/drawing/2014/main" xmlns="" id="{EB52A21C-D968-466A-B022-610DBA33AD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8651" y="1557882"/>
              <a:ext cx="229472" cy="248595"/>
            </a:xfrm>
            <a:custGeom>
              <a:avLst/>
              <a:gdLst>
                <a:gd name="T0" fmla="*/ 15 w 23"/>
                <a:gd name="T1" fmla="*/ 21 h 25"/>
                <a:gd name="T2" fmla="*/ 15 w 23"/>
                <a:gd name="T3" fmla="*/ 22 h 25"/>
                <a:gd name="T4" fmla="*/ 1 w 23"/>
                <a:gd name="T5" fmla="*/ 25 h 25"/>
                <a:gd name="T6" fmla="*/ 1 w 23"/>
                <a:gd name="T7" fmla="*/ 24 h 25"/>
                <a:gd name="T8" fmla="*/ 7 w 23"/>
                <a:gd name="T9" fmla="*/ 5 h 25"/>
                <a:gd name="T10" fmla="*/ 8 w 23"/>
                <a:gd name="T11" fmla="*/ 4 h 25"/>
                <a:gd name="T12" fmla="*/ 22 w 23"/>
                <a:gd name="T13" fmla="*/ 0 h 25"/>
                <a:gd name="T14" fmla="*/ 23 w 23"/>
                <a:gd name="T15" fmla="*/ 1 h 25"/>
                <a:gd name="T16" fmla="*/ 15 w 23"/>
                <a:gd name="T17" fmla="*/ 2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5">
                  <a:moveTo>
                    <a:pt x="15" y="21"/>
                  </a:moveTo>
                  <a:cubicBezTo>
                    <a:pt x="15" y="21"/>
                    <a:pt x="15" y="21"/>
                    <a:pt x="15" y="22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0" y="25"/>
                    <a:pt x="1" y="2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1"/>
                    <a:pt x="23" y="1"/>
                    <a:pt x="23" y="1"/>
                  </a:cubicBezTo>
                  <a:lnTo>
                    <a:pt x="15" y="21"/>
                  </a:lnTo>
                  <a:close/>
                </a:path>
              </a:pathLst>
            </a:custGeom>
            <a:solidFill>
              <a:srgbClr val="A7A8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Freeform 4155">
              <a:extLst>
                <a:ext uri="{FF2B5EF4-FFF2-40B4-BE49-F238E27FC236}">
                  <a16:creationId xmlns:a16="http://schemas.microsoft.com/office/drawing/2014/main" xmlns="" id="{A47F23C4-8DCD-4ACE-A1D8-0940731F86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7731" y="1658275"/>
              <a:ext cx="71712" cy="81273"/>
            </a:xfrm>
            <a:custGeom>
              <a:avLst/>
              <a:gdLst>
                <a:gd name="T0" fmla="*/ 7 w 7"/>
                <a:gd name="T1" fmla="*/ 2 h 8"/>
                <a:gd name="T2" fmla="*/ 7 w 7"/>
                <a:gd name="T3" fmla="*/ 3 h 8"/>
                <a:gd name="T4" fmla="*/ 7 w 7"/>
                <a:gd name="T5" fmla="*/ 4 h 8"/>
                <a:gd name="T6" fmla="*/ 7 w 7"/>
                <a:gd name="T7" fmla="*/ 5 h 8"/>
                <a:gd name="T8" fmla="*/ 6 w 7"/>
                <a:gd name="T9" fmla="*/ 6 h 8"/>
                <a:gd name="T10" fmla="*/ 5 w 7"/>
                <a:gd name="T11" fmla="*/ 7 h 8"/>
                <a:gd name="T12" fmla="*/ 5 w 7"/>
                <a:gd name="T13" fmla="*/ 8 h 8"/>
                <a:gd name="T14" fmla="*/ 3 w 7"/>
                <a:gd name="T15" fmla="*/ 8 h 8"/>
                <a:gd name="T16" fmla="*/ 1 w 7"/>
                <a:gd name="T17" fmla="*/ 8 h 8"/>
                <a:gd name="T18" fmla="*/ 1 w 7"/>
                <a:gd name="T19" fmla="*/ 7 h 8"/>
                <a:gd name="T20" fmla="*/ 2 w 7"/>
                <a:gd name="T21" fmla="*/ 6 h 8"/>
                <a:gd name="T22" fmla="*/ 1 w 7"/>
                <a:gd name="T23" fmla="*/ 5 h 8"/>
                <a:gd name="T24" fmla="*/ 1 w 7"/>
                <a:gd name="T25" fmla="*/ 5 h 8"/>
                <a:gd name="T26" fmla="*/ 3 w 7"/>
                <a:gd name="T27" fmla="*/ 5 h 8"/>
                <a:gd name="T28" fmla="*/ 3 w 7"/>
                <a:gd name="T29" fmla="*/ 5 h 8"/>
                <a:gd name="T30" fmla="*/ 1 w 7"/>
                <a:gd name="T31" fmla="*/ 4 h 8"/>
                <a:gd name="T32" fmla="*/ 1 w 7"/>
                <a:gd name="T33" fmla="*/ 3 h 8"/>
                <a:gd name="T34" fmla="*/ 4 w 7"/>
                <a:gd name="T35" fmla="*/ 3 h 8"/>
                <a:gd name="T36" fmla="*/ 3 w 7"/>
                <a:gd name="T37" fmla="*/ 2 h 8"/>
                <a:gd name="T38" fmla="*/ 3 w 7"/>
                <a:gd name="T39" fmla="*/ 1 h 8"/>
                <a:gd name="T40" fmla="*/ 7 w 7"/>
                <a:gd name="T4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8">
                  <a:moveTo>
                    <a:pt x="7" y="2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3" y="8"/>
                    <a:pt x="2" y="8"/>
                    <a:pt x="1" y="8"/>
                  </a:cubicBezTo>
                  <a:cubicBezTo>
                    <a:pt x="0" y="8"/>
                    <a:pt x="0" y="7"/>
                    <a:pt x="1" y="7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1" y="7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3" y="2"/>
                    <a:pt x="4" y="3"/>
                    <a:pt x="4" y="3"/>
                  </a:cubicBezTo>
                  <a:cubicBezTo>
                    <a:pt x="4" y="3"/>
                    <a:pt x="4" y="2"/>
                    <a:pt x="3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6" y="0"/>
                    <a:pt x="7" y="2"/>
                  </a:cubicBezTo>
                  <a:close/>
                </a:path>
              </a:pathLst>
            </a:custGeom>
            <a:solidFill>
              <a:srgbClr val="EFCA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" name="Freeform 4156">
              <a:extLst>
                <a:ext uri="{FF2B5EF4-FFF2-40B4-BE49-F238E27FC236}">
                  <a16:creationId xmlns:a16="http://schemas.microsoft.com/office/drawing/2014/main" xmlns="" id="{B0A82EAE-EF08-45A0-80B5-50EB0560AB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7820" y="2026388"/>
              <a:ext cx="100396" cy="109957"/>
            </a:xfrm>
            <a:custGeom>
              <a:avLst/>
              <a:gdLst>
                <a:gd name="T0" fmla="*/ 4 w 10"/>
                <a:gd name="T1" fmla="*/ 0 h 11"/>
                <a:gd name="T2" fmla="*/ 8 w 10"/>
                <a:gd name="T3" fmla="*/ 1 h 11"/>
                <a:gd name="T4" fmla="*/ 9 w 10"/>
                <a:gd name="T5" fmla="*/ 5 h 11"/>
                <a:gd name="T6" fmla="*/ 3 w 10"/>
                <a:gd name="T7" fmla="*/ 9 h 11"/>
                <a:gd name="T8" fmla="*/ 0 w 10"/>
                <a:gd name="T9" fmla="*/ 3 h 11"/>
                <a:gd name="T10" fmla="*/ 4 w 10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1">
                  <a:moveTo>
                    <a:pt x="4" y="0"/>
                  </a:moveTo>
                  <a:cubicBezTo>
                    <a:pt x="4" y="0"/>
                    <a:pt x="6" y="0"/>
                    <a:pt x="8" y="1"/>
                  </a:cubicBezTo>
                  <a:cubicBezTo>
                    <a:pt x="9" y="1"/>
                    <a:pt x="10" y="2"/>
                    <a:pt x="9" y="5"/>
                  </a:cubicBezTo>
                  <a:cubicBezTo>
                    <a:pt x="8" y="8"/>
                    <a:pt x="6" y="11"/>
                    <a:pt x="3" y="9"/>
                  </a:cubicBezTo>
                  <a:cubicBezTo>
                    <a:pt x="0" y="8"/>
                    <a:pt x="0" y="3"/>
                    <a:pt x="0" y="3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1414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" name="Freeform 4157">
              <a:extLst>
                <a:ext uri="{FF2B5EF4-FFF2-40B4-BE49-F238E27FC236}">
                  <a16:creationId xmlns:a16="http://schemas.microsoft.com/office/drawing/2014/main" xmlns="" id="{4E3F1290-9E25-480D-BA0F-9AB77335548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7820" y="2026388"/>
              <a:ext cx="90834" cy="100396"/>
            </a:xfrm>
            <a:custGeom>
              <a:avLst/>
              <a:gdLst>
                <a:gd name="T0" fmla="*/ 4 w 9"/>
                <a:gd name="T1" fmla="*/ 0 h 10"/>
                <a:gd name="T2" fmla="*/ 7 w 9"/>
                <a:gd name="T3" fmla="*/ 1 h 10"/>
                <a:gd name="T4" fmla="*/ 9 w 9"/>
                <a:gd name="T5" fmla="*/ 4 h 10"/>
                <a:gd name="T6" fmla="*/ 4 w 9"/>
                <a:gd name="T7" fmla="*/ 9 h 10"/>
                <a:gd name="T8" fmla="*/ 0 w 9"/>
                <a:gd name="T9" fmla="*/ 3 h 10"/>
                <a:gd name="T10" fmla="*/ 4 w 9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0">
                  <a:moveTo>
                    <a:pt x="4" y="0"/>
                  </a:moveTo>
                  <a:cubicBezTo>
                    <a:pt x="4" y="0"/>
                    <a:pt x="6" y="0"/>
                    <a:pt x="7" y="1"/>
                  </a:cubicBezTo>
                  <a:cubicBezTo>
                    <a:pt x="8" y="1"/>
                    <a:pt x="9" y="1"/>
                    <a:pt x="9" y="4"/>
                  </a:cubicBezTo>
                  <a:cubicBezTo>
                    <a:pt x="8" y="7"/>
                    <a:pt x="6" y="10"/>
                    <a:pt x="4" y="9"/>
                  </a:cubicBezTo>
                  <a:cubicBezTo>
                    <a:pt x="1" y="7"/>
                    <a:pt x="0" y="3"/>
                    <a:pt x="0" y="3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9EBA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2" name="Freeform 4158">
              <a:extLst>
                <a:ext uri="{FF2B5EF4-FFF2-40B4-BE49-F238E27FC236}">
                  <a16:creationId xmlns:a16="http://schemas.microsoft.com/office/drawing/2014/main" xmlns="" id="{409A05F0-4EA0-4056-9B44-24774CCE48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8740" y="1945115"/>
              <a:ext cx="320307" cy="191227"/>
            </a:xfrm>
            <a:custGeom>
              <a:avLst/>
              <a:gdLst>
                <a:gd name="T0" fmla="*/ 18 w 32"/>
                <a:gd name="T1" fmla="*/ 9 h 19"/>
                <a:gd name="T2" fmla="*/ 22 w 32"/>
                <a:gd name="T3" fmla="*/ 10 h 19"/>
                <a:gd name="T4" fmla="*/ 25 w 32"/>
                <a:gd name="T5" fmla="*/ 10 h 19"/>
                <a:gd name="T6" fmla="*/ 28 w 32"/>
                <a:gd name="T7" fmla="*/ 10 h 19"/>
                <a:gd name="T8" fmla="*/ 28 w 32"/>
                <a:gd name="T9" fmla="*/ 12 h 19"/>
                <a:gd name="T10" fmla="*/ 24 w 32"/>
                <a:gd name="T11" fmla="*/ 13 h 19"/>
                <a:gd name="T12" fmla="*/ 30 w 32"/>
                <a:gd name="T13" fmla="*/ 17 h 19"/>
                <a:gd name="T14" fmla="*/ 31 w 32"/>
                <a:gd name="T15" fmla="*/ 18 h 19"/>
                <a:gd name="T16" fmla="*/ 27 w 32"/>
                <a:gd name="T17" fmla="*/ 19 h 19"/>
                <a:gd name="T18" fmla="*/ 17 w 32"/>
                <a:gd name="T19" fmla="*/ 14 h 19"/>
                <a:gd name="T20" fmla="*/ 0 w 32"/>
                <a:gd name="T21" fmla="*/ 7 h 19"/>
                <a:gd name="T22" fmla="*/ 4 w 32"/>
                <a:gd name="T23" fmla="*/ 2 h 19"/>
                <a:gd name="T24" fmla="*/ 18 w 32"/>
                <a:gd name="T25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19">
                  <a:moveTo>
                    <a:pt x="18" y="9"/>
                  </a:moveTo>
                  <a:cubicBezTo>
                    <a:pt x="19" y="10"/>
                    <a:pt x="20" y="10"/>
                    <a:pt x="22" y="10"/>
                  </a:cubicBezTo>
                  <a:cubicBezTo>
                    <a:pt x="23" y="10"/>
                    <a:pt x="24" y="10"/>
                    <a:pt x="25" y="10"/>
                  </a:cubicBezTo>
                  <a:cubicBezTo>
                    <a:pt x="26" y="10"/>
                    <a:pt x="28" y="10"/>
                    <a:pt x="28" y="10"/>
                  </a:cubicBezTo>
                  <a:cubicBezTo>
                    <a:pt x="29" y="10"/>
                    <a:pt x="29" y="12"/>
                    <a:pt x="28" y="12"/>
                  </a:cubicBezTo>
                  <a:cubicBezTo>
                    <a:pt x="26" y="12"/>
                    <a:pt x="24" y="12"/>
                    <a:pt x="24" y="13"/>
                  </a:cubicBezTo>
                  <a:cubicBezTo>
                    <a:pt x="25" y="13"/>
                    <a:pt x="26" y="15"/>
                    <a:pt x="30" y="17"/>
                  </a:cubicBezTo>
                  <a:cubicBezTo>
                    <a:pt x="30" y="17"/>
                    <a:pt x="32" y="17"/>
                    <a:pt x="31" y="18"/>
                  </a:cubicBezTo>
                  <a:cubicBezTo>
                    <a:pt x="30" y="19"/>
                    <a:pt x="28" y="19"/>
                    <a:pt x="27" y="19"/>
                  </a:cubicBezTo>
                  <a:cubicBezTo>
                    <a:pt x="25" y="19"/>
                    <a:pt x="21" y="17"/>
                    <a:pt x="17" y="14"/>
                  </a:cubicBezTo>
                  <a:cubicBezTo>
                    <a:pt x="17" y="13"/>
                    <a:pt x="1" y="8"/>
                    <a:pt x="0" y="7"/>
                  </a:cubicBezTo>
                  <a:cubicBezTo>
                    <a:pt x="0" y="7"/>
                    <a:pt x="2" y="0"/>
                    <a:pt x="4" y="2"/>
                  </a:cubicBezTo>
                  <a:cubicBezTo>
                    <a:pt x="7" y="3"/>
                    <a:pt x="14" y="8"/>
                    <a:pt x="18" y="9"/>
                  </a:cubicBezTo>
                </a:path>
              </a:pathLst>
            </a:custGeom>
            <a:solidFill>
              <a:srgbClr val="EFCA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Freeform 4159">
              <a:extLst>
                <a:ext uri="{FF2B5EF4-FFF2-40B4-BE49-F238E27FC236}">
                  <a16:creationId xmlns:a16="http://schemas.microsoft.com/office/drawing/2014/main" xmlns="" id="{DB0DB239-CD02-4736-B9DD-AD07D7D24D9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1329" y="1978581"/>
              <a:ext cx="148202" cy="138641"/>
            </a:xfrm>
            <a:custGeom>
              <a:avLst/>
              <a:gdLst>
                <a:gd name="T0" fmla="*/ 2 w 15"/>
                <a:gd name="T1" fmla="*/ 0 h 14"/>
                <a:gd name="T2" fmla="*/ 15 w 15"/>
                <a:gd name="T3" fmla="*/ 6 h 14"/>
                <a:gd name="T4" fmla="*/ 11 w 15"/>
                <a:gd name="T5" fmla="*/ 10 h 14"/>
                <a:gd name="T6" fmla="*/ 12 w 15"/>
                <a:gd name="T7" fmla="*/ 14 h 14"/>
                <a:gd name="T8" fmla="*/ 0 w 15"/>
                <a:gd name="T9" fmla="*/ 9 h 14"/>
                <a:gd name="T10" fmla="*/ 2 w 15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4">
                  <a:moveTo>
                    <a:pt x="2" y="0"/>
                  </a:move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2" y="5"/>
                    <a:pt x="11" y="10"/>
                  </a:cubicBezTo>
                  <a:cubicBezTo>
                    <a:pt x="10" y="13"/>
                    <a:pt x="12" y="14"/>
                    <a:pt x="12" y="1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CEE8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Freeform 4160">
              <a:extLst>
                <a:ext uri="{FF2B5EF4-FFF2-40B4-BE49-F238E27FC236}">
                  <a16:creationId xmlns:a16="http://schemas.microsoft.com/office/drawing/2014/main" xmlns="" id="{D6C1F412-51D4-405B-9D96-A56C3B4B74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2338" y="1529198"/>
              <a:ext cx="506752" cy="588025"/>
            </a:xfrm>
            <a:custGeom>
              <a:avLst/>
              <a:gdLst>
                <a:gd name="T0" fmla="*/ 51 w 51"/>
                <a:gd name="T1" fmla="*/ 51 h 59"/>
                <a:gd name="T2" fmla="*/ 24 w 51"/>
                <a:gd name="T3" fmla="*/ 34 h 59"/>
                <a:gd name="T4" fmla="*/ 17 w 51"/>
                <a:gd name="T5" fmla="*/ 14 h 59"/>
                <a:gd name="T6" fmla="*/ 3 w 51"/>
                <a:gd name="T7" fmla="*/ 3 h 59"/>
                <a:gd name="T8" fmla="*/ 4 w 51"/>
                <a:gd name="T9" fmla="*/ 19 h 59"/>
                <a:gd name="T10" fmla="*/ 15 w 51"/>
                <a:gd name="T11" fmla="*/ 43 h 59"/>
                <a:gd name="T12" fmla="*/ 46 w 51"/>
                <a:gd name="T13" fmla="*/ 59 h 59"/>
                <a:gd name="T14" fmla="*/ 45 w 51"/>
                <a:gd name="T15" fmla="*/ 56 h 59"/>
                <a:gd name="T16" fmla="*/ 48 w 51"/>
                <a:gd name="T17" fmla="*/ 51 h 59"/>
                <a:gd name="T18" fmla="*/ 51 w 51"/>
                <a:gd name="T19" fmla="*/ 5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9">
                  <a:moveTo>
                    <a:pt x="51" y="51"/>
                  </a:moveTo>
                  <a:cubicBezTo>
                    <a:pt x="51" y="51"/>
                    <a:pt x="28" y="40"/>
                    <a:pt x="24" y="34"/>
                  </a:cubicBezTo>
                  <a:cubicBezTo>
                    <a:pt x="21" y="29"/>
                    <a:pt x="19" y="22"/>
                    <a:pt x="17" y="14"/>
                  </a:cubicBezTo>
                  <a:cubicBezTo>
                    <a:pt x="14" y="4"/>
                    <a:pt x="6" y="0"/>
                    <a:pt x="3" y="3"/>
                  </a:cubicBezTo>
                  <a:cubicBezTo>
                    <a:pt x="0" y="6"/>
                    <a:pt x="1" y="11"/>
                    <a:pt x="4" y="19"/>
                  </a:cubicBezTo>
                  <a:cubicBezTo>
                    <a:pt x="6" y="25"/>
                    <a:pt x="11" y="39"/>
                    <a:pt x="15" y="43"/>
                  </a:cubicBezTo>
                  <a:cubicBezTo>
                    <a:pt x="22" y="51"/>
                    <a:pt x="46" y="59"/>
                    <a:pt x="46" y="59"/>
                  </a:cubicBezTo>
                  <a:cubicBezTo>
                    <a:pt x="46" y="59"/>
                    <a:pt x="45" y="58"/>
                    <a:pt x="45" y="56"/>
                  </a:cubicBezTo>
                  <a:cubicBezTo>
                    <a:pt x="45" y="53"/>
                    <a:pt x="47" y="52"/>
                    <a:pt x="48" y="51"/>
                  </a:cubicBezTo>
                  <a:cubicBezTo>
                    <a:pt x="49" y="50"/>
                    <a:pt x="50" y="50"/>
                    <a:pt x="51" y="51"/>
                  </a:cubicBezTo>
                </a:path>
              </a:pathLst>
            </a:custGeom>
            <a:solidFill>
              <a:srgbClr val="3F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55" name="Picture 4161">
              <a:extLst>
                <a:ext uri="{FF2B5EF4-FFF2-40B4-BE49-F238E27FC236}">
                  <a16:creationId xmlns:a16="http://schemas.microsoft.com/office/drawing/2014/main" xmlns="" id="{C2542501-1AE8-47E3-8344-91504C12E21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2338" y="1610468"/>
              <a:ext cx="19123" cy="38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6" name="Freeform 4162">
              <a:extLst>
                <a:ext uri="{FF2B5EF4-FFF2-40B4-BE49-F238E27FC236}">
                  <a16:creationId xmlns:a16="http://schemas.microsoft.com/office/drawing/2014/main" xmlns="" id="{5BC33602-64E9-4EF2-A463-1BC20CA0E3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6504" y="2107658"/>
              <a:ext cx="0" cy="956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D0D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7" name="Freeform 4163">
              <a:extLst>
                <a:ext uri="{FF2B5EF4-FFF2-40B4-BE49-F238E27FC236}">
                  <a16:creationId xmlns:a16="http://schemas.microsoft.com/office/drawing/2014/main" xmlns="" id="{073638D8-710A-49A4-BDCA-2B044997F12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6943" y="2088535"/>
              <a:ext cx="9561" cy="19123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1 w 1"/>
                <a:gd name="T5" fmla="*/ 2 h 2"/>
                <a:gd name="T6" fmla="*/ 0 w 1"/>
                <a:gd name="T7" fmla="*/ 0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C9D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Freeform 4164">
              <a:extLst>
                <a:ext uri="{FF2B5EF4-FFF2-40B4-BE49-F238E27FC236}">
                  <a16:creationId xmlns:a16="http://schemas.microsoft.com/office/drawing/2014/main" xmlns="" id="{82F388D1-C3E1-4EA5-8CA6-448EF47F49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900" y="1557882"/>
              <a:ext cx="444604" cy="559341"/>
            </a:xfrm>
            <a:custGeom>
              <a:avLst/>
              <a:gdLst>
                <a:gd name="T0" fmla="*/ 2 w 45"/>
                <a:gd name="T1" fmla="*/ 0 h 56"/>
                <a:gd name="T2" fmla="*/ 2 w 45"/>
                <a:gd name="T3" fmla="*/ 0 h 56"/>
                <a:gd name="T4" fmla="*/ 0 w 45"/>
                <a:gd name="T5" fmla="*/ 6 h 56"/>
                <a:gd name="T6" fmla="*/ 1 w 45"/>
                <a:gd name="T7" fmla="*/ 9 h 56"/>
                <a:gd name="T8" fmla="*/ 2 w 45"/>
                <a:gd name="T9" fmla="*/ 12 h 56"/>
                <a:gd name="T10" fmla="*/ 14 w 45"/>
                <a:gd name="T11" fmla="*/ 40 h 56"/>
                <a:gd name="T12" fmla="*/ 45 w 45"/>
                <a:gd name="T13" fmla="*/ 56 h 56"/>
                <a:gd name="T14" fmla="*/ 45 w 45"/>
                <a:gd name="T15" fmla="*/ 55 h 56"/>
                <a:gd name="T16" fmla="*/ 44 w 45"/>
                <a:gd name="T17" fmla="*/ 53 h 56"/>
                <a:gd name="T18" fmla="*/ 18 w 45"/>
                <a:gd name="T19" fmla="*/ 39 h 56"/>
                <a:gd name="T20" fmla="*/ 18 w 45"/>
                <a:gd name="T21" fmla="*/ 37 h 56"/>
                <a:gd name="T22" fmla="*/ 20 w 45"/>
                <a:gd name="T23" fmla="*/ 35 h 56"/>
                <a:gd name="T24" fmla="*/ 20 w 45"/>
                <a:gd name="T25" fmla="*/ 35 h 56"/>
                <a:gd name="T26" fmla="*/ 19 w 45"/>
                <a:gd name="T27" fmla="*/ 35 h 56"/>
                <a:gd name="T28" fmla="*/ 17 w 45"/>
                <a:gd name="T29" fmla="*/ 35 h 56"/>
                <a:gd name="T30" fmla="*/ 16 w 45"/>
                <a:gd name="T31" fmla="*/ 35 h 56"/>
                <a:gd name="T32" fmla="*/ 19 w 45"/>
                <a:gd name="T33" fmla="*/ 33 h 56"/>
                <a:gd name="T34" fmla="*/ 20 w 45"/>
                <a:gd name="T35" fmla="*/ 32 h 56"/>
                <a:gd name="T36" fmla="*/ 20 w 45"/>
                <a:gd name="T37" fmla="*/ 32 h 56"/>
                <a:gd name="T38" fmla="*/ 17 w 45"/>
                <a:gd name="T39" fmla="*/ 32 h 56"/>
                <a:gd name="T40" fmla="*/ 14 w 45"/>
                <a:gd name="T41" fmla="*/ 31 h 56"/>
                <a:gd name="T42" fmla="*/ 2 w 45"/>
                <a:gd name="T43" fmla="*/ 5 h 56"/>
                <a:gd name="T44" fmla="*/ 2 w 45"/>
                <a:gd name="T4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" h="56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0" y="3"/>
                    <a:pt x="0" y="6"/>
                  </a:cubicBezTo>
                  <a:cubicBezTo>
                    <a:pt x="0" y="7"/>
                    <a:pt x="0" y="8"/>
                    <a:pt x="1" y="9"/>
                  </a:cubicBezTo>
                  <a:cubicBezTo>
                    <a:pt x="1" y="10"/>
                    <a:pt x="1" y="11"/>
                    <a:pt x="2" y="12"/>
                  </a:cubicBezTo>
                  <a:cubicBezTo>
                    <a:pt x="2" y="12"/>
                    <a:pt x="10" y="36"/>
                    <a:pt x="14" y="40"/>
                  </a:cubicBezTo>
                  <a:cubicBezTo>
                    <a:pt x="21" y="47"/>
                    <a:pt x="45" y="56"/>
                    <a:pt x="45" y="56"/>
                  </a:cubicBezTo>
                  <a:cubicBezTo>
                    <a:pt x="45" y="56"/>
                    <a:pt x="45" y="56"/>
                    <a:pt x="45" y="55"/>
                  </a:cubicBezTo>
                  <a:cubicBezTo>
                    <a:pt x="44" y="55"/>
                    <a:pt x="44" y="54"/>
                    <a:pt x="44" y="53"/>
                  </a:cubicBezTo>
                  <a:cubicBezTo>
                    <a:pt x="38" y="50"/>
                    <a:pt x="22" y="43"/>
                    <a:pt x="18" y="39"/>
                  </a:cubicBezTo>
                  <a:cubicBezTo>
                    <a:pt x="17" y="38"/>
                    <a:pt x="18" y="37"/>
                    <a:pt x="18" y="37"/>
                  </a:cubicBezTo>
                  <a:cubicBezTo>
                    <a:pt x="18" y="36"/>
                    <a:pt x="21" y="35"/>
                    <a:pt x="20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5"/>
                    <a:pt x="19" y="35"/>
                    <a:pt x="19" y="35"/>
                  </a:cubicBezTo>
                  <a:cubicBezTo>
                    <a:pt x="18" y="35"/>
                    <a:pt x="18" y="35"/>
                    <a:pt x="17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8" y="34"/>
                    <a:pt x="19" y="33"/>
                  </a:cubicBezTo>
                  <a:cubicBezTo>
                    <a:pt x="20" y="33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19" y="32"/>
                    <a:pt x="18" y="32"/>
                    <a:pt x="17" y="32"/>
                  </a:cubicBezTo>
                  <a:cubicBezTo>
                    <a:pt x="16" y="32"/>
                    <a:pt x="14" y="32"/>
                    <a:pt x="14" y="31"/>
                  </a:cubicBezTo>
                  <a:cubicBezTo>
                    <a:pt x="10" y="24"/>
                    <a:pt x="4" y="12"/>
                    <a:pt x="2" y="5"/>
                  </a:cubicBezTo>
                  <a:cubicBezTo>
                    <a:pt x="2" y="2"/>
                    <a:pt x="2" y="0"/>
                    <a:pt x="2" y="0"/>
                  </a:cubicBezTo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9" name="Freeform 4165">
              <a:extLst>
                <a:ext uri="{FF2B5EF4-FFF2-40B4-BE49-F238E27FC236}">
                  <a16:creationId xmlns:a16="http://schemas.microsoft.com/office/drawing/2014/main" xmlns="" id="{6B7D9228-C899-41E7-A4D2-6A9A45ADF2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9090" y="2045511"/>
              <a:ext cx="119518" cy="52589"/>
            </a:xfrm>
            <a:custGeom>
              <a:avLst/>
              <a:gdLst>
                <a:gd name="T0" fmla="*/ 11 w 12"/>
                <a:gd name="T1" fmla="*/ 3 h 5"/>
                <a:gd name="T2" fmla="*/ 4 w 12"/>
                <a:gd name="T3" fmla="*/ 1 h 5"/>
                <a:gd name="T4" fmla="*/ 1 w 12"/>
                <a:gd name="T5" fmla="*/ 3 h 5"/>
                <a:gd name="T6" fmla="*/ 2 w 12"/>
                <a:gd name="T7" fmla="*/ 4 h 5"/>
                <a:gd name="T8" fmla="*/ 6 w 12"/>
                <a:gd name="T9" fmla="*/ 3 h 5"/>
                <a:gd name="T10" fmla="*/ 9 w 12"/>
                <a:gd name="T11" fmla="*/ 4 h 5"/>
                <a:gd name="T12" fmla="*/ 11 w 12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5">
                  <a:moveTo>
                    <a:pt x="11" y="3"/>
                  </a:moveTo>
                  <a:cubicBezTo>
                    <a:pt x="11" y="3"/>
                    <a:pt x="7" y="0"/>
                    <a:pt x="4" y="1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0" y="5"/>
                    <a:pt x="2" y="4"/>
                  </a:cubicBezTo>
                  <a:cubicBezTo>
                    <a:pt x="5" y="4"/>
                    <a:pt x="5" y="3"/>
                    <a:pt x="6" y="3"/>
                  </a:cubicBezTo>
                  <a:cubicBezTo>
                    <a:pt x="7" y="4"/>
                    <a:pt x="8" y="4"/>
                    <a:pt x="9" y="4"/>
                  </a:cubicBezTo>
                  <a:cubicBezTo>
                    <a:pt x="11" y="4"/>
                    <a:pt x="12" y="3"/>
                    <a:pt x="11" y="3"/>
                  </a:cubicBezTo>
                  <a:close/>
                </a:path>
              </a:pathLst>
            </a:custGeom>
            <a:solidFill>
              <a:srgbClr val="EFB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0" name="Freeform 4167">
              <a:extLst>
                <a:ext uri="{FF2B5EF4-FFF2-40B4-BE49-F238E27FC236}">
                  <a16:creationId xmlns:a16="http://schemas.microsoft.com/office/drawing/2014/main" xmlns="" id="{56E9C187-C087-47AE-BB99-D31A5BD7836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7642" y="3106821"/>
              <a:ext cx="258157" cy="152982"/>
            </a:xfrm>
            <a:custGeom>
              <a:avLst/>
              <a:gdLst>
                <a:gd name="T0" fmla="*/ 17 w 26"/>
                <a:gd name="T1" fmla="*/ 0 h 15"/>
                <a:gd name="T2" fmla="*/ 13 w 26"/>
                <a:gd name="T3" fmla="*/ 1 h 15"/>
                <a:gd name="T4" fmla="*/ 6 w 26"/>
                <a:gd name="T5" fmla="*/ 1 h 15"/>
                <a:gd name="T6" fmla="*/ 1 w 26"/>
                <a:gd name="T7" fmla="*/ 2 h 15"/>
                <a:gd name="T8" fmla="*/ 1 w 26"/>
                <a:gd name="T9" fmla="*/ 3 h 15"/>
                <a:gd name="T10" fmla="*/ 2 w 26"/>
                <a:gd name="T11" fmla="*/ 5 h 15"/>
                <a:gd name="T12" fmla="*/ 7 w 26"/>
                <a:gd name="T13" fmla="*/ 9 h 15"/>
                <a:gd name="T14" fmla="*/ 12 w 26"/>
                <a:gd name="T15" fmla="*/ 10 h 15"/>
                <a:gd name="T16" fmla="*/ 14 w 26"/>
                <a:gd name="T17" fmla="*/ 10 h 15"/>
                <a:gd name="T18" fmla="*/ 15 w 26"/>
                <a:gd name="T19" fmla="*/ 12 h 15"/>
                <a:gd name="T20" fmla="*/ 19 w 26"/>
                <a:gd name="T21" fmla="*/ 14 h 15"/>
                <a:gd name="T22" fmla="*/ 26 w 26"/>
                <a:gd name="T23" fmla="*/ 11 h 15"/>
                <a:gd name="T24" fmla="*/ 26 w 26"/>
                <a:gd name="T25" fmla="*/ 2 h 15"/>
                <a:gd name="T26" fmla="*/ 17 w 26"/>
                <a:gd name="T2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15">
                  <a:moveTo>
                    <a:pt x="17" y="0"/>
                  </a:moveTo>
                  <a:cubicBezTo>
                    <a:pt x="17" y="0"/>
                    <a:pt x="16" y="1"/>
                    <a:pt x="13" y="1"/>
                  </a:cubicBezTo>
                  <a:cubicBezTo>
                    <a:pt x="11" y="1"/>
                    <a:pt x="6" y="1"/>
                    <a:pt x="6" y="1"/>
                  </a:cubicBezTo>
                  <a:cubicBezTo>
                    <a:pt x="4" y="1"/>
                    <a:pt x="1" y="1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5"/>
                    <a:pt x="0" y="4"/>
                    <a:pt x="2" y="5"/>
                  </a:cubicBezTo>
                  <a:cubicBezTo>
                    <a:pt x="2" y="5"/>
                    <a:pt x="5" y="8"/>
                    <a:pt x="7" y="9"/>
                  </a:cubicBezTo>
                  <a:cubicBezTo>
                    <a:pt x="10" y="10"/>
                    <a:pt x="11" y="10"/>
                    <a:pt x="12" y="10"/>
                  </a:cubicBezTo>
                  <a:cubicBezTo>
                    <a:pt x="12" y="10"/>
                    <a:pt x="13" y="10"/>
                    <a:pt x="14" y="10"/>
                  </a:cubicBezTo>
                  <a:cubicBezTo>
                    <a:pt x="15" y="10"/>
                    <a:pt x="15" y="11"/>
                    <a:pt x="15" y="12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2" y="15"/>
                    <a:pt x="26" y="12"/>
                    <a:pt x="26" y="11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1" name="Freeform 4168">
              <a:extLst>
                <a:ext uri="{FF2B5EF4-FFF2-40B4-BE49-F238E27FC236}">
                  <a16:creationId xmlns:a16="http://schemas.microsoft.com/office/drawing/2014/main" xmlns="" id="{494F2060-2C7D-4319-B50D-816DAA9AC1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7204" y="3140284"/>
              <a:ext cx="138641" cy="66929"/>
            </a:xfrm>
            <a:custGeom>
              <a:avLst/>
              <a:gdLst>
                <a:gd name="T0" fmla="*/ 12 w 14"/>
                <a:gd name="T1" fmla="*/ 6 h 7"/>
                <a:gd name="T2" fmla="*/ 7 w 14"/>
                <a:gd name="T3" fmla="*/ 5 h 7"/>
                <a:gd name="T4" fmla="*/ 1 w 14"/>
                <a:gd name="T5" fmla="*/ 2 h 7"/>
                <a:gd name="T6" fmla="*/ 0 w 14"/>
                <a:gd name="T7" fmla="*/ 0 h 7"/>
                <a:gd name="T8" fmla="*/ 0 w 14"/>
                <a:gd name="T9" fmla="*/ 0 h 7"/>
                <a:gd name="T10" fmla="*/ 1 w 14"/>
                <a:gd name="T11" fmla="*/ 3 h 7"/>
                <a:gd name="T12" fmla="*/ 6 w 14"/>
                <a:gd name="T13" fmla="*/ 6 h 7"/>
                <a:gd name="T14" fmla="*/ 10 w 14"/>
                <a:gd name="T15" fmla="*/ 7 h 7"/>
                <a:gd name="T16" fmla="*/ 13 w 14"/>
                <a:gd name="T17" fmla="*/ 7 h 7"/>
                <a:gd name="T18" fmla="*/ 14 w 14"/>
                <a:gd name="T19" fmla="*/ 7 h 7"/>
                <a:gd name="T20" fmla="*/ 12 w 14"/>
                <a:gd name="T21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7">
                  <a:moveTo>
                    <a:pt x="12" y="6"/>
                  </a:moveTo>
                  <a:cubicBezTo>
                    <a:pt x="11" y="6"/>
                    <a:pt x="10" y="6"/>
                    <a:pt x="7" y="5"/>
                  </a:cubicBezTo>
                  <a:cubicBezTo>
                    <a:pt x="5" y="5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2"/>
                    <a:pt x="1" y="3"/>
                  </a:cubicBezTo>
                  <a:cubicBezTo>
                    <a:pt x="1" y="3"/>
                    <a:pt x="4" y="5"/>
                    <a:pt x="6" y="6"/>
                  </a:cubicBezTo>
                  <a:cubicBezTo>
                    <a:pt x="9" y="7"/>
                    <a:pt x="9" y="7"/>
                    <a:pt x="10" y="7"/>
                  </a:cubicBezTo>
                  <a:cubicBezTo>
                    <a:pt x="10" y="7"/>
                    <a:pt x="12" y="7"/>
                    <a:pt x="13" y="7"/>
                  </a:cubicBezTo>
                  <a:cubicBezTo>
                    <a:pt x="13" y="7"/>
                    <a:pt x="14" y="7"/>
                    <a:pt x="14" y="7"/>
                  </a:cubicBezTo>
                  <a:cubicBezTo>
                    <a:pt x="14" y="7"/>
                    <a:pt x="14" y="6"/>
                    <a:pt x="12" y="6"/>
                  </a:cubicBezTo>
                </a:path>
              </a:pathLst>
            </a:custGeom>
            <a:solidFill>
              <a:srgbClr val="3837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2" name="Freeform 4169">
              <a:extLst>
                <a:ext uri="{FF2B5EF4-FFF2-40B4-BE49-F238E27FC236}">
                  <a16:creationId xmlns:a16="http://schemas.microsoft.com/office/drawing/2014/main" xmlns="" id="{F7F819DE-C972-42F1-A799-9D62F254EC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5842" y="3207214"/>
              <a:ext cx="109957" cy="52589"/>
            </a:xfrm>
            <a:custGeom>
              <a:avLst/>
              <a:gdLst>
                <a:gd name="T0" fmla="*/ 4 w 11"/>
                <a:gd name="T1" fmla="*/ 3 h 5"/>
                <a:gd name="T2" fmla="*/ 0 w 11"/>
                <a:gd name="T3" fmla="*/ 1 h 5"/>
                <a:gd name="T4" fmla="*/ 0 w 11"/>
                <a:gd name="T5" fmla="*/ 3 h 5"/>
                <a:gd name="T6" fmla="*/ 4 w 11"/>
                <a:gd name="T7" fmla="*/ 4 h 5"/>
                <a:gd name="T8" fmla="*/ 11 w 11"/>
                <a:gd name="T9" fmla="*/ 1 h 5"/>
                <a:gd name="T10" fmla="*/ 11 w 11"/>
                <a:gd name="T11" fmla="*/ 0 h 5"/>
                <a:gd name="T12" fmla="*/ 4 w 11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5">
                  <a:moveTo>
                    <a:pt x="4" y="3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5"/>
                    <a:pt x="11" y="2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"/>
                    <a:pt x="7" y="4"/>
                    <a:pt x="4" y="3"/>
                  </a:cubicBezTo>
                  <a:close/>
                </a:path>
              </a:pathLst>
            </a:custGeom>
            <a:solidFill>
              <a:srgbClr val="3837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3" name="Freeform 4170">
              <a:extLst>
                <a:ext uri="{FF2B5EF4-FFF2-40B4-BE49-F238E27FC236}">
                  <a16:creationId xmlns:a16="http://schemas.microsoft.com/office/drawing/2014/main" xmlns="" id="{669AA0A7-1985-4D42-951A-FA0FA640079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5010" y="2265422"/>
              <a:ext cx="210350" cy="893988"/>
            </a:xfrm>
            <a:custGeom>
              <a:avLst/>
              <a:gdLst>
                <a:gd name="T0" fmla="*/ 0 w 21"/>
                <a:gd name="T1" fmla="*/ 0 h 90"/>
                <a:gd name="T2" fmla="*/ 4 w 21"/>
                <a:gd name="T3" fmla="*/ 52 h 90"/>
                <a:gd name="T4" fmla="*/ 7 w 21"/>
                <a:gd name="T5" fmla="*/ 85 h 90"/>
                <a:gd name="T6" fmla="*/ 14 w 21"/>
                <a:gd name="T7" fmla="*/ 90 h 90"/>
                <a:gd name="T8" fmla="*/ 20 w 21"/>
                <a:gd name="T9" fmla="*/ 88 h 90"/>
                <a:gd name="T10" fmla="*/ 17 w 21"/>
                <a:gd name="T11" fmla="*/ 49 h 90"/>
                <a:gd name="T12" fmla="*/ 18 w 21"/>
                <a:gd name="T13" fmla="*/ 0 h 90"/>
                <a:gd name="T14" fmla="*/ 0 w 21"/>
                <a:gd name="T1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90">
                  <a:moveTo>
                    <a:pt x="0" y="0"/>
                  </a:move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9" y="74"/>
                    <a:pt x="7" y="85"/>
                  </a:cubicBezTo>
                  <a:cubicBezTo>
                    <a:pt x="6" y="87"/>
                    <a:pt x="7" y="90"/>
                    <a:pt x="14" y="90"/>
                  </a:cubicBezTo>
                  <a:cubicBezTo>
                    <a:pt x="18" y="90"/>
                    <a:pt x="20" y="89"/>
                    <a:pt x="20" y="88"/>
                  </a:cubicBezTo>
                  <a:cubicBezTo>
                    <a:pt x="21" y="58"/>
                    <a:pt x="17" y="53"/>
                    <a:pt x="17" y="49"/>
                  </a:cubicBezTo>
                  <a:cubicBezTo>
                    <a:pt x="18" y="43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837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64" name="Picture 4171">
              <a:extLst>
                <a:ext uri="{FF2B5EF4-FFF2-40B4-BE49-F238E27FC236}">
                  <a16:creationId xmlns:a16="http://schemas.microsoft.com/office/drawing/2014/main" xmlns="" id="{180376C7-916E-4490-9356-F0AB1392F1E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7596" y="3030330"/>
              <a:ext cx="19123" cy="90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5" name="Freeform 4172">
              <a:extLst>
                <a:ext uri="{FF2B5EF4-FFF2-40B4-BE49-F238E27FC236}">
                  <a16:creationId xmlns:a16="http://schemas.microsoft.com/office/drawing/2014/main" xmlns="" id="{ACA6D985-D4B5-43A3-9F8D-22FF00C73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8035" y="2423183"/>
              <a:ext cx="95614" cy="736224"/>
            </a:xfrm>
            <a:custGeom>
              <a:avLst/>
              <a:gdLst>
                <a:gd name="T0" fmla="*/ 4 w 10"/>
                <a:gd name="T1" fmla="*/ 0 h 74"/>
                <a:gd name="T2" fmla="*/ 3 w 10"/>
                <a:gd name="T3" fmla="*/ 0 h 74"/>
                <a:gd name="T4" fmla="*/ 0 w 10"/>
                <a:gd name="T5" fmla="*/ 30 h 74"/>
                <a:gd name="T6" fmla="*/ 0 w 10"/>
                <a:gd name="T7" fmla="*/ 36 h 74"/>
                <a:gd name="T8" fmla="*/ 3 w 10"/>
                <a:gd name="T9" fmla="*/ 62 h 74"/>
                <a:gd name="T10" fmla="*/ 3 w 10"/>
                <a:gd name="T11" fmla="*/ 69 h 74"/>
                <a:gd name="T12" fmla="*/ 3 w 10"/>
                <a:gd name="T13" fmla="*/ 69 h 74"/>
                <a:gd name="T14" fmla="*/ 3 w 10"/>
                <a:gd name="T15" fmla="*/ 69 h 74"/>
                <a:gd name="T16" fmla="*/ 3 w 10"/>
                <a:gd name="T17" fmla="*/ 69 h 74"/>
                <a:gd name="T18" fmla="*/ 3 w 10"/>
                <a:gd name="T19" fmla="*/ 69 h 74"/>
                <a:gd name="T20" fmla="*/ 3 w 10"/>
                <a:gd name="T21" fmla="*/ 69 h 74"/>
                <a:gd name="T22" fmla="*/ 9 w 10"/>
                <a:gd name="T23" fmla="*/ 74 h 74"/>
                <a:gd name="T24" fmla="*/ 9 w 10"/>
                <a:gd name="T25" fmla="*/ 72 h 74"/>
                <a:gd name="T26" fmla="*/ 5 w 10"/>
                <a:gd name="T27" fmla="*/ 33 h 74"/>
                <a:gd name="T28" fmla="*/ 4 w 10"/>
                <a:gd name="T2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74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8"/>
                    <a:pt x="1" y="21"/>
                    <a:pt x="0" y="3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3" y="50"/>
                    <a:pt x="3" y="62"/>
                  </a:cubicBezTo>
                  <a:cubicBezTo>
                    <a:pt x="3" y="65"/>
                    <a:pt x="3" y="67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71"/>
                    <a:pt x="3" y="74"/>
                    <a:pt x="9" y="74"/>
                  </a:cubicBezTo>
                  <a:cubicBezTo>
                    <a:pt x="9" y="73"/>
                    <a:pt x="9" y="73"/>
                    <a:pt x="9" y="72"/>
                  </a:cubicBezTo>
                  <a:cubicBezTo>
                    <a:pt x="10" y="65"/>
                    <a:pt x="7" y="40"/>
                    <a:pt x="5" y="33"/>
                  </a:cubicBezTo>
                  <a:cubicBezTo>
                    <a:pt x="4" y="28"/>
                    <a:pt x="4" y="13"/>
                    <a:pt x="4" y="0"/>
                  </a:cubicBezTo>
                </a:path>
              </a:pathLst>
            </a:custGeom>
            <a:solidFill>
              <a:srgbClr val="2525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6" name="Freeform 4173">
              <a:extLst>
                <a:ext uri="{FF2B5EF4-FFF2-40B4-BE49-F238E27FC236}">
                  <a16:creationId xmlns:a16="http://schemas.microsoft.com/office/drawing/2014/main" xmlns="" id="{C9F2A0DB-3D1A-4A72-8192-854919116C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5976" y="3159407"/>
              <a:ext cx="267718" cy="196009"/>
            </a:xfrm>
            <a:custGeom>
              <a:avLst/>
              <a:gdLst>
                <a:gd name="T0" fmla="*/ 17 w 27"/>
                <a:gd name="T1" fmla="*/ 3 h 20"/>
                <a:gd name="T2" fmla="*/ 12 w 27"/>
                <a:gd name="T3" fmla="*/ 7 h 20"/>
                <a:gd name="T4" fmla="*/ 7 w 27"/>
                <a:gd name="T5" fmla="*/ 7 h 20"/>
                <a:gd name="T6" fmla="*/ 0 w 27"/>
                <a:gd name="T7" fmla="*/ 9 h 20"/>
                <a:gd name="T8" fmla="*/ 0 w 27"/>
                <a:gd name="T9" fmla="*/ 11 h 20"/>
                <a:gd name="T10" fmla="*/ 2 w 27"/>
                <a:gd name="T11" fmla="*/ 13 h 20"/>
                <a:gd name="T12" fmla="*/ 7 w 27"/>
                <a:gd name="T13" fmla="*/ 15 h 20"/>
                <a:gd name="T14" fmla="*/ 12 w 27"/>
                <a:gd name="T15" fmla="*/ 16 h 20"/>
                <a:gd name="T16" fmla="*/ 16 w 27"/>
                <a:gd name="T17" fmla="*/ 16 h 20"/>
                <a:gd name="T18" fmla="*/ 17 w 27"/>
                <a:gd name="T19" fmla="*/ 18 h 20"/>
                <a:gd name="T20" fmla="*/ 20 w 27"/>
                <a:gd name="T21" fmla="*/ 19 h 20"/>
                <a:gd name="T22" fmla="*/ 27 w 27"/>
                <a:gd name="T23" fmla="*/ 16 h 20"/>
                <a:gd name="T24" fmla="*/ 27 w 27"/>
                <a:gd name="T25" fmla="*/ 0 h 20"/>
                <a:gd name="T26" fmla="*/ 17 w 27"/>
                <a:gd name="T27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" h="20">
                  <a:moveTo>
                    <a:pt x="17" y="3"/>
                  </a:moveTo>
                  <a:cubicBezTo>
                    <a:pt x="17" y="3"/>
                    <a:pt x="15" y="6"/>
                    <a:pt x="12" y="7"/>
                  </a:cubicBezTo>
                  <a:cubicBezTo>
                    <a:pt x="10" y="7"/>
                    <a:pt x="7" y="7"/>
                    <a:pt x="7" y="7"/>
                  </a:cubicBezTo>
                  <a:cubicBezTo>
                    <a:pt x="5" y="7"/>
                    <a:pt x="0" y="7"/>
                    <a:pt x="0" y="9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0" y="12"/>
                    <a:pt x="1" y="13"/>
                    <a:pt x="2" y="13"/>
                  </a:cubicBezTo>
                  <a:cubicBezTo>
                    <a:pt x="2" y="13"/>
                    <a:pt x="5" y="15"/>
                    <a:pt x="7" y="15"/>
                  </a:cubicBezTo>
                  <a:cubicBezTo>
                    <a:pt x="10" y="16"/>
                    <a:pt x="10" y="16"/>
                    <a:pt x="12" y="16"/>
                  </a:cubicBezTo>
                  <a:cubicBezTo>
                    <a:pt x="12" y="16"/>
                    <a:pt x="15" y="16"/>
                    <a:pt x="16" y="16"/>
                  </a:cubicBezTo>
                  <a:cubicBezTo>
                    <a:pt x="17" y="16"/>
                    <a:pt x="17" y="17"/>
                    <a:pt x="17" y="1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4" y="20"/>
                    <a:pt x="27" y="17"/>
                    <a:pt x="27" y="16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7" y="3"/>
                    <a:pt x="17" y="3"/>
                    <a:pt x="17" y="3"/>
                  </a:cubicBezTo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7" name="Freeform 4174">
              <a:extLst>
                <a:ext uri="{FF2B5EF4-FFF2-40B4-BE49-F238E27FC236}">
                  <a16:creationId xmlns:a16="http://schemas.microsoft.com/office/drawing/2014/main" xmlns="" id="{F6C84C24-C76A-4FDA-8536-530EE5AC1F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5976" y="3259803"/>
              <a:ext cx="162543" cy="57368"/>
            </a:xfrm>
            <a:custGeom>
              <a:avLst/>
              <a:gdLst>
                <a:gd name="T0" fmla="*/ 14 w 16"/>
                <a:gd name="T1" fmla="*/ 6 h 6"/>
                <a:gd name="T2" fmla="*/ 7 w 16"/>
                <a:gd name="T3" fmla="*/ 5 h 6"/>
                <a:gd name="T4" fmla="*/ 2 w 16"/>
                <a:gd name="T5" fmla="*/ 3 h 6"/>
                <a:gd name="T6" fmla="*/ 0 w 16"/>
                <a:gd name="T7" fmla="*/ 0 h 6"/>
                <a:gd name="T8" fmla="*/ 0 w 16"/>
                <a:gd name="T9" fmla="*/ 1 h 6"/>
                <a:gd name="T10" fmla="*/ 2 w 16"/>
                <a:gd name="T11" fmla="*/ 4 h 6"/>
                <a:gd name="T12" fmla="*/ 7 w 16"/>
                <a:gd name="T13" fmla="*/ 6 h 6"/>
                <a:gd name="T14" fmla="*/ 12 w 16"/>
                <a:gd name="T15" fmla="*/ 6 h 6"/>
                <a:gd name="T16" fmla="*/ 15 w 16"/>
                <a:gd name="T17" fmla="*/ 6 h 6"/>
                <a:gd name="T18" fmla="*/ 16 w 16"/>
                <a:gd name="T19" fmla="*/ 6 h 6"/>
                <a:gd name="T20" fmla="*/ 14 w 16"/>
                <a:gd name="T2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6">
                  <a:moveTo>
                    <a:pt x="14" y="6"/>
                  </a:moveTo>
                  <a:cubicBezTo>
                    <a:pt x="13" y="6"/>
                    <a:pt x="10" y="6"/>
                    <a:pt x="7" y="5"/>
                  </a:cubicBezTo>
                  <a:cubicBezTo>
                    <a:pt x="4" y="4"/>
                    <a:pt x="2" y="3"/>
                    <a:pt x="2" y="3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2" y="4"/>
                  </a:cubicBezTo>
                  <a:cubicBezTo>
                    <a:pt x="2" y="4"/>
                    <a:pt x="5" y="5"/>
                    <a:pt x="7" y="6"/>
                  </a:cubicBezTo>
                  <a:cubicBezTo>
                    <a:pt x="10" y="6"/>
                    <a:pt x="10" y="6"/>
                    <a:pt x="12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4" y="6"/>
                  </a:cubicBezTo>
                  <a:close/>
                </a:path>
              </a:pathLst>
            </a:custGeom>
            <a:solidFill>
              <a:srgbClr val="3837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8" name="Freeform 4175">
              <a:extLst>
                <a:ext uri="{FF2B5EF4-FFF2-40B4-BE49-F238E27FC236}">
                  <a16:creationId xmlns:a16="http://schemas.microsoft.com/office/drawing/2014/main" xmlns="" id="{96C1F119-7082-4566-82E9-CD944BF7396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8081" y="3307609"/>
              <a:ext cx="95614" cy="57368"/>
            </a:xfrm>
            <a:custGeom>
              <a:avLst/>
              <a:gdLst>
                <a:gd name="T0" fmla="*/ 3 w 10"/>
                <a:gd name="T1" fmla="*/ 3 h 6"/>
                <a:gd name="T2" fmla="*/ 0 w 10"/>
                <a:gd name="T3" fmla="*/ 1 h 6"/>
                <a:gd name="T4" fmla="*/ 0 w 10"/>
                <a:gd name="T5" fmla="*/ 3 h 6"/>
                <a:gd name="T6" fmla="*/ 3 w 10"/>
                <a:gd name="T7" fmla="*/ 5 h 6"/>
                <a:gd name="T8" fmla="*/ 10 w 10"/>
                <a:gd name="T9" fmla="*/ 1 h 6"/>
                <a:gd name="T10" fmla="*/ 10 w 10"/>
                <a:gd name="T11" fmla="*/ 0 h 6"/>
                <a:gd name="T12" fmla="*/ 3 w 10"/>
                <a:gd name="T1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6">
                  <a:moveTo>
                    <a:pt x="3" y="3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7" y="6"/>
                    <a:pt x="10" y="2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7" y="4"/>
                    <a:pt x="3" y="3"/>
                  </a:cubicBezTo>
                  <a:close/>
                </a:path>
              </a:pathLst>
            </a:custGeom>
            <a:solidFill>
              <a:srgbClr val="3837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9" name="Freeform 4176">
              <a:extLst>
                <a:ext uri="{FF2B5EF4-FFF2-40B4-BE49-F238E27FC236}">
                  <a16:creationId xmlns:a16="http://schemas.microsoft.com/office/drawing/2014/main" xmlns="" id="{A0FE2570-7AB2-43C6-81BC-60ECF0FE7E8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5492" y="2332351"/>
              <a:ext cx="200788" cy="927451"/>
            </a:xfrm>
            <a:custGeom>
              <a:avLst/>
              <a:gdLst>
                <a:gd name="T0" fmla="*/ 0 w 20"/>
                <a:gd name="T1" fmla="*/ 2 h 93"/>
                <a:gd name="T2" fmla="*/ 1 w 20"/>
                <a:gd name="T3" fmla="*/ 50 h 93"/>
                <a:gd name="T4" fmla="*/ 2 w 20"/>
                <a:gd name="T5" fmla="*/ 62 h 93"/>
                <a:gd name="T6" fmla="*/ 2 w 20"/>
                <a:gd name="T7" fmla="*/ 90 h 93"/>
                <a:gd name="T8" fmla="*/ 10 w 20"/>
                <a:gd name="T9" fmla="*/ 92 h 93"/>
                <a:gd name="T10" fmla="*/ 15 w 20"/>
                <a:gd name="T11" fmla="*/ 89 h 93"/>
                <a:gd name="T12" fmla="*/ 15 w 20"/>
                <a:gd name="T13" fmla="*/ 51 h 93"/>
                <a:gd name="T14" fmla="*/ 20 w 20"/>
                <a:gd name="T15" fmla="*/ 0 h 93"/>
                <a:gd name="T16" fmla="*/ 0 w 20"/>
                <a:gd name="T17" fmla="*/ 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93">
                  <a:moveTo>
                    <a:pt x="0" y="2"/>
                  </a:moveTo>
                  <a:cubicBezTo>
                    <a:pt x="0" y="2"/>
                    <a:pt x="0" y="41"/>
                    <a:pt x="1" y="50"/>
                  </a:cubicBezTo>
                  <a:cubicBezTo>
                    <a:pt x="1" y="53"/>
                    <a:pt x="2" y="60"/>
                    <a:pt x="2" y="62"/>
                  </a:cubicBezTo>
                  <a:cubicBezTo>
                    <a:pt x="3" y="69"/>
                    <a:pt x="2" y="90"/>
                    <a:pt x="2" y="90"/>
                  </a:cubicBezTo>
                  <a:cubicBezTo>
                    <a:pt x="3" y="91"/>
                    <a:pt x="2" y="93"/>
                    <a:pt x="10" y="92"/>
                  </a:cubicBezTo>
                  <a:cubicBezTo>
                    <a:pt x="12" y="92"/>
                    <a:pt x="15" y="90"/>
                    <a:pt x="15" y="89"/>
                  </a:cubicBezTo>
                  <a:cubicBezTo>
                    <a:pt x="15" y="89"/>
                    <a:pt x="17" y="64"/>
                    <a:pt x="15" y="51"/>
                  </a:cubicBezTo>
                  <a:cubicBezTo>
                    <a:pt x="14" y="47"/>
                    <a:pt x="20" y="0"/>
                    <a:pt x="20" y="0"/>
                  </a:cubicBez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solidFill>
              <a:srgbClr val="3837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0" name="Freeform 4177">
              <a:extLst>
                <a:ext uri="{FF2B5EF4-FFF2-40B4-BE49-F238E27FC236}">
                  <a16:creationId xmlns:a16="http://schemas.microsoft.com/office/drawing/2014/main" xmlns="" id="{1FE14EF9-36BD-4031-A80B-452F01B92B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95492" y="2404060"/>
              <a:ext cx="90834" cy="846181"/>
            </a:xfrm>
            <a:custGeom>
              <a:avLst/>
              <a:gdLst>
                <a:gd name="T0" fmla="*/ 1 w 9"/>
                <a:gd name="T1" fmla="*/ 45 h 85"/>
                <a:gd name="T2" fmla="*/ 2 w 9"/>
                <a:gd name="T3" fmla="*/ 55 h 85"/>
                <a:gd name="T4" fmla="*/ 2 w 9"/>
                <a:gd name="T5" fmla="*/ 60 h 85"/>
                <a:gd name="T6" fmla="*/ 2 w 9"/>
                <a:gd name="T7" fmla="*/ 83 h 85"/>
                <a:gd name="T8" fmla="*/ 7 w 9"/>
                <a:gd name="T9" fmla="*/ 85 h 85"/>
                <a:gd name="T10" fmla="*/ 8 w 9"/>
                <a:gd name="T11" fmla="*/ 85 h 85"/>
                <a:gd name="T12" fmla="*/ 8 w 9"/>
                <a:gd name="T13" fmla="*/ 79 h 85"/>
                <a:gd name="T14" fmla="*/ 6 w 9"/>
                <a:gd name="T15" fmla="*/ 48 h 85"/>
                <a:gd name="T16" fmla="*/ 6 w 9"/>
                <a:gd name="T17" fmla="*/ 48 h 85"/>
                <a:gd name="T18" fmla="*/ 1 w 9"/>
                <a:gd name="T19" fmla="*/ 45 h 85"/>
                <a:gd name="T20" fmla="*/ 0 w 9"/>
                <a:gd name="T21" fmla="*/ 0 h 85"/>
                <a:gd name="T22" fmla="*/ 0 w 9"/>
                <a:gd name="T23" fmla="*/ 13 h 85"/>
                <a:gd name="T24" fmla="*/ 5 w 9"/>
                <a:gd name="T25" fmla="*/ 16 h 85"/>
                <a:gd name="T26" fmla="*/ 6 w 9"/>
                <a:gd name="T27" fmla="*/ 3 h 85"/>
                <a:gd name="T28" fmla="*/ 0 w 9"/>
                <a:gd name="T29" fmla="*/ 1 h 85"/>
                <a:gd name="T30" fmla="*/ 0 w 9"/>
                <a:gd name="T31" fmla="*/ 0 h 85"/>
                <a:gd name="T32" fmla="*/ 0 w 9"/>
                <a:gd name="T3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" h="85">
                  <a:moveTo>
                    <a:pt x="1" y="45"/>
                  </a:moveTo>
                  <a:cubicBezTo>
                    <a:pt x="2" y="49"/>
                    <a:pt x="2" y="53"/>
                    <a:pt x="2" y="55"/>
                  </a:cubicBezTo>
                  <a:cubicBezTo>
                    <a:pt x="2" y="56"/>
                    <a:pt x="2" y="58"/>
                    <a:pt x="2" y="60"/>
                  </a:cubicBezTo>
                  <a:cubicBezTo>
                    <a:pt x="2" y="69"/>
                    <a:pt x="2" y="83"/>
                    <a:pt x="2" y="83"/>
                  </a:cubicBezTo>
                  <a:cubicBezTo>
                    <a:pt x="2" y="84"/>
                    <a:pt x="2" y="85"/>
                    <a:pt x="7" y="85"/>
                  </a:cubicBezTo>
                  <a:cubicBezTo>
                    <a:pt x="7" y="85"/>
                    <a:pt x="7" y="85"/>
                    <a:pt x="8" y="85"/>
                  </a:cubicBezTo>
                  <a:cubicBezTo>
                    <a:pt x="8" y="83"/>
                    <a:pt x="8" y="81"/>
                    <a:pt x="8" y="79"/>
                  </a:cubicBezTo>
                  <a:cubicBezTo>
                    <a:pt x="9" y="77"/>
                    <a:pt x="7" y="62"/>
                    <a:pt x="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0"/>
                  </a:moveTo>
                  <a:cubicBezTo>
                    <a:pt x="0" y="4"/>
                    <a:pt x="0" y="8"/>
                    <a:pt x="0" y="13"/>
                  </a:cubicBezTo>
                  <a:cubicBezTo>
                    <a:pt x="2" y="14"/>
                    <a:pt x="4" y="15"/>
                    <a:pt x="5" y="16"/>
                  </a:cubicBezTo>
                  <a:cubicBezTo>
                    <a:pt x="6" y="12"/>
                    <a:pt x="6" y="7"/>
                    <a:pt x="6" y="3"/>
                  </a:cubicBezTo>
                  <a:cubicBezTo>
                    <a:pt x="3" y="3"/>
                    <a:pt x="1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525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1" name="Freeform 4178">
              <a:extLst>
                <a:ext uri="{FF2B5EF4-FFF2-40B4-BE49-F238E27FC236}">
                  <a16:creationId xmlns:a16="http://schemas.microsoft.com/office/drawing/2014/main" xmlns="" id="{7F1A8D90-4C5E-4890-90D6-4A3999F049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8958" y="1323627"/>
              <a:ext cx="205571" cy="277279"/>
            </a:xfrm>
            <a:custGeom>
              <a:avLst/>
              <a:gdLst>
                <a:gd name="T0" fmla="*/ 9 w 21"/>
                <a:gd name="T1" fmla="*/ 0 h 28"/>
                <a:gd name="T2" fmla="*/ 4 w 21"/>
                <a:gd name="T3" fmla="*/ 0 h 28"/>
                <a:gd name="T4" fmla="*/ 0 w 21"/>
                <a:gd name="T5" fmla="*/ 2 h 28"/>
                <a:gd name="T6" fmla="*/ 0 w 21"/>
                <a:gd name="T7" fmla="*/ 11 h 28"/>
                <a:gd name="T8" fmla="*/ 1 w 21"/>
                <a:gd name="T9" fmla="*/ 14 h 28"/>
                <a:gd name="T10" fmla="*/ 1 w 21"/>
                <a:gd name="T11" fmla="*/ 18 h 28"/>
                <a:gd name="T12" fmla="*/ 2 w 21"/>
                <a:gd name="T13" fmla="*/ 26 h 28"/>
                <a:gd name="T14" fmla="*/ 6 w 21"/>
                <a:gd name="T15" fmla="*/ 28 h 28"/>
                <a:gd name="T16" fmla="*/ 12 w 21"/>
                <a:gd name="T17" fmla="*/ 26 h 28"/>
                <a:gd name="T18" fmla="*/ 19 w 21"/>
                <a:gd name="T19" fmla="*/ 15 h 28"/>
                <a:gd name="T20" fmla="*/ 21 w 21"/>
                <a:gd name="T21" fmla="*/ 2 h 28"/>
                <a:gd name="T22" fmla="*/ 9 w 21"/>
                <a:gd name="T2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28">
                  <a:moveTo>
                    <a:pt x="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1" y="13"/>
                    <a:pt x="1" y="14"/>
                  </a:cubicBezTo>
                  <a:cubicBezTo>
                    <a:pt x="1" y="15"/>
                    <a:pt x="0" y="17"/>
                    <a:pt x="1" y="18"/>
                  </a:cubicBezTo>
                  <a:cubicBezTo>
                    <a:pt x="2" y="23"/>
                    <a:pt x="2" y="24"/>
                    <a:pt x="2" y="26"/>
                  </a:cubicBezTo>
                  <a:cubicBezTo>
                    <a:pt x="2" y="28"/>
                    <a:pt x="4" y="28"/>
                    <a:pt x="6" y="28"/>
                  </a:cubicBezTo>
                  <a:cubicBezTo>
                    <a:pt x="9" y="27"/>
                    <a:pt x="10" y="27"/>
                    <a:pt x="12" y="26"/>
                  </a:cubicBezTo>
                  <a:cubicBezTo>
                    <a:pt x="17" y="22"/>
                    <a:pt x="19" y="16"/>
                    <a:pt x="19" y="15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EFB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2" name="Freeform 4179">
              <a:extLst>
                <a:ext uri="{FF2B5EF4-FFF2-40B4-BE49-F238E27FC236}">
                  <a16:creationId xmlns:a16="http://schemas.microsoft.com/office/drawing/2014/main" xmlns="" id="{37015FCD-7AE8-48E4-BD8D-59D3726CB2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5492" y="1481391"/>
              <a:ext cx="229472" cy="784031"/>
            </a:xfrm>
            <a:custGeom>
              <a:avLst/>
              <a:gdLst>
                <a:gd name="T0" fmla="*/ 22 w 23"/>
                <a:gd name="T1" fmla="*/ 24 h 79"/>
                <a:gd name="T2" fmla="*/ 22 w 23"/>
                <a:gd name="T3" fmla="*/ 11 h 79"/>
                <a:gd name="T4" fmla="*/ 21 w 23"/>
                <a:gd name="T5" fmla="*/ 0 h 79"/>
                <a:gd name="T6" fmla="*/ 9 w 23"/>
                <a:gd name="T7" fmla="*/ 4 h 79"/>
                <a:gd name="T8" fmla="*/ 11 w 23"/>
                <a:gd name="T9" fmla="*/ 15 h 79"/>
                <a:gd name="T10" fmla="*/ 9 w 23"/>
                <a:gd name="T11" fmla="*/ 21 h 79"/>
                <a:gd name="T12" fmla="*/ 3 w 23"/>
                <a:gd name="T13" fmla="*/ 27 h 79"/>
                <a:gd name="T14" fmla="*/ 0 w 23"/>
                <a:gd name="T15" fmla="*/ 36 h 79"/>
                <a:gd name="T16" fmla="*/ 0 w 23"/>
                <a:gd name="T17" fmla="*/ 72 h 79"/>
                <a:gd name="T18" fmla="*/ 23 w 23"/>
                <a:gd name="T19" fmla="*/ 79 h 79"/>
                <a:gd name="T20" fmla="*/ 23 w 23"/>
                <a:gd name="T21" fmla="*/ 30 h 79"/>
                <a:gd name="T22" fmla="*/ 22 w 23"/>
                <a:gd name="T23" fmla="*/ 2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79">
                  <a:moveTo>
                    <a:pt x="22" y="24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7"/>
                    <a:pt x="10" y="19"/>
                    <a:pt x="9" y="21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2" y="28"/>
                    <a:pt x="0" y="31"/>
                    <a:pt x="0" y="36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28"/>
                    <a:pt x="22" y="26"/>
                    <a:pt x="22" y="24"/>
                  </a:cubicBezTo>
                </a:path>
              </a:pathLst>
            </a:custGeom>
            <a:solidFill>
              <a:srgbClr val="EFB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3" name="Freeform 4180">
              <a:extLst>
                <a:ext uri="{FF2B5EF4-FFF2-40B4-BE49-F238E27FC236}">
                  <a16:creationId xmlns:a16="http://schemas.microsoft.com/office/drawing/2014/main" xmlns="" id="{A1871F5A-3B00-4D1D-9E09-C3D406AB28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5492" y="2313229"/>
              <a:ext cx="301184" cy="138641"/>
            </a:xfrm>
            <a:custGeom>
              <a:avLst/>
              <a:gdLst>
                <a:gd name="T0" fmla="*/ 0 w 30"/>
                <a:gd name="T1" fmla="*/ 10 h 14"/>
                <a:gd name="T2" fmla="*/ 12 w 30"/>
                <a:gd name="T3" fmla="*/ 13 h 14"/>
                <a:gd name="T4" fmla="*/ 30 w 30"/>
                <a:gd name="T5" fmla="*/ 5 h 14"/>
                <a:gd name="T6" fmla="*/ 29 w 30"/>
                <a:gd name="T7" fmla="*/ 0 h 14"/>
                <a:gd name="T8" fmla="*/ 0 w 30"/>
                <a:gd name="T9" fmla="*/ 4 h 14"/>
                <a:gd name="T10" fmla="*/ 0 w 30"/>
                <a:gd name="T11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4">
                  <a:moveTo>
                    <a:pt x="0" y="10"/>
                  </a:moveTo>
                  <a:cubicBezTo>
                    <a:pt x="3" y="11"/>
                    <a:pt x="6" y="14"/>
                    <a:pt x="12" y="13"/>
                  </a:cubicBezTo>
                  <a:cubicBezTo>
                    <a:pt x="12" y="13"/>
                    <a:pt x="25" y="11"/>
                    <a:pt x="30" y="5"/>
                  </a:cubicBezTo>
                  <a:cubicBezTo>
                    <a:pt x="30" y="1"/>
                    <a:pt x="29" y="0"/>
                    <a:pt x="29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6"/>
                    <a:pt x="0" y="10"/>
                  </a:cubicBezTo>
                </a:path>
              </a:pathLst>
            </a:custGeom>
            <a:solidFill>
              <a:srgbClr val="1616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4" name="Freeform 4181">
              <a:extLst>
                <a:ext uri="{FF2B5EF4-FFF2-40B4-BE49-F238E27FC236}">
                  <a16:creationId xmlns:a16="http://schemas.microsoft.com/office/drawing/2014/main" xmlns="" id="{A8349D52-356E-415D-8AE6-F99EAAC4FA5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685" y="1572222"/>
              <a:ext cx="406359" cy="860522"/>
            </a:xfrm>
            <a:custGeom>
              <a:avLst/>
              <a:gdLst>
                <a:gd name="T0" fmla="*/ 3 w 41"/>
                <a:gd name="T1" fmla="*/ 17 h 87"/>
                <a:gd name="T2" fmla="*/ 4 w 41"/>
                <a:gd name="T3" fmla="*/ 54 h 87"/>
                <a:gd name="T4" fmla="*/ 2 w 41"/>
                <a:gd name="T5" fmla="*/ 83 h 87"/>
                <a:gd name="T6" fmla="*/ 12 w 41"/>
                <a:gd name="T7" fmla="*/ 86 h 87"/>
                <a:gd name="T8" fmla="*/ 21 w 41"/>
                <a:gd name="T9" fmla="*/ 85 h 87"/>
                <a:gd name="T10" fmla="*/ 37 w 41"/>
                <a:gd name="T11" fmla="*/ 77 h 87"/>
                <a:gd name="T12" fmla="*/ 35 w 41"/>
                <a:gd name="T13" fmla="*/ 48 h 87"/>
                <a:gd name="T14" fmla="*/ 38 w 41"/>
                <a:gd name="T15" fmla="*/ 6 h 87"/>
                <a:gd name="T16" fmla="*/ 27 w 41"/>
                <a:gd name="T17" fmla="*/ 2 h 87"/>
                <a:gd name="T18" fmla="*/ 14 w 41"/>
                <a:gd name="T19" fmla="*/ 9 h 87"/>
                <a:gd name="T20" fmla="*/ 3 w 41"/>
                <a:gd name="T21" fmla="*/ 1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87">
                  <a:moveTo>
                    <a:pt x="3" y="17"/>
                  </a:moveTo>
                  <a:cubicBezTo>
                    <a:pt x="0" y="20"/>
                    <a:pt x="4" y="46"/>
                    <a:pt x="4" y="54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2" y="83"/>
                    <a:pt x="5" y="85"/>
                    <a:pt x="12" y="86"/>
                  </a:cubicBezTo>
                  <a:cubicBezTo>
                    <a:pt x="14" y="87"/>
                    <a:pt x="16" y="87"/>
                    <a:pt x="21" y="85"/>
                  </a:cubicBezTo>
                  <a:cubicBezTo>
                    <a:pt x="23" y="84"/>
                    <a:pt x="37" y="79"/>
                    <a:pt x="37" y="77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4"/>
                    <a:pt x="41" y="24"/>
                    <a:pt x="38" y="6"/>
                  </a:cubicBezTo>
                  <a:cubicBezTo>
                    <a:pt x="37" y="0"/>
                    <a:pt x="27" y="2"/>
                    <a:pt x="27" y="2"/>
                  </a:cubicBezTo>
                  <a:cubicBezTo>
                    <a:pt x="27" y="2"/>
                    <a:pt x="20" y="6"/>
                    <a:pt x="14" y="9"/>
                  </a:cubicBezTo>
                  <a:cubicBezTo>
                    <a:pt x="12" y="11"/>
                    <a:pt x="8" y="14"/>
                    <a:pt x="3" y="17"/>
                  </a:cubicBezTo>
                </a:path>
              </a:pathLst>
            </a:custGeom>
            <a:solidFill>
              <a:srgbClr val="3837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75" name="Picture 4182">
              <a:extLst>
                <a:ext uri="{FF2B5EF4-FFF2-40B4-BE49-F238E27FC236}">
                  <a16:creationId xmlns:a16="http://schemas.microsoft.com/office/drawing/2014/main" xmlns="" id="{D780CDDB-330F-44AD-9030-C1EDBF5140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7204" y="1591345"/>
              <a:ext cx="28684" cy="47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6" name="Freeform 4183">
              <a:extLst>
                <a:ext uri="{FF2B5EF4-FFF2-40B4-BE49-F238E27FC236}">
                  <a16:creationId xmlns:a16="http://schemas.microsoft.com/office/drawing/2014/main" xmlns="" id="{3E5BBA62-2920-4226-B5B7-163EA54436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8519" y="1371434"/>
              <a:ext cx="86052" cy="229472"/>
            </a:xfrm>
            <a:custGeom>
              <a:avLst/>
              <a:gdLst>
                <a:gd name="T0" fmla="*/ 1 w 9"/>
                <a:gd name="T1" fmla="*/ 0 h 23"/>
                <a:gd name="T2" fmla="*/ 1 w 9"/>
                <a:gd name="T3" fmla="*/ 6 h 23"/>
                <a:gd name="T4" fmla="*/ 1 w 9"/>
                <a:gd name="T5" fmla="*/ 10 h 23"/>
                <a:gd name="T6" fmla="*/ 4 w 9"/>
                <a:gd name="T7" fmla="*/ 19 h 23"/>
                <a:gd name="T8" fmla="*/ 2 w 9"/>
                <a:gd name="T9" fmla="*/ 22 h 23"/>
                <a:gd name="T10" fmla="*/ 3 w 9"/>
                <a:gd name="T11" fmla="*/ 23 h 23"/>
                <a:gd name="T12" fmla="*/ 5 w 9"/>
                <a:gd name="T13" fmla="*/ 23 h 23"/>
                <a:gd name="T14" fmla="*/ 5 w 9"/>
                <a:gd name="T15" fmla="*/ 22 h 23"/>
                <a:gd name="T16" fmla="*/ 5 w 9"/>
                <a:gd name="T17" fmla="*/ 22 h 23"/>
                <a:gd name="T18" fmla="*/ 6 w 9"/>
                <a:gd name="T19" fmla="*/ 22 h 23"/>
                <a:gd name="T20" fmla="*/ 6 w 9"/>
                <a:gd name="T21" fmla="*/ 22 h 23"/>
                <a:gd name="T22" fmla="*/ 6 w 9"/>
                <a:gd name="T23" fmla="*/ 22 h 23"/>
                <a:gd name="T24" fmla="*/ 5 w 9"/>
                <a:gd name="T25" fmla="*/ 15 h 23"/>
                <a:gd name="T26" fmla="*/ 9 w 9"/>
                <a:gd name="T27" fmla="*/ 13 h 23"/>
                <a:gd name="T28" fmla="*/ 9 w 9"/>
                <a:gd name="T29" fmla="*/ 12 h 23"/>
                <a:gd name="T30" fmla="*/ 5 w 9"/>
                <a:gd name="T31" fmla="*/ 9 h 23"/>
                <a:gd name="T32" fmla="*/ 4 w 9"/>
                <a:gd name="T33" fmla="*/ 10 h 23"/>
                <a:gd name="T34" fmla="*/ 3 w 9"/>
                <a:gd name="T35" fmla="*/ 11 h 23"/>
                <a:gd name="T36" fmla="*/ 2 w 9"/>
                <a:gd name="T37" fmla="*/ 10 h 23"/>
                <a:gd name="T38" fmla="*/ 2 w 9"/>
                <a:gd name="T39" fmla="*/ 1 h 23"/>
                <a:gd name="T40" fmla="*/ 1 w 9"/>
                <a:gd name="T4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" h="23">
                  <a:moveTo>
                    <a:pt x="1" y="0"/>
                  </a:moveTo>
                  <a:cubicBezTo>
                    <a:pt x="1" y="2"/>
                    <a:pt x="0" y="5"/>
                    <a:pt x="1" y="6"/>
                  </a:cubicBezTo>
                  <a:cubicBezTo>
                    <a:pt x="2" y="7"/>
                    <a:pt x="1" y="8"/>
                    <a:pt x="1" y="10"/>
                  </a:cubicBezTo>
                  <a:cubicBezTo>
                    <a:pt x="1" y="12"/>
                    <a:pt x="4" y="15"/>
                    <a:pt x="4" y="19"/>
                  </a:cubicBezTo>
                  <a:cubicBezTo>
                    <a:pt x="3" y="21"/>
                    <a:pt x="3" y="22"/>
                    <a:pt x="2" y="22"/>
                  </a:cubicBezTo>
                  <a:cubicBezTo>
                    <a:pt x="2" y="23"/>
                    <a:pt x="3" y="23"/>
                    <a:pt x="3" y="23"/>
                  </a:cubicBezTo>
                  <a:cubicBezTo>
                    <a:pt x="4" y="23"/>
                    <a:pt x="5" y="23"/>
                    <a:pt x="5" y="23"/>
                  </a:cubicBezTo>
                  <a:cubicBezTo>
                    <a:pt x="5" y="23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2"/>
                    <a:pt x="9" y="12"/>
                  </a:cubicBezTo>
                  <a:cubicBezTo>
                    <a:pt x="7" y="10"/>
                    <a:pt x="6" y="9"/>
                    <a:pt x="5" y="9"/>
                  </a:cubicBezTo>
                  <a:cubicBezTo>
                    <a:pt x="5" y="9"/>
                    <a:pt x="5" y="9"/>
                    <a:pt x="4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11"/>
                    <a:pt x="2" y="11"/>
                    <a:pt x="2" y="10"/>
                  </a:cubicBezTo>
                  <a:cubicBezTo>
                    <a:pt x="2" y="10"/>
                    <a:pt x="3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</a:path>
              </a:pathLst>
            </a:custGeom>
            <a:solidFill>
              <a:srgbClr val="E2A4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7" name="Freeform 4184">
              <a:extLst>
                <a:ext uri="{FF2B5EF4-FFF2-40B4-BE49-F238E27FC236}">
                  <a16:creationId xmlns:a16="http://schemas.microsoft.com/office/drawing/2014/main" xmlns="" id="{DF10E9E0-F3B9-41CA-94D5-0B775B851D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6326" y="1500514"/>
              <a:ext cx="100396" cy="138641"/>
            </a:xfrm>
            <a:custGeom>
              <a:avLst/>
              <a:gdLst>
                <a:gd name="T0" fmla="*/ 4 w 10"/>
                <a:gd name="T1" fmla="*/ 0 h 14"/>
                <a:gd name="T2" fmla="*/ 0 w 10"/>
                <a:gd name="T3" fmla="*/ 2 h 14"/>
                <a:gd name="T4" fmla="*/ 1 w 10"/>
                <a:gd name="T5" fmla="*/ 9 h 14"/>
                <a:gd name="T6" fmla="*/ 2 w 10"/>
                <a:gd name="T7" fmla="*/ 13 h 14"/>
                <a:gd name="T8" fmla="*/ 4 w 10"/>
                <a:gd name="T9" fmla="*/ 14 h 14"/>
                <a:gd name="T10" fmla="*/ 5 w 10"/>
                <a:gd name="T11" fmla="*/ 14 h 14"/>
                <a:gd name="T12" fmla="*/ 6 w 10"/>
                <a:gd name="T13" fmla="*/ 8 h 14"/>
                <a:gd name="T14" fmla="*/ 10 w 10"/>
                <a:gd name="T15" fmla="*/ 5 h 14"/>
                <a:gd name="T16" fmla="*/ 7 w 10"/>
                <a:gd name="T17" fmla="*/ 6 h 14"/>
                <a:gd name="T18" fmla="*/ 7 w 10"/>
                <a:gd name="T19" fmla="*/ 6 h 14"/>
                <a:gd name="T20" fmla="*/ 7 w 10"/>
                <a:gd name="T21" fmla="*/ 6 h 14"/>
                <a:gd name="T22" fmla="*/ 6 w 10"/>
                <a:gd name="T23" fmla="*/ 4 h 14"/>
                <a:gd name="T24" fmla="*/ 4 w 10"/>
                <a:gd name="T2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4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5" y="14"/>
                  </a:cubicBezTo>
                  <a:cubicBezTo>
                    <a:pt x="4" y="12"/>
                    <a:pt x="4" y="9"/>
                    <a:pt x="6" y="8"/>
                  </a:cubicBezTo>
                  <a:cubicBezTo>
                    <a:pt x="6" y="7"/>
                    <a:pt x="8" y="6"/>
                    <a:pt x="10" y="5"/>
                  </a:cubicBezTo>
                  <a:cubicBezTo>
                    <a:pt x="9" y="6"/>
                    <a:pt x="8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5"/>
                    <a:pt x="6" y="4"/>
                  </a:cubicBezTo>
                  <a:cubicBezTo>
                    <a:pt x="5" y="3"/>
                    <a:pt x="5" y="1"/>
                    <a:pt x="4" y="0"/>
                  </a:cubicBezTo>
                </a:path>
              </a:pathLst>
            </a:custGeom>
            <a:solidFill>
              <a:srgbClr val="E2A4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8" name="Freeform 4185">
              <a:extLst>
                <a:ext uri="{FF2B5EF4-FFF2-40B4-BE49-F238E27FC236}">
                  <a16:creationId xmlns:a16="http://schemas.microsoft.com/office/drawing/2014/main" xmlns="" id="{42BB561C-0064-4644-9B77-20B36E8768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4572" y="1639152"/>
              <a:ext cx="9561" cy="956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3531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9" name="Freeform 4187">
              <a:extLst>
                <a:ext uri="{FF2B5EF4-FFF2-40B4-BE49-F238E27FC236}">
                  <a16:creationId xmlns:a16="http://schemas.microsoft.com/office/drawing/2014/main" xmlns="" id="{D8CA18EC-BFF7-42BD-85EF-0640BB344E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6765" y="1557882"/>
              <a:ext cx="157764" cy="109957"/>
            </a:xfrm>
            <a:custGeom>
              <a:avLst/>
              <a:gdLst>
                <a:gd name="T0" fmla="*/ 14 w 16"/>
                <a:gd name="T1" fmla="*/ 0 h 11"/>
                <a:gd name="T2" fmla="*/ 15 w 16"/>
                <a:gd name="T3" fmla="*/ 1 h 11"/>
                <a:gd name="T4" fmla="*/ 15 w 16"/>
                <a:gd name="T5" fmla="*/ 2 h 11"/>
                <a:gd name="T6" fmla="*/ 16 w 16"/>
                <a:gd name="T7" fmla="*/ 3 h 11"/>
                <a:gd name="T8" fmla="*/ 11 w 16"/>
                <a:gd name="T9" fmla="*/ 9 h 11"/>
                <a:gd name="T10" fmla="*/ 0 w 16"/>
                <a:gd name="T11" fmla="*/ 11 h 11"/>
                <a:gd name="T12" fmla="*/ 1 w 16"/>
                <a:gd name="T13" fmla="*/ 9 h 11"/>
                <a:gd name="T14" fmla="*/ 2 w 16"/>
                <a:gd name="T15" fmla="*/ 6 h 11"/>
                <a:gd name="T16" fmla="*/ 10 w 16"/>
                <a:gd name="T17" fmla="*/ 5 h 11"/>
                <a:gd name="T18" fmla="*/ 14 w 16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1">
                  <a:moveTo>
                    <a:pt x="14" y="0"/>
                  </a:moveTo>
                  <a:cubicBezTo>
                    <a:pt x="14" y="0"/>
                    <a:pt x="15" y="0"/>
                    <a:pt x="15" y="1"/>
                  </a:cubicBezTo>
                  <a:cubicBezTo>
                    <a:pt x="15" y="1"/>
                    <a:pt x="15" y="2"/>
                    <a:pt x="15" y="2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5"/>
                    <a:pt x="11" y="9"/>
                  </a:cubicBezTo>
                  <a:cubicBezTo>
                    <a:pt x="7" y="11"/>
                    <a:pt x="0" y="11"/>
                    <a:pt x="0" y="11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7"/>
                    <a:pt x="1" y="6"/>
                    <a:pt x="2" y="6"/>
                  </a:cubicBezTo>
                  <a:cubicBezTo>
                    <a:pt x="3" y="7"/>
                    <a:pt x="7" y="6"/>
                    <a:pt x="10" y="5"/>
                  </a:cubicBezTo>
                  <a:cubicBezTo>
                    <a:pt x="10" y="5"/>
                    <a:pt x="14" y="3"/>
                    <a:pt x="14" y="0"/>
                  </a:cubicBezTo>
                  <a:close/>
                </a:path>
              </a:pathLst>
            </a:custGeom>
            <a:solidFill>
              <a:srgbClr val="E4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0" name="Freeform 4188">
              <a:extLst>
                <a:ext uri="{FF2B5EF4-FFF2-40B4-BE49-F238E27FC236}">
                  <a16:creationId xmlns:a16="http://schemas.microsoft.com/office/drawing/2014/main" xmlns="" id="{8375208B-4613-4DCE-94B9-45BE094465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5930" y="1290164"/>
              <a:ext cx="291623" cy="267718"/>
            </a:xfrm>
            <a:custGeom>
              <a:avLst/>
              <a:gdLst>
                <a:gd name="T0" fmla="*/ 3 w 29"/>
                <a:gd name="T1" fmla="*/ 3 h 27"/>
                <a:gd name="T2" fmla="*/ 4 w 29"/>
                <a:gd name="T3" fmla="*/ 8 h 27"/>
                <a:gd name="T4" fmla="*/ 5 w 29"/>
                <a:gd name="T5" fmla="*/ 8 h 27"/>
                <a:gd name="T6" fmla="*/ 7 w 29"/>
                <a:gd name="T7" fmla="*/ 9 h 27"/>
                <a:gd name="T8" fmla="*/ 7 w 29"/>
                <a:gd name="T9" fmla="*/ 18 h 27"/>
                <a:gd name="T10" fmla="*/ 9 w 29"/>
                <a:gd name="T11" fmla="*/ 18 h 27"/>
                <a:gd name="T12" fmla="*/ 14 w 29"/>
                <a:gd name="T13" fmla="*/ 20 h 27"/>
                <a:gd name="T14" fmla="*/ 16 w 29"/>
                <a:gd name="T15" fmla="*/ 25 h 27"/>
                <a:gd name="T16" fmla="*/ 17 w 29"/>
                <a:gd name="T17" fmla="*/ 27 h 27"/>
                <a:gd name="T18" fmla="*/ 22 w 29"/>
                <a:gd name="T19" fmla="*/ 25 h 27"/>
                <a:gd name="T20" fmla="*/ 27 w 29"/>
                <a:gd name="T21" fmla="*/ 16 h 27"/>
                <a:gd name="T22" fmla="*/ 24 w 29"/>
                <a:gd name="T23" fmla="*/ 2 h 27"/>
                <a:gd name="T24" fmla="*/ 25 w 29"/>
                <a:gd name="T25" fmla="*/ 2 h 27"/>
                <a:gd name="T26" fmla="*/ 25 w 29"/>
                <a:gd name="T27" fmla="*/ 2 h 27"/>
                <a:gd name="T28" fmla="*/ 15 w 29"/>
                <a:gd name="T29" fmla="*/ 0 h 27"/>
                <a:gd name="T30" fmla="*/ 3 w 29"/>
                <a:gd name="T31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27">
                  <a:moveTo>
                    <a:pt x="3" y="3"/>
                  </a:moveTo>
                  <a:cubicBezTo>
                    <a:pt x="0" y="5"/>
                    <a:pt x="4" y="8"/>
                    <a:pt x="4" y="8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7" y="8"/>
                    <a:pt x="7" y="9"/>
                    <a:pt x="7" y="9"/>
                  </a:cubicBezTo>
                  <a:cubicBezTo>
                    <a:pt x="8" y="10"/>
                    <a:pt x="7" y="18"/>
                    <a:pt x="7" y="18"/>
                  </a:cubicBezTo>
                  <a:cubicBezTo>
                    <a:pt x="7" y="19"/>
                    <a:pt x="9" y="19"/>
                    <a:pt x="9" y="18"/>
                  </a:cubicBezTo>
                  <a:cubicBezTo>
                    <a:pt x="10" y="17"/>
                    <a:pt x="12" y="16"/>
                    <a:pt x="14" y="20"/>
                  </a:cubicBezTo>
                  <a:cubicBezTo>
                    <a:pt x="14" y="20"/>
                    <a:pt x="15" y="23"/>
                    <a:pt x="16" y="25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21" y="27"/>
                    <a:pt x="22" y="25"/>
                  </a:cubicBezTo>
                  <a:cubicBezTo>
                    <a:pt x="23" y="24"/>
                    <a:pt x="23" y="23"/>
                    <a:pt x="27" y="16"/>
                  </a:cubicBezTo>
                  <a:cubicBezTo>
                    <a:pt x="29" y="13"/>
                    <a:pt x="27" y="6"/>
                    <a:pt x="24" y="2"/>
                  </a:cubicBezTo>
                  <a:cubicBezTo>
                    <a:pt x="24" y="2"/>
                    <a:pt x="24" y="2"/>
                    <a:pt x="25" y="2"/>
                  </a:cubicBezTo>
                  <a:cubicBezTo>
                    <a:pt x="25" y="2"/>
                    <a:pt x="26" y="2"/>
                    <a:pt x="25" y="2"/>
                  </a:cubicBezTo>
                  <a:cubicBezTo>
                    <a:pt x="23" y="0"/>
                    <a:pt x="19" y="0"/>
                    <a:pt x="15" y="0"/>
                  </a:cubicBezTo>
                  <a:cubicBezTo>
                    <a:pt x="9" y="0"/>
                    <a:pt x="3" y="3"/>
                    <a:pt x="3" y="3"/>
                  </a:cubicBezTo>
                </a:path>
              </a:pathLst>
            </a:custGeom>
            <a:solidFill>
              <a:srgbClr val="6641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1" name="Freeform 4189">
              <a:extLst>
                <a:ext uri="{FF2B5EF4-FFF2-40B4-BE49-F238E27FC236}">
                  <a16:creationId xmlns:a16="http://schemas.microsoft.com/office/drawing/2014/main" xmlns="" id="{304CE0FD-9038-4480-9ED7-30AF7E3D2FA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6326" y="1462268"/>
              <a:ext cx="28684" cy="57368"/>
            </a:xfrm>
            <a:custGeom>
              <a:avLst/>
              <a:gdLst>
                <a:gd name="T0" fmla="*/ 0 w 3"/>
                <a:gd name="T1" fmla="*/ 0 h 6"/>
                <a:gd name="T2" fmla="*/ 2 w 3"/>
                <a:gd name="T3" fmla="*/ 2 h 6"/>
                <a:gd name="T4" fmla="*/ 2 w 3"/>
                <a:gd name="T5" fmla="*/ 5 h 6"/>
                <a:gd name="T6" fmla="*/ 0 w 3"/>
                <a:gd name="T7" fmla="*/ 6 h 6"/>
                <a:gd name="T8" fmla="*/ 0 w 3"/>
                <a:gd name="T9" fmla="*/ 2 h 6"/>
                <a:gd name="T10" fmla="*/ 0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0"/>
                  </a:moveTo>
                  <a:cubicBezTo>
                    <a:pt x="0" y="0"/>
                    <a:pt x="1" y="0"/>
                    <a:pt x="2" y="2"/>
                  </a:cubicBezTo>
                  <a:cubicBezTo>
                    <a:pt x="3" y="4"/>
                    <a:pt x="2" y="5"/>
                    <a:pt x="2" y="5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0" y="3"/>
                    <a:pt x="0" y="2"/>
                  </a:cubicBezTo>
                  <a:cubicBezTo>
                    <a:pt x="0" y="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FB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2" name="Freeform 4190">
              <a:extLst>
                <a:ext uri="{FF2B5EF4-FFF2-40B4-BE49-F238E27FC236}">
                  <a16:creationId xmlns:a16="http://schemas.microsoft.com/office/drawing/2014/main" xmlns="" id="{7AD87852-387A-40D3-839F-F7526063F1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7204" y="1462268"/>
              <a:ext cx="28684" cy="66929"/>
            </a:xfrm>
            <a:custGeom>
              <a:avLst/>
              <a:gdLst>
                <a:gd name="T0" fmla="*/ 1 w 3"/>
                <a:gd name="T1" fmla="*/ 0 h 7"/>
                <a:gd name="T2" fmla="*/ 1 w 3"/>
                <a:gd name="T3" fmla="*/ 1 h 7"/>
                <a:gd name="T4" fmla="*/ 2 w 3"/>
                <a:gd name="T5" fmla="*/ 4 h 7"/>
                <a:gd name="T6" fmla="*/ 2 w 3"/>
                <a:gd name="T7" fmla="*/ 7 h 7"/>
                <a:gd name="T8" fmla="*/ 3 w 3"/>
                <a:gd name="T9" fmla="*/ 6 h 7"/>
                <a:gd name="T10" fmla="*/ 3 w 3"/>
                <a:gd name="T11" fmla="*/ 3 h 7"/>
                <a:gd name="T12" fmla="*/ 1 w 3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7">
                  <a:moveTo>
                    <a:pt x="1" y="0"/>
                  </a:moveTo>
                  <a:cubicBezTo>
                    <a:pt x="1" y="0"/>
                    <a:pt x="0" y="0"/>
                    <a:pt x="1" y="1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5"/>
                    <a:pt x="2" y="7"/>
                    <a:pt x="2" y="7"/>
                  </a:cubicBezTo>
                  <a:cubicBezTo>
                    <a:pt x="2" y="7"/>
                    <a:pt x="2" y="7"/>
                    <a:pt x="3" y="6"/>
                  </a:cubicBezTo>
                  <a:cubicBezTo>
                    <a:pt x="3" y="6"/>
                    <a:pt x="3" y="5"/>
                    <a:pt x="3" y="3"/>
                  </a:cubicBezTo>
                  <a:cubicBezTo>
                    <a:pt x="3" y="3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4C5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3" name="Freeform 4192">
              <a:extLst>
                <a:ext uri="{FF2B5EF4-FFF2-40B4-BE49-F238E27FC236}">
                  <a16:creationId xmlns:a16="http://schemas.microsoft.com/office/drawing/2014/main" xmlns="" id="{BD062DC5-31BE-4D05-8205-7721E39234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5053" y="1290164"/>
              <a:ext cx="172104" cy="109957"/>
            </a:xfrm>
            <a:custGeom>
              <a:avLst/>
              <a:gdLst>
                <a:gd name="T0" fmla="*/ 13 w 17"/>
                <a:gd name="T1" fmla="*/ 0 h 11"/>
                <a:gd name="T2" fmla="*/ 4 w 17"/>
                <a:gd name="T3" fmla="*/ 1 h 11"/>
                <a:gd name="T4" fmla="*/ 2 w 17"/>
                <a:gd name="T5" fmla="*/ 2 h 11"/>
                <a:gd name="T6" fmla="*/ 1 w 17"/>
                <a:gd name="T7" fmla="*/ 3 h 11"/>
                <a:gd name="T8" fmla="*/ 0 w 17"/>
                <a:gd name="T9" fmla="*/ 5 h 11"/>
                <a:gd name="T10" fmla="*/ 2 w 17"/>
                <a:gd name="T11" fmla="*/ 8 h 11"/>
                <a:gd name="T12" fmla="*/ 2 w 17"/>
                <a:gd name="T13" fmla="*/ 8 h 11"/>
                <a:gd name="T14" fmla="*/ 2 w 17"/>
                <a:gd name="T15" fmla="*/ 8 h 11"/>
                <a:gd name="T16" fmla="*/ 2 w 17"/>
                <a:gd name="T17" fmla="*/ 8 h 11"/>
                <a:gd name="T18" fmla="*/ 2 w 17"/>
                <a:gd name="T19" fmla="*/ 8 h 11"/>
                <a:gd name="T20" fmla="*/ 3 w 17"/>
                <a:gd name="T21" fmla="*/ 8 h 11"/>
                <a:gd name="T22" fmla="*/ 5 w 17"/>
                <a:gd name="T23" fmla="*/ 9 h 11"/>
                <a:gd name="T24" fmla="*/ 5 w 17"/>
                <a:gd name="T25" fmla="*/ 11 h 11"/>
                <a:gd name="T26" fmla="*/ 5 w 17"/>
                <a:gd name="T27" fmla="*/ 11 h 11"/>
                <a:gd name="T28" fmla="*/ 5 w 17"/>
                <a:gd name="T29" fmla="*/ 7 h 11"/>
                <a:gd name="T30" fmla="*/ 8 w 17"/>
                <a:gd name="T31" fmla="*/ 5 h 11"/>
                <a:gd name="T32" fmla="*/ 9 w 17"/>
                <a:gd name="T33" fmla="*/ 5 h 11"/>
                <a:gd name="T34" fmla="*/ 9 w 17"/>
                <a:gd name="T35" fmla="*/ 5 h 11"/>
                <a:gd name="T36" fmla="*/ 8 w 17"/>
                <a:gd name="T37" fmla="*/ 4 h 11"/>
                <a:gd name="T38" fmla="*/ 6 w 17"/>
                <a:gd name="T39" fmla="*/ 4 h 11"/>
                <a:gd name="T40" fmla="*/ 4 w 17"/>
                <a:gd name="T41" fmla="*/ 5 h 11"/>
                <a:gd name="T42" fmla="*/ 3 w 17"/>
                <a:gd name="T43" fmla="*/ 5 h 11"/>
                <a:gd name="T44" fmla="*/ 6 w 17"/>
                <a:gd name="T45" fmla="*/ 2 h 11"/>
                <a:gd name="T46" fmla="*/ 17 w 17"/>
                <a:gd name="T47" fmla="*/ 0 h 11"/>
                <a:gd name="T48" fmla="*/ 13 w 17"/>
                <a:gd name="T49" fmla="*/ 0 h 11"/>
                <a:gd name="T50" fmla="*/ 13 w 17"/>
                <a:gd name="T5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" h="11">
                  <a:moveTo>
                    <a:pt x="13" y="0"/>
                  </a:moveTo>
                  <a:cubicBezTo>
                    <a:pt x="9" y="0"/>
                    <a:pt x="6" y="1"/>
                    <a:pt x="4" y="1"/>
                  </a:cubicBezTo>
                  <a:cubicBezTo>
                    <a:pt x="4" y="2"/>
                    <a:pt x="3" y="2"/>
                    <a:pt x="2" y="2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6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3" y="8"/>
                  </a:cubicBezTo>
                  <a:cubicBezTo>
                    <a:pt x="5" y="8"/>
                    <a:pt x="5" y="9"/>
                    <a:pt x="5" y="9"/>
                  </a:cubicBezTo>
                  <a:cubicBezTo>
                    <a:pt x="5" y="9"/>
                    <a:pt x="5" y="10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6" y="9"/>
                    <a:pt x="5" y="7"/>
                  </a:cubicBezTo>
                  <a:cubicBezTo>
                    <a:pt x="4" y="6"/>
                    <a:pt x="5" y="5"/>
                    <a:pt x="8" y="5"/>
                  </a:cubicBezTo>
                  <a:cubicBezTo>
                    <a:pt x="8" y="5"/>
                    <a:pt x="8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8" y="4"/>
                  </a:cubicBezTo>
                  <a:cubicBezTo>
                    <a:pt x="8" y="4"/>
                    <a:pt x="7" y="4"/>
                    <a:pt x="6" y="4"/>
                  </a:cubicBezTo>
                  <a:cubicBezTo>
                    <a:pt x="6" y="4"/>
                    <a:pt x="5" y="4"/>
                    <a:pt x="4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2" y="5"/>
                    <a:pt x="2" y="3"/>
                    <a:pt x="6" y="2"/>
                  </a:cubicBezTo>
                  <a:cubicBezTo>
                    <a:pt x="10" y="1"/>
                    <a:pt x="14" y="0"/>
                    <a:pt x="17" y="0"/>
                  </a:cubicBezTo>
                  <a:cubicBezTo>
                    <a:pt x="16" y="0"/>
                    <a:pt x="14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9176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4" name="Freeform 4193">
              <a:extLst>
                <a:ext uri="{FF2B5EF4-FFF2-40B4-BE49-F238E27FC236}">
                  <a16:creationId xmlns:a16="http://schemas.microsoft.com/office/drawing/2014/main" xmlns="" id="{15058ACC-ED4A-4E95-BE81-E65EAD5DBB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5842" y="2246299"/>
              <a:ext cx="28684" cy="148202"/>
            </a:xfrm>
            <a:custGeom>
              <a:avLst/>
              <a:gdLst>
                <a:gd name="T0" fmla="*/ 3 w 3"/>
                <a:gd name="T1" fmla="*/ 14 h 15"/>
                <a:gd name="T2" fmla="*/ 3 w 3"/>
                <a:gd name="T3" fmla="*/ 11 h 15"/>
                <a:gd name="T4" fmla="*/ 1 w 3"/>
                <a:gd name="T5" fmla="*/ 0 h 15"/>
                <a:gd name="T6" fmla="*/ 1 w 3"/>
                <a:gd name="T7" fmla="*/ 7 h 15"/>
                <a:gd name="T8" fmla="*/ 1 w 3"/>
                <a:gd name="T9" fmla="*/ 15 h 15"/>
                <a:gd name="T10" fmla="*/ 3 w 3"/>
                <a:gd name="T11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5">
                  <a:moveTo>
                    <a:pt x="3" y="14"/>
                  </a:moveTo>
                  <a:cubicBezTo>
                    <a:pt x="3" y="13"/>
                    <a:pt x="3" y="12"/>
                    <a:pt x="3" y="11"/>
                  </a:cubicBezTo>
                  <a:cubicBezTo>
                    <a:pt x="2" y="5"/>
                    <a:pt x="1" y="0"/>
                    <a:pt x="1" y="0"/>
                  </a:cubicBezTo>
                  <a:cubicBezTo>
                    <a:pt x="1" y="0"/>
                    <a:pt x="0" y="1"/>
                    <a:pt x="1" y="7"/>
                  </a:cubicBezTo>
                  <a:cubicBezTo>
                    <a:pt x="1" y="11"/>
                    <a:pt x="1" y="13"/>
                    <a:pt x="1" y="15"/>
                  </a:cubicBezTo>
                  <a:cubicBezTo>
                    <a:pt x="2" y="14"/>
                    <a:pt x="2" y="14"/>
                    <a:pt x="3" y="14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85" name="Picture 4194">
              <a:extLst>
                <a:ext uri="{FF2B5EF4-FFF2-40B4-BE49-F238E27FC236}">
                  <a16:creationId xmlns:a16="http://schemas.microsoft.com/office/drawing/2014/main" xmlns="" id="{23017996-AFB1-4D58-9EE5-67D5696C724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66808" y="1935554"/>
              <a:ext cx="19123" cy="812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6" name="Freeform 4195">
              <a:extLst>
                <a:ext uri="{FF2B5EF4-FFF2-40B4-BE49-F238E27FC236}">
                  <a16:creationId xmlns:a16="http://schemas.microsoft.com/office/drawing/2014/main" xmlns="" id="{54C8298E-B2B5-4330-9853-92CC947170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76369" y="2007265"/>
              <a:ext cx="9561" cy="100396"/>
            </a:xfrm>
            <a:custGeom>
              <a:avLst/>
              <a:gdLst>
                <a:gd name="T0" fmla="*/ 1 w 1"/>
                <a:gd name="T1" fmla="*/ 10 h 10"/>
                <a:gd name="T2" fmla="*/ 1 w 1"/>
                <a:gd name="T3" fmla="*/ 10 h 10"/>
                <a:gd name="T4" fmla="*/ 1 w 1"/>
                <a:gd name="T5" fmla="*/ 10 h 10"/>
                <a:gd name="T6" fmla="*/ 1 w 1"/>
                <a:gd name="T7" fmla="*/ 10 h 10"/>
                <a:gd name="T8" fmla="*/ 1 w 1"/>
                <a:gd name="T9" fmla="*/ 10 h 10"/>
                <a:gd name="T10" fmla="*/ 1 w 1"/>
                <a:gd name="T11" fmla="*/ 10 h 10"/>
                <a:gd name="T12" fmla="*/ 1 w 1"/>
                <a:gd name="T13" fmla="*/ 10 h 10"/>
                <a:gd name="T14" fmla="*/ 1 w 1"/>
                <a:gd name="T15" fmla="*/ 10 h 10"/>
                <a:gd name="T16" fmla="*/ 1 w 1"/>
                <a:gd name="T17" fmla="*/ 10 h 10"/>
                <a:gd name="T18" fmla="*/ 1 w 1"/>
                <a:gd name="T19" fmla="*/ 10 h 10"/>
                <a:gd name="T20" fmla="*/ 1 w 1"/>
                <a:gd name="T21" fmla="*/ 10 h 10"/>
                <a:gd name="T22" fmla="*/ 1 w 1"/>
                <a:gd name="T23" fmla="*/ 10 h 10"/>
                <a:gd name="T24" fmla="*/ 1 w 1"/>
                <a:gd name="T25" fmla="*/ 10 h 10"/>
                <a:gd name="T26" fmla="*/ 1 w 1"/>
                <a:gd name="T27" fmla="*/ 10 h 10"/>
                <a:gd name="T28" fmla="*/ 1 w 1"/>
                <a:gd name="T29" fmla="*/ 10 h 10"/>
                <a:gd name="T30" fmla="*/ 1 w 1"/>
                <a:gd name="T31" fmla="*/ 10 h 10"/>
                <a:gd name="T32" fmla="*/ 1 w 1"/>
                <a:gd name="T33" fmla="*/ 10 h 10"/>
                <a:gd name="T34" fmla="*/ 1 w 1"/>
                <a:gd name="T35" fmla="*/ 10 h 10"/>
                <a:gd name="T36" fmla="*/ 1 w 1"/>
                <a:gd name="T37" fmla="*/ 10 h 10"/>
                <a:gd name="T38" fmla="*/ 1 w 1"/>
                <a:gd name="T39" fmla="*/ 9 h 10"/>
                <a:gd name="T40" fmla="*/ 1 w 1"/>
                <a:gd name="T41" fmla="*/ 9 h 10"/>
                <a:gd name="T42" fmla="*/ 1 w 1"/>
                <a:gd name="T43" fmla="*/ 9 h 10"/>
                <a:gd name="T44" fmla="*/ 1 w 1"/>
                <a:gd name="T45" fmla="*/ 9 h 10"/>
                <a:gd name="T46" fmla="*/ 1 w 1"/>
                <a:gd name="T47" fmla="*/ 9 h 10"/>
                <a:gd name="T48" fmla="*/ 1 w 1"/>
                <a:gd name="T49" fmla="*/ 9 h 10"/>
                <a:gd name="T50" fmla="*/ 1 w 1"/>
                <a:gd name="T51" fmla="*/ 9 h 10"/>
                <a:gd name="T52" fmla="*/ 1 w 1"/>
                <a:gd name="T53" fmla="*/ 9 h 10"/>
                <a:gd name="T54" fmla="*/ 1 w 1"/>
                <a:gd name="T55" fmla="*/ 9 h 10"/>
                <a:gd name="T56" fmla="*/ 1 w 1"/>
                <a:gd name="T57" fmla="*/ 9 h 10"/>
                <a:gd name="T58" fmla="*/ 1 w 1"/>
                <a:gd name="T59" fmla="*/ 9 h 10"/>
                <a:gd name="T60" fmla="*/ 1 w 1"/>
                <a:gd name="T61" fmla="*/ 9 h 10"/>
                <a:gd name="T62" fmla="*/ 1 w 1"/>
                <a:gd name="T63" fmla="*/ 9 h 10"/>
                <a:gd name="T64" fmla="*/ 1 w 1"/>
                <a:gd name="T65" fmla="*/ 9 h 10"/>
                <a:gd name="T66" fmla="*/ 1 w 1"/>
                <a:gd name="T67" fmla="*/ 9 h 10"/>
                <a:gd name="T68" fmla="*/ 1 w 1"/>
                <a:gd name="T69" fmla="*/ 5 h 10"/>
                <a:gd name="T70" fmla="*/ 1 w 1"/>
                <a:gd name="T71" fmla="*/ 5 h 10"/>
                <a:gd name="T72" fmla="*/ 0 w 1"/>
                <a:gd name="T73" fmla="*/ 0 h 10"/>
                <a:gd name="T74" fmla="*/ 0 w 1"/>
                <a:gd name="T7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" h="10"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10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5"/>
                  </a:cubicBezTo>
                  <a:cubicBezTo>
                    <a:pt x="1" y="4"/>
                    <a:pt x="1" y="2"/>
                    <a:pt x="0" y="0"/>
                  </a:cubicBezTo>
                </a:path>
              </a:pathLst>
            </a:custGeom>
            <a:solidFill>
              <a:srgbClr val="191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7" name="Freeform 4196">
              <a:extLst>
                <a:ext uri="{FF2B5EF4-FFF2-40B4-BE49-F238E27FC236}">
                  <a16:creationId xmlns:a16="http://schemas.microsoft.com/office/drawing/2014/main" xmlns="" id="{0A71858D-9E75-4CEC-82C6-86BECE480C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6808" y="1887747"/>
              <a:ext cx="119518" cy="535436"/>
            </a:xfrm>
            <a:custGeom>
              <a:avLst/>
              <a:gdLst>
                <a:gd name="T0" fmla="*/ 9 w 12"/>
                <a:gd name="T1" fmla="*/ 0 h 54"/>
                <a:gd name="T2" fmla="*/ 1 w 12"/>
                <a:gd name="T3" fmla="*/ 6 h 54"/>
                <a:gd name="T4" fmla="*/ 1 w 12"/>
                <a:gd name="T5" fmla="*/ 12 h 54"/>
                <a:gd name="T6" fmla="*/ 2 w 12"/>
                <a:gd name="T7" fmla="*/ 17 h 54"/>
                <a:gd name="T8" fmla="*/ 2 w 12"/>
                <a:gd name="T9" fmla="*/ 17 h 54"/>
                <a:gd name="T10" fmla="*/ 2 w 12"/>
                <a:gd name="T11" fmla="*/ 17 h 54"/>
                <a:gd name="T12" fmla="*/ 2 w 12"/>
                <a:gd name="T13" fmla="*/ 21 h 54"/>
                <a:gd name="T14" fmla="*/ 2 w 12"/>
                <a:gd name="T15" fmla="*/ 21 h 54"/>
                <a:gd name="T16" fmla="*/ 2 w 12"/>
                <a:gd name="T17" fmla="*/ 21 h 54"/>
                <a:gd name="T18" fmla="*/ 2 w 12"/>
                <a:gd name="T19" fmla="*/ 21 h 54"/>
                <a:gd name="T20" fmla="*/ 2 w 12"/>
                <a:gd name="T21" fmla="*/ 21 h 54"/>
                <a:gd name="T22" fmla="*/ 2 w 12"/>
                <a:gd name="T23" fmla="*/ 21 h 54"/>
                <a:gd name="T24" fmla="*/ 2 w 12"/>
                <a:gd name="T25" fmla="*/ 21 h 54"/>
                <a:gd name="T26" fmla="*/ 2 w 12"/>
                <a:gd name="T27" fmla="*/ 21 h 54"/>
                <a:gd name="T28" fmla="*/ 2 w 12"/>
                <a:gd name="T29" fmla="*/ 21 h 54"/>
                <a:gd name="T30" fmla="*/ 2 w 12"/>
                <a:gd name="T31" fmla="*/ 21 h 54"/>
                <a:gd name="T32" fmla="*/ 2 w 12"/>
                <a:gd name="T33" fmla="*/ 21 h 54"/>
                <a:gd name="T34" fmla="*/ 2 w 12"/>
                <a:gd name="T35" fmla="*/ 21 h 54"/>
                <a:gd name="T36" fmla="*/ 2 w 12"/>
                <a:gd name="T37" fmla="*/ 21 h 54"/>
                <a:gd name="T38" fmla="*/ 2 w 12"/>
                <a:gd name="T39" fmla="*/ 21 h 54"/>
                <a:gd name="T40" fmla="*/ 2 w 12"/>
                <a:gd name="T41" fmla="*/ 21 h 54"/>
                <a:gd name="T42" fmla="*/ 2 w 12"/>
                <a:gd name="T43" fmla="*/ 21 h 54"/>
                <a:gd name="T44" fmla="*/ 2 w 12"/>
                <a:gd name="T45" fmla="*/ 21 h 54"/>
                <a:gd name="T46" fmla="*/ 2 w 12"/>
                <a:gd name="T47" fmla="*/ 21 h 54"/>
                <a:gd name="T48" fmla="*/ 2 w 12"/>
                <a:gd name="T49" fmla="*/ 21 h 54"/>
                <a:gd name="T50" fmla="*/ 2 w 12"/>
                <a:gd name="T51" fmla="*/ 21 h 54"/>
                <a:gd name="T52" fmla="*/ 2 w 12"/>
                <a:gd name="T53" fmla="*/ 21 h 54"/>
                <a:gd name="T54" fmla="*/ 2 w 12"/>
                <a:gd name="T55" fmla="*/ 22 h 54"/>
                <a:gd name="T56" fmla="*/ 2 w 12"/>
                <a:gd name="T57" fmla="*/ 22 h 54"/>
                <a:gd name="T58" fmla="*/ 2 w 12"/>
                <a:gd name="T59" fmla="*/ 22 h 54"/>
                <a:gd name="T60" fmla="*/ 2 w 12"/>
                <a:gd name="T61" fmla="*/ 22 h 54"/>
                <a:gd name="T62" fmla="*/ 2 w 12"/>
                <a:gd name="T63" fmla="*/ 22 h 54"/>
                <a:gd name="T64" fmla="*/ 2 w 12"/>
                <a:gd name="T65" fmla="*/ 22 h 54"/>
                <a:gd name="T66" fmla="*/ 2 w 12"/>
                <a:gd name="T67" fmla="*/ 22 h 54"/>
                <a:gd name="T68" fmla="*/ 2 w 12"/>
                <a:gd name="T69" fmla="*/ 22 h 54"/>
                <a:gd name="T70" fmla="*/ 2 w 12"/>
                <a:gd name="T71" fmla="*/ 22 h 54"/>
                <a:gd name="T72" fmla="*/ 2 w 12"/>
                <a:gd name="T73" fmla="*/ 22 h 54"/>
                <a:gd name="T74" fmla="*/ 2 w 12"/>
                <a:gd name="T75" fmla="*/ 22 h 54"/>
                <a:gd name="T76" fmla="*/ 2 w 12"/>
                <a:gd name="T77" fmla="*/ 22 h 54"/>
                <a:gd name="T78" fmla="*/ 2 w 12"/>
                <a:gd name="T79" fmla="*/ 22 h 54"/>
                <a:gd name="T80" fmla="*/ 2 w 12"/>
                <a:gd name="T81" fmla="*/ 22 h 54"/>
                <a:gd name="T82" fmla="*/ 2 w 12"/>
                <a:gd name="T83" fmla="*/ 22 h 54"/>
                <a:gd name="T84" fmla="*/ 2 w 12"/>
                <a:gd name="T85" fmla="*/ 22 h 54"/>
                <a:gd name="T86" fmla="*/ 2 w 12"/>
                <a:gd name="T87" fmla="*/ 22 h 54"/>
                <a:gd name="T88" fmla="*/ 2 w 12"/>
                <a:gd name="T89" fmla="*/ 22 h 54"/>
                <a:gd name="T90" fmla="*/ 2 w 12"/>
                <a:gd name="T91" fmla="*/ 22 h 54"/>
                <a:gd name="T92" fmla="*/ 2 w 12"/>
                <a:gd name="T93" fmla="*/ 22 h 54"/>
                <a:gd name="T94" fmla="*/ 2 w 12"/>
                <a:gd name="T95" fmla="*/ 22 h 54"/>
                <a:gd name="T96" fmla="*/ 2 w 12"/>
                <a:gd name="T97" fmla="*/ 22 h 54"/>
                <a:gd name="T98" fmla="*/ 2 w 12"/>
                <a:gd name="T99" fmla="*/ 22 h 54"/>
                <a:gd name="T100" fmla="*/ 2 w 12"/>
                <a:gd name="T101" fmla="*/ 22 h 54"/>
                <a:gd name="T102" fmla="*/ 2 w 12"/>
                <a:gd name="T103" fmla="*/ 22 h 54"/>
                <a:gd name="T104" fmla="*/ 2 w 12"/>
                <a:gd name="T105" fmla="*/ 22 h 54"/>
                <a:gd name="T106" fmla="*/ 2 w 12"/>
                <a:gd name="T107" fmla="*/ 22 h 54"/>
                <a:gd name="T108" fmla="*/ 0 w 12"/>
                <a:gd name="T109" fmla="*/ 51 h 54"/>
                <a:gd name="T110" fmla="*/ 10 w 12"/>
                <a:gd name="T111" fmla="*/ 54 h 54"/>
                <a:gd name="T112" fmla="*/ 11 w 12"/>
                <a:gd name="T113" fmla="*/ 54 h 54"/>
                <a:gd name="T114" fmla="*/ 12 w 12"/>
                <a:gd name="T115" fmla="*/ 23 h 54"/>
                <a:gd name="T116" fmla="*/ 9 w 12"/>
                <a:gd name="T1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" h="54">
                  <a:moveTo>
                    <a:pt x="9" y="0"/>
                  </a:moveTo>
                  <a:cubicBezTo>
                    <a:pt x="9" y="0"/>
                    <a:pt x="5" y="3"/>
                    <a:pt x="1" y="6"/>
                  </a:cubicBezTo>
                  <a:cubicBezTo>
                    <a:pt x="1" y="8"/>
                    <a:pt x="1" y="10"/>
                    <a:pt x="1" y="12"/>
                  </a:cubicBezTo>
                  <a:cubicBezTo>
                    <a:pt x="2" y="14"/>
                    <a:pt x="2" y="16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9"/>
                    <a:pt x="2" y="20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3" y="53"/>
                    <a:pt x="10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48"/>
                    <a:pt x="12" y="32"/>
                    <a:pt x="12" y="23"/>
                  </a:cubicBezTo>
                  <a:cubicBezTo>
                    <a:pt x="12" y="20"/>
                    <a:pt x="9" y="0"/>
                    <a:pt x="9" y="0"/>
                  </a:cubicBezTo>
                </a:path>
              </a:pathLst>
            </a:custGeom>
            <a:solidFill>
              <a:srgbClr val="2525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8" name="Freeform 4197">
              <a:extLst>
                <a:ext uri="{FF2B5EF4-FFF2-40B4-BE49-F238E27FC236}">
                  <a16:creationId xmlns:a16="http://schemas.microsoft.com/office/drawing/2014/main" xmlns="" id="{E080FDEF-E19B-4FA2-AEC6-D6C6F8EB5D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9486" y="2055072"/>
              <a:ext cx="28684" cy="81273"/>
            </a:xfrm>
            <a:custGeom>
              <a:avLst/>
              <a:gdLst>
                <a:gd name="T0" fmla="*/ 2 w 3"/>
                <a:gd name="T1" fmla="*/ 0 h 8"/>
                <a:gd name="T2" fmla="*/ 1 w 3"/>
                <a:gd name="T3" fmla="*/ 1 h 8"/>
                <a:gd name="T4" fmla="*/ 0 w 3"/>
                <a:gd name="T5" fmla="*/ 5 h 8"/>
                <a:gd name="T6" fmla="*/ 2 w 3"/>
                <a:gd name="T7" fmla="*/ 8 h 8"/>
                <a:gd name="T8" fmla="*/ 3 w 3"/>
                <a:gd name="T9" fmla="*/ 8 h 8"/>
                <a:gd name="T10" fmla="*/ 2 w 3"/>
                <a:gd name="T11" fmla="*/ 4 h 8"/>
                <a:gd name="T12" fmla="*/ 2 w 3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8">
                  <a:moveTo>
                    <a:pt x="2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1" y="7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7"/>
                    <a:pt x="2" y="4"/>
                  </a:cubicBezTo>
                  <a:cubicBezTo>
                    <a:pt x="2" y="2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EE8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9" name="Freeform 4198">
              <a:extLst>
                <a:ext uri="{FF2B5EF4-FFF2-40B4-BE49-F238E27FC236}">
                  <a16:creationId xmlns:a16="http://schemas.microsoft.com/office/drawing/2014/main" xmlns="" id="{6E53B0DE-88EE-4B6D-8542-AFC11BA68C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7731" y="2671778"/>
              <a:ext cx="9561" cy="9561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32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0" name="Freeform 4199">
              <a:extLst>
                <a:ext uri="{FF2B5EF4-FFF2-40B4-BE49-F238E27FC236}">
                  <a16:creationId xmlns:a16="http://schemas.microsoft.com/office/drawing/2014/main" xmlns="" id="{B7AAB1BE-7B26-4929-950D-81A3DFD2EA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7731" y="2671778"/>
              <a:ext cx="9561" cy="9561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1" name="Freeform 4200">
              <a:extLst>
                <a:ext uri="{FF2B5EF4-FFF2-40B4-BE49-F238E27FC236}">
                  <a16:creationId xmlns:a16="http://schemas.microsoft.com/office/drawing/2014/main" xmlns="" id="{1F0A18B4-877E-48FE-9433-9569A60007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6369" y="2753051"/>
              <a:ext cx="9561" cy="9561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32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2" name="Freeform 4201">
              <a:extLst>
                <a:ext uri="{FF2B5EF4-FFF2-40B4-BE49-F238E27FC236}">
                  <a16:creationId xmlns:a16="http://schemas.microsoft.com/office/drawing/2014/main" xmlns="" id="{EA4201C8-CD50-4B64-8A75-E994554F7E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6369" y="2753051"/>
              <a:ext cx="9561" cy="9561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3" name="Freeform 4202">
              <a:extLst>
                <a:ext uri="{FF2B5EF4-FFF2-40B4-BE49-F238E27FC236}">
                  <a16:creationId xmlns:a16="http://schemas.microsoft.com/office/drawing/2014/main" xmlns="" id="{EE599F8E-2D33-4D99-A8AF-4ACCEF9DB91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5581" y="2485333"/>
              <a:ext cx="301184" cy="406359"/>
            </a:xfrm>
            <a:custGeom>
              <a:avLst/>
              <a:gdLst>
                <a:gd name="T0" fmla="*/ 30 w 30"/>
                <a:gd name="T1" fmla="*/ 17 h 41"/>
                <a:gd name="T2" fmla="*/ 1 w 30"/>
                <a:gd name="T3" fmla="*/ 0 h 41"/>
                <a:gd name="T4" fmla="*/ 1 w 30"/>
                <a:gd name="T5" fmla="*/ 0 h 41"/>
                <a:gd name="T6" fmla="*/ 1 w 30"/>
                <a:gd name="T7" fmla="*/ 0 h 41"/>
                <a:gd name="T8" fmla="*/ 0 w 30"/>
                <a:gd name="T9" fmla="*/ 14 h 41"/>
                <a:gd name="T10" fmla="*/ 1 w 30"/>
                <a:gd name="T11" fmla="*/ 16 h 41"/>
                <a:gd name="T12" fmla="*/ 0 w 30"/>
                <a:gd name="T13" fmla="*/ 22 h 41"/>
                <a:gd name="T14" fmla="*/ 1 w 30"/>
                <a:gd name="T15" fmla="*/ 24 h 41"/>
                <a:gd name="T16" fmla="*/ 28 w 30"/>
                <a:gd name="T17" fmla="*/ 40 h 41"/>
                <a:gd name="T18" fmla="*/ 30 w 30"/>
                <a:gd name="T19" fmla="*/ 39 h 41"/>
                <a:gd name="T20" fmla="*/ 30 w 30"/>
                <a:gd name="T21" fmla="*/ 1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1">
                  <a:moveTo>
                    <a:pt x="30" y="17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7"/>
                    <a:pt x="0" y="14"/>
                  </a:cubicBezTo>
                  <a:cubicBezTo>
                    <a:pt x="0" y="16"/>
                    <a:pt x="1" y="16"/>
                    <a:pt x="1" y="16"/>
                  </a:cubicBezTo>
                  <a:cubicBezTo>
                    <a:pt x="1" y="17"/>
                    <a:pt x="1" y="20"/>
                    <a:pt x="0" y="22"/>
                  </a:cubicBezTo>
                  <a:cubicBezTo>
                    <a:pt x="0" y="23"/>
                    <a:pt x="0" y="24"/>
                    <a:pt x="1" y="24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9" y="41"/>
                    <a:pt x="30" y="41"/>
                    <a:pt x="30" y="39"/>
                  </a:cubicBezTo>
                  <a:cubicBezTo>
                    <a:pt x="30" y="17"/>
                    <a:pt x="30" y="17"/>
                    <a:pt x="30" y="17"/>
                  </a:cubicBezTo>
                </a:path>
              </a:pathLst>
            </a:custGeom>
            <a:solidFill>
              <a:srgbClr val="5057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4" name="Freeform 4203">
              <a:extLst>
                <a:ext uri="{FF2B5EF4-FFF2-40B4-BE49-F238E27FC236}">
                  <a16:creationId xmlns:a16="http://schemas.microsoft.com/office/drawing/2014/main" xmlns="" id="{5BFEBC8F-D2D9-498F-8395-206C955F77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9924" y="2451867"/>
              <a:ext cx="368114" cy="439822"/>
            </a:xfrm>
            <a:custGeom>
              <a:avLst/>
              <a:gdLst>
                <a:gd name="T0" fmla="*/ 35 w 37"/>
                <a:gd name="T1" fmla="*/ 17 h 44"/>
                <a:gd name="T2" fmla="*/ 34 w 37"/>
                <a:gd name="T3" fmla="*/ 16 h 44"/>
                <a:gd name="T4" fmla="*/ 7 w 37"/>
                <a:gd name="T5" fmla="*/ 1 h 44"/>
                <a:gd name="T6" fmla="*/ 5 w 37"/>
                <a:gd name="T7" fmla="*/ 1 h 44"/>
                <a:gd name="T8" fmla="*/ 0 w 37"/>
                <a:gd name="T9" fmla="*/ 3 h 44"/>
                <a:gd name="T10" fmla="*/ 28 w 37"/>
                <a:gd name="T11" fmla="*/ 19 h 44"/>
                <a:gd name="T12" fmla="*/ 29 w 37"/>
                <a:gd name="T13" fmla="*/ 20 h 44"/>
                <a:gd name="T14" fmla="*/ 29 w 37"/>
                <a:gd name="T15" fmla="*/ 42 h 44"/>
                <a:gd name="T16" fmla="*/ 28 w 37"/>
                <a:gd name="T17" fmla="*/ 44 h 44"/>
                <a:gd name="T18" fmla="*/ 30 w 37"/>
                <a:gd name="T19" fmla="*/ 42 h 44"/>
                <a:gd name="T20" fmla="*/ 33 w 37"/>
                <a:gd name="T21" fmla="*/ 40 h 44"/>
                <a:gd name="T22" fmla="*/ 35 w 37"/>
                <a:gd name="T23" fmla="*/ 39 h 44"/>
                <a:gd name="T24" fmla="*/ 37 w 37"/>
                <a:gd name="T25" fmla="*/ 38 h 44"/>
                <a:gd name="T26" fmla="*/ 35 w 37"/>
                <a:gd name="T27" fmla="*/ 1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44">
                  <a:moveTo>
                    <a:pt x="35" y="17"/>
                  </a:moveTo>
                  <a:cubicBezTo>
                    <a:pt x="35" y="17"/>
                    <a:pt x="35" y="16"/>
                    <a:pt x="34" y="16"/>
                  </a:cubicBezTo>
                  <a:cubicBezTo>
                    <a:pt x="27" y="12"/>
                    <a:pt x="13" y="3"/>
                    <a:pt x="7" y="1"/>
                  </a:cubicBezTo>
                  <a:cubicBezTo>
                    <a:pt x="6" y="0"/>
                    <a:pt x="5" y="1"/>
                    <a:pt x="5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9" y="20"/>
                    <a:pt x="29" y="20"/>
                  </a:cubicBezTo>
                  <a:cubicBezTo>
                    <a:pt x="29" y="26"/>
                    <a:pt x="29" y="42"/>
                    <a:pt x="29" y="42"/>
                  </a:cubicBezTo>
                  <a:cubicBezTo>
                    <a:pt x="29" y="43"/>
                    <a:pt x="29" y="43"/>
                    <a:pt x="28" y="44"/>
                  </a:cubicBezTo>
                  <a:cubicBezTo>
                    <a:pt x="28" y="44"/>
                    <a:pt x="29" y="43"/>
                    <a:pt x="30" y="42"/>
                  </a:cubicBezTo>
                  <a:cubicBezTo>
                    <a:pt x="31" y="42"/>
                    <a:pt x="32" y="40"/>
                    <a:pt x="33" y="40"/>
                  </a:cubicBezTo>
                  <a:cubicBezTo>
                    <a:pt x="34" y="39"/>
                    <a:pt x="35" y="39"/>
                    <a:pt x="35" y="39"/>
                  </a:cubicBezTo>
                  <a:cubicBezTo>
                    <a:pt x="37" y="39"/>
                    <a:pt x="37" y="38"/>
                    <a:pt x="37" y="38"/>
                  </a:cubicBezTo>
                  <a:cubicBezTo>
                    <a:pt x="35" y="17"/>
                    <a:pt x="35" y="17"/>
                    <a:pt x="35" y="17"/>
                  </a:cubicBezTo>
                </a:path>
              </a:pathLst>
            </a:custGeom>
            <a:solidFill>
              <a:srgbClr val="374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5" name="Freeform 4204">
              <a:extLst>
                <a:ext uri="{FF2B5EF4-FFF2-40B4-BE49-F238E27FC236}">
                  <a16:creationId xmlns:a16="http://schemas.microsoft.com/office/drawing/2014/main" xmlns="" id="{DA5E9CA1-963B-4D71-B68E-F7F77B38CC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9440" y="2475772"/>
              <a:ext cx="28684" cy="47807"/>
            </a:xfrm>
            <a:custGeom>
              <a:avLst/>
              <a:gdLst>
                <a:gd name="T0" fmla="*/ 3 w 3"/>
                <a:gd name="T1" fmla="*/ 1 h 5"/>
                <a:gd name="T2" fmla="*/ 2 w 3"/>
                <a:gd name="T3" fmla="*/ 4 h 5"/>
                <a:gd name="T4" fmla="*/ 0 w 3"/>
                <a:gd name="T5" fmla="*/ 5 h 5"/>
                <a:gd name="T6" fmla="*/ 0 w 3"/>
                <a:gd name="T7" fmla="*/ 4 h 5"/>
                <a:gd name="T8" fmla="*/ 1 w 3"/>
                <a:gd name="T9" fmla="*/ 1 h 5"/>
                <a:gd name="T10" fmla="*/ 3 w 3"/>
                <a:gd name="T11" fmla="*/ 0 h 5"/>
                <a:gd name="T12" fmla="*/ 3 w 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3" y="1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1" y="1"/>
                  </a:cubicBezTo>
                  <a:cubicBezTo>
                    <a:pt x="1" y="0"/>
                    <a:pt x="3" y="0"/>
                    <a:pt x="3" y="0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3A42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6" name="Freeform 4205">
              <a:extLst>
                <a:ext uri="{FF2B5EF4-FFF2-40B4-BE49-F238E27FC236}">
                  <a16:creationId xmlns:a16="http://schemas.microsoft.com/office/drawing/2014/main" xmlns="" id="{11D92017-C38A-4A33-B418-BE679092AB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9440" y="2475772"/>
              <a:ext cx="119518" cy="95614"/>
            </a:xfrm>
            <a:custGeom>
              <a:avLst/>
              <a:gdLst>
                <a:gd name="T0" fmla="*/ 3 w 12"/>
                <a:gd name="T1" fmla="*/ 0 h 10"/>
                <a:gd name="T2" fmla="*/ 10 w 12"/>
                <a:gd name="T3" fmla="*/ 4 h 10"/>
                <a:gd name="T4" fmla="*/ 12 w 12"/>
                <a:gd name="T5" fmla="*/ 6 h 10"/>
                <a:gd name="T6" fmla="*/ 10 w 12"/>
                <a:gd name="T7" fmla="*/ 10 h 10"/>
                <a:gd name="T8" fmla="*/ 10 w 12"/>
                <a:gd name="T9" fmla="*/ 10 h 10"/>
                <a:gd name="T10" fmla="*/ 10 w 12"/>
                <a:gd name="T11" fmla="*/ 6 h 10"/>
                <a:gd name="T12" fmla="*/ 9 w 12"/>
                <a:gd name="T13" fmla="*/ 5 h 10"/>
                <a:gd name="T14" fmla="*/ 2 w 12"/>
                <a:gd name="T15" fmla="*/ 1 h 10"/>
                <a:gd name="T16" fmla="*/ 1 w 12"/>
                <a:gd name="T17" fmla="*/ 1 h 10"/>
                <a:gd name="T18" fmla="*/ 0 w 12"/>
                <a:gd name="T19" fmla="*/ 5 h 10"/>
                <a:gd name="T20" fmla="*/ 0 w 12"/>
                <a:gd name="T21" fmla="*/ 4 h 10"/>
                <a:gd name="T22" fmla="*/ 1 w 12"/>
                <a:gd name="T23" fmla="*/ 1 h 10"/>
                <a:gd name="T24" fmla="*/ 1 w 12"/>
                <a:gd name="T25" fmla="*/ 1 h 10"/>
                <a:gd name="T26" fmla="*/ 2 w 12"/>
                <a:gd name="T27" fmla="*/ 0 h 10"/>
                <a:gd name="T28" fmla="*/ 3 w 12"/>
                <a:gd name="T2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0">
                  <a:moveTo>
                    <a:pt x="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2" y="4"/>
                    <a:pt x="12" y="6"/>
                  </a:cubicBezTo>
                  <a:cubicBezTo>
                    <a:pt x="12" y="7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9" y="5"/>
                  </a:cubicBezTo>
                  <a:cubicBezTo>
                    <a:pt x="8" y="4"/>
                    <a:pt x="4" y="2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666D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7" name="Freeform 4206">
              <a:extLst>
                <a:ext uri="{FF2B5EF4-FFF2-40B4-BE49-F238E27FC236}">
                  <a16:creationId xmlns:a16="http://schemas.microsoft.com/office/drawing/2014/main" xmlns="" id="{1F4A345F-804D-4B30-8584-B73794A677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9001" y="2461428"/>
              <a:ext cx="109957" cy="109957"/>
            </a:xfrm>
            <a:custGeom>
              <a:avLst/>
              <a:gdLst>
                <a:gd name="T0" fmla="*/ 3 w 11"/>
                <a:gd name="T1" fmla="*/ 1 h 11"/>
                <a:gd name="T2" fmla="*/ 9 w 11"/>
                <a:gd name="T3" fmla="*/ 4 h 11"/>
                <a:gd name="T4" fmla="*/ 11 w 11"/>
                <a:gd name="T5" fmla="*/ 7 h 11"/>
                <a:gd name="T6" fmla="*/ 11 w 11"/>
                <a:gd name="T7" fmla="*/ 10 h 11"/>
                <a:gd name="T8" fmla="*/ 9 w 11"/>
                <a:gd name="T9" fmla="*/ 11 h 11"/>
                <a:gd name="T10" fmla="*/ 9 w 11"/>
                <a:gd name="T11" fmla="*/ 8 h 11"/>
                <a:gd name="T12" fmla="*/ 8 w 11"/>
                <a:gd name="T13" fmla="*/ 5 h 11"/>
                <a:gd name="T14" fmla="*/ 1 w 11"/>
                <a:gd name="T15" fmla="*/ 1 h 11"/>
                <a:gd name="T16" fmla="*/ 0 w 11"/>
                <a:gd name="T17" fmla="*/ 1 h 11"/>
                <a:gd name="T18" fmla="*/ 0 w 11"/>
                <a:gd name="T19" fmla="*/ 2 h 11"/>
                <a:gd name="T20" fmla="*/ 0 w 11"/>
                <a:gd name="T21" fmla="*/ 1 h 11"/>
                <a:gd name="T22" fmla="*/ 1 w 11"/>
                <a:gd name="T23" fmla="*/ 1 h 11"/>
                <a:gd name="T24" fmla="*/ 3 w 11"/>
                <a:gd name="T2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3" y="1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11" y="5"/>
                    <a:pt x="11" y="7"/>
                  </a:cubicBezTo>
                  <a:cubicBezTo>
                    <a:pt x="11" y="8"/>
                    <a:pt x="11" y="10"/>
                    <a:pt x="11" y="10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10" y="6"/>
                    <a:pt x="8" y="5"/>
                  </a:cubicBezTo>
                  <a:cubicBezTo>
                    <a:pt x="7" y="5"/>
                    <a:pt x="3" y="2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5057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98" name="Picture 4207">
              <a:extLst>
                <a:ext uri="{FF2B5EF4-FFF2-40B4-BE49-F238E27FC236}">
                  <a16:creationId xmlns:a16="http://schemas.microsoft.com/office/drawing/2014/main" xmlns="" id="{D27C5D7F-BFB0-49CE-97E2-BE7950F57FA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5581" y="2633533"/>
              <a:ext cx="23905" cy="19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9" name="Freeform 4208">
              <a:extLst>
                <a:ext uri="{FF2B5EF4-FFF2-40B4-BE49-F238E27FC236}">
                  <a16:creationId xmlns:a16="http://schemas.microsoft.com/office/drawing/2014/main" xmlns="" id="{C551C056-BB18-4BF0-B834-0C71251231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9924" y="2643094"/>
              <a:ext cx="286841" cy="157764"/>
            </a:xfrm>
            <a:custGeom>
              <a:avLst/>
              <a:gdLst>
                <a:gd name="T0" fmla="*/ 0 w 29"/>
                <a:gd name="T1" fmla="*/ 0 h 16"/>
                <a:gd name="T2" fmla="*/ 0 w 29"/>
                <a:gd name="T3" fmla="*/ 0 h 16"/>
                <a:gd name="T4" fmla="*/ 0 w 29"/>
                <a:gd name="T5" fmla="*/ 0 h 16"/>
                <a:gd name="T6" fmla="*/ 0 w 29"/>
                <a:gd name="T7" fmla="*/ 0 h 16"/>
                <a:gd name="T8" fmla="*/ 0 w 29"/>
                <a:gd name="T9" fmla="*/ 0 h 16"/>
                <a:gd name="T10" fmla="*/ 0 w 29"/>
                <a:gd name="T11" fmla="*/ 0 h 16"/>
                <a:gd name="T12" fmla="*/ 1 w 29"/>
                <a:gd name="T13" fmla="*/ 1 h 16"/>
                <a:gd name="T14" fmla="*/ 14 w 29"/>
                <a:gd name="T15" fmla="*/ 9 h 16"/>
                <a:gd name="T16" fmla="*/ 21 w 29"/>
                <a:gd name="T17" fmla="*/ 13 h 16"/>
                <a:gd name="T18" fmla="*/ 24 w 29"/>
                <a:gd name="T19" fmla="*/ 15 h 16"/>
                <a:gd name="T20" fmla="*/ 25 w 29"/>
                <a:gd name="T21" fmla="*/ 16 h 16"/>
                <a:gd name="T22" fmla="*/ 26 w 29"/>
                <a:gd name="T23" fmla="*/ 16 h 16"/>
                <a:gd name="T24" fmla="*/ 27 w 29"/>
                <a:gd name="T25" fmla="*/ 16 h 16"/>
                <a:gd name="T26" fmla="*/ 27 w 29"/>
                <a:gd name="T27" fmla="*/ 15 h 16"/>
                <a:gd name="T28" fmla="*/ 28 w 29"/>
                <a:gd name="T29" fmla="*/ 15 h 16"/>
                <a:gd name="T30" fmla="*/ 28 w 29"/>
                <a:gd name="T31" fmla="*/ 14 h 16"/>
                <a:gd name="T32" fmla="*/ 28 w 29"/>
                <a:gd name="T33" fmla="*/ 14 h 16"/>
                <a:gd name="T34" fmla="*/ 29 w 29"/>
                <a:gd name="T35" fmla="*/ 3 h 16"/>
                <a:gd name="T36" fmla="*/ 29 w 29"/>
                <a:gd name="T37" fmla="*/ 1 h 16"/>
                <a:gd name="T38" fmla="*/ 28 w 29"/>
                <a:gd name="T39" fmla="*/ 1 h 16"/>
                <a:gd name="T40" fmla="*/ 27 w 29"/>
                <a:gd name="T41" fmla="*/ 14 h 16"/>
                <a:gd name="T42" fmla="*/ 27 w 29"/>
                <a:gd name="T43" fmla="*/ 14 h 16"/>
                <a:gd name="T44" fmla="*/ 27 w 29"/>
                <a:gd name="T45" fmla="*/ 14 h 16"/>
                <a:gd name="T46" fmla="*/ 27 w 29"/>
                <a:gd name="T47" fmla="*/ 15 h 16"/>
                <a:gd name="T48" fmla="*/ 26 w 29"/>
                <a:gd name="T49" fmla="*/ 15 h 16"/>
                <a:gd name="T50" fmla="*/ 26 w 29"/>
                <a:gd name="T51" fmla="*/ 15 h 16"/>
                <a:gd name="T52" fmla="*/ 25 w 29"/>
                <a:gd name="T53" fmla="*/ 14 h 16"/>
                <a:gd name="T54" fmla="*/ 21 w 29"/>
                <a:gd name="T55" fmla="*/ 12 h 16"/>
                <a:gd name="T56" fmla="*/ 14 w 29"/>
                <a:gd name="T57" fmla="*/ 9 h 16"/>
                <a:gd name="T58" fmla="*/ 1 w 29"/>
                <a:gd name="T59" fmla="*/ 1 h 16"/>
                <a:gd name="T60" fmla="*/ 0 w 29"/>
                <a:gd name="T6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" h="1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6" y="16"/>
                    <a:pt x="26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3"/>
                    <a:pt x="29" y="2"/>
                    <a:pt x="29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5" y="15"/>
                    <a:pt x="25" y="14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73E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0" name="Freeform 4209">
              <a:extLst>
                <a:ext uri="{FF2B5EF4-FFF2-40B4-BE49-F238E27FC236}">
                  <a16:creationId xmlns:a16="http://schemas.microsoft.com/office/drawing/2014/main" xmlns="" id="{D9D1EF1B-CF9D-4482-8F54-74CFCAC2A92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5538" y="2681339"/>
              <a:ext cx="43028" cy="38245"/>
            </a:xfrm>
            <a:custGeom>
              <a:avLst/>
              <a:gdLst>
                <a:gd name="T0" fmla="*/ 3 w 4"/>
                <a:gd name="T1" fmla="*/ 1 h 4"/>
                <a:gd name="T2" fmla="*/ 1 w 4"/>
                <a:gd name="T3" fmla="*/ 0 h 4"/>
                <a:gd name="T4" fmla="*/ 1 w 4"/>
                <a:gd name="T5" fmla="*/ 0 h 4"/>
                <a:gd name="T6" fmla="*/ 0 w 4"/>
                <a:gd name="T7" fmla="*/ 0 h 4"/>
                <a:gd name="T8" fmla="*/ 1 w 4"/>
                <a:gd name="T9" fmla="*/ 0 h 4"/>
                <a:gd name="T10" fmla="*/ 2 w 4"/>
                <a:gd name="T11" fmla="*/ 1 h 4"/>
                <a:gd name="T12" fmla="*/ 3 w 4"/>
                <a:gd name="T13" fmla="*/ 2 h 4"/>
                <a:gd name="T14" fmla="*/ 3 w 4"/>
                <a:gd name="T15" fmla="*/ 4 h 4"/>
                <a:gd name="T16" fmla="*/ 3 w 4"/>
                <a:gd name="T17" fmla="*/ 4 h 4"/>
                <a:gd name="T18" fmla="*/ 3 w 4"/>
                <a:gd name="T19" fmla="*/ 2 h 4"/>
                <a:gd name="T20" fmla="*/ 3 w 4"/>
                <a:gd name="T2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895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1" name="Freeform 4210">
              <a:extLst>
                <a:ext uri="{FF2B5EF4-FFF2-40B4-BE49-F238E27FC236}">
                  <a16:creationId xmlns:a16="http://schemas.microsoft.com/office/drawing/2014/main" xmlns="" id="{CBB0FB9C-FB00-464A-9F0E-2D344E8ADFF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5538" y="2681339"/>
              <a:ext cx="33466" cy="38245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1 h 4"/>
                <a:gd name="T4" fmla="*/ 0 w 3"/>
                <a:gd name="T5" fmla="*/ 3 h 4"/>
                <a:gd name="T6" fmla="*/ 3 w 3"/>
                <a:gd name="T7" fmla="*/ 4 h 4"/>
                <a:gd name="T8" fmla="*/ 3 w 3"/>
                <a:gd name="T9" fmla="*/ 2 h 4"/>
                <a:gd name="T10" fmla="*/ 2 w 3"/>
                <a:gd name="T11" fmla="*/ 1 h 4"/>
                <a:gd name="T12" fmla="*/ 1 w 3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2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1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2" name="Freeform 4211">
              <a:extLst>
                <a:ext uri="{FF2B5EF4-FFF2-40B4-BE49-F238E27FC236}">
                  <a16:creationId xmlns:a16="http://schemas.microsoft.com/office/drawing/2014/main" xmlns="" id="{509FB2BD-64A7-4BF5-BF92-24A8B9E3E8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6326" y="2623971"/>
              <a:ext cx="57368" cy="239034"/>
            </a:xfrm>
            <a:custGeom>
              <a:avLst/>
              <a:gdLst>
                <a:gd name="T0" fmla="*/ 4 w 6"/>
                <a:gd name="T1" fmla="*/ 0 h 24"/>
                <a:gd name="T2" fmla="*/ 0 w 6"/>
                <a:gd name="T3" fmla="*/ 2 h 24"/>
                <a:gd name="T4" fmla="*/ 0 w 6"/>
                <a:gd name="T5" fmla="*/ 22 h 24"/>
                <a:gd name="T6" fmla="*/ 0 w 6"/>
                <a:gd name="T7" fmla="*/ 24 h 24"/>
                <a:gd name="T8" fmla="*/ 1 w 6"/>
                <a:gd name="T9" fmla="*/ 22 h 24"/>
                <a:gd name="T10" fmla="*/ 3 w 6"/>
                <a:gd name="T11" fmla="*/ 18 h 24"/>
                <a:gd name="T12" fmla="*/ 5 w 6"/>
                <a:gd name="T13" fmla="*/ 21 h 24"/>
                <a:gd name="T14" fmla="*/ 5 w 6"/>
                <a:gd name="T15" fmla="*/ 21 h 24"/>
                <a:gd name="T16" fmla="*/ 5 w 6"/>
                <a:gd name="T17" fmla="*/ 20 h 24"/>
                <a:gd name="T18" fmla="*/ 4 w 6"/>
                <a:gd name="T1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24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0"/>
                    <a:pt x="0" y="22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4"/>
                    <a:pt x="1" y="23"/>
                    <a:pt x="1" y="22"/>
                  </a:cubicBezTo>
                  <a:cubicBezTo>
                    <a:pt x="1" y="20"/>
                    <a:pt x="2" y="18"/>
                    <a:pt x="3" y="18"/>
                  </a:cubicBezTo>
                  <a:cubicBezTo>
                    <a:pt x="3" y="18"/>
                    <a:pt x="4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21"/>
                    <a:pt x="5" y="20"/>
                    <a:pt x="5" y="2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2C36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3" name="Freeform 4212">
              <a:extLst>
                <a:ext uri="{FF2B5EF4-FFF2-40B4-BE49-F238E27FC236}">
                  <a16:creationId xmlns:a16="http://schemas.microsoft.com/office/drawing/2014/main" xmlns="" id="{E71642B1-602D-4EA0-B840-1709CDB0A1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8562" y="2346692"/>
              <a:ext cx="86052" cy="186448"/>
            </a:xfrm>
            <a:custGeom>
              <a:avLst/>
              <a:gdLst>
                <a:gd name="T0" fmla="*/ 4 w 9"/>
                <a:gd name="T1" fmla="*/ 5 h 19"/>
                <a:gd name="T2" fmla="*/ 2 w 9"/>
                <a:gd name="T3" fmla="*/ 7 h 19"/>
                <a:gd name="T4" fmla="*/ 1 w 9"/>
                <a:gd name="T5" fmla="*/ 15 h 19"/>
                <a:gd name="T6" fmla="*/ 1 w 9"/>
                <a:gd name="T7" fmla="*/ 18 h 19"/>
                <a:gd name="T8" fmla="*/ 3 w 9"/>
                <a:gd name="T9" fmla="*/ 18 h 19"/>
                <a:gd name="T10" fmla="*/ 5 w 9"/>
                <a:gd name="T11" fmla="*/ 19 h 19"/>
                <a:gd name="T12" fmla="*/ 7 w 9"/>
                <a:gd name="T13" fmla="*/ 18 h 19"/>
                <a:gd name="T14" fmla="*/ 7 w 9"/>
                <a:gd name="T15" fmla="*/ 18 h 19"/>
                <a:gd name="T16" fmla="*/ 7 w 9"/>
                <a:gd name="T17" fmla="*/ 17 h 19"/>
                <a:gd name="T18" fmla="*/ 7 w 9"/>
                <a:gd name="T19" fmla="*/ 15 h 19"/>
                <a:gd name="T20" fmla="*/ 9 w 9"/>
                <a:gd name="T21" fmla="*/ 0 h 19"/>
                <a:gd name="T22" fmla="*/ 4 w 9"/>
                <a:gd name="T23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19">
                  <a:moveTo>
                    <a:pt x="4" y="5"/>
                  </a:moveTo>
                  <a:cubicBezTo>
                    <a:pt x="4" y="5"/>
                    <a:pt x="2" y="6"/>
                    <a:pt x="2" y="7"/>
                  </a:cubicBezTo>
                  <a:cubicBezTo>
                    <a:pt x="1" y="10"/>
                    <a:pt x="1" y="15"/>
                    <a:pt x="1" y="15"/>
                  </a:cubicBezTo>
                  <a:cubicBezTo>
                    <a:pt x="0" y="16"/>
                    <a:pt x="1" y="18"/>
                    <a:pt x="1" y="18"/>
                  </a:cubicBezTo>
                  <a:cubicBezTo>
                    <a:pt x="2" y="18"/>
                    <a:pt x="2" y="18"/>
                    <a:pt x="3" y="18"/>
                  </a:cubicBezTo>
                  <a:cubicBezTo>
                    <a:pt x="3" y="18"/>
                    <a:pt x="4" y="19"/>
                    <a:pt x="5" y="19"/>
                  </a:cubicBezTo>
                  <a:cubicBezTo>
                    <a:pt x="7" y="19"/>
                    <a:pt x="7" y="19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6"/>
                    <a:pt x="7" y="16"/>
                    <a:pt x="7" y="15"/>
                  </a:cubicBezTo>
                  <a:cubicBezTo>
                    <a:pt x="8" y="10"/>
                    <a:pt x="9" y="0"/>
                    <a:pt x="9" y="0"/>
                  </a:cubicBezTo>
                  <a:lnTo>
                    <a:pt x="4" y="5"/>
                  </a:lnTo>
                  <a:close/>
                </a:path>
              </a:pathLst>
            </a:custGeom>
            <a:solidFill>
              <a:srgbClr val="EFB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4" name="Freeform 4213">
              <a:extLst>
                <a:ext uri="{FF2B5EF4-FFF2-40B4-BE49-F238E27FC236}">
                  <a16:creationId xmlns:a16="http://schemas.microsoft.com/office/drawing/2014/main" xmlns="" id="{CA6C6212-01B9-421B-AB3F-C847EDD283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8124" y="2404060"/>
              <a:ext cx="76491" cy="57368"/>
            </a:xfrm>
            <a:custGeom>
              <a:avLst/>
              <a:gdLst>
                <a:gd name="T0" fmla="*/ 1 w 8"/>
                <a:gd name="T1" fmla="*/ 0 h 6"/>
                <a:gd name="T2" fmla="*/ 0 w 8"/>
                <a:gd name="T3" fmla="*/ 4 h 6"/>
                <a:gd name="T4" fmla="*/ 5 w 8"/>
                <a:gd name="T5" fmla="*/ 6 h 6"/>
                <a:gd name="T6" fmla="*/ 8 w 8"/>
                <a:gd name="T7" fmla="*/ 6 h 6"/>
                <a:gd name="T8" fmla="*/ 8 w 8"/>
                <a:gd name="T9" fmla="*/ 0 h 6"/>
                <a:gd name="T10" fmla="*/ 1 w 8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1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6"/>
                    <a:pt x="5" y="6"/>
                  </a:cubicBezTo>
                  <a:cubicBezTo>
                    <a:pt x="7" y="6"/>
                    <a:pt x="8" y="6"/>
                    <a:pt x="8" y="6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CEE8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5" name="Freeform 4214">
              <a:extLst>
                <a:ext uri="{FF2B5EF4-FFF2-40B4-BE49-F238E27FC236}">
                  <a16:creationId xmlns:a16="http://schemas.microsoft.com/office/drawing/2014/main" xmlns="" id="{15CC2579-0DFB-4A92-8245-650CD5AC45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8124" y="1729986"/>
              <a:ext cx="148202" cy="731445"/>
            </a:xfrm>
            <a:custGeom>
              <a:avLst/>
              <a:gdLst>
                <a:gd name="T0" fmla="*/ 0 w 15"/>
                <a:gd name="T1" fmla="*/ 71 h 74"/>
                <a:gd name="T2" fmla="*/ 3 w 15"/>
                <a:gd name="T3" fmla="*/ 41 h 74"/>
                <a:gd name="T4" fmla="*/ 1 w 15"/>
                <a:gd name="T5" fmla="*/ 16 h 74"/>
                <a:gd name="T6" fmla="*/ 7 w 15"/>
                <a:gd name="T7" fmla="*/ 1 h 74"/>
                <a:gd name="T8" fmla="*/ 14 w 15"/>
                <a:gd name="T9" fmla="*/ 13 h 74"/>
                <a:gd name="T10" fmla="*/ 15 w 15"/>
                <a:gd name="T11" fmla="*/ 42 h 74"/>
                <a:gd name="T12" fmla="*/ 9 w 15"/>
                <a:gd name="T13" fmla="*/ 72 h 74"/>
                <a:gd name="T14" fmla="*/ 6 w 15"/>
                <a:gd name="T15" fmla="*/ 73 h 74"/>
                <a:gd name="T16" fmla="*/ 0 w 15"/>
                <a:gd name="T17" fmla="*/ 7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74">
                  <a:moveTo>
                    <a:pt x="0" y="71"/>
                  </a:moveTo>
                  <a:cubicBezTo>
                    <a:pt x="0" y="71"/>
                    <a:pt x="2" y="54"/>
                    <a:pt x="3" y="41"/>
                  </a:cubicBezTo>
                  <a:cubicBezTo>
                    <a:pt x="3" y="36"/>
                    <a:pt x="1" y="21"/>
                    <a:pt x="1" y="16"/>
                  </a:cubicBezTo>
                  <a:cubicBezTo>
                    <a:pt x="1" y="7"/>
                    <a:pt x="3" y="0"/>
                    <a:pt x="7" y="1"/>
                  </a:cubicBezTo>
                  <a:cubicBezTo>
                    <a:pt x="10" y="1"/>
                    <a:pt x="13" y="6"/>
                    <a:pt x="14" y="13"/>
                  </a:cubicBezTo>
                  <a:cubicBezTo>
                    <a:pt x="15" y="17"/>
                    <a:pt x="15" y="32"/>
                    <a:pt x="15" y="42"/>
                  </a:cubicBezTo>
                  <a:cubicBezTo>
                    <a:pt x="14" y="49"/>
                    <a:pt x="9" y="72"/>
                    <a:pt x="9" y="72"/>
                  </a:cubicBezTo>
                  <a:cubicBezTo>
                    <a:pt x="9" y="72"/>
                    <a:pt x="8" y="73"/>
                    <a:pt x="6" y="73"/>
                  </a:cubicBezTo>
                  <a:cubicBezTo>
                    <a:pt x="4" y="74"/>
                    <a:pt x="1" y="72"/>
                    <a:pt x="0" y="71"/>
                  </a:cubicBezTo>
                  <a:close/>
                </a:path>
              </a:pathLst>
            </a:custGeom>
            <a:solidFill>
              <a:srgbClr val="3F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xmlns="" id="{D49FD753-22E7-410A-8934-2BD967EBCCEE}"/>
              </a:ext>
            </a:extLst>
          </p:cNvPr>
          <p:cNvGrpSpPr/>
          <p:nvPr/>
        </p:nvGrpSpPr>
        <p:grpSpPr>
          <a:xfrm>
            <a:off x="2986891" y="4465354"/>
            <a:ext cx="380825" cy="545708"/>
            <a:chOff x="5518852" y="-2223635"/>
            <a:chExt cx="1711482" cy="2452491"/>
          </a:xfrm>
          <a:scene3d>
            <a:camera prst="orthographicFront">
              <a:rot lat="21599986" lon="0" rev="0"/>
            </a:camera>
            <a:lightRig rig="threePt" dir="t"/>
          </a:scene3d>
        </p:grpSpPr>
        <p:sp>
          <p:nvSpPr>
            <p:cNvPr id="107" name="Freeform 3355">
              <a:extLst>
                <a:ext uri="{FF2B5EF4-FFF2-40B4-BE49-F238E27FC236}">
                  <a16:creationId xmlns:a16="http://schemas.microsoft.com/office/drawing/2014/main" xmlns="" id="{4A8BAF2E-4074-4F06-9A19-A55655077EC0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4021" y="-57987"/>
              <a:ext cx="157764" cy="71712"/>
            </a:xfrm>
            <a:custGeom>
              <a:avLst/>
              <a:gdLst>
                <a:gd name="T0" fmla="*/ 0 w 16"/>
                <a:gd name="T1" fmla="*/ 0 h 7"/>
                <a:gd name="T2" fmla="*/ 0 w 16"/>
                <a:gd name="T3" fmla="*/ 2 h 7"/>
                <a:gd name="T4" fmla="*/ 3 w 16"/>
                <a:gd name="T5" fmla="*/ 5 h 7"/>
                <a:gd name="T6" fmla="*/ 14 w 16"/>
                <a:gd name="T7" fmla="*/ 5 h 7"/>
                <a:gd name="T8" fmla="*/ 16 w 16"/>
                <a:gd name="T9" fmla="*/ 2 h 7"/>
                <a:gd name="T10" fmla="*/ 16 w 16"/>
                <a:gd name="T11" fmla="*/ 0 h 7"/>
                <a:gd name="T12" fmla="*/ 14 w 16"/>
                <a:gd name="T13" fmla="*/ 3 h 7"/>
                <a:gd name="T14" fmla="*/ 3 w 16"/>
                <a:gd name="T15" fmla="*/ 3 h 7"/>
                <a:gd name="T16" fmla="*/ 0 w 16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7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5"/>
                    <a:pt x="3" y="5"/>
                  </a:cubicBezTo>
                  <a:cubicBezTo>
                    <a:pt x="6" y="7"/>
                    <a:pt x="11" y="7"/>
                    <a:pt x="14" y="5"/>
                  </a:cubicBezTo>
                  <a:cubicBezTo>
                    <a:pt x="15" y="5"/>
                    <a:pt x="16" y="3"/>
                    <a:pt x="16" y="2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1"/>
                    <a:pt x="15" y="3"/>
                    <a:pt x="14" y="3"/>
                  </a:cubicBezTo>
                  <a:cubicBezTo>
                    <a:pt x="11" y="5"/>
                    <a:pt x="6" y="5"/>
                    <a:pt x="3" y="3"/>
                  </a:cubicBezTo>
                  <a:cubicBezTo>
                    <a:pt x="1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98A6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8" name="Freeform 3356">
              <a:extLst>
                <a:ext uri="{FF2B5EF4-FFF2-40B4-BE49-F238E27FC236}">
                  <a16:creationId xmlns:a16="http://schemas.microsoft.com/office/drawing/2014/main" xmlns="" id="{51736E4D-B166-49E2-B453-415E219C7AA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4021" y="-105793"/>
              <a:ext cx="167325" cy="95614"/>
            </a:xfrm>
            <a:custGeom>
              <a:avLst/>
              <a:gdLst>
                <a:gd name="T0" fmla="*/ 3 w 17"/>
                <a:gd name="T1" fmla="*/ 2 h 10"/>
                <a:gd name="T2" fmla="*/ 3 w 17"/>
                <a:gd name="T3" fmla="*/ 8 h 10"/>
                <a:gd name="T4" fmla="*/ 14 w 17"/>
                <a:gd name="T5" fmla="*/ 8 h 10"/>
                <a:gd name="T6" fmla="*/ 14 w 17"/>
                <a:gd name="T7" fmla="*/ 2 h 10"/>
                <a:gd name="T8" fmla="*/ 3 w 17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3" y="2"/>
                  </a:moveTo>
                  <a:cubicBezTo>
                    <a:pt x="0" y="4"/>
                    <a:pt x="0" y="7"/>
                    <a:pt x="3" y="8"/>
                  </a:cubicBezTo>
                  <a:cubicBezTo>
                    <a:pt x="6" y="10"/>
                    <a:pt x="11" y="10"/>
                    <a:pt x="14" y="8"/>
                  </a:cubicBezTo>
                  <a:cubicBezTo>
                    <a:pt x="17" y="7"/>
                    <a:pt x="17" y="4"/>
                    <a:pt x="14" y="2"/>
                  </a:cubicBezTo>
                  <a:cubicBezTo>
                    <a:pt x="11" y="0"/>
                    <a:pt x="6" y="0"/>
                    <a:pt x="3" y="2"/>
                  </a:cubicBezTo>
                  <a:close/>
                </a:path>
              </a:pathLst>
            </a:custGeom>
            <a:solidFill>
              <a:srgbClr val="D7E1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9" name="Freeform 3357">
              <a:extLst>
                <a:ext uri="{FF2B5EF4-FFF2-40B4-BE49-F238E27FC236}">
                  <a16:creationId xmlns:a16="http://schemas.microsoft.com/office/drawing/2014/main" xmlns="" id="{296E56D8-B1E8-4E7B-A253-C2038E7A8E7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7358" y="-493030"/>
              <a:ext cx="157764" cy="76491"/>
            </a:xfrm>
            <a:custGeom>
              <a:avLst/>
              <a:gdLst>
                <a:gd name="T0" fmla="*/ 0 w 16"/>
                <a:gd name="T1" fmla="*/ 1 h 8"/>
                <a:gd name="T2" fmla="*/ 0 w 16"/>
                <a:gd name="T3" fmla="*/ 3 h 8"/>
                <a:gd name="T4" fmla="*/ 2 w 16"/>
                <a:gd name="T5" fmla="*/ 6 h 8"/>
                <a:gd name="T6" fmla="*/ 13 w 16"/>
                <a:gd name="T7" fmla="*/ 6 h 8"/>
                <a:gd name="T8" fmla="*/ 16 w 16"/>
                <a:gd name="T9" fmla="*/ 3 h 8"/>
                <a:gd name="T10" fmla="*/ 16 w 16"/>
                <a:gd name="T11" fmla="*/ 0 h 8"/>
                <a:gd name="T12" fmla="*/ 13 w 16"/>
                <a:gd name="T13" fmla="*/ 4 h 8"/>
                <a:gd name="T14" fmla="*/ 2 w 16"/>
                <a:gd name="T15" fmla="*/ 4 h 8"/>
                <a:gd name="T16" fmla="*/ 0 w 16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8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5" y="8"/>
                    <a:pt x="10" y="8"/>
                    <a:pt x="13" y="6"/>
                  </a:cubicBezTo>
                  <a:cubicBezTo>
                    <a:pt x="15" y="5"/>
                    <a:pt x="16" y="4"/>
                    <a:pt x="16" y="3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2"/>
                    <a:pt x="15" y="3"/>
                    <a:pt x="13" y="4"/>
                  </a:cubicBezTo>
                  <a:cubicBezTo>
                    <a:pt x="10" y="5"/>
                    <a:pt x="5" y="5"/>
                    <a:pt x="2" y="4"/>
                  </a:cubicBezTo>
                  <a:cubicBezTo>
                    <a:pt x="1" y="3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98A6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0" name="Freeform 3358">
              <a:extLst>
                <a:ext uri="{FF2B5EF4-FFF2-40B4-BE49-F238E27FC236}">
                  <a16:creationId xmlns:a16="http://schemas.microsoft.com/office/drawing/2014/main" xmlns="" id="{814F3FA2-54B5-4532-B2B7-54609329E27C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7797" y="-536054"/>
              <a:ext cx="167325" cy="90834"/>
            </a:xfrm>
            <a:custGeom>
              <a:avLst/>
              <a:gdLst>
                <a:gd name="T0" fmla="*/ 3 w 17"/>
                <a:gd name="T1" fmla="*/ 1 h 9"/>
                <a:gd name="T2" fmla="*/ 3 w 17"/>
                <a:gd name="T3" fmla="*/ 8 h 9"/>
                <a:gd name="T4" fmla="*/ 14 w 17"/>
                <a:gd name="T5" fmla="*/ 8 h 9"/>
                <a:gd name="T6" fmla="*/ 14 w 17"/>
                <a:gd name="T7" fmla="*/ 1 h 9"/>
                <a:gd name="T8" fmla="*/ 3 w 17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3" y="1"/>
                  </a:moveTo>
                  <a:cubicBezTo>
                    <a:pt x="0" y="3"/>
                    <a:pt x="0" y="6"/>
                    <a:pt x="3" y="8"/>
                  </a:cubicBezTo>
                  <a:cubicBezTo>
                    <a:pt x="6" y="9"/>
                    <a:pt x="11" y="9"/>
                    <a:pt x="14" y="8"/>
                  </a:cubicBezTo>
                  <a:cubicBezTo>
                    <a:pt x="17" y="6"/>
                    <a:pt x="17" y="3"/>
                    <a:pt x="14" y="1"/>
                  </a:cubicBezTo>
                  <a:cubicBezTo>
                    <a:pt x="11" y="0"/>
                    <a:pt x="6" y="0"/>
                    <a:pt x="3" y="1"/>
                  </a:cubicBezTo>
                  <a:close/>
                </a:path>
              </a:pathLst>
            </a:custGeom>
            <a:solidFill>
              <a:srgbClr val="D7E1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1" name="Freeform 3359">
              <a:extLst>
                <a:ext uri="{FF2B5EF4-FFF2-40B4-BE49-F238E27FC236}">
                  <a16:creationId xmlns:a16="http://schemas.microsoft.com/office/drawing/2014/main" xmlns="" id="{72919AD4-B391-485F-A952-2DA69C053110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1828" y="-822895"/>
              <a:ext cx="62150" cy="774470"/>
            </a:xfrm>
            <a:custGeom>
              <a:avLst/>
              <a:gdLst>
                <a:gd name="T0" fmla="*/ 0 w 6"/>
                <a:gd name="T1" fmla="*/ 0 h 78"/>
                <a:gd name="T2" fmla="*/ 0 w 6"/>
                <a:gd name="T3" fmla="*/ 76 h 78"/>
                <a:gd name="T4" fmla="*/ 1 w 6"/>
                <a:gd name="T5" fmla="*/ 77 h 78"/>
                <a:gd name="T6" fmla="*/ 5 w 6"/>
                <a:gd name="T7" fmla="*/ 77 h 78"/>
                <a:gd name="T8" fmla="*/ 6 w 6"/>
                <a:gd name="T9" fmla="*/ 76 h 78"/>
                <a:gd name="T10" fmla="*/ 6 w 6"/>
                <a:gd name="T11" fmla="*/ 0 h 78"/>
                <a:gd name="T12" fmla="*/ 5 w 6"/>
                <a:gd name="T13" fmla="*/ 1 h 78"/>
                <a:gd name="T14" fmla="*/ 1 w 6"/>
                <a:gd name="T15" fmla="*/ 1 h 78"/>
                <a:gd name="T16" fmla="*/ 0 w 6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78">
                  <a:moveTo>
                    <a:pt x="0" y="0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0" y="77"/>
                    <a:pt x="1" y="77"/>
                    <a:pt x="1" y="77"/>
                  </a:cubicBezTo>
                  <a:cubicBezTo>
                    <a:pt x="2" y="78"/>
                    <a:pt x="4" y="78"/>
                    <a:pt x="5" y="77"/>
                  </a:cubicBezTo>
                  <a:cubicBezTo>
                    <a:pt x="6" y="77"/>
                    <a:pt x="6" y="77"/>
                    <a:pt x="6" y="76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1"/>
                    <a:pt x="5" y="1"/>
                  </a:cubicBezTo>
                  <a:cubicBezTo>
                    <a:pt x="4" y="2"/>
                    <a:pt x="2" y="2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8A6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2" name="Freeform 3360">
              <a:extLst>
                <a:ext uri="{FF2B5EF4-FFF2-40B4-BE49-F238E27FC236}">
                  <a16:creationId xmlns:a16="http://schemas.microsoft.com/office/drawing/2014/main" xmlns="" id="{75655F65-68DE-4102-A6E7-E53A234695B7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1828" y="-602984"/>
              <a:ext cx="62150" cy="38245"/>
            </a:xfrm>
            <a:custGeom>
              <a:avLst/>
              <a:gdLst>
                <a:gd name="T0" fmla="*/ 1 w 6"/>
                <a:gd name="T1" fmla="*/ 1 h 4"/>
                <a:gd name="T2" fmla="*/ 1 w 6"/>
                <a:gd name="T3" fmla="*/ 3 h 4"/>
                <a:gd name="T4" fmla="*/ 5 w 6"/>
                <a:gd name="T5" fmla="*/ 3 h 4"/>
                <a:gd name="T6" fmla="*/ 5 w 6"/>
                <a:gd name="T7" fmla="*/ 1 h 4"/>
                <a:gd name="T8" fmla="*/ 1 w 6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1" y="1"/>
                  </a:moveTo>
                  <a:cubicBezTo>
                    <a:pt x="0" y="1"/>
                    <a:pt x="0" y="2"/>
                    <a:pt x="1" y="3"/>
                  </a:cubicBezTo>
                  <a:cubicBezTo>
                    <a:pt x="2" y="4"/>
                    <a:pt x="4" y="4"/>
                    <a:pt x="5" y="3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273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3" name="Freeform 3361">
              <a:extLst>
                <a:ext uri="{FF2B5EF4-FFF2-40B4-BE49-F238E27FC236}">
                  <a16:creationId xmlns:a16="http://schemas.microsoft.com/office/drawing/2014/main" xmlns="" id="{8EBB22EA-67C9-4EF9-A01B-6F31BB5BBBE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5165" y="-1257938"/>
              <a:ext cx="62150" cy="784031"/>
            </a:xfrm>
            <a:custGeom>
              <a:avLst/>
              <a:gdLst>
                <a:gd name="T0" fmla="*/ 0 w 6"/>
                <a:gd name="T1" fmla="*/ 0 h 79"/>
                <a:gd name="T2" fmla="*/ 0 w 6"/>
                <a:gd name="T3" fmla="*/ 77 h 79"/>
                <a:gd name="T4" fmla="*/ 1 w 6"/>
                <a:gd name="T5" fmla="*/ 78 h 79"/>
                <a:gd name="T6" fmla="*/ 5 w 6"/>
                <a:gd name="T7" fmla="*/ 78 h 79"/>
                <a:gd name="T8" fmla="*/ 6 w 6"/>
                <a:gd name="T9" fmla="*/ 77 h 79"/>
                <a:gd name="T10" fmla="*/ 6 w 6"/>
                <a:gd name="T11" fmla="*/ 0 h 79"/>
                <a:gd name="T12" fmla="*/ 5 w 6"/>
                <a:gd name="T13" fmla="*/ 2 h 79"/>
                <a:gd name="T14" fmla="*/ 1 w 6"/>
                <a:gd name="T15" fmla="*/ 2 h 79"/>
                <a:gd name="T16" fmla="*/ 0 w 6"/>
                <a:gd name="T1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79">
                  <a:moveTo>
                    <a:pt x="0" y="0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8"/>
                    <a:pt x="1" y="78"/>
                  </a:cubicBezTo>
                  <a:cubicBezTo>
                    <a:pt x="2" y="79"/>
                    <a:pt x="4" y="79"/>
                    <a:pt x="5" y="78"/>
                  </a:cubicBezTo>
                  <a:cubicBezTo>
                    <a:pt x="6" y="78"/>
                    <a:pt x="6" y="77"/>
                    <a:pt x="6" y="7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5" y="1"/>
                    <a:pt x="5" y="2"/>
                  </a:cubicBezTo>
                  <a:cubicBezTo>
                    <a:pt x="4" y="2"/>
                    <a:pt x="2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98A6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4" name="Freeform 3362">
              <a:extLst>
                <a:ext uri="{FF2B5EF4-FFF2-40B4-BE49-F238E27FC236}">
                  <a16:creationId xmlns:a16="http://schemas.microsoft.com/office/drawing/2014/main" xmlns="" id="{65745835-7426-4AC3-B409-5893A150D9A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5165" y="-1028466"/>
              <a:ext cx="62150" cy="28684"/>
            </a:xfrm>
            <a:custGeom>
              <a:avLst/>
              <a:gdLst>
                <a:gd name="T0" fmla="*/ 1 w 6"/>
                <a:gd name="T1" fmla="*/ 0 h 3"/>
                <a:gd name="T2" fmla="*/ 1 w 6"/>
                <a:gd name="T3" fmla="*/ 3 h 3"/>
                <a:gd name="T4" fmla="*/ 5 w 6"/>
                <a:gd name="T5" fmla="*/ 3 h 3"/>
                <a:gd name="T6" fmla="*/ 5 w 6"/>
                <a:gd name="T7" fmla="*/ 0 h 3"/>
                <a:gd name="T8" fmla="*/ 1 w 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1" y="0"/>
                  </a:moveTo>
                  <a:cubicBezTo>
                    <a:pt x="0" y="1"/>
                    <a:pt x="0" y="2"/>
                    <a:pt x="1" y="3"/>
                  </a:cubicBezTo>
                  <a:cubicBezTo>
                    <a:pt x="2" y="3"/>
                    <a:pt x="4" y="3"/>
                    <a:pt x="5" y="3"/>
                  </a:cubicBezTo>
                  <a:cubicBezTo>
                    <a:pt x="6" y="2"/>
                    <a:pt x="6" y="1"/>
                    <a:pt x="5" y="0"/>
                  </a:cubicBezTo>
                  <a:cubicBezTo>
                    <a:pt x="4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273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5" name="Freeform 3363">
              <a:extLst>
                <a:ext uri="{FF2B5EF4-FFF2-40B4-BE49-F238E27FC236}">
                  <a16:creationId xmlns:a16="http://schemas.microsoft.com/office/drawing/2014/main" xmlns="" id="{6EC27603-B54F-4BEF-9A90-A8AD1E30F7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7404" y="-1109736"/>
              <a:ext cx="47807" cy="19123"/>
            </a:xfrm>
            <a:custGeom>
              <a:avLst/>
              <a:gdLst>
                <a:gd name="T0" fmla="*/ 2 w 5"/>
                <a:gd name="T1" fmla="*/ 2 h 2"/>
                <a:gd name="T2" fmla="*/ 5 w 5"/>
                <a:gd name="T3" fmla="*/ 0 h 2"/>
                <a:gd name="T4" fmla="*/ 3 w 5"/>
                <a:gd name="T5" fmla="*/ 0 h 2"/>
                <a:gd name="T6" fmla="*/ 0 w 5"/>
                <a:gd name="T7" fmla="*/ 2 h 2"/>
                <a:gd name="T8" fmla="*/ 2 w 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2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2" y="2"/>
                  </a:cubicBezTo>
                  <a:close/>
                </a:path>
              </a:pathLst>
            </a:custGeom>
            <a:solidFill>
              <a:srgbClr val="D7E1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6" name="Freeform 3364">
              <a:extLst>
                <a:ext uri="{FF2B5EF4-FFF2-40B4-BE49-F238E27FC236}">
                  <a16:creationId xmlns:a16="http://schemas.microsoft.com/office/drawing/2014/main" xmlns="" id="{D5C4D00C-53FA-4FAF-8856-6706B866FE7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6527" y="-1109736"/>
              <a:ext cx="1075654" cy="626270"/>
            </a:xfrm>
            <a:custGeom>
              <a:avLst/>
              <a:gdLst>
                <a:gd name="T0" fmla="*/ 219 w 225"/>
                <a:gd name="T1" fmla="*/ 131 h 131"/>
                <a:gd name="T2" fmla="*/ 225 w 225"/>
                <a:gd name="T3" fmla="*/ 127 h 131"/>
                <a:gd name="T4" fmla="*/ 6 w 225"/>
                <a:gd name="T5" fmla="*/ 0 h 131"/>
                <a:gd name="T6" fmla="*/ 0 w 225"/>
                <a:gd name="T7" fmla="*/ 4 h 131"/>
                <a:gd name="T8" fmla="*/ 219 w 225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131">
                  <a:moveTo>
                    <a:pt x="219" y="131"/>
                  </a:moveTo>
                  <a:lnTo>
                    <a:pt x="225" y="127"/>
                  </a:lnTo>
                  <a:lnTo>
                    <a:pt x="6" y="0"/>
                  </a:lnTo>
                  <a:lnTo>
                    <a:pt x="0" y="4"/>
                  </a:lnTo>
                  <a:lnTo>
                    <a:pt x="219" y="131"/>
                  </a:lnTo>
                  <a:close/>
                </a:path>
              </a:pathLst>
            </a:custGeom>
            <a:solidFill>
              <a:srgbClr val="D7E1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7" name="Freeform 3365">
              <a:extLst>
                <a:ext uri="{FF2B5EF4-FFF2-40B4-BE49-F238E27FC236}">
                  <a16:creationId xmlns:a16="http://schemas.microsoft.com/office/drawing/2014/main" xmlns="" id="{8ED5B2FC-98D4-4C6D-B3E3-4865C15D1F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6527" y="-1109736"/>
              <a:ext cx="1075654" cy="626270"/>
            </a:xfrm>
            <a:custGeom>
              <a:avLst/>
              <a:gdLst>
                <a:gd name="T0" fmla="*/ 219 w 225"/>
                <a:gd name="T1" fmla="*/ 131 h 131"/>
                <a:gd name="T2" fmla="*/ 225 w 225"/>
                <a:gd name="T3" fmla="*/ 127 h 131"/>
                <a:gd name="T4" fmla="*/ 6 w 225"/>
                <a:gd name="T5" fmla="*/ 0 h 131"/>
                <a:gd name="T6" fmla="*/ 0 w 225"/>
                <a:gd name="T7" fmla="*/ 4 h 131"/>
                <a:gd name="T8" fmla="*/ 219 w 225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131">
                  <a:moveTo>
                    <a:pt x="219" y="131"/>
                  </a:moveTo>
                  <a:lnTo>
                    <a:pt x="225" y="127"/>
                  </a:lnTo>
                  <a:lnTo>
                    <a:pt x="6" y="0"/>
                  </a:lnTo>
                  <a:lnTo>
                    <a:pt x="0" y="4"/>
                  </a:lnTo>
                  <a:lnTo>
                    <a:pt x="219" y="13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8" name="Freeform 3366">
              <a:extLst>
                <a:ext uri="{FF2B5EF4-FFF2-40B4-BE49-F238E27FC236}">
                  <a16:creationId xmlns:a16="http://schemas.microsoft.com/office/drawing/2014/main" xmlns="" id="{3BAFA7B6-C2E0-4CA2-9375-2E701E77CFE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3493" y="-502591"/>
              <a:ext cx="47807" cy="57368"/>
            </a:xfrm>
            <a:custGeom>
              <a:avLst/>
              <a:gdLst>
                <a:gd name="T0" fmla="*/ 1 w 5"/>
                <a:gd name="T1" fmla="*/ 6 h 6"/>
                <a:gd name="T2" fmla="*/ 4 w 5"/>
                <a:gd name="T3" fmla="*/ 4 h 6"/>
                <a:gd name="T4" fmla="*/ 5 w 5"/>
                <a:gd name="T5" fmla="*/ 3 h 6"/>
                <a:gd name="T6" fmla="*/ 3 w 5"/>
                <a:gd name="T7" fmla="*/ 0 h 6"/>
                <a:gd name="T8" fmla="*/ 0 w 5"/>
                <a:gd name="T9" fmla="*/ 2 h 6"/>
                <a:gd name="T10" fmla="*/ 2 w 5"/>
                <a:gd name="T11" fmla="*/ 5 h 6"/>
                <a:gd name="T12" fmla="*/ 1 w 5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6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4"/>
                    <a:pt x="2" y="5"/>
                  </a:cubicBezTo>
                  <a:cubicBezTo>
                    <a:pt x="2" y="6"/>
                    <a:pt x="2" y="6"/>
                    <a:pt x="1" y="6"/>
                  </a:cubicBezTo>
                  <a:close/>
                </a:path>
              </a:pathLst>
            </a:custGeom>
            <a:solidFill>
              <a:srgbClr val="D7E1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9" name="Freeform 3367">
              <a:extLst>
                <a:ext uri="{FF2B5EF4-FFF2-40B4-BE49-F238E27FC236}">
                  <a16:creationId xmlns:a16="http://schemas.microsoft.com/office/drawing/2014/main" xmlns="" id="{9C5C4B77-223C-43D4-A74C-45C404F4EFB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7404" y="-1100174"/>
              <a:ext cx="1085215" cy="664516"/>
            </a:xfrm>
            <a:custGeom>
              <a:avLst/>
              <a:gdLst>
                <a:gd name="T0" fmla="*/ 2 w 109"/>
                <a:gd name="T1" fmla="*/ 1 h 67"/>
                <a:gd name="T2" fmla="*/ 0 w 109"/>
                <a:gd name="T3" fmla="*/ 2 h 67"/>
                <a:gd name="T4" fmla="*/ 2 w 109"/>
                <a:gd name="T5" fmla="*/ 5 h 67"/>
                <a:gd name="T6" fmla="*/ 107 w 109"/>
                <a:gd name="T7" fmla="*/ 66 h 67"/>
                <a:gd name="T8" fmla="*/ 109 w 109"/>
                <a:gd name="T9" fmla="*/ 65 h 67"/>
                <a:gd name="T10" fmla="*/ 107 w 109"/>
                <a:gd name="T11" fmla="*/ 62 h 67"/>
                <a:gd name="T12" fmla="*/ 2 w 109"/>
                <a:gd name="T13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67">
                  <a:moveTo>
                    <a:pt x="2" y="1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5"/>
                    <a:pt x="2" y="5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8" y="67"/>
                    <a:pt x="109" y="66"/>
                    <a:pt x="109" y="65"/>
                  </a:cubicBezTo>
                  <a:cubicBezTo>
                    <a:pt x="109" y="64"/>
                    <a:pt x="108" y="62"/>
                    <a:pt x="107" y="62"/>
                  </a:cubicBezTo>
                  <a:cubicBezTo>
                    <a:pt x="2" y="1"/>
                    <a:pt x="2" y="1"/>
                    <a:pt x="2" y="1"/>
                  </a:cubicBezTo>
                </a:path>
              </a:pathLst>
            </a:custGeom>
            <a:solidFill>
              <a:srgbClr val="A6BB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0" name="Freeform 3368">
              <a:extLst>
                <a:ext uri="{FF2B5EF4-FFF2-40B4-BE49-F238E27FC236}">
                  <a16:creationId xmlns:a16="http://schemas.microsoft.com/office/drawing/2014/main" xmlns="" id="{643039C5-B0EE-4689-9886-371CDA3070D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3493" y="-1616487"/>
              <a:ext cx="19123" cy="1113899"/>
            </a:xfrm>
            <a:custGeom>
              <a:avLst/>
              <a:gdLst>
                <a:gd name="T0" fmla="*/ 0 w 4"/>
                <a:gd name="T1" fmla="*/ 233 h 233"/>
                <a:gd name="T2" fmla="*/ 2 w 4"/>
                <a:gd name="T3" fmla="*/ 230 h 233"/>
                <a:gd name="T4" fmla="*/ 4 w 4"/>
                <a:gd name="T5" fmla="*/ 0 h 233"/>
                <a:gd name="T6" fmla="*/ 0 w 4"/>
                <a:gd name="T7" fmla="*/ 2 h 233"/>
                <a:gd name="T8" fmla="*/ 0 w 4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33">
                  <a:moveTo>
                    <a:pt x="0" y="233"/>
                  </a:moveTo>
                  <a:lnTo>
                    <a:pt x="2" y="23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233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1" name="Freeform 3369">
              <a:extLst>
                <a:ext uri="{FF2B5EF4-FFF2-40B4-BE49-F238E27FC236}">
                  <a16:creationId xmlns:a16="http://schemas.microsoft.com/office/drawing/2014/main" xmlns="" id="{489A69AA-8445-4DBA-954D-6491A93B0B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3493" y="-1616487"/>
              <a:ext cx="19123" cy="1113899"/>
            </a:xfrm>
            <a:custGeom>
              <a:avLst/>
              <a:gdLst>
                <a:gd name="T0" fmla="*/ 0 w 4"/>
                <a:gd name="T1" fmla="*/ 233 h 233"/>
                <a:gd name="T2" fmla="*/ 2 w 4"/>
                <a:gd name="T3" fmla="*/ 230 h 233"/>
                <a:gd name="T4" fmla="*/ 4 w 4"/>
                <a:gd name="T5" fmla="*/ 0 h 233"/>
                <a:gd name="T6" fmla="*/ 0 w 4"/>
                <a:gd name="T7" fmla="*/ 2 h 233"/>
                <a:gd name="T8" fmla="*/ 0 w 4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33">
                  <a:moveTo>
                    <a:pt x="0" y="233"/>
                  </a:moveTo>
                  <a:lnTo>
                    <a:pt x="2" y="23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23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2" name="Freeform 3370">
              <a:extLst>
                <a:ext uri="{FF2B5EF4-FFF2-40B4-BE49-F238E27FC236}">
                  <a16:creationId xmlns:a16="http://schemas.microsoft.com/office/drawing/2014/main" xmlns="" id="{2189FC97-422C-4DC6-86E8-492CAD6A658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5211" y="-2204512"/>
              <a:ext cx="1037408" cy="597586"/>
            </a:xfrm>
            <a:custGeom>
              <a:avLst/>
              <a:gdLst>
                <a:gd name="T0" fmla="*/ 213 w 217"/>
                <a:gd name="T1" fmla="*/ 125 h 125"/>
                <a:gd name="T2" fmla="*/ 217 w 217"/>
                <a:gd name="T3" fmla="*/ 123 h 125"/>
                <a:gd name="T4" fmla="*/ 5 w 217"/>
                <a:gd name="T5" fmla="*/ 0 h 125"/>
                <a:gd name="T6" fmla="*/ 0 w 217"/>
                <a:gd name="T7" fmla="*/ 3 h 125"/>
                <a:gd name="T8" fmla="*/ 213 w 217"/>
                <a:gd name="T9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125">
                  <a:moveTo>
                    <a:pt x="213" y="125"/>
                  </a:moveTo>
                  <a:lnTo>
                    <a:pt x="217" y="123"/>
                  </a:lnTo>
                  <a:lnTo>
                    <a:pt x="5" y="0"/>
                  </a:lnTo>
                  <a:lnTo>
                    <a:pt x="0" y="3"/>
                  </a:lnTo>
                  <a:lnTo>
                    <a:pt x="213" y="125"/>
                  </a:lnTo>
                  <a:close/>
                </a:path>
              </a:pathLst>
            </a:custGeom>
            <a:solidFill>
              <a:srgbClr val="D1B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3" name="Freeform 3371">
              <a:extLst>
                <a:ext uri="{FF2B5EF4-FFF2-40B4-BE49-F238E27FC236}">
                  <a16:creationId xmlns:a16="http://schemas.microsoft.com/office/drawing/2014/main" xmlns="" id="{2D03A374-08BF-4DC9-B411-2D44B2E1AD5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5211" y="-2190168"/>
              <a:ext cx="1018286" cy="1687580"/>
            </a:xfrm>
            <a:custGeom>
              <a:avLst/>
              <a:gdLst>
                <a:gd name="T0" fmla="*/ 213 w 213"/>
                <a:gd name="T1" fmla="*/ 353 h 353"/>
                <a:gd name="T2" fmla="*/ 0 w 213"/>
                <a:gd name="T3" fmla="*/ 230 h 353"/>
                <a:gd name="T4" fmla="*/ 0 w 213"/>
                <a:gd name="T5" fmla="*/ 0 h 353"/>
                <a:gd name="T6" fmla="*/ 213 w 213"/>
                <a:gd name="T7" fmla="*/ 122 h 353"/>
                <a:gd name="T8" fmla="*/ 213 w 213"/>
                <a:gd name="T9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353">
                  <a:moveTo>
                    <a:pt x="213" y="353"/>
                  </a:moveTo>
                  <a:lnTo>
                    <a:pt x="0" y="230"/>
                  </a:lnTo>
                  <a:lnTo>
                    <a:pt x="0" y="0"/>
                  </a:lnTo>
                  <a:lnTo>
                    <a:pt x="213" y="122"/>
                  </a:lnTo>
                  <a:lnTo>
                    <a:pt x="213" y="353"/>
                  </a:lnTo>
                  <a:close/>
                </a:path>
              </a:pathLst>
            </a:custGeom>
            <a:solidFill>
              <a:srgbClr val="F2F2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4" name="Freeform 3372">
              <a:extLst>
                <a:ext uri="{FF2B5EF4-FFF2-40B4-BE49-F238E27FC236}">
                  <a16:creationId xmlns:a16="http://schemas.microsoft.com/office/drawing/2014/main" xmlns="" id="{A9BA000B-4F29-43AF-9856-AC9EF7E22B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5211" y="-2190168"/>
              <a:ext cx="1018286" cy="1687580"/>
            </a:xfrm>
            <a:custGeom>
              <a:avLst/>
              <a:gdLst>
                <a:gd name="T0" fmla="*/ 213 w 213"/>
                <a:gd name="T1" fmla="*/ 353 h 353"/>
                <a:gd name="T2" fmla="*/ 0 w 213"/>
                <a:gd name="T3" fmla="*/ 230 h 353"/>
                <a:gd name="T4" fmla="*/ 0 w 213"/>
                <a:gd name="T5" fmla="*/ 0 h 353"/>
                <a:gd name="T6" fmla="*/ 213 w 213"/>
                <a:gd name="T7" fmla="*/ 122 h 353"/>
                <a:gd name="T8" fmla="*/ 213 w 213"/>
                <a:gd name="T9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353">
                  <a:moveTo>
                    <a:pt x="213" y="353"/>
                  </a:moveTo>
                  <a:lnTo>
                    <a:pt x="0" y="230"/>
                  </a:lnTo>
                  <a:lnTo>
                    <a:pt x="0" y="0"/>
                  </a:lnTo>
                  <a:lnTo>
                    <a:pt x="213" y="122"/>
                  </a:lnTo>
                  <a:lnTo>
                    <a:pt x="213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5" name="Freeform 3373">
              <a:extLst>
                <a:ext uri="{FF2B5EF4-FFF2-40B4-BE49-F238E27FC236}">
                  <a16:creationId xmlns:a16="http://schemas.microsoft.com/office/drawing/2014/main" xmlns="" id="{E121E0BA-EEDB-4DAA-864B-6E0F028696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6088" y="-2223635"/>
              <a:ext cx="1085215" cy="626270"/>
            </a:xfrm>
            <a:custGeom>
              <a:avLst/>
              <a:gdLst>
                <a:gd name="T0" fmla="*/ 221 w 227"/>
                <a:gd name="T1" fmla="*/ 131 h 131"/>
                <a:gd name="T2" fmla="*/ 227 w 227"/>
                <a:gd name="T3" fmla="*/ 127 h 131"/>
                <a:gd name="T4" fmla="*/ 6 w 227"/>
                <a:gd name="T5" fmla="*/ 0 h 131"/>
                <a:gd name="T6" fmla="*/ 0 w 227"/>
                <a:gd name="T7" fmla="*/ 4 h 131"/>
                <a:gd name="T8" fmla="*/ 221 w 227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131">
                  <a:moveTo>
                    <a:pt x="221" y="131"/>
                  </a:moveTo>
                  <a:lnTo>
                    <a:pt x="227" y="127"/>
                  </a:lnTo>
                  <a:lnTo>
                    <a:pt x="6" y="0"/>
                  </a:lnTo>
                  <a:lnTo>
                    <a:pt x="0" y="4"/>
                  </a:lnTo>
                  <a:lnTo>
                    <a:pt x="221" y="131"/>
                  </a:lnTo>
                  <a:close/>
                </a:path>
              </a:pathLst>
            </a:custGeom>
            <a:solidFill>
              <a:srgbClr val="D7E1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6" name="Freeform 3374">
              <a:extLst>
                <a:ext uri="{FF2B5EF4-FFF2-40B4-BE49-F238E27FC236}">
                  <a16:creationId xmlns:a16="http://schemas.microsoft.com/office/drawing/2014/main" xmlns="" id="{EF8A0415-8B07-4DED-A25B-B3293AC0D3DA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2616" y="-1616487"/>
              <a:ext cx="38245" cy="57368"/>
            </a:xfrm>
            <a:custGeom>
              <a:avLst/>
              <a:gdLst>
                <a:gd name="T0" fmla="*/ 1 w 4"/>
                <a:gd name="T1" fmla="*/ 6 h 6"/>
                <a:gd name="T2" fmla="*/ 4 w 4"/>
                <a:gd name="T3" fmla="*/ 5 h 6"/>
                <a:gd name="T4" fmla="*/ 4 w 4"/>
                <a:gd name="T5" fmla="*/ 3 h 6"/>
                <a:gd name="T6" fmla="*/ 3 w 4"/>
                <a:gd name="T7" fmla="*/ 0 h 6"/>
                <a:gd name="T8" fmla="*/ 0 w 4"/>
                <a:gd name="T9" fmla="*/ 2 h 6"/>
                <a:gd name="T10" fmla="*/ 1 w 4"/>
                <a:gd name="T11" fmla="*/ 5 h 6"/>
                <a:gd name="T12" fmla="*/ 1 w 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1" y="6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2"/>
                    <a:pt x="4" y="1"/>
                    <a:pt x="3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4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solidFill>
              <a:srgbClr val="D7E1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7" name="Freeform 3375">
              <a:extLst>
                <a:ext uri="{FF2B5EF4-FFF2-40B4-BE49-F238E27FC236}">
                  <a16:creationId xmlns:a16="http://schemas.microsoft.com/office/drawing/2014/main" xmlns="" id="{1CD0B2BB-0FC6-42E6-9DF1-898DB76CC6C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6965" y="-2214073"/>
              <a:ext cx="1085215" cy="669295"/>
            </a:xfrm>
            <a:custGeom>
              <a:avLst/>
              <a:gdLst>
                <a:gd name="T0" fmla="*/ 2 w 109"/>
                <a:gd name="T1" fmla="*/ 1 h 67"/>
                <a:gd name="T2" fmla="*/ 0 w 109"/>
                <a:gd name="T3" fmla="*/ 2 h 67"/>
                <a:gd name="T4" fmla="*/ 2 w 109"/>
                <a:gd name="T5" fmla="*/ 5 h 67"/>
                <a:gd name="T6" fmla="*/ 108 w 109"/>
                <a:gd name="T7" fmla="*/ 66 h 67"/>
                <a:gd name="T8" fmla="*/ 109 w 109"/>
                <a:gd name="T9" fmla="*/ 65 h 67"/>
                <a:gd name="T10" fmla="*/ 108 w 109"/>
                <a:gd name="T11" fmla="*/ 62 h 67"/>
                <a:gd name="T12" fmla="*/ 2 w 109"/>
                <a:gd name="T13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67">
                  <a:moveTo>
                    <a:pt x="2" y="1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5"/>
                    <a:pt x="2" y="5"/>
                  </a:cubicBezTo>
                  <a:cubicBezTo>
                    <a:pt x="108" y="66"/>
                    <a:pt x="108" y="66"/>
                    <a:pt x="108" y="66"/>
                  </a:cubicBezTo>
                  <a:cubicBezTo>
                    <a:pt x="109" y="67"/>
                    <a:pt x="109" y="66"/>
                    <a:pt x="109" y="65"/>
                  </a:cubicBezTo>
                  <a:cubicBezTo>
                    <a:pt x="109" y="64"/>
                    <a:pt x="109" y="62"/>
                    <a:pt x="108" y="62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A6BB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8" name="Freeform 3376">
              <a:extLst>
                <a:ext uri="{FF2B5EF4-FFF2-40B4-BE49-F238E27FC236}">
                  <a16:creationId xmlns:a16="http://schemas.microsoft.com/office/drawing/2014/main" xmlns="" id="{AEDFD4D6-953E-472C-A37B-19DF36C9F96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4067" y="-1387015"/>
              <a:ext cx="9561" cy="9561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9" name="Freeform 3377">
              <a:extLst>
                <a:ext uri="{FF2B5EF4-FFF2-40B4-BE49-F238E27FC236}">
                  <a16:creationId xmlns:a16="http://schemas.microsoft.com/office/drawing/2014/main" xmlns="" id="{4A096F9A-3215-43CB-B6B8-F29684D37E07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3101" y="-1415699"/>
              <a:ext cx="28684" cy="28684"/>
            </a:xfrm>
            <a:custGeom>
              <a:avLst/>
              <a:gdLst>
                <a:gd name="T0" fmla="*/ 6 w 6"/>
                <a:gd name="T1" fmla="*/ 4 h 6"/>
                <a:gd name="T2" fmla="*/ 6 w 6"/>
                <a:gd name="T3" fmla="*/ 4 h 6"/>
                <a:gd name="T4" fmla="*/ 6 w 6"/>
                <a:gd name="T5" fmla="*/ 6 h 6"/>
                <a:gd name="T6" fmla="*/ 0 w 6"/>
                <a:gd name="T7" fmla="*/ 2 h 6"/>
                <a:gd name="T8" fmla="*/ 0 w 6"/>
                <a:gd name="T9" fmla="*/ 0 h 6"/>
                <a:gd name="T10" fmla="*/ 6 w 6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6" y="4"/>
                  </a:moveTo>
                  <a:lnTo>
                    <a:pt x="6" y="4"/>
                  </a:lnTo>
                  <a:lnTo>
                    <a:pt x="6" y="6"/>
                  </a:lnTo>
                  <a:lnTo>
                    <a:pt x="0" y="2"/>
                  </a:lnTo>
                  <a:lnTo>
                    <a:pt x="0" y="0"/>
                  </a:lnTo>
                  <a:lnTo>
                    <a:pt x="6" y="4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0" name="Freeform 3378">
              <a:extLst>
                <a:ext uri="{FF2B5EF4-FFF2-40B4-BE49-F238E27FC236}">
                  <a16:creationId xmlns:a16="http://schemas.microsoft.com/office/drawing/2014/main" xmlns="" id="{E99E7AF3-DF6B-4C22-A6BD-FACB7F39231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3232" y="-1606926"/>
              <a:ext cx="38245" cy="28684"/>
            </a:xfrm>
            <a:custGeom>
              <a:avLst/>
              <a:gdLst>
                <a:gd name="T0" fmla="*/ 0 w 8"/>
                <a:gd name="T1" fmla="*/ 0 h 6"/>
                <a:gd name="T2" fmla="*/ 2 w 8"/>
                <a:gd name="T3" fmla="*/ 0 h 6"/>
                <a:gd name="T4" fmla="*/ 8 w 8"/>
                <a:gd name="T5" fmla="*/ 4 h 6"/>
                <a:gd name="T6" fmla="*/ 8 w 8"/>
                <a:gd name="T7" fmla="*/ 6 h 6"/>
                <a:gd name="T8" fmla="*/ 0 w 8"/>
                <a:gd name="T9" fmla="*/ 2 h 6"/>
                <a:gd name="T10" fmla="*/ 0 w 8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0" y="0"/>
                  </a:moveTo>
                  <a:lnTo>
                    <a:pt x="2" y="0"/>
                  </a:lnTo>
                  <a:lnTo>
                    <a:pt x="8" y="4"/>
                  </a:lnTo>
                  <a:lnTo>
                    <a:pt x="8" y="6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1" name="Rectangle 3379">
              <a:extLst>
                <a:ext uri="{FF2B5EF4-FFF2-40B4-BE49-F238E27FC236}">
                  <a16:creationId xmlns:a16="http://schemas.microsoft.com/office/drawing/2014/main" xmlns="" id="{5A19CF17-0027-40DD-BB9F-8318F13FAE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23190" y="-1458726"/>
              <a:ext cx="9561" cy="9561"/>
            </a:xfrm>
            <a:prstGeom prst="rect">
              <a:avLst/>
            </a:pr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2" name="Freeform 3380">
              <a:extLst>
                <a:ext uri="{FF2B5EF4-FFF2-40B4-BE49-F238E27FC236}">
                  <a16:creationId xmlns:a16="http://schemas.microsoft.com/office/drawing/2014/main" xmlns="" id="{782E4D41-B50E-4D8D-8A79-67DA3ABF656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4944" y="-1487410"/>
              <a:ext cx="0" cy="9561"/>
            </a:xfrm>
            <a:custGeom>
              <a:avLst/>
              <a:gdLst>
                <a:gd name="T0" fmla="*/ 2 h 2"/>
                <a:gd name="T1" fmla="*/ 0 h 2"/>
                <a:gd name="T2" fmla="*/ 2 h 2"/>
                <a:gd name="T3" fmla="*/ 2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3" name="Freeform 3381">
              <a:extLst>
                <a:ext uri="{FF2B5EF4-FFF2-40B4-BE49-F238E27FC236}">
                  <a16:creationId xmlns:a16="http://schemas.microsoft.com/office/drawing/2014/main" xmlns="" id="{CAF6F564-4568-43E3-8F19-1838565BD74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3232" y="-1645171"/>
              <a:ext cx="38245" cy="28684"/>
            </a:xfrm>
            <a:custGeom>
              <a:avLst/>
              <a:gdLst>
                <a:gd name="T0" fmla="*/ 0 w 8"/>
                <a:gd name="T1" fmla="*/ 0 h 6"/>
                <a:gd name="T2" fmla="*/ 2 w 8"/>
                <a:gd name="T3" fmla="*/ 0 h 6"/>
                <a:gd name="T4" fmla="*/ 8 w 8"/>
                <a:gd name="T5" fmla="*/ 4 h 6"/>
                <a:gd name="T6" fmla="*/ 8 w 8"/>
                <a:gd name="T7" fmla="*/ 6 h 6"/>
                <a:gd name="T8" fmla="*/ 0 w 8"/>
                <a:gd name="T9" fmla="*/ 2 h 6"/>
                <a:gd name="T10" fmla="*/ 0 w 8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0" y="0"/>
                  </a:moveTo>
                  <a:lnTo>
                    <a:pt x="2" y="0"/>
                  </a:lnTo>
                  <a:lnTo>
                    <a:pt x="8" y="4"/>
                  </a:lnTo>
                  <a:lnTo>
                    <a:pt x="8" y="6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4" name="Freeform 3383">
              <a:extLst>
                <a:ext uri="{FF2B5EF4-FFF2-40B4-BE49-F238E27FC236}">
                  <a16:creationId xmlns:a16="http://schemas.microsoft.com/office/drawing/2014/main" xmlns="" id="{0EF6CD8A-AE61-4C14-9EA2-74F84AF1ABB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3232" y="-1688199"/>
              <a:ext cx="368114" cy="559341"/>
            </a:xfrm>
            <a:custGeom>
              <a:avLst/>
              <a:gdLst>
                <a:gd name="T0" fmla="*/ 77 w 77"/>
                <a:gd name="T1" fmla="*/ 117 h 117"/>
                <a:gd name="T2" fmla="*/ 75 w 77"/>
                <a:gd name="T3" fmla="*/ 115 h 117"/>
                <a:gd name="T4" fmla="*/ 75 w 77"/>
                <a:gd name="T5" fmla="*/ 104 h 117"/>
                <a:gd name="T6" fmla="*/ 75 w 77"/>
                <a:gd name="T7" fmla="*/ 96 h 117"/>
                <a:gd name="T8" fmla="*/ 75 w 77"/>
                <a:gd name="T9" fmla="*/ 88 h 117"/>
                <a:gd name="T10" fmla="*/ 75 w 77"/>
                <a:gd name="T11" fmla="*/ 79 h 117"/>
                <a:gd name="T12" fmla="*/ 75 w 77"/>
                <a:gd name="T13" fmla="*/ 69 h 117"/>
                <a:gd name="T14" fmla="*/ 75 w 77"/>
                <a:gd name="T15" fmla="*/ 61 h 117"/>
                <a:gd name="T16" fmla="*/ 75 w 77"/>
                <a:gd name="T17" fmla="*/ 52 h 117"/>
                <a:gd name="T18" fmla="*/ 69 w 77"/>
                <a:gd name="T19" fmla="*/ 40 h 117"/>
                <a:gd name="T20" fmla="*/ 69 w 77"/>
                <a:gd name="T21" fmla="*/ 40 h 117"/>
                <a:gd name="T22" fmla="*/ 63 w 77"/>
                <a:gd name="T23" fmla="*/ 36 h 117"/>
                <a:gd name="T24" fmla="*/ 61 w 77"/>
                <a:gd name="T25" fmla="*/ 36 h 117"/>
                <a:gd name="T26" fmla="*/ 54 w 77"/>
                <a:gd name="T27" fmla="*/ 32 h 117"/>
                <a:gd name="T28" fmla="*/ 54 w 77"/>
                <a:gd name="T29" fmla="*/ 32 h 117"/>
                <a:gd name="T30" fmla="*/ 46 w 77"/>
                <a:gd name="T31" fmla="*/ 27 h 117"/>
                <a:gd name="T32" fmla="*/ 46 w 77"/>
                <a:gd name="T33" fmla="*/ 27 h 117"/>
                <a:gd name="T34" fmla="*/ 40 w 77"/>
                <a:gd name="T35" fmla="*/ 23 h 117"/>
                <a:gd name="T36" fmla="*/ 38 w 77"/>
                <a:gd name="T37" fmla="*/ 23 h 117"/>
                <a:gd name="T38" fmla="*/ 31 w 77"/>
                <a:gd name="T39" fmla="*/ 19 h 117"/>
                <a:gd name="T40" fmla="*/ 31 w 77"/>
                <a:gd name="T41" fmla="*/ 17 h 117"/>
                <a:gd name="T42" fmla="*/ 23 w 77"/>
                <a:gd name="T43" fmla="*/ 15 h 117"/>
                <a:gd name="T44" fmla="*/ 23 w 77"/>
                <a:gd name="T45" fmla="*/ 13 h 117"/>
                <a:gd name="T46" fmla="*/ 17 w 77"/>
                <a:gd name="T47" fmla="*/ 11 h 117"/>
                <a:gd name="T48" fmla="*/ 15 w 77"/>
                <a:gd name="T49" fmla="*/ 9 h 117"/>
                <a:gd name="T50" fmla="*/ 8 w 77"/>
                <a:gd name="T51" fmla="*/ 7 h 117"/>
                <a:gd name="T52" fmla="*/ 8 w 77"/>
                <a:gd name="T53" fmla="*/ 5 h 117"/>
                <a:gd name="T54" fmla="*/ 2 w 77"/>
                <a:gd name="T55" fmla="*/ 3 h 117"/>
                <a:gd name="T56" fmla="*/ 0 w 77"/>
                <a:gd name="T57" fmla="*/ 9 h 117"/>
                <a:gd name="T58" fmla="*/ 2 w 77"/>
                <a:gd name="T59" fmla="*/ 11 h 117"/>
                <a:gd name="T60" fmla="*/ 0 w 77"/>
                <a:gd name="T61" fmla="*/ 17 h 117"/>
                <a:gd name="T62" fmla="*/ 2 w 77"/>
                <a:gd name="T63" fmla="*/ 19 h 117"/>
                <a:gd name="T64" fmla="*/ 0 w 77"/>
                <a:gd name="T65" fmla="*/ 27 h 117"/>
                <a:gd name="T66" fmla="*/ 2 w 77"/>
                <a:gd name="T67" fmla="*/ 27 h 117"/>
                <a:gd name="T68" fmla="*/ 0 w 77"/>
                <a:gd name="T69" fmla="*/ 36 h 117"/>
                <a:gd name="T70" fmla="*/ 2 w 77"/>
                <a:gd name="T71" fmla="*/ 36 h 117"/>
                <a:gd name="T72" fmla="*/ 0 w 77"/>
                <a:gd name="T73" fmla="*/ 44 h 117"/>
                <a:gd name="T74" fmla="*/ 2 w 77"/>
                <a:gd name="T75" fmla="*/ 46 h 117"/>
                <a:gd name="T76" fmla="*/ 0 w 77"/>
                <a:gd name="T77" fmla="*/ 52 h 117"/>
                <a:gd name="T78" fmla="*/ 2 w 77"/>
                <a:gd name="T79" fmla="*/ 54 h 117"/>
                <a:gd name="T80" fmla="*/ 0 w 77"/>
                <a:gd name="T81" fmla="*/ 61 h 117"/>
                <a:gd name="T82" fmla="*/ 0 w 77"/>
                <a:gd name="T83" fmla="*/ 63 h 117"/>
                <a:gd name="T84" fmla="*/ 2 w 77"/>
                <a:gd name="T85" fmla="*/ 71 h 117"/>
                <a:gd name="T86" fmla="*/ 0 w 77"/>
                <a:gd name="T87" fmla="*/ 73 h 117"/>
                <a:gd name="T88" fmla="*/ 77 w 77"/>
                <a:gd name="T89" fmla="*/ 4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7" h="117">
                  <a:moveTo>
                    <a:pt x="77" y="44"/>
                  </a:moveTo>
                  <a:lnTo>
                    <a:pt x="77" y="117"/>
                  </a:lnTo>
                  <a:lnTo>
                    <a:pt x="75" y="117"/>
                  </a:lnTo>
                  <a:lnTo>
                    <a:pt x="75" y="115"/>
                  </a:lnTo>
                  <a:lnTo>
                    <a:pt x="75" y="106"/>
                  </a:lnTo>
                  <a:lnTo>
                    <a:pt x="75" y="104"/>
                  </a:lnTo>
                  <a:lnTo>
                    <a:pt x="75" y="96"/>
                  </a:lnTo>
                  <a:lnTo>
                    <a:pt x="75" y="96"/>
                  </a:lnTo>
                  <a:lnTo>
                    <a:pt x="75" y="88"/>
                  </a:lnTo>
                  <a:lnTo>
                    <a:pt x="75" y="88"/>
                  </a:lnTo>
                  <a:lnTo>
                    <a:pt x="75" y="79"/>
                  </a:lnTo>
                  <a:lnTo>
                    <a:pt x="75" y="79"/>
                  </a:lnTo>
                  <a:lnTo>
                    <a:pt x="75" y="71"/>
                  </a:lnTo>
                  <a:lnTo>
                    <a:pt x="75" y="69"/>
                  </a:lnTo>
                  <a:lnTo>
                    <a:pt x="75" y="63"/>
                  </a:lnTo>
                  <a:lnTo>
                    <a:pt x="75" y="61"/>
                  </a:lnTo>
                  <a:lnTo>
                    <a:pt x="75" y="52"/>
                  </a:lnTo>
                  <a:lnTo>
                    <a:pt x="75" y="52"/>
                  </a:lnTo>
                  <a:lnTo>
                    <a:pt x="75" y="44"/>
                  </a:lnTo>
                  <a:lnTo>
                    <a:pt x="69" y="40"/>
                  </a:lnTo>
                  <a:lnTo>
                    <a:pt x="69" y="40"/>
                  </a:lnTo>
                  <a:lnTo>
                    <a:pt x="69" y="40"/>
                  </a:lnTo>
                  <a:lnTo>
                    <a:pt x="69" y="40"/>
                  </a:lnTo>
                  <a:lnTo>
                    <a:pt x="63" y="36"/>
                  </a:lnTo>
                  <a:lnTo>
                    <a:pt x="63" y="36"/>
                  </a:lnTo>
                  <a:lnTo>
                    <a:pt x="61" y="36"/>
                  </a:lnTo>
                  <a:lnTo>
                    <a:pt x="61" y="36"/>
                  </a:lnTo>
                  <a:lnTo>
                    <a:pt x="54" y="32"/>
                  </a:lnTo>
                  <a:lnTo>
                    <a:pt x="54" y="32"/>
                  </a:lnTo>
                  <a:lnTo>
                    <a:pt x="54" y="32"/>
                  </a:lnTo>
                  <a:lnTo>
                    <a:pt x="54" y="32"/>
                  </a:lnTo>
                  <a:lnTo>
                    <a:pt x="46" y="27"/>
                  </a:lnTo>
                  <a:lnTo>
                    <a:pt x="46" y="27"/>
                  </a:lnTo>
                  <a:lnTo>
                    <a:pt x="46" y="27"/>
                  </a:lnTo>
                  <a:lnTo>
                    <a:pt x="46" y="27"/>
                  </a:lnTo>
                  <a:lnTo>
                    <a:pt x="40" y="23"/>
                  </a:lnTo>
                  <a:lnTo>
                    <a:pt x="40" y="23"/>
                  </a:lnTo>
                  <a:lnTo>
                    <a:pt x="38" y="23"/>
                  </a:lnTo>
                  <a:lnTo>
                    <a:pt x="38" y="23"/>
                  </a:lnTo>
                  <a:lnTo>
                    <a:pt x="31" y="19"/>
                  </a:lnTo>
                  <a:lnTo>
                    <a:pt x="31" y="19"/>
                  </a:lnTo>
                  <a:lnTo>
                    <a:pt x="31" y="17"/>
                  </a:lnTo>
                  <a:lnTo>
                    <a:pt x="31" y="19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3" y="13"/>
                  </a:lnTo>
                  <a:lnTo>
                    <a:pt x="23" y="15"/>
                  </a:lnTo>
                  <a:lnTo>
                    <a:pt x="17" y="11"/>
                  </a:lnTo>
                  <a:lnTo>
                    <a:pt x="17" y="9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8" y="7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2" y="3"/>
                  </a:lnTo>
                  <a:lnTo>
                    <a:pt x="2" y="9"/>
                  </a:lnTo>
                  <a:lnTo>
                    <a:pt x="0" y="9"/>
                  </a:lnTo>
                  <a:lnTo>
                    <a:pt x="0" y="11"/>
                  </a:lnTo>
                  <a:lnTo>
                    <a:pt x="2" y="11"/>
                  </a:lnTo>
                  <a:lnTo>
                    <a:pt x="2" y="17"/>
                  </a:lnTo>
                  <a:lnTo>
                    <a:pt x="0" y="17"/>
                  </a:lnTo>
                  <a:lnTo>
                    <a:pt x="0" y="19"/>
                  </a:lnTo>
                  <a:lnTo>
                    <a:pt x="2" y="19"/>
                  </a:lnTo>
                  <a:lnTo>
                    <a:pt x="2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2" y="27"/>
                  </a:lnTo>
                  <a:lnTo>
                    <a:pt x="2" y="36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2" y="36"/>
                  </a:lnTo>
                  <a:lnTo>
                    <a:pt x="2" y="4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2" y="46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54"/>
                  </a:lnTo>
                  <a:lnTo>
                    <a:pt x="2" y="54"/>
                  </a:lnTo>
                  <a:lnTo>
                    <a:pt x="0" y="63"/>
                  </a:lnTo>
                  <a:lnTo>
                    <a:pt x="0" y="61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0" y="71"/>
                  </a:lnTo>
                  <a:lnTo>
                    <a:pt x="2" y="71"/>
                  </a:lnTo>
                  <a:lnTo>
                    <a:pt x="2" y="73"/>
                  </a:lnTo>
                  <a:lnTo>
                    <a:pt x="0" y="73"/>
                  </a:lnTo>
                  <a:lnTo>
                    <a:pt x="0" y="0"/>
                  </a:lnTo>
                  <a:lnTo>
                    <a:pt x="77" y="44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5" name="Freeform 3384">
              <a:extLst>
                <a:ext uri="{FF2B5EF4-FFF2-40B4-BE49-F238E27FC236}">
                  <a16:creationId xmlns:a16="http://schemas.microsoft.com/office/drawing/2014/main" xmlns="" id="{D65097E0-1DCF-4855-AFF2-15050626921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3232" y="-1396576"/>
              <a:ext cx="19123" cy="19123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2 h 4"/>
                <a:gd name="T4" fmla="*/ 4 w 4"/>
                <a:gd name="T5" fmla="*/ 2 h 4"/>
                <a:gd name="T6" fmla="*/ 4 w 4"/>
                <a:gd name="T7" fmla="*/ 4 h 4"/>
                <a:gd name="T8" fmla="*/ 0 w 4"/>
                <a:gd name="T9" fmla="*/ 2 h 4"/>
                <a:gd name="T10" fmla="*/ 0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0" y="2"/>
                  </a:lnTo>
                  <a:lnTo>
                    <a:pt x="4" y="2"/>
                  </a:lnTo>
                  <a:lnTo>
                    <a:pt x="4" y="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6" name="Freeform 3385">
              <a:extLst>
                <a:ext uri="{FF2B5EF4-FFF2-40B4-BE49-F238E27FC236}">
                  <a16:creationId xmlns:a16="http://schemas.microsoft.com/office/drawing/2014/main" xmlns="" id="{F76957E1-8A54-454C-84C1-C200554B415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3232" y="-1439604"/>
              <a:ext cx="28684" cy="23905"/>
            </a:xfrm>
            <a:custGeom>
              <a:avLst/>
              <a:gdLst>
                <a:gd name="T0" fmla="*/ 0 w 6"/>
                <a:gd name="T1" fmla="*/ 0 h 5"/>
                <a:gd name="T2" fmla="*/ 2 w 6"/>
                <a:gd name="T3" fmla="*/ 0 h 5"/>
                <a:gd name="T4" fmla="*/ 6 w 6"/>
                <a:gd name="T5" fmla="*/ 5 h 5"/>
                <a:gd name="T6" fmla="*/ 6 w 6"/>
                <a:gd name="T7" fmla="*/ 5 h 5"/>
                <a:gd name="T8" fmla="*/ 2 w 6"/>
                <a:gd name="T9" fmla="*/ 2 h 5"/>
                <a:gd name="T10" fmla="*/ 0 w 6"/>
                <a:gd name="T11" fmla="*/ 2 h 5"/>
                <a:gd name="T12" fmla="*/ 0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lnTo>
                    <a:pt x="2" y="0"/>
                  </a:lnTo>
                  <a:lnTo>
                    <a:pt x="6" y="5"/>
                  </a:lnTo>
                  <a:lnTo>
                    <a:pt x="6" y="5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7" name="Freeform 3386">
              <a:extLst>
                <a:ext uri="{FF2B5EF4-FFF2-40B4-BE49-F238E27FC236}">
                  <a16:creationId xmlns:a16="http://schemas.microsoft.com/office/drawing/2014/main" xmlns="" id="{CFC3FE3F-BE00-44FE-801E-6EC3729E033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3232" y="-1477849"/>
              <a:ext cx="38245" cy="19123"/>
            </a:xfrm>
            <a:custGeom>
              <a:avLst/>
              <a:gdLst>
                <a:gd name="T0" fmla="*/ 0 w 8"/>
                <a:gd name="T1" fmla="*/ 0 h 4"/>
                <a:gd name="T2" fmla="*/ 2 w 8"/>
                <a:gd name="T3" fmla="*/ 0 h 4"/>
                <a:gd name="T4" fmla="*/ 8 w 8"/>
                <a:gd name="T5" fmla="*/ 4 h 4"/>
                <a:gd name="T6" fmla="*/ 8 w 8"/>
                <a:gd name="T7" fmla="*/ 4 h 4"/>
                <a:gd name="T8" fmla="*/ 0 w 8"/>
                <a:gd name="T9" fmla="*/ 0 h 4"/>
                <a:gd name="T10" fmla="*/ 0 w 8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lnTo>
                    <a:pt x="2" y="0"/>
                  </a:lnTo>
                  <a:lnTo>
                    <a:pt x="8" y="4"/>
                  </a:lnTo>
                  <a:lnTo>
                    <a:pt x="8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8" name="Freeform 3387">
              <a:extLst>
                <a:ext uri="{FF2B5EF4-FFF2-40B4-BE49-F238E27FC236}">
                  <a16:creationId xmlns:a16="http://schemas.microsoft.com/office/drawing/2014/main" xmlns="" id="{18E72F76-3160-4D26-8FCF-99240765B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3232" y="-1516095"/>
              <a:ext cx="38245" cy="19123"/>
            </a:xfrm>
            <a:custGeom>
              <a:avLst/>
              <a:gdLst>
                <a:gd name="T0" fmla="*/ 0 w 8"/>
                <a:gd name="T1" fmla="*/ 0 h 4"/>
                <a:gd name="T2" fmla="*/ 2 w 8"/>
                <a:gd name="T3" fmla="*/ 0 h 4"/>
                <a:gd name="T4" fmla="*/ 8 w 8"/>
                <a:gd name="T5" fmla="*/ 4 h 4"/>
                <a:gd name="T6" fmla="*/ 8 w 8"/>
                <a:gd name="T7" fmla="*/ 4 h 4"/>
                <a:gd name="T8" fmla="*/ 0 w 8"/>
                <a:gd name="T9" fmla="*/ 0 h 4"/>
                <a:gd name="T10" fmla="*/ 0 w 8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lnTo>
                    <a:pt x="2" y="0"/>
                  </a:lnTo>
                  <a:lnTo>
                    <a:pt x="8" y="4"/>
                  </a:lnTo>
                  <a:lnTo>
                    <a:pt x="8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9" name="Freeform 3388">
              <a:extLst>
                <a:ext uri="{FF2B5EF4-FFF2-40B4-BE49-F238E27FC236}">
                  <a16:creationId xmlns:a16="http://schemas.microsoft.com/office/drawing/2014/main" xmlns="" id="{6E510EC2-6FE4-4D14-AD43-BB80B1B06DFF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1478" y="-1496972"/>
              <a:ext cx="14344" cy="9561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0 h 2"/>
                <a:gd name="T4" fmla="*/ 3 w 3"/>
                <a:gd name="T5" fmla="*/ 2 h 2"/>
                <a:gd name="T6" fmla="*/ 3 w 3"/>
                <a:gd name="T7" fmla="*/ 2 h 2"/>
                <a:gd name="T8" fmla="*/ 0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0" y="0"/>
                  </a:lnTo>
                  <a:lnTo>
                    <a:pt x="3" y="2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0" name="Freeform 3389">
              <a:extLst>
                <a:ext uri="{FF2B5EF4-FFF2-40B4-BE49-F238E27FC236}">
                  <a16:creationId xmlns:a16="http://schemas.microsoft.com/office/drawing/2014/main" xmlns="" id="{26076013-8BB2-48D6-AC0A-290BE8622A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4505" y="-1439604"/>
              <a:ext cx="28684" cy="23905"/>
            </a:xfrm>
            <a:custGeom>
              <a:avLst/>
              <a:gdLst>
                <a:gd name="T0" fmla="*/ 0 w 6"/>
                <a:gd name="T1" fmla="*/ 2 h 5"/>
                <a:gd name="T2" fmla="*/ 0 w 6"/>
                <a:gd name="T3" fmla="*/ 0 h 5"/>
                <a:gd name="T4" fmla="*/ 6 w 6"/>
                <a:gd name="T5" fmla="*/ 5 h 5"/>
                <a:gd name="T6" fmla="*/ 6 w 6"/>
                <a:gd name="T7" fmla="*/ 5 h 5"/>
                <a:gd name="T8" fmla="*/ 0 w 6"/>
                <a:gd name="T9" fmla="*/ 2 h 5"/>
                <a:gd name="T10" fmla="*/ 0 w 6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0" y="2"/>
                  </a:moveTo>
                  <a:lnTo>
                    <a:pt x="0" y="0"/>
                  </a:lnTo>
                  <a:lnTo>
                    <a:pt x="6" y="5"/>
                  </a:lnTo>
                  <a:lnTo>
                    <a:pt x="6" y="5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1" name="Freeform 3390">
              <a:extLst>
                <a:ext uri="{FF2B5EF4-FFF2-40B4-BE49-F238E27FC236}">
                  <a16:creationId xmlns:a16="http://schemas.microsoft.com/office/drawing/2014/main" xmlns="" id="{3412C734-628D-4F96-9505-DFAF5318825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3232" y="-1559119"/>
              <a:ext cx="38245" cy="23905"/>
            </a:xfrm>
            <a:custGeom>
              <a:avLst/>
              <a:gdLst>
                <a:gd name="T0" fmla="*/ 0 w 8"/>
                <a:gd name="T1" fmla="*/ 0 h 5"/>
                <a:gd name="T2" fmla="*/ 2 w 8"/>
                <a:gd name="T3" fmla="*/ 0 h 5"/>
                <a:gd name="T4" fmla="*/ 8 w 8"/>
                <a:gd name="T5" fmla="*/ 3 h 5"/>
                <a:gd name="T6" fmla="*/ 8 w 8"/>
                <a:gd name="T7" fmla="*/ 5 h 5"/>
                <a:gd name="T8" fmla="*/ 0 w 8"/>
                <a:gd name="T9" fmla="*/ 0 h 5"/>
                <a:gd name="T10" fmla="*/ 0 w 8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0" y="0"/>
                  </a:moveTo>
                  <a:lnTo>
                    <a:pt x="2" y="0"/>
                  </a:lnTo>
                  <a:lnTo>
                    <a:pt x="8" y="3"/>
                  </a:lnTo>
                  <a:lnTo>
                    <a:pt x="8" y="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2" name="Freeform 3391">
              <a:extLst>
                <a:ext uri="{FF2B5EF4-FFF2-40B4-BE49-F238E27FC236}">
                  <a16:creationId xmlns:a16="http://schemas.microsoft.com/office/drawing/2014/main" xmlns="" id="{63BE4DDA-67EF-4FC4-AA19-6B96C09408D8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2794" y="-1516095"/>
              <a:ext cx="100396" cy="239034"/>
            </a:xfrm>
            <a:custGeom>
              <a:avLst/>
              <a:gdLst>
                <a:gd name="T0" fmla="*/ 11 w 21"/>
                <a:gd name="T1" fmla="*/ 0 h 50"/>
                <a:gd name="T2" fmla="*/ 13 w 21"/>
                <a:gd name="T3" fmla="*/ 6 h 50"/>
                <a:gd name="T4" fmla="*/ 13 w 21"/>
                <a:gd name="T5" fmla="*/ 8 h 50"/>
                <a:gd name="T6" fmla="*/ 13 w 21"/>
                <a:gd name="T7" fmla="*/ 14 h 50"/>
                <a:gd name="T8" fmla="*/ 15 w 21"/>
                <a:gd name="T9" fmla="*/ 18 h 50"/>
                <a:gd name="T10" fmla="*/ 15 w 21"/>
                <a:gd name="T11" fmla="*/ 18 h 50"/>
                <a:gd name="T12" fmla="*/ 17 w 21"/>
                <a:gd name="T13" fmla="*/ 27 h 50"/>
                <a:gd name="T14" fmla="*/ 17 w 21"/>
                <a:gd name="T15" fmla="*/ 29 h 50"/>
                <a:gd name="T16" fmla="*/ 17 w 21"/>
                <a:gd name="T17" fmla="*/ 31 h 50"/>
                <a:gd name="T18" fmla="*/ 13 w 21"/>
                <a:gd name="T19" fmla="*/ 45 h 50"/>
                <a:gd name="T20" fmla="*/ 21 w 21"/>
                <a:gd name="T21" fmla="*/ 50 h 50"/>
                <a:gd name="T22" fmla="*/ 0 w 21"/>
                <a:gd name="T23" fmla="*/ 37 h 50"/>
                <a:gd name="T24" fmla="*/ 0 w 21"/>
                <a:gd name="T25" fmla="*/ 35 h 50"/>
                <a:gd name="T26" fmla="*/ 2 w 21"/>
                <a:gd name="T27" fmla="*/ 29 h 50"/>
                <a:gd name="T28" fmla="*/ 2 w 21"/>
                <a:gd name="T29" fmla="*/ 27 h 50"/>
                <a:gd name="T30" fmla="*/ 4 w 21"/>
                <a:gd name="T31" fmla="*/ 21 h 50"/>
                <a:gd name="T32" fmla="*/ 4 w 21"/>
                <a:gd name="T33" fmla="*/ 21 h 50"/>
                <a:gd name="T34" fmla="*/ 6 w 21"/>
                <a:gd name="T35" fmla="*/ 14 h 50"/>
                <a:gd name="T36" fmla="*/ 6 w 21"/>
                <a:gd name="T37" fmla="*/ 12 h 50"/>
                <a:gd name="T38" fmla="*/ 9 w 21"/>
                <a:gd name="T39" fmla="*/ 6 h 50"/>
                <a:gd name="T40" fmla="*/ 9 w 21"/>
                <a:gd name="T41" fmla="*/ 6 h 50"/>
                <a:gd name="T42" fmla="*/ 11 w 21"/>
                <a:gd name="T4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" h="50">
                  <a:moveTo>
                    <a:pt x="11" y="0"/>
                  </a:moveTo>
                  <a:lnTo>
                    <a:pt x="13" y="6"/>
                  </a:lnTo>
                  <a:lnTo>
                    <a:pt x="13" y="8"/>
                  </a:lnTo>
                  <a:lnTo>
                    <a:pt x="13" y="14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7" y="27"/>
                  </a:lnTo>
                  <a:lnTo>
                    <a:pt x="17" y="29"/>
                  </a:lnTo>
                  <a:lnTo>
                    <a:pt x="17" y="31"/>
                  </a:lnTo>
                  <a:lnTo>
                    <a:pt x="13" y="45"/>
                  </a:lnTo>
                  <a:lnTo>
                    <a:pt x="21" y="50"/>
                  </a:lnTo>
                  <a:lnTo>
                    <a:pt x="0" y="37"/>
                  </a:lnTo>
                  <a:lnTo>
                    <a:pt x="0" y="35"/>
                  </a:lnTo>
                  <a:lnTo>
                    <a:pt x="2" y="29"/>
                  </a:lnTo>
                  <a:lnTo>
                    <a:pt x="2" y="27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6" y="14"/>
                  </a:lnTo>
                  <a:lnTo>
                    <a:pt x="6" y="12"/>
                  </a:lnTo>
                  <a:lnTo>
                    <a:pt x="9" y="6"/>
                  </a:lnTo>
                  <a:lnTo>
                    <a:pt x="9" y="6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0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3" name="Freeform 3392">
              <a:extLst>
                <a:ext uri="{FF2B5EF4-FFF2-40B4-BE49-F238E27FC236}">
                  <a16:creationId xmlns:a16="http://schemas.microsoft.com/office/drawing/2014/main" xmlns="" id="{224F2BF8-8D0B-4A5A-8926-B61345B84C4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4505" y="-1477849"/>
              <a:ext cx="28684" cy="19123"/>
            </a:xfrm>
            <a:custGeom>
              <a:avLst/>
              <a:gdLst>
                <a:gd name="T0" fmla="*/ 0 w 6"/>
                <a:gd name="T1" fmla="*/ 2 h 4"/>
                <a:gd name="T2" fmla="*/ 0 w 6"/>
                <a:gd name="T3" fmla="*/ 0 h 4"/>
                <a:gd name="T4" fmla="*/ 6 w 6"/>
                <a:gd name="T5" fmla="*/ 4 h 4"/>
                <a:gd name="T6" fmla="*/ 6 w 6"/>
                <a:gd name="T7" fmla="*/ 4 h 4"/>
                <a:gd name="T8" fmla="*/ 0 w 6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2"/>
                  </a:move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4" name="Freeform 3393">
              <a:extLst>
                <a:ext uri="{FF2B5EF4-FFF2-40B4-BE49-F238E27FC236}">
                  <a16:creationId xmlns:a16="http://schemas.microsoft.com/office/drawing/2014/main" xmlns="" id="{3591DE43-B452-4F0D-976B-39CE5EF5E1E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1478" y="-1535217"/>
              <a:ext cx="33466" cy="19123"/>
            </a:xfrm>
            <a:custGeom>
              <a:avLst/>
              <a:gdLst>
                <a:gd name="T0" fmla="*/ 0 w 7"/>
                <a:gd name="T1" fmla="*/ 0 h 4"/>
                <a:gd name="T2" fmla="*/ 0 w 7"/>
                <a:gd name="T3" fmla="*/ 0 h 4"/>
                <a:gd name="T4" fmla="*/ 7 w 7"/>
                <a:gd name="T5" fmla="*/ 4 h 4"/>
                <a:gd name="T6" fmla="*/ 7 w 7"/>
                <a:gd name="T7" fmla="*/ 4 h 4"/>
                <a:gd name="T8" fmla="*/ 0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0" y="0"/>
                  </a:moveTo>
                  <a:lnTo>
                    <a:pt x="0" y="0"/>
                  </a:lnTo>
                  <a:lnTo>
                    <a:pt x="7" y="4"/>
                  </a:lnTo>
                  <a:lnTo>
                    <a:pt x="7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5" name="Freeform 3394">
              <a:extLst>
                <a:ext uri="{FF2B5EF4-FFF2-40B4-BE49-F238E27FC236}">
                  <a16:creationId xmlns:a16="http://schemas.microsoft.com/office/drawing/2014/main" xmlns="" id="{9311A928-744F-4E06-9365-7EC539CE3787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460" y="-1329647"/>
              <a:ext cx="9561" cy="9561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6" name="Rectangle 3395">
              <a:extLst>
                <a:ext uri="{FF2B5EF4-FFF2-40B4-BE49-F238E27FC236}">
                  <a16:creationId xmlns:a16="http://schemas.microsoft.com/office/drawing/2014/main" xmlns="" id="{085E3A34-730C-4F07-B364-EAB4A9854B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94898" y="-1377453"/>
              <a:ext cx="4782" cy="9561"/>
            </a:xfrm>
            <a:prstGeom prst="rect">
              <a:avLst/>
            </a:pr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7" name="Freeform 3396">
              <a:extLst>
                <a:ext uri="{FF2B5EF4-FFF2-40B4-BE49-F238E27FC236}">
                  <a16:creationId xmlns:a16="http://schemas.microsoft.com/office/drawing/2014/main" xmlns="" id="{B31B0168-8B3C-4A54-9E15-4B46F161CAE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4505" y="-1516095"/>
              <a:ext cx="28684" cy="19123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4 h 4"/>
                <a:gd name="T6" fmla="*/ 6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8" name="Freeform 3397">
              <a:extLst>
                <a:ext uri="{FF2B5EF4-FFF2-40B4-BE49-F238E27FC236}">
                  <a16:creationId xmlns:a16="http://schemas.microsoft.com/office/drawing/2014/main" xmlns="" id="{098E7801-67D5-4981-8A68-D888F958B7B8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1478" y="-1578242"/>
              <a:ext cx="33466" cy="19123"/>
            </a:xfrm>
            <a:custGeom>
              <a:avLst/>
              <a:gdLst>
                <a:gd name="T0" fmla="*/ 0 w 7"/>
                <a:gd name="T1" fmla="*/ 0 h 4"/>
                <a:gd name="T2" fmla="*/ 0 w 7"/>
                <a:gd name="T3" fmla="*/ 0 h 4"/>
                <a:gd name="T4" fmla="*/ 7 w 7"/>
                <a:gd name="T5" fmla="*/ 2 h 4"/>
                <a:gd name="T6" fmla="*/ 7 w 7"/>
                <a:gd name="T7" fmla="*/ 4 h 4"/>
                <a:gd name="T8" fmla="*/ 0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0" y="0"/>
                  </a:moveTo>
                  <a:lnTo>
                    <a:pt x="0" y="0"/>
                  </a:lnTo>
                  <a:lnTo>
                    <a:pt x="7" y="2"/>
                  </a:lnTo>
                  <a:lnTo>
                    <a:pt x="7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9" name="Freeform 3398">
              <a:extLst>
                <a:ext uri="{FF2B5EF4-FFF2-40B4-BE49-F238E27FC236}">
                  <a16:creationId xmlns:a16="http://schemas.microsoft.com/office/drawing/2014/main" xmlns="" id="{A891FB41-0CA0-4D5C-8E0B-DB2378217B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3190" y="-1496972"/>
              <a:ext cx="19123" cy="9561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0 h 2"/>
                <a:gd name="T4" fmla="*/ 4 w 4"/>
                <a:gd name="T5" fmla="*/ 2 h 2"/>
                <a:gd name="T6" fmla="*/ 4 w 4"/>
                <a:gd name="T7" fmla="*/ 2 h 2"/>
                <a:gd name="T8" fmla="*/ 0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0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0" name="Freeform 3399">
              <a:extLst>
                <a:ext uri="{FF2B5EF4-FFF2-40B4-BE49-F238E27FC236}">
                  <a16:creationId xmlns:a16="http://schemas.microsoft.com/office/drawing/2014/main" xmlns="" id="{7A370CBF-C6E0-4EF9-AEC1-25D88ABEF1A6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460" y="-1367892"/>
              <a:ext cx="19123" cy="9561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0 h 2"/>
                <a:gd name="T4" fmla="*/ 4 w 4"/>
                <a:gd name="T5" fmla="*/ 2 h 2"/>
                <a:gd name="T6" fmla="*/ 4 w 4"/>
                <a:gd name="T7" fmla="*/ 2 h 2"/>
                <a:gd name="T8" fmla="*/ 0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0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1" name="Freeform 3400">
              <a:extLst>
                <a:ext uri="{FF2B5EF4-FFF2-40B4-BE49-F238E27FC236}">
                  <a16:creationId xmlns:a16="http://schemas.microsoft.com/office/drawing/2014/main" xmlns="" id="{FC7BD499-DBB1-4C15-B6EF-01AB620F4B7E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1828" y="-1286622"/>
              <a:ext cx="9561" cy="0"/>
            </a:xfrm>
            <a:custGeom>
              <a:avLst/>
              <a:gdLst>
                <a:gd name="T0" fmla="*/ 2 w 2"/>
                <a:gd name="T1" fmla="*/ 0 w 2"/>
                <a:gd name="T2" fmla="*/ 2 w 2"/>
                <a:gd name="T3" fmla="*/ 2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2" name="Freeform 3401">
              <a:extLst>
                <a:ext uri="{FF2B5EF4-FFF2-40B4-BE49-F238E27FC236}">
                  <a16:creationId xmlns:a16="http://schemas.microsoft.com/office/drawing/2014/main" xmlns="" id="{726F685C-F5D5-4AE7-813A-72C5002AE58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5337" y="-1430042"/>
              <a:ext cx="9561" cy="23905"/>
            </a:xfrm>
            <a:custGeom>
              <a:avLst/>
              <a:gdLst>
                <a:gd name="T0" fmla="*/ 0 w 2"/>
                <a:gd name="T1" fmla="*/ 3 h 5"/>
                <a:gd name="T2" fmla="*/ 0 w 2"/>
                <a:gd name="T3" fmla="*/ 0 h 5"/>
                <a:gd name="T4" fmla="*/ 2 w 2"/>
                <a:gd name="T5" fmla="*/ 3 h 5"/>
                <a:gd name="T6" fmla="*/ 2 w 2"/>
                <a:gd name="T7" fmla="*/ 5 h 5"/>
                <a:gd name="T8" fmla="*/ 0 w 2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3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2" y="5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3" name="Freeform 3402">
              <a:extLst>
                <a:ext uri="{FF2B5EF4-FFF2-40B4-BE49-F238E27FC236}">
                  <a16:creationId xmlns:a16="http://schemas.microsoft.com/office/drawing/2014/main" xmlns="" id="{8903C3AC-F926-4559-88A7-D4431A1FBDB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4505" y="-1559119"/>
              <a:ext cx="28684" cy="23905"/>
            </a:xfrm>
            <a:custGeom>
              <a:avLst/>
              <a:gdLst>
                <a:gd name="T0" fmla="*/ 0 w 6"/>
                <a:gd name="T1" fmla="*/ 0 h 5"/>
                <a:gd name="T2" fmla="*/ 0 w 6"/>
                <a:gd name="T3" fmla="*/ 0 h 5"/>
                <a:gd name="T4" fmla="*/ 6 w 6"/>
                <a:gd name="T5" fmla="*/ 5 h 5"/>
                <a:gd name="T6" fmla="*/ 6 w 6"/>
                <a:gd name="T7" fmla="*/ 5 h 5"/>
                <a:gd name="T8" fmla="*/ 0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lnTo>
                    <a:pt x="0" y="0"/>
                  </a:lnTo>
                  <a:lnTo>
                    <a:pt x="6" y="5"/>
                  </a:lnTo>
                  <a:lnTo>
                    <a:pt x="6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4" name="Freeform 3403">
              <a:extLst>
                <a:ext uri="{FF2B5EF4-FFF2-40B4-BE49-F238E27FC236}">
                  <a16:creationId xmlns:a16="http://schemas.microsoft.com/office/drawing/2014/main" xmlns="" id="{7A65A7EA-3513-46D1-8129-3246B9D80C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1478" y="-1626049"/>
              <a:ext cx="33466" cy="28684"/>
            </a:xfrm>
            <a:custGeom>
              <a:avLst/>
              <a:gdLst>
                <a:gd name="T0" fmla="*/ 0 w 7"/>
                <a:gd name="T1" fmla="*/ 2 h 6"/>
                <a:gd name="T2" fmla="*/ 0 w 7"/>
                <a:gd name="T3" fmla="*/ 0 h 6"/>
                <a:gd name="T4" fmla="*/ 7 w 7"/>
                <a:gd name="T5" fmla="*/ 4 h 6"/>
                <a:gd name="T6" fmla="*/ 7 w 7"/>
                <a:gd name="T7" fmla="*/ 6 h 6"/>
                <a:gd name="T8" fmla="*/ 0 w 7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0" y="2"/>
                  </a:moveTo>
                  <a:lnTo>
                    <a:pt x="0" y="0"/>
                  </a:lnTo>
                  <a:lnTo>
                    <a:pt x="7" y="4"/>
                  </a:lnTo>
                  <a:lnTo>
                    <a:pt x="7" y="6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5" name="Freeform 3404">
              <a:extLst>
                <a:ext uri="{FF2B5EF4-FFF2-40B4-BE49-F238E27FC236}">
                  <a16:creationId xmlns:a16="http://schemas.microsoft.com/office/drawing/2014/main" xmlns="" id="{86D6D4E6-A305-4442-9B28-0794B68B7A3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1478" y="-1664294"/>
              <a:ext cx="0" cy="215132"/>
            </a:xfrm>
            <a:custGeom>
              <a:avLst/>
              <a:gdLst>
                <a:gd name="T0" fmla="*/ 0 h 45"/>
                <a:gd name="T1" fmla="*/ 2 h 45"/>
                <a:gd name="T2" fmla="*/ 8 h 45"/>
                <a:gd name="T3" fmla="*/ 10 h 45"/>
                <a:gd name="T4" fmla="*/ 18 h 45"/>
                <a:gd name="T5" fmla="*/ 18 h 45"/>
                <a:gd name="T6" fmla="*/ 27 h 45"/>
                <a:gd name="T7" fmla="*/ 27 h 45"/>
                <a:gd name="T8" fmla="*/ 35 h 45"/>
                <a:gd name="T9" fmla="*/ 35 h 45"/>
                <a:gd name="T10" fmla="*/ 43 h 45"/>
                <a:gd name="T11" fmla="*/ 45 h 45"/>
                <a:gd name="T12" fmla="*/ 43 h 45"/>
                <a:gd name="T13" fmla="*/ 43 h 45"/>
                <a:gd name="T14" fmla="*/ 35 h 45"/>
                <a:gd name="T15" fmla="*/ 35 h 45"/>
                <a:gd name="T16" fmla="*/ 27 h 45"/>
                <a:gd name="T17" fmla="*/ 25 h 45"/>
                <a:gd name="T18" fmla="*/ 18 h 45"/>
                <a:gd name="T19" fmla="*/ 16 h 45"/>
                <a:gd name="T20" fmla="*/ 10 h 45"/>
                <a:gd name="T21" fmla="*/ 8 h 45"/>
                <a:gd name="T22" fmla="*/ 0 h 45"/>
                <a:gd name="T23" fmla="*/ 0 h 45"/>
                <a:gd name="T24" fmla="*/ 0 h 4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</a:cxnLst>
              <a:rect l="0" t="0" r="r" b="b"/>
              <a:pathLst>
                <a:path h="45">
                  <a:moveTo>
                    <a:pt x="0" y="0"/>
                  </a:moveTo>
                  <a:lnTo>
                    <a:pt x="0" y="2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0" y="43"/>
                  </a:lnTo>
                  <a:lnTo>
                    <a:pt x="0" y="45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0" y="27"/>
                  </a:lnTo>
                  <a:lnTo>
                    <a:pt x="0" y="25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6" name="Freeform 3405">
              <a:extLst>
                <a:ext uri="{FF2B5EF4-FFF2-40B4-BE49-F238E27FC236}">
                  <a16:creationId xmlns:a16="http://schemas.microsoft.com/office/drawing/2014/main" xmlns="" id="{FAB740E0-17F1-4C6F-B212-3D12B83001C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1389" y="-1286622"/>
              <a:ext cx="9561" cy="9561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7" name="Freeform 3406">
              <a:extLst>
                <a:ext uri="{FF2B5EF4-FFF2-40B4-BE49-F238E27FC236}">
                  <a16:creationId xmlns:a16="http://schemas.microsoft.com/office/drawing/2014/main" xmlns="" id="{FD9C2AAF-FF76-40B8-BBCF-D4FD38FD2AC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3190" y="-1535217"/>
              <a:ext cx="28684" cy="19123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2 h 4"/>
                <a:gd name="T6" fmla="*/ 6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6" y="2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8" name="Freeform 3407">
              <a:extLst>
                <a:ext uri="{FF2B5EF4-FFF2-40B4-BE49-F238E27FC236}">
                  <a16:creationId xmlns:a16="http://schemas.microsoft.com/office/drawing/2014/main" xmlns="" id="{89046E80-3E93-42FC-B2BE-60D17E854A0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2266" y="-1339208"/>
              <a:ext cx="19123" cy="9561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0 h 2"/>
                <a:gd name="T4" fmla="*/ 4 w 4"/>
                <a:gd name="T5" fmla="*/ 2 h 2"/>
                <a:gd name="T6" fmla="*/ 4 w 4"/>
                <a:gd name="T7" fmla="*/ 2 h 2"/>
                <a:gd name="T8" fmla="*/ 0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0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9" name="Freeform 3408">
              <a:extLst>
                <a:ext uri="{FF2B5EF4-FFF2-40B4-BE49-F238E27FC236}">
                  <a16:creationId xmlns:a16="http://schemas.microsoft.com/office/drawing/2014/main" xmlns="" id="{04AD7545-4380-496D-A6E6-97EFE829808A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460" y="-1415699"/>
              <a:ext cx="28684" cy="28684"/>
            </a:xfrm>
            <a:custGeom>
              <a:avLst/>
              <a:gdLst>
                <a:gd name="T0" fmla="*/ 0 w 6"/>
                <a:gd name="T1" fmla="*/ 2 h 6"/>
                <a:gd name="T2" fmla="*/ 0 w 6"/>
                <a:gd name="T3" fmla="*/ 0 h 6"/>
                <a:gd name="T4" fmla="*/ 6 w 6"/>
                <a:gd name="T5" fmla="*/ 4 h 6"/>
                <a:gd name="T6" fmla="*/ 6 w 6"/>
                <a:gd name="T7" fmla="*/ 4 h 6"/>
                <a:gd name="T8" fmla="*/ 6 w 6"/>
                <a:gd name="T9" fmla="*/ 6 h 6"/>
                <a:gd name="T10" fmla="*/ 0 w 6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0" y="2"/>
                  </a:move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6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0" name="Freeform 3409">
              <a:extLst>
                <a:ext uri="{FF2B5EF4-FFF2-40B4-BE49-F238E27FC236}">
                  <a16:creationId xmlns:a16="http://schemas.microsoft.com/office/drawing/2014/main" xmlns="" id="{BB3DD5FD-6A2F-4295-A988-711FC9AE5D6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0996" y="-1468288"/>
              <a:ext cx="23905" cy="9561"/>
            </a:xfrm>
            <a:custGeom>
              <a:avLst/>
              <a:gdLst>
                <a:gd name="T0" fmla="*/ 0 w 5"/>
                <a:gd name="T1" fmla="*/ 0 h 2"/>
                <a:gd name="T2" fmla="*/ 0 w 5"/>
                <a:gd name="T3" fmla="*/ 0 h 2"/>
                <a:gd name="T4" fmla="*/ 5 w 5"/>
                <a:gd name="T5" fmla="*/ 2 h 2"/>
                <a:gd name="T6" fmla="*/ 5 w 5"/>
                <a:gd name="T7" fmla="*/ 2 h 2"/>
                <a:gd name="T8" fmla="*/ 0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0" y="0"/>
                  </a:moveTo>
                  <a:lnTo>
                    <a:pt x="0" y="0"/>
                  </a:lnTo>
                  <a:lnTo>
                    <a:pt x="5" y="2"/>
                  </a:lnTo>
                  <a:lnTo>
                    <a:pt x="5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1" name="Freeform 3410">
              <a:extLst>
                <a:ext uri="{FF2B5EF4-FFF2-40B4-BE49-F238E27FC236}">
                  <a16:creationId xmlns:a16="http://schemas.microsoft.com/office/drawing/2014/main" xmlns="" id="{58DBF308-B55C-4923-BE80-B6E2FCD83CB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4505" y="-1606926"/>
              <a:ext cx="28684" cy="28684"/>
            </a:xfrm>
            <a:custGeom>
              <a:avLst/>
              <a:gdLst>
                <a:gd name="T0" fmla="*/ 0 w 6"/>
                <a:gd name="T1" fmla="*/ 2 h 6"/>
                <a:gd name="T2" fmla="*/ 0 w 6"/>
                <a:gd name="T3" fmla="*/ 0 h 6"/>
                <a:gd name="T4" fmla="*/ 6 w 6"/>
                <a:gd name="T5" fmla="*/ 4 h 6"/>
                <a:gd name="T6" fmla="*/ 6 w 6"/>
                <a:gd name="T7" fmla="*/ 6 h 6"/>
                <a:gd name="T8" fmla="*/ 0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0" y="2"/>
                  </a:moveTo>
                  <a:lnTo>
                    <a:pt x="0" y="0"/>
                  </a:lnTo>
                  <a:lnTo>
                    <a:pt x="6" y="4"/>
                  </a:lnTo>
                  <a:lnTo>
                    <a:pt x="6" y="6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2" name="Freeform 3411">
              <a:extLst>
                <a:ext uri="{FF2B5EF4-FFF2-40B4-BE49-F238E27FC236}">
                  <a16:creationId xmlns:a16="http://schemas.microsoft.com/office/drawing/2014/main" xmlns="" id="{B42918A7-697A-4821-A40E-CD64D32A43C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4944" y="-1645171"/>
              <a:ext cx="9561" cy="215132"/>
            </a:xfrm>
            <a:custGeom>
              <a:avLst/>
              <a:gdLst>
                <a:gd name="T0" fmla="*/ 2 w 2"/>
                <a:gd name="T1" fmla="*/ 0 h 45"/>
                <a:gd name="T2" fmla="*/ 2 w 2"/>
                <a:gd name="T3" fmla="*/ 2 h 45"/>
                <a:gd name="T4" fmla="*/ 2 w 2"/>
                <a:gd name="T5" fmla="*/ 8 h 45"/>
                <a:gd name="T6" fmla="*/ 2 w 2"/>
                <a:gd name="T7" fmla="*/ 10 h 45"/>
                <a:gd name="T8" fmla="*/ 2 w 2"/>
                <a:gd name="T9" fmla="*/ 18 h 45"/>
                <a:gd name="T10" fmla="*/ 2 w 2"/>
                <a:gd name="T11" fmla="*/ 18 h 45"/>
                <a:gd name="T12" fmla="*/ 2 w 2"/>
                <a:gd name="T13" fmla="*/ 27 h 45"/>
                <a:gd name="T14" fmla="*/ 2 w 2"/>
                <a:gd name="T15" fmla="*/ 27 h 45"/>
                <a:gd name="T16" fmla="*/ 2 w 2"/>
                <a:gd name="T17" fmla="*/ 35 h 45"/>
                <a:gd name="T18" fmla="*/ 2 w 2"/>
                <a:gd name="T19" fmla="*/ 37 h 45"/>
                <a:gd name="T20" fmla="*/ 2 w 2"/>
                <a:gd name="T21" fmla="*/ 43 h 45"/>
                <a:gd name="T22" fmla="*/ 2 w 2"/>
                <a:gd name="T23" fmla="*/ 45 h 45"/>
                <a:gd name="T24" fmla="*/ 0 w 2"/>
                <a:gd name="T25" fmla="*/ 41 h 45"/>
                <a:gd name="T26" fmla="*/ 0 w 2"/>
                <a:gd name="T27" fmla="*/ 35 h 45"/>
                <a:gd name="T28" fmla="*/ 0 w 2"/>
                <a:gd name="T29" fmla="*/ 35 h 45"/>
                <a:gd name="T30" fmla="*/ 0 w 2"/>
                <a:gd name="T31" fmla="*/ 27 h 45"/>
                <a:gd name="T32" fmla="*/ 0 w 2"/>
                <a:gd name="T33" fmla="*/ 27 h 45"/>
                <a:gd name="T34" fmla="*/ 0 w 2"/>
                <a:gd name="T35" fmla="*/ 18 h 45"/>
                <a:gd name="T36" fmla="*/ 0 w 2"/>
                <a:gd name="T37" fmla="*/ 16 h 45"/>
                <a:gd name="T38" fmla="*/ 0 w 2"/>
                <a:gd name="T39" fmla="*/ 10 h 45"/>
                <a:gd name="T40" fmla="*/ 0 w 2"/>
                <a:gd name="T41" fmla="*/ 8 h 45"/>
                <a:gd name="T42" fmla="*/ 0 w 2"/>
                <a:gd name="T43" fmla="*/ 0 h 45"/>
                <a:gd name="T44" fmla="*/ 0 w 2"/>
                <a:gd name="T45" fmla="*/ 0 h 45"/>
                <a:gd name="T46" fmla="*/ 2 w 2"/>
                <a:gd name="T4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" h="45">
                  <a:moveTo>
                    <a:pt x="2" y="0"/>
                  </a:moveTo>
                  <a:lnTo>
                    <a:pt x="2" y="2"/>
                  </a:lnTo>
                  <a:lnTo>
                    <a:pt x="2" y="8"/>
                  </a:lnTo>
                  <a:lnTo>
                    <a:pt x="2" y="10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27"/>
                  </a:lnTo>
                  <a:lnTo>
                    <a:pt x="2" y="27"/>
                  </a:lnTo>
                  <a:lnTo>
                    <a:pt x="2" y="35"/>
                  </a:lnTo>
                  <a:lnTo>
                    <a:pt x="2" y="37"/>
                  </a:lnTo>
                  <a:lnTo>
                    <a:pt x="2" y="43"/>
                  </a:lnTo>
                  <a:lnTo>
                    <a:pt x="2" y="45"/>
                  </a:lnTo>
                  <a:lnTo>
                    <a:pt x="0" y="41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3" name="Freeform 3412">
              <a:extLst>
                <a:ext uri="{FF2B5EF4-FFF2-40B4-BE49-F238E27FC236}">
                  <a16:creationId xmlns:a16="http://schemas.microsoft.com/office/drawing/2014/main" xmlns="" id="{4EBA572D-B417-452A-A048-8B5DC21071C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4944" y="-1544779"/>
              <a:ext cx="138641" cy="325086"/>
            </a:xfrm>
            <a:custGeom>
              <a:avLst/>
              <a:gdLst>
                <a:gd name="T0" fmla="*/ 14 w 29"/>
                <a:gd name="T1" fmla="*/ 0 h 68"/>
                <a:gd name="T2" fmla="*/ 16 w 29"/>
                <a:gd name="T3" fmla="*/ 2 h 68"/>
                <a:gd name="T4" fmla="*/ 16 w 29"/>
                <a:gd name="T5" fmla="*/ 8 h 68"/>
                <a:gd name="T6" fmla="*/ 18 w 29"/>
                <a:gd name="T7" fmla="*/ 16 h 68"/>
                <a:gd name="T8" fmla="*/ 18 w 29"/>
                <a:gd name="T9" fmla="*/ 16 h 68"/>
                <a:gd name="T10" fmla="*/ 21 w 29"/>
                <a:gd name="T11" fmla="*/ 24 h 68"/>
                <a:gd name="T12" fmla="*/ 21 w 29"/>
                <a:gd name="T13" fmla="*/ 27 h 68"/>
                <a:gd name="T14" fmla="*/ 23 w 29"/>
                <a:gd name="T15" fmla="*/ 35 h 68"/>
                <a:gd name="T16" fmla="*/ 23 w 29"/>
                <a:gd name="T17" fmla="*/ 37 h 68"/>
                <a:gd name="T18" fmla="*/ 23 w 29"/>
                <a:gd name="T19" fmla="*/ 37 h 68"/>
                <a:gd name="T20" fmla="*/ 25 w 29"/>
                <a:gd name="T21" fmla="*/ 41 h 68"/>
                <a:gd name="T22" fmla="*/ 25 w 29"/>
                <a:gd name="T23" fmla="*/ 45 h 68"/>
                <a:gd name="T24" fmla="*/ 25 w 29"/>
                <a:gd name="T25" fmla="*/ 47 h 68"/>
                <a:gd name="T26" fmla="*/ 27 w 29"/>
                <a:gd name="T27" fmla="*/ 49 h 68"/>
                <a:gd name="T28" fmla="*/ 23 w 29"/>
                <a:gd name="T29" fmla="*/ 64 h 68"/>
                <a:gd name="T30" fmla="*/ 29 w 29"/>
                <a:gd name="T31" fmla="*/ 68 h 68"/>
                <a:gd name="T32" fmla="*/ 8 w 29"/>
                <a:gd name="T33" fmla="*/ 56 h 68"/>
                <a:gd name="T34" fmla="*/ 0 w 29"/>
                <a:gd name="T35" fmla="*/ 51 h 68"/>
                <a:gd name="T36" fmla="*/ 4 w 29"/>
                <a:gd name="T37" fmla="*/ 37 h 68"/>
                <a:gd name="T38" fmla="*/ 6 w 29"/>
                <a:gd name="T39" fmla="*/ 35 h 68"/>
                <a:gd name="T40" fmla="*/ 6 w 29"/>
                <a:gd name="T41" fmla="*/ 35 h 68"/>
                <a:gd name="T42" fmla="*/ 8 w 29"/>
                <a:gd name="T43" fmla="*/ 27 h 68"/>
                <a:gd name="T44" fmla="*/ 8 w 29"/>
                <a:gd name="T45" fmla="*/ 27 h 68"/>
                <a:gd name="T46" fmla="*/ 8 w 29"/>
                <a:gd name="T47" fmla="*/ 24 h 68"/>
                <a:gd name="T48" fmla="*/ 8 w 29"/>
                <a:gd name="T49" fmla="*/ 22 h 68"/>
                <a:gd name="T50" fmla="*/ 10 w 29"/>
                <a:gd name="T51" fmla="*/ 20 h 68"/>
                <a:gd name="T52" fmla="*/ 10 w 29"/>
                <a:gd name="T53" fmla="*/ 18 h 68"/>
                <a:gd name="T54" fmla="*/ 12 w 29"/>
                <a:gd name="T55" fmla="*/ 12 h 68"/>
                <a:gd name="T56" fmla="*/ 12 w 29"/>
                <a:gd name="T57" fmla="*/ 12 h 68"/>
                <a:gd name="T58" fmla="*/ 14 w 29"/>
                <a:gd name="T59" fmla="*/ 6 h 68"/>
                <a:gd name="T60" fmla="*/ 14 w 29"/>
                <a:gd name="T61" fmla="*/ 4 h 68"/>
                <a:gd name="T62" fmla="*/ 14 w 29"/>
                <a:gd name="T6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" h="68">
                  <a:moveTo>
                    <a:pt x="14" y="0"/>
                  </a:moveTo>
                  <a:lnTo>
                    <a:pt x="16" y="2"/>
                  </a:lnTo>
                  <a:lnTo>
                    <a:pt x="16" y="8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21" y="24"/>
                  </a:lnTo>
                  <a:lnTo>
                    <a:pt x="21" y="27"/>
                  </a:lnTo>
                  <a:lnTo>
                    <a:pt x="23" y="35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25" y="41"/>
                  </a:lnTo>
                  <a:lnTo>
                    <a:pt x="25" y="45"/>
                  </a:lnTo>
                  <a:lnTo>
                    <a:pt x="25" y="47"/>
                  </a:lnTo>
                  <a:lnTo>
                    <a:pt x="27" y="49"/>
                  </a:lnTo>
                  <a:lnTo>
                    <a:pt x="23" y="64"/>
                  </a:lnTo>
                  <a:lnTo>
                    <a:pt x="29" y="68"/>
                  </a:lnTo>
                  <a:lnTo>
                    <a:pt x="8" y="56"/>
                  </a:lnTo>
                  <a:lnTo>
                    <a:pt x="0" y="51"/>
                  </a:lnTo>
                  <a:lnTo>
                    <a:pt x="4" y="37"/>
                  </a:lnTo>
                  <a:lnTo>
                    <a:pt x="6" y="35"/>
                  </a:lnTo>
                  <a:lnTo>
                    <a:pt x="6" y="35"/>
                  </a:lnTo>
                  <a:lnTo>
                    <a:pt x="8" y="27"/>
                  </a:lnTo>
                  <a:lnTo>
                    <a:pt x="8" y="27"/>
                  </a:lnTo>
                  <a:lnTo>
                    <a:pt x="8" y="24"/>
                  </a:lnTo>
                  <a:lnTo>
                    <a:pt x="8" y="22"/>
                  </a:lnTo>
                  <a:lnTo>
                    <a:pt x="10" y="20"/>
                  </a:lnTo>
                  <a:lnTo>
                    <a:pt x="10" y="18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4" y="6"/>
                  </a:lnTo>
                  <a:lnTo>
                    <a:pt x="14" y="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CC08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4" name="Freeform 3413">
              <a:extLst>
                <a:ext uri="{FF2B5EF4-FFF2-40B4-BE49-F238E27FC236}">
                  <a16:creationId xmlns:a16="http://schemas.microsoft.com/office/drawing/2014/main" xmlns="" id="{577B0725-5811-4982-B512-29DE308B35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1389" y="-1329647"/>
              <a:ext cx="19123" cy="9561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0 h 2"/>
                <a:gd name="T4" fmla="*/ 4 w 4"/>
                <a:gd name="T5" fmla="*/ 2 h 2"/>
                <a:gd name="T6" fmla="*/ 4 w 4"/>
                <a:gd name="T7" fmla="*/ 2 h 2"/>
                <a:gd name="T8" fmla="*/ 0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0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5" name="Freeform 3414">
              <a:extLst>
                <a:ext uri="{FF2B5EF4-FFF2-40B4-BE49-F238E27FC236}">
                  <a16:creationId xmlns:a16="http://schemas.microsoft.com/office/drawing/2014/main" xmlns="" id="{36769626-5007-4129-9286-9291DF18961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4898" y="-1415699"/>
              <a:ext cx="95614" cy="234255"/>
            </a:xfrm>
            <a:custGeom>
              <a:avLst/>
              <a:gdLst>
                <a:gd name="T0" fmla="*/ 10 w 20"/>
                <a:gd name="T1" fmla="*/ 0 h 49"/>
                <a:gd name="T2" fmla="*/ 10 w 20"/>
                <a:gd name="T3" fmla="*/ 6 h 49"/>
                <a:gd name="T4" fmla="*/ 10 w 20"/>
                <a:gd name="T5" fmla="*/ 8 h 49"/>
                <a:gd name="T6" fmla="*/ 12 w 20"/>
                <a:gd name="T7" fmla="*/ 16 h 49"/>
                <a:gd name="T8" fmla="*/ 12 w 20"/>
                <a:gd name="T9" fmla="*/ 16 h 49"/>
                <a:gd name="T10" fmla="*/ 14 w 20"/>
                <a:gd name="T11" fmla="*/ 27 h 49"/>
                <a:gd name="T12" fmla="*/ 16 w 20"/>
                <a:gd name="T13" fmla="*/ 27 h 49"/>
                <a:gd name="T14" fmla="*/ 16 w 20"/>
                <a:gd name="T15" fmla="*/ 29 h 49"/>
                <a:gd name="T16" fmla="*/ 16 w 20"/>
                <a:gd name="T17" fmla="*/ 33 h 49"/>
                <a:gd name="T18" fmla="*/ 16 w 20"/>
                <a:gd name="T19" fmla="*/ 33 h 49"/>
                <a:gd name="T20" fmla="*/ 14 w 20"/>
                <a:gd name="T21" fmla="*/ 45 h 49"/>
                <a:gd name="T22" fmla="*/ 20 w 20"/>
                <a:gd name="T23" fmla="*/ 49 h 49"/>
                <a:gd name="T24" fmla="*/ 6 w 20"/>
                <a:gd name="T25" fmla="*/ 41 h 49"/>
                <a:gd name="T26" fmla="*/ 0 w 20"/>
                <a:gd name="T27" fmla="*/ 37 h 49"/>
                <a:gd name="T28" fmla="*/ 4 w 20"/>
                <a:gd name="T29" fmla="*/ 22 h 49"/>
                <a:gd name="T30" fmla="*/ 4 w 20"/>
                <a:gd name="T31" fmla="*/ 20 h 49"/>
                <a:gd name="T32" fmla="*/ 4 w 20"/>
                <a:gd name="T33" fmla="*/ 20 h 49"/>
                <a:gd name="T34" fmla="*/ 6 w 20"/>
                <a:gd name="T35" fmla="*/ 12 h 49"/>
                <a:gd name="T36" fmla="*/ 6 w 20"/>
                <a:gd name="T37" fmla="*/ 12 h 49"/>
                <a:gd name="T38" fmla="*/ 8 w 20"/>
                <a:gd name="T39" fmla="*/ 6 h 49"/>
                <a:gd name="T40" fmla="*/ 8 w 20"/>
                <a:gd name="T41" fmla="*/ 4 h 49"/>
                <a:gd name="T42" fmla="*/ 8 w 20"/>
                <a:gd name="T43" fmla="*/ 2 h 49"/>
                <a:gd name="T44" fmla="*/ 10 w 20"/>
                <a:gd name="T4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" h="49">
                  <a:moveTo>
                    <a:pt x="10" y="0"/>
                  </a:moveTo>
                  <a:lnTo>
                    <a:pt x="10" y="6"/>
                  </a:lnTo>
                  <a:lnTo>
                    <a:pt x="10" y="8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4" y="27"/>
                  </a:lnTo>
                  <a:lnTo>
                    <a:pt x="16" y="27"/>
                  </a:lnTo>
                  <a:lnTo>
                    <a:pt x="16" y="29"/>
                  </a:lnTo>
                  <a:lnTo>
                    <a:pt x="16" y="33"/>
                  </a:lnTo>
                  <a:lnTo>
                    <a:pt x="16" y="33"/>
                  </a:lnTo>
                  <a:lnTo>
                    <a:pt x="14" y="45"/>
                  </a:lnTo>
                  <a:lnTo>
                    <a:pt x="20" y="49"/>
                  </a:lnTo>
                  <a:lnTo>
                    <a:pt x="6" y="41"/>
                  </a:lnTo>
                  <a:lnTo>
                    <a:pt x="0" y="37"/>
                  </a:lnTo>
                  <a:lnTo>
                    <a:pt x="4" y="22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6"/>
                  </a:lnTo>
                  <a:lnTo>
                    <a:pt x="8" y="4"/>
                  </a:lnTo>
                  <a:lnTo>
                    <a:pt x="8" y="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6" name="Freeform 3415">
              <a:extLst>
                <a:ext uri="{FF2B5EF4-FFF2-40B4-BE49-F238E27FC236}">
                  <a16:creationId xmlns:a16="http://schemas.microsoft.com/office/drawing/2014/main" xmlns="" id="{1161EFAA-E0D9-430E-940A-E3F98C1A2A02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2223" y="-1200570"/>
              <a:ext cx="9561" cy="19123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2 h 4"/>
                <a:gd name="T4" fmla="*/ 2 w 2"/>
                <a:gd name="T5" fmla="*/ 4 h 4"/>
                <a:gd name="T6" fmla="*/ 0 w 2"/>
                <a:gd name="T7" fmla="*/ 2 h 4"/>
                <a:gd name="T8" fmla="*/ 0 w 2"/>
                <a:gd name="T9" fmla="*/ 0 h 4"/>
                <a:gd name="T10" fmla="*/ 2 w 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2" y="2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7" name="Freeform 3416">
              <a:extLst>
                <a:ext uri="{FF2B5EF4-FFF2-40B4-BE49-F238E27FC236}">
                  <a16:creationId xmlns:a16="http://schemas.microsoft.com/office/drawing/2014/main" xmlns="" id="{5F115CCD-0D0E-45AE-916D-0C4843B588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42705" y="-1387015"/>
              <a:ext cx="28684" cy="19123"/>
            </a:xfrm>
            <a:custGeom>
              <a:avLst/>
              <a:gdLst>
                <a:gd name="T0" fmla="*/ 0 w 6"/>
                <a:gd name="T1" fmla="*/ 2 h 4"/>
                <a:gd name="T2" fmla="*/ 0 w 6"/>
                <a:gd name="T3" fmla="*/ 0 h 4"/>
                <a:gd name="T4" fmla="*/ 6 w 6"/>
                <a:gd name="T5" fmla="*/ 2 h 4"/>
                <a:gd name="T6" fmla="*/ 6 w 6"/>
                <a:gd name="T7" fmla="*/ 4 h 4"/>
                <a:gd name="T8" fmla="*/ 0 w 6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2"/>
                  </a:moveTo>
                  <a:lnTo>
                    <a:pt x="0" y="0"/>
                  </a:lnTo>
                  <a:lnTo>
                    <a:pt x="6" y="2"/>
                  </a:lnTo>
                  <a:lnTo>
                    <a:pt x="6" y="4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8" name="Freeform 3417">
              <a:extLst>
                <a:ext uri="{FF2B5EF4-FFF2-40B4-BE49-F238E27FC236}">
                  <a16:creationId xmlns:a16="http://schemas.microsoft.com/office/drawing/2014/main" xmlns="" id="{EEEC3A72-D386-4FE7-947A-02879D8589F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460" y="-1458726"/>
              <a:ext cx="28684" cy="28684"/>
            </a:xfrm>
            <a:custGeom>
              <a:avLst/>
              <a:gdLst>
                <a:gd name="T0" fmla="*/ 0 w 6"/>
                <a:gd name="T1" fmla="*/ 2 h 6"/>
                <a:gd name="T2" fmla="*/ 0 w 6"/>
                <a:gd name="T3" fmla="*/ 0 h 6"/>
                <a:gd name="T4" fmla="*/ 6 w 6"/>
                <a:gd name="T5" fmla="*/ 4 h 6"/>
                <a:gd name="T6" fmla="*/ 6 w 6"/>
                <a:gd name="T7" fmla="*/ 6 h 6"/>
                <a:gd name="T8" fmla="*/ 0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0" y="2"/>
                  </a:moveTo>
                  <a:lnTo>
                    <a:pt x="0" y="0"/>
                  </a:lnTo>
                  <a:lnTo>
                    <a:pt x="6" y="4"/>
                  </a:lnTo>
                  <a:lnTo>
                    <a:pt x="6" y="6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9" name="Freeform 3418">
              <a:extLst>
                <a:ext uri="{FF2B5EF4-FFF2-40B4-BE49-F238E27FC236}">
                  <a16:creationId xmlns:a16="http://schemas.microsoft.com/office/drawing/2014/main" xmlns="" id="{A5F742E3-5970-4796-8484-152EE4A7F370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1435" y="-1606926"/>
              <a:ext cx="0" cy="100396"/>
            </a:xfrm>
            <a:custGeom>
              <a:avLst/>
              <a:gdLst>
                <a:gd name="T0" fmla="*/ 2 h 21"/>
                <a:gd name="T1" fmla="*/ 2 h 21"/>
                <a:gd name="T2" fmla="*/ 10 h 21"/>
                <a:gd name="T3" fmla="*/ 10 h 21"/>
                <a:gd name="T4" fmla="*/ 19 h 21"/>
                <a:gd name="T5" fmla="*/ 19 h 21"/>
                <a:gd name="T6" fmla="*/ 21 h 21"/>
                <a:gd name="T7" fmla="*/ 15 h 21"/>
                <a:gd name="T8" fmla="*/ 10 h 21"/>
                <a:gd name="T9" fmla="*/ 8 h 21"/>
                <a:gd name="T10" fmla="*/ 2 h 21"/>
                <a:gd name="T11" fmla="*/ 0 h 21"/>
                <a:gd name="T12" fmla="*/ 2 h 2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</a:cxnLst>
              <a:rect l="0" t="0" r="r" b="b"/>
              <a:pathLst>
                <a:path h="21">
                  <a:moveTo>
                    <a:pt x="0" y="2"/>
                  </a:moveTo>
                  <a:lnTo>
                    <a:pt x="0" y="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21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0" name="Freeform 3419">
              <a:extLst>
                <a:ext uri="{FF2B5EF4-FFF2-40B4-BE49-F238E27FC236}">
                  <a16:creationId xmlns:a16="http://schemas.microsoft.com/office/drawing/2014/main" xmlns="" id="{00D457E0-F8B5-42C5-B847-60645B92DD44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1435" y="-1516095"/>
              <a:ext cx="33466" cy="19123"/>
            </a:xfrm>
            <a:custGeom>
              <a:avLst/>
              <a:gdLst>
                <a:gd name="T0" fmla="*/ 0 w 7"/>
                <a:gd name="T1" fmla="*/ 0 h 4"/>
                <a:gd name="T2" fmla="*/ 0 w 7"/>
                <a:gd name="T3" fmla="*/ 0 h 4"/>
                <a:gd name="T4" fmla="*/ 7 w 7"/>
                <a:gd name="T5" fmla="*/ 4 h 4"/>
                <a:gd name="T6" fmla="*/ 7 w 7"/>
                <a:gd name="T7" fmla="*/ 4 h 4"/>
                <a:gd name="T8" fmla="*/ 0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0" y="0"/>
                  </a:moveTo>
                  <a:lnTo>
                    <a:pt x="0" y="0"/>
                  </a:lnTo>
                  <a:lnTo>
                    <a:pt x="7" y="4"/>
                  </a:lnTo>
                  <a:lnTo>
                    <a:pt x="7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1" name="Freeform 3420">
              <a:extLst>
                <a:ext uri="{FF2B5EF4-FFF2-40B4-BE49-F238E27FC236}">
                  <a16:creationId xmlns:a16="http://schemas.microsoft.com/office/drawing/2014/main" xmlns="" id="{DBC859BC-5E9A-423A-8A65-71662F7DC7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3190" y="-1578242"/>
              <a:ext cx="38245" cy="19123"/>
            </a:xfrm>
            <a:custGeom>
              <a:avLst/>
              <a:gdLst>
                <a:gd name="T0" fmla="*/ 0 w 8"/>
                <a:gd name="T1" fmla="*/ 0 h 4"/>
                <a:gd name="T2" fmla="*/ 0 w 8"/>
                <a:gd name="T3" fmla="*/ 0 h 4"/>
                <a:gd name="T4" fmla="*/ 8 w 8"/>
                <a:gd name="T5" fmla="*/ 2 h 4"/>
                <a:gd name="T6" fmla="*/ 8 w 8"/>
                <a:gd name="T7" fmla="*/ 4 h 4"/>
                <a:gd name="T8" fmla="*/ 0 w 8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lnTo>
                    <a:pt x="0" y="0"/>
                  </a:lnTo>
                  <a:lnTo>
                    <a:pt x="8" y="2"/>
                  </a:lnTo>
                  <a:lnTo>
                    <a:pt x="8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2" name="Freeform 3421">
              <a:extLst>
                <a:ext uri="{FF2B5EF4-FFF2-40B4-BE49-F238E27FC236}">
                  <a16:creationId xmlns:a16="http://schemas.microsoft.com/office/drawing/2014/main" xmlns="" id="{C7B8993B-59E1-46B1-AF60-52B41C2AA23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3190" y="-1626049"/>
              <a:ext cx="0" cy="196009"/>
            </a:xfrm>
            <a:custGeom>
              <a:avLst/>
              <a:gdLst>
                <a:gd name="T0" fmla="*/ 2 h 41"/>
                <a:gd name="T1" fmla="*/ 2 h 41"/>
                <a:gd name="T2" fmla="*/ 10 h 41"/>
                <a:gd name="T3" fmla="*/ 10 h 41"/>
                <a:gd name="T4" fmla="*/ 19 h 41"/>
                <a:gd name="T5" fmla="*/ 19 h 41"/>
                <a:gd name="T6" fmla="*/ 27 h 41"/>
                <a:gd name="T7" fmla="*/ 27 h 41"/>
                <a:gd name="T8" fmla="*/ 35 h 41"/>
                <a:gd name="T9" fmla="*/ 37 h 41"/>
                <a:gd name="T10" fmla="*/ 39 h 41"/>
                <a:gd name="T11" fmla="*/ 41 h 41"/>
                <a:gd name="T12" fmla="*/ 35 h 41"/>
                <a:gd name="T13" fmla="*/ 35 h 41"/>
                <a:gd name="T14" fmla="*/ 27 h 41"/>
                <a:gd name="T15" fmla="*/ 27 h 41"/>
                <a:gd name="T16" fmla="*/ 19 h 41"/>
                <a:gd name="T17" fmla="*/ 19 h 41"/>
                <a:gd name="T18" fmla="*/ 10 h 41"/>
                <a:gd name="T19" fmla="*/ 8 h 41"/>
                <a:gd name="T20" fmla="*/ 2 h 41"/>
                <a:gd name="T21" fmla="*/ 0 h 41"/>
                <a:gd name="T22" fmla="*/ 2 h 4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</a:cxnLst>
              <a:rect l="0" t="0" r="r" b="b"/>
              <a:pathLst>
                <a:path h="41">
                  <a:moveTo>
                    <a:pt x="0" y="2"/>
                  </a:moveTo>
                  <a:lnTo>
                    <a:pt x="0" y="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35"/>
                  </a:lnTo>
                  <a:lnTo>
                    <a:pt x="0" y="37"/>
                  </a:lnTo>
                  <a:lnTo>
                    <a:pt x="0" y="39"/>
                  </a:lnTo>
                  <a:lnTo>
                    <a:pt x="0" y="41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3" name="Freeform 3422">
              <a:extLst>
                <a:ext uri="{FF2B5EF4-FFF2-40B4-BE49-F238E27FC236}">
                  <a16:creationId xmlns:a16="http://schemas.microsoft.com/office/drawing/2014/main" xmlns="" id="{C1B160BF-976D-4A6C-9806-44815B605108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2662" y="-1238815"/>
              <a:ext cx="19123" cy="9561"/>
            </a:xfrm>
            <a:custGeom>
              <a:avLst/>
              <a:gdLst>
                <a:gd name="T0" fmla="*/ 4 w 4"/>
                <a:gd name="T1" fmla="*/ 2 h 2"/>
                <a:gd name="T2" fmla="*/ 4 w 4"/>
                <a:gd name="T3" fmla="*/ 2 h 2"/>
                <a:gd name="T4" fmla="*/ 4 w 4"/>
                <a:gd name="T5" fmla="*/ 2 h 2"/>
                <a:gd name="T6" fmla="*/ 4 w 4"/>
                <a:gd name="T7" fmla="*/ 2 h 2"/>
                <a:gd name="T8" fmla="*/ 0 w 4"/>
                <a:gd name="T9" fmla="*/ 0 h 2"/>
                <a:gd name="T10" fmla="*/ 0 w 4"/>
                <a:gd name="T11" fmla="*/ 0 h 2"/>
                <a:gd name="T12" fmla="*/ 4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4" name="Freeform 3423">
              <a:extLst>
                <a:ext uri="{FF2B5EF4-FFF2-40B4-BE49-F238E27FC236}">
                  <a16:creationId xmlns:a16="http://schemas.microsoft.com/office/drawing/2014/main" xmlns="" id="{97A6DBBD-AF1C-42A6-98DD-31455FB23C27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1389" y="-1367892"/>
              <a:ext cx="33466" cy="19123"/>
            </a:xfrm>
            <a:custGeom>
              <a:avLst/>
              <a:gdLst>
                <a:gd name="T0" fmla="*/ 0 w 7"/>
                <a:gd name="T1" fmla="*/ 0 h 4"/>
                <a:gd name="T2" fmla="*/ 0 w 7"/>
                <a:gd name="T3" fmla="*/ 0 h 4"/>
                <a:gd name="T4" fmla="*/ 7 w 7"/>
                <a:gd name="T5" fmla="*/ 2 h 4"/>
                <a:gd name="T6" fmla="*/ 7 w 7"/>
                <a:gd name="T7" fmla="*/ 4 h 4"/>
                <a:gd name="T8" fmla="*/ 0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0" y="0"/>
                  </a:moveTo>
                  <a:lnTo>
                    <a:pt x="0" y="0"/>
                  </a:lnTo>
                  <a:lnTo>
                    <a:pt x="7" y="2"/>
                  </a:lnTo>
                  <a:lnTo>
                    <a:pt x="7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5" name="Freeform 3424">
              <a:extLst>
                <a:ext uri="{FF2B5EF4-FFF2-40B4-BE49-F238E27FC236}">
                  <a16:creationId xmlns:a16="http://schemas.microsoft.com/office/drawing/2014/main" xmlns="" id="{33C327BE-1710-43B7-8EFA-4641E061DFAF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3144" y="-1439604"/>
              <a:ext cx="38245" cy="33466"/>
            </a:xfrm>
            <a:custGeom>
              <a:avLst/>
              <a:gdLst>
                <a:gd name="T0" fmla="*/ 0 w 8"/>
                <a:gd name="T1" fmla="*/ 2 h 7"/>
                <a:gd name="T2" fmla="*/ 0 w 8"/>
                <a:gd name="T3" fmla="*/ 0 h 7"/>
                <a:gd name="T4" fmla="*/ 8 w 8"/>
                <a:gd name="T5" fmla="*/ 5 h 7"/>
                <a:gd name="T6" fmla="*/ 8 w 8"/>
                <a:gd name="T7" fmla="*/ 7 h 7"/>
                <a:gd name="T8" fmla="*/ 0 w 8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0" y="2"/>
                  </a:moveTo>
                  <a:lnTo>
                    <a:pt x="0" y="0"/>
                  </a:lnTo>
                  <a:lnTo>
                    <a:pt x="8" y="5"/>
                  </a:lnTo>
                  <a:lnTo>
                    <a:pt x="8" y="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6" name="Freeform 3425">
              <a:extLst>
                <a:ext uri="{FF2B5EF4-FFF2-40B4-BE49-F238E27FC236}">
                  <a16:creationId xmlns:a16="http://schemas.microsoft.com/office/drawing/2014/main" xmlns="" id="{97532D56-DD63-4773-9C40-1D8A150D8A70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460" y="-1496972"/>
              <a:ext cx="28684" cy="19123"/>
            </a:xfrm>
            <a:custGeom>
              <a:avLst/>
              <a:gdLst>
                <a:gd name="T0" fmla="*/ 0 w 6"/>
                <a:gd name="T1" fmla="*/ 2 h 4"/>
                <a:gd name="T2" fmla="*/ 0 w 6"/>
                <a:gd name="T3" fmla="*/ 0 h 4"/>
                <a:gd name="T4" fmla="*/ 6 w 6"/>
                <a:gd name="T5" fmla="*/ 4 h 4"/>
                <a:gd name="T6" fmla="*/ 6 w 6"/>
                <a:gd name="T7" fmla="*/ 4 h 4"/>
                <a:gd name="T8" fmla="*/ 0 w 6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2"/>
                  </a:move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7" name="Freeform 3426">
              <a:extLst>
                <a:ext uri="{FF2B5EF4-FFF2-40B4-BE49-F238E27FC236}">
                  <a16:creationId xmlns:a16="http://schemas.microsoft.com/office/drawing/2014/main" xmlns="" id="{E0C74F1D-1041-4FB9-8612-CE822293A8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1435" y="-1559119"/>
              <a:ext cx="33466" cy="23905"/>
            </a:xfrm>
            <a:custGeom>
              <a:avLst/>
              <a:gdLst>
                <a:gd name="T0" fmla="*/ 0 w 7"/>
                <a:gd name="T1" fmla="*/ 0 h 5"/>
                <a:gd name="T2" fmla="*/ 0 w 7"/>
                <a:gd name="T3" fmla="*/ 0 h 5"/>
                <a:gd name="T4" fmla="*/ 7 w 7"/>
                <a:gd name="T5" fmla="*/ 5 h 5"/>
                <a:gd name="T6" fmla="*/ 7 w 7"/>
                <a:gd name="T7" fmla="*/ 5 h 5"/>
                <a:gd name="T8" fmla="*/ 0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0" y="0"/>
                  </a:moveTo>
                  <a:lnTo>
                    <a:pt x="0" y="0"/>
                  </a:lnTo>
                  <a:lnTo>
                    <a:pt x="7" y="5"/>
                  </a:lnTo>
                  <a:lnTo>
                    <a:pt x="7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8" name="Freeform 3427">
              <a:extLst>
                <a:ext uri="{FF2B5EF4-FFF2-40B4-BE49-F238E27FC236}">
                  <a16:creationId xmlns:a16="http://schemas.microsoft.com/office/drawing/2014/main" xmlns="" id="{C0B96574-7251-4DCE-8547-47A0B8548308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3101" y="-1286622"/>
              <a:ext cx="28684" cy="19123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4 h 4"/>
                <a:gd name="T4" fmla="*/ 6 w 6"/>
                <a:gd name="T5" fmla="*/ 4 h 4"/>
                <a:gd name="T6" fmla="*/ 0 w 6"/>
                <a:gd name="T7" fmla="*/ 2 h 4"/>
                <a:gd name="T8" fmla="*/ 0 w 6"/>
                <a:gd name="T9" fmla="*/ 0 h 4"/>
                <a:gd name="T10" fmla="*/ 6 w 6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6" y="4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9" name="Freeform 3428">
              <a:extLst>
                <a:ext uri="{FF2B5EF4-FFF2-40B4-BE49-F238E27FC236}">
                  <a16:creationId xmlns:a16="http://schemas.microsoft.com/office/drawing/2014/main" xmlns="" id="{E07B502E-D4E9-48ED-98A9-B2E9018B7377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3539" y="-1339208"/>
              <a:ext cx="9561" cy="9561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0" name="Freeform 3429">
              <a:extLst>
                <a:ext uri="{FF2B5EF4-FFF2-40B4-BE49-F238E27FC236}">
                  <a16:creationId xmlns:a16="http://schemas.microsoft.com/office/drawing/2014/main" xmlns="" id="{D2BB9CD1-6A0A-4386-9D79-1A7C63D53F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1389" y="-1415699"/>
              <a:ext cx="33466" cy="28684"/>
            </a:xfrm>
            <a:custGeom>
              <a:avLst/>
              <a:gdLst>
                <a:gd name="T0" fmla="*/ 0 w 7"/>
                <a:gd name="T1" fmla="*/ 2 h 6"/>
                <a:gd name="T2" fmla="*/ 0 w 7"/>
                <a:gd name="T3" fmla="*/ 0 h 6"/>
                <a:gd name="T4" fmla="*/ 7 w 7"/>
                <a:gd name="T5" fmla="*/ 4 h 6"/>
                <a:gd name="T6" fmla="*/ 7 w 7"/>
                <a:gd name="T7" fmla="*/ 6 h 6"/>
                <a:gd name="T8" fmla="*/ 0 w 7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0" y="2"/>
                  </a:moveTo>
                  <a:lnTo>
                    <a:pt x="0" y="0"/>
                  </a:lnTo>
                  <a:lnTo>
                    <a:pt x="7" y="4"/>
                  </a:lnTo>
                  <a:lnTo>
                    <a:pt x="7" y="6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1" name="Freeform 3430">
              <a:extLst>
                <a:ext uri="{FF2B5EF4-FFF2-40B4-BE49-F238E27FC236}">
                  <a16:creationId xmlns:a16="http://schemas.microsoft.com/office/drawing/2014/main" xmlns="" id="{C3899945-53C5-44EC-AC13-DA8F59774E70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3144" y="-1477849"/>
              <a:ext cx="38245" cy="19123"/>
            </a:xfrm>
            <a:custGeom>
              <a:avLst/>
              <a:gdLst>
                <a:gd name="T0" fmla="*/ 0 w 8"/>
                <a:gd name="T1" fmla="*/ 2 h 4"/>
                <a:gd name="T2" fmla="*/ 0 w 8"/>
                <a:gd name="T3" fmla="*/ 0 h 4"/>
                <a:gd name="T4" fmla="*/ 8 w 8"/>
                <a:gd name="T5" fmla="*/ 4 h 4"/>
                <a:gd name="T6" fmla="*/ 8 w 8"/>
                <a:gd name="T7" fmla="*/ 4 h 4"/>
                <a:gd name="T8" fmla="*/ 0 w 8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0" y="2"/>
                  </a:moveTo>
                  <a:lnTo>
                    <a:pt x="0" y="0"/>
                  </a:lnTo>
                  <a:lnTo>
                    <a:pt x="8" y="4"/>
                  </a:lnTo>
                  <a:lnTo>
                    <a:pt x="8" y="4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2" name="Freeform 3431">
              <a:extLst>
                <a:ext uri="{FF2B5EF4-FFF2-40B4-BE49-F238E27FC236}">
                  <a16:creationId xmlns:a16="http://schemas.microsoft.com/office/drawing/2014/main" xmlns="" id="{771251A6-5620-4BDE-8543-1D5150C8891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4898" y="-1578242"/>
              <a:ext cx="9561" cy="229472"/>
            </a:xfrm>
            <a:custGeom>
              <a:avLst/>
              <a:gdLst>
                <a:gd name="T0" fmla="*/ 2 w 2"/>
                <a:gd name="T1" fmla="*/ 0 h 48"/>
                <a:gd name="T2" fmla="*/ 2 w 2"/>
                <a:gd name="T3" fmla="*/ 0 h 48"/>
                <a:gd name="T4" fmla="*/ 2 w 2"/>
                <a:gd name="T5" fmla="*/ 9 h 48"/>
                <a:gd name="T6" fmla="*/ 2 w 2"/>
                <a:gd name="T7" fmla="*/ 9 h 48"/>
                <a:gd name="T8" fmla="*/ 2 w 2"/>
                <a:gd name="T9" fmla="*/ 17 h 48"/>
                <a:gd name="T10" fmla="*/ 2 w 2"/>
                <a:gd name="T11" fmla="*/ 19 h 48"/>
                <a:gd name="T12" fmla="*/ 2 w 2"/>
                <a:gd name="T13" fmla="*/ 25 h 48"/>
                <a:gd name="T14" fmla="*/ 2 w 2"/>
                <a:gd name="T15" fmla="*/ 27 h 48"/>
                <a:gd name="T16" fmla="*/ 2 w 2"/>
                <a:gd name="T17" fmla="*/ 34 h 48"/>
                <a:gd name="T18" fmla="*/ 2 w 2"/>
                <a:gd name="T19" fmla="*/ 36 h 48"/>
                <a:gd name="T20" fmla="*/ 2 w 2"/>
                <a:gd name="T21" fmla="*/ 44 h 48"/>
                <a:gd name="T22" fmla="*/ 2 w 2"/>
                <a:gd name="T23" fmla="*/ 44 h 48"/>
                <a:gd name="T24" fmla="*/ 2 w 2"/>
                <a:gd name="T25" fmla="*/ 48 h 48"/>
                <a:gd name="T26" fmla="*/ 0 w 2"/>
                <a:gd name="T27" fmla="*/ 44 h 48"/>
                <a:gd name="T28" fmla="*/ 0 w 2"/>
                <a:gd name="T29" fmla="*/ 44 h 48"/>
                <a:gd name="T30" fmla="*/ 0 w 2"/>
                <a:gd name="T31" fmla="*/ 42 h 48"/>
                <a:gd name="T32" fmla="*/ 0 w 2"/>
                <a:gd name="T33" fmla="*/ 36 h 48"/>
                <a:gd name="T34" fmla="*/ 0 w 2"/>
                <a:gd name="T35" fmla="*/ 34 h 48"/>
                <a:gd name="T36" fmla="*/ 0 w 2"/>
                <a:gd name="T37" fmla="*/ 25 h 48"/>
                <a:gd name="T38" fmla="*/ 0 w 2"/>
                <a:gd name="T39" fmla="*/ 25 h 48"/>
                <a:gd name="T40" fmla="*/ 0 w 2"/>
                <a:gd name="T41" fmla="*/ 17 h 48"/>
                <a:gd name="T42" fmla="*/ 0 w 2"/>
                <a:gd name="T43" fmla="*/ 17 h 48"/>
                <a:gd name="T44" fmla="*/ 0 w 2"/>
                <a:gd name="T45" fmla="*/ 9 h 48"/>
                <a:gd name="T46" fmla="*/ 0 w 2"/>
                <a:gd name="T47" fmla="*/ 9 h 48"/>
                <a:gd name="T48" fmla="*/ 0 w 2"/>
                <a:gd name="T49" fmla="*/ 0 h 48"/>
                <a:gd name="T50" fmla="*/ 0 w 2"/>
                <a:gd name="T51" fmla="*/ 0 h 48"/>
                <a:gd name="T52" fmla="*/ 2 w 2"/>
                <a:gd name="T5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" h="48">
                  <a:moveTo>
                    <a:pt x="2" y="0"/>
                  </a:moveTo>
                  <a:lnTo>
                    <a:pt x="2" y="0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17"/>
                  </a:lnTo>
                  <a:lnTo>
                    <a:pt x="2" y="19"/>
                  </a:lnTo>
                  <a:lnTo>
                    <a:pt x="2" y="25"/>
                  </a:lnTo>
                  <a:lnTo>
                    <a:pt x="2" y="27"/>
                  </a:lnTo>
                  <a:lnTo>
                    <a:pt x="2" y="34"/>
                  </a:lnTo>
                  <a:lnTo>
                    <a:pt x="2" y="36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2" y="48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2"/>
                  </a:lnTo>
                  <a:lnTo>
                    <a:pt x="0" y="36"/>
                  </a:lnTo>
                  <a:lnTo>
                    <a:pt x="0" y="34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3" name="Freeform 3432">
              <a:extLst>
                <a:ext uri="{FF2B5EF4-FFF2-40B4-BE49-F238E27FC236}">
                  <a16:creationId xmlns:a16="http://schemas.microsoft.com/office/drawing/2014/main" xmlns="" id="{752F76EC-8E22-484C-A712-BA6E81589946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460" y="-1535217"/>
              <a:ext cx="28684" cy="19123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4 h 4"/>
                <a:gd name="T6" fmla="*/ 6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4" name="Freeform 3433">
              <a:extLst>
                <a:ext uri="{FF2B5EF4-FFF2-40B4-BE49-F238E27FC236}">
                  <a16:creationId xmlns:a16="http://schemas.microsoft.com/office/drawing/2014/main" xmlns="" id="{D0A3CB53-3818-4B9D-BED7-5FA797D42EC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4417" y="-1396576"/>
              <a:ext cx="0" cy="9561"/>
            </a:xfrm>
            <a:custGeom>
              <a:avLst/>
              <a:gdLst>
                <a:gd name="T0" fmla="*/ 2 h 2"/>
                <a:gd name="T1" fmla="*/ 0 h 2"/>
                <a:gd name="T2" fmla="*/ 2 h 2"/>
                <a:gd name="T3" fmla="*/ 2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5" name="Freeform 3434">
              <a:extLst>
                <a:ext uri="{FF2B5EF4-FFF2-40B4-BE49-F238E27FC236}">
                  <a16:creationId xmlns:a16="http://schemas.microsoft.com/office/drawing/2014/main" xmlns="" id="{F7CAF0FB-E0F3-488F-AEC9-92215D3C4BF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1828" y="-1396576"/>
              <a:ext cx="109957" cy="267718"/>
            </a:xfrm>
            <a:custGeom>
              <a:avLst/>
              <a:gdLst>
                <a:gd name="T0" fmla="*/ 13 w 23"/>
                <a:gd name="T1" fmla="*/ 0 h 56"/>
                <a:gd name="T2" fmla="*/ 13 w 23"/>
                <a:gd name="T3" fmla="*/ 2 h 56"/>
                <a:gd name="T4" fmla="*/ 13 w 23"/>
                <a:gd name="T5" fmla="*/ 4 h 56"/>
                <a:gd name="T6" fmla="*/ 15 w 23"/>
                <a:gd name="T7" fmla="*/ 12 h 56"/>
                <a:gd name="T8" fmla="*/ 15 w 23"/>
                <a:gd name="T9" fmla="*/ 14 h 56"/>
                <a:gd name="T10" fmla="*/ 17 w 23"/>
                <a:gd name="T11" fmla="*/ 20 h 56"/>
                <a:gd name="T12" fmla="*/ 17 w 23"/>
                <a:gd name="T13" fmla="*/ 25 h 56"/>
                <a:gd name="T14" fmla="*/ 19 w 23"/>
                <a:gd name="T15" fmla="*/ 33 h 56"/>
                <a:gd name="T16" fmla="*/ 19 w 23"/>
                <a:gd name="T17" fmla="*/ 33 h 56"/>
                <a:gd name="T18" fmla="*/ 21 w 23"/>
                <a:gd name="T19" fmla="*/ 41 h 56"/>
                <a:gd name="T20" fmla="*/ 21 w 23"/>
                <a:gd name="T21" fmla="*/ 43 h 56"/>
                <a:gd name="T22" fmla="*/ 23 w 23"/>
                <a:gd name="T23" fmla="*/ 54 h 56"/>
                <a:gd name="T24" fmla="*/ 23 w 23"/>
                <a:gd name="T25" fmla="*/ 56 h 56"/>
                <a:gd name="T26" fmla="*/ 6 w 23"/>
                <a:gd name="T27" fmla="*/ 45 h 56"/>
                <a:gd name="T28" fmla="*/ 0 w 23"/>
                <a:gd name="T29" fmla="*/ 41 h 56"/>
                <a:gd name="T30" fmla="*/ 2 w 23"/>
                <a:gd name="T31" fmla="*/ 29 h 56"/>
                <a:gd name="T32" fmla="*/ 4 w 23"/>
                <a:gd name="T33" fmla="*/ 25 h 56"/>
                <a:gd name="T34" fmla="*/ 4 w 23"/>
                <a:gd name="T35" fmla="*/ 25 h 56"/>
                <a:gd name="T36" fmla="*/ 6 w 23"/>
                <a:gd name="T37" fmla="*/ 16 h 56"/>
                <a:gd name="T38" fmla="*/ 6 w 23"/>
                <a:gd name="T39" fmla="*/ 16 h 56"/>
                <a:gd name="T40" fmla="*/ 9 w 23"/>
                <a:gd name="T41" fmla="*/ 10 h 56"/>
                <a:gd name="T42" fmla="*/ 9 w 23"/>
                <a:gd name="T43" fmla="*/ 8 h 56"/>
                <a:gd name="T44" fmla="*/ 9 w 23"/>
                <a:gd name="T45" fmla="*/ 8 h 56"/>
                <a:gd name="T46" fmla="*/ 11 w 23"/>
                <a:gd name="T47" fmla="*/ 6 h 56"/>
                <a:gd name="T48" fmla="*/ 11 w 23"/>
                <a:gd name="T49" fmla="*/ 2 h 56"/>
                <a:gd name="T50" fmla="*/ 11 w 23"/>
                <a:gd name="T51" fmla="*/ 2 h 56"/>
                <a:gd name="T52" fmla="*/ 13 w 23"/>
                <a:gd name="T5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" h="56">
                  <a:moveTo>
                    <a:pt x="13" y="0"/>
                  </a:moveTo>
                  <a:lnTo>
                    <a:pt x="13" y="2"/>
                  </a:lnTo>
                  <a:lnTo>
                    <a:pt x="13" y="4"/>
                  </a:lnTo>
                  <a:lnTo>
                    <a:pt x="15" y="12"/>
                  </a:lnTo>
                  <a:lnTo>
                    <a:pt x="15" y="14"/>
                  </a:lnTo>
                  <a:lnTo>
                    <a:pt x="17" y="20"/>
                  </a:lnTo>
                  <a:lnTo>
                    <a:pt x="17" y="25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21" y="41"/>
                  </a:lnTo>
                  <a:lnTo>
                    <a:pt x="21" y="43"/>
                  </a:lnTo>
                  <a:lnTo>
                    <a:pt x="23" y="54"/>
                  </a:lnTo>
                  <a:lnTo>
                    <a:pt x="23" y="56"/>
                  </a:lnTo>
                  <a:lnTo>
                    <a:pt x="6" y="45"/>
                  </a:lnTo>
                  <a:lnTo>
                    <a:pt x="0" y="41"/>
                  </a:lnTo>
                  <a:lnTo>
                    <a:pt x="2" y="29"/>
                  </a:lnTo>
                  <a:lnTo>
                    <a:pt x="4" y="25"/>
                  </a:lnTo>
                  <a:lnTo>
                    <a:pt x="4" y="25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9" y="10"/>
                  </a:lnTo>
                  <a:lnTo>
                    <a:pt x="9" y="8"/>
                  </a:lnTo>
                  <a:lnTo>
                    <a:pt x="9" y="8"/>
                  </a:lnTo>
                  <a:lnTo>
                    <a:pt x="11" y="6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DE6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6" name="Freeform 3435">
              <a:extLst>
                <a:ext uri="{FF2B5EF4-FFF2-40B4-BE49-F238E27FC236}">
                  <a16:creationId xmlns:a16="http://schemas.microsoft.com/office/drawing/2014/main" xmlns="" id="{CCC63B58-6D7E-4812-B44D-08F0EA0CC1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3101" y="-1329647"/>
              <a:ext cx="28684" cy="19123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4 h 4"/>
                <a:gd name="T4" fmla="*/ 6 w 6"/>
                <a:gd name="T5" fmla="*/ 4 h 4"/>
                <a:gd name="T6" fmla="*/ 0 w 6"/>
                <a:gd name="T7" fmla="*/ 0 h 4"/>
                <a:gd name="T8" fmla="*/ 0 w 6"/>
                <a:gd name="T9" fmla="*/ 0 h 4"/>
                <a:gd name="T10" fmla="*/ 6 w 6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7" name="Freeform 3436">
              <a:extLst>
                <a:ext uri="{FF2B5EF4-FFF2-40B4-BE49-F238E27FC236}">
                  <a16:creationId xmlns:a16="http://schemas.microsoft.com/office/drawing/2014/main" xmlns="" id="{017A8E43-3EDF-4339-BAAF-056E98B67E39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3978" y="-1387015"/>
              <a:ext cx="19123" cy="19123"/>
            </a:xfrm>
            <a:custGeom>
              <a:avLst/>
              <a:gdLst>
                <a:gd name="T0" fmla="*/ 0 w 4"/>
                <a:gd name="T1" fmla="*/ 2 h 4"/>
                <a:gd name="T2" fmla="*/ 0 w 4"/>
                <a:gd name="T3" fmla="*/ 0 h 4"/>
                <a:gd name="T4" fmla="*/ 4 w 4"/>
                <a:gd name="T5" fmla="*/ 2 h 4"/>
                <a:gd name="T6" fmla="*/ 4 w 4"/>
                <a:gd name="T7" fmla="*/ 4 h 4"/>
                <a:gd name="T8" fmla="*/ 0 w 4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lnTo>
                    <a:pt x="0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8" name="Freeform 3437">
              <a:extLst>
                <a:ext uri="{FF2B5EF4-FFF2-40B4-BE49-F238E27FC236}">
                  <a16:creationId xmlns:a16="http://schemas.microsoft.com/office/drawing/2014/main" xmlns="" id="{17FC5179-E85C-4167-B561-4A9F435932E4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1389" y="-1458726"/>
              <a:ext cx="33466" cy="28684"/>
            </a:xfrm>
            <a:custGeom>
              <a:avLst/>
              <a:gdLst>
                <a:gd name="T0" fmla="*/ 0 w 7"/>
                <a:gd name="T1" fmla="*/ 2 h 6"/>
                <a:gd name="T2" fmla="*/ 0 w 7"/>
                <a:gd name="T3" fmla="*/ 0 h 6"/>
                <a:gd name="T4" fmla="*/ 7 w 7"/>
                <a:gd name="T5" fmla="*/ 4 h 6"/>
                <a:gd name="T6" fmla="*/ 7 w 7"/>
                <a:gd name="T7" fmla="*/ 6 h 6"/>
                <a:gd name="T8" fmla="*/ 0 w 7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0" y="2"/>
                  </a:moveTo>
                  <a:lnTo>
                    <a:pt x="0" y="0"/>
                  </a:lnTo>
                  <a:lnTo>
                    <a:pt x="7" y="4"/>
                  </a:lnTo>
                  <a:lnTo>
                    <a:pt x="7" y="6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9" name="Freeform 3438">
              <a:extLst>
                <a:ext uri="{FF2B5EF4-FFF2-40B4-BE49-F238E27FC236}">
                  <a16:creationId xmlns:a16="http://schemas.microsoft.com/office/drawing/2014/main" xmlns="" id="{95B2C71A-C8DE-4540-8CB2-44491C66C455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3144" y="-1516095"/>
              <a:ext cx="38245" cy="19123"/>
            </a:xfrm>
            <a:custGeom>
              <a:avLst/>
              <a:gdLst>
                <a:gd name="T0" fmla="*/ 0 w 8"/>
                <a:gd name="T1" fmla="*/ 0 h 4"/>
                <a:gd name="T2" fmla="*/ 0 w 8"/>
                <a:gd name="T3" fmla="*/ 0 h 4"/>
                <a:gd name="T4" fmla="*/ 8 w 8"/>
                <a:gd name="T5" fmla="*/ 4 h 4"/>
                <a:gd name="T6" fmla="*/ 8 w 8"/>
                <a:gd name="T7" fmla="*/ 4 h 4"/>
                <a:gd name="T8" fmla="*/ 0 w 8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lnTo>
                    <a:pt x="0" y="0"/>
                  </a:lnTo>
                  <a:lnTo>
                    <a:pt x="8" y="4"/>
                  </a:lnTo>
                  <a:lnTo>
                    <a:pt x="8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0" name="Freeform 3439">
              <a:extLst>
                <a:ext uri="{FF2B5EF4-FFF2-40B4-BE49-F238E27FC236}">
                  <a16:creationId xmlns:a16="http://schemas.microsoft.com/office/drawing/2014/main" xmlns="" id="{BF486AC6-F8F6-4FE3-9E90-A00035F5098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3144" y="-1559119"/>
              <a:ext cx="0" cy="162543"/>
            </a:xfrm>
            <a:custGeom>
              <a:avLst/>
              <a:gdLst>
                <a:gd name="T0" fmla="*/ 0 h 34"/>
                <a:gd name="T1" fmla="*/ 0 h 34"/>
                <a:gd name="T2" fmla="*/ 9 h 34"/>
                <a:gd name="T3" fmla="*/ 9 h 34"/>
                <a:gd name="T4" fmla="*/ 17 h 34"/>
                <a:gd name="T5" fmla="*/ 19 h 34"/>
                <a:gd name="T6" fmla="*/ 25 h 34"/>
                <a:gd name="T7" fmla="*/ 27 h 34"/>
                <a:gd name="T8" fmla="*/ 32 h 34"/>
                <a:gd name="T9" fmla="*/ 34 h 34"/>
                <a:gd name="T10" fmla="*/ 34 h 34"/>
                <a:gd name="T11" fmla="*/ 27 h 34"/>
                <a:gd name="T12" fmla="*/ 25 h 34"/>
                <a:gd name="T13" fmla="*/ 17 h 34"/>
                <a:gd name="T14" fmla="*/ 17 h 34"/>
                <a:gd name="T15" fmla="*/ 9 h 34"/>
                <a:gd name="T16" fmla="*/ 9 h 34"/>
                <a:gd name="T17" fmla="*/ 0 h 34"/>
                <a:gd name="T18" fmla="*/ 0 h 34"/>
                <a:gd name="T19" fmla="*/ 0 h 3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</a:cxnLst>
              <a:rect l="0" t="0" r="r" b="b"/>
              <a:pathLst>
                <a:path h="34">
                  <a:moveTo>
                    <a:pt x="0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7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7"/>
                  </a:lnTo>
                  <a:lnTo>
                    <a:pt x="0" y="32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27"/>
                  </a:lnTo>
                  <a:lnTo>
                    <a:pt x="0" y="25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1" name="Freeform 3440">
              <a:extLst>
                <a:ext uri="{FF2B5EF4-FFF2-40B4-BE49-F238E27FC236}">
                  <a16:creationId xmlns:a16="http://schemas.microsoft.com/office/drawing/2014/main" xmlns="" id="{8B120DB4-045A-49AC-8E06-861829A8C0C0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3101" y="-1367892"/>
              <a:ext cx="28684" cy="19123"/>
            </a:xfrm>
            <a:custGeom>
              <a:avLst/>
              <a:gdLst>
                <a:gd name="T0" fmla="*/ 6 w 6"/>
                <a:gd name="T1" fmla="*/ 2 h 4"/>
                <a:gd name="T2" fmla="*/ 6 w 6"/>
                <a:gd name="T3" fmla="*/ 2 h 4"/>
                <a:gd name="T4" fmla="*/ 6 w 6"/>
                <a:gd name="T5" fmla="*/ 4 h 4"/>
                <a:gd name="T6" fmla="*/ 0 w 6"/>
                <a:gd name="T7" fmla="*/ 0 h 4"/>
                <a:gd name="T8" fmla="*/ 0 w 6"/>
                <a:gd name="T9" fmla="*/ 0 h 4"/>
                <a:gd name="T10" fmla="*/ 6 w 6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6" y="2"/>
                  </a:moveTo>
                  <a:lnTo>
                    <a:pt x="6" y="2"/>
                  </a:lnTo>
                  <a:lnTo>
                    <a:pt x="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2" name="Freeform 3441">
              <a:extLst>
                <a:ext uri="{FF2B5EF4-FFF2-40B4-BE49-F238E27FC236}">
                  <a16:creationId xmlns:a16="http://schemas.microsoft.com/office/drawing/2014/main" xmlns="" id="{F6B2B944-DBAB-4F66-A88A-DAF041868D22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4417" y="-1439604"/>
              <a:ext cx="28684" cy="33466"/>
            </a:xfrm>
            <a:custGeom>
              <a:avLst/>
              <a:gdLst>
                <a:gd name="T0" fmla="*/ 0 w 6"/>
                <a:gd name="T1" fmla="*/ 2 h 7"/>
                <a:gd name="T2" fmla="*/ 0 w 6"/>
                <a:gd name="T3" fmla="*/ 0 h 7"/>
                <a:gd name="T4" fmla="*/ 6 w 6"/>
                <a:gd name="T5" fmla="*/ 5 h 7"/>
                <a:gd name="T6" fmla="*/ 6 w 6"/>
                <a:gd name="T7" fmla="*/ 7 h 7"/>
                <a:gd name="T8" fmla="*/ 0 w 6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0" y="2"/>
                  </a:moveTo>
                  <a:lnTo>
                    <a:pt x="0" y="0"/>
                  </a:lnTo>
                  <a:lnTo>
                    <a:pt x="6" y="5"/>
                  </a:lnTo>
                  <a:lnTo>
                    <a:pt x="6" y="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3" name="Freeform 3442">
              <a:extLst>
                <a:ext uri="{FF2B5EF4-FFF2-40B4-BE49-F238E27FC236}">
                  <a16:creationId xmlns:a16="http://schemas.microsoft.com/office/drawing/2014/main" xmlns="" id="{0890A2E9-2034-4E11-A87F-D8C9383C4C37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1389" y="-1496972"/>
              <a:ext cx="33466" cy="19123"/>
            </a:xfrm>
            <a:custGeom>
              <a:avLst/>
              <a:gdLst>
                <a:gd name="T0" fmla="*/ 0 w 7"/>
                <a:gd name="T1" fmla="*/ 2 h 4"/>
                <a:gd name="T2" fmla="*/ 0 w 7"/>
                <a:gd name="T3" fmla="*/ 0 h 4"/>
                <a:gd name="T4" fmla="*/ 7 w 7"/>
                <a:gd name="T5" fmla="*/ 4 h 4"/>
                <a:gd name="T6" fmla="*/ 7 w 7"/>
                <a:gd name="T7" fmla="*/ 4 h 4"/>
                <a:gd name="T8" fmla="*/ 0 w 7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0" y="2"/>
                  </a:moveTo>
                  <a:lnTo>
                    <a:pt x="0" y="0"/>
                  </a:lnTo>
                  <a:lnTo>
                    <a:pt x="7" y="4"/>
                  </a:lnTo>
                  <a:lnTo>
                    <a:pt x="7" y="4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4" name="Freeform 3443">
              <a:extLst>
                <a:ext uri="{FF2B5EF4-FFF2-40B4-BE49-F238E27FC236}">
                  <a16:creationId xmlns:a16="http://schemas.microsoft.com/office/drawing/2014/main" xmlns="" id="{2BB484CC-0DBC-4D1C-AF7A-B998F9E02248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1389" y="-1535217"/>
              <a:ext cx="0" cy="277279"/>
            </a:xfrm>
            <a:custGeom>
              <a:avLst/>
              <a:gdLst>
                <a:gd name="T0" fmla="*/ 0 h 58"/>
                <a:gd name="T1" fmla="*/ 0 h 58"/>
                <a:gd name="T2" fmla="*/ 8 h 58"/>
                <a:gd name="T3" fmla="*/ 10 h 58"/>
                <a:gd name="T4" fmla="*/ 16 h 58"/>
                <a:gd name="T5" fmla="*/ 18 h 58"/>
                <a:gd name="T6" fmla="*/ 25 h 58"/>
                <a:gd name="T7" fmla="*/ 27 h 58"/>
                <a:gd name="T8" fmla="*/ 35 h 58"/>
                <a:gd name="T9" fmla="*/ 35 h 58"/>
                <a:gd name="T10" fmla="*/ 43 h 58"/>
                <a:gd name="T11" fmla="*/ 43 h 58"/>
                <a:gd name="T12" fmla="*/ 52 h 58"/>
                <a:gd name="T13" fmla="*/ 54 h 58"/>
                <a:gd name="T14" fmla="*/ 58 h 58"/>
                <a:gd name="T15" fmla="*/ 54 h 58"/>
                <a:gd name="T16" fmla="*/ 52 h 58"/>
                <a:gd name="T17" fmla="*/ 52 h 58"/>
                <a:gd name="T18" fmla="*/ 43 h 58"/>
                <a:gd name="T19" fmla="*/ 43 h 58"/>
                <a:gd name="T20" fmla="*/ 35 h 58"/>
                <a:gd name="T21" fmla="*/ 33 h 58"/>
                <a:gd name="T22" fmla="*/ 27 h 58"/>
                <a:gd name="T23" fmla="*/ 25 h 58"/>
                <a:gd name="T24" fmla="*/ 16 h 58"/>
                <a:gd name="T25" fmla="*/ 16 h 58"/>
                <a:gd name="T26" fmla="*/ 8 h 58"/>
                <a:gd name="T27" fmla="*/ 8 h 58"/>
                <a:gd name="T28" fmla="*/ 0 h 58"/>
                <a:gd name="T29" fmla="*/ 0 h 58"/>
                <a:gd name="T30" fmla="*/ 0 h 58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</a:cxnLst>
              <a:rect l="0" t="0" r="r" b="b"/>
              <a:pathLst>
                <a:path h="58">
                  <a:moveTo>
                    <a:pt x="0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0" y="25"/>
                  </a:lnTo>
                  <a:lnTo>
                    <a:pt x="0" y="27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0" y="52"/>
                  </a:lnTo>
                  <a:lnTo>
                    <a:pt x="0" y="54"/>
                  </a:lnTo>
                  <a:lnTo>
                    <a:pt x="0" y="58"/>
                  </a:lnTo>
                  <a:lnTo>
                    <a:pt x="0" y="54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0" y="35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0" y="25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5" name="Freeform 3444">
              <a:extLst>
                <a:ext uri="{FF2B5EF4-FFF2-40B4-BE49-F238E27FC236}">
                  <a16:creationId xmlns:a16="http://schemas.microsoft.com/office/drawing/2014/main" xmlns="" id="{766D533C-976B-4CDB-8E9C-F08F145930B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4417" y="-1477849"/>
              <a:ext cx="28684" cy="19123"/>
            </a:xfrm>
            <a:custGeom>
              <a:avLst/>
              <a:gdLst>
                <a:gd name="T0" fmla="*/ 0 w 6"/>
                <a:gd name="T1" fmla="*/ 2 h 4"/>
                <a:gd name="T2" fmla="*/ 0 w 6"/>
                <a:gd name="T3" fmla="*/ 0 h 4"/>
                <a:gd name="T4" fmla="*/ 6 w 6"/>
                <a:gd name="T5" fmla="*/ 4 h 4"/>
                <a:gd name="T6" fmla="*/ 6 w 6"/>
                <a:gd name="T7" fmla="*/ 4 h 4"/>
                <a:gd name="T8" fmla="*/ 0 w 6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2"/>
                  </a:move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6" name="Freeform 3445">
              <a:extLst>
                <a:ext uri="{FF2B5EF4-FFF2-40B4-BE49-F238E27FC236}">
                  <a16:creationId xmlns:a16="http://schemas.microsoft.com/office/drawing/2014/main" xmlns="" id="{6D17D4A4-2059-4D53-8483-AB1FDE8422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4855" y="-1516095"/>
              <a:ext cx="9561" cy="157764"/>
            </a:xfrm>
            <a:custGeom>
              <a:avLst/>
              <a:gdLst>
                <a:gd name="T0" fmla="*/ 2 w 2"/>
                <a:gd name="T1" fmla="*/ 0 h 33"/>
                <a:gd name="T2" fmla="*/ 2 w 2"/>
                <a:gd name="T3" fmla="*/ 0 h 33"/>
                <a:gd name="T4" fmla="*/ 2 w 2"/>
                <a:gd name="T5" fmla="*/ 8 h 33"/>
                <a:gd name="T6" fmla="*/ 2 w 2"/>
                <a:gd name="T7" fmla="*/ 10 h 33"/>
                <a:gd name="T8" fmla="*/ 2 w 2"/>
                <a:gd name="T9" fmla="*/ 16 h 33"/>
                <a:gd name="T10" fmla="*/ 2 w 2"/>
                <a:gd name="T11" fmla="*/ 18 h 33"/>
                <a:gd name="T12" fmla="*/ 2 w 2"/>
                <a:gd name="T13" fmla="*/ 25 h 33"/>
                <a:gd name="T14" fmla="*/ 2 w 2"/>
                <a:gd name="T15" fmla="*/ 27 h 33"/>
                <a:gd name="T16" fmla="*/ 2 w 2"/>
                <a:gd name="T17" fmla="*/ 31 h 33"/>
                <a:gd name="T18" fmla="*/ 0 w 2"/>
                <a:gd name="T19" fmla="*/ 33 h 33"/>
                <a:gd name="T20" fmla="*/ 0 w 2"/>
                <a:gd name="T21" fmla="*/ 27 h 33"/>
                <a:gd name="T22" fmla="*/ 0 w 2"/>
                <a:gd name="T23" fmla="*/ 25 h 33"/>
                <a:gd name="T24" fmla="*/ 0 w 2"/>
                <a:gd name="T25" fmla="*/ 18 h 33"/>
                <a:gd name="T26" fmla="*/ 0 w 2"/>
                <a:gd name="T27" fmla="*/ 16 h 33"/>
                <a:gd name="T28" fmla="*/ 0 w 2"/>
                <a:gd name="T29" fmla="*/ 8 h 33"/>
                <a:gd name="T30" fmla="*/ 0 w 2"/>
                <a:gd name="T31" fmla="*/ 8 h 33"/>
                <a:gd name="T32" fmla="*/ 0 w 2"/>
                <a:gd name="T33" fmla="*/ 0 h 33"/>
                <a:gd name="T34" fmla="*/ 0 w 2"/>
                <a:gd name="T35" fmla="*/ 0 h 33"/>
                <a:gd name="T36" fmla="*/ 2 w 2"/>
                <a:gd name="T3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" h="33">
                  <a:moveTo>
                    <a:pt x="2" y="0"/>
                  </a:moveTo>
                  <a:lnTo>
                    <a:pt x="2" y="0"/>
                  </a:lnTo>
                  <a:lnTo>
                    <a:pt x="2" y="8"/>
                  </a:lnTo>
                  <a:lnTo>
                    <a:pt x="2" y="10"/>
                  </a:lnTo>
                  <a:lnTo>
                    <a:pt x="2" y="16"/>
                  </a:lnTo>
                  <a:lnTo>
                    <a:pt x="2" y="18"/>
                  </a:lnTo>
                  <a:lnTo>
                    <a:pt x="2" y="25"/>
                  </a:lnTo>
                  <a:lnTo>
                    <a:pt x="2" y="27"/>
                  </a:lnTo>
                  <a:lnTo>
                    <a:pt x="2" y="31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0" y="25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7" name="Freeform 3446">
              <a:extLst>
                <a:ext uri="{FF2B5EF4-FFF2-40B4-BE49-F238E27FC236}">
                  <a16:creationId xmlns:a16="http://schemas.microsoft.com/office/drawing/2014/main" xmlns="" id="{6213D203-3624-4F9F-9079-A5ADFE4F6D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3101" y="-1458726"/>
              <a:ext cx="28684" cy="19123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4 h 4"/>
                <a:gd name="T4" fmla="*/ 6 w 6"/>
                <a:gd name="T5" fmla="*/ 4 h 4"/>
                <a:gd name="T6" fmla="*/ 0 w 6"/>
                <a:gd name="T7" fmla="*/ 2 h 4"/>
                <a:gd name="T8" fmla="*/ 0 w 6"/>
                <a:gd name="T9" fmla="*/ 0 h 4"/>
                <a:gd name="T10" fmla="*/ 6 w 6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6" y="4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8" name="Freeform 3447">
              <a:extLst>
                <a:ext uri="{FF2B5EF4-FFF2-40B4-BE49-F238E27FC236}">
                  <a16:creationId xmlns:a16="http://schemas.microsoft.com/office/drawing/2014/main" xmlns="" id="{ABF0B7CE-6F1E-4DEB-AF20-B83EBF72E90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3101" y="-1496972"/>
              <a:ext cx="0" cy="219911"/>
            </a:xfrm>
            <a:custGeom>
              <a:avLst/>
              <a:gdLst>
                <a:gd name="T0" fmla="*/ 0 h 46"/>
                <a:gd name="T1" fmla="*/ 0 h 46"/>
                <a:gd name="T2" fmla="*/ 8 h 46"/>
                <a:gd name="T3" fmla="*/ 10 h 46"/>
                <a:gd name="T4" fmla="*/ 17 h 46"/>
                <a:gd name="T5" fmla="*/ 19 h 46"/>
                <a:gd name="T6" fmla="*/ 27 h 46"/>
                <a:gd name="T7" fmla="*/ 27 h 46"/>
                <a:gd name="T8" fmla="*/ 35 h 46"/>
                <a:gd name="T9" fmla="*/ 35 h 46"/>
                <a:gd name="T10" fmla="*/ 44 h 46"/>
                <a:gd name="T11" fmla="*/ 46 h 46"/>
                <a:gd name="T12" fmla="*/ 46 h 46"/>
                <a:gd name="T13" fmla="*/ 41 h 46"/>
                <a:gd name="T14" fmla="*/ 35 h 46"/>
                <a:gd name="T15" fmla="*/ 35 h 46"/>
                <a:gd name="T16" fmla="*/ 27 h 46"/>
                <a:gd name="T17" fmla="*/ 25 h 46"/>
                <a:gd name="T18" fmla="*/ 19 h 46"/>
                <a:gd name="T19" fmla="*/ 17 h 46"/>
                <a:gd name="T20" fmla="*/ 8 h 46"/>
                <a:gd name="T21" fmla="*/ 8 h 46"/>
                <a:gd name="T22" fmla="*/ 0 h 46"/>
                <a:gd name="T23" fmla="*/ 0 h 46"/>
                <a:gd name="T24" fmla="*/ 0 h 4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</a:cxnLst>
              <a:rect l="0" t="0" r="r" b="b"/>
              <a:pathLst>
                <a:path h="46">
                  <a:moveTo>
                    <a:pt x="0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7"/>
                  </a:lnTo>
                  <a:lnTo>
                    <a:pt x="0" y="19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0" y="44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41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0" y="27"/>
                  </a:lnTo>
                  <a:lnTo>
                    <a:pt x="0" y="25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9" name="Freeform 3448">
              <a:extLst>
                <a:ext uri="{FF2B5EF4-FFF2-40B4-BE49-F238E27FC236}">
                  <a16:creationId xmlns:a16="http://schemas.microsoft.com/office/drawing/2014/main" xmlns="" id="{197D6C84-5F39-4CD5-9555-38037051CB4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0512" y="-760748"/>
              <a:ext cx="23905" cy="138641"/>
            </a:xfrm>
            <a:custGeom>
              <a:avLst/>
              <a:gdLst>
                <a:gd name="T0" fmla="*/ 5 w 5"/>
                <a:gd name="T1" fmla="*/ 2 h 29"/>
                <a:gd name="T2" fmla="*/ 5 w 5"/>
                <a:gd name="T3" fmla="*/ 29 h 29"/>
                <a:gd name="T4" fmla="*/ 0 w 5"/>
                <a:gd name="T5" fmla="*/ 27 h 29"/>
                <a:gd name="T6" fmla="*/ 0 w 5"/>
                <a:gd name="T7" fmla="*/ 0 h 29"/>
                <a:gd name="T8" fmla="*/ 5 w 5"/>
                <a:gd name="T9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9">
                  <a:moveTo>
                    <a:pt x="5" y="2"/>
                  </a:moveTo>
                  <a:lnTo>
                    <a:pt x="5" y="29"/>
                  </a:lnTo>
                  <a:lnTo>
                    <a:pt x="0" y="27"/>
                  </a:lnTo>
                  <a:lnTo>
                    <a:pt x="0" y="0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DE6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0" name="Freeform 3449">
              <a:extLst>
                <a:ext uri="{FF2B5EF4-FFF2-40B4-BE49-F238E27FC236}">
                  <a16:creationId xmlns:a16="http://schemas.microsoft.com/office/drawing/2014/main" xmlns="" id="{CAE168CC-A2E4-4610-95DC-FB76A9743D1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3539" y="-803772"/>
              <a:ext cx="28684" cy="210350"/>
            </a:xfrm>
            <a:custGeom>
              <a:avLst/>
              <a:gdLst>
                <a:gd name="T0" fmla="*/ 6 w 6"/>
                <a:gd name="T1" fmla="*/ 4 h 44"/>
                <a:gd name="T2" fmla="*/ 6 w 6"/>
                <a:gd name="T3" fmla="*/ 44 h 44"/>
                <a:gd name="T4" fmla="*/ 0 w 6"/>
                <a:gd name="T5" fmla="*/ 40 h 44"/>
                <a:gd name="T6" fmla="*/ 0 w 6"/>
                <a:gd name="T7" fmla="*/ 0 h 44"/>
                <a:gd name="T8" fmla="*/ 6 w 6"/>
                <a:gd name="T9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4">
                  <a:moveTo>
                    <a:pt x="6" y="4"/>
                  </a:moveTo>
                  <a:lnTo>
                    <a:pt x="6" y="44"/>
                  </a:lnTo>
                  <a:lnTo>
                    <a:pt x="0" y="40"/>
                  </a:lnTo>
                  <a:lnTo>
                    <a:pt x="0" y="0"/>
                  </a:lnTo>
                  <a:lnTo>
                    <a:pt x="6" y="4"/>
                  </a:lnTo>
                  <a:close/>
                </a:path>
              </a:pathLst>
            </a:custGeom>
            <a:solidFill>
              <a:srgbClr val="DE6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1" name="Freeform 3450">
              <a:extLst>
                <a:ext uri="{FF2B5EF4-FFF2-40B4-BE49-F238E27FC236}">
                  <a16:creationId xmlns:a16="http://schemas.microsoft.com/office/drawing/2014/main" xmlns="" id="{17FAE95A-AFF9-4C55-BEA5-F7C79C630727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3539" y="-803772"/>
              <a:ext cx="28684" cy="210350"/>
            </a:xfrm>
            <a:custGeom>
              <a:avLst/>
              <a:gdLst>
                <a:gd name="T0" fmla="*/ 6 w 6"/>
                <a:gd name="T1" fmla="*/ 4 h 44"/>
                <a:gd name="T2" fmla="*/ 6 w 6"/>
                <a:gd name="T3" fmla="*/ 44 h 44"/>
                <a:gd name="T4" fmla="*/ 0 w 6"/>
                <a:gd name="T5" fmla="*/ 40 h 44"/>
                <a:gd name="T6" fmla="*/ 0 w 6"/>
                <a:gd name="T7" fmla="*/ 0 h 44"/>
                <a:gd name="T8" fmla="*/ 6 w 6"/>
                <a:gd name="T9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4">
                  <a:moveTo>
                    <a:pt x="6" y="4"/>
                  </a:moveTo>
                  <a:lnTo>
                    <a:pt x="6" y="44"/>
                  </a:lnTo>
                  <a:lnTo>
                    <a:pt x="0" y="40"/>
                  </a:lnTo>
                  <a:lnTo>
                    <a:pt x="0" y="0"/>
                  </a:lnTo>
                  <a:lnTo>
                    <a:pt x="6" y="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2" name="Freeform 3451">
              <a:extLst>
                <a:ext uri="{FF2B5EF4-FFF2-40B4-BE49-F238E27FC236}">
                  <a16:creationId xmlns:a16="http://schemas.microsoft.com/office/drawing/2014/main" xmlns="" id="{0E51C2C2-1AFB-41D4-90B5-4E2832ACD3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33144" y="-1018904"/>
              <a:ext cx="100396" cy="105175"/>
            </a:xfrm>
            <a:custGeom>
              <a:avLst/>
              <a:gdLst>
                <a:gd name="T0" fmla="*/ 0 w 21"/>
                <a:gd name="T1" fmla="*/ 0 h 22"/>
                <a:gd name="T2" fmla="*/ 21 w 21"/>
                <a:gd name="T3" fmla="*/ 12 h 22"/>
                <a:gd name="T4" fmla="*/ 21 w 21"/>
                <a:gd name="T5" fmla="*/ 22 h 22"/>
                <a:gd name="T6" fmla="*/ 10 w 21"/>
                <a:gd name="T7" fmla="*/ 16 h 22"/>
                <a:gd name="T8" fmla="*/ 6 w 21"/>
                <a:gd name="T9" fmla="*/ 20 h 22"/>
                <a:gd name="T10" fmla="*/ 6 w 21"/>
                <a:gd name="T11" fmla="*/ 14 h 22"/>
                <a:gd name="T12" fmla="*/ 0 w 21"/>
                <a:gd name="T13" fmla="*/ 10 h 22"/>
                <a:gd name="T14" fmla="*/ 0 w 21"/>
                <a:gd name="T15" fmla="*/ 0 h 22"/>
                <a:gd name="T16" fmla="*/ 19 w 21"/>
                <a:gd name="T17" fmla="*/ 18 h 22"/>
                <a:gd name="T18" fmla="*/ 19 w 21"/>
                <a:gd name="T19" fmla="*/ 14 h 22"/>
                <a:gd name="T20" fmla="*/ 2 w 21"/>
                <a:gd name="T21" fmla="*/ 6 h 22"/>
                <a:gd name="T22" fmla="*/ 2 w 21"/>
                <a:gd name="T23" fmla="*/ 8 h 22"/>
                <a:gd name="T24" fmla="*/ 19 w 21"/>
                <a:gd name="T25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22">
                  <a:moveTo>
                    <a:pt x="0" y="0"/>
                  </a:moveTo>
                  <a:lnTo>
                    <a:pt x="21" y="12"/>
                  </a:lnTo>
                  <a:lnTo>
                    <a:pt x="21" y="22"/>
                  </a:lnTo>
                  <a:lnTo>
                    <a:pt x="10" y="16"/>
                  </a:lnTo>
                  <a:lnTo>
                    <a:pt x="6" y="20"/>
                  </a:lnTo>
                  <a:lnTo>
                    <a:pt x="6" y="14"/>
                  </a:lnTo>
                  <a:lnTo>
                    <a:pt x="0" y="10"/>
                  </a:lnTo>
                  <a:lnTo>
                    <a:pt x="0" y="0"/>
                  </a:lnTo>
                  <a:close/>
                  <a:moveTo>
                    <a:pt x="19" y="18"/>
                  </a:moveTo>
                  <a:lnTo>
                    <a:pt x="19" y="14"/>
                  </a:lnTo>
                  <a:lnTo>
                    <a:pt x="2" y="6"/>
                  </a:lnTo>
                  <a:lnTo>
                    <a:pt x="2" y="8"/>
                  </a:lnTo>
                  <a:lnTo>
                    <a:pt x="19" y="18"/>
                  </a:lnTo>
                  <a:close/>
                </a:path>
              </a:pathLst>
            </a:custGeom>
            <a:solidFill>
              <a:srgbClr val="CC08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3" name="Freeform 3452">
              <a:extLst>
                <a:ext uri="{FF2B5EF4-FFF2-40B4-BE49-F238E27FC236}">
                  <a16:creationId xmlns:a16="http://schemas.microsoft.com/office/drawing/2014/main" xmlns="" id="{EFDF47CA-F3BE-4D15-AA91-C80A370343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33144" y="-1018904"/>
              <a:ext cx="100396" cy="105175"/>
            </a:xfrm>
            <a:custGeom>
              <a:avLst/>
              <a:gdLst>
                <a:gd name="T0" fmla="*/ 0 w 21"/>
                <a:gd name="T1" fmla="*/ 0 h 22"/>
                <a:gd name="T2" fmla="*/ 21 w 21"/>
                <a:gd name="T3" fmla="*/ 12 h 22"/>
                <a:gd name="T4" fmla="*/ 21 w 21"/>
                <a:gd name="T5" fmla="*/ 22 h 22"/>
                <a:gd name="T6" fmla="*/ 10 w 21"/>
                <a:gd name="T7" fmla="*/ 16 h 22"/>
                <a:gd name="T8" fmla="*/ 6 w 21"/>
                <a:gd name="T9" fmla="*/ 20 h 22"/>
                <a:gd name="T10" fmla="*/ 6 w 21"/>
                <a:gd name="T11" fmla="*/ 14 h 22"/>
                <a:gd name="T12" fmla="*/ 0 w 21"/>
                <a:gd name="T13" fmla="*/ 10 h 22"/>
                <a:gd name="T14" fmla="*/ 0 w 21"/>
                <a:gd name="T15" fmla="*/ 0 h 22"/>
                <a:gd name="T16" fmla="*/ 19 w 21"/>
                <a:gd name="T17" fmla="*/ 18 h 22"/>
                <a:gd name="T18" fmla="*/ 19 w 21"/>
                <a:gd name="T19" fmla="*/ 14 h 22"/>
                <a:gd name="T20" fmla="*/ 2 w 21"/>
                <a:gd name="T21" fmla="*/ 6 h 22"/>
                <a:gd name="T22" fmla="*/ 2 w 21"/>
                <a:gd name="T23" fmla="*/ 8 h 22"/>
                <a:gd name="T24" fmla="*/ 19 w 21"/>
                <a:gd name="T25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22">
                  <a:moveTo>
                    <a:pt x="0" y="0"/>
                  </a:moveTo>
                  <a:lnTo>
                    <a:pt x="21" y="12"/>
                  </a:lnTo>
                  <a:lnTo>
                    <a:pt x="21" y="22"/>
                  </a:lnTo>
                  <a:lnTo>
                    <a:pt x="10" y="16"/>
                  </a:lnTo>
                  <a:lnTo>
                    <a:pt x="6" y="20"/>
                  </a:lnTo>
                  <a:lnTo>
                    <a:pt x="6" y="14"/>
                  </a:lnTo>
                  <a:lnTo>
                    <a:pt x="0" y="10"/>
                  </a:lnTo>
                  <a:lnTo>
                    <a:pt x="0" y="0"/>
                  </a:lnTo>
                  <a:moveTo>
                    <a:pt x="19" y="18"/>
                  </a:moveTo>
                  <a:lnTo>
                    <a:pt x="19" y="14"/>
                  </a:lnTo>
                  <a:lnTo>
                    <a:pt x="2" y="6"/>
                  </a:lnTo>
                  <a:lnTo>
                    <a:pt x="2" y="8"/>
                  </a:lnTo>
                  <a:lnTo>
                    <a:pt x="19" y="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4" name="Freeform 3453">
              <a:extLst>
                <a:ext uri="{FF2B5EF4-FFF2-40B4-BE49-F238E27FC236}">
                  <a16:creationId xmlns:a16="http://schemas.microsoft.com/office/drawing/2014/main" xmlns="" id="{E88E9E0F-C256-40F0-B69E-50A838ACD86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42705" y="-923291"/>
              <a:ext cx="28684" cy="277279"/>
            </a:xfrm>
            <a:custGeom>
              <a:avLst/>
              <a:gdLst>
                <a:gd name="T0" fmla="*/ 6 w 6"/>
                <a:gd name="T1" fmla="*/ 4 h 58"/>
                <a:gd name="T2" fmla="*/ 6 w 6"/>
                <a:gd name="T3" fmla="*/ 58 h 58"/>
                <a:gd name="T4" fmla="*/ 0 w 6"/>
                <a:gd name="T5" fmla="*/ 54 h 58"/>
                <a:gd name="T6" fmla="*/ 0 w 6"/>
                <a:gd name="T7" fmla="*/ 0 h 58"/>
                <a:gd name="T8" fmla="*/ 6 w 6"/>
                <a:gd name="T9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8">
                  <a:moveTo>
                    <a:pt x="6" y="4"/>
                  </a:moveTo>
                  <a:lnTo>
                    <a:pt x="6" y="58"/>
                  </a:lnTo>
                  <a:lnTo>
                    <a:pt x="0" y="54"/>
                  </a:lnTo>
                  <a:lnTo>
                    <a:pt x="0" y="0"/>
                  </a:lnTo>
                  <a:lnTo>
                    <a:pt x="6" y="4"/>
                  </a:lnTo>
                  <a:close/>
                </a:path>
              </a:pathLst>
            </a:custGeom>
            <a:solidFill>
              <a:srgbClr val="DE6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5" name="Freeform 3454">
              <a:extLst>
                <a:ext uri="{FF2B5EF4-FFF2-40B4-BE49-F238E27FC236}">
                  <a16:creationId xmlns:a16="http://schemas.microsoft.com/office/drawing/2014/main" xmlns="" id="{B9F6490A-9863-4268-B218-A91EA63E433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460" y="-913729"/>
              <a:ext cx="28684" cy="239034"/>
            </a:xfrm>
            <a:custGeom>
              <a:avLst/>
              <a:gdLst>
                <a:gd name="T0" fmla="*/ 6 w 6"/>
                <a:gd name="T1" fmla="*/ 5 h 50"/>
                <a:gd name="T2" fmla="*/ 6 w 6"/>
                <a:gd name="T3" fmla="*/ 50 h 50"/>
                <a:gd name="T4" fmla="*/ 0 w 6"/>
                <a:gd name="T5" fmla="*/ 48 h 50"/>
                <a:gd name="T6" fmla="*/ 0 w 6"/>
                <a:gd name="T7" fmla="*/ 0 h 50"/>
                <a:gd name="T8" fmla="*/ 6 w 6"/>
                <a:gd name="T9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0">
                  <a:moveTo>
                    <a:pt x="6" y="5"/>
                  </a:moveTo>
                  <a:lnTo>
                    <a:pt x="6" y="50"/>
                  </a:lnTo>
                  <a:lnTo>
                    <a:pt x="0" y="48"/>
                  </a:lnTo>
                  <a:lnTo>
                    <a:pt x="0" y="0"/>
                  </a:lnTo>
                  <a:lnTo>
                    <a:pt x="6" y="5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6" name="Freeform 3455">
              <a:extLst>
                <a:ext uri="{FF2B5EF4-FFF2-40B4-BE49-F238E27FC236}">
                  <a16:creationId xmlns:a16="http://schemas.microsoft.com/office/drawing/2014/main" xmlns="" id="{80F55711-7506-40DC-B939-3BAE8321A88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1435" y="-1028466"/>
              <a:ext cx="33466" cy="334647"/>
            </a:xfrm>
            <a:custGeom>
              <a:avLst/>
              <a:gdLst>
                <a:gd name="T0" fmla="*/ 7 w 7"/>
                <a:gd name="T1" fmla="*/ 4 h 70"/>
                <a:gd name="T2" fmla="*/ 7 w 7"/>
                <a:gd name="T3" fmla="*/ 70 h 70"/>
                <a:gd name="T4" fmla="*/ 0 w 7"/>
                <a:gd name="T5" fmla="*/ 66 h 70"/>
                <a:gd name="T6" fmla="*/ 0 w 7"/>
                <a:gd name="T7" fmla="*/ 0 h 70"/>
                <a:gd name="T8" fmla="*/ 7 w 7"/>
                <a:gd name="T9" fmla="*/ 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0">
                  <a:moveTo>
                    <a:pt x="7" y="4"/>
                  </a:moveTo>
                  <a:lnTo>
                    <a:pt x="7" y="70"/>
                  </a:lnTo>
                  <a:lnTo>
                    <a:pt x="0" y="66"/>
                  </a:lnTo>
                  <a:lnTo>
                    <a:pt x="0" y="0"/>
                  </a:lnTo>
                  <a:lnTo>
                    <a:pt x="7" y="4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7" name="Freeform 3456">
              <a:extLst>
                <a:ext uri="{FF2B5EF4-FFF2-40B4-BE49-F238E27FC236}">
                  <a16:creationId xmlns:a16="http://schemas.microsoft.com/office/drawing/2014/main" xmlns="" id="{357F1699-2333-44AE-8A23-8FF3DD6FEE6B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5383" y="-1052367"/>
              <a:ext cx="28684" cy="310745"/>
            </a:xfrm>
            <a:custGeom>
              <a:avLst/>
              <a:gdLst>
                <a:gd name="T0" fmla="*/ 6 w 6"/>
                <a:gd name="T1" fmla="*/ 5 h 65"/>
                <a:gd name="T2" fmla="*/ 6 w 6"/>
                <a:gd name="T3" fmla="*/ 65 h 65"/>
                <a:gd name="T4" fmla="*/ 0 w 6"/>
                <a:gd name="T5" fmla="*/ 61 h 65"/>
                <a:gd name="T6" fmla="*/ 0 w 6"/>
                <a:gd name="T7" fmla="*/ 0 h 65"/>
                <a:gd name="T8" fmla="*/ 6 w 6"/>
                <a:gd name="T9" fmla="*/ 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5">
                  <a:moveTo>
                    <a:pt x="6" y="5"/>
                  </a:moveTo>
                  <a:lnTo>
                    <a:pt x="6" y="65"/>
                  </a:lnTo>
                  <a:lnTo>
                    <a:pt x="0" y="61"/>
                  </a:lnTo>
                  <a:lnTo>
                    <a:pt x="0" y="0"/>
                  </a:lnTo>
                  <a:lnTo>
                    <a:pt x="6" y="5"/>
                  </a:lnTo>
                  <a:close/>
                </a:path>
              </a:pathLst>
            </a:custGeom>
            <a:solidFill>
              <a:srgbClr val="CC08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8" name="Freeform 3457">
              <a:extLst>
                <a:ext uri="{FF2B5EF4-FFF2-40B4-BE49-F238E27FC236}">
                  <a16:creationId xmlns:a16="http://schemas.microsoft.com/office/drawing/2014/main" xmlns="" id="{062B1CC6-0818-4818-A755-DE6A63FDAFF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3190" y="-1109736"/>
              <a:ext cx="19123" cy="387236"/>
            </a:xfrm>
            <a:custGeom>
              <a:avLst/>
              <a:gdLst>
                <a:gd name="T0" fmla="*/ 4 w 4"/>
                <a:gd name="T1" fmla="*/ 4 h 81"/>
                <a:gd name="T2" fmla="*/ 4 w 4"/>
                <a:gd name="T3" fmla="*/ 81 h 81"/>
                <a:gd name="T4" fmla="*/ 0 w 4"/>
                <a:gd name="T5" fmla="*/ 79 h 81"/>
                <a:gd name="T6" fmla="*/ 0 w 4"/>
                <a:gd name="T7" fmla="*/ 0 h 81"/>
                <a:gd name="T8" fmla="*/ 4 w 4"/>
                <a:gd name="T9" fmla="*/ 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1">
                  <a:moveTo>
                    <a:pt x="4" y="4"/>
                  </a:moveTo>
                  <a:lnTo>
                    <a:pt x="4" y="81"/>
                  </a:lnTo>
                  <a:lnTo>
                    <a:pt x="0" y="79"/>
                  </a:lnTo>
                  <a:lnTo>
                    <a:pt x="0" y="0"/>
                  </a:lnTo>
                  <a:lnTo>
                    <a:pt x="4" y="4"/>
                  </a:lnTo>
                  <a:close/>
                </a:path>
              </a:pathLst>
            </a:custGeom>
            <a:solidFill>
              <a:srgbClr val="CC08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9" name="Freeform 3458">
              <a:extLst>
                <a:ext uri="{FF2B5EF4-FFF2-40B4-BE49-F238E27FC236}">
                  <a16:creationId xmlns:a16="http://schemas.microsoft.com/office/drawing/2014/main" xmlns="" id="{00053726-A8AE-42B8-912B-4E05B19FC6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13628" y="-1191009"/>
              <a:ext cx="100396" cy="100396"/>
            </a:xfrm>
            <a:custGeom>
              <a:avLst/>
              <a:gdLst>
                <a:gd name="T0" fmla="*/ 0 w 21"/>
                <a:gd name="T1" fmla="*/ 0 h 21"/>
                <a:gd name="T2" fmla="*/ 21 w 21"/>
                <a:gd name="T3" fmla="*/ 11 h 21"/>
                <a:gd name="T4" fmla="*/ 21 w 21"/>
                <a:gd name="T5" fmla="*/ 21 h 21"/>
                <a:gd name="T6" fmla="*/ 10 w 21"/>
                <a:gd name="T7" fmla="*/ 17 h 21"/>
                <a:gd name="T8" fmla="*/ 6 w 21"/>
                <a:gd name="T9" fmla="*/ 19 h 21"/>
                <a:gd name="T10" fmla="*/ 6 w 21"/>
                <a:gd name="T11" fmla="*/ 13 h 21"/>
                <a:gd name="T12" fmla="*/ 0 w 21"/>
                <a:gd name="T13" fmla="*/ 9 h 21"/>
                <a:gd name="T14" fmla="*/ 0 w 21"/>
                <a:gd name="T15" fmla="*/ 0 h 21"/>
                <a:gd name="T16" fmla="*/ 19 w 21"/>
                <a:gd name="T17" fmla="*/ 17 h 21"/>
                <a:gd name="T18" fmla="*/ 19 w 21"/>
                <a:gd name="T19" fmla="*/ 13 h 21"/>
                <a:gd name="T20" fmla="*/ 0 w 21"/>
                <a:gd name="T21" fmla="*/ 4 h 21"/>
                <a:gd name="T22" fmla="*/ 0 w 21"/>
                <a:gd name="T23" fmla="*/ 7 h 21"/>
                <a:gd name="T24" fmla="*/ 19 w 21"/>
                <a:gd name="T25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21">
                  <a:moveTo>
                    <a:pt x="0" y="0"/>
                  </a:moveTo>
                  <a:lnTo>
                    <a:pt x="21" y="11"/>
                  </a:lnTo>
                  <a:lnTo>
                    <a:pt x="21" y="21"/>
                  </a:lnTo>
                  <a:lnTo>
                    <a:pt x="10" y="17"/>
                  </a:lnTo>
                  <a:lnTo>
                    <a:pt x="6" y="19"/>
                  </a:lnTo>
                  <a:lnTo>
                    <a:pt x="6" y="13"/>
                  </a:lnTo>
                  <a:lnTo>
                    <a:pt x="0" y="9"/>
                  </a:lnTo>
                  <a:lnTo>
                    <a:pt x="0" y="0"/>
                  </a:lnTo>
                  <a:close/>
                  <a:moveTo>
                    <a:pt x="19" y="17"/>
                  </a:moveTo>
                  <a:lnTo>
                    <a:pt x="19" y="13"/>
                  </a:lnTo>
                  <a:lnTo>
                    <a:pt x="0" y="4"/>
                  </a:lnTo>
                  <a:lnTo>
                    <a:pt x="0" y="7"/>
                  </a:lnTo>
                  <a:lnTo>
                    <a:pt x="19" y="17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0" name="Freeform 3459">
              <a:extLst>
                <a:ext uri="{FF2B5EF4-FFF2-40B4-BE49-F238E27FC236}">
                  <a16:creationId xmlns:a16="http://schemas.microsoft.com/office/drawing/2014/main" xmlns="" id="{9A3B623B-89DA-4523-8406-5DFC43E809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13628" y="-1191009"/>
              <a:ext cx="100396" cy="100396"/>
            </a:xfrm>
            <a:custGeom>
              <a:avLst/>
              <a:gdLst>
                <a:gd name="T0" fmla="*/ 0 w 21"/>
                <a:gd name="T1" fmla="*/ 0 h 21"/>
                <a:gd name="T2" fmla="*/ 21 w 21"/>
                <a:gd name="T3" fmla="*/ 11 h 21"/>
                <a:gd name="T4" fmla="*/ 21 w 21"/>
                <a:gd name="T5" fmla="*/ 21 h 21"/>
                <a:gd name="T6" fmla="*/ 10 w 21"/>
                <a:gd name="T7" fmla="*/ 17 h 21"/>
                <a:gd name="T8" fmla="*/ 6 w 21"/>
                <a:gd name="T9" fmla="*/ 19 h 21"/>
                <a:gd name="T10" fmla="*/ 6 w 21"/>
                <a:gd name="T11" fmla="*/ 13 h 21"/>
                <a:gd name="T12" fmla="*/ 0 w 21"/>
                <a:gd name="T13" fmla="*/ 9 h 21"/>
                <a:gd name="T14" fmla="*/ 0 w 21"/>
                <a:gd name="T15" fmla="*/ 0 h 21"/>
                <a:gd name="T16" fmla="*/ 19 w 21"/>
                <a:gd name="T17" fmla="*/ 17 h 21"/>
                <a:gd name="T18" fmla="*/ 19 w 21"/>
                <a:gd name="T19" fmla="*/ 13 h 21"/>
                <a:gd name="T20" fmla="*/ 0 w 21"/>
                <a:gd name="T21" fmla="*/ 4 h 21"/>
                <a:gd name="T22" fmla="*/ 0 w 21"/>
                <a:gd name="T23" fmla="*/ 7 h 21"/>
                <a:gd name="T24" fmla="*/ 19 w 21"/>
                <a:gd name="T25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21">
                  <a:moveTo>
                    <a:pt x="0" y="0"/>
                  </a:moveTo>
                  <a:lnTo>
                    <a:pt x="21" y="11"/>
                  </a:lnTo>
                  <a:lnTo>
                    <a:pt x="21" y="21"/>
                  </a:lnTo>
                  <a:lnTo>
                    <a:pt x="10" y="17"/>
                  </a:lnTo>
                  <a:lnTo>
                    <a:pt x="6" y="19"/>
                  </a:lnTo>
                  <a:lnTo>
                    <a:pt x="6" y="13"/>
                  </a:lnTo>
                  <a:lnTo>
                    <a:pt x="0" y="9"/>
                  </a:lnTo>
                  <a:lnTo>
                    <a:pt x="0" y="0"/>
                  </a:lnTo>
                  <a:moveTo>
                    <a:pt x="19" y="17"/>
                  </a:moveTo>
                  <a:lnTo>
                    <a:pt x="19" y="13"/>
                  </a:lnTo>
                  <a:lnTo>
                    <a:pt x="0" y="4"/>
                  </a:lnTo>
                  <a:lnTo>
                    <a:pt x="0" y="7"/>
                  </a:lnTo>
                  <a:lnTo>
                    <a:pt x="19" y="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1" name="Freeform 3460">
              <a:extLst>
                <a:ext uri="{FF2B5EF4-FFF2-40B4-BE49-F238E27FC236}">
                  <a16:creationId xmlns:a16="http://schemas.microsoft.com/office/drawing/2014/main" xmlns="" id="{3F2EB6DA-BE7D-41BD-BD1E-8B50F16D9FA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3628" y="-1171886"/>
              <a:ext cx="90834" cy="62150"/>
            </a:xfrm>
            <a:custGeom>
              <a:avLst/>
              <a:gdLst>
                <a:gd name="T0" fmla="*/ 19 w 19"/>
                <a:gd name="T1" fmla="*/ 9 h 13"/>
                <a:gd name="T2" fmla="*/ 19 w 19"/>
                <a:gd name="T3" fmla="*/ 13 h 13"/>
                <a:gd name="T4" fmla="*/ 0 w 19"/>
                <a:gd name="T5" fmla="*/ 3 h 13"/>
                <a:gd name="T6" fmla="*/ 0 w 19"/>
                <a:gd name="T7" fmla="*/ 0 h 13"/>
                <a:gd name="T8" fmla="*/ 19 w 19"/>
                <a:gd name="T9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3">
                  <a:moveTo>
                    <a:pt x="19" y="9"/>
                  </a:moveTo>
                  <a:lnTo>
                    <a:pt x="19" y="1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9" y="9"/>
                  </a:lnTo>
                  <a:close/>
                </a:path>
              </a:pathLst>
            </a:custGeom>
            <a:solidFill>
              <a:srgbClr val="D7D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2" name="Freeform 3461">
              <a:extLst>
                <a:ext uri="{FF2B5EF4-FFF2-40B4-BE49-F238E27FC236}">
                  <a16:creationId xmlns:a16="http://schemas.microsoft.com/office/drawing/2014/main" xmlns="" id="{20256EC4-7A65-455B-A5BF-5B18BAC9B6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742705" y="-990220"/>
              <a:ext cx="81273" cy="57368"/>
            </a:xfrm>
            <a:custGeom>
              <a:avLst/>
              <a:gdLst>
                <a:gd name="T0" fmla="*/ 17 w 17"/>
                <a:gd name="T1" fmla="*/ 8 h 12"/>
                <a:gd name="T2" fmla="*/ 17 w 17"/>
                <a:gd name="T3" fmla="*/ 12 h 12"/>
                <a:gd name="T4" fmla="*/ 0 w 17"/>
                <a:gd name="T5" fmla="*/ 2 h 12"/>
                <a:gd name="T6" fmla="*/ 0 w 17"/>
                <a:gd name="T7" fmla="*/ 0 h 12"/>
                <a:gd name="T8" fmla="*/ 17 w 17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2">
                  <a:moveTo>
                    <a:pt x="17" y="8"/>
                  </a:moveTo>
                  <a:lnTo>
                    <a:pt x="17" y="1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7" y="8"/>
                  </a:lnTo>
                  <a:close/>
                </a:path>
              </a:pathLst>
            </a:custGeom>
            <a:solidFill>
              <a:srgbClr val="D7D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3" name="Freeform 3462">
              <a:extLst>
                <a:ext uri="{FF2B5EF4-FFF2-40B4-BE49-F238E27FC236}">
                  <a16:creationId xmlns:a16="http://schemas.microsoft.com/office/drawing/2014/main" xmlns="" id="{EAC494F2-E0CF-41A0-A14C-A3C1FD2EE7F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7708" y="-1191009"/>
              <a:ext cx="28684" cy="19123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2 h 4"/>
                <a:gd name="T6" fmla="*/ 6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6" y="2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4" name="Freeform 3463">
              <a:extLst>
                <a:ext uri="{FF2B5EF4-FFF2-40B4-BE49-F238E27FC236}">
                  <a16:creationId xmlns:a16="http://schemas.microsoft.com/office/drawing/2014/main" xmlns="" id="{5B8B8F16-FF1F-4092-893D-9313A1441FC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5999" y="-1191009"/>
              <a:ext cx="28684" cy="19123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2 h 4"/>
                <a:gd name="T6" fmla="*/ 6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6" y="2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5" name="Freeform 3464">
              <a:extLst>
                <a:ext uri="{FF2B5EF4-FFF2-40B4-BE49-F238E27FC236}">
                  <a16:creationId xmlns:a16="http://schemas.microsoft.com/office/drawing/2014/main" xmlns="" id="{55A52085-C84E-41BD-AD33-86677004A07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7708" y="-1147981"/>
              <a:ext cx="28684" cy="19123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0 h 2"/>
                <a:gd name="T4" fmla="*/ 3 w 3"/>
                <a:gd name="T5" fmla="*/ 2 h 2"/>
                <a:gd name="T6" fmla="*/ 3 w 3"/>
                <a:gd name="T7" fmla="*/ 2 h 2"/>
                <a:gd name="T8" fmla="*/ 2 w 3"/>
                <a:gd name="T9" fmla="*/ 1 h 2"/>
                <a:gd name="T10" fmla="*/ 1 w 3"/>
                <a:gd name="T11" fmla="*/ 1 h 2"/>
                <a:gd name="T12" fmla="*/ 0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6" name="Rectangle 3465">
              <a:extLst>
                <a:ext uri="{FF2B5EF4-FFF2-40B4-BE49-F238E27FC236}">
                  <a16:creationId xmlns:a16="http://schemas.microsoft.com/office/drawing/2014/main" xmlns="" id="{363003A2-AC9D-4628-96A9-9AB5B6E965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5604" y="-1171886"/>
              <a:ext cx="4782" cy="33466"/>
            </a:xfrm>
            <a:prstGeom prst="rect">
              <a:avLst/>
            </a:pr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7" name="Freeform 3466">
              <a:extLst>
                <a:ext uri="{FF2B5EF4-FFF2-40B4-BE49-F238E27FC236}">
                  <a16:creationId xmlns:a16="http://schemas.microsoft.com/office/drawing/2014/main" xmlns="" id="{82C6C083-7BC4-4FC3-A34E-ED186683A7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5604" y="-1171886"/>
              <a:ext cx="19123" cy="14344"/>
            </a:xfrm>
            <a:custGeom>
              <a:avLst/>
              <a:gdLst>
                <a:gd name="T0" fmla="*/ 0 w 4"/>
                <a:gd name="T1" fmla="*/ 0 h 3"/>
                <a:gd name="T2" fmla="*/ 0 w 4"/>
                <a:gd name="T3" fmla="*/ 0 h 3"/>
                <a:gd name="T4" fmla="*/ 4 w 4"/>
                <a:gd name="T5" fmla="*/ 3 h 3"/>
                <a:gd name="T6" fmla="*/ 2 w 4"/>
                <a:gd name="T7" fmla="*/ 3 h 3"/>
                <a:gd name="T8" fmla="*/ 0 w 4"/>
                <a:gd name="T9" fmla="*/ 0 h 3"/>
                <a:gd name="T10" fmla="*/ 0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lnTo>
                    <a:pt x="0" y="0"/>
                  </a:lnTo>
                  <a:lnTo>
                    <a:pt x="4" y="3"/>
                  </a:lnTo>
                  <a:lnTo>
                    <a:pt x="2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8" name="Rectangle 3467">
              <a:extLst>
                <a:ext uri="{FF2B5EF4-FFF2-40B4-BE49-F238E27FC236}">
                  <a16:creationId xmlns:a16="http://schemas.microsoft.com/office/drawing/2014/main" xmlns="" id="{F34E5136-7AD8-4F1A-A8E3-5CEB9AEE49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44726" y="-1157542"/>
              <a:ext cx="9561" cy="9561"/>
            </a:xfrm>
            <a:prstGeom prst="rect">
              <a:avLst/>
            </a:pr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9" name="Rectangle 3468">
              <a:extLst>
                <a:ext uri="{FF2B5EF4-FFF2-40B4-BE49-F238E27FC236}">
                  <a16:creationId xmlns:a16="http://schemas.microsoft.com/office/drawing/2014/main" xmlns="" id="{5271011D-F818-46D8-8DEB-3574E66D99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5604" y="-1210131"/>
              <a:ext cx="4782" cy="38245"/>
            </a:xfrm>
            <a:prstGeom prst="rect">
              <a:avLst/>
            </a:pr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0" name="Freeform 3469">
              <a:extLst>
                <a:ext uri="{FF2B5EF4-FFF2-40B4-BE49-F238E27FC236}">
                  <a16:creationId xmlns:a16="http://schemas.microsoft.com/office/drawing/2014/main" xmlns="" id="{CE3937B4-B9C4-46F8-AF8F-DEA8952EA8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4288" y="-1157542"/>
              <a:ext cx="0" cy="47807"/>
            </a:xfrm>
            <a:custGeom>
              <a:avLst/>
              <a:gdLst>
                <a:gd name="T0" fmla="*/ 0 h 10"/>
                <a:gd name="T1" fmla="*/ 0 h 10"/>
                <a:gd name="T2" fmla="*/ 0 h 10"/>
                <a:gd name="T3" fmla="*/ 2 h 10"/>
                <a:gd name="T4" fmla="*/ 2 h 10"/>
                <a:gd name="T5" fmla="*/ 10 h 10"/>
                <a:gd name="T6" fmla="*/ 10 h 10"/>
                <a:gd name="T7" fmla="*/ 2 h 10"/>
                <a:gd name="T8" fmla="*/ 0 h 1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</a:cxnLst>
              <a:rect l="0" t="0" r="r" b="b"/>
              <a:pathLst>
                <a:path h="1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1" name="Rectangle 3470">
              <a:extLst>
                <a:ext uri="{FF2B5EF4-FFF2-40B4-BE49-F238E27FC236}">
                  <a16:creationId xmlns:a16="http://schemas.microsoft.com/office/drawing/2014/main" xmlns="" id="{FCD7525F-ABF1-4173-B0D3-23BC819732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5604" y="-1300963"/>
              <a:ext cx="4782" cy="14344"/>
            </a:xfrm>
            <a:prstGeom prst="rect">
              <a:avLst/>
            </a:pr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2" name="Rectangle 3471">
              <a:extLst>
                <a:ext uri="{FF2B5EF4-FFF2-40B4-BE49-F238E27FC236}">
                  <a16:creationId xmlns:a16="http://schemas.microsoft.com/office/drawing/2014/main" xmlns="" id="{CA5B72D5-C8FD-4D74-AC4B-5A7B308B17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5604" y="-1367892"/>
              <a:ext cx="4782" cy="28684"/>
            </a:xfrm>
            <a:prstGeom prst="rect">
              <a:avLst/>
            </a:pr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3" name="Rectangle 3472">
              <a:extLst>
                <a:ext uri="{FF2B5EF4-FFF2-40B4-BE49-F238E27FC236}">
                  <a16:creationId xmlns:a16="http://schemas.microsoft.com/office/drawing/2014/main" xmlns="" id="{2AC97765-963D-412D-89E7-966C2B016A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5604" y="-1406137"/>
              <a:ext cx="4782" cy="28684"/>
            </a:xfrm>
            <a:prstGeom prst="rect">
              <a:avLst/>
            </a:pr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4" name="Freeform 3473">
              <a:extLst>
                <a:ext uri="{FF2B5EF4-FFF2-40B4-BE49-F238E27FC236}">
                  <a16:creationId xmlns:a16="http://schemas.microsoft.com/office/drawing/2014/main" xmlns="" id="{FBF774A9-4B12-4349-9F28-F6E906EB2EE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6042" y="-1477849"/>
              <a:ext cx="9561" cy="358552"/>
            </a:xfrm>
            <a:custGeom>
              <a:avLst/>
              <a:gdLst>
                <a:gd name="T0" fmla="*/ 2 w 2"/>
                <a:gd name="T1" fmla="*/ 0 h 75"/>
                <a:gd name="T2" fmla="*/ 2 w 2"/>
                <a:gd name="T3" fmla="*/ 4 h 75"/>
                <a:gd name="T4" fmla="*/ 2 w 2"/>
                <a:gd name="T5" fmla="*/ 4 h 75"/>
                <a:gd name="T6" fmla="*/ 2 w 2"/>
                <a:gd name="T7" fmla="*/ 13 h 75"/>
                <a:gd name="T8" fmla="*/ 2 w 2"/>
                <a:gd name="T9" fmla="*/ 15 h 75"/>
                <a:gd name="T10" fmla="*/ 2 w 2"/>
                <a:gd name="T11" fmla="*/ 21 h 75"/>
                <a:gd name="T12" fmla="*/ 2 w 2"/>
                <a:gd name="T13" fmla="*/ 23 h 75"/>
                <a:gd name="T14" fmla="*/ 2 w 2"/>
                <a:gd name="T15" fmla="*/ 29 h 75"/>
                <a:gd name="T16" fmla="*/ 2 w 2"/>
                <a:gd name="T17" fmla="*/ 31 h 75"/>
                <a:gd name="T18" fmla="*/ 2 w 2"/>
                <a:gd name="T19" fmla="*/ 33 h 75"/>
                <a:gd name="T20" fmla="*/ 2 w 2"/>
                <a:gd name="T21" fmla="*/ 37 h 75"/>
                <a:gd name="T22" fmla="*/ 2 w 2"/>
                <a:gd name="T23" fmla="*/ 40 h 75"/>
                <a:gd name="T24" fmla="*/ 2 w 2"/>
                <a:gd name="T25" fmla="*/ 40 h 75"/>
                <a:gd name="T26" fmla="*/ 2 w 2"/>
                <a:gd name="T27" fmla="*/ 48 h 75"/>
                <a:gd name="T28" fmla="*/ 2 w 2"/>
                <a:gd name="T29" fmla="*/ 48 h 75"/>
                <a:gd name="T30" fmla="*/ 2 w 2"/>
                <a:gd name="T31" fmla="*/ 56 h 75"/>
                <a:gd name="T32" fmla="*/ 2 w 2"/>
                <a:gd name="T33" fmla="*/ 56 h 75"/>
                <a:gd name="T34" fmla="*/ 2 w 2"/>
                <a:gd name="T35" fmla="*/ 64 h 75"/>
                <a:gd name="T36" fmla="*/ 2 w 2"/>
                <a:gd name="T37" fmla="*/ 64 h 75"/>
                <a:gd name="T38" fmla="*/ 2 w 2"/>
                <a:gd name="T39" fmla="*/ 71 h 75"/>
                <a:gd name="T40" fmla="*/ 2 w 2"/>
                <a:gd name="T41" fmla="*/ 73 h 75"/>
                <a:gd name="T42" fmla="*/ 0 w 2"/>
                <a:gd name="T43" fmla="*/ 73 h 75"/>
                <a:gd name="T44" fmla="*/ 0 w 2"/>
                <a:gd name="T45" fmla="*/ 75 h 75"/>
                <a:gd name="T46" fmla="*/ 2 w 2"/>
                <a:gd name="T47" fmla="*/ 75 h 75"/>
                <a:gd name="T48" fmla="*/ 0 w 2"/>
                <a:gd name="T49" fmla="*/ 73 h 75"/>
                <a:gd name="T50" fmla="*/ 0 w 2"/>
                <a:gd name="T51" fmla="*/ 2 h 75"/>
                <a:gd name="T52" fmla="*/ 0 w 2"/>
                <a:gd name="T53" fmla="*/ 0 h 75"/>
                <a:gd name="T54" fmla="*/ 2 w 2"/>
                <a:gd name="T5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" h="75">
                  <a:moveTo>
                    <a:pt x="2" y="0"/>
                  </a:moveTo>
                  <a:lnTo>
                    <a:pt x="2" y="4"/>
                  </a:lnTo>
                  <a:lnTo>
                    <a:pt x="2" y="4"/>
                  </a:lnTo>
                  <a:lnTo>
                    <a:pt x="2" y="13"/>
                  </a:lnTo>
                  <a:lnTo>
                    <a:pt x="2" y="15"/>
                  </a:lnTo>
                  <a:lnTo>
                    <a:pt x="2" y="21"/>
                  </a:lnTo>
                  <a:lnTo>
                    <a:pt x="2" y="23"/>
                  </a:lnTo>
                  <a:lnTo>
                    <a:pt x="2" y="29"/>
                  </a:lnTo>
                  <a:lnTo>
                    <a:pt x="2" y="31"/>
                  </a:lnTo>
                  <a:lnTo>
                    <a:pt x="2" y="33"/>
                  </a:lnTo>
                  <a:lnTo>
                    <a:pt x="2" y="37"/>
                  </a:lnTo>
                  <a:lnTo>
                    <a:pt x="2" y="40"/>
                  </a:lnTo>
                  <a:lnTo>
                    <a:pt x="2" y="40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2" y="64"/>
                  </a:lnTo>
                  <a:lnTo>
                    <a:pt x="2" y="64"/>
                  </a:lnTo>
                  <a:lnTo>
                    <a:pt x="2" y="71"/>
                  </a:lnTo>
                  <a:lnTo>
                    <a:pt x="2" y="73"/>
                  </a:lnTo>
                  <a:lnTo>
                    <a:pt x="0" y="73"/>
                  </a:lnTo>
                  <a:lnTo>
                    <a:pt x="0" y="75"/>
                  </a:lnTo>
                  <a:lnTo>
                    <a:pt x="2" y="75"/>
                  </a:lnTo>
                  <a:lnTo>
                    <a:pt x="0" y="7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632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5" name="Freeform 3474">
              <a:extLst>
                <a:ext uri="{FF2B5EF4-FFF2-40B4-BE49-F238E27FC236}">
                  <a16:creationId xmlns:a16="http://schemas.microsoft.com/office/drawing/2014/main" xmlns="" id="{C4B4F1B2-D8FA-4CEF-93AE-57097BFC135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5604" y="-1210131"/>
              <a:ext cx="28684" cy="19123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2 h 4"/>
                <a:gd name="T6" fmla="*/ 6 w 6"/>
                <a:gd name="T7" fmla="*/ 4 h 4"/>
                <a:gd name="T8" fmla="*/ 0 w 6"/>
                <a:gd name="T9" fmla="*/ 0 h 4"/>
                <a:gd name="T10" fmla="*/ 0 w 6"/>
                <a:gd name="T11" fmla="*/ 0 h 4"/>
                <a:gd name="T12" fmla="*/ 0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6" y="2"/>
                  </a:lnTo>
                  <a:lnTo>
                    <a:pt x="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6" name="Rectangle 3475">
              <a:extLst>
                <a:ext uri="{FF2B5EF4-FFF2-40B4-BE49-F238E27FC236}">
                  <a16:creationId xmlns:a16="http://schemas.microsoft.com/office/drawing/2014/main" xmlns="" id="{841867BB-B092-43AE-B21B-43892107BE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5604" y="-1248377"/>
              <a:ext cx="4782" cy="38245"/>
            </a:xfrm>
            <a:prstGeom prst="rect">
              <a:avLst/>
            </a:pr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7" name="Freeform 3476">
              <a:extLst>
                <a:ext uri="{FF2B5EF4-FFF2-40B4-BE49-F238E27FC236}">
                  <a16:creationId xmlns:a16="http://schemas.microsoft.com/office/drawing/2014/main" xmlns="" id="{A6741A1D-A67D-4024-AA4D-8B4DED0D76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4288" y="-1191009"/>
              <a:ext cx="14344" cy="9561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0 h 2"/>
                <a:gd name="T4" fmla="*/ 3 w 3"/>
                <a:gd name="T5" fmla="*/ 0 h 2"/>
                <a:gd name="T6" fmla="*/ 3 w 3"/>
                <a:gd name="T7" fmla="*/ 2 h 2"/>
                <a:gd name="T8" fmla="*/ 0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8" name="Freeform 3477">
              <a:extLst>
                <a:ext uri="{FF2B5EF4-FFF2-40B4-BE49-F238E27FC236}">
                  <a16:creationId xmlns:a16="http://schemas.microsoft.com/office/drawing/2014/main" xmlns="" id="{8197D89F-9667-4057-A952-3DBAC94E745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7315" y="-1128858"/>
              <a:ext cx="28684" cy="19123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4 h 4"/>
                <a:gd name="T6" fmla="*/ 6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9" name="Freeform 3478">
              <a:extLst>
                <a:ext uri="{FF2B5EF4-FFF2-40B4-BE49-F238E27FC236}">
                  <a16:creationId xmlns:a16="http://schemas.microsoft.com/office/drawing/2014/main" xmlns="" id="{890F07E2-9C9B-4B10-8CC3-E14A0AB27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8192" y="-1181447"/>
              <a:ext cx="9561" cy="956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0" name="Freeform 3479">
              <a:extLst>
                <a:ext uri="{FF2B5EF4-FFF2-40B4-BE49-F238E27FC236}">
                  <a16:creationId xmlns:a16="http://schemas.microsoft.com/office/drawing/2014/main" xmlns="" id="{5397E6E8-895C-450A-AB74-EB9AF9803FD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5604" y="-1248377"/>
              <a:ext cx="28684" cy="19123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2 h 4"/>
                <a:gd name="T6" fmla="*/ 6 w 6"/>
                <a:gd name="T7" fmla="*/ 4 h 4"/>
                <a:gd name="T8" fmla="*/ 0 w 6"/>
                <a:gd name="T9" fmla="*/ 0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6" y="2"/>
                  </a:lnTo>
                  <a:lnTo>
                    <a:pt x="6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1" name="Rectangle 3480">
              <a:extLst>
                <a:ext uri="{FF2B5EF4-FFF2-40B4-BE49-F238E27FC236}">
                  <a16:creationId xmlns:a16="http://schemas.microsoft.com/office/drawing/2014/main" xmlns="" id="{97AAE278-8A75-41BE-BFCB-0DF553DC87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5604" y="-1286622"/>
              <a:ext cx="4782" cy="38245"/>
            </a:xfrm>
            <a:prstGeom prst="rect">
              <a:avLst/>
            </a:pr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2" name="Rectangle 3481">
              <a:extLst>
                <a:ext uri="{FF2B5EF4-FFF2-40B4-BE49-F238E27FC236}">
                  <a16:creationId xmlns:a16="http://schemas.microsoft.com/office/drawing/2014/main" xmlns="" id="{4D8E58D2-CE40-466A-9114-B7CEB73330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54683" y="-1071490"/>
              <a:ext cx="9561" cy="19123"/>
            </a:xfrm>
            <a:prstGeom prst="rect">
              <a:avLst/>
            </a:pr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3" name="Freeform 3482">
              <a:extLst>
                <a:ext uri="{FF2B5EF4-FFF2-40B4-BE49-F238E27FC236}">
                  <a16:creationId xmlns:a16="http://schemas.microsoft.com/office/drawing/2014/main" xmlns="" id="{7CF46938-3B3A-4840-A1C6-99855A661EE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5999" y="-1109736"/>
              <a:ext cx="19123" cy="19123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0 h 4"/>
                <a:gd name="T4" fmla="*/ 4 w 4"/>
                <a:gd name="T5" fmla="*/ 2 h 4"/>
                <a:gd name="T6" fmla="*/ 4 w 4"/>
                <a:gd name="T7" fmla="*/ 4 h 4"/>
                <a:gd name="T8" fmla="*/ 0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0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4" name="Freeform 3483">
              <a:extLst>
                <a:ext uri="{FF2B5EF4-FFF2-40B4-BE49-F238E27FC236}">
                  <a16:creationId xmlns:a16="http://schemas.microsoft.com/office/drawing/2014/main" xmlns="" id="{223D644E-51D2-4176-96C8-B9923127611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7754" y="-1200570"/>
              <a:ext cx="9561" cy="109957"/>
            </a:xfrm>
            <a:custGeom>
              <a:avLst/>
              <a:gdLst>
                <a:gd name="T0" fmla="*/ 0 w 2"/>
                <a:gd name="T1" fmla="*/ 4 h 23"/>
                <a:gd name="T2" fmla="*/ 0 w 2"/>
                <a:gd name="T3" fmla="*/ 0 h 23"/>
                <a:gd name="T4" fmla="*/ 2 w 2"/>
                <a:gd name="T5" fmla="*/ 0 h 23"/>
                <a:gd name="T6" fmla="*/ 2 w 2"/>
                <a:gd name="T7" fmla="*/ 6 h 23"/>
                <a:gd name="T8" fmla="*/ 2 w 2"/>
                <a:gd name="T9" fmla="*/ 6 h 23"/>
                <a:gd name="T10" fmla="*/ 2 w 2"/>
                <a:gd name="T11" fmla="*/ 15 h 23"/>
                <a:gd name="T12" fmla="*/ 2 w 2"/>
                <a:gd name="T13" fmla="*/ 15 h 23"/>
                <a:gd name="T14" fmla="*/ 2 w 2"/>
                <a:gd name="T15" fmla="*/ 23 h 23"/>
                <a:gd name="T16" fmla="*/ 0 w 2"/>
                <a:gd name="T17" fmla="*/ 23 h 23"/>
                <a:gd name="T18" fmla="*/ 0 w 2"/>
                <a:gd name="T19" fmla="*/ 15 h 23"/>
                <a:gd name="T20" fmla="*/ 0 w 2"/>
                <a:gd name="T21" fmla="*/ 13 h 23"/>
                <a:gd name="T22" fmla="*/ 0 w 2"/>
                <a:gd name="T23" fmla="*/ 6 h 23"/>
                <a:gd name="T24" fmla="*/ 0 w 2"/>
                <a:gd name="T25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" h="23">
                  <a:moveTo>
                    <a:pt x="0" y="4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15"/>
                  </a:lnTo>
                  <a:lnTo>
                    <a:pt x="2" y="15"/>
                  </a:lnTo>
                  <a:lnTo>
                    <a:pt x="2" y="23"/>
                  </a:lnTo>
                  <a:lnTo>
                    <a:pt x="0" y="23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0" y="6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5" name="Rectangle 3484">
              <a:extLst>
                <a:ext uri="{FF2B5EF4-FFF2-40B4-BE49-F238E27FC236}">
                  <a16:creationId xmlns:a16="http://schemas.microsoft.com/office/drawing/2014/main" xmlns="" id="{F1B5C8D3-9067-422F-A367-50BAC6339D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7754" y="-1210131"/>
              <a:ext cx="4782" cy="4782"/>
            </a:xfrm>
            <a:prstGeom prst="rect">
              <a:avLst/>
            </a:pr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6" name="Freeform 3485">
              <a:extLst>
                <a:ext uri="{FF2B5EF4-FFF2-40B4-BE49-F238E27FC236}">
                  <a16:creationId xmlns:a16="http://schemas.microsoft.com/office/drawing/2014/main" xmlns="" id="{32D65B31-5694-490B-BA15-442A938B135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5604" y="-1210131"/>
              <a:ext cx="71712" cy="81273"/>
            </a:xfrm>
            <a:custGeom>
              <a:avLst/>
              <a:gdLst>
                <a:gd name="T0" fmla="*/ 13 w 15"/>
                <a:gd name="T1" fmla="*/ 0 h 17"/>
                <a:gd name="T2" fmla="*/ 15 w 15"/>
                <a:gd name="T3" fmla="*/ 2 h 17"/>
                <a:gd name="T4" fmla="*/ 15 w 15"/>
                <a:gd name="T5" fmla="*/ 2 h 17"/>
                <a:gd name="T6" fmla="*/ 13 w 15"/>
                <a:gd name="T7" fmla="*/ 2 h 17"/>
                <a:gd name="T8" fmla="*/ 11 w 15"/>
                <a:gd name="T9" fmla="*/ 6 h 17"/>
                <a:gd name="T10" fmla="*/ 11 w 15"/>
                <a:gd name="T11" fmla="*/ 6 h 17"/>
                <a:gd name="T12" fmla="*/ 6 w 15"/>
                <a:gd name="T13" fmla="*/ 11 h 17"/>
                <a:gd name="T14" fmla="*/ 6 w 15"/>
                <a:gd name="T15" fmla="*/ 11 h 17"/>
                <a:gd name="T16" fmla="*/ 4 w 15"/>
                <a:gd name="T17" fmla="*/ 11 h 17"/>
                <a:gd name="T18" fmla="*/ 4 w 15"/>
                <a:gd name="T19" fmla="*/ 13 h 17"/>
                <a:gd name="T20" fmla="*/ 0 w 15"/>
                <a:gd name="T21" fmla="*/ 17 h 17"/>
                <a:gd name="T22" fmla="*/ 0 w 15"/>
                <a:gd name="T23" fmla="*/ 17 h 17"/>
                <a:gd name="T24" fmla="*/ 0 w 15"/>
                <a:gd name="T25" fmla="*/ 15 h 17"/>
                <a:gd name="T26" fmla="*/ 0 w 15"/>
                <a:gd name="T27" fmla="*/ 15 h 17"/>
                <a:gd name="T28" fmla="*/ 2 w 15"/>
                <a:gd name="T29" fmla="*/ 11 h 17"/>
                <a:gd name="T30" fmla="*/ 4 w 15"/>
                <a:gd name="T31" fmla="*/ 11 h 17"/>
                <a:gd name="T32" fmla="*/ 6 w 15"/>
                <a:gd name="T33" fmla="*/ 8 h 17"/>
                <a:gd name="T34" fmla="*/ 6 w 15"/>
                <a:gd name="T35" fmla="*/ 6 h 17"/>
                <a:gd name="T36" fmla="*/ 9 w 15"/>
                <a:gd name="T37" fmla="*/ 6 h 17"/>
                <a:gd name="T38" fmla="*/ 9 w 15"/>
                <a:gd name="T39" fmla="*/ 4 h 17"/>
                <a:gd name="T40" fmla="*/ 13 w 15"/>
                <a:gd name="T41" fmla="*/ 0 h 17"/>
                <a:gd name="T42" fmla="*/ 13 w 15"/>
                <a:gd name="T4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" h="17">
                  <a:moveTo>
                    <a:pt x="13" y="0"/>
                  </a:moveTo>
                  <a:lnTo>
                    <a:pt x="15" y="2"/>
                  </a:lnTo>
                  <a:lnTo>
                    <a:pt x="15" y="2"/>
                  </a:lnTo>
                  <a:lnTo>
                    <a:pt x="13" y="2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4" y="11"/>
                  </a:lnTo>
                  <a:lnTo>
                    <a:pt x="4" y="1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2" y="11"/>
                  </a:lnTo>
                  <a:lnTo>
                    <a:pt x="4" y="11"/>
                  </a:lnTo>
                  <a:lnTo>
                    <a:pt x="6" y="8"/>
                  </a:lnTo>
                  <a:lnTo>
                    <a:pt x="6" y="6"/>
                  </a:lnTo>
                  <a:lnTo>
                    <a:pt x="9" y="6"/>
                  </a:lnTo>
                  <a:lnTo>
                    <a:pt x="9" y="4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2B7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7" name="Freeform 3486">
              <a:extLst>
                <a:ext uri="{FF2B5EF4-FFF2-40B4-BE49-F238E27FC236}">
                  <a16:creationId xmlns:a16="http://schemas.microsoft.com/office/drawing/2014/main" xmlns="" id="{F279939F-94A0-4D7D-AFEA-757F2AA75C1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4288" y="-1229254"/>
              <a:ext cx="33466" cy="19123"/>
            </a:xfrm>
            <a:custGeom>
              <a:avLst/>
              <a:gdLst>
                <a:gd name="T0" fmla="*/ 0 w 7"/>
                <a:gd name="T1" fmla="*/ 0 h 4"/>
                <a:gd name="T2" fmla="*/ 7 w 7"/>
                <a:gd name="T3" fmla="*/ 2 h 4"/>
                <a:gd name="T4" fmla="*/ 7 w 7"/>
                <a:gd name="T5" fmla="*/ 4 h 4"/>
                <a:gd name="T6" fmla="*/ 7 w 7"/>
                <a:gd name="T7" fmla="*/ 4 h 4"/>
                <a:gd name="T8" fmla="*/ 0 w 7"/>
                <a:gd name="T9" fmla="*/ 0 h 4"/>
                <a:gd name="T10" fmla="*/ 0 w 7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4">
                  <a:moveTo>
                    <a:pt x="0" y="0"/>
                  </a:moveTo>
                  <a:lnTo>
                    <a:pt x="7" y="2"/>
                  </a:lnTo>
                  <a:lnTo>
                    <a:pt x="7" y="4"/>
                  </a:lnTo>
                  <a:lnTo>
                    <a:pt x="7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8" name="Freeform 3487">
              <a:extLst>
                <a:ext uri="{FF2B5EF4-FFF2-40B4-BE49-F238E27FC236}">
                  <a16:creationId xmlns:a16="http://schemas.microsoft.com/office/drawing/2014/main" xmlns="" id="{1F1E57DE-E36E-443D-BE58-B65CE7B89A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7315" y="-1171886"/>
              <a:ext cx="28684" cy="23905"/>
            </a:xfrm>
            <a:custGeom>
              <a:avLst/>
              <a:gdLst>
                <a:gd name="T0" fmla="*/ 0 w 6"/>
                <a:gd name="T1" fmla="*/ 0 h 5"/>
                <a:gd name="T2" fmla="*/ 0 w 6"/>
                <a:gd name="T3" fmla="*/ 0 h 5"/>
                <a:gd name="T4" fmla="*/ 6 w 6"/>
                <a:gd name="T5" fmla="*/ 3 h 5"/>
                <a:gd name="T6" fmla="*/ 6 w 6"/>
                <a:gd name="T7" fmla="*/ 5 h 5"/>
                <a:gd name="T8" fmla="*/ 0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lnTo>
                    <a:pt x="0" y="0"/>
                  </a:lnTo>
                  <a:lnTo>
                    <a:pt x="6" y="3"/>
                  </a:lnTo>
                  <a:lnTo>
                    <a:pt x="6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9" name="Freeform 3488">
              <a:extLst>
                <a:ext uri="{FF2B5EF4-FFF2-40B4-BE49-F238E27FC236}">
                  <a16:creationId xmlns:a16="http://schemas.microsoft.com/office/drawing/2014/main" xmlns="" id="{3EF64808-9F80-4DD1-B513-CFA43DC3E4F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5604" y="-1286622"/>
              <a:ext cx="28684" cy="19123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2 h 4"/>
                <a:gd name="T6" fmla="*/ 6 w 6"/>
                <a:gd name="T7" fmla="*/ 4 h 4"/>
                <a:gd name="T8" fmla="*/ 0 w 6"/>
                <a:gd name="T9" fmla="*/ 0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6" y="2"/>
                  </a:lnTo>
                  <a:lnTo>
                    <a:pt x="6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0" name="Rectangle 3489">
              <a:extLst>
                <a:ext uri="{FF2B5EF4-FFF2-40B4-BE49-F238E27FC236}">
                  <a16:creationId xmlns:a16="http://schemas.microsoft.com/office/drawing/2014/main" xmlns="" id="{9F81D62A-472B-48FA-ACF6-E382257355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5604" y="-1329647"/>
              <a:ext cx="4782" cy="9561"/>
            </a:xfrm>
            <a:prstGeom prst="rect">
              <a:avLst/>
            </a:pr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1" name="Freeform 3490">
              <a:extLst>
                <a:ext uri="{FF2B5EF4-FFF2-40B4-BE49-F238E27FC236}">
                  <a16:creationId xmlns:a16="http://schemas.microsoft.com/office/drawing/2014/main" xmlns="" id="{99C6984E-4BC6-4A36-87AF-07F5CE40577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5999" y="-1147981"/>
              <a:ext cx="9561" cy="9561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0 h 2"/>
                <a:gd name="T4" fmla="*/ 2 w 2"/>
                <a:gd name="T5" fmla="*/ 2 h 2"/>
                <a:gd name="T6" fmla="*/ 0 w 2"/>
                <a:gd name="T7" fmla="*/ 0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2" name="Freeform 3491">
              <a:extLst>
                <a:ext uri="{FF2B5EF4-FFF2-40B4-BE49-F238E27FC236}">
                  <a16:creationId xmlns:a16="http://schemas.microsoft.com/office/drawing/2014/main" xmlns="" id="{A1C50201-E49A-453D-A33F-ECE32170F6C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5999" y="-1171886"/>
              <a:ext cx="0" cy="100396"/>
            </a:xfrm>
            <a:custGeom>
              <a:avLst/>
              <a:gdLst>
                <a:gd name="T0" fmla="*/ 3 h 21"/>
                <a:gd name="T1" fmla="*/ 0 h 21"/>
                <a:gd name="T2" fmla="*/ 3 h 21"/>
                <a:gd name="T3" fmla="*/ 5 h 21"/>
                <a:gd name="T4" fmla="*/ 5 h 21"/>
                <a:gd name="T5" fmla="*/ 13 h 21"/>
                <a:gd name="T6" fmla="*/ 13 h 21"/>
                <a:gd name="T7" fmla="*/ 21 h 21"/>
                <a:gd name="T8" fmla="*/ 21 h 21"/>
                <a:gd name="T9" fmla="*/ 13 h 21"/>
                <a:gd name="T10" fmla="*/ 13 h 21"/>
                <a:gd name="T11" fmla="*/ 5 h 21"/>
                <a:gd name="T12" fmla="*/ 3 h 2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</a:cxnLst>
              <a:rect l="0" t="0" r="r" b="b"/>
              <a:pathLst>
                <a:path h="21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5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3" name="Freeform 3492">
              <a:extLst>
                <a:ext uri="{FF2B5EF4-FFF2-40B4-BE49-F238E27FC236}">
                  <a16:creationId xmlns:a16="http://schemas.microsoft.com/office/drawing/2014/main" xmlns="" id="{EA359ECA-F05A-4BD9-A5A4-60CD0872837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5604" y="-1339208"/>
              <a:ext cx="9561" cy="956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2 h 2"/>
                <a:gd name="T8" fmla="*/ 0 w 2"/>
                <a:gd name="T9" fmla="*/ 2 h 2"/>
                <a:gd name="T10" fmla="*/ 0 w 2"/>
                <a:gd name="T11" fmla="*/ 2 h 2"/>
                <a:gd name="T12" fmla="*/ 0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4" name="Freeform 3493">
              <a:extLst>
                <a:ext uri="{FF2B5EF4-FFF2-40B4-BE49-F238E27FC236}">
                  <a16:creationId xmlns:a16="http://schemas.microsoft.com/office/drawing/2014/main" xmlns="" id="{B6F2628F-9A24-4B06-8A10-526BE1E80C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6438" y="-1191009"/>
              <a:ext cx="38245" cy="81273"/>
            </a:xfrm>
            <a:custGeom>
              <a:avLst/>
              <a:gdLst>
                <a:gd name="T0" fmla="*/ 6 w 8"/>
                <a:gd name="T1" fmla="*/ 11 h 17"/>
                <a:gd name="T2" fmla="*/ 8 w 8"/>
                <a:gd name="T3" fmla="*/ 17 h 17"/>
                <a:gd name="T4" fmla="*/ 8 w 8"/>
                <a:gd name="T5" fmla="*/ 17 h 17"/>
                <a:gd name="T6" fmla="*/ 8 w 8"/>
                <a:gd name="T7" fmla="*/ 17 h 17"/>
                <a:gd name="T8" fmla="*/ 4 w 8"/>
                <a:gd name="T9" fmla="*/ 11 h 17"/>
                <a:gd name="T10" fmla="*/ 4 w 8"/>
                <a:gd name="T11" fmla="*/ 9 h 17"/>
                <a:gd name="T12" fmla="*/ 2 w 8"/>
                <a:gd name="T13" fmla="*/ 7 h 17"/>
                <a:gd name="T14" fmla="*/ 2 w 8"/>
                <a:gd name="T15" fmla="*/ 4 h 17"/>
                <a:gd name="T16" fmla="*/ 0 w 8"/>
                <a:gd name="T17" fmla="*/ 0 h 17"/>
                <a:gd name="T18" fmla="*/ 0 w 8"/>
                <a:gd name="T19" fmla="*/ 0 h 17"/>
                <a:gd name="T20" fmla="*/ 0 w 8"/>
                <a:gd name="T21" fmla="*/ 0 h 17"/>
                <a:gd name="T22" fmla="*/ 2 w 8"/>
                <a:gd name="T23" fmla="*/ 2 h 17"/>
                <a:gd name="T24" fmla="*/ 2 w 8"/>
                <a:gd name="T25" fmla="*/ 4 h 17"/>
                <a:gd name="T26" fmla="*/ 6 w 8"/>
                <a:gd name="T27" fmla="*/ 11 h 17"/>
                <a:gd name="T28" fmla="*/ 6 w 8"/>
                <a:gd name="T2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17">
                  <a:moveTo>
                    <a:pt x="6" y="11"/>
                  </a:moveTo>
                  <a:lnTo>
                    <a:pt x="8" y="17"/>
                  </a:lnTo>
                  <a:lnTo>
                    <a:pt x="8" y="17"/>
                  </a:lnTo>
                  <a:lnTo>
                    <a:pt x="8" y="17"/>
                  </a:lnTo>
                  <a:lnTo>
                    <a:pt x="4" y="11"/>
                  </a:lnTo>
                  <a:lnTo>
                    <a:pt x="4" y="9"/>
                  </a:lnTo>
                  <a:lnTo>
                    <a:pt x="2" y="7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6" y="11"/>
                  </a:lnTo>
                  <a:lnTo>
                    <a:pt x="6" y="11"/>
                  </a:lnTo>
                  <a:close/>
                </a:path>
              </a:pathLst>
            </a:custGeom>
            <a:solidFill>
              <a:srgbClr val="2B7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5" name="Freeform 3494">
              <a:extLst>
                <a:ext uri="{FF2B5EF4-FFF2-40B4-BE49-F238E27FC236}">
                  <a16:creationId xmlns:a16="http://schemas.microsoft.com/office/drawing/2014/main" xmlns="" id="{555E27FA-6E4C-4819-B0FC-CCDE07850C9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5122" y="-1138420"/>
              <a:ext cx="9561" cy="956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2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6" name="Freeform 3495">
              <a:extLst>
                <a:ext uri="{FF2B5EF4-FFF2-40B4-BE49-F238E27FC236}">
                  <a16:creationId xmlns:a16="http://schemas.microsoft.com/office/drawing/2014/main" xmlns="" id="{0B772387-54CB-48AC-A04D-F62021D0A00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6438" y="-1200570"/>
              <a:ext cx="9561" cy="9561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2 h 2"/>
                <a:gd name="T10" fmla="*/ 0 w 2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7" name="Freeform 3496">
              <a:extLst>
                <a:ext uri="{FF2B5EF4-FFF2-40B4-BE49-F238E27FC236}">
                  <a16:creationId xmlns:a16="http://schemas.microsoft.com/office/drawing/2014/main" xmlns="" id="{825D5013-D410-4098-B25B-5ED9359588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4288" y="-1267499"/>
              <a:ext cx="33466" cy="19123"/>
            </a:xfrm>
            <a:custGeom>
              <a:avLst/>
              <a:gdLst>
                <a:gd name="T0" fmla="*/ 0 w 7"/>
                <a:gd name="T1" fmla="*/ 0 h 4"/>
                <a:gd name="T2" fmla="*/ 0 w 7"/>
                <a:gd name="T3" fmla="*/ 0 h 4"/>
                <a:gd name="T4" fmla="*/ 7 w 7"/>
                <a:gd name="T5" fmla="*/ 2 h 4"/>
                <a:gd name="T6" fmla="*/ 7 w 7"/>
                <a:gd name="T7" fmla="*/ 4 h 4"/>
                <a:gd name="T8" fmla="*/ 0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0" y="0"/>
                  </a:moveTo>
                  <a:lnTo>
                    <a:pt x="0" y="0"/>
                  </a:lnTo>
                  <a:lnTo>
                    <a:pt x="7" y="2"/>
                  </a:lnTo>
                  <a:lnTo>
                    <a:pt x="7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8" name="Freeform 3497">
              <a:extLst>
                <a:ext uri="{FF2B5EF4-FFF2-40B4-BE49-F238E27FC236}">
                  <a16:creationId xmlns:a16="http://schemas.microsoft.com/office/drawing/2014/main" xmlns="" id="{8DC37111-6760-47B7-979B-C689E052D4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5165" y="-1320085"/>
              <a:ext cx="19123" cy="9561"/>
            </a:xfrm>
            <a:custGeom>
              <a:avLst/>
              <a:gdLst>
                <a:gd name="T0" fmla="*/ 0 w 4"/>
                <a:gd name="T1" fmla="*/ 0 h 2"/>
                <a:gd name="T2" fmla="*/ 2 w 4"/>
                <a:gd name="T3" fmla="*/ 0 h 2"/>
                <a:gd name="T4" fmla="*/ 4 w 4"/>
                <a:gd name="T5" fmla="*/ 0 h 2"/>
                <a:gd name="T6" fmla="*/ 4 w 4"/>
                <a:gd name="T7" fmla="*/ 2 h 2"/>
                <a:gd name="T8" fmla="*/ 0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9" name="Freeform 3498">
              <a:extLst>
                <a:ext uri="{FF2B5EF4-FFF2-40B4-BE49-F238E27FC236}">
                  <a16:creationId xmlns:a16="http://schemas.microsoft.com/office/drawing/2014/main" xmlns="" id="{6286260C-841F-49BF-8782-642600CB7CB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7315" y="-1229254"/>
              <a:ext cx="19123" cy="28684"/>
            </a:xfrm>
            <a:custGeom>
              <a:avLst/>
              <a:gdLst>
                <a:gd name="T0" fmla="*/ 1 w 2"/>
                <a:gd name="T1" fmla="*/ 0 h 3"/>
                <a:gd name="T2" fmla="*/ 2 w 2"/>
                <a:gd name="T3" fmla="*/ 2 h 3"/>
                <a:gd name="T4" fmla="*/ 1 w 2"/>
                <a:gd name="T5" fmla="*/ 2 h 3"/>
                <a:gd name="T6" fmla="*/ 0 w 2"/>
                <a:gd name="T7" fmla="*/ 1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1"/>
                    <a:pt x="2" y="1"/>
                    <a:pt x="2" y="2"/>
                  </a:cubicBezTo>
                  <a:cubicBezTo>
                    <a:pt x="2" y="2"/>
                    <a:pt x="1" y="3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BCBC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0" name="Freeform 3499">
              <a:extLst>
                <a:ext uri="{FF2B5EF4-FFF2-40B4-BE49-F238E27FC236}">
                  <a16:creationId xmlns:a16="http://schemas.microsoft.com/office/drawing/2014/main" xmlns="" id="{CC997BF6-2B2C-464A-9DAA-30ACD67489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87754" y="-1238815"/>
              <a:ext cx="38245" cy="47807"/>
            </a:xfrm>
            <a:custGeom>
              <a:avLst/>
              <a:gdLst>
                <a:gd name="T0" fmla="*/ 2 w 4"/>
                <a:gd name="T1" fmla="*/ 0 h 5"/>
                <a:gd name="T2" fmla="*/ 4 w 4"/>
                <a:gd name="T3" fmla="*/ 3 h 5"/>
                <a:gd name="T4" fmla="*/ 3 w 4"/>
                <a:gd name="T5" fmla="*/ 4 h 5"/>
                <a:gd name="T6" fmla="*/ 3 w 4"/>
                <a:gd name="T7" fmla="*/ 5 h 5"/>
                <a:gd name="T8" fmla="*/ 3 w 4"/>
                <a:gd name="T9" fmla="*/ 5 h 5"/>
                <a:gd name="T10" fmla="*/ 2 w 4"/>
                <a:gd name="T11" fmla="*/ 5 h 5"/>
                <a:gd name="T12" fmla="*/ 1 w 4"/>
                <a:gd name="T13" fmla="*/ 4 h 5"/>
                <a:gd name="T14" fmla="*/ 0 w 4"/>
                <a:gd name="T15" fmla="*/ 3 h 5"/>
                <a:gd name="T16" fmla="*/ 0 w 4"/>
                <a:gd name="T17" fmla="*/ 3 h 5"/>
                <a:gd name="T18" fmla="*/ 0 w 4"/>
                <a:gd name="T19" fmla="*/ 2 h 5"/>
                <a:gd name="T20" fmla="*/ 0 w 4"/>
                <a:gd name="T21" fmla="*/ 1 h 5"/>
                <a:gd name="T22" fmla="*/ 0 w 4"/>
                <a:gd name="T23" fmla="*/ 0 h 5"/>
                <a:gd name="T24" fmla="*/ 1 w 4"/>
                <a:gd name="T25" fmla="*/ 0 h 5"/>
                <a:gd name="T26" fmla="*/ 2 w 4"/>
                <a:gd name="T27" fmla="*/ 0 h 5"/>
                <a:gd name="T28" fmla="*/ 2 w 4"/>
                <a:gd name="T29" fmla="*/ 3 h 5"/>
                <a:gd name="T30" fmla="*/ 3 w 4"/>
                <a:gd name="T31" fmla="*/ 3 h 5"/>
                <a:gd name="T32" fmla="*/ 2 w 4"/>
                <a:gd name="T33" fmla="*/ 1 h 5"/>
                <a:gd name="T34" fmla="*/ 1 w 4"/>
                <a:gd name="T35" fmla="*/ 2 h 5"/>
                <a:gd name="T36" fmla="*/ 2 w 4"/>
                <a:gd name="T3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3" y="1"/>
                    <a:pt x="4" y="2"/>
                    <a:pt x="4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  <a:moveTo>
                    <a:pt x="2" y="3"/>
                  </a:moveTo>
                  <a:cubicBezTo>
                    <a:pt x="2" y="4"/>
                    <a:pt x="3" y="3"/>
                    <a:pt x="3" y="3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3"/>
                    <a:pt x="2" y="3"/>
                  </a:cubicBezTo>
                </a:path>
              </a:pathLst>
            </a:custGeom>
            <a:solidFill>
              <a:srgbClr val="2B7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1" name="Freeform 3500">
              <a:extLst>
                <a:ext uri="{FF2B5EF4-FFF2-40B4-BE49-F238E27FC236}">
                  <a16:creationId xmlns:a16="http://schemas.microsoft.com/office/drawing/2014/main" xmlns="" id="{99105F0B-12EA-47C4-9A0B-FBF6F93D27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4288" y="-1339208"/>
              <a:ext cx="0" cy="167325"/>
            </a:xfrm>
            <a:custGeom>
              <a:avLst/>
              <a:gdLst>
                <a:gd name="T0" fmla="*/ 4 h 35"/>
                <a:gd name="T1" fmla="*/ 0 h 35"/>
                <a:gd name="T2" fmla="*/ 0 h 35"/>
                <a:gd name="T3" fmla="*/ 6 h 35"/>
                <a:gd name="T4" fmla="*/ 6 h 35"/>
                <a:gd name="T5" fmla="*/ 15 h 35"/>
                <a:gd name="T6" fmla="*/ 15 h 35"/>
                <a:gd name="T7" fmla="*/ 23 h 35"/>
                <a:gd name="T8" fmla="*/ 23 h 35"/>
                <a:gd name="T9" fmla="*/ 31 h 35"/>
                <a:gd name="T10" fmla="*/ 31 h 35"/>
                <a:gd name="T11" fmla="*/ 33 h 35"/>
                <a:gd name="T12" fmla="*/ 35 h 35"/>
                <a:gd name="T13" fmla="*/ 31 h 35"/>
                <a:gd name="T14" fmla="*/ 29 h 35"/>
                <a:gd name="T15" fmla="*/ 23 h 35"/>
                <a:gd name="T16" fmla="*/ 21 h 35"/>
                <a:gd name="T17" fmla="*/ 15 h 35"/>
                <a:gd name="T18" fmla="*/ 13 h 35"/>
                <a:gd name="T19" fmla="*/ 6 h 35"/>
                <a:gd name="T20" fmla="*/ 4 h 3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</a:cxnLst>
              <a:rect l="0" t="0" r="r" b="b"/>
              <a:pathLst>
                <a:path h="35">
                  <a:moveTo>
                    <a:pt x="0" y="4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3"/>
                  </a:lnTo>
                  <a:lnTo>
                    <a:pt x="0" y="35"/>
                  </a:lnTo>
                  <a:lnTo>
                    <a:pt x="0" y="31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0" y="6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2" name="Freeform 3501">
              <a:extLst>
                <a:ext uri="{FF2B5EF4-FFF2-40B4-BE49-F238E27FC236}">
                  <a16:creationId xmlns:a16="http://schemas.microsoft.com/office/drawing/2014/main" xmlns="" id="{3A1FE223-D3EF-458E-9CF4-A45AC88B718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7708" y="-1100174"/>
              <a:ext cx="0" cy="71712"/>
            </a:xfrm>
            <a:custGeom>
              <a:avLst/>
              <a:gdLst>
                <a:gd name="T0" fmla="*/ 6 h 15"/>
                <a:gd name="T1" fmla="*/ 0 h 15"/>
                <a:gd name="T2" fmla="*/ 0 h 15"/>
                <a:gd name="T3" fmla="*/ 6 h 15"/>
                <a:gd name="T4" fmla="*/ 6 h 15"/>
                <a:gd name="T5" fmla="*/ 15 h 15"/>
                <a:gd name="T6" fmla="*/ 15 h 15"/>
                <a:gd name="T7" fmla="*/ 6 h 15"/>
                <a:gd name="T8" fmla="*/ 6 h 1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</a:cxnLst>
              <a:rect l="0" t="0" r="r" b="b"/>
              <a:pathLst>
                <a:path h="15">
                  <a:moveTo>
                    <a:pt x="0" y="6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3" name="Freeform 3502">
              <a:extLst>
                <a:ext uri="{FF2B5EF4-FFF2-40B4-BE49-F238E27FC236}">
                  <a16:creationId xmlns:a16="http://schemas.microsoft.com/office/drawing/2014/main" xmlns="" id="{04CDEB02-F38D-48D9-8084-3AF0ACAA431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7708" y="-1071490"/>
              <a:ext cx="28684" cy="19123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4 h 4"/>
                <a:gd name="T6" fmla="*/ 6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4" name="Freeform 3503">
              <a:extLst>
                <a:ext uri="{FF2B5EF4-FFF2-40B4-BE49-F238E27FC236}">
                  <a16:creationId xmlns:a16="http://schemas.microsoft.com/office/drawing/2014/main" xmlns="" id="{601E3799-40DD-4569-9CE6-1415645CE0F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4245" y="-1128858"/>
              <a:ext cx="33466" cy="19123"/>
            </a:xfrm>
            <a:custGeom>
              <a:avLst/>
              <a:gdLst>
                <a:gd name="T0" fmla="*/ 0 w 7"/>
                <a:gd name="T1" fmla="*/ 0 h 4"/>
                <a:gd name="T2" fmla="*/ 0 w 7"/>
                <a:gd name="T3" fmla="*/ 0 h 4"/>
                <a:gd name="T4" fmla="*/ 7 w 7"/>
                <a:gd name="T5" fmla="*/ 4 h 4"/>
                <a:gd name="T6" fmla="*/ 7 w 7"/>
                <a:gd name="T7" fmla="*/ 4 h 4"/>
                <a:gd name="T8" fmla="*/ 7 w 7"/>
                <a:gd name="T9" fmla="*/ 4 h 4"/>
                <a:gd name="T10" fmla="*/ 0 w 7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4">
                  <a:moveTo>
                    <a:pt x="0" y="0"/>
                  </a:moveTo>
                  <a:lnTo>
                    <a:pt x="0" y="0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5" name="Freeform 3504">
              <a:extLst>
                <a:ext uri="{FF2B5EF4-FFF2-40B4-BE49-F238E27FC236}">
                  <a16:creationId xmlns:a16="http://schemas.microsoft.com/office/drawing/2014/main" xmlns="" id="{E6310CDC-A465-43EA-8248-4C9EE93A81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7315" y="-1248377"/>
              <a:ext cx="28684" cy="19123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2 h 4"/>
                <a:gd name="T6" fmla="*/ 6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6" y="2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6" name="Freeform 3505">
              <a:extLst>
                <a:ext uri="{FF2B5EF4-FFF2-40B4-BE49-F238E27FC236}">
                  <a16:creationId xmlns:a16="http://schemas.microsoft.com/office/drawing/2014/main" xmlns="" id="{AF6623B1-F97B-4663-8BB4-A7130A97C37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4288" y="-1310524"/>
              <a:ext cx="33466" cy="23905"/>
            </a:xfrm>
            <a:custGeom>
              <a:avLst/>
              <a:gdLst>
                <a:gd name="T0" fmla="*/ 0 w 7"/>
                <a:gd name="T1" fmla="*/ 0 h 5"/>
                <a:gd name="T2" fmla="*/ 0 w 7"/>
                <a:gd name="T3" fmla="*/ 0 h 5"/>
                <a:gd name="T4" fmla="*/ 7 w 7"/>
                <a:gd name="T5" fmla="*/ 2 h 5"/>
                <a:gd name="T6" fmla="*/ 7 w 7"/>
                <a:gd name="T7" fmla="*/ 5 h 5"/>
                <a:gd name="T8" fmla="*/ 0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0" y="0"/>
                  </a:moveTo>
                  <a:lnTo>
                    <a:pt x="0" y="0"/>
                  </a:lnTo>
                  <a:lnTo>
                    <a:pt x="7" y="2"/>
                  </a:lnTo>
                  <a:lnTo>
                    <a:pt x="7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7" name="Freeform 3506">
              <a:extLst>
                <a:ext uri="{FF2B5EF4-FFF2-40B4-BE49-F238E27FC236}">
                  <a16:creationId xmlns:a16="http://schemas.microsoft.com/office/drawing/2014/main" xmlns="" id="{DB71E37F-56FD-4791-BDD2-11681ACE655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5604" y="-1377453"/>
              <a:ext cx="28684" cy="28684"/>
            </a:xfrm>
            <a:custGeom>
              <a:avLst/>
              <a:gdLst>
                <a:gd name="T0" fmla="*/ 0 w 6"/>
                <a:gd name="T1" fmla="*/ 0 h 6"/>
                <a:gd name="T2" fmla="*/ 0 w 6"/>
                <a:gd name="T3" fmla="*/ 0 h 6"/>
                <a:gd name="T4" fmla="*/ 6 w 6"/>
                <a:gd name="T5" fmla="*/ 4 h 6"/>
                <a:gd name="T6" fmla="*/ 6 w 6"/>
                <a:gd name="T7" fmla="*/ 6 h 6"/>
                <a:gd name="T8" fmla="*/ 0 w 6"/>
                <a:gd name="T9" fmla="*/ 2 h 6"/>
                <a:gd name="T10" fmla="*/ 0 w 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0" y="0"/>
                  </a:moveTo>
                  <a:lnTo>
                    <a:pt x="0" y="0"/>
                  </a:lnTo>
                  <a:lnTo>
                    <a:pt x="6" y="4"/>
                  </a:lnTo>
                  <a:lnTo>
                    <a:pt x="6" y="6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8" name="Rectangle 3507">
              <a:extLst>
                <a:ext uri="{FF2B5EF4-FFF2-40B4-BE49-F238E27FC236}">
                  <a16:creationId xmlns:a16="http://schemas.microsoft.com/office/drawing/2014/main" xmlns="" id="{9B1A82E2-41A9-4BD1-9CD4-96165F011B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97708" y="-1119297"/>
              <a:ext cx="4782" cy="9561"/>
            </a:xfrm>
            <a:prstGeom prst="rect">
              <a:avLst/>
            </a:pr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9" name="Rectangle 3508">
              <a:extLst>
                <a:ext uri="{FF2B5EF4-FFF2-40B4-BE49-F238E27FC236}">
                  <a16:creationId xmlns:a16="http://schemas.microsoft.com/office/drawing/2014/main" xmlns="" id="{2C75BA76-7AD1-4FC2-94B8-98DFF558EA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4288" y="-1358331"/>
              <a:ext cx="4782" cy="9561"/>
            </a:xfrm>
            <a:prstGeom prst="rect">
              <a:avLst/>
            </a:pr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0" name="Freeform 3509">
              <a:extLst>
                <a:ext uri="{FF2B5EF4-FFF2-40B4-BE49-F238E27FC236}">
                  <a16:creationId xmlns:a16="http://schemas.microsoft.com/office/drawing/2014/main" xmlns="" id="{5CF9033C-CB8A-4059-8D7B-F4E2932C8B7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4637" y="-999781"/>
              <a:ext cx="0" cy="9561"/>
            </a:xfrm>
            <a:custGeom>
              <a:avLst/>
              <a:gdLst>
                <a:gd name="T0" fmla="*/ 2 h 2"/>
                <a:gd name="T1" fmla="*/ 0 h 2"/>
                <a:gd name="T2" fmla="*/ 2 h 2"/>
                <a:gd name="T3" fmla="*/ 2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1" name="Freeform 3510">
              <a:extLst>
                <a:ext uri="{FF2B5EF4-FFF2-40B4-BE49-F238E27FC236}">
                  <a16:creationId xmlns:a16="http://schemas.microsoft.com/office/drawing/2014/main" xmlns="" id="{6D574091-F3C7-4800-AFD2-D149462E127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5953" y="-1052367"/>
              <a:ext cx="19123" cy="23905"/>
            </a:xfrm>
            <a:custGeom>
              <a:avLst/>
              <a:gdLst>
                <a:gd name="T0" fmla="*/ 0 w 4"/>
                <a:gd name="T1" fmla="*/ 0 h 5"/>
                <a:gd name="T2" fmla="*/ 2 w 4"/>
                <a:gd name="T3" fmla="*/ 2 h 5"/>
                <a:gd name="T4" fmla="*/ 4 w 4"/>
                <a:gd name="T5" fmla="*/ 5 h 5"/>
                <a:gd name="T6" fmla="*/ 0 w 4"/>
                <a:gd name="T7" fmla="*/ 0 h 5"/>
                <a:gd name="T8" fmla="*/ 0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2" y="2"/>
                  </a:lnTo>
                  <a:lnTo>
                    <a:pt x="4" y="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2" name="Freeform 3511">
              <a:extLst>
                <a:ext uri="{FF2B5EF4-FFF2-40B4-BE49-F238E27FC236}">
                  <a16:creationId xmlns:a16="http://schemas.microsoft.com/office/drawing/2014/main" xmlns="" id="{D192C37B-604D-4383-A952-22B12954F1F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6392" y="-1081051"/>
              <a:ext cx="9561" cy="71712"/>
            </a:xfrm>
            <a:custGeom>
              <a:avLst/>
              <a:gdLst>
                <a:gd name="T0" fmla="*/ 0 w 2"/>
                <a:gd name="T1" fmla="*/ 6 h 15"/>
                <a:gd name="T2" fmla="*/ 0 w 2"/>
                <a:gd name="T3" fmla="*/ 0 h 15"/>
                <a:gd name="T4" fmla="*/ 2 w 2"/>
                <a:gd name="T5" fmla="*/ 2 h 15"/>
                <a:gd name="T6" fmla="*/ 2 w 2"/>
                <a:gd name="T7" fmla="*/ 6 h 15"/>
                <a:gd name="T8" fmla="*/ 2 w 2"/>
                <a:gd name="T9" fmla="*/ 6 h 15"/>
                <a:gd name="T10" fmla="*/ 2 w 2"/>
                <a:gd name="T11" fmla="*/ 15 h 15"/>
                <a:gd name="T12" fmla="*/ 0 w 2"/>
                <a:gd name="T13" fmla="*/ 15 h 15"/>
                <a:gd name="T14" fmla="*/ 0 w 2"/>
                <a:gd name="T15" fmla="*/ 6 h 15"/>
                <a:gd name="T16" fmla="*/ 0 w 2"/>
                <a:gd name="T17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5">
                  <a:moveTo>
                    <a:pt x="0" y="6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15"/>
                  </a:lnTo>
                  <a:lnTo>
                    <a:pt x="0" y="15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3" name="Freeform 3512">
              <a:extLst>
                <a:ext uri="{FF2B5EF4-FFF2-40B4-BE49-F238E27FC236}">
                  <a16:creationId xmlns:a16="http://schemas.microsoft.com/office/drawing/2014/main" xmlns="" id="{03ABE77E-E5BA-44E4-8DA1-278B4532E84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7708" y="-1109736"/>
              <a:ext cx="28684" cy="19123"/>
            </a:xfrm>
            <a:custGeom>
              <a:avLst/>
              <a:gdLst>
                <a:gd name="T0" fmla="*/ 1 w 3"/>
                <a:gd name="T1" fmla="*/ 1 h 2"/>
                <a:gd name="T2" fmla="*/ 2 w 3"/>
                <a:gd name="T3" fmla="*/ 1 h 2"/>
                <a:gd name="T4" fmla="*/ 3 w 3"/>
                <a:gd name="T5" fmla="*/ 2 h 2"/>
                <a:gd name="T6" fmla="*/ 0 w 3"/>
                <a:gd name="T7" fmla="*/ 0 h 2"/>
                <a:gd name="T8" fmla="*/ 1 w 3"/>
                <a:gd name="T9" fmla="*/ 0 h 2"/>
                <a:gd name="T10" fmla="*/ 1 w 3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4" name="Freeform 3513">
              <a:extLst>
                <a:ext uri="{FF2B5EF4-FFF2-40B4-BE49-F238E27FC236}">
                  <a16:creationId xmlns:a16="http://schemas.microsoft.com/office/drawing/2014/main" xmlns="" id="{399752B7-3037-4EBB-B584-7DA40433D02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6831" y="-1100174"/>
              <a:ext cx="38245" cy="71712"/>
            </a:xfrm>
            <a:custGeom>
              <a:avLst/>
              <a:gdLst>
                <a:gd name="T0" fmla="*/ 2 w 8"/>
                <a:gd name="T1" fmla="*/ 2 h 15"/>
                <a:gd name="T2" fmla="*/ 4 w 8"/>
                <a:gd name="T3" fmla="*/ 2 h 15"/>
                <a:gd name="T4" fmla="*/ 8 w 8"/>
                <a:gd name="T5" fmla="*/ 12 h 15"/>
                <a:gd name="T6" fmla="*/ 8 w 8"/>
                <a:gd name="T7" fmla="*/ 15 h 15"/>
                <a:gd name="T8" fmla="*/ 6 w 8"/>
                <a:gd name="T9" fmla="*/ 12 h 15"/>
                <a:gd name="T10" fmla="*/ 4 w 8"/>
                <a:gd name="T11" fmla="*/ 6 h 15"/>
                <a:gd name="T12" fmla="*/ 2 w 8"/>
                <a:gd name="T13" fmla="*/ 4 h 15"/>
                <a:gd name="T14" fmla="*/ 2 w 8"/>
                <a:gd name="T15" fmla="*/ 2 h 15"/>
                <a:gd name="T16" fmla="*/ 0 w 8"/>
                <a:gd name="T17" fmla="*/ 0 h 15"/>
                <a:gd name="T18" fmla="*/ 2 w 8"/>
                <a:gd name="T19" fmla="*/ 0 h 15"/>
                <a:gd name="T20" fmla="*/ 2 w 8"/>
                <a:gd name="T21" fmla="*/ 2 h 15"/>
                <a:gd name="T22" fmla="*/ 2 w 8"/>
                <a:gd name="T23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15">
                  <a:moveTo>
                    <a:pt x="2" y="2"/>
                  </a:moveTo>
                  <a:lnTo>
                    <a:pt x="4" y="2"/>
                  </a:lnTo>
                  <a:lnTo>
                    <a:pt x="8" y="12"/>
                  </a:lnTo>
                  <a:lnTo>
                    <a:pt x="8" y="15"/>
                  </a:lnTo>
                  <a:lnTo>
                    <a:pt x="6" y="12"/>
                  </a:lnTo>
                  <a:lnTo>
                    <a:pt x="4" y="6"/>
                  </a:lnTo>
                  <a:lnTo>
                    <a:pt x="2" y="4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2B7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5" name="Rectangle 3514">
              <a:extLst>
                <a:ext uri="{FF2B5EF4-FFF2-40B4-BE49-F238E27FC236}">
                  <a16:creationId xmlns:a16="http://schemas.microsoft.com/office/drawing/2014/main" xmlns="" id="{2F1D959F-7251-4142-B28A-5362D67B30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6392" y="-1090613"/>
              <a:ext cx="4782" cy="4782"/>
            </a:xfrm>
            <a:prstGeom prst="rect">
              <a:avLst/>
            </a:pr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6" name="Freeform 3515">
              <a:extLst>
                <a:ext uri="{FF2B5EF4-FFF2-40B4-BE49-F238E27FC236}">
                  <a16:creationId xmlns:a16="http://schemas.microsoft.com/office/drawing/2014/main" xmlns="" id="{69D7009B-5256-4C5B-AC6A-090DEF5E92A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4245" y="-1171886"/>
              <a:ext cx="33466" cy="23905"/>
            </a:xfrm>
            <a:custGeom>
              <a:avLst/>
              <a:gdLst>
                <a:gd name="T0" fmla="*/ 0 w 7"/>
                <a:gd name="T1" fmla="*/ 0 h 5"/>
                <a:gd name="T2" fmla="*/ 0 w 7"/>
                <a:gd name="T3" fmla="*/ 0 h 5"/>
                <a:gd name="T4" fmla="*/ 7 w 7"/>
                <a:gd name="T5" fmla="*/ 5 h 5"/>
                <a:gd name="T6" fmla="*/ 7 w 7"/>
                <a:gd name="T7" fmla="*/ 5 h 5"/>
                <a:gd name="T8" fmla="*/ 0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0" y="0"/>
                  </a:moveTo>
                  <a:lnTo>
                    <a:pt x="0" y="0"/>
                  </a:lnTo>
                  <a:lnTo>
                    <a:pt x="7" y="5"/>
                  </a:lnTo>
                  <a:lnTo>
                    <a:pt x="7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7" name="Freeform 3516">
              <a:extLst>
                <a:ext uri="{FF2B5EF4-FFF2-40B4-BE49-F238E27FC236}">
                  <a16:creationId xmlns:a16="http://schemas.microsoft.com/office/drawing/2014/main" xmlns="" id="{117B8BA1-8E33-49DC-9783-2031A21A9EE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5999" y="-1229254"/>
              <a:ext cx="28684" cy="19123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2 h 4"/>
                <a:gd name="T6" fmla="*/ 6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6" y="2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8" name="Freeform 3517">
              <a:extLst>
                <a:ext uri="{FF2B5EF4-FFF2-40B4-BE49-F238E27FC236}">
                  <a16:creationId xmlns:a16="http://schemas.microsoft.com/office/drawing/2014/main" xmlns="" id="{19C44846-41E6-4F84-8F0E-A183A6F5FCB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7315" y="-1286622"/>
              <a:ext cx="28684" cy="19123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2 h 4"/>
                <a:gd name="T6" fmla="*/ 6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6" y="2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9" name="Freeform 3518">
              <a:extLst>
                <a:ext uri="{FF2B5EF4-FFF2-40B4-BE49-F238E27FC236}">
                  <a16:creationId xmlns:a16="http://schemas.microsoft.com/office/drawing/2014/main" xmlns="" id="{FA03F072-1F05-483D-B244-6B7D4C69C3C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8631" y="-1348769"/>
              <a:ext cx="19123" cy="19123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0 h 4"/>
                <a:gd name="T4" fmla="*/ 4 w 4"/>
                <a:gd name="T5" fmla="*/ 2 h 4"/>
                <a:gd name="T6" fmla="*/ 4 w 4"/>
                <a:gd name="T7" fmla="*/ 4 h 4"/>
                <a:gd name="T8" fmla="*/ 0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0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0" name="Freeform 3519">
              <a:extLst>
                <a:ext uri="{FF2B5EF4-FFF2-40B4-BE49-F238E27FC236}">
                  <a16:creationId xmlns:a16="http://schemas.microsoft.com/office/drawing/2014/main" xmlns="" id="{2B89A93E-A5AF-4546-B495-445D098D771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5604" y="-1415699"/>
              <a:ext cx="28684" cy="28684"/>
            </a:xfrm>
            <a:custGeom>
              <a:avLst/>
              <a:gdLst>
                <a:gd name="T0" fmla="*/ 0 w 6"/>
                <a:gd name="T1" fmla="*/ 0 h 6"/>
                <a:gd name="T2" fmla="*/ 0 w 6"/>
                <a:gd name="T3" fmla="*/ 0 h 6"/>
                <a:gd name="T4" fmla="*/ 6 w 6"/>
                <a:gd name="T5" fmla="*/ 4 h 6"/>
                <a:gd name="T6" fmla="*/ 6 w 6"/>
                <a:gd name="T7" fmla="*/ 6 h 6"/>
                <a:gd name="T8" fmla="*/ 0 w 6"/>
                <a:gd name="T9" fmla="*/ 2 h 6"/>
                <a:gd name="T10" fmla="*/ 0 w 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0" y="0"/>
                  </a:moveTo>
                  <a:lnTo>
                    <a:pt x="0" y="0"/>
                  </a:lnTo>
                  <a:lnTo>
                    <a:pt x="6" y="4"/>
                  </a:lnTo>
                  <a:lnTo>
                    <a:pt x="6" y="6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1" name="Freeform 3520">
              <a:extLst>
                <a:ext uri="{FF2B5EF4-FFF2-40B4-BE49-F238E27FC236}">
                  <a16:creationId xmlns:a16="http://schemas.microsoft.com/office/drawing/2014/main" xmlns="" id="{DD0EF045-E7FB-42F4-A2D8-5515C4231E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55076" y="-1042806"/>
              <a:ext cx="28684" cy="52589"/>
            </a:xfrm>
            <a:custGeom>
              <a:avLst/>
              <a:gdLst>
                <a:gd name="T0" fmla="*/ 3 w 3"/>
                <a:gd name="T1" fmla="*/ 3 h 5"/>
                <a:gd name="T2" fmla="*/ 3 w 3"/>
                <a:gd name="T3" fmla="*/ 4 h 5"/>
                <a:gd name="T4" fmla="*/ 1 w 3"/>
                <a:gd name="T5" fmla="*/ 5 h 5"/>
                <a:gd name="T6" fmla="*/ 1 w 3"/>
                <a:gd name="T7" fmla="*/ 5 h 5"/>
                <a:gd name="T8" fmla="*/ 1 w 3"/>
                <a:gd name="T9" fmla="*/ 4 h 5"/>
                <a:gd name="T10" fmla="*/ 0 w 3"/>
                <a:gd name="T11" fmla="*/ 2 h 5"/>
                <a:gd name="T12" fmla="*/ 0 w 3"/>
                <a:gd name="T13" fmla="*/ 1 h 5"/>
                <a:gd name="T14" fmla="*/ 0 w 3"/>
                <a:gd name="T15" fmla="*/ 0 h 5"/>
                <a:gd name="T16" fmla="*/ 1 w 3"/>
                <a:gd name="T17" fmla="*/ 0 h 5"/>
                <a:gd name="T18" fmla="*/ 1 w 3"/>
                <a:gd name="T19" fmla="*/ 0 h 5"/>
                <a:gd name="T20" fmla="*/ 1 w 3"/>
                <a:gd name="T21" fmla="*/ 0 h 5"/>
                <a:gd name="T22" fmla="*/ 2 w 3"/>
                <a:gd name="T23" fmla="*/ 1 h 5"/>
                <a:gd name="T24" fmla="*/ 3 w 3"/>
                <a:gd name="T25" fmla="*/ 2 h 5"/>
                <a:gd name="T26" fmla="*/ 3 w 3"/>
                <a:gd name="T27" fmla="*/ 2 h 5"/>
                <a:gd name="T28" fmla="*/ 3 w 3"/>
                <a:gd name="T29" fmla="*/ 3 h 5"/>
                <a:gd name="T30" fmla="*/ 1 w 3"/>
                <a:gd name="T31" fmla="*/ 4 h 5"/>
                <a:gd name="T32" fmla="*/ 2 w 3"/>
                <a:gd name="T33" fmla="*/ 3 h 5"/>
                <a:gd name="T34" fmla="*/ 1 w 3"/>
                <a:gd name="T35" fmla="*/ 2 h 5"/>
                <a:gd name="T36" fmla="*/ 1 w 3"/>
                <a:gd name="T37" fmla="*/ 2 h 5"/>
                <a:gd name="T38" fmla="*/ 1 w 3"/>
                <a:gd name="T3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" h="5"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2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lnTo>
                    <a:pt x="3" y="3"/>
                  </a:lnTo>
                  <a:close/>
                  <a:moveTo>
                    <a:pt x="1" y="4"/>
                  </a:moveTo>
                  <a:cubicBezTo>
                    <a:pt x="2" y="4"/>
                    <a:pt x="2" y="4"/>
                    <a:pt x="2" y="3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3"/>
                    <a:pt x="1" y="3"/>
                    <a:pt x="1" y="4"/>
                  </a:cubicBezTo>
                </a:path>
              </a:pathLst>
            </a:custGeom>
            <a:solidFill>
              <a:srgbClr val="2B7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2" name="Freeform 3521">
              <a:extLst>
                <a:ext uri="{FF2B5EF4-FFF2-40B4-BE49-F238E27FC236}">
                  <a16:creationId xmlns:a16="http://schemas.microsoft.com/office/drawing/2014/main" xmlns="" id="{20ED0505-7009-4289-A61D-AE9B44BB07E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4637" y="-1028466"/>
              <a:ext cx="9561" cy="28684"/>
            </a:xfrm>
            <a:custGeom>
              <a:avLst/>
              <a:gdLst>
                <a:gd name="T0" fmla="*/ 0 w 1"/>
                <a:gd name="T1" fmla="*/ 1 h 3"/>
                <a:gd name="T2" fmla="*/ 1 w 1"/>
                <a:gd name="T3" fmla="*/ 2 h 3"/>
                <a:gd name="T4" fmla="*/ 0 w 1"/>
                <a:gd name="T5" fmla="*/ 3 h 3"/>
                <a:gd name="T6" fmla="*/ 0 w 1"/>
                <a:gd name="T7" fmla="*/ 1 h 3"/>
                <a:gd name="T8" fmla="*/ 0 w 1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BCBC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3" name="Freeform 3522">
              <a:extLst>
                <a:ext uri="{FF2B5EF4-FFF2-40B4-BE49-F238E27FC236}">
                  <a16:creationId xmlns:a16="http://schemas.microsoft.com/office/drawing/2014/main" xmlns="" id="{2B0F8557-E2B1-44C4-B2EB-1FAC64E9EDE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5604" y="-1377453"/>
              <a:ext cx="62150" cy="76491"/>
            </a:xfrm>
            <a:custGeom>
              <a:avLst/>
              <a:gdLst>
                <a:gd name="T0" fmla="*/ 6 w 13"/>
                <a:gd name="T1" fmla="*/ 4 h 16"/>
                <a:gd name="T2" fmla="*/ 11 w 13"/>
                <a:gd name="T3" fmla="*/ 0 h 16"/>
                <a:gd name="T4" fmla="*/ 13 w 13"/>
                <a:gd name="T5" fmla="*/ 2 h 16"/>
                <a:gd name="T6" fmla="*/ 9 w 13"/>
                <a:gd name="T7" fmla="*/ 6 h 16"/>
                <a:gd name="T8" fmla="*/ 9 w 13"/>
                <a:gd name="T9" fmla="*/ 6 h 16"/>
                <a:gd name="T10" fmla="*/ 6 w 13"/>
                <a:gd name="T11" fmla="*/ 8 h 16"/>
                <a:gd name="T12" fmla="*/ 6 w 13"/>
                <a:gd name="T13" fmla="*/ 8 h 16"/>
                <a:gd name="T14" fmla="*/ 4 w 13"/>
                <a:gd name="T15" fmla="*/ 12 h 16"/>
                <a:gd name="T16" fmla="*/ 2 w 13"/>
                <a:gd name="T17" fmla="*/ 12 h 16"/>
                <a:gd name="T18" fmla="*/ 0 w 13"/>
                <a:gd name="T19" fmla="*/ 16 h 16"/>
                <a:gd name="T20" fmla="*/ 0 w 13"/>
                <a:gd name="T21" fmla="*/ 16 h 16"/>
                <a:gd name="T22" fmla="*/ 0 w 13"/>
                <a:gd name="T23" fmla="*/ 12 h 16"/>
                <a:gd name="T24" fmla="*/ 0 w 13"/>
                <a:gd name="T25" fmla="*/ 12 h 16"/>
                <a:gd name="T26" fmla="*/ 2 w 13"/>
                <a:gd name="T27" fmla="*/ 10 h 16"/>
                <a:gd name="T28" fmla="*/ 2 w 13"/>
                <a:gd name="T29" fmla="*/ 10 h 16"/>
                <a:gd name="T30" fmla="*/ 6 w 13"/>
                <a:gd name="T31" fmla="*/ 6 h 16"/>
                <a:gd name="T32" fmla="*/ 6 w 13"/>
                <a:gd name="T33" fmla="*/ 6 h 16"/>
                <a:gd name="T34" fmla="*/ 6 w 13"/>
                <a:gd name="T3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" h="16">
                  <a:moveTo>
                    <a:pt x="6" y="4"/>
                  </a:moveTo>
                  <a:lnTo>
                    <a:pt x="11" y="0"/>
                  </a:lnTo>
                  <a:lnTo>
                    <a:pt x="13" y="2"/>
                  </a:lnTo>
                  <a:lnTo>
                    <a:pt x="9" y="6"/>
                  </a:lnTo>
                  <a:lnTo>
                    <a:pt x="9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2" y="1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4"/>
                  </a:lnTo>
                  <a:close/>
                </a:path>
              </a:pathLst>
            </a:custGeom>
            <a:solidFill>
              <a:srgbClr val="B4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4" name="Freeform 3523">
              <a:extLst>
                <a:ext uri="{FF2B5EF4-FFF2-40B4-BE49-F238E27FC236}">
                  <a16:creationId xmlns:a16="http://schemas.microsoft.com/office/drawing/2014/main" xmlns="" id="{3A0BF17A-57B5-4D7A-9FE4-4516BB5F5EE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4288" y="-1396576"/>
              <a:ext cx="23905" cy="19123"/>
            </a:xfrm>
            <a:custGeom>
              <a:avLst/>
              <a:gdLst>
                <a:gd name="T0" fmla="*/ 0 w 5"/>
                <a:gd name="T1" fmla="*/ 0 h 4"/>
                <a:gd name="T2" fmla="*/ 5 w 5"/>
                <a:gd name="T3" fmla="*/ 2 h 4"/>
                <a:gd name="T4" fmla="*/ 5 w 5"/>
                <a:gd name="T5" fmla="*/ 4 h 4"/>
                <a:gd name="T6" fmla="*/ 0 w 5"/>
                <a:gd name="T7" fmla="*/ 2 h 4"/>
                <a:gd name="T8" fmla="*/ 0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0" y="0"/>
                  </a:moveTo>
                  <a:lnTo>
                    <a:pt x="5" y="2"/>
                  </a:lnTo>
                  <a:lnTo>
                    <a:pt x="5" y="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5" name="Freeform 3524">
              <a:extLst>
                <a:ext uri="{FF2B5EF4-FFF2-40B4-BE49-F238E27FC236}">
                  <a16:creationId xmlns:a16="http://schemas.microsoft.com/office/drawing/2014/main" xmlns="" id="{61836F7B-9E90-4328-89F5-F8146733A3A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7315" y="-1329647"/>
              <a:ext cx="19123" cy="43028"/>
            </a:xfrm>
            <a:custGeom>
              <a:avLst/>
              <a:gdLst>
                <a:gd name="T0" fmla="*/ 1 w 2"/>
                <a:gd name="T1" fmla="*/ 1 h 4"/>
                <a:gd name="T2" fmla="*/ 1 w 2"/>
                <a:gd name="T3" fmla="*/ 1 h 4"/>
                <a:gd name="T4" fmla="*/ 2 w 2"/>
                <a:gd name="T5" fmla="*/ 3 h 4"/>
                <a:gd name="T6" fmla="*/ 1 w 2"/>
                <a:gd name="T7" fmla="*/ 4 h 4"/>
                <a:gd name="T8" fmla="*/ 0 w 2"/>
                <a:gd name="T9" fmla="*/ 2 h 4"/>
                <a:gd name="T10" fmla="*/ 0 w 2"/>
                <a:gd name="T11" fmla="*/ 1 h 4"/>
                <a:gd name="T12" fmla="*/ 0 w 2"/>
                <a:gd name="T13" fmla="*/ 1 h 4"/>
                <a:gd name="T14" fmla="*/ 1 w 2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2"/>
                    <a:pt x="2" y="3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1"/>
                  </a:cubicBezTo>
                  <a:close/>
                </a:path>
              </a:pathLst>
            </a:cu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6" name="Freeform 3525">
              <a:extLst>
                <a:ext uri="{FF2B5EF4-FFF2-40B4-BE49-F238E27FC236}">
                  <a16:creationId xmlns:a16="http://schemas.microsoft.com/office/drawing/2014/main" xmlns="" id="{510D984C-FCCD-417F-9078-F09713E043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83367" y="-1147981"/>
              <a:ext cx="43028" cy="47807"/>
            </a:xfrm>
            <a:custGeom>
              <a:avLst/>
              <a:gdLst>
                <a:gd name="T0" fmla="*/ 3 w 4"/>
                <a:gd name="T1" fmla="*/ 1 h 5"/>
                <a:gd name="T2" fmla="*/ 4 w 4"/>
                <a:gd name="T3" fmla="*/ 4 h 5"/>
                <a:gd name="T4" fmla="*/ 4 w 4"/>
                <a:gd name="T5" fmla="*/ 5 h 5"/>
                <a:gd name="T6" fmla="*/ 3 w 4"/>
                <a:gd name="T7" fmla="*/ 5 h 5"/>
                <a:gd name="T8" fmla="*/ 2 w 4"/>
                <a:gd name="T9" fmla="*/ 5 h 5"/>
                <a:gd name="T10" fmla="*/ 2 w 4"/>
                <a:gd name="T11" fmla="*/ 4 h 5"/>
                <a:gd name="T12" fmla="*/ 1 w 4"/>
                <a:gd name="T13" fmla="*/ 3 h 5"/>
                <a:gd name="T14" fmla="*/ 1 w 4"/>
                <a:gd name="T15" fmla="*/ 3 h 5"/>
                <a:gd name="T16" fmla="*/ 0 w 4"/>
                <a:gd name="T17" fmla="*/ 2 h 5"/>
                <a:gd name="T18" fmla="*/ 1 w 4"/>
                <a:gd name="T19" fmla="*/ 1 h 5"/>
                <a:gd name="T20" fmla="*/ 1 w 4"/>
                <a:gd name="T21" fmla="*/ 0 h 5"/>
                <a:gd name="T22" fmla="*/ 1 w 4"/>
                <a:gd name="T23" fmla="*/ 0 h 5"/>
                <a:gd name="T24" fmla="*/ 2 w 4"/>
                <a:gd name="T25" fmla="*/ 1 h 5"/>
                <a:gd name="T26" fmla="*/ 3 w 4"/>
                <a:gd name="T27" fmla="*/ 1 h 5"/>
                <a:gd name="T28" fmla="*/ 2 w 4"/>
                <a:gd name="T29" fmla="*/ 4 h 5"/>
                <a:gd name="T30" fmla="*/ 3 w 4"/>
                <a:gd name="T31" fmla="*/ 3 h 5"/>
                <a:gd name="T32" fmla="*/ 2 w 4"/>
                <a:gd name="T33" fmla="*/ 2 h 5"/>
                <a:gd name="T34" fmla="*/ 1 w 4"/>
                <a:gd name="T35" fmla="*/ 2 h 5"/>
                <a:gd name="T36" fmla="*/ 2 w 4"/>
                <a:gd name="T3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" h="5">
                  <a:moveTo>
                    <a:pt x="3" y="1"/>
                  </a:moveTo>
                  <a:cubicBezTo>
                    <a:pt x="4" y="2"/>
                    <a:pt x="4" y="3"/>
                    <a:pt x="4" y="4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lose/>
                  <a:moveTo>
                    <a:pt x="2" y="4"/>
                  </a:move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3" y="2"/>
                    <a:pt x="2" y="2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3"/>
                    <a:pt x="2" y="3"/>
                    <a:pt x="2" y="4"/>
                  </a:cubicBezTo>
                </a:path>
              </a:pathLst>
            </a:custGeom>
            <a:solidFill>
              <a:srgbClr val="2B7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7" name="Freeform 3526">
              <a:extLst>
                <a:ext uri="{FF2B5EF4-FFF2-40B4-BE49-F238E27FC236}">
                  <a16:creationId xmlns:a16="http://schemas.microsoft.com/office/drawing/2014/main" xmlns="" id="{B5997722-E459-406F-B0F2-017D0C7150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7754" y="-1358331"/>
              <a:ext cx="9561" cy="119518"/>
            </a:xfrm>
            <a:custGeom>
              <a:avLst/>
              <a:gdLst>
                <a:gd name="T0" fmla="*/ 0 w 2"/>
                <a:gd name="T1" fmla="*/ 0 h 25"/>
                <a:gd name="T2" fmla="*/ 0 w 2"/>
                <a:gd name="T3" fmla="*/ 0 h 25"/>
                <a:gd name="T4" fmla="*/ 2 w 2"/>
                <a:gd name="T5" fmla="*/ 0 h 25"/>
                <a:gd name="T6" fmla="*/ 2 w 2"/>
                <a:gd name="T7" fmla="*/ 4 h 25"/>
                <a:gd name="T8" fmla="*/ 2 w 2"/>
                <a:gd name="T9" fmla="*/ 6 h 25"/>
                <a:gd name="T10" fmla="*/ 2 w 2"/>
                <a:gd name="T11" fmla="*/ 8 h 25"/>
                <a:gd name="T12" fmla="*/ 2 w 2"/>
                <a:gd name="T13" fmla="*/ 8 h 25"/>
                <a:gd name="T14" fmla="*/ 2 w 2"/>
                <a:gd name="T15" fmla="*/ 10 h 25"/>
                <a:gd name="T16" fmla="*/ 2 w 2"/>
                <a:gd name="T17" fmla="*/ 15 h 25"/>
                <a:gd name="T18" fmla="*/ 2 w 2"/>
                <a:gd name="T19" fmla="*/ 15 h 25"/>
                <a:gd name="T20" fmla="*/ 2 w 2"/>
                <a:gd name="T21" fmla="*/ 23 h 25"/>
                <a:gd name="T22" fmla="*/ 2 w 2"/>
                <a:gd name="T23" fmla="*/ 23 h 25"/>
                <a:gd name="T24" fmla="*/ 2 w 2"/>
                <a:gd name="T25" fmla="*/ 25 h 25"/>
                <a:gd name="T26" fmla="*/ 0 w 2"/>
                <a:gd name="T27" fmla="*/ 25 h 25"/>
                <a:gd name="T28" fmla="*/ 0 w 2"/>
                <a:gd name="T29" fmla="*/ 23 h 25"/>
                <a:gd name="T30" fmla="*/ 0 w 2"/>
                <a:gd name="T31" fmla="*/ 21 h 25"/>
                <a:gd name="T32" fmla="*/ 0 w 2"/>
                <a:gd name="T33" fmla="*/ 15 h 25"/>
                <a:gd name="T34" fmla="*/ 0 w 2"/>
                <a:gd name="T35" fmla="*/ 12 h 25"/>
                <a:gd name="T36" fmla="*/ 0 w 2"/>
                <a:gd name="T37" fmla="*/ 6 h 25"/>
                <a:gd name="T38" fmla="*/ 0 w 2"/>
                <a:gd name="T39" fmla="*/ 4 h 25"/>
                <a:gd name="T40" fmla="*/ 0 w 2"/>
                <a:gd name="T4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" h="25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4"/>
                  </a:lnTo>
                  <a:lnTo>
                    <a:pt x="2" y="6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10"/>
                  </a:lnTo>
                  <a:lnTo>
                    <a:pt x="2" y="15"/>
                  </a:lnTo>
                  <a:lnTo>
                    <a:pt x="2" y="15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2" y="25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8" name="Freeform 3527">
              <a:extLst>
                <a:ext uri="{FF2B5EF4-FFF2-40B4-BE49-F238E27FC236}">
                  <a16:creationId xmlns:a16="http://schemas.microsoft.com/office/drawing/2014/main" xmlns="" id="{7198330C-4528-44E2-B4EC-701A5E0125C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3760" y="-1018904"/>
              <a:ext cx="9561" cy="9561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9" name="Freeform 3528">
              <a:extLst>
                <a:ext uri="{FF2B5EF4-FFF2-40B4-BE49-F238E27FC236}">
                  <a16:creationId xmlns:a16="http://schemas.microsoft.com/office/drawing/2014/main" xmlns="" id="{7E5F9BBA-C2E0-42A6-AEED-CF1FBC511F0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5953" y="-1090613"/>
              <a:ext cx="28684" cy="19123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4 h 4"/>
                <a:gd name="T6" fmla="*/ 6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0" name="Freeform 3529">
              <a:extLst>
                <a:ext uri="{FF2B5EF4-FFF2-40B4-BE49-F238E27FC236}">
                  <a16:creationId xmlns:a16="http://schemas.microsoft.com/office/drawing/2014/main" xmlns="" id="{BE20CC9C-F9EC-4AE9-8369-B6AB17A55FE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4245" y="-1210131"/>
              <a:ext cx="33466" cy="19123"/>
            </a:xfrm>
            <a:custGeom>
              <a:avLst/>
              <a:gdLst>
                <a:gd name="T0" fmla="*/ 0 w 7"/>
                <a:gd name="T1" fmla="*/ 0 h 4"/>
                <a:gd name="T2" fmla="*/ 0 w 7"/>
                <a:gd name="T3" fmla="*/ 0 h 4"/>
                <a:gd name="T4" fmla="*/ 7 w 7"/>
                <a:gd name="T5" fmla="*/ 2 h 4"/>
                <a:gd name="T6" fmla="*/ 7 w 7"/>
                <a:gd name="T7" fmla="*/ 4 h 4"/>
                <a:gd name="T8" fmla="*/ 0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0" y="0"/>
                  </a:moveTo>
                  <a:lnTo>
                    <a:pt x="0" y="0"/>
                  </a:lnTo>
                  <a:lnTo>
                    <a:pt x="7" y="2"/>
                  </a:lnTo>
                  <a:lnTo>
                    <a:pt x="7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1" name="Freeform 3530">
              <a:extLst>
                <a:ext uri="{FF2B5EF4-FFF2-40B4-BE49-F238E27FC236}">
                  <a16:creationId xmlns:a16="http://schemas.microsoft.com/office/drawing/2014/main" xmlns="" id="{1F3284A0-0F6B-470E-B3D5-DB02B1C9AAB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5999" y="-1267499"/>
              <a:ext cx="28684" cy="19123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2 h 4"/>
                <a:gd name="T6" fmla="*/ 6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6" y="2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2" name="Freeform 3531">
              <a:extLst>
                <a:ext uri="{FF2B5EF4-FFF2-40B4-BE49-F238E27FC236}">
                  <a16:creationId xmlns:a16="http://schemas.microsoft.com/office/drawing/2014/main" xmlns="" id="{57A70659-9AB3-44F9-84AC-3452F6288CA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7315" y="-1339208"/>
              <a:ext cx="28684" cy="28684"/>
            </a:xfrm>
            <a:custGeom>
              <a:avLst/>
              <a:gdLst>
                <a:gd name="T0" fmla="*/ 0 w 6"/>
                <a:gd name="T1" fmla="*/ 2 h 6"/>
                <a:gd name="T2" fmla="*/ 0 w 6"/>
                <a:gd name="T3" fmla="*/ 0 h 6"/>
                <a:gd name="T4" fmla="*/ 6 w 6"/>
                <a:gd name="T5" fmla="*/ 4 h 6"/>
                <a:gd name="T6" fmla="*/ 6 w 6"/>
                <a:gd name="T7" fmla="*/ 6 h 6"/>
                <a:gd name="T8" fmla="*/ 2 w 6"/>
                <a:gd name="T9" fmla="*/ 4 h 6"/>
                <a:gd name="T10" fmla="*/ 2 w 6"/>
                <a:gd name="T11" fmla="*/ 4 h 6"/>
                <a:gd name="T12" fmla="*/ 2 w 6"/>
                <a:gd name="T13" fmla="*/ 4 h 6"/>
                <a:gd name="T14" fmla="*/ 0 w 6"/>
                <a:gd name="T1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6">
                  <a:moveTo>
                    <a:pt x="0" y="2"/>
                  </a:moveTo>
                  <a:lnTo>
                    <a:pt x="0" y="0"/>
                  </a:lnTo>
                  <a:lnTo>
                    <a:pt x="6" y="4"/>
                  </a:lnTo>
                  <a:lnTo>
                    <a:pt x="6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3" name="Freeform 3532">
              <a:extLst>
                <a:ext uri="{FF2B5EF4-FFF2-40B4-BE49-F238E27FC236}">
                  <a16:creationId xmlns:a16="http://schemas.microsoft.com/office/drawing/2014/main" xmlns="" id="{A44B64D1-7E6B-48C2-A8FD-DCE9B003866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4288" y="-1439604"/>
              <a:ext cx="0" cy="90834"/>
            </a:xfrm>
            <a:custGeom>
              <a:avLst/>
              <a:gdLst>
                <a:gd name="T0" fmla="*/ 0 h 19"/>
                <a:gd name="T1" fmla="*/ 2 h 19"/>
                <a:gd name="T2" fmla="*/ 2 h 19"/>
                <a:gd name="T3" fmla="*/ 9 h 19"/>
                <a:gd name="T4" fmla="*/ 11 h 19"/>
                <a:gd name="T5" fmla="*/ 17 h 19"/>
                <a:gd name="T6" fmla="*/ 19 h 19"/>
                <a:gd name="T7" fmla="*/ 19 h 19"/>
                <a:gd name="T8" fmla="*/ 19 h 19"/>
                <a:gd name="T9" fmla="*/ 17 h 19"/>
                <a:gd name="T10" fmla="*/ 11 h 19"/>
                <a:gd name="T11" fmla="*/ 9 h 19"/>
                <a:gd name="T12" fmla="*/ 2 h 19"/>
                <a:gd name="T13" fmla="*/ 0 h 19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</a:cxnLst>
              <a:rect l="0" t="0" r="r" b="b"/>
              <a:pathLst>
                <a:path h="19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9"/>
                  </a:lnTo>
                  <a:lnTo>
                    <a:pt x="0" y="11"/>
                  </a:lnTo>
                  <a:lnTo>
                    <a:pt x="0" y="17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0" y="11"/>
                  </a:lnTo>
                  <a:lnTo>
                    <a:pt x="0" y="9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4" name="Freeform 3533">
              <a:extLst>
                <a:ext uri="{FF2B5EF4-FFF2-40B4-BE49-F238E27FC236}">
                  <a16:creationId xmlns:a16="http://schemas.microsoft.com/office/drawing/2014/main" xmlns="" id="{CF29C225-8582-4E34-815C-FD0220904BF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6481" y="-1506533"/>
              <a:ext cx="28684" cy="47807"/>
            </a:xfrm>
            <a:custGeom>
              <a:avLst/>
              <a:gdLst>
                <a:gd name="T0" fmla="*/ 2 w 6"/>
                <a:gd name="T1" fmla="*/ 0 h 10"/>
                <a:gd name="T2" fmla="*/ 6 w 6"/>
                <a:gd name="T3" fmla="*/ 10 h 10"/>
                <a:gd name="T4" fmla="*/ 4 w 6"/>
                <a:gd name="T5" fmla="*/ 10 h 10"/>
                <a:gd name="T6" fmla="*/ 4 w 6"/>
                <a:gd name="T7" fmla="*/ 6 h 10"/>
                <a:gd name="T8" fmla="*/ 2 w 6"/>
                <a:gd name="T9" fmla="*/ 6 h 10"/>
                <a:gd name="T10" fmla="*/ 2 w 6"/>
                <a:gd name="T11" fmla="*/ 8 h 10"/>
                <a:gd name="T12" fmla="*/ 0 w 6"/>
                <a:gd name="T13" fmla="*/ 8 h 10"/>
                <a:gd name="T14" fmla="*/ 2 w 6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0">
                  <a:moveTo>
                    <a:pt x="2" y="0"/>
                  </a:moveTo>
                  <a:lnTo>
                    <a:pt x="6" y="10"/>
                  </a:lnTo>
                  <a:lnTo>
                    <a:pt x="4" y="10"/>
                  </a:lnTo>
                  <a:lnTo>
                    <a:pt x="4" y="6"/>
                  </a:lnTo>
                  <a:lnTo>
                    <a:pt x="2" y="6"/>
                  </a:lnTo>
                  <a:lnTo>
                    <a:pt x="2" y="8"/>
                  </a:lnTo>
                  <a:lnTo>
                    <a:pt x="0" y="8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632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5" name="Freeform 3534">
              <a:extLst>
                <a:ext uri="{FF2B5EF4-FFF2-40B4-BE49-F238E27FC236}">
                  <a16:creationId xmlns:a16="http://schemas.microsoft.com/office/drawing/2014/main" xmlns="" id="{7A878343-823C-47E9-BCB3-DF7E783FEEF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5999" y="-1339208"/>
              <a:ext cx="0" cy="167325"/>
            </a:xfrm>
            <a:custGeom>
              <a:avLst/>
              <a:gdLst>
                <a:gd name="T0" fmla="*/ 4 h 35"/>
                <a:gd name="T1" fmla="*/ 0 h 35"/>
                <a:gd name="T2" fmla="*/ 2 h 35"/>
                <a:gd name="T3" fmla="*/ 6 h 35"/>
                <a:gd name="T4" fmla="*/ 6 h 35"/>
                <a:gd name="T5" fmla="*/ 15 h 35"/>
                <a:gd name="T6" fmla="*/ 15 h 35"/>
                <a:gd name="T7" fmla="*/ 23 h 35"/>
                <a:gd name="T8" fmla="*/ 23 h 35"/>
                <a:gd name="T9" fmla="*/ 31 h 35"/>
                <a:gd name="T10" fmla="*/ 31 h 35"/>
                <a:gd name="T11" fmla="*/ 35 h 35"/>
                <a:gd name="T12" fmla="*/ 33 h 35"/>
                <a:gd name="T13" fmla="*/ 31 h 35"/>
                <a:gd name="T14" fmla="*/ 29 h 35"/>
                <a:gd name="T15" fmla="*/ 23 h 35"/>
                <a:gd name="T16" fmla="*/ 21 h 35"/>
                <a:gd name="T17" fmla="*/ 15 h 35"/>
                <a:gd name="T18" fmla="*/ 13 h 35"/>
                <a:gd name="T19" fmla="*/ 6 h 35"/>
                <a:gd name="T20" fmla="*/ 4 h 3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</a:cxnLst>
              <a:rect l="0" t="0" r="r" b="b"/>
              <a:pathLst>
                <a:path h="35">
                  <a:moveTo>
                    <a:pt x="0" y="4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5"/>
                  </a:lnTo>
                  <a:lnTo>
                    <a:pt x="0" y="33"/>
                  </a:lnTo>
                  <a:lnTo>
                    <a:pt x="0" y="31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0" y="6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6" name="Freeform 3535">
              <a:extLst>
                <a:ext uri="{FF2B5EF4-FFF2-40B4-BE49-F238E27FC236}">
                  <a16:creationId xmlns:a16="http://schemas.microsoft.com/office/drawing/2014/main" xmlns="" id="{892B71DF-D3A5-4995-9912-0E9DB483560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7754" y="-1396576"/>
              <a:ext cx="9561" cy="28684"/>
            </a:xfrm>
            <a:custGeom>
              <a:avLst/>
              <a:gdLst>
                <a:gd name="T0" fmla="*/ 0 w 1"/>
                <a:gd name="T1" fmla="*/ 1 h 3"/>
                <a:gd name="T2" fmla="*/ 1 w 1"/>
                <a:gd name="T3" fmla="*/ 2 h 3"/>
                <a:gd name="T4" fmla="*/ 0 w 1"/>
                <a:gd name="T5" fmla="*/ 3 h 3"/>
                <a:gd name="T6" fmla="*/ 0 w 1"/>
                <a:gd name="T7" fmla="*/ 1 h 3"/>
                <a:gd name="T8" fmla="*/ 0 w 1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BCBC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7" name="Freeform 3536">
              <a:extLst>
                <a:ext uri="{FF2B5EF4-FFF2-40B4-BE49-F238E27FC236}">
                  <a16:creationId xmlns:a16="http://schemas.microsoft.com/office/drawing/2014/main" xmlns="" id="{266DFC2B-A67E-45B2-9727-18D1031D97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5999" y="-1310524"/>
              <a:ext cx="28684" cy="23905"/>
            </a:xfrm>
            <a:custGeom>
              <a:avLst/>
              <a:gdLst>
                <a:gd name="T0" fmla="*/ 0 w 6"/>
                <a:gd name="T1" fmla="*/ 0 h 5"/>
                <a:gd name="T2" fmla="*/ 4 w 6"/>
                <a:gd name="T3" fmla="*/ 2 h 5"/>
                <a:gd name="T4" fmla="*/ 6 w 6"/>
                <a:gd name="T5" fmla="*/ 5 h 5"/>
                <a:gd name="T6" fmla="*/ 0 w 6"/>
                <a:gd name="T7" fmla="*/ 0 h 5"/>
                <a:gd name="T8" fmla="*/ 0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lnTo>
                    <a:pt x="4" y="2"/>
                  </a:lnTo>
                  <a:lnTo>
                    <a:pt x="6" y="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8" name="Freeform 3537">
              <a:extLst>
                <a:ext uri="{FF2B5EF4-FFF2-40B4-BE49-F238E27FC236}">
                  <a16:creationId xmlns:a16="http://schemas.microsoft.com/office/drawing/2014/main" xmlns="" id="{EA3344EA-AE91-4400-873E-0E110B6741B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4637" y="-1071490"/>
              <a:ext cx="28684" cy="19123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2 h 4"/>
                <a:gd name="T6" fmla="*/ 6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6" y="2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9" name="Freeform 3538">
              <a:extLst>
                <a:ext uri="{FF2B5EF4-FFF2-40B4-BE49-F238E27FC236}">
                  <a16:creationId xmlns:a16="http://schemas.microsoft.com/office/drawing/2014/main" xmlns="" id="{5A34D485-9EE5-4FE1-961B-8E80BD3EB19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4683" y="-1286622"/>
              <a:ext cx="9561" cy="176887"/>
            </a:xfrm>
            <a:custGeom>
              <a:avLst/>
              <a:gdLst>
                <a:gd name="T0" fmla="*/ 0 w 2"/>
                <a:gd name="T1" fmla="*/ 6 h 37"/>
                <a:gd name="T2" fmla="*/ 0 w 2"/>
                <a:gd name="T3" fmla="*/ 0 h 37"/>
                <a:gd name="T4" fmla="*/ 2 w 2"/>
                <a:gd name="T5" fmla="*/ 2 h 37"/>
                <a:gd name="T6" fmla="*/ 2 w 2"/>
                <a:gd name="T7" fmla="*/ 8 h 37"/>
                <a:gd name="T8" fmla="*/ 2 w 2"/>
                <a:gd name="T9" fmla="*/ 8 h 37"/>
                <a:gd name="T10" fmla="*/ 2 w 2"/>
                <a:gd name="T11" fmla="*/ 16 h 37"/>
                <a:gd name="T12" fmla="*/ 2 w 2"/>
                <a:gd name="T13" fmla="*/ 16 h 37"/>
                <a:gd name="T14" fmla="*/ 2 w 2"/>
                <a:gd name="T15" fmla="*/ 24 h 37"/>
                <a:gd name="T16" fmla="*/ 2 w 2"/>
                <a:gd name="T17" fmla="*/ 24 h 37"/>
                <a:gd name="T18" fmla="*/ 2 w 2"/>
                <a:gd name="T19" fmla="*/ 33 h 37"/>
                <a:gd name="T20" fmla="*/ 2 w 2"/>
                <a:gd name="T21" fmla="*/ 33 h 37"/>
                <a:gd name="T22" fmla="*/ 2 w 2"/>
                <a:gd name="T23" fmla="*/ 37 h 37"/>
                <a:gd name="T24" fmla="*/ 0 w 2"/>
                <a:gd name="T25" fmla="*/ 37 h 37"/>
                <a:gd name="T26" fmla="*/ 0 w 2"/>
                <a:gd name="T27" fmla="*/ 37 h 37"/>
                <a:gd name="T28" fmla="*/ 0 w 2"/>
                <a:gd name="T29" fmla="*/ 33 h 37"/>
                <a:gd name="T30" fmla="*/ 0 w 2"/>
                <a:gd name="T31" fmla="*/ 33 h 37"/>
                <a:gd name="T32" fmla="*/ 0 w 2"/>
                <a:gd name="T33" fmla="*/ 24 h 37"/>
                <a:gd name="T34" fmla="*/ 0 w 2"/>
                <a:gd name="T35" fmla="*/ 22 h 37"/>
                <a:gd name="T36" fmla="*/ 0 w 2"/>
                <a:gd name="T37" fmla="*/ 16 h 37"/>
                <a:gd name="T38" fmla="*/ 0 w 2"/>
                <a:gd name="T39" fmla="*/ 14 h 37"/>
                <a:gd name="T40" fmla="*/ 0 w 2"/>
                <a:gd name="T41" fmla="*/ 8 h 37"/>
                <a:gd name="T42" fmla="*/ 0 w 2"/>
                <a:gd name="T43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" h="37">
                  <a:moveTo>
                    <a:pt x="0" y="6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33"/>
                  </a:lnTo>
                  <a:lnTo>
                    <a:pt x="2" y="33"/>
                  </a:lnTo>
                  <a:lnTo>
                    <a:pt x="2" y="37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4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0" y="14"/>
                  </a:lnTo>
                  <a:lnTo>
                    <a:pt x="0" y="8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0" name="Freeform 3539">
              <a:extLst>
                <a:ext uri="{FF2B5EF4-FFF2-40B4-BE49-F238E27FC236}">
                  <a16:creationId xmlns:a16="http://schemas.microsoft.com/office/drawing/2014/main" xmlns="" id="{B48ACF3C-7EB3-4C8D-BE68-5E8BBF4AC57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2883" y="-1009343"/>
              <a:ext cx="33466" cy="19123"/>
            </a:xfrm>
            <a:custGeom>
              <a:avLst/>
              <a:gdLst>
                <a:gd name="T0" fmla="*/ 0 w 7"/>
                <a:gd name="T1" fmla="*/ 0 h 4"/>
                <a:gd name="T2" fmla="*/ 0 w 7"/>
                <a:gd name="T3" fmla="*/ 0 h 4"/>
                <a:gd name="T4" fmla="*/ 7 w 7"/>
                <a:gd name="T5" fmla="*/ 4 h 4"/>
                <a:gd name="T6" fmla="*/ 7 w 7"/>
                <a:gd name="T7" fmla="*/ 4 h 4"/>
                <a:gd name="T8" fmla="*/ 0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0" y="0"/>
                  </a:moveTo>
                  <a:lnTo>
                    <a:pt x="0" y="0"/>
                  </a:lnTo>
                  <a:lnTo>
                    <a:pt x="7" y="4"/>
                  </a:lnTo>
                  <a:lnTo>
                    <a:pt x="7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1" name="Freeform 3540">
              <a:extLst>
                <a:ext uri="{FF2B5EF4-FFF2-40B4-BE49-F238E27FC236}">
                  <a16:creationId xmlns:a16="http://schemas.microsoft.com/office/drawing/2014/main" xmlns="" id="{51ED5E2C-E047-4247-9BA6-68A7D8CD46A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4245" y="-1248377"/>
              <a:ext cx="33466" cy="19123"/>
            </a:xfrm>
            <a:custGeom>
              <a:avLst/>
              <a:gdLst>
                <a:gd name="T0" fmla="*/ 0 w 7"/>
                <a:gd name="T1" fmla="*/ 0 h 4"/>
                <a:gd name="T2" fmla="*/ 0 w 7"/>
                <a:gd name="T3" fmla="*/ 0 h 4"/>
                <a:gd name="T4" fmla="*/ 7 w 7"/>
                <a:gd name="T5" fmla="*/ 2 h 4"/>
                <a:gd name="T6" fmla="*/ 7 w 7"/>
                <a:gd name="T7" fmla="*/ 4 h 4"/>
                <a:gd name="T8" fmla="*/ 0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0" y="0"/>
                  </a:moveTo>
                  <a:lnTo>
                    <a:pt x="0" y="0"/>
                  </a:lnTo>
                  <a:lnTo>
                    <a:pt x="7" y="2"/>
                  </a:lnTo>
                  <a:lnTo>
                    <a:pt x="7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2" name="Freeform 3541">
              <a:extLst>
                <a:ext uri="{FF2B5EF4-FFF2-40B4-BE49-F238E27FC236}">
                  <a16:creationId xmlns:a16="http://schemas.microsoft.com/office/drawing/2014/main" xmlns="" id="{325C0F77-2218-473D-9AEE-5221B32D605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6877" y="-1367892"/>
              <a:ext cx="19123" cy="19123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0 h 4"/>
                <a:gd name="T4" fmla="*/ 4 w 4"/>
                <a:gd name="T5" fmla="*/ 2 h 4"/>
                <a:gd name="T6" fmla="*/ 4 w 4"/>
                <a:gd name="T7" fmla="*/ 4 h 4"/>
                <a:gd name="T8" fmla="*/ 2 w 4"/>
                <a:gd name="T9" fmla="*/ 2 h 4"/>
                <a:gd name="T10" fmla="*/ 0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0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3" name="Freeform 3542">
              <a:extLst>
                <a:ext uri="{FF2B5EF4-FFF2-40B4-BE49-F238E27FC236}">
                  <a16:creationId xmlns:a16="http://schemas.microsoft.com/office/drawing/2014/main" xmlns="" id="{5F092DED-F996-4BF6-B0D8-FC045300434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7754" y="-1415699"/>
              <a:ext cx="9561" cy="19123"/>
            </a:xfrm>
            <a:custGeom>
              <a:avLst/>
              <a:gdLst>
                <a:gd name="T0" fmla="*/ 0 w 2"/>
                <a:gd name="T1" fmla="*/ 0 h 4"/>
                <a:gd name="T2" fmla="*/ 2 w 2"/>
                <a:gd name="T3" fmla="*/ 2 h 4"/>
                <a:gd name="T4" fmla="*/ 2 w 2"/>
                <a:gd name="T5" fmla="*/ 2 h 4"/>
                <a:gd name="T6" fmla="*/ 2 w 2"/>
                <a:gd name="T7" fmla="*/ 4 h 4"/>
                <a:gd name="T8" fmla="*/ 2 w 2"/>
                <a:gd name="T9" fmla="*/ 2 h 4"/>
                <a:gd name="T10" fmla="*/ 0 w 2"/>
                <a:gd name="T11" fmla="*/ 2 h 4"/>
                <a:gd name="T12" fmla="*/ 0 w 2"/>
                <a:gd name="T13" fmla="*/ 2 h 4"/>
                <a:gd name="T14" fmla="*/ 0 w 2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4" name="Freeform 3543">
              <a:extLst>
                <a:ext uri="{FF2B5EF4-FFF2-40B4-BE49-F238E27FC236}">
                  <a16:creationId xmlns:a16="http://schemas.microsoft.com/office/drawing/2014/main" xmlns="" id="{D5500653-2A36-422E-BF3A-FC73A2E2369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3321" y="-1052367"/>
              <a:ext cx="9561" cy="81273"/>
            </a:xfrm>
            <a:custGeom>
              <a:avLst/>
              <a:gdLst>
                <a:gd name="T0" fmla="*/ 0 w 2"/>
                <a:gd name="T1" fmla="*/ 9 h 17"/>
                <a:gd name="T2" fmla="*/ 0 w 2"/>
                <a:gd name="T3" fmla="*/ 0 h 17"/>
                <a:gd name="T4" fmla="*/ 2 w 2"/>
                <a:gd name="T5" fmla="*/ 0 h 17"/>
                <a:gd name="T6" fmla="*/ 2 w 2"/>
                <a:gd name="T7" fmla="*/ 0 h 17"/>
                <a:gd name="T8" fmla="*/ 2 w 2"/>
                <a:gd name="T9" fmla="*/ 0 h 17"/>
                <a:gd name="T10" fmla="*/ 2 w 2"/>
                <a:gd name="T11" fmla="*/ 9 h 17"/>
                <a:gd name="T12" fmla="*/ 2 w 2"/>
                <a:gd name="T13" fmla="*/ 9 h 17"/>
                <a:gd name="T14" fmla="*/ 2 w 2"/>
                <a:gd name="T15" fmla="*/ 17 h 17"/>
                <a:gd name="T16" fmla="*/ 0 w 2"/>
                <a:gd name="T17" fmla="*/ 17 h 17"/>
                <a:gd name="T18" fmla="*/ 0 w 2"/>
                <a:gd name="T19" fmla="*/ 9 h 17"/>
                <a:gd name="T20" fmla="*/ 0 w 2"/>
                <a:gd name="T21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17">
                  <a:moveTo>
                    <a:pt x="0" y="9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17"/>
                  </a:lnTo>
                  <a:lnTo>
                    <a:pt x="0" y="17"/>
                  </a:lnTo>
                  <a:lnTo>
                    <a:pt x="0" y="9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5" name="Freeform 3544">
              <a:extLst>
                <a:ext uri="{FF2B5EF4-FFF2-40B4-BE49-F238E27FC236}">
                  <a16:creationId xmlns:a16="http://schemas.microsoft.com/office/drawing/2014/main" xmlns="" id="{7287E6D9-B209-481D-A98C-F75F6A81F5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78192" y="-1406137"/>
              <a:ext cx="28684" cy="47807"/>
            </a:xfrm>
            <a:custGeom>
              <a:avLst/>
              <a:gdLst>
                <a:gd name="T0" fmla="*/ 2 w 3"/>
                <a:gd name="T1" fmla="*/ 1 h 5"/>
                <a:gd name="T2" fmla="*/ 3 w 3"/>
                <a:gd name="T3" fmla="*/ 4 h 5"/>
                <a:gd name="T4" fmla="*/ 3 w 3"/>
                <a:gd name="T5" fmla="*/ 4 h 5"/>
                <a:gd name="T6" fmla="*/ 3 w 3"/>
                <a:gd name="T7" fmla="*/ 4 h 5"/>
                <a:gd name="T8" fmla="*/ 3 w 3"/>
                <a:gd name="T9" fmla="*/ 5 h 5"/>
                <a:gd name="T10" fmla="*/ 2 w 3"/>
                <a:gd name="T11" fmla="*/ 5 h 5"/>
                <a:gd name="T12" fmla="*/ 1 w 3"/>
                <a:gd name="T13" fmla="*/ 5 h 5"/>
                <a:gd name="T14" fmla="*/ 1 w 3"/>
                <a:gd name="T15" fmla="*/ 5 h 5"/>
                <a:gd name="T16" fmla="*/ 1 w 3"/>
                <a:gd name="T17" fmla="*/ 4 h 5"/>
                <a:gd name="T18" fmla="*/ 0 w 3"/>
                <a:gd name="T19" fmla="*/ 3 h 5"/>
                <a:gd name="T20" fmla="*/ 0 w 3"/>
                <a:gd name="T21" fmla="*/ 3 h 5"/>
                <a:gd name="T22" fmla="*/ 0 w 3"/>
                <a:gd name="T23" fmla="*/ 2 h 5"/>
                <a:gd name="T24" fmla="*/ 0 w 3"/>
                <a:gd name="T25" fmla="*/ 2 h 5"/>
                <a:gd name="T26" fmla="*/ 1 w 3"/>
                <a:gd name="T27" fmla="*/ 0 h 5"/>
                <a:gd name="T28" fmla="*/ 2 w 3"/>
                <a:gd name="T29" fmla="*/ 0 h 5"/>
                <a:gd name="T30" fmla="*/ 2 w 3"/>
                <a:gd name="T31" fmla="*/ 1 h 5"/>
                <a:gd name="T32" fmla="*/ 1 w 3"/>
                <a:gd name="T33" fmla="*/ 4 h 5"/>
                <a:gd name="T34" fmla="*/ 2 w 3"/>
                <a:gd name="T35" fmla="*/ 3 h 5"/>
                <a:gd name="T36" fmla="*/ 1 w 3"/>
                <a:gd name="T37" fmla="*/ 2 h 5"/>
                <a:gd name="T38" fmla="*/ 1 w 3"/>
                <a:gd name="T39" fmla="*/ 2 h 5"/>
                <a:gd name="T40" fmla="*/ 1 w 3"/>
                <a:gd name="T4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" h="5">
                  <a:moveTo>
                    <a:pt x="2" y="1"/>
                  </a:moveTo>
                  <a:cubicBezTo>
                    <a:pt x="3" y="1"/>
                    <a:pt x="3" y="3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2" y="1"/>
                  </a:lnTo>
                  <a:close/>
                  <a:moveTo>
                    <a:pt x="1" y="4"/>
                  </a:moveTo>
                  <a:cubicBezTo>
                    <a:pt x="2" y="4"/>
                    <a:pt x="2" y="4"/>
                    <a:pt x="2" y="3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3"/>
                    <a:pt x="1" y="3"/>
                    <a:pt x="1" y="4"/>
                  </a:cubicBezTo>
                </a:path>
              </a:pathLst>
            </a:custGeom>
            <a:solidFill>
              <a:srgbClr val="B4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6" name="Freeform 3545">
              <a:extLst>
                <a:ext uri="{FF2B5EF4-FFF2-40B4-BE49-F238E27FC236}">
                  <a16:creationId xmlns:a16="http://schemas.microsoft.com/office/drawing/2014/main" xmlns="" id="{C4D2247D-0196-4846-933D-70A45C2976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7708" y="-1238815"/>
              <a:ext cx="0" cy="100396"/>
            </a:xfrm>
            <a:custGeom>
              <a:avLst/>
              <a:gdLst>
                <a:gd name="T0" fmla="*/ 0 h 21"/>
                <a:gd name="T1" fmla="*/ 2 h 21"/>
                <a:gd name="T2" fmla="*/ 4 h 21"/>
                <a:gd name="T3" fmla="*/ 10 h 21"/>
                <a:gd name="T4" fmla="*/ 10 h 21"/>
                <a:gd name="T5" fmla="*/ 19 h 21"/>
                <a:gd name="T6" fmla="*/ 19 h 21"/>
                <a:gd name="T7" fmla="*/ 19 h 21"/>
                <a:gd name="T8" fmla="*/ 21 h 21"/>
                <a:gd name="T9" fmla="*/ 19 h 21"/>
                <a:gd name="T10" fmla="*/ 19 h 21"/>
                <a:gd name="T11" fmla="*/ 10 h 21"/>
                <a:gd name="T12" fmla="*/ 8 h 21"/>
                <a:gd name="T13" fmla="*/ 2 h 21"/>
                <a:gd name="T14" fmla="*/ 0 h 21"/>
                <a:gd name="T15" fmla="*/ 0 h 21"/>
                <a:gd name="T16" fmla="*/ 0 h 2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</a:cxnLst>
              <a:rect l="0" t="0" r="r" b="b"/>
              <a:pathLst>
                <a:path h="21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7" name="Freeform 3546">
              <a:extLst>
                <a:ext uri="{FF2B5EF4-FFF2-40B4-BE49-F238E27FC236}">
                  <a16:creationId xmlns:a16="http://schemas.microsoft.com/office/drawing/2014/main" xmlns="" id="{EB2960F4-976F-4048-8D16-8BF8AC38319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6042" y="-1128858"/>
              <a:ext cx="368114" cy="215132"/>
            </a:xfrm>
            <a:custGeom>
              <a:avLst/>
              <a:gdLst>
                <a:gd name="T0" fmla="*/ 77 w 77"/>
                <a:gd name="T1" fmla="*/ 43 h 45"/>
                <a:gd name="T2" fmla="*/ 77 w 77"/>
                <a:gd name="T3" fmla="*/ 45 h 45"/>
                <a:gd name="T4" fmla="*/ 77 w 77"/>
                <a:gd name="T5" fmla="*/ 45 h 45"/>
                <a:gd name="T6" fmla="*/ 2 w 77"/>
                <a:gd name="T7" fmla="*/ 2 h 45"/>
                <a:gd name="T8" fmla="*/ 0 w 77"/>
                <a:gd name="T9" fmla="*/ 2 h 45"/>
                <a:gd name="T10" fmla="*/ 0 w 77"/>
                <a:gd name="T11" fmla="*/ 0 h 45"/>
                <a:gd name="T12" fmla="*/ 2 w 77"/>
                <a:gd name="T13" fmla="*/ 0 h 45"/>
                <a:gd name="T14" fmla="*/ 2 w 77"/>
                <a:gd name="T15" fmla="*/ 0 h 45"/>
                <a:gd name="T16" fmla="*/ 8 w 77"/>
                <a:gd name="T17" fmla="*/ 4 h 45"/>
                <a:gd name="T18" fmla="*/ 8 w 77"/>
                <a:gd name="T19" fmla="*/ 4 h 45"/>
                <a:gd name="T20" fmla="*/ 15 w 77"/>
                <a:gd name="T21" fmla="*/ 8 h 45"/>
                <a:gd name="T22" fmla="*/ 17 w 77"/>
                <a:gd name="T23" fmla="*/ 8 h 45"/>
                <a:gd name="T24" fmla="*/ 23 w 77"/>
                <a:gd name="T25" fmla="*/ 12 h 45"/>
                <a:gd name="T26" fmla="*/ 23 w 77"/>
                <a:gd name="T27" fmla="*/ 12 h 45"/>
                <a:gd name="T28" fmla="*/ 29 w 77"/>
                <a:gd name="T29" fmla="*/ 16 h 45"/>
                <a:gd name="T30" fmla="*/ 31 w 77"/>
                <a:gd name="T31" fmla="*/ 16 h 45"/>
                <a:gd name="T32" fmla="*/ 38 w 77"/>
                <a:gd name="T33" fmla="*/ 21 h 45"/>
                <a:gd name="T34" fmla="*/ 38 w 77"/>
                <a:gd name="T35" fmla="*/ 21 h 45"/>
                <a:gd name="T36" fmla="*/ 44 w 77"/>
                <a:gd name="T37" fmla="*/ 25 h 45"/>
                <a:gd name="T38" fmla="*/ 46 w 77"/>
                <a:gd name="T39" fmla="*/ 25 h 45"/>
                <a:gd name="T40" fmla="*/ 52 w 77"/>
                <a:gd name="T41" fmla="*/ 29 h 45"/>
                <a:gd name="T42" fmla="*/ 52 w 77"/>
                <a:gd name="T43" fmla="*/ 29 h 45"/>
                <a:gd name="T44" fmla="*/ 58 w 77"/>
                <a:gd name="T45" fmla="*/ 33 h 45"/>
                <a:gd name="T46" fmla="*/ 60 w 77"/>
                <a:gd name="T47" fmla="*/ 33 h 45"/>
                <a:gd name="T48" fmla="*/ 67 w 77"/>
                <a:gd name="T49" fmla="*/ 37 h 45"/>
                <a:gd name="T50" fmla="*/ 67 w 77"/>
                <a:gd name="T51" fmla="*/ 37 h 45"/>
                <a:gd name="T52" fmla="*/ 73 w 77"/>
                <a:gd name="T53" fmla="*/ 41 h 45"/>
                <a:gd name="T54" fmla="*/ 73 w 77"/>
                <a:gd name="T55" fmla="*/ 41 h 45"/>
                <a:gd name="T56" fmla="*/ 77 w 77"/>
                <a:gd name="T57" fmla="*/ 43 h 45"/>
                <a:gd name="T58" fmla="*/ 77 w 77"/>
                <a:gd name="T59" fmla="*/ 4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7" h="45">
                  <a:moveTo>
                    <a:pt x="77" y="43"/>
                  </a:moveTo>
                  <a:lnTo>
                    <a:pt x="77" y="45"/>
                  </a:lnTo>
                  <a:lnTo>
                    <a:pt x="77" y="45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8" y="4"/>
                  </a:lnTo>
                  <a:lnTo>
                    <a:pt x="8" y="4"/>
                  </a:lnTo>
                  <a:lnTo>
                    <a:pt x="15" y="8"/>
                  </a:lnTo>
                  <a:lnTo>
                    <a:pt x="17" y="8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9" y="16"/>
                  </a:lnTo>
                  <a:lnTo>
                    <a:pt x="31" y="16"/>
                  </a:lnTo>
                  <a:lnTo>
                    <a:pt x="38" y="21"/>
                  </a:lnTo>
                  <a:lnTo>
                    <a:pt x="38" y="21"/>
                  </a:lnTo>
                  <a:lnTo>
                    <a:pt x="44" y="25"/>
                  </a:lnTo>
                  <a:lnTo>
                    <a:pt x="46" y="25"/>
                  </a:lnTo>
                  <a:lnTo>
                    <a:pt x="52" y="29"/>
                  </a:lnTo>
                  <a:lnTo>
                    <a:pt x="52" y="29"/>
                  </a:lnTo>
                  <a:lnTo>
                    <a:pt x="58" y="33"/>
                  </a:lnTo>
                  <a:lnTo>
                    <a:pt x="60" y="33"/>
                  </a:lnTo>
                  <a:lnTo>
                    <a:pt x="67" y="37"/>
                  </a:lnTo>
                  <a:lnTo>
                    <a:pt x="67" y="37"/>
                  </a:lnTo>
                  <a:lnTo>
                    <a:pt x="73" y="41"/>
                  </a:lnTo>
                  <a:lnTo>
                    <a:pt x="73" y="41"/>
                  </a:lnTo>
                  <a:lnTo>
                    <a:pt x="77" y="43"/>
                  </a:lnTo>
                  <a:lnTo>
                    <a:pt x="77" y="43"/>
                  </a:lnTo>
                  <a:close/>
                </a:path>
              </a:pathLst>
            </a:custGeom>
            <a:solidFill>
              <a:srgbClr val="2632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8" name="Freeform 3547">
              <a:extLst>
                <a:ext uri="{FF2B5EF4-FFF2-40B4-BE49-F238E27FC236}">
                  <a16:creationId xmlns:a16="http://schemas.microsoft.com/office/drawing/2014/main" xmlns="" id="{A3648C41-318E-47E3-B0A6-3A1F2A56003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6877" y="-1367892"/>
              <a:ext cx="90834" cy="129080"/>
            </a:xfrm>
            <a:custGeom>
              <a:avLst/>
              <a:gdLst>
                <a:gd name="T0" fmla="*/ 19 w 19"/>
                <a:gd name="T1" fmla="*/ 25 h 27"/>
                <a:gd name="T2" fmla="*/ 19 w 19"/>
                <a:gd name="T3" fmla="*/ 27 h 27"/>
                <a:gd name="T4" fmla="*/ 19 w 19"/>
                <a:gd name="T5" fmla="*/ 27 h 27"/>
                <a:gd name="T6" fmla="*/ 19 w 19"/>
                <a:gd name="T7" fmla="*/ 27 h 27"/>
                <a:gd name="T8" fmla="*/ 19 w 19"/>
                <a:gd name="T9" fmla="*/ 27 h 27"/>
                <a:gd name="T10" fmla="*/ 12 w 19"/>
                <a:gd name="T11" fmla="*/ 19 h 27"/>
                <a:gd name="T12" fmla="*/ 10 w 19"/>
                <a:gd name="T13" fmla="*/ 17 h 27"/>
                <a:gd name="T14" fmla="*/ 10 w 19"/>
                <a:gd name="T15" fmla="*/ 17 h 27"/>
                <a:gd name="T16" fmla="*/ 8 w 19"/>
                <a:gd name="T17" fmla="*/ 14 h 27"/>
                <a:gd name="T18" fmla="*/ 4 w 19"/>
                <a:gd name="T19" fmla="*/ 8 h 27"/>
                <a:gd name="T20" fmla="*/ 4 w 19"/>
                <a:gd name="T21" fmla="*/ 6 h 27"/>
                <a:gd name="T22" fmla="*/ 0 w 19"/>
                <a:gd name="T23" fmla="*/ 2 h 27"/>
                <a:gd name="T24" fmla="*/ 0 w 19"/>
                <a:gd name="T25" fmla="*/ 0 h 27"/>
                <a:gd name="T26" fmla="*/ 2 w 19"/>
                <a:gd name="T27" fmla="*/ 2 h 27"/>
                <a:gd name="T28" fmla="*/ 4 w 19"/>
                <a:gd name="T29" fmla="*/ 4 h 27"/>
                <a:gd name="T30" fmla="*/ 4 w 19"/>
                <a:gd name="T31" fmla="*/ 6 h 27"/>
                <a:gd name="T32" fmla="*/ 10 w 19"/>
                <a:gd name="T33" fmla="*/ 14 h 27"/>
                <a:gd name="T34" fmla="*/ 12 w 19"/>
                <a:gd name="T35" fmla="*/ 17 h 27"/>
                <a:gd name="T36" fmla="*/ 12 w 19"/>
                <a:gd name="T37" fmla="*/ 17 h 27"/>
                <a:gd name="T38" fmla="*/ 19 w 19"/>
                <a:gd name="T3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27">
                  <a:moveTo>
                    <a:pt x="19" y="25"/>
                  </a:moveTo>
                  <a:lnTo>
                    <a:pt x="19" y="27"/>
                  </a:lnTo>
                  <a:lnTo>
                    <a:pt x="19" y="27"/>
                  </a:lnTo>
                  <a:lnTo>
                    <a:pt x="19" y="27"/>
                  </a:lnTo>
                  <a:lnTo>
                    <a:pt x="19" y="27"/>
                  </a:lnTo>
                  <a:lnTo>
                    <a:pt x="12" y="19"/>
                  </a:lnTo>
                  <a:lnTo>
                    <a:pt x="10" y="17"/>
                  </a:lnTo>
                  <a:lnTo>
                    <a:pt x="10" y="17"/>
                  </a:lnTo>
                  <a:lnTo>
                    <a:pt x="8" y="14"/>
                  </a:lnTo>
                  <a:lnTo>
                    <a:pt x="4" y="8"/>
                  </a:lnTo>
                  <a:lnTo>
                    <a:pt x="4" y="6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4" y="4"/>
                  </a:lnTo>
                  <a:lnTo>
                    <a:pt x="4" y="6"/>
                  </a:lnTo>
                  <a:lnTo>
                    <a:pt x="10" y="14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19" y="25"/>
                  </a:lnTo>
                  <a:close/>
                </a:path>
              </a:pathLst>
            </a:custGeom>
            <a:solidFill>
              <a:srgbClr val="B4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9" name="Freeform 3548">
              <a:extLst>
                <a:ext uri="{FF2B5EF4-FFF2-40B4-BE49-F238E27FC236}">
                  <a16:creationId xmlns:a16="http://schemas.microsoft.com/office/drawing/2014/main" xmlns="" id="{0443B170-1EA9-4171-B224-520F3CC143A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6392" y="-1200570"/>
              <a:ext cx="9561" cy="109957"/>
            </a:xfrm>
            <a:custGeom>
              <a:avLst/>
              <a:gdLst>
                <a:gd name="T0" fmla="*/ 0 w 2"/>
                <a:gd name="T1" fmla="*/ 4 h 23"/>
                <a:gd name="T2" fmla="*/ 0 w 2"/>
                <a:gd name="T3" fmla="*/ 0 h 23"/>
                <a:gd name="T4" fmla="*/ 2 w 2"/>
                <a:gd name="T5" fmla="*/ 0 h 23"/>
                <a:gd name="T6" fmla="*/ 2 w 2"/>
                <a:gd name="T7" fmla="*/ 6 h 23"/>
                <a:gd name="T8" fmla="*/ 2 w 2"/>
                <a:gd name="T9" fmla="*/ 6 h 23"/>
                <a:gd name="T10" fmla="*/ 2 w 2"/>
                <a:gd name="T11" fmla="*/ 15 h 23"/>
                <a:gd name="T12" fmla="*/ 2 w 2"/>
                <a:gd name="T13" fmla="*/ 15 h 23"/>
                <a:gd name="T14" fmla="*/ 2 w 2"/>
                <a:gd name="T15" fmla="*/ 23 h 23"/>
                <a:gd name="T16" fmla="*/ 2 w 2"/>
                <a:gd name="T17" fmla="*/ 23 h 23"/>
                <a:gd name="T18" fmla="*/ 2 w 2"/>
                <a:gd name="T19" fmla="*/ 23 h 23"/>
                <a:gd name="T20" fmla="*/ 0 w 2"/>
                <a:gd name="T21" fmla="*/ 23 h 23"/>
                <a:gd name="T22" fmla="*/ 0 w 2"/>
                <a:gd name="T23" fmla="*/ 23 h 23"/>
                <a:gd name="T24" fmla="*/ 0 w 2"/>
                <a:gd name="T25" fmla="*/ 15 h 23"/>
                <a:gd name="T26" fmla="*/ 0 w 2"/>
                <a:gd name="T27" fmla="*/ 15 h 23"/>
                <a:gd name="T28" fmla="*/ 0 w 2"/>
                <a:gd name="T29" fmla="*/ 6 h 23"/>
                <a:gd name="T30" fmla="*/ 0 w 2"/>
                <a:gd name="T31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" h="23">
                  <a:moveTo>
                    <a:pt x="0" y="4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15"/>
                  </a:lnTo>
                  <a:lnTo>
                    <a:pt x="2" y="15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6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0" name="Freeform 3549">
              <a:extLst>
                <a:ext uri="{FF2B5EF4-FFF2-40B4-BE49-F238E27FC236}">
                  <a16:creationId xmlns:a16="http://schemas.microsoft.com/office/drawing/2014/main" xmlns="" id="{1C19B91C-9E18-4569-B198-A99D3F99FB4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6349" y="-990220"/>
              <a:ext cx="28684" cy="19123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4 h 4"/>
                <a:gd name="T4" fmla="*/ 6 w 6"/>
                <a:gd name="T5" fmla="*/ 4 h 4"/>
                <a:gd name="T6" fmla="*/ 0 w 6"/>
                <a:gd name="T7" fmla="*/ 0 h 4"/>
                <a:gd name="T8" fmla="*/ 0 w 6"/>
                <a:gd name="T9" fmla="*/ 0 h 4"/>
                <a:gd name="T10" fmla="*/ 6 w 6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1" name="Freeform 3550">
              <a:extLst>
                <a:ext uri="{FF2B5EF4-FFF2-40B4-BE49-F238E27FC236}">
                  <a16:creationId xmlns:a16="http://schemas.microsoft.com/office/drawing/2014/main" xmlns="" id="{CD15A146-C98A-477D-B85E-1D2DE1508F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97708" y="-1248377"/>
              <a:ext cx="38245" cy="57368"/>
            </a:xfrm>
            <a:custGeom>
              <a:avLst/>
              <a:gdLst>
                <a:gd name="T0" fmla="*/ 4 w 4"/>
                <a:gd name="T1" fmla="*/ 4 h 6"/>
                <a:gd name="T2" fmla="*/ 4 w 4"/>
                <a:gd name="T3" fmla="*/ 4 h 6"/>
                <a:gd name="T4" fmla="*/ 4 w 4"/>
                <a:gd name="T5" fmla="*/ 4 h 6"/>
                <a:gd name="T6" fmla="*/ 4 w 4"/>
                <a:gd name="T7" fmla="*/ 5 h 6"/>
                <a:gd name="T8" fmla="*/ 3 w 4"/>
                <a:gd name="T9" fmla="*/ 5 h 6"/>
                <a:gd name="T10" fmla="*/ 2 w 4"/>
                <a:gd name="T11" fmla="*/ 5 h 6"/>
                <a:gd name="T12" fmla="*/ 0 w 4"/>
                <a:gd name="T13" fmla="*/ 3 h 6"/>
                <a:gd name="T14" fmla="*/ 0 w 4"/>
                <a:gd name="T15" fmla="*/ 2 h 6"/>
                <a:gd name="T16" fmla="*/ 0 w 4"/>
                <a:gd name="T17" fmla="*/ 1 h 6"/>
                <a:gd name="T18" fmla="*/ 0 w 4"/>
                <a:gd name="T19" fmla="*/ 1 h 6"/>
                <a:gd name="T20" fmla="*/ 2 w 4"/>
                <a:gd name="T21" fmla="*/ 1 h 6"/>
                <a:gd name="T22" fmla="*/ 3 w 4"/>
                <a:gd name="T23" fmla="*/ 2 h 6"/>
                <a:gd name="T24" fmla="*/ 3 w 4"/>
                <a:gd name="T25" fmla="*/ 2 h 6"/>
                <a:gd name="T26" fmla="*/ 4 w 4"/>
                <a:gd name="T27" fmla="*/ 3 h 6"/>
                <a:gd name="T28" fmla="*/ 4 w 4"/>
                <a:gd name="T29" fmla="*/ 4 h 6"/>
                <a:gd name="T30" fmla="*/ 2 w 4"/>
                <a:gd name="T31" fmla="*/ 4 h 6"/>
                <a:gd name="T32" fmla="*/ 3 w 4"/>
                <a:gd name="T33" fmla="*/ 4 h 6"/>
                <a:gd name="T34" fmla="*/ 2 w 4"/>
                <a:gd name="T35" fmla="*/ 2 h 6"/>
                <a:gd name="T36" fmla="*/ 1 w 4"/>
                <a:gd name="T37" fmla="*/ 3 h 6"/>
                <a:gd name="T38" fmla="*/ 2 w 4"/>
                <a:gd name="T3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" h="6">
                  <a:moveTo>
                    <a:pt x="4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2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4"/>
                  </a:lnTo>
                  <a:close/>
                  <a:moveTo>
                    <a:pt x="2" y="4"/>
                  </a:moveTo>
                  <a:cubicBezTo>
                    <a:pt x="2" y="4"/>
                    <a:pt x="3" y="4"/>
                    <a:pt x="3" y="4"/>
                  </a:cubicBezTo>
                  <a:cubicBezTo>
                    <a:pt x="3" y="3"/>
                    <a:pt x="2" y="2"/>
                    <a:pt x="2" y="2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2" y="4"/>
                    <a:pt x="2" y="4"/>
                  </a:cubicBezTo>
                </a:path>
              </a:pathLst>
            </a:custGeom>
            <a:solidFill>
              <a:srgbClr val="B4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2" name="Freeform 3551">
              <a:extLst>
                <a:ext uri="{FF2B5EF4-FFF2-40B4-BE49-F238E27FC236}">
                  <a16:creationId xmlns:a16="http://schemas.microsoft.com/office/drawing/2014/main" xmlns="" id="{E72623D3-A645-40DC-8C14-901D0B2C478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7269" y="-1229254"/>
              <a:ext cx="19123" cy="19123"/>
            </a:xfrm>
            <a:custGeom>
              <a:avLst/>
              <a:gdLst>
                <a:gd name="T0" fmla="*/ 1 w 2"/>
                <a:gd name="T1" fmla="*/ 0 h 2"/>
                <a:gd name="T2" fmla="*/ 2 w 2"/>
                <a:gd name="T3" fmla="*/ 2 h 2"/>
                <a:gd name="T4" fmla="*/ 1 w 2"/>
                <a:gd name="T5" fmla="*/ 2 h 2"/>
                <a:gd name="T6" fmla="*/ 0 w 2"/>
                <a:gd name="T7" fmla="*/ 1 h 2"/>
                <a:gd name="T8" fmla="*/ 1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CBC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3" name="Freeform 3552">
              <a:extLst>
                <a:ext uri="{FF2B5EF4-FFF2-40B4-BE49-F238E27FC236}">
                  <a16:creationId xmlns:a16="http://schemas.microsoft.com/office/drawing/2014/main" xmlns="" id="{CBE9FA95-F45F-4519-AAA3-BABD6656E6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2883" y="-1052367"/>
              <a:ext cx="33466" cy="23905"/>
            </a:xfrm>
            <a:custGeom>
              <a:avLst/>
              <a:gdLst>
                <a:gd name="T0" fmla="*/ 0 w 7"/>
                <a:gd name="T1" fmla="*/ 0 h 5"/>
                <a:gd name="T2" fmla="*/ 0 w 7"/>
                <a:gd name="T3" fmla="*/ 0 h 5"/>
                <a:gd name="T4" fmla="*/ 7 w 7"/>
                <a:gd name="T5" fmla="*/ 5 h 5"/>
                <a:gd name="T6" fmla="*/ 7 w 7"/>
                <a:gd name="T7" fmla="*/ 5 h 5"/>
                <a:gd name="T8" fmla="*/ 0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0" y="0"/>
                  </a:moveTo>
                  <a:lnTo>
                    <a:pt x="0" y="0"/>
                  </a:lnTo>
                  <a:lnTo>
                    <a:pt x="7" y="5"/>
                  </a:lnTo>
                  <a:lnTo>
                    <a:pt x="7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4" name="Freeform 3553">
              <a:extLst>
                <a:ext uri="{FF2B5EF4-FFF2-40B4-BE49-F238E27FC236}">
                  <a16:creationId xmlns:a16="http://schemas.microsoft.com/office/drawing/2014/main" xmlns="" id="{0231E921-B894-4DDA-BDA1-C5A4D1C9804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4637" y="-1109736"/>
              <a:ext cx="28684" cy="19123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4 h 4"/>
                <a:gd name="T6" fmla="*/ 6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5" name="Freeform 3554">
              <a:extLst>
                <a:ext uri="{FF2B5EF4-FFF2-40B4-BE49-F238E27FC236}">
                  <a16:creationId xmlns:a16="http://schemas.microsoft.com/office/drawing/2014/main" xmlns="" id="{04CD05EC-810F-44AB-8F87-0ED488129B9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5953" y="-1171886"/>
              <a:ext cx="28684" cy="23905"/>
            </a:xfrm>
            <a:custGeom>
              <a:avLst/>
              <a:gdLst>
                <a:gd name="T0" fmla="*/ 0 w 6"/>
                <a:gd name="T1" fmla="*/ 0 h 5"/>
                <a:gd name="T2" fmla="*/ 0 w 6"/>
                <a:gd name="T3" fmla="*/ 0 h 5"/>
                <a:gd name="T4" fmla="*/ 6 w 6"/>
                <a:gd name="T5" fmla="*/ 5 h 5"/>
                <a:gd name="T6" fmla="*/ 6 w 6"/>
                <a:gd name="T7" fmla="*/ 5 h 5"/>
                <a:gd name="T8" fmla="*/ 0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lnTo>
                    <a:pt x="0" y="0"/>
                  </a:lnTo>
                  <a:lnTo>
                    <a:pt x="6" y="5"/>
                  </a:lnTo>
                  <a:lnTo>
                    <a:pt x="6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6" name="Freeform 3555">
              <a:extLst>
                <a:ext uri="{FF2B5EF4-FFF2-40B4-BE49-F238E27FC236}">
                  <a16:creationId xmlns:a16="http://schemas.microsoft.com/office/drawing/2014/main" xmlns="" id="{65AD7595-4BC8-4B95-8FD2-4212A643F4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4245" y="-1286622"/>
              <a:ext cx="33466" cy="19123"/>
            </a:xfrm>
            <a:custGeom>
              <a:avLst/>
              <a:gdLst>
                <a:gd name="T0" fmla="*/ 0 w 7"/>
                <a:gd name="T1" fmla="*/ 0 h 4"/>
                <a:gd name="T2" fmla="*/ 0 w 7"/>
                <a:gd name="T3" fmla="*/ 0 h 4"/>
                <a:gd name="T4" fmla="*/ 7 w 7"/>
                <a:gd name="T5" fmla="*/ 2 h 4"/>
                <a:gd name="T6" fmla="*/ 7 w 7"/>
                <a:gd name="T7" fmla="*/ 4 h 4"/>
                <a:gd name="T8" fmla="*/ 0 w 7"/>
                <a:gd name="T9" fmla="*/ 0 h 4"/>
                <a:gd name="T10" fmla="*/ 0 w 7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4">
                  <a:moveTo>
                    <a:pt x="0" y="0"/>
                  </a:moveTo>
                  <a:lnTo>
                    <a:pt x="0" y="0"/>
                  </a:lnTo>
                  <a:lnTo>
                    <a:pt x="7" y="2"/>
                  </a:lnTo>
                  <a:lnTo>
                    <a:pt x="7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7" name="Freeform 3556">
              <a:extLst>
                <a:ext uri="{FF2B5EF4-FFF2-40B4-BE49-F238E27FC236}">
                  <a16:creationId xmlns:a16="http://schemas.microsoft.com/office/drawing/2014/main" xmlns="" id="{C29D2FF0-AFC5-434E-94E7-D2EA55AF5CE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5999" y="-1358331"/>
              <a:ext cx="28684" cy="28684"/>
            </a:xfrm>
            <a:custGeom>
              <a:avLst/>
              <a:gdLst>
                <a:gd name="T0" fmla="*/ 0 w 6"/>
                <a:gd name="T1" fmla="*/ 2 h 6"/>
                <a:gd name="T2" fmla="*/ 0 w 6"/>
                <a:gd name="T3" fmla="*/ 0 h 6"/>
                <a:gd name="T4" fmla="*/ 6 w 6"/>
                <a:gd name="T5" fmla="*/ 4 h 6"/>
                <a:gd name="T6" fmla="*/ 6 w 6"/>
                <a:gd name="T7" fmla="*/ 6 h 6"/>
                <a:gd name="T8" fmla="*/ 0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0" y="2"/>
                  </a:moveTo>
                  <a:lnTo>
                    <a:pt x="0" y="0"/>
                  </a:lnTo>
                  <a:lnTo>
                    <a:pt x="6" y="4"/>
                  </a:lnTo>
                  <a:lnTo>
                    <a:pt x="6" y="6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8" name="Freeform 3557">
              <a:extLst>
                <a:ext uri="{FF2B5EF4-FFF2-40B4-BE49-F238E27FC236}">
                  <a16:creationId xmlns:a16="http://schemas.microsoft.com/office/drawing/2014/main" xmlns="" id="{A9AF0FD4-BB7F-47D2-957A-FC9694114E5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5999" y="-1396576"/>
              <a:ext cx="0" cy="57368"/>
            </a:xfrm>
            <a:custGeom>
              <a:avLst/>
              <a:gdLst>
                <a:gd name="T0" fmla="*/ 0 h 12"/>
                <a:gd name="T1" fmla="*/ 2 h 12"/>
                <a:gd name="T2" fmla="*/ 2 h 12"/>
                <a:gd name="T3" fmla="*/ 8 h 12"/>
                <a:gd name="T4" fmla="*/ 10 h 12"/>
                <a:gd name="T5" fmla="*/ 12 h 12"/>
                <a:gd name="T6" fmla="*/ 10 h 12"/>
                <a:gd name="T7" fmla="*/ 10 h 12"/>
                <a:gd name="T8" fmla="*/ 8 h 12"/>
                <a:gd name="T9" fmla="*/ 2 h 12"/>
                <a:gd name="T10" fmla="*/ 0 h 1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</a:cxnLst>
              <a:rect l="0" t="0" r="r" b="b"/>
              <a:pathLst>
                <a:path h="1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9" name="Freeform 3558">
              <a:extLst>
                <a:ext uri="{FF2B5EF4-FFF2-40B4-BE49-F238E27FC236}">
                  <a16:creationId xmlns:a16="http://schemas.microsoft.com/office/drawing/2014/main" xmlns="" id="{2F55FDBA-FF66-45D0-A5F0-AB332BC7ADD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2883" y="-1090613"/>
              <a:ext cx="14344" cy="9561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0 h 2"/>
                <a:gd name="T4" fmla="*/ 3 w 3"/>
                <a:gd name="T5" fmla="*/ 0 h 2"/>
                <a:gd name="T6" fmla="*/ 3 w 3"/>
                <a:gd name="T7" fmla="*/ 2 h 2"/>
                <a:gd name="T8" fmla="*/ 0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0" name="Freeform 3559">
              <a:extLst>
                <a:ext uri="{FF2B5EF4-FFF2-40B4-BE49-F238E27FC236}">
                  <a16:creationId xmlns:a16="http://schemas.microsoft.com/office/drawing/2014/main" xmlns="" id="{63D5009B-7FE4-48BD-9710-4E547F77FDD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4156" y="-932852"/>
              <a:ext cx="38245" cy="43028"/>
            </a:xfrm>
            <a:custGeom>
              <a:avLst/>
              <a:gdLst>
                <a:gd name="T0" fmla="*/ 0 w 8"/>
                <a:gd name="T1" fmla="*/ 0 h 9"/>
                <a:gd name="T2" fmla="*/ 8 w 8"/>
                <a:gd name="T3" fmla="*/ 9 h 9"/>
                <a:gd name="T4" fmla="*/ 0 w 8"/>
                <a:gd name="T5" fmla="*/ 6 h 9"/>
                <a:gd name="T6" fmla="*/ 0 w 8"/>
                <a:gd name="T7" fmla="*/ 4 h 9"/>
                <a:gd name="T8" fmla="*/ 0 w 8"/>
                <a:gd name="T9" fmla="*/ 4 h 9"/>
                <a:gd name="T10" fmla="*/ 0 w 8"/>
                <a:gd name="T11" fmla="*/ 2 h 9"/>
                <a:gd name="T12" fmla="*/ 0 w 8"/>
                <a:gd name="T13" fmla="*/ 2 h 9"/>
                <a:gd name="T14" fmla="*/ 0 w 8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lnTo>
                    <a:pt x="8" y="9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32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1" name="Freeform 3560">
              <a:extLst>
                <a:ext uri="{FF2B5EF4-FFF2-40B4-BE49-F238E27FC236}">
                  <a16:creationId xmlns:a16="http://schemas.microsoft.com/office/drawing/2014/main" xmlns="" id="{5D6BF085-3535-4D43-B912-04E7BE9A970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4199" y="-1090613"/>
              <a:ext cx="43028" cy="71712"/>
            </a:xfrm>
            <a:custGeom>
              <a:avLst/>
              <a:gdLst>
                <a:gd name="T0" fmla="*/ 9 w 9"/>
                <a:gd name="T1" fmla="*/ 0 h 15"/>
                <a:gd name="T2" fmla="*/ 9 w 9"/>
                <a:gd name="T3" fmla="*/ 0 h 15"/>
                <a:gd name="T4" fmla="*/ 9 w 9"/>
                <a:gd name="T5" fmla="*/ 2 h 15"/>
                <a:gd name="T6" fmla="*/ 9 w 9"/>
                <a:gd name="T7" fmla="*/ 2 h 15"/>
                <a:gd name="T8" fmla="*/ 6 w 9"/>
                <a:gd name="T9" fmla="*/ 8 h 15"/>
                <a:gd name="T10" fmla="*/ 4 w 9"/>
                <a:gd name="T11" fmla="*/ 8 h 15"/>
                <a:gd name="T12" fmla="*/ 2 w 9"/>
                <a:gd name="T13" fmla="*/ 15 h 15"/>
                <a:gd name="T14" fmla="*/ 0 w 9"/>
                <a:gd name="T15" fmla="*/ 13 h 15"/>
                <a:gd name="T16" fmla="*/ 4 w 9"/>
                <a:gd name="T17" fmla="*/ 8 h 15"/>
                <a:gd name="T18" fmla="*/ 4 w 9"/>
                <a:gd name="T19" fmla="*/ 6 h 15"/>
                <a:gd name="T20" fmla="*/ 4 w 9"/>
                <a:gd name="T21" fmla="*/ 6 h 15"/>
                <a:gd name="T22" fmla="*/ 6 w 9"/>
                <a:gd name="T23" fmla="*/ 4 h 15"/>
                <a:gd name="T24" fmla="*/ 9 w 9"/>
                <a:gd name="T25" fmla="*/ 2 h 15"/>
                <a:gd name="T26" fmla="*/ 9 w 9"/>
                <a:gd name="T2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15">
                  <a:moveTo>
                    <a:pt x="9" y="0"/>
                  </a:moveTo>
                  <a:lnTo>
                    <a:pt x="9" y="0"/>
                  </a:lnTo>
                  <a:lnTo>
                    <a:pt x="9" y="2"/>
                  </a:lnTo>
                  <a:lnTo>
                    <a:pt x="9" y="2"/>
                  </a:lnTo>
                  <a:lnTo>
                    <a:pt x="6" y="8"/>
                  </a:lnTo>
                  <a:lnTo>
                    <a:pt x="4" y="8"/>
                  </a:lnTo>
                  <a:lnTo>
                    <a:pt x="2" y="15"/>
                  </a:lnTo>
                  <a:lnTo>
                    <a:pt x="0" y="13"/>
                  </a:lnTo>
                  <a:lnTo>
                    <a:pt x="4" y="8"/>
                  </a:lnTo>
                  <a:lnTo>
                    <a:pt x="4" y="6"/>
                  </a:lnTo>
                  <a:lnTo>
                    <a:pt x="4" y="6"/>
                  </a:lnTo>
                  <a:lnTo>
                    <a:pt x="6" y="4"/>
                  </a:lnTo>
                  <a:lnTo>
                    <a:pt x="9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2B7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2" name="Freeform 3561">
              <a:extLst>
                <a:ext uri="{FF2B5EF4-FFF2-40B4-BE49-F238E27FC236}">
                  <a16:creationId xmlns:a16="http://schemas.microsoft.com/office/drawing/2014/main" xmlns="" id="{2C7F99B0-4B66-4E70-A955-0D6EBB810FC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5033" y="-999781"/>
              <a:ext cx="0" cy="66929"/>
            </a:xfrm>
            <a:custGeom>
              <a:avLst/>
              <a:gdLst>
                <a:gd name="T0" fmla="*/ 0 h 14"/>
                <a:gd name="T1" fmla="*/ 2 h 14"/>
                <a:gd name="T2" fmla="*/ 2 h 14"/>
                <a:gd name="T3" fmla="*/ 14 h 14"/>
                <a:gd name="T4" fmla="*/ 14 h 14"/>
                <a:gd name="T5" fmla="*/ 6 h 14"/>
                <a:gd name="T6" fmla="*/ 6 h 14"/>
                <a:gd name="T7" fmla="*/ 6 h 14"/>
                <a:gd name="T8" fmla="*/ 6 h 14"/>
                <a:gd name="T9" fmla="*/ 0 h 1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</a:cxnLst>
              <a:rect l="0" t="0" r="r" b="b"/>
              <a:pathLst>
                <a:path h="14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3" name="Freeform 3562">
              <a:extLst>
                <a:ext uri="{FF2B5EF4-FFF2-40B4-BE49-F238E27FC236}">
                  <a16:creationId xmlns:a16="http://schemas.microsoft.com/office/drawing/2014/main" xmlns="" id="{CA2F2BD9-0402-45C1-B001-317E616D051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7226" y="-1081051"/>
              <a:ext cx="9561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4" name="Freeform 3563">
              <a:extLst>
                <a:ext uri="{FF2B5EF4-FFF2-40B4-BE49-F238E27FC236}">
                  <a16:creationId xmlns:a16="http://schemas.microsoft.com/office/drawing/2014/main" xmlns="" id="{1B4C9A30-DDDA-4865-A2A7-33B25362E87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6392" y="-1229254"/>
              <a:ext cx="9561" cy="9561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5" name="Freeform 3564">
              <a:extLst>
                <a:ext uri="{FF2B5EF4-FFF2-40B4-BE49-F238E27FC236}">
                  <a16:creationId xmlns:a16="http://schemas.microsoft.com/office/drawing/2014/main" xmlns="" id="{F38092C1-B601-47A6-9C83-B8B40369DCE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5033" y="-1018904"/>
              <a:ext cx="0" cy="9561"/>
            </a:xfrm>
            <a:custGeom>
              <a:avLst/>
              <a:gdLst>
                <a:gd name="T0" fmla="*/ 2 h 2"/>
                <a:gd name="T1" fmla="*/ 2 h 2"/>
                <a:gd name="T2" fmla="*/ 2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6" name="Freeform 3565">
              <a:extLst>
                <a:ext uri="{FF2B5EF4-FFF2-40B4-BE49-F238E27FC236}">
                  <a16:creationId xmlns:a16="http://schemas.microsoft.com/office/drawing/2014/main" xmlns="" id="{000CA91B-929A-450A-84AA-448B20186E5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6349" y="-1071490"/>
              <a:ext cx="0" cy="119518"/>
            </a:xfrm>
            <a:custGeom>
              <a:avLst/>
              <a:gdLst>
                <a:gd name="T0" fmla="*/ 0 h 25"/>
                <a:gd name="T1" fmla="*/ 0 h 25"/>
                <a:gd name="T2" fmla="*/ 2 h 25"/>
                <a:gd name="T3" fmla="*/ 9 h 25"/>
                <a:gd name="T4" fmla="*/ 9 h 25"/>
                <a:gd name="T5" fmla="*/ 17 h 25"/>
                <a:gd name="T6" fmla="*/ 17 h 25"/>
                <a:gd name="T7" fmla="*/ 25 h 25"/>
                <a:gd name="T8" fmla="*/ 25 h 25"/>
                <a:gd name="T9" fmla="*/ 17 h 25"/>
                <a:gd name="T10" fmla="*/ 17 h 25"/>
                <a:gd name="T11" fmla="*/ 9 h 25"/>
                <a:gd name="T12" fmla="*/ 9 h 25"/>
                <a:gd name="T13" fmla="*/ 0 h 2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</a:cxnLst>
              <a:rect l="0" t="0" r="r" b="b"/>
              <a:pathLst>
                <a:path h="25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7" name="Freeform 3566">
              <a:extLst>
                <a:ext uri="{FF2B5EF4-FFF2-40B4-BE49-F238E27FC236}">
                  <a16:creationId xmlns:a16="http://schemas.microsoft.com/office/drawing/2014/main" xmlns="" id="{E70A4E1F-EF71-4B89-A140-42259B8CA67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4637" y="-1147981"/>
              <a:ext cx="28684" cy="19123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2 h 4"/>
                <a:gd name="T6" fmla="*/ 6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6" y="2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8" name="Freeform 3567">
              <a:extLst>
                <a:ext uri="{FF2B5EF4-FFF2-40B4-BE49-F238E27FC236}">
                  <a16:creationId xmlns:a16="http://schemas.microsoft.com/office/drawing/2014/main" xmlns="" id="{E4D5A55D-5BDF-42C4-9EB5-890B4BA8BA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5953" y="-1210131"/>
              <a:ext cx="28684" cy="19123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2 h 4"/>
                <a:gd name="T6" fmla="*/ 6 w 6"/>
                <a:gd name="T7" fmla="*/ 4 h 4"/>
                <a:gd name="T8" fmla="*/ 0 w 6"/>
                <a:gd name="T9" fmla="*/ 0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6" y="2"/>
                  </a:lnTo>
                  <a:lnTo>
                    <a:pt x="6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9" name="Freeform 3568">
              <a:extLst>
                <a:ext uri="{FF2B5EF4-FFF2-40B4-BE49-F238E27FC236}">
                  <a16:creationId xmlns:a16="http://schemas.microsoft.com/office/drawing/2014/main" xmlns="" id="{7F2E4E6F-B542-4858-BA39-A283D3FF876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4245" y="-1329647"/>
              <a:ext cx="33466" cy="19123"/>
            </a:xfrm>
            <a:custGeom>
              <a:avLst/>
              <a:gdLst>
                <a:gd name="T0" fmla="*/ 0 w 7"/>
                <a:gd name="T1" fmla="*/ 0 h 4"/>
                <a:gd name="T2" fmla="*/ 0 w 7"/>
                <a:gd name="T3" fmla="*/ 0 h 4"/>
                <a:gd name="T4" fmla="*/ 7 w 7"/>
                <a:gd name="T5" fmla="*/ 2 h 4"/>
                <a:gd name="T6" fmla="*/ 7 w 7"/>
                <a:gd name="T7" fmla="*/ 4 h 4"/>
                <a:gd name="T8" fmla="*/ 0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0" y="0"/>
                  </a:moveTo>
                  <a:lnTo>
                    <a:pt x="0" y="0"/>
                  </a:lnTo>
                  <a:lnTo>
                    <a:pt x="7" y="2"/>
                  </a:lnTo>
                  <a:lnTo>
                    <a:pt x="7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0" name="Freeform 3569">
              <a:extLst>
                <a:ext uri="{FF2B5EF4-FFF2-40B4-BE49-F238E27FC236}">
                  <a16:creationId xmlns:a16="http://schemas.microsoft.com/office/drawing/2014/main" xmlns="" id="{9FAD3F9D-D55A-4F17-9478-4A6B002FB9C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4683" y="-1377453"/>
              <a:ext cx="9561" cy="90834"/>
            </a:xfrm>
            <a:custGeom>
              <a:avLst/>
              <a:gdLst>
                <a:gd name="T0" fmla="*/ 0 w 2"/>
                <a:gd name="T1" fmla="*/ 0 h 19"/>
                <a:gd name="T2" fmla="*/ 2 w 2"/>
                <a:gd name="T3" fmla="*/ 2 h 19"/>
                <a:gd name="T4" fmla="*/ 2 w 2"/>
                <a:gd name="T5" fmla="*/ 2 h 19"/>
                <a:gd name="T6" fmla="*/ 2 w 2"/>
                <a:gd name="T7" fmla="*/ 10 h 19"/>
                <a:gd name="T8" fmla="*/ 2 w 2"/>
                <a:gd name="T9" fmla="*/ 10 h 19"/>
                <a:gd name="T10" fmla="*/ 2 w 2"/>
                <a:gd name="T11" fmla="*/ 19 h 19"/>
                <a:gd name="T12" fmla="*/ 2 w 2"/>
                <a:gd name="T13" fmla="*/ 19 h 19"/>
                <a:gd name="T14" fmla="*/ 0 w 2"/>
                <a:gd name="T15" fmla="*/ 16 h 19"/>
                <a:gd name="T16" fmla="*/ 0 w 2"/>
                <a:gd name="T17" fmla="*/ 10 h 19"/>
                <a:gd name="T18" fmla="*/ 0 w 2"/>
                <a:gd name="T19" fmla="*/ 8 h 19"/>
                <a:gd name="T20" fmla="*/ 0 w 2"/>
                <a:gd name="T21" fmla="*/ 2 h 19"/>
                <a:gd name="T22" fmla="*/ 0 w 2"/>
                <a:gd name="T2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" h="19">
                  <a:moveTo>
                    <a:pt x="0" y="0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9"/>
                  </a:lnTo>
                  <a:lnTo>
                    <a:pt x="2" y="19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1" name="Freeform 3570">
              <a:extLst>
                <a:ext uri="{FF2B5EF4-FFF2-40B4-BE49-F238E27FC236}">
                  <a16:creationId xmlns:a16="http://schemas.microsoft.com/office/drawing/2014/main" xmlns="" id="{5BAD8B29-E74F-4F05-B624-814F62E5FA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6349" y="-1071490"/>
              <a:ext cx="38245" cy="81273"/>
            </a:xfrm>
            <a:custGeom>
              <a:avLst/>
              <a:gdLst>
                <a:gd name="T0" fmla="*/ 8 w 8"/>
                <a:gd name="T1" fmla="*/ 17 h 17"/>
                <a:gd name="T2" fmla="*/ 8 w 8"/>
                <a:gd name="T3" fmla="*/ 17 h 17"/>
                <a:gd name="T4" fmla="*/ 8 w 8"/>
                <a:gd name="T5" fmla="*/ 17 h 17"/>
                <a:gd name="T6" fmla="*/ 6 w 8"/>
                <a:gd name="T7" fmla="*/ 17 h 17"/>
                <a:gd name="T8" fmla="*/ 6 w 8"/>
                <a:gd name="T9" fmla="*/ 17 h 17"/>
                <a:gd name="T10" fmla="*/ 6 w 8"/>
                <a:gd name="T11" fmla="*/ 15 h 17"/>
                <a:gd name="T12" fmla="*/ 4 w 8"/>
                <a:gd name="T13" fmla="*/ 13 h 17"/>
                <a:gd name="T14" fmla="*/ 4 w 8"/>
                <a:gd name="T15" fmla="*/ 11 h 17"/>
                <a:gd name="T16" fmla="*/ 0 w 8"/>
                <a:gd name="T17" fmla="*/ 2 h 17"/>
                <a:gd name="T18" fmla="*/ 0 w 8"/>
                <a:gd name="T19" fmla="*/ 0 h 17"/>
                <a:gd name="T20" fmla="*/ 0 w 8"/>
                <a:gd name="T21" fmla="*/ 0 h 17"/>
                <a:gd name="T22" fmla="*/ 2 w 8"/>
                <a:gd name="T23" fmla="*/ 0 h 17"/>
                <a:gd name="T24" fmla="*/ 2 w 8"/>
                <a:gd name="T25" fmla="*/ 2 h 17"/>
                <a:gd name="T26" fmla="*/ 6 w 8"/>
                <a:gd name="T27" fmla="*/ 11 h 17"/>
                <a:gd name="T28" fmla="*/ 6 w 8"/>
                <a:gd name="T29" fmla="*/ 13 h 17"/>
                <a:gd name="T30" fmla="*/ 6 w 8"/>
                <a:gd name="T31" fmla="*/ 15 h 17"/>
                <a:gd name="T32" fmla="*/ 8 w 8"/>
                <a:gd name="T3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" h="17">
                  <a:moveTo>
                    <a:pt x="8" y="17"/>
                  </a:moveTo>
                  <a:lnTo>
                    <a:pt x="8" y="17"/>
                  </a:lnTo>
                  <a:lnTo>
                    <a:pt x="8" y="17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6" y="15"/>
                  </a:lnTo>
                  <a:lnTo>
                    <a:pt x="4" y="13"/>
                  </a:lnTo>
                  <a:lnTo>
                    <a:pt x="4" y="11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6" y="11"/>
                  </a:lnTo>
                  <a:lnTo>
                    <a:pt x="6" y="13"/>
                  </a:lnTo>
                  <a:lnTo>
                    <a:pt x="6" y="15"/>
                  </a:lnTo>
                  <a:lnTo>
                    <a:pt x="8" y="17"/>
                  </a:lnTo>
                  <a:close/>
                </a:path>
              </a:pathLst>
            </a:custGeom>
            <a:solidFill>
              <a:srgbClr val="2B7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2" name="Rectangle 3571">
              <a:extLst>
                <a:ext uri="{FF2B5EF4-FFF2-40B4-BE49-F238E27FC236}">
                  <a16:creationId xmlns:a16="http://schemas.microsoft.com/office/drawing/2014/main" xmlns="" id="{90E9DD5C-E9A4-4043-BF16-6897375672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35953" y="-1248377"/>
              <a:ext cx="4782" cy="4782"/>
            </a:xfrm>
            <a:prstGeom prst="rect">
              <a:avLst/>
            </a:pr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3" name="Freeform 3572">
              <a:extLst>
                <a:ext uri="{FF2B5EF4-FFF2-40B4-BE49-F238E27FC236}">
                  <a16:creationId xmlns:a16="http://schemas.microsoft.com/office/drawing/2014/main" xmlns="" id="{28824DA6-B794-47E8-A36B-AF3A3B5472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02883" y="-1119297"/>
              <a:ext cx="43028" cy="47807"/>
            </a:xfrm>
            <a:custGeom>
              <a:avLst/>
              <a:gdLst>
                <a:gd name="T0" fmla="*/ 3 w 4"/>
                <a:gd name="T1" fmla="*/ 1 h 5"/>
                <a:gd name="T2" fmla="*/ 4 w 4"/>
                <a:gd name="T3" fmla="*/ 4 h 5"/>
                <a:gd name="T4" fmla="*/ 3 w 4"/>
                <a:gd name="T5" fmla="*/ 5 h 5"/>
                <a:gd name="T6" fmla="*/ 3 w 4"/>
                <a:gd name="T7" fmla="*/ 5 h 5"/>
                <a:gd name="T8" fmla="*/ 3 w 4"/>
                <a:gd name="T9" fmla="*/ 5 h 5"/>
                <a:gd name="T10" fmla="*/ 3 w 4"/>
                <a:gd name="T11" fmla="*/ 5 h 5"/>
                <a:gd name="T12" fmla="*/ 2 w 4"/>
                <a:gd name="T13" fmla="*/ 5 h 5"/>
                <a:gd name="T14" fmla="*/ 2 w 4"/>
                <a:gd name="T15" fmla="*/ 4 h 5"/>
                <a:gd name="T16" fmla="*/ 1 w 4"/>
                <a:gd name="T17" fmla="*/ 4 h 5"/>
                <a:gd name="T18" fmla="*/ 1 w 4"/>
                <a:gd name="T19" fmla="*/ 3 h 5"/>
                <a:gd name="T20" fmla="*/ 0 w 4"/>
                <a:gd name="T21" fmla="*/ 2 h 5"/>
                <a:gd name="T22" fmla="*/ 1 w 4"/>
                <a:gd name="T23" fmla="*/ 0 h 5"/>
                <a:gd name="T24" fmla="*/ 2 w 4"/>
                <a:gd name="T25" fmla="*/ 1 h 5"/>
                <a:gd name="T26" fmla="*/ 3 w 4"/>
                <a:gd name="T27" fmla="*/ 1 h 5"/>
                <a:gd name="T28" fmla="*/ 2 w 4"/>
                <a:gd name="T29" fmla="*/ 4 h 5"/>
                <a:gd name="T30" fmla="*/ 3 w 4"/>
                <a:gd name="T31" fmla="*/ 3 h 5"/>
                <a:gd name="T32" fmla="*/ 2 w 4"/>
                <a:gd name="T33" fmla="*/ 2 h 5"/>
                <a:gd name="T34" fmla="*/ 1 w 4"/>
                <a:gd name="T35" fmla="*/ 2 h 5"/>
                <a:gd name="T36" fmla="*/ 2 w 4"/>
                <a:gd name="T3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" h="5">
                  <a:moveTo>
                    <a:pt x="3" y="1"/>
                  </a:moveTo>
                  <a:cubicBezTo>
                    <a:pt x="4" y="2"/>
                    <a:pt x="4" y="3"/>
                    <a:pt x="4" y="4"/>
                  </a:cubicBezTo>
                  <a:cubicBezTo>
                    <a:pt x="4" y="4"/>
                    <a:pt x="4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lose/>
                  <a:moveTo>
                    <a:pt x="2" y="4"/>
                  </a:move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3" y="2"/>
                    <a:pt x="2" y="2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3"/>
                    <a:pt x="2" y="3"/>
                    <a:pt x="2" y="4"/>
                  </a:cubicBezTo>
                </a:path>
              </a:pathLst>
            </a:custGeom>
            <a:solidFill>
              <a:srgbClr val="2B7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4" name="Freeform 3573">
              <a:extLst>
                <a:ext uri="{FF2B5EF4-FFF2-40B4-BE49-F238E27FC236}">
                  <a16:creationId xmlns:a16="http://schemas.microsoft.com/office/drawing/2014/main" xmlns="" id="{07DD9727-803A-43A3-A54D-E46372B0149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7226" y="-1109736"/>
              <a:ext cx="19123" cy="28684"/>
            </a:xfrm>
            <a:custGeom>
              <a:avLst/>
              <a:gdLst>
                <a:gd name="T0" fmla="*/ 1 w 2"/>
                <a:gd name="T1" fmla="*/ 1 h 3"/>
                <a:gd name="T2" fmla="*/ 2 w 2"/>
                <a:gd name="T3" fmla="*/ 2 h 3"/>
                <a:gd name="T4" fmla="*/ 1 w 2"/>
                <a:gd name="T5" fmla="*/ 3 h 3"/>
                <a:gd name="T6" fmla="*/ 0 w 2"/>
                <a:gd name="T7" fmla="*/ 1 h 3"/>
                <a:gd name="T8" fmla="*/ 1 w 2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1"/>
                  </a:moveTo>
                  <a:cubicBezTo>
                    <a:pt x="2" y="1"/>
                    <a:pt x="2" y="2"/>
                    <a:pt x="2" y="2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BCBC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5" name="Freeform 3574">
              <a:extLst>
                <a:ext uri="{FF2B5EF4-FFF2-40B4-BE49-F238E27FC236}">
                  <a16:creationId xmlns:a16="http://schemas.microsoft.com/office/drawing/2014/main" xmlns="" id="{402912C5-CC6A-4938-8D59-21EBAC97411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5910" y="-1071490"/>
              <a:ext cx="19123" cy="19123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2 h 4"/>
                <a:gd name="T4" fmla="*/ 4 w 4"/>
                <a:gd name="T5" fmla="*/ 4 h 4"/>
                <a:gd name="T6" fmla="*/ 0 w 4"/>
                <a:gd name="T7" fmla="*/ 2 h 4"/>
                <a:gd name="T8" fmla="*/ 0 w 4"/>
                <a:gd name="T9" fmla="*/ 0 h 4"/>
                <a:gd name="T10" fmla="*/ 4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2"/>
                  </a:lnTo>
                  <a:lnTo>
                    <a:pt x="4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6" name="Freeform 3575">
              <a:extLst>
                <a:ext uri="{FF2B5EF4-FFF2-40B4-BE49-F238E27FC236}">
                  <a16:creationId xmlns:a16="http://schemas.microsoft.com/office/drawing/2014/main" xmlns="" id="{9D3C5F21-3AB6-4ECF-9FC8-6BA075109EA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2883" y="-1128858"/>
              <a:ext cx="33466" cy="19123"/>
            </a:xfrm>
            <a:custGeom>
              <a:avLst/>
              <a:gdLst>
                <a:gd name="T0" fmla="*/ 0 w 7"/>
                <a:gd name="T1" fmla="*/ 0 h 4"/>
                <a:gd name="T2" fmla="*/ 0 w 7"/>
                <a:gd name="T3" fmla="*/ 0 h 4"/>
                <a:gd name="T4" fmla="*/ 7 w 7"/>
                <a:gd name="T5" fmla="*/ 4 h 4"/>
                <a:gd name="T6" fmla="*/ 7 w 7"/>
                <a:gd name="T7" fmla="*/ 4 h 4"/>
                <a:gd name="T8" fmla="*/ 5 w 7"/>
                <a:gd name="T9" fmla="*/ 4 h 4"/>
                <a:gd name="T10" fmla="*/ 3 w 7"/>
                <a:gd name="T11" fmla="*/ 2 h 4"/>
                <a:gd name="T12" fmla="*/ 0 w 7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4">
                  <a:moveTo>
                    <a:pt x="0" y="0"/>
                  </a:moveTo>
                  <a:lnTo>
                    <a:pt x="0" y="0"/>
                  </a:lnTo>
                  <a:lnTo>
                    <a:pt x="7" y="4"/>
                  </a:lnTo>
                  <a:lnTo>
                    <a:pt x="7" y="4"/>
                  </a:lnTo>
                  <a:lnTo>
                    <a:pt x="5" y="4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7" name="Freeform 3576">
              <a:extLst>
                <a:ext uri="{FF2B5EF4-FFF2-40B4-BE49-F238E27FC236}">
                  <a16:creationId xmlns:a16="http://schemas.microsoft.com/office/drawing/2014/main" xmlns="" id="{1FBCA2A5-0AAE-489B-9473-3E3DDE46A39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4637" y="-1191009"/>
              <a:ext cx="28684" cy="19123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2 h 4"/>
                <a:gd name="T6" fmla="*/ 6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6" y="2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8" name="Freeform 3577">
              <a:extLst>
                <a:ext uri="{FF2B5EF4-FFF2-40B4-BE49-F238E27FC236}">
                  <a16:creationId xmlns:a16="http://schemas.microsoft.com/office/drawing/2014/main" xmlns="" id="{43B5C8CB-6BCA-49B4-8A99-8EC3609623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5515" y="-1248377"/>
              <a:ext cx="19123" cy="19123"/>
            </a:xfrm>
            <a:custGeom>
              <a:avLst/>
              <a:gdLst>
                <a:gd name="T0" fmla="*/ 0 w 4"/>
                <a:gd name="T1" fmla="*/ 2 h 4"/>
                <a:gd name="T2" fmla="*/ 0 w 4"/>
                <a:gd name="T3" fmla="*/ 0 h 4"/>
                <a:gd name="T4" fmla="*/ 4 w 4"/>
                <a:gd name="T5" fmla="*/ 2 h 4"/>
                <a:gd name="T6" fmla="*/ 4 w 4"/>
                <a:gd name="T7" fmla="*/ 4 h 4"/>
                <a:gd name="T8" fmla="*/ 0 w 4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lnTo>
                    <a:pt x="0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9" name="Freeform 3578">
              <a:extLst>
                <a:ext uri="{FF2B5EF4-FFF2-40B4-BE49-F238E27FC236}">
                  <a16:creationId xmlns:a16="http://schemas.microsoft.com/office/drawing/2014/main" xmlns="" id="{6A99E7B2-8EFC-4B1B-B51D-EEB7B736609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7708" y="-1310524"/>
              <a:ext cx="28684" cy="23905"/>
            </a:xfrm>
            <a:custGeom>
              <a:avLst/>
              <a:gdLst>
                <a:gd name="T0" fmla="*/ 0 w 6"/>
                <a:gd name="T1" fmla="*/ 0 h 5"/>
                <a:gd name="T2" fmla="*/ 0 w 6"/>
                <a:gd name="T3" fmla="*/ 0 h 5"/>
                <a:gd name="T4" fmla="*/ 6 w 6"/>
                <a:gd name="T5" fmla="*/ 2 h 5"/>
                <a:gd name="T6" fmla="*/ 6 w 6"/>
                <a:gd name="T7" fmla="*/ 5 h 5"/>
                <a:gd name="T8" fmla="*/ 0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lnTo>
                    <a:pt x="0" y="0"/>
                  </a:lnTo>
                  <a:lnTo>
                    <a:pt x="6" y="2"/>
                  </a:lnTo>
                  <a:lnTo>
                    <a:pt x="6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0" name="Freeform 3579">
              <a:extLst>
                <a:ext uri="{FF2B5EF4-FFF2-40B4-BE49-F238E27FC236}">
                  <a16:creationId xmlns:a16="http://schemas.microsoft.com/office/drawing/2014/main" xmlns="" id="{29FABF2C-E932-4B57-BF18-1ECB1C6B48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7708" y="-1358331"/>
              <a:ext cx="0" cy="119518"/>
            </a:xfrm>
            <a:custGeom>
              <a:avLst/>
              <a:gdLst>
                <a:gd name="T0" fmla="*/ 0 h 25"/>
                <a:gd name="T1" fmla="*/ 2 h 25"/>
                <a:gd name="T2" fmla="*/ 2 h 25"/>
                <a:gd name="T3" fmla="*/ 10 h 25"/>
                <a:gd name="T4" fmla="*/ 10 h 25"/>
                <a:gd name="T5" fmla="*/ 19 h 25"/>
                <a:gd name="T6" fmla="*/ 19 h 25"/>
                <a:gd name="T7" fmla="*/ 25 h 25"/>
                <a:gd name="T8" fmla="*/ 23 h 25"/>
                <a:gd name="T9" fmla="*/ 19 h 25"/>
                <a:gd name="T10" fmla="*/ 17 h 25"/>
                <a:gd name="T11" fmla="*/ 10 h 25"/>
                <a:gd name="T12" fmla="*/ 8 h 25"/>
                <a:gd name="T13" fmla="*/ 2 h 25"/>
                <a:gd name="T14" fmla="*/ 0 h 2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</a:cxnLst>
              <a:rect l="0" t="0" r="r" b="b"/>
              <a:pathLst>
                <a:path h="25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1" name="Freeform 3580">
              <a:extLst>
                <a:ext uri="{FF2B5EF4-FFF2-40B4-BE49-F238E27FC236}">
                  <a16:creationId xmlns:a16="http://schemas.microsoft.com/office/drawing/2014/main" xmlns="" id="{EBB3B354-84E4-44A8-946B-14E7EA23286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6392" y="-1267499"/>
              <a:ext cx="28684" cy="38245"/>
            </a:xfrm>
            <a:custGeom>
              <a:avLst/>
              <a:gdLst>
                <a:gd name="T0" fmla="*/ 2 w 6"/>
                <a:gd name="T1" fmla="*/ 4 h 8"/>
                <a:gd name="T2" fmla="*/ 6 w 6"/>
                <a:gd name="T3" fmla="*/ 0 h 8"/>
                <a:gd name="T4" fmla="*/ 6 w 6"/>
                <a:gd name="T5" fmla="*/ 2 h 8"/>
                <a:gd name="T6" fmla="*/ 4 w 6"/>
                <a:gd name="T7" fmla="*/ 4 h 8"/>
                <a:gd name="T8" fmla="*/ 4 w 6"/>
                <a:gd name="T9" fmla="*/ 6 h 8"/>
                <a:gd name="T10" fmla="*/ 2 w 6"/>
                <a:gd name="T11" fmla="*/ 8 h 8"/>
                <a:gd name="T12" fmla="*/ 0 w 6"/>
                <a:gd name="T13" fmla="*/ 8 h 8"/>
                <a:gd name="T14" fmla="*/ 0 w 6"/>
                <a:gd name="T15" fmla="*/ 8 h 8"/>
                <a:gd name="T16" fmla="*/ 0 w 6"/>
                <a:gd name="T17" fmla="*/ 6 h 8"/>
                <a:gd name="T18" fmla="*/ 2 w 6"/>
                <a:gd name="T19" fmla="*/ 4 h 8"/>
                <a:gd name="T20" fmla="*/ 2 w 6"/>
                <a:gd name="T21" fmla="*/ 4 h 8"/>
                <a:gd name="T22" fmla="*/ 2 w 6"/>
                <a:gd name="T2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8">
                  <a:moveTo>
                    <a:pt x="2" y="4"/>
                  </a:moveTo>
                  <a:lnTo>
                    <a:pt x="6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4" y="6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B4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2" name="Freeform 3581">
              <a:extLst>
                <a:ext uri="{FF2B5EF4-FFF2-40B4-BE49-F238E27FC236}">
                  <a16:creationId xmlns:a16="http://schemas.microsoft.com/office/drawing/2014/main" xmlns="" id="{9896C686-9492-4A63-A9B1-C180EF4CF51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5953" y="-1286622"/>
              <a:ext cx="9561" cy="9561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0 h 2"/>
                <a:gd name="T4" fmla="*/ 2 w 2"/>
                <a:gd name="T5" fmla="*/ 2 h 2"/>
                <a:gd name="T6" fmla="*/ 0 w 2"/>
                <a:gd name="T7" fmla="*/ 0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3" name="Freeform 3582">
              <a:extLst>
                <a:ext uri="{FF2B5EF4-FFF2-40B4-BE49-F238E27FC236}">
                  <a16:creationId xmlns:a16="http://schemas.microsoft.com/office/drawing/2014/main" xmlns="" id="{1F98C927-C7B4-4A57-9C1F-2DD212943CF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4637" y="-1257938"/>
              <a:ext cx="0" cy="215132"/>
            </a:xfrm>
            <a:custGeom>
              <a:avLst/>
              <a:gdLst>
                <a:gd name="T0" fmla="*/ 0 h 45"/>
                <a:gd name="T1" fmla="*/ 0 h 45"/>
                <a:gd name="T2" fmla="*/ 0 h 45"/>
                <a:gd name="T3" fmla="*/ 6 h 45"/>
                <a:gd name="T4" fmla="*/ 6 h 45"/>
                <a:gd name="T5" fmla="*/ 14 h 45"/>
                <a:gd name="T6" fmla="*/ 14 h 45"/>
                <a:gd name="T7" fmla="*/ 23 h 45"/>
                <a:gd name="T8" fmla="*/ 23 h 45"/>
                <a:gd name="T9" fmla="*/ 31 h 45"/>
                <a:gd name="T10" fmla="*/ 31 h 45"/>
                <a:gd name="T11" fmla="*/ 39 h 45"/>
                <a:gd name="T12" fmla="*/ 39 h 45"/>
                <a:gd name="T13" fmla="*/ 45 h 45"/>
                <a:gd name="T14" fmla="*/ 45 h 45"/>
                <a:gd name="T15" fmla="*/ 39 h 45"/>
                <a:gd name="T16" fmla="*/ 39 h 45"/>
                <a:gd name="T17" fmla="*/ 31 h 45"/>
                <a:gd name="T18" fmla="*/ 31 h 45"/>
                <a:gd name="T19" fmla="*/ 23 h 45"/>
                <a:gd name="T20" fmla="*/ 23 h 45"/>
                <a:gd name="T21" fmla="*/ 14 h 45"/>
                <a:gd name="T22" fmla="*/ 12 h 45"/>
                <a:gd name="T23" fmla="*/ 6 h 45"/>
                <a:gd name="T24" fmla="*/ 4 h 45"/>
                <a:gd name="T25" fmla="*/ 0 h 4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</a:cxnLst>
              <a:rect l="0" t="0" r="r" b="b"/>
              <a:pathLst>
                <a:path h="45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9"/>
                  </a:lnTo>
                  <a:lnTo>
                    <a:pt x="0" y="39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39"/>
                  </a:lnTo>
                  <a:lnTo>
                    <a:pt x="0" y="39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4" name="Freeform 3584">
              <a:extLst>
                <a:ext uri="{FF2B5EF4-FFF2-40B4-BE49-F238E27FC236}">
                  <a16:creationId xmlns:a16="http://schemas.microsoft.com/office/drawing/2014/main" xmlns="" id="{A353498D-D151-4D14-BA51-33EE8E0A4F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6346" y="-1109736"/>
              <a:ext cx="28684" cy="19123"/>
            </a:xfrm>
            <a:custGeom>
              <a:avLst/>
              <a:gdLst>
                <a:gd name="T0" fmla="*/ 6 w 6"/>
                <a:gd name="T1" fmla="*/ 2 h 4"/>
                <a:gd name="T2" fmla="*/ 6 w 6"/>
                <a:gd name="T3" fmla="*/ 2 h 4"/>
                <a:gd name="T4" fmla="*/ 6 w 6"/>
                <a:gd name="T5" fmla="*/ 4 h 4"/>
                <a:gd name="T6" fmla="*/ 0 w 6"/>
                <a:gd name="T7" fmla="*/ 0 h 4"/>
                <a:gd name="T8" fmla="*/ 0 w 6"/>
                <a:gd name="T9" fmla="*/ 0 h 4"/>
                <a:gd name="T10" fmla="*/ 6 w 6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6" y="2"/>
                  </a:moveTo>
                  <a:lnTo>
                    <a:pt x="6" y="2"/>
                  </a:lnTo>
                  <a:lnTo>
                    <a:pt x="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5" name="Freeform 3585">
              <a:extLst>
                <a:ext uri="{FF2B5EF4-FFF2-40B4-BE49-F238E27FC236}">
                  <a16:creationId xmlns:a16="http://schemas.microsoft.com/office/drawing/2014/main" xmlns="" id="{00FFA1AC-2B70-4D1D-87BE-B5B1F88AAAE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2883" y="-1171883"/>
              <a:ext cx="33466" cy="23905"/>
            </a:xfrm>
            <a:custGeom>
              <a:avLst/>
              <a:gdLst>
                <a:gd name="T0" fmla="*/ 0 w 7"/>
                <a:gd name="T1" fmla="*/ 0 h 5"/>
                <a:gd name="T2" fmla="*/ 0 w 7"/>
                <a:gd name="T3" fmla="*/ 0 h 5"/>
                <a:gd name="T4" fmla="*/ 7 w 7"/>
                <a:gd name="T5" fmla="*/ 3 h 5"/>
                <a:gd name="T6" fmla="*/ 7 w 7"/>
                <a:gd name="T7" fmla="*/ 5 h 5"/>
                <a:gd name="T8" fmla="*/ 0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0" y="0"/>
                  </a:moveTo>
                  <a:lnTo>
                    <a:pt x="0" y="0"/>
                  </a:lnTo>
                  <a:lnTo>
                    <a:pt x="7" y="3"/>
                  </a:lnTo>
                  <a:lnTo>
                    <a:pt x="7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6" name="Freeform 3586">
              <a:extLst>
                <a:ext uri="{FF2B5EF4-FFF2-40B4-BE49-F238E27FC236}">
                  <a16:creationId xmlns:a16="http://schemas.microsoft.com/office/drawing/2014/main" xmlns="" id="{1BF9E7FC-FC3C-495C-B7A0-A91B9B8EB58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4637" y="-1229251"/>
              <a:ext cx="28684" cy="19123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2 h 4"/>
                <a:gd name="T6" fmla="*/ 6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6" y="2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7" name="Freeform 3587">
              <a:extLst>
                <a:ext uri="{FF2B5EF4-FFF2-40B4-BE49-F238E27FC236}">
                  <a16:creationId xmlns:a16="http://schemas.microsoft.com/office/drawing/2014/main" xmlns="" id="{C9575707-1A95-4C3F-AAC1-DB2847DEA37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6392" y="-1329647"/>
              <a:ext cx="9561" cy="90834"/>
            </a:xfrm>
            <a:custGeom>
              <a:avLst/>
              <a:gdLst>
                <a:gd name="T0" fmla="*/ 0 w 2"/>
                <a:gd name="T1" fmla="*/ 0 h 19"/>
                <a:gd name="T2" fmla="*/ 2 w 2"/>
                <a:gd name="T3" fmla="*/ 0 h 19"/>
                <a:gd name="T4" fmla="*/ 2 w 2"/>
                <a:gd name="T5" fmla="*/ 0 h 19"/>
                <a:gd name="T6" fmla="*/ 2 w 2"/>
                <a:gd name="T7" fmla="*/ 9 h 19"/>
                <a:gd name="T8" fmla="*/ 2 w 2"/>
                <a:gd name="T9" fmla="*/ 9 h 19"/>
                <a:gd name="T10" fmla="*/ 2 w 2"/>
                <a:gd name="T11" fmla="*/ 17 h 19"/>
                <a:gd name="T12" fmla="*/ 2 w 2"/>
                <a:gd name="T13" fmla="*/ 17 h 19"/>
                <a:gd name="T14" fmla="*/ 2 w 2"/>
                <a:gd name="T15" fmla="*/ 17 h 19"/>
                <a:gd name="T16" fmla="*/ 0 w 2"/>
                <a:gd name="T17" fmla="*/ 19 h 19"/>
                <a:gd name="T18" fmla="*/ 0 w 2"/>
                <a:gd name="T19" fmla="*/ 17 h 19"/>
                <a:gd name="T20" fmla="*/ 0 w 2"/>
                <a:gd name="T21" fmla="*/ 15 h 19"/>
                <a:gd name="T22" fmla="*/ 0 w 2"/>
                <a:gd name="T23" fmla="*/ 9 h 19"/>
                <a:gd name="T24" fmla="*/ 0 w 2"/>
                <a:gd name="T25" fmla="*/ 6 h 19"/>
                <a:gd name="T26" fmla="*/ 0 w 2"/>
                <a:gd name="T27" fmla="*/ 0 h 19"/>
                <a:gd name="T28" fmla="*/ 0 w 2"/>
                <a:gd name="T2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" h="19">
                  <a:moveTo>
                    <a:pt x="0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17"/>
                  </a:lnTo>
                  <a:lnTo>
                    <a:pt x="2" y="17"/>
                  </a:lnTo>
                  <a:lnTo>
                    <a:pt x="2" y="17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8" name="Freeform 3588">
              <a:extLst>
                <a:ext uri="{FF2B5EF4-FFF2-40B4-BE49-F238E27FC236}">
                  <a16:creationId xmlns:a16="http://schemas.microsoft.com/office/drawing/2014/main" xmlns="" id="{BFEE703D-D3FD-4402-A3D4-756BF2672CF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3321" y="-1229251"/>
              <a:ext cx="9561" cy="167325"/>
            </a:xfrm>
            <a:custGeom>
              <a:avLst/>
              <a:gdLst>
                <a:gd name="T0" fmla="*/ 0 w 2"/>
                <a:gd name="T1" fmla="*/ 2 h 35"/>
                <a:gd name="T2" fmla="*/ 0 w 2"/>
                <a:gd name="T3" fmla="*/ 0 h 35"/>
                <a:gd name="T4" fmla="*/ 2 w 2"/>
                <a:gd name="T5" fmla="*/ 0 h 35"/>
                <a:gd name="T6" fmla="*/ 2 w 2"/>
                <a:gd name="T7" fmla="*/ 4 h 35"/>
                <a:gd name="T8" fmla="*/ 2 w 2"/>
                <a:gd name="T9" fmla="*/ 4 h 35"/>
                <a:gd name="T10" fmla="*/ 2 w 2"/>
                <a:gd name="T11" fmla="*/ 12 h 35"/>
                <a:gd name="T12" fmla="*/ 2 w 2"/>
                <a:gd name="T13" fmla="*/ 12 h 35"/>
                <a:gd name="T14" fmla="*/ 2 w 2"/>
                <a:gd name="T15" fmla="*/ 21 h 35"/>
                <a:gd name="T16" fmla="*/ 2 w 2"/>
                <a:gd name="T17" fmla="*/ 21 h 35"/>
                <a:gd name="T18" fmla="*/ 2 w 2"/>
                <a:gd name="T19" fmla="*/ 29 h 35"/>
                <a:gd name="T20" fmla="*/ 2 w 2"/>
                <a:gd name="T21" fmla="*/ 29 h 35"/>
                <a:gd name="T22" fmla="*/ 2 w 2"/>
                <a:gd name="T23" fmla="*/ 33 h 35"/>
                <a:gd name="T24" fmla="*/ 0 w 2"/>
                <a:gd name="T25" fmla="*/ 35 h 35"/>
                <a:gd name="T26" fmla="*/ 0 w 2"/>
                <a:gd name="T27" fmla="*/ 29 h 35"/>
                <a:gd name="T28" fmla="*/ 0 w 2"/>
                <a:gd name="T29" fmla="*/ 29 h 35"/>
                <a:gd name="T30" fmla="*/ 0 w 2"/>
                <a:gd name="T31" fmla="*/ 21 h 35"/>
                <a:gd name="T32" fmla="*/ 0 w 2"/>
                <a:gd name="T33" fmla="*/ 19 h 35"/>
                <a:gd name="T34" fmla="*/ 0 w 2"/>
                <a:gd name="T35" fmla="*/ 12 h 35"/>
                <a:gd name="T36" fmla="*/ 0 w 2"/>
                <a:gd name="T37" fmla="*/ 10 h 35"/>
                <a:gd name="T38" fmla="*/ 0 w 2"/>
                <a:gd name="T39" fmla="*/ 4 h 35"/>
                <a:gd name="T40" fmla="*/ 0 w 2"/>
                <a:gd name="T41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" h="35">
                  <a:moveTo>
                    <a:pt x="0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21"/>
                  </a:lnTo>
                  <a:lnTo>
                    <a:pt x="2" y="21"/>
                  </a:lnTo>
                  <a:lnTo>
                    <a:pt x="2" y="29"/>
                  </a:lnTo>
                  <a:lnTo>
                    <a:pt x="2" y="29"/>
                  </a:lnTo>
                  <a:lnTo>
                    <a:pt x="2" y="33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0" y="4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9" name="Freeform 3589">
              <a:extLst>
                <a:ext uri="{FF2B5EF4-FFF2-40B4-BE49-F238E27FC236}">
                  <a16:creationId xmlns:a16="http://schemas.microsoft.com/office/drawing/2014/main" xmlns="" id="{5EDF0C71-5183-44A0-A99D-311079559D7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6346" y="-1147981"/>
              <a:ext cx="19123" cy="956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1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0" name="Freeform 3590">
              <a:extLst>
                <a:ext uri="{FF2B5EF4-FFF2-40B4-BE49-F238E27FC236}">
                  <a16:creationId xmlns:a16="http://schemas.microsoft.com/office/drawing/2014/main" xmlns="" id="{E981C569-1AC5-4FAA-81B5-5DF158B16D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5076" y="-1286619"/>
              <a:ext cx="19123" cy="19123"/>
            </a:xfrm>
            <a:custGeom>
              <a:avLst/>
              <a:gdLst>
                <a:gd name="T0" fmla="*/ 1 w 2"/>
                <a:gd name="T1" fmla="*/ 0 h 2"/>
                <a:gd name="T2" fmla="*/ 2 w 2"/>
                <a:gd name="T3" fmla="*/ 2 h 2"/>
                <a:gd name="T4" fmla="*/ 1 w 2"/>
                <a:gd name="T5" fmla="*/ 2 h 2"/>
                <a:gd name="T6" fmla="*/ 0 w 2"/>
                <a:gd name="T7" fmla="*/ 1 h 2"/>
                <a:gd name="T8" fmla="*/ 1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2" y="0"/>
                    <a:pt x="2" y="1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CBC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1" name="Freeform 3591">
              <a:extLst>
                <a:ext uri="{FF2B5EF4-FFF2-40B4-BE49-F238E27FC236}">
                  <a16:creationId xmlns:a16="http://schemas.microsoft.com/office/drawing/2014/main" xmlns="" id="{283FA58E-527D-49F6-8828-0371F08357E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2883" y="-1210128"/>
              <a:ext cx="23905" cy="19123"/>
            </a:xfrm>
            <a:custGeom>
              <a:avLst/>
              <a:gdLst>
                <a:gd name="T0" fmla="*/ 0 w 5"/>
                <a:gd name="T1" fmla="*/ 0 h 4"/>
                <a:gd name="T2" fmla="*/ 5 w 5"/>
                <a:gd name="T3" fmla="*/ 2 h 4"/>
                <a:gd name="T4" fmla="*/ 5 w 5"/>
                <a:gd name="T5" fmla="*/ 4 h 4"/>
                <a:gd name="T6" fmla="*/ 0 w 5"/>
                <a:gd name="T7" fmla="*/ 0 h 4"/>
                <a:gd name="T8" fmla="*/ 0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0" y="0"/>
                  </a:moveTo>
                  <a:lnTo>
                    <a:pt x="5" y="2"/>
                  </a:lnTo>
                  <a:lnTo>
                    <a:pt x="5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2" name="Freeform 3592">
              <a:extLst>
                <a:ext uri="{FF2B5EF4-FFF2-40B4-BE49-F238E27FC236}">
                  <a16:creationId xmlns:a16="http://schemas.microsoft.com/office/drawing/2014/main" xmlns="" id="{677B6CC7-4DA0-4CAC-943F-6717FC25DF1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6346" y="-1191006"/>
              <a:ext cx="0" cy="81273"/>
            </a:xfrm>
            <a:custGeom>
              <a:avLst/>
              <a:gdLst>
                <a:gd name="T0" fmla="*/ 7 h 17"/>
                <a:gd name="T1" fmla="*/ 0 h 17"/>
                <a:gd name="T2" fmla="*/ 2 h 17"/>
                <a:gd name="T3" fmla="*/ 9 h 17"/>
                <a:gd name="T4" fmla="*/ 9 h 17"/>
                <a:gd name="T5" fmla="*/ 17 h 17"/>
                <a:gd name="T6" fmla="*/ 17 h 17"/>
                <a:gd name="T7" fmla="*/ 17 h 17"/>
                <a:gd name="T8" fmla="*/ 17 h 17"/>
                <a:gd name="T9" fmla="*/ 17 h 17"/>
                <a:gd name="T10" fmla="*/ 9 h 17"/>
                <a:gd name="T11" fmla="*/ 7 h 1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</a:cxnLst>
              <a:rect l="0" t="0" r="r" b="b"/>
              <a:pathLst>
                <a:path h="17">
                  <a:moveTo>
                    <a:pt x="0" y="7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9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3" name="Freeform 3593">
              <a:extLst>
                <a:ext uri="{FF2B5EF4-FFF2-40B4-BE49-F238E27FC236}">
                  <a16:creationId xmlns:a16="http://schemas.microsoft.com/office/drawing/2014/main" xmlns="" id="{5FE093FC-3BC0-48D7-8F98-548DAE441D1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5469" y="-1138420"/>
              <a:ext cx="9561" cy="9561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2 w 2"/>
                <a:gd name="T5" fmla="*/ 2 h 2"/>
                <a:gd name="T6" fmla="*/ 2 w 2"/>
                <a:gd name="T7" fmla="*/ 2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4" name="Freeform 3594">
              <a:extLst>
                <a:ext uri="{FF2B5EF4-FFF2-40B4-BE49-F238E27FC236}">
                  <a16:creationId xmlns:a16="http://schemas.microsoft.com/office/drawing/2014/main" xmlns="" id="{DFF191B5-3897-4755-B4BB-B13A5A373A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3760" y="-1257935"/>
              <a:ext cx="9561" cy="956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5" name="Freeform 3595">
              <a:extLst>
                <a:ext uri="{FF2B5EF4-FFF2-40B4-BE49-F238E27FC236}">
                  <a16:creationId xmlns:a16="http://schemas.microsoft.com/office/drawing/2014/main" xmlns="" id="{C8BC8ACC-E1F5-48A0-8D27-A0EE22B525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5030" y="-1128858"/>
              <a:ext cx="0" cy="129080"/>
            </a:xfrm>
            <a:custGeom>
              <a:avLst/>
              <a:gdLst>
                <a:gd name="T0" fmla="*/ 0 h 27"/>
                <a:gd name="T1" fmla="*/ 0 h 27"/>
                <a:gd name="T2" fmla="*/ 0 h 27"/>
                <a:gd name="T3" fmla="*/ 27 h 27"/>
                <a:gd name="T4" fmla="*/ 25 h 27"/>
                <a:gd name="T5" fmla="*/ 25 h 27"/>
                <a:gd name="T6" fmla="*/ 16 h 27"/>
                <a:gd name="T7" fmla="*/ 14 h 27"/>
                <a:gd name="T8" fmla="*/ 8 h 27"/>
                <a:gd name="T9" fmla="*/ 6 h 27"/>
                <a:gd name="T10" fmla="*/ 0 h 2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</a:cxnLst>
              <a:rect l="0" t="0" r="r" b="b"/>
              <a:pathLst>
                <a:path h="2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27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16"/>
                  </a:lnTo>
                  <a:lnTo>
                    <a:pt x="0" y="14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6" name="Freeform 3596">
              <a:extLst>
                <a:ext uri="{FF2B5EF4-FFF2-40B4-BE49-F238E27FC236}">
                  <a16:creationId xmlns:a16="http://schemas.microsoft.com/office/drawing/2014/main" xmlns="" id="{53BFCA53-8B8F-4184-BDDB-53BF472A7B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45515" y="-1310524"/>
              <a:ext cx="38245" cy="62150"/>
            </a:xfrm>
            <a:custGeom>
              <a:avLst/>
              <a:gdLst>
                <a:gd name="T0" fmla="*/ 2 w 4"/>
                <a:gd name="T1" fmla="*/ 1 h 6"/>
                <a:gd name="T2" fmla="*/ 4 w 4"/>
                <a:gd name="T3" fmla="*/ 4 h 6"/>
                <a:gd name="T4" fmla="*/ 4 w 4"/>
                <a:gd name="T5" fmla="*/ 5 h 6"/>
                <a:gd name="T6" fmla="*/ 4 w 4"/>
                <a:gd name="T7" fmla="*/ 5 h 6"/>
                <a:gd name="T8" fmla="*/ 3 w 4"/>
                <a:gd name="T9" fmla="*/ 5 h 6"/>
                <a:gd name="T10" fmla="*/ 2 w 4"/>
                <a:gd name="T11" fmla="*/ 5 h 6"/>
                <a:gd name="T12" fmla="*/ 2 w 4"/>
                <a:gd name="T13" fmla="*/ 5 h 6"/>
                <a:gd name="T14" fmla="*/ 2 w 4"/>
                <a:gd name="T15" fmla="*/ 5 h 6"/>
                <a:gd name="T16" fmla="*/ 1 w 4"/>
                <a:gd name="T17" fmla="*/ 5 h 6"/>
                <a:gd name="T18" fmla="*/ 1 w 4"/>
                <a:gd name="T19" fmla="*/ 4 h 6"/>
                <a:gd name="T20" fmla="*/ 0 w 4"/>
                <a:gd name="T21" fmla="*/ 3 h 6"/>
                <a:gd name="T22" fmla="*/ 0 w 4"/>
                <a:gd name="T23" fmla="*/ 2 h 6"/>
                <a:gd name="T24" fmla="*/ 0 w 4"/>
                <a:gd name="T25" fmla="*/ 2 h 6"/>
                <a:gd name="T26" fmla="*/ 2 w 4"/>
                <a:gd name="T27" fmla="*/ 1 h 6"/>
                <a:gd name="T28" fmla="*/ 2 w 4"/>
                <a:gd name="T29" fmla="*/ 1 h 6"/>
                <a:gd name="T30" fmla="*/ 2 w 4"/>
                <a:gd name="T31" fmla="*/ 4 h 6"/>
                <a:gd name="T32" fmla="*/ 3 w 4"/>
                <a:gd name="T33" fmla="*/ 4 h 6"/>
                <a:gd name="T34" fmla="*/ 2 w 4"/>
                <a:gd name="T35" fmla="*/ 2 h 6"/>
                <a:gd name="T36" fmla="*/ 1 w 4"/>
                <a:gd name="T37" fmla="*/ 3 h 6"/>
                <a:gd name="T38" fmla="*/ 2 w 4"/>
                <a:gd name="T3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" h="6">
                  <a:moveTo>
                    <a:pt x="2" y="1"/>
                  </a:moveTo>
                  <a:cubicBezTo>
                    <a:pt x="3" y="2"/>
                    <a:pt x="4" y="3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6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2"/>
                    <a:pt x="2" y="2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2" y="4"/>
                    <a:pt x="2" y="4"/>
                  </a:cubicBezTo>
                </a:path>
              </a:pathLst>
            </a:custGeom>
            <a:solidFill>
              <a:srgbClr val="B4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7" name="Freeform 3597">
              <a:extLst>
                <a:ext uri="{FF2B5EF4-FFF2-40B4-BE49-F238E27FC236}">
                  <a16:creationId xmlns:a16="http://schemas.microsoft.com/office/drawing/2014/main" xmlns="" id="{896AE398-1947-4F9B-94C1-F2AC3196C89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4637" y="-1310524"/>
              <a:ext cx="0" cy="9561"/>
            </a:xfrm>
            <a:custGeom>
              <a:avLst/>
              <a:gdLst>
                <a:gd name="T0" fmla="*/ 0 h 2"/>
                <a:gd name="T1" fmla="*/ 0 h 2"/>
                <a:gd name="T2" fmla="*/ 0 h 2"/>
                <a:gd name="T3" fmla="*/ 2 h 2"/>
                <a:gd name="T4" fmla="*/ 2 h 2"/>
                <a:gd name="T5" fmla="*/ 2 h 2"/>
                <a:gd name="T6" fmla="*/ 0 h 2"/>
                <a:gd name="T7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8" name="Freeform 3598">
              <a:extLst>
                <a:ext uri="{FF2B5EF4-FFF2-40B4-BE49-F238E27FC236}">
                  <a16:creationId xmlns:a16="http://schemas.microsoft.com/office/drawing/2014/main" xmlns="" id="{A97E65C7-8857-4B7A-B47E-DFD04D1F6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4199" y="-1257935"/>
              <a:ext cx="71712" cy="76491"/>
            </a:xfrm>
            <a:custGeom>
              <a:avLst/>
              <a:gdLst>
                <a:gd name="T0" fmla="*/ 15 w 15"/>
                <a:gd name="T1" fmla="*/ 14 h 16"/>
                <a:gd name="T2" fmla="*/ 15 w 15"/>
                <a:gd name="T3" fmla="*/ 16 h 16"/>
                <a:gd name="T4" fmla="*/ 15 w 15"/>
                <a:gd name="T5" fmla="*/ 16 h 16"/>
                <a:gd name="T6" fmla="*/ 13 w 15"/>
                <a:gd name="T7" fmla="*/ 16 h 16"/>
                <a:gd name="T8" fmla="*/ 13 w 15"/>
                <a:gd name="T9" fmla="*/ 14 h 16"/>
                <a:gd name="T10" fmla="*/ 11 w 15"/>
                <a:gd name="T11" fmla="*/ 14 h 16"/>
                <a:gd name="T12" fmla="*/ 11 w 15"/>
                <a:gd name="T13" fmla="*/ 12 h 16"/>
                <a:gd name="T14" fmla="*/ 6 w 15"/>
                <a:gd name="T15" fmla="*/ 6 h 16"/>
                <a:gd name="T16" fmla="*/ 4 w 15"/>
                <a:gd name="T17" fmla="*/ 6 h 16"/>
                <a:gd name="T18" fmla="*/ 0 w 15"/>
                <a:gd name="T19" fmla="*/ 0 h 16"/>
                <a:gd name="T20" fmla="*/ 2 w 15"/>
                <a:gd name="T21" fmla="*/ 0 h 16"/>
                <a:gd name="T22" fmla="*/ 4 w 15"/>
                <a:gd name="T23" fmla="*/ 4 h 16"/>
                <a:gd name="T24" fmla="*/ 6 w 15"/>
                <a:gd name="T25" fmla="*/ 4 h 16"/>
                <a:gd name="T26" fmla="*/ 13 w 15"/>
                <a:gd name="T27" fmla="*/ 12 h 16"/>
                <a:gd name="T28" fmla="*/ 13 w 15"/>
                <a:gd name="T29" fmla="*/ 14 h 16"/>
                <a:gd name="T30" fmla="*/ 15 w 15"/>
                <a:gd name="T31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" h="16">
                  <a:moveTo>
                    <a:pt x="15" y="14"/>
                  </a:moveTo>
                  <a:lnTo>
                    <a:pt x="15" y="16"/>
                  </a:lnTo>
                  <a:lnTo>
                    <a:pt x="15" y="16"/>
                  </a:lnTo>
                  <a:lnTo>
                    <a:pt x="13" y="16"/>
                  </a:lnTo>
                  <a:lnTo>
                    <a:pt x="13" y="14"/>
                  </a:lnTo>
                  <a:lnTo>
                    <a:pt x="11" y="14"/>
                  </a:lnTo>
                  <a:lnTo>
                    <a:pt x="11" y="12"/>
                  </a:lnTo>
                  <a:lnTo>
                    <a:pt x="6" y="6"/>
                  </a:lnTo>
                  <a:lnTo>
                    <a:pt x="4" y="6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4"/>
                  </a:lnTo>
                  <a:lnTo>
                    <a:pt x="6" y="4"/>
                  </a:lnTo>
                  <a:lnTo>
                    <a:pt x="13" y="12"/>
                  </a:lnTo>
                  <a:lnTo>
                    <a:pt x="13" y="14"/>
                  </a:lnTo>
                  <a:lnTo>
                    <a:pt x="15" y="14"/>
                  </a:lnTo>
                  <a:close/>
                </a:path>
              </a:pathLst>
            </a:custGeom>
            <a:solidFill>
              <a:srgbClr val="B4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9" name="Freeform 3599">
              <a:extLst>
                <a:ext uri="{FF2B5EF4-FFF2-40B4-BE49-F238E27FC236}">
                  <a16:creationId xmlns:a16="http://schemas.microsoft.com/office/drawing/2014/main" xmlns="" id="{3F5075BB-72BC-4B0C-8B13-FD1120015A4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5907" y="-1171883"/>
              <a:ext cx="19123" cy="33466"/>
            </a:xfrm>
            <a:custGeom>
              <a:avLst/>
              <a:gdLst>
                <a:gd name="T0" fmla="*/ 1 w 2"/>
                <a:gd name="T1" fmla="*/ 0 h 3"/>
                <a:gd name="T2" fmla="*/ 2 w 2"/>
                <a:gd name="T3" fmla="*/ 2 h 3"/>
                <a:gd name="T4" fmla="*/ 1 w 2"/>
                <a:gd name="T5" fmla="*/ 2 h 3"/>
                <a:gd name="T6" fmla="*/ 0 w 2"/>
                <a:gd name="T7" fmla="*/ 1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3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CBC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0" name="Freeform 3600">
              <a:extLst>
                <a:ext uri="{FF2B5EF4-FFF2-40B4-BE49-F238E27FC236}">
                  <a16:creationId xmlns:a16="http://schemas.microsoft.com/office/drawing/2014/main" xmlns="" id="{404B323C-6BAE-4C9D-A059-6B469C3F51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6346" y="-1181444"/>
              <a:ext cx="38245" cy="52589"/>
            </a:xfrm>
            <a:custGeom>
              <a:avLst/>
              <a:gdLst>
                <a:gd name="T0" fmla="*/ 3 w 4"/>
                <a:gd name="T1" fmla="*/ 1 h 5"/>
                <a:gd name="T2" fmla="*/ 4 w 4"/>
                <a:gd name="T3" fmla="*/ 3 h 5"/>
                <a:gd name="T4" fmla="*/ 3 w 4"/>
                <a:gd name="T5" fmla="*/ 5 h 5"/>
                <a:gd name="T6" fmla="*/ 3 w 4"/>
                <a:gd name="T7" fmla="*/ 5 h 5"/>
                <a:gd name="T8" fmla="*/ 2 w 4"/>
                <a:gd name="T9" fmla="*/ 4 h 5"/>
                <a:gd name="T10" fmla="*/ 1 w 4"/>
                <a:gd name="T11" fmla="*/ 3 h 5"/>
                <a:gd name="T12" fmla="*/ 0 w 4"/>
                <a:gd name="T13" fmla="*/ 1 h 5"/>
                <a:gd name="T14" fmla="*/ 1 w 4"/>
                <a:gd name="T15" fmla="*/ 0 h 5"/>
                <a:gd name="T16" fmla="*/ 1 w 4"/>
                <a:gd name="T17" fmla="*/ 0 h 5"/>
                <a:gd name="T18" fmla="*/ 1 w 4"/>
                <a:gd name="T19" fmla="*/ 0 h 5"/>
                <a:gd name="T20" fmla="*/ 2 w 4"/>
                <a:gd name="T21" fmla="*/ 0 h 5"/>
                <a:gd name="T22" fmla="*/ 3 w 4"/>
                <a:gd name="T23" fmla="*/ 1 h 5"/>
                <a:gd name="T24" fmla="*/ 2 w 4"/>
                <a:gd name="T25" fmla="*/ 3 h 5"/>
                <a:gd name="T26" fmla="*/ 3 w 4"/>
                <a:gd name="T27" fmla="*/ 3 h 5"/>
                <a:gd name="T28" fmla="*/ 2 w 4"/>
                <a:gd name="T29" fmla="*/ 1 h 5"/>
                <a:gd name="T30" fmla="*/ 1 w 4"/>
                <a:gd name="T31" fmla="*/ 2 h 5"/>
                <a:gd name="T32" fmla="*/ 2 w 4"/>
                <a:gd name="T3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5">
                  <a:moveTo>
                    <a:pt x="3" y="1"/>
                  </a:moveTo>
                  <a:cubicBezTo>
                    <a:pt x="4" y="2"/>
                    <a:pt x="4" y="3"/>
                    <a:pt x="4" y="3"/>
                  </a:cubicBezTo>
                  <a:cubicBezTo>
                    <a:pt x="4" y="4"/>
                    <a:pt x="4" y="4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lose/>
                  <a:moveTo>
                    <a:pt x="2" y="3"/>
                  </a:moveTo>
                  <a:cubicBezTo>
                    <a:pt x="3" y="4"/>
                    <a:pt x="3" y="3"/>
                    <a:pt x="3" y="3"/>
                  </a:cubicBezTo>
                  <a:cubicBezTo>
                    <a:pt x="3" y="2"/>
                    <a:pt x="3" y="2"/>
                    <a:pt x="2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2" y="3"/>
                    <a:pt x="2" y="3"/>
                  </a:cubicBezTo>
                </a:path>
              </a:pathLst>
            </a:custGeom>
            <a:solidFill>
              <a:srgbClr val="B4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1" name="Freeform 3601">
              <a:extLst>
                <a:ext uri="{FF2B5EF4-FFF2-40B4-BE49-F238E27FC236}">
                  <a16:creationId xmlns:a16="http://schemas.microsoft.com/office/drawing/2014/main" xmlns="" id="{290A43B7-3FE2-4BB6-A0CD-0992796D11E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6346" y="-1191006"/>
              <a:ext cx="28684" cy="19123"/>
            </a:xfrm>
            <a:custGeom>
              <a:avLst/>
              <a:gdLst>
                <a:gd name="T0" fmla="*/ 6 w 6"/>
                <a:gd name="T1" fmla="*/ 2 h 4"/>
                <a:gd name="T2" fmla="*/ 6 w 6"/>
                <a:gd name="T3" fmla="*/ 2 h 4"/>
                <a:gd name="T4" fmla="*/ 6 w 6"/>
                <a:gd name="T5" fmla="*/ 4 h 4"/>
                <a:gd name="T6" fmla="*/ 4 w 6"/>
                <a:gd name="T7" fmla="*/ 2 h 4"/>
                <a:gd name="T8" fmla="*/ 2 w 6"/>
                <a:gd name="T9" fmla="*/ 2 h 4"/>
                <a:gd name="T10" fmla="*/ 2 w 6"/>
                <a:gd name="T11" fmla="*/ 0 h 4"/>
                <a:gd name="T12" fmla="*/ 0 w 6"/>
                <a:gd name="T13" fmla="*/ 0 h 4"/>
                <a:gd name="T14" fmla="*/ 0 w 6"/>
                <a:gd name="T15" fmla="*/ 0 h 4"/>
                <a:gd name="T16" fmla="*/ 6 w 6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6" y="2"/>
                  </a:moveTo>
                  <a:lnTo>
                    <a:pt x="6" y="2"/>
                  </a:lnTo>
                  <a:lnTo>
                    <a:pt x="6" y="4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2" name="Freeform 3602">
              <a:extLst>
                <a:ext uri="{FF2B5EF4-FFF2-40B4-BE49-F238E27FC236}">
                  <a16:creationId xmlns:a16="http://schemas.microsoft.com/office/drawing/2014/main" xmlns="" id="{3D1CFA9B-FEAA-498B-B03B-17C425DCD71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2883" y="-1248374"/>
              <a:ext cx="33466" cy="19123"/>
            </a:xfrm>
            <a:custGeom>
              <a:avLst/>
              <a:gdLst>
                <a:gd name="T0" fmla="*/ 0 w 7"/>
                <a:gd name="T1" fmla="*/ 0 h 4"/>
                <a:gd name="T2" fmla="*/ 0 w 7"/>
                <a:gd name="T3" fmla="*/ 0 h 4"/>
                <a:gd name="T4" fmla="*/ 7 w 7"/>
                <a:gd name="T5" fmla="*/ 2 h 4"/>
                <a:gd name="T6" fmla="*/ 7 w 7"/>
                <a:gd name="T7" fmla="*/ 4 h 4"/>
                <a:gd name="T8" fmla="*/ 0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0" y="0"/>
                  </a:moveTo>
                  <a:lnTo>
                    <a:pt x="0" y="0"/>
                  </a:lnTo>
                  <a:lnTo>
                    <a:pt x="7" y="2"/>
                  </a:lnTo>
                  <a:lnTo>
                    <a:pt x="7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3" name="Freeform 3603">
              <a:extLst>
                <a:ext uri="{FF2B5EF4-FFF2-40B4-BE49-F238E27FC236}">
                  <a16:creationId xmlns:a16="http://schemas.microsoft.com/office/drawing/2014/main" xmlns="" id="{4001C99A-FEBC-4EF1-A0E4-43C1C19B6FC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3321" y="-1286619"/>
              <a:ext cx="9561" cy="47807"/>
            </a:xfrm>
            <a:custGeom>
              <a:avLst/>
              <a:gdLst>
                <a:gd name="T0" fmla="*/ 0 w 2"/>
                <a:gd name="T1" fmla="*/ 0 h 10"/>
                <a:gd name="T2" fmla="*/ 2 w 2"/>
                <a:gd name="T3" fmla="*/ 0 h 10"/>
                <a:gd name="T4" fmla="*/ 2 w 2"/>
                <a:gd name="T5" fmla="*/ 0 h 10"/>
                <a:gd name="T6" fmla="*/ 2 w 2"/>
                <a:gd name="T7" fmla="*/ 8 h 10"/>
                <a:gd name="T8" fmla="*/ 2 w 2"/>
                <a:gd name="T9" fmla="*/ 8 h 10"/>
                <a:gd name="T10" fmla="*/ 2 w 2"/>
                <a:gd name="T11" fmla="*/ 10 h 10"/>
                <a:gd name="T12" fmla="*/ 0 w 2"/>
                <a:gd name="T13" fmla="*/ 10 h 10"/>
                <a:gd name="T14" fmla="*/ 0 w 2"/>
                <a:gd name="T15" fmla="*/ 8 h 10"/>
                <a:gd name="T16" fmla="*/ 0 w 2"/>
                <a:gd name="T17" fmla="*/ 6 h 10"/>
                <a:gd name="T18" fmla="*/ 0 w 2"/>
                <a:gd name="T19" fmla="*/ 0 h 10"/>
                <a:gd name="T20" fmla="*/ 0 w 2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10">
                  <a:moveTo>
                    <a:pt x="0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10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4" name="Freeform 3604">
              <a:extLst>
                <a:ext uri="{FF2B5EF4-FFF2-40B4-BE49-F238E27FC236}">
                  <a16:creationId xmlns:a16="http://schemas.microsoft.com/office/drawing/2014/main" xmlns="" id="{63028F40-A37E-4211-ADDF-A91AA200FD3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6346" y="-1229251"/>
              <a:ext cx="28684" cy="19123"/>
            </a:xfrm>
            <a:custGeom>
              <a:avLst/>
              <a:gdLst>
                <a:gd name="T0" fmla="*/ 6 w 6"/>
                <a:gd name="T1" fmla="*/ 2 h 4"/>
                <a:gd name="T2" fmla="*/ 6 w 6"/>
                <a:gd name="T3" fmla="*/ 2 h 4"/>
                <a:gd name="T4" fmla="*/ 6 w 6"/>
                <a:gd name="T5" fmla="*/ 4 h 4"/>
                <a:gd name="T6" fmla="*/ 0 w 6"/>
                <a:gd name="T7" fmla="*/ 0 h 4"/>
                <a:gd name="T8" fmla="*/ 0 w 6"/>
                <a:gd name="T9" fmla="*/ 0 h 4"/>
                <a:gd name="T10" fmla="*/ 6 w 6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6" y="2"/>
                  </a:moveTo>
                  <a:lnTo>
                    <a:pt x="6" y="2"/>
                  </a:lnTo>
                  <a:lnTo>
                    <a:pt x="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5" name="Freeform 3605">
              <a:extLst>
                <a:ext uri="{FF2B5EF4-FFF2-40B4-BE49-F238E27FC236}">
                  <a16:creationId xmlns:a16="http://schemas.microsoft.com/office/drawing/2014/main" xmlns="" id="{4042A126-0C96-432C-A5CA-18C7F0A5FC4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6346" y="-1267496"/>
              <a:ext cx="0" cy="76491"/>
            </a:xfrm>
            <a:custGeom>
              <a:avLst/>
              <a:gdLst>
                <a:gd name="T0" fmla="*/ 0 h 16"/>
                <a:gd name="T1" fmla="*/ 0 h 16"/>
                <a:gd name="T2" fmla="*/ 0 h 16"/>
                <a:gd name="T3" fmla="*/ 8 h 16"/>
                <a:gd name="T4" fmla="*/ 8 h 16"/>
                <a:gd name="T5" fmla="*/ 16 h 16"/>
                <a:gd name="T6" fmla="*/ 16 h 16"/>
                <a:gd name="T7" fmla="*/ 14 h 16"/>
                <a:gd name="T8" fmla="*/ 8 h 16"/>
                <a:gd name="T9" fmla="*/ 6 h 16"/>
                <a:gd name="T10" fmla="*/ 0 h 16"/>
                <a:gd name="T11" fmla="*/ 0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</a:cxnLst>
              <a:rect l="0" t="0" r="r" b="b"/>
              <a:pathLst>
                <a:path h="1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4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6" name="Freeform 3606">
              <a:extLst>
                <a:ext uri="{FF2B5EF4-FFF2-40B4-BE49-F238E27FC236}">
                  <a16:creationId xmlns:a16="http://schemas.microsoft.com/office/drawing/2014/main" xmlns="" id="{C2EB1094-763D-4826-B750-07154A04F1A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5604" y="-1458723"/>
              <a:ext cx="348991" cy="286841"/>
            </a:xfrm>
            <a:custGeom>
              <a:avLst/>
              <a:gdLst>
                <a:gd name="T0" fmla="*/ 0 w 73"/>
                <a:gd name="T1" fmla="*/ 0 h 60"/>
                <a:gd name="T2" fmla="*/ 73 w 73"/>
                <a:gd name="T3" fmla="*/ 42 h 60"/>
                <a:gd name="T4" fmla="*/ 71 w 73"/>
                <a:gd name="T5" fmla="*/ 60 h 60"/>
                <a:gd name="T6" fmla="*/ 71 w 73"/>
                <a:gd name="T7" fmla="*/ 60 h 60"/>
                <a:gd name="T8" fmla="*/ 71 w 73"/>
                <a:gd name="T9" fmla="*/ 58 h 60"/>
                <a:gd name="T10" fmla="*/ 71 w 73"/>
                <a:gd name="T11" fmla="*/ 52 h 60"/>
                <a:gd name="T12" fmla="*/ 71 w 73"/>
                <a:gd name="T13" fmla="*/ 50 h 60"/>
                <a:gd name="T14" fmla="*/ 71 w 73"/>
                <a:gd name="T15" fmla="*/ 44 h 60"/>
                <a:gd name="T16" fmla="*/ 65 w 73"/>
                <a:gd name="T17" fmla="*/ 40 h 60"/>
                <a:gd name="T18" fmla="*/ 65 w 73"/>
                <a:gd name="T19" fmla="*/ 40 h 60"/>
                <a:gd name="T20" fmla="*/ 65 w 73"/>
                <a:gd name="T21" fmla="*/ 40 h 60"/>
                <a:gd name="T22" fmla="*/ 65 w 73"/>
                <a:gd name="T23" fmla="*/ 40 h 60"/>
                <a:gd name="T24" fmla="*/ 58 w 73"/>
                <a:gd name="T25" fmla="*/ 36 h 60"/>
                <a:gd name="T26" fmla="*/ 58 w 73"/>
                <a:gd name="T27" fmla="*/ 36 h 60"/>
                <a:gd name="T28" fmla="*/ 56 w 73"/>
                <a:gd name="T29" fmla="*/ 36 h 60"/>
                <a:gd name="T30" fmla="*/ 56 w 73"/>
                <a:gd name="T31" fmla="*/ 36 h 60"/>
                <a:gd name="T32" fmla="*/ 50 w 73"/>
                <a:gd name="T33" fmla="*/ 31 h 60"/>
                <a:gd name="T34" fmla="*/ 50 w 73"/>
                <a:gd name="T35" fmla="*/ 31 h 60"/>
                <a:gd name="T36" fmla="*/ 50 w 73"/>
                <a:gd name="T37" fmla="*/ 31 h 60"/>
                <a:gd name="T38" fmla="*/ 50 w 73"/>
                <a:gd name="T39" fmla="*/ 31 h 60"/>
                <a:gd name="T40" fmla="*/ 44 w 73"/>
                <a:gd name="T41" fmla="*/ 27 h 60"/>
                <a:gd name="T42" fmla="*/ 44 w 73"/>
                <a:gd name="T43" fmla="*/ 27 h 60"/>
                <a:gd name="T44" fmla="*/ 42 w 73"/>
                <a:gd name="T45" fmla="*/ 27 h 60"/>
                <a:gd name="T46" fmla="*/ 42 w 73"/>
                <a:gd name="T47" fmla="*/ 27 h 60"/>
                <a:gd name="T48" fmla="*/ 36 w 73"/>
                <a:gd name="T49" fmla="*/ 23 h 60"/>
                <a:gd name="T50" fmla="*/ 36 w 73"/>
                <a:gd name="T51" fmla="*/ 23 h 60"/>
                <a:gd name="T52" fmla="*/ 36 w 73"/>
                <a:gd name="T53" fmla="*/ 21 h 60"/>
                <a:gd name="T54" fmla="*/ 36 w 73"/>
                <a:gd name="T55" fmla="*/ 23 h 60"/>
                <a:gd name="T56" fmla="*/ 29 w 73"/>
                <a:gd name="T57" fmla="*/ 19 h 60"/>
                <a:gd name="T58" fmla="*/ 29 w 73"/>
                <a:gd name="T59" fmla="*/ 19 h 60"/>
                <a:gd name="T60" fmla="*/ 27 w 73"/>
                <a:gd name="T61" fmla="*/ 17 h 60"/>
                <a:gd name="T62" fmla="*/ 27 w 73"/>
                <a:gd name="T63" fmla="*/ 19 h 60"/>
                <a:gd name="T64" fmla="*/ 21 w 73"/>
                <a:gd name="T65" fmla="*/ 15 h 60"/>
                <a:gd name="T66" fmla="*/ 21 w 73"/>
                <a:gd name="T67" fmla="*/ 15 h 60"/>
                <a:gd name="T68" fmla="*/ 21 w 73"/>
                <a:gd name="T69" fmla="*/ 13 h 60"/>
                <a:gd name="T70" fmla="*/ 21 w 73"/>
                <a:gd name="T71" fmla="*/ 15 h 60"/>
                <a:gd name="T72" fmla="*/ 15 w 73"/>
                <a:gd name="T73" fmla="*/ 11 h 60"/>
                <a:gd name="T74" fmla="*/ 15 w 73"/>
                <a:gd name="T75" fmla="*/ 11 h 60"/>
                <a:gd name="T76" fmla="*/ 13 w 73"/>
                <a:gd name="T77" fmla="*/ 9 h 60"/>
                <a:gd name="T78" fmla="*/ 13 w 73"/>
                <a:gd name="T79" fmla="*/ 11 h 60"/>
                <a:gd name="T80" fmla="*/ 6 w 73"/>
                <a:gd name="T81" fmla="*/ 6 h 60"/>
                <a:gd name="T82" fmla="*/ 6 w 73"/>
                <a:gd name="T83" fmla="*/ 6 h 60"/>
                <a:gd name="T84" fmla="*/ 6 w 73"/>
                <a:gd name="T85" fmla="*/ 4 h 60"/>
                <a:gd name="T86" fmla="*/ 6 w 73"/>
                <a:gd name="T87" fmla="*/ 6 h 60"/>
                <a:gd name="T88" fmla="*/ 0 w 73"/>
                <a:gd name="T89" fmla="*/ 2 h 60"/>
                <a:gd name="T90" fmla="*/ 0 w 73"/>
                <a:gd name="T91" fmla="*/ 9 h 60"/>
                <a:gd name="T92" fmla="*/ 0 w 73"/>
                <a:gd name="T9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3" h="60">
                  <a:moveTo>
                    <a:pt x="0" y="0"/>
                  </a:moveTo>
                  <a:lnTo>
                    <a:pt x="73" y="42"/>
                  </a:lnTo>
                  <a:lnTo>
                    <a:pt x="71" y="60"/>
                  </a:lnTo>
                  <a:lnTo>
                    <a:pt x="71" y="60"/>
                  </a:lnTo>
                  <a:lnTo>
                    <a:pt x="71" y="58"/>
                  </a:lnTo>
                  <a:lnTo>
                    <a:pt x="71" y="52"/>
                  </a:lnTo>
                  <a:lnTo>
                    <a:pt x="71" y="50"/>
                  </a:lnTo>
                  <a:lnTo>
                    <a:pt x="71" y="44"/>
                  </a:lnTo>
                  <a:lnTo>
                    <a:pt x="65" y="40"/>
                  </a:lnTo>
                  <a:lnTo>
                    <a:pt x="65" y="40"/>
                  </a:lnTo>
                  <a:lnTo>
                    <a:pt x="65" y="40"/>
                  </a:lnTo>
                  <a:lnTo>
                    <a:pt x="65" y="40"/>
                  </a:lnTo>
                  <a:lnTo>
                    <a:pt x="58" y="36"/>
                  </a:lnTo>
                  <a:lnTo>
                    <a:pt x="58" y="36"/>
                  </a:lnTo>
                  <a:lnTo>
                    <a:pt x="56" y="36"/>
                  </a:lnTo>
                  <a:lnTo>
                    <a:pt x="56" y="36"/>
                  </a:lnTo>
                  <a:lnTo>
                    <a:pt x="50" y="31"/>
                  </a:lnTo>
                  <a:lnTo>
                    <a:pt x="50" y="31"/>
                  </a:lnTo>
                  <a:lnTo>
                    <a:pt x="50" y="31"/>
                  </a:lnTo>
                  <a:lnTo>
                    <a:pt x="50" y="31"/>
                  </a:lnTo>
                  <a:lnTo>
                    <a:pt x="44" y="27"/>
                  </a:lnTo>
                  <a:lnTo>
                    <a:pt x="44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36" y="23"/>
                  </a:lnTo>
                  <a:lnTo>
                    <a:pt x="36" y="23"/>
                  </a:lnTo>
                  <a:lnTo>
                    <a:pt x="36" y="21"/>
                  </a:lnTo>
                  <a:lnTo>
                    <a:pt x="36" y="23"/>
                  </a:lnTo>
                  <a:lnTo>
                    <a:pt x="29" y="19"/>
                  </a:lnTo>
                  <a:lnTo>
                    <a:pt x="29" y="19"/>
                  </a:lnTo>
                  <a:lnTo>
                    <a:pt x="27" y="17"/>
                  </a:lnTo>
                  <a:lnTo>
                    <a:pt x="27" y="19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1" y="13"/>
                  </a:lnTo>
                  <a:lnTo>
                    <a:pt x="21" y="15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3" y="9"/>
                  </a:lnTo>
                  <a:lnTo>
                    <a:pt x="13" y="11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4"/>
                  </a:lnTo>
                  <a:lnTo>
                    <a:pt x="6" y="6"/>
                  </a:lnTo>
                  <a:lnTo>
                    <a:pt x="0" y="2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7" name="Freeform 3607">
              <a:extLst>
                <a:ext uri="{FF2B5EF4-FFF2-40B4-BE49-F238E27FC236}">
                  <a16:creationId xmlns:a16="http://schemas.microsoft.com/office/drawing/2014/main" xmlns="" id="{3C2DE491-A402-42F4-AAA9-8D142793BD7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6346" y="-1028463"/>
              <a:ext cx="19123" cy="19123"/>
            </a:xfrm>
            <a:custGeom>
              <a:avLst/>
              <a:gdLst>
                <a:gd name="T0" fmla="*/ 0 w 4"/>
                <a:gd name="T1" fmla="*/ 0 h 4"/>
                <a:gd name="T2" fmla="*/ 4 w 4"/>
                <a:gd name="T3" fmla="*/ 2 h 4"/>
                <a:gd name="T4" fmla="*/ 4 w 4"/>
                <a:gd name="T5" fmla="*/ 4 h 4"/>
                <a:gd name="T6" fmla="*/ 0 w 4"/>
                <a:gd name="T7" fmla="*/ 0 h 4"/>
                <a:gd name="T8" fmla="*/ 0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4" y="2"/>
                  </a:lnTo>
                  <a:lnTo>
                    <a:pt x="4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8" name="Freeform 3608">
              <a:extLst>
                <a:ext uri="{FF2B5EF4-FFF2-40B4-BE49-F238E27FC236}">
                  <a16:creationId xmlns:a16="http://schemas.microsoft.com/office/drawing/2014/main" xmlns="" id="{5FE559B3-0294-4D69-BAF2-D2BA341894C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7708" y="-1267496"/>
              <a:ext cx="28684" cy="19123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2 h 4"/>
                <a:gd name="T6" fmla="*/ 6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6" y="2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9" name="Rectangle 3609">
              <a:extLst>
                <a:ext uri="{FF2B5EF4-FFF2-40B4-BE49-F238E27FC236}">
                  <a16:creationId xmlns:a16="http://schemas.microsoft.com/office/drawing/2014/main" xmlns="" id="{51737474-CA89-498A-BA13-B95F2F67A2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6346" y="-1071490"/>
              <a:ext cx="4782" cy="4782"/>
            </a:xfrm>
            <a:prstGeom prst="rect">
              <a:avLst/>
            </a:prstGeom>
            <a:solidFill>
              <a:srgbClr val="6774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0" name="Freeform 3610">
              <a:extLst>
                <a:ext uri="{FF2B5EF4-FFF2-40B4-BE49-F238E27FC236}">
                  <a16:creationId xmlns:a16="http://schemas.microsoft.com/office/drawing/2014/main" xmlns="" id="{A0041ED4-AB24-4B96-A5D3-5778E699885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5953" y="-1128858"/>
              <a:ext cx="28684" cy="19123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4 h 4"/>
                <a:gd name="T6" fmla="*/ 6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1" name="Freeform 3611">
              <a:extLst>
                <a:ext uri="{FF2B5EF4-FFF2-40B4-BE49-F238E27FC236}">
                  <a16:creationId xmlns:a16="http://schemas.microsoft.com/office/drawing/2014/main" xmlns="" id="{7103DB07-5426-4BFE-88EF-C3F2BDC8033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3364" y="-1081051"/>
              <a:ext cx="14344" cy="9561"/>
            </a:xfrm>
            <a:custGeom>
              <a:avLst/>
              <a:gdLst>
                <a:gd name="T0" fmla="*/ 0 w 3"/>
                <a:gd name="T1" fmla="*/ 2 h 2"/>
                <a:gd name="T2" fmla="*/ 0 w 3"/>
                <a:gd name="T3" fmla="*/ 0 h 2"/>
                <a:gd name="T4" fmla="*/ 3 w 3"/>
                <a:gd name="T5" fmla="*/ 2 h 2"/>
                <a:gd name="T6" fmla="*/ 3 w 3"/>
                <a:gd name="T7" fmla="*/ 2 h 2"/>
                <a:gd name="T8" fmla="*/ 0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lnTo>
                    <a:pt x="0" y="0"/>
                  </a:lnTo>
                  <a:lnTo>
                    <a:pt x="3" y="2"/>
                  </a:lnTo>
                  <a:lnTo>
                    <a:pt x="3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2" name="Freeform 3612">
              <a:extLst>
                <a:ext uri="{FF2B5EF4-FFF2-40B4-BE49-F238E27FC236}">
                  <a16:creationId xmlns:a16="http://schemas.microsoft.com/office/drawing/2014/main" xmlns="" id="{DBB653F8-A299-44B1-9749-B311E1F3F38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4288" y="-1147981"/>
              <a:ext cx="33466" cy="19123"/>
            </a:xfrm>
            <a:custGeom>
              <a:avLst/>
              <a:gdLst>
                <a:gd name="T0" fmla="*/ 0 w 7"/>
                <a:gd name="T1" fmla="*/ 0 h 4"/>
                <a:gd name="T2" fmla="*/ 0 w 7"/>
                <a:gd name="T3" fmla="*/ 0 h 4"/>
                <a:gd name="T4" fmla="*/ 7 w 7"/>
                <a:gd name="T5" fmla="*/ 2 h 4"/>
                <a:gd name="T6" fmla="*/ 7 w 7"/>
                <a:gd name="T7" fmla="*/ 4 h 4"/>
                <a:gd name="T8" fmla="*/ 0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0" y="0"/>
                  </a:moveTo>
                  <a:lnTo>
                    <a:pt x="0" y="0"/>
                  </a:lnTo>
                  <a:lnTo>
                    <a:pt x="7" y="2"/>
                  </a:lnTo>
                  <a:lnTo>
                    <a:pt x="7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7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3" name="Freeform 3613">
              <a:extLst>
                <a:ext uri="{FF2B5EF4-FFF2-40B4-BE49-F238E27FC236}">
                  <a16:creationId xmlns:a16="http://schemas.microsoft.com/office/drawing/2014/main" xmlns="" id="{7DE96C27-5ED1-437F-8EEB-9F3C661DF8C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4680" y="-1100174"/>
              <a:ext cx="19123" cy="28684"/>
            </a:xfrm>
            <a:custGeom>
              <a:avLst/>
              <a:gdLst>
                <a:gd name="T0" fmla="*/ 1 w 2"/>
                <a:gd name="T1" fmla="*/ 1 h 3"/>
                <a:gd name="T2" fmla="*/ 2 w 2"/>
                <a:gd name="T3" fmla="*/ 2 h 3"/>
                <a:gd name="T4" fmla="*/ 1 w 2"/>
                <a:gd name="T5" fmla="*/ 3 h 3"/>
                <a:gd name="T6" fmla="*/ 0 w 2"/>
                <a:gd name="T7" fmla="*/ 1 h 3"/>
                <a:gd name="T8" fmla="*/ 1 w 2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1"/>
                  </a:moveTo>
                  <a:cubicBezTo>
                    <a:pt x="2" y="1"/>
                    <a:pt x="2" y="2"/>
                    <a:pt x="2" y="2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BCBC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4" name="Freeform 3614">
              <a:extLst>
                <a:ext uri="{FF2B5EF4-FFF2-40B4-BE49-F238E27FC236}">
                  <a16:creationId xmlns:a16="http://schemas.microsoft.com/office/drawing/2014/main" xmlns="" id="{AAF1A6D2-909A-48ED-89C9-31C043B335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45119" y="-1109736"/>
              <a:ext cx="38245" cy="47807"/>
            </a:xfrm>
            <a:custGeom>
              <a:avLst/>
              <a:gdLst>
                <a:gd name="T0" fmla="*/ 4 w 4"/>
                <a:gd name="T1" fmla="*/ 4 h 5"/>
                <a:gd name="T2" fmla="*/ 4 w 4"/>
                <a:gd name="T3" fmla="*/ 4 h 5"/>
                <a:gd name="T4" fmla="*/ 2 w 4"/>
                <a:gd name="T5" fmla="*/ 5 h 5"/>
                <a:gd name="T6" fmla="*/ 2 w 4"/>
                <a:gd name="T7" fmla="*/ 4 h 5"/>
                <a:gd name="T8" fmla="*/ 1 w 4"/>
                <a:gd name="T9" fmla="*/ 4 h 5"/>
                <a:gd name="T10" fmla="*/ 0 w 4"/>
                <a:gd name="T11" fmla="*/ 2 h 5"/>
                <a:gd name="T12" fmla="*/ 0 w 4"/>
                <a:gd name="T13" fmla="*/ 2 h 5"/>
                <a:gd name="T14" fmla="*/ 0 w 4"/>
                <a:gd name="T15" fmla="*/ 1 h 5"/>
                <a:gd name="T16" fmla="*/ 1 w 4"/>
                <a:gd name="T17" fmla="*/ 0 h 5"/>
                <a:gd name="T18" fmla="*/ 1 w 4"/>
                <a:gd name="T19" fmla="*/ 0 h 5"/>
                <a:gd name="T20" fmla="*/ 2 w 4"/>
                <a:gd name="T21" fmla="*/ 0 h 5"/>
                <a:gd name="T22" fmla="*/ 2 w 4"/>
                <a:gd name="T23" fmla="*/ 0 h 5"/>
                <a:gd name="T24" fmla="*/ 3 w 4"/>
                <a:gd name="T25" fmla="*/ 1 h 5"/>
                <a:gd name="T26" fmla="*/ 4 w 4"/>
                <a:gd name="T27" fmla="*/ 2 h 5"/>
                <a:gd name="T28" fmla="*/ 4 w 4"/>
                <a:gd name="T29" fmla="*/ 3 h 5"/>
                <a:gd name="T30" fmla="*/ 4 w 4"/>
                <a:gd name="T31" fmla="*/ 4 h 5"/>
                <a:gd name="T32" fmla="*/ 2 w 4"/>
                <a:gd name="T33" fmla="*/ 4 h 5"/>
                <a:gd name="T34" fmla="*/ 3 w 4"/>
                <a:gd name="T35" fmla="*/ 3 h 5"/>
                <a:gd name="T36" fmla="*/ 2 w 4"/>
                <a:gd name="T37" fmla="*/ 2 h 5"/>
                <a:gd name="T38" fmla="*/ 1 w 4"/>
                <a:gd name="T39" fmla="*/ 2 h 5"/>
                <a:gd name="T40" fmla="*/ 2 w 4"/>
                <a:gd name="T4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3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lnTo>
                    <a:pt x="4" y="4"/>
                  </a:lnTo>
                  <a:close/>
                  <a:moveTo>
                    <a:pt x="2" y="4"/>
                  </a:move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3" y="2"/>
                    <a:pt x="2" y="2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3"/>
                    <a:pt x="2" y="3"/>
                    <a:pt x="2" y="4"/>
                  </a:cubicBezTo>
                </a:path>
              </a:pathLst>
            </a:custGeom>
            <a:solidFill>
              <a:srgbClr val="2B7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5" name="Freeform 3615">
              <a:extLst>
                <a:ext uri="{FF2B5EF4-FFF2-40B4-BE49-F238E27FC236}">
                  <a16:creationId xmlns:a16="http://schemas.microsoft.com/office/drawing/2014/main" xmlns="" id="{D44A3E65-1F43-48F9-A05D-C9A709F2EAA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3803" y="-1119297"/>
              <a:ext cx="33466" cy="28684"/>
            </a:xfrm>
            <a:custGeom>
              <a:avLst/>
              <a:gdLst>
                <a:gd name="T0" fmla="*/ 5 w 7"/>
                <a:gd name="T1" fmla="*/ 2 h 6"/>
                <a:gd name="T2" fmla="*/ 5 w 7"/>
                <a:gd name="T3" fmla="*/ 0 h 6"/>
                <a:gd name="T4" fmla="*/ 7 w 7"/>
                <a:gd name="T5" fmla="*/ 2 h 6"/>
                <a:gd name="T6" fmla="*/ 5 w 7"/>
                <a:gd name="T7" fmla="*/ 2 h 6"/>
                <a:gd name="T8" fmla="*/ 5 w 7"/>
                <a:gd name="T9" fmla="*/ 4 h 6"/>
                <a:gd name="T10" fmla="*/ 5 w 7"/>
                <a:gd name="T11" fmla="*/ 4 h 6"/>
                <a:gd name="T12" fmla="*/ 2 w 7"/>
                <a:gd name="T13" fmla="*/ 6 h 6"/>
                <a:gd name="T14" fmla="*/ 0 w 7"/>
                <a:gd name="T15" fmla="*/ 4 h 6"/>
                <a:gd name="T16" fmla="*/ 5 w 7"/>
                <a:gd name="T17" fmla="*/ 2 h 6"/>
                <a:gd name="T18" fmla="*/ 5 w 7"/>
                <a:gd name="T1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6">
                  <a:moveTo>
                    <a:pt x="5" y="2"/>
                  </a:moveTo>
                  <a:lnTo>
                    <a:pt x="5" y="0"/>
                  </a:lnTo>
                  <a:lnTo>
                    <a:pt x="7" y="2"/>
                  </a:lnTo>
                  <a:lnTo>
                    <a:pt x="5" y="2"/>
                  </a:lnTo>
                  <a:lnTo>
                    <a:pt x="5" y="4"/>
                  </a:lnTo>
                  <a:lnTo>
                    <a:pt x="5" y="4"/>
                  </a:lnTo>
                  <a:lnTo>
                    <a:pt x="2" y="6"/>
                  </a:lnTo>
                  <a:lnTo>
                    <a:pt x="0" y="4"/>
                  </a:lnTo>
                  <a:lnTo>
                    <a:pt x="5" y="2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2B7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6" name="Freeform 3616">
              <a:extLst>
                <a:ext uri="{FF2B5EF4-FFF2-40B4-BE49-F238E27FC236}">
                  <a16:creationId xmlns:a16="http://schemas.microsoft.com/office/drawing/2014/main" xmlns="" id="{2AF50CAB-6F6F-466B-9522-9902F17A4A1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7708" y="-1138420"/>
              <a:ext cx="19123" cy="28684"/>
            </a:xfrm>
            <a:custGeom>
              <a:avLst/>
              <a:gdLst>
                <a:gd name="T0" fmla="*/ 1 w 2"/>
                <a:gd name="T1" fmla="*/ 1 h 3"/>
                <a:gd name="T2" fmla="*/ 2 w 2"/>
                <a:gd name="T3" fmla="*/ 2 h 3"/>
                <a:gd name="T4" fmla="*/ 1 w 2"/>
                <a:gd name="T5" fmla="*/ 3 h 3"/>
                <a:gd name="T6" fmla="*/ 0 w 2"/>
                <a:gd name="T7" fmla="*/ 1 h 3"/>
                <a:gd name="T8" fmla="*/ 1 w 2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1"/>
                  </a:moveTo>
                  <a:cubicBezTo>
                    <a:pt x="2" y="1"/>
                    <a:pt x="2" y="2"/>
                    <a:pt x="2" y="2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1" y="1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BCBC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7" name="Freeform 3617">
              <a:extLst>
                <a:ext uri="{FF2B5EF4-FFF2-40B4-BE49-F238E27FC236}">
                  <a16:creationId xmlns:a16="http://schemas.microsoft.com/office/drawing/2014/main" xmlns="" id="{A805AA5F-48D2-4E5D-B91A-A1336A6095F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6873" y="-1836398"/>
              <a:ext cx="9561" cy="9561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0 w 2"/>
                <a:gd name="T5" fmla="*/ 2 h 2"/>
                <a:gd name="T6" fmla="*/ 0 w 2"/>
                <a:gd name="T7" fmla="*/ 2 h 2"/>
                <a:gd name="T8" fmla="*/ 0 w 2"/>
                <a:gd name="T9" fmla="*/ 0 h 2"/>
                <a:gd name="T10" fmla="*/ 0 w 2"/>
                <a:gd name="T11" fmla="*/ 0 h 2"/>
                <a:gd name="T12" fmla="*/ 2 w 2"/>
                <a:gd name="T13" fmla="*/ 0 h 2"/>
                <a:gd name="T14" fmla="*/ 2 w 2"/>
                <a:gd name="T15" fmla="*/ 0 h 2"/>
                <a:gd name="T16" fmla="*/ 2 w 2"/>
                <a:gd name="T17" fmla="*/ 2 h 2"/>
                <a:gd name="T18" fmla="*/ 2 w 2"/>
                <a:gd name="T19" fmla="*/ 2 h 2"/>
                <a:gd name="T20" fmla="*/ 2 w 2"/>
                <a:gd name="T2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2B7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8" name="Freeform 3618">
              <a:extLst>
                <a:ext uri="{FF2B5EF4-FFF2-40B4-BE49-F238E27FC236}">
                  <a16:creationId xmlns:a16="http://schemas.microsoft.com/office/drawing/2014/main" xmlns="" id="{2A716993-42B1-43E2-BC96-FDEB65AA6B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06873" y="-1836398"/>
              <a:ext cx="9561" cy="19123"/>
            </a:xfrm>
            <a:custGeom>
              <a:avLst/>
              <a:gdLst>
                <a:gd name="T0" fmla="*/ 2 w 2"/>
                <a:gd name="T1" fmla="*/ 4 h 4"/>
                <a:gd name="T2" fmla="*/ 2 w 2"/>
                <a:gd name="T3" fmla="*/ 4 h 4"/>
                <a:gd name="T4" fmla="*/ 0 w 2"/>
                <a:gd name="T5" fmla="*/ 2 h 4"/>
                <a:gd name="T6" fmla="*/ 0 w 2"/>
                <a:gd name="T7" fmla="*/ 0 h 4"/>
                <a:gd name="T8" fmla="*/ 0 w 2"/>
                <a:gd name="T9" fmla="*/ 0 h 4"/>
                <a:gd name="T10" fmla="*/ 0 w 2"/>
                <a:gd name="T11" fmla="*/ 0 h 4"/>
                <a:gd name="T12" fmla="*/ 2 w 2"/>
                <a:gd name="T13" fmla="*/ 0 h 4"/>
                <a:gd name="T14" fmla="*/ 2 w 2"/>
                <a:gd name="T15" fmla="*/ 0 h 4"/>
                <a:gd name="T16" fmla="*/ 2 w 2"/>
                <a:gd name="T17" fmla="*/ 2 h 4"/>
                <a:gd name="T18" fmla="*/ 2 w 2"/>
                <a:gd name="T19" fmla="*/ 2 h 4"/>
                <a:gd name="T20" fmla="*/ 2 w 2"/>
                <a:gd name="T21" fmla="*/ 4 h 4"/>
                <a:gd name="T22" fmla="*/ 0 w 2"/>
                <a:gd name="T23" fmla="*/ 2 h 4"/>
                <a:gd name="T24" fmla="*/ 2 w 2"/>
                <a:gd name="T25" fmla="*/ 2 h 4"/>
                <a:gd name="T26" fmla="*/ 2 w 2"/>
                <a:gd name="T27" fmla="*/ 2 h 4"/>
                <a:gd name="T28" fmla="*/ 2 w 2"/>
                <a:gd name="T29" fmla="*/ 2 h 4"/>
                <a:gd name="T30" fmla="*/ 2 w 2"/>
                <a:gd name="T31" fmla="*/ 2 h 4"/>
                <a:gd name="T32" fmla="*/ 2 w 2"/>
                <a:gd name="T33" fmla="*/ 0 h 4"/>
                <a:gd name="T34" fmla="*/ 2 w 2"/>
                <a:gd name="T35" fmla="*/ 0 h 4"/>
                <a:gd name="T36" fmla="*/ 0 w 2"/>
                <a:gd name="T37" fmla="*/ 0 h 4"/>
                <a:gd name="T38" fmla="*/ 0 w 2"/>
                <a:gd name="T39" fmla="*/ 0 h 4"/>
                <a:gd name="T40" fmla="*/ 0 w 2"/>
                <a:gd name="T41" fmla="*/ 2 h 4"/>
                <a:gd name="T42" fmla="*/ 0 w 2"/>
                <a:gd name="T4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4"/>
                  </a:lnTo>
                  <a:close/>
                  <a:moveTo>
                    <a:pt x="0" y="2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9" name="Freeform 3619">
              <a:extLst>
                <a:ext uri="{FF2B5EF4-FFF2-40B4-BE49-F238E27FC236}">
                  <a16:creationId xmlns:a16="http://schemas.microsoft.com/office/drawing/2014/main" xmlns="" id="{EE69FBF0-BDB2-4EF4-AFC3-439C6B09F0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06873" y="-1836398"/>
              <a:ext cx="9561" cy="19123"/>
            </a:xfrm>
            <a:custGeom>
              <a:avLst/>
              <a:gdLst>
                <a:gd name="T0" fmla="*/ 2 w 2"/>
                <a:gd name="T1" fmla="*/ 4 h 4"/>
                <a:gd name="T2" fmla="*/ 2 w 2"/>
                <a:gd name="T3" fmla="*/ 4 h 4"/>
                <a:gd name="T4" fmla="*/ 0 w 2"/>
                <a:gd name="T5" fmla="*/ 2 h 4"/>
                <a:gd name="T6" fmla="*/ 0 w 2"/>
                <a:gd name="T7" fmla="*/ 0 h 4"/>
                <a:gd name="T8" fmla="*/ 0 w 2"/>
                <a:gd name="T9" fmla="*/ 0 h 4"/>
                <a:gd name="T10" fmla="*/ 0 w 2"/>
                <a:gd name="T11" fmla="*/ 0 h 4"/>
                <a:gd name="T12" fmla="*/ 2 w 2"/>
                <a:gd name="T13" fmla="*/ 0 h 4"/>
                <a:gd name="T14" fmla="*/ 2 w 2"/>
                <a:gd name="T15" fmla="*/ 0 h 4"/>
                <a:gd name="T16" fmla="*/ 2 w 2"/>
                <a:gd name="T17" fmla="*/ 2 h 4"/>
                <a:gd name="T18" fmla="*/ 2 w 2"/>
                <a:gd name="T19" fmla="*/ 2 h 4"/>
                <a:gd name="T20" fmla="*/ 2 w 2"/>
                <a:gd name="T21" fmla="*/ 4 h 4"/>
                <a:gd name="T22" fmla="*/ 0 w 2"/>
                <a:gd name="T23" fmla="*/ 2 h 4"/>
                <a:gd name="T24" fmla="*/ 2 w 2"/>
                <a:gd name="T25" fmla="*/ 2 h 4"/>
                <a:gd name="T26" fmla="*/ 2 w 2"/>
                <a:gd name="T27" fmla="*/ 2 h 4"/>
                <a:gd name="T28" fmla="*/ 2 w 2"/>
                <a:gd name="T29" fmla="*/ 2 h 4"/>
                <a:gd name="T30" fmla="*/ 2 w 2"/>
                <a:gd name="T31" fmla="*/ 2 h 4"/>
                <a:gd name="T32" fmla="*/ 2 w 2"/>
                <a:gd name="T33" fmla="*/ 0 h 4"/>
                <a:gd name="T34" fmla="*/ 2 w 2"/>
                <a:gd name="T35" fmla="*/ 0 h 4"/>
                <a:gd name="T36" fmla="*/ 0 w 2"/>
                <a:gd name="T37" fmla="*/ 0 h 4"/>
                <a:gd name="T38" fmla="*/ 0 w 2"/>
                <a:gd name="T39" fmla="*/ 0 h 4"/>
                <a:gd name="T40" fmla="*/ 0 w 2"/>
                <a:gd name="T41" fmla="*/ 2 h 4"/>
                <a:gd name="T42" fmla="*/ 0 w 2"/>
                <a:gd name="T4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4"/>
                  </a:lnTo>
                  <a:moveTo>
                    <a:pt x="0" y="2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0" name="Freeform 3620">
              <a:extLst>
                <a:ext uri="{FF2B5EF4-FFF2-40B4-BE49-F238E27FC236}">
                  <a16:creationId xmlns:a16="http://schemas.microsoft.com/office/drawing/2014/main" xmlns="" id="{26406D2C-DB03-442B-BF0E-54251307F34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6873" y="-1826837"/>
              <a:ext cx="19123" cy="23905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5 h 5"/>
                <a:gd name="T6" fmla="*/ 0 w 4"/>
                <a:gd name="T7" fmla="*/ 5 h 5"/>
                <a:gd name="T8" fmla="*/ 4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lnTo>
                    <a:pt x="2" y="5"/>
                  </a:lnTo>
                  <a:lnTo>
                    <a:pt x="0" y="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1" name="Freeform 3621">
              <a:extLst>
                <a:ext uri="{FF2B5EF4-FFF2-40B4-BE49-F238E27FC236}">
                  <a16:creationId xmlns:a16="http://schemas.microsoft.com/office/drawing/2014/main" xmlns="" id="{3E37F9EA-FFB4-43C0-BA63-C8697A3396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16435" y="-1802932"/>
              <a:ext cx="19123" cy="19123"/>
            </a:xfrm>
            <a:custGeom>
              <a:avLst/>
              <a:gdLst>
                <a:gd name="T0" fmla="*/ 4 w 4"/>
                <a:gd name="T1" fmla="*/ 0 h 4"/>
                <a:gd name="T2" fmla="*/ 4 w 4"/>
                <a:gd name="T3" fmla="*/ 2 h 4"/>
                <a:gd name="T4" fmla="*/ 4 w 4"/>
                <a:gd name="T5" fmla="*/ 2 h 4"/>
                <a:gd name="T6" fmla="*/ 4 w 4"/>
                <a:gd name="T7" fmla="*/ 4 h 4"/>
                <a:gd name="T8" fmla="*/ 2 w 4"/>
                <a:gd name="T9" fmla="*/ 2 h 4"/>
                <a:gd name="T10" fmla="*/ 2 w 4"/>
                <a:gd name="T11" fmla="*/ 2 h 4"/>
                <a:gd name="T12" fmla="*/ 0 w 4"/>
                <a:gd name="T13" fmla="*/ 0 h 4"/>
                <a:gd name="T14" fmla="*/ 0 w 4"/>
                <a:gd name="T15" fmla="*/ 0 h 4"/>
                <a:gd name="T16" fmla="*/ 2 w 4"/>
                <a:gd name="T17" fmla="*/ 0 h 4"/>
                <a:gd name="T18" fmla="*/ 2 w 4"/>
                <a:gd name="T19" fmla="*/ 0 h 4"/>
                <a:gd name="T20" fmla="*/ 4 w 4"/>
                <a:gd name="T21" fmla="*/ 0 h 4"/>
                <a:gd name="T22" fmla="*/ 2 w 4"/>
                <a:gd name="T23" fmla="*/ 2 h 4"/>
                <a:gd name="T24" fmla="*/ 2 w 4"/>
                <a:gd name="T25" fmla="*/ 2 h 4"/>
                <a:gd name="T26" fmla="*/ 2 w 4"/>
                <a:gd name="T27" fmla="*/ 0 h 4"/>
                <a:gd name="T28" fmla="*/ 2 w 4"/>
                <a:gd name="T29" fmla="*/ 0 h 4"/>
                <a:gd name="T30" fmla="*/ 2 w 4"/>
                <a:gd name="T31" fmla="*/ 0 h 4"/>
                <a:gd name="T32" fmla="*/ 2 w 4"/>
                <a:gd name="T33" fmla="*/ 0 h 4"/>
                <a:gd name="T34" fmla="*/ 2 w 4"/>
                <a:gd name="T35" fmla="*/ 2 h 4"/>
                <a:gd name="T36" fmla="*/ 2 w 4"/>
                <a:gd name="T37" fmla="*/ 2 h 4"/>
                <a:gd name="T38" fmla="*/ 2 w 4"/>
                <a:gd name="T39" fmla="*/ 2 h 4"/>
                <a:gd name="T40" fmla="*/ 2 w 4"/>
                <a:gd name="T41" fmla="*/ 2 h 4"/>
                <a:gd name="T42" fmla="*/ 2 w 4"/>
                <a:gd name="T4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4" y="2"/>
                  </a:lnTo>
                  <a:lnTo>
                    <a:pt x="4" y="2"/>
                  </a:lnTo>
                  <a:lnTo>
                    <a:pt x="4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0"/>
                  </a:lnTo>
                  <a:close/>
                  <a:moveTo>
                    <a:pt x="2" y="2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2" name="Freeform 3622">
              <a:extLst>
                <a:ext uri="{FF2B5EF4-FFF2-40B4-BE49-F238E27FC236}">
                  <a16:creationId xmlns:a16="http://schemas.microsoft.com/office/drawing/2014/main" xmlns="" id="{4ECBA0B9-36F9-4D52-83C0-44B605AB13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16435" y="-1802932"/>
              <a:ext cx="19123" cy="19123"/>
            </a:xfrm>
            <a:custGeom>
              <a:avLst/>
              <a:gdLst>
                <a:gd name="T0" fmla="*/ 4 w 4"/>
                <a:gd name="T1" fmla="*/ 0 h 4"/>
                <a:gd name="T2" fmla="*/ 4 w 4"/>
                <a:gd name="T3" fmla="*/ 2 h 4"/>
                <a:gd name="T4" fmla="*/ 4 w 4"/>
                <a:gd name="T5" fmla="*/ 2 h 4"/>
                <a:gd name="T6" fmla="*/ 4 w 4"/>
                <a:gd name="T7" fmla="*/ 4 h 4"/>
                <a:gd name="T8" fmla="*/ 2 w 4"/>
                <a:gd name="T9" fmla="*/ 2 h 4"/>
                <a:gd name="T10" fmla="*/ 2 w 4"/>
                <a:gd name="T11" fmla="*/ 2 h 4"/>
                <a:gd name="T12" fmla="*/ 0 w 4"/>
                <a:gd name="T13" fmla="*/ 0 h 4"/>
                <a:gd name="T14" fmla="*/ 0 w 4"/>
                <a:gd name="T15" fmla="*/ 0 h 4"/>
                <a:gd name="T16" fmla="*/ 2 w 4"/>
                <a:gd name="T17" fmla="*/ 0 h 4"/>
                <a:gd name="T18" fmla="*/ 2 w 4"/>
                <a:gd name="T19" fmla="*/ 0 h 4"/>
                <a:gd name="T20" fmla="*/ 4 w 4"/>
                <a:gd name="T21" fmla="*/ 0 h 4"/>
                <a:gd name="T22" fmla="*/ 2 w 4"/>
                <a:gd name="T23" fmla="*/ 2 h 4"/>
                <a:gd name="T24" fmla="*/ 2 w 4"/>
                <a:gd name="T25" fmla="*/ 2 h 4"/>
                <a:gd name="T26" fmla="*/ 2 w 4"/>
                <a:gd name="T27" fmla="*/ 0 h 4"/>
                <a:gd name="T28" fmla="*/ 2 w 4"/>
                <a:gd name="T29" fmla="*/ 0 h 4"/>
                <a:gd name="T30" fmla="*/ 2 w 4"/>
                <a:gd name="T31" fmla="*/ 0 h 4"/>
                <a:gd name="T32" fmla="*/ 2 w 4"/>
                <a:gd name="T33" fmla="*/ 0 h 4"/>
                <a:gd name="T34" fmla="*/ 2 w 4"/>
                <a:gd name="T35" fmla="*/ 2 h 4"/>
                <a:gd name="T36" fmla="*/ 2 w 4"/>
                <a:gd name="T37" fmla="*/ 2 h 4"/>
                <a:gd name="T38" fmla="*/ 2 w 4"/>
                <a:gd name="T39" fmla="*/ 2 h 4"/>
                <a:gd name="T40" fmla="*/ 2 w 4"/>
                <a:gd name="T41" fmla="*/ 2 h 4"/>
                <a:gd name="T42" fmla="*/ 2 w 4"/>
                <a:gd name="T4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4" y="2"/>
                  </a:lnTo>
                  <a:lnTo>
                    <a:pt x="4" y="2"/>
                  </a:lnTo>
                  <a:lnTo>
                    <a:pt x="4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0"/>
                  </a:lnTo>
                  <a:moveTo>
                    <a:pt x="2" y="2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3" name="Freeform 3623">
              <a:extLst>
                <a:ext uri="{FF2B5EF4-FFF2-40B4-BE49-F238E27FC236}">
                  <a16:creationId xmlns:a16="http://schemas.microsoft.com/office/drawing/2014/main" xmlns="" id="{8C252CB5-7B03-434B-ABF5-1A26A5D2A72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5996" y="-1802932"/>
              <a:ext cx="0" cy="9561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2 h 2"/>
                <a:gd name="T4" fmla="*/ 2 h 2"/>
                <a:gd name="T5" fmla="*/ 2 h 2"/>
                <a:gd name="T6" fmla="*/ 2 h 2"/>
                <a:gd name="T7" fmla="*/ 2 h 2"/>
                <a:gd name="T8" fmla="*/ 0 h 2"/>
                <a:gd name="T9" fmla="*/ 0 h 2"/>
                <a:gd name="T10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B7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4" name="Freeform 3624">
              <a:extLst>
                <a:ext uri="{FF2B5EF4-FFF2-40B4-BE49-F238E27FC236}">
                  <a16:creationId xmlns:a16="http://schemas.microsoft.com/office/drawing/2014/main" xmlns="" id="{D2BAC4D9-A61C-4C61-A6FC-85431D5045F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4288" y="-1865082"/>
              <a:ext cx="23905" cy="47807"/>
            </a:xfrm>
            <a:custGeom>
              <a:avLst/>
              <a:gdLst>
                <a:gd name="T0" fmla="*/ 3 w 5"/>
                <a:gd name="T1" fmla="*/ 0 h 10"/>
                <a:gd name="T2" fmla="*/ 5 w 5"/>
                <a:gd name="T3" fmla="*/ 2 h 10"/>
                <a:gd name="T4" fmla="*/ 5 w 5"/>
                <a:gd name="T5" fmla="*/ 4 h 10"/>
                <a:gd name="T6" fmla="*/ 5 w 5"/>
                <a:gd name="T7" fmla="*/ 4 h 10"/>
                <a:gd name="T8" fmla="*/ 5 w 5"/>
                <a:gd name="T9" fmla="*/ 6 h 10"/>
                <a:gd name="T10" fmla="*/ 3 w 5"/>
                <a:gd name="T11" fmla="*/ 6 h 10"/>
                <a:gd name="T12" fmla="*/ 3 w 5"/>
                <a:gd name="T13" fmla="*/ 6 h 10"/>
                <a:gd name="T14" fmla="*/ 5 w 5"/>
                <a:gd name="T15" fmla="*/ 8 h 10"/>
                <a:gd name="T16" fmla="*/ 5 w 5"/>
                <a:gd name="T17" fmla="*/ 10 h 10"/>
                <a:gd name="T18" fmla="*/ 0 w 5"/>
                <a:gd name="T19" fmla="*/ 6 h 10"/>
                <a:gd name="T20" fmla="*/ 0 w 5"/>
                <a:gd name="T21" fmla="*/ 6 h 10"/>
                <a:gd name="T22" fmla="*/ 3 w 5"/>
                <a:gd name="T23" fmla="*/ 4 h 10"/>
                <a:gd name="T24" fmla="*/ 5 w 5"/>
                <a:gd name="T25" fmla="*/ 4 h 10"/>
                <a:gd name="T26" fmla="*/ 5 w 5"/>
                <a:gd name="T27" fmla="*/ 4 h 10"/>
                <a:gd name="T28" fmla="*/ 5 w 5"/>
                <a:gd name="T29" fmla="*/ 2 h 10"/>
                <a:gd name="T30" fmla="*/ 3 w 5"/>
                <a:gd name="T31" fmla="*/ 2 h 10"/>
                <a:gd name="T32" fmla="*/ 3 w 5"/>
                <a:gd name="T33" fmla="*/ 2 h 10"/>
                <a:gd name="T34" fmla="*/ 3 w 5"/>
                <a:gd name="T35" fmla="*/ 2 h 10"/>
                <a:gd name="T36" fmla="*/ 0 w 5"/>
                <a:gd name="T37" fmla="*/ 2 h 10"/>
                <a:gd name="T38" fmla="*/ 0 w 5"/>
                <a:gd name="T39" fmla="*/ 2 h 10"/>
                <a:gd name="T40" fmla="*/ 0 w 5"/>
                <a:gd name="T41" fmla="*/ 0 h 10"/>
                <a:gd name="T42" fmla="*/ 3 w 5"/>
                <a:gd name="T4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" h="10">
                  <a:moveTo>
                    <a:pt x="3" y="0"/>
                  </a:moveTo>
                  <a:lnTo>
                    <a:pt x="5" y="2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5" y="8"/>
                  </a:lnTo>
                  <a:lnTo>
                    <a:pt x="5" y="10"/>
                  </a:lnTo>
                  <a:lnTo>
                    <a:pt x="0" y="6"/>
                  </a:lnTo>
                  <a:lnTo>
                    <a:pt x="0" y="6"/>
                  </a:lnTo>
                  <a:lnTo>
                    <a:pt x="3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5" name="Freeform 3625">
              <a:extLst>
                <a:ext uri="{FF2B5EF4-FFF2-40B4-BE49-F238E27FC236}">
                  <a16:creationId xmlns:a16="http://schemas.microsoft.com/office/drawing/2014/main" xmlns="" id="{B9866920-4245-4410-9E2D-1B32159206F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7751" y="-1855521"/>
              <a:ext cx="19123" cy="52589"/>
            </a:xfrm>
            <a:custGeom>
              <a:avLst/>
              <a:gdLst>
                <a:gd name="T0" fmla="*/ 2 w 2"/>
                <a:gd name="T1" fmla="*/ 1 h 5"/>
                <a:gd name="T2" fmla="*/ 2 w 2"/>
                <a:gd name="T3" fmla="*/ 2 h 5"/>
                <a:gd name="T4" fmla="*/ 0 w 2"/>
                <a:gd name="T5" fmla="*/ 1 h 5"/>
                <a:gd name="T6" fmla="*/ 0 w 2"/>
                <a:gd name="T7" fmla="*/ 2 h 5"/>
                <a:gd name="T8" fmla="*/ 0 w 2"/>
                <a:gd name="T9" fmla="*/ 2 h 5"/>
                <a:gd name="T10" fmla="*/ 1 w 2"/>
                <a:gd name="T11" fmla="*/ 2 h 5"/>
                <a:gd name="T12" fmla="*/ 1 w 2"/>
                <a:gd name="T13" fmla="*/ 3 h 5"/>
                <a:gd name="T14" fmla="*/ 2 w 2"/>
                <a:gd name="T15" fmla="*/ 4 h 5"/>
                <a:gd name="T16" fmla="*/ 1 w 2"/>
                <a:gd name="T17" fmla="*/ 5 h 5"/>
                <a:gd name="T18" fmla="*/ 1 w 2"/>
                <a:gd name="T19" fmla="*/ 4 h 5"/>
                <a:gd name="T20" fmla="*/ 0 w 2"/>
                <a:gd name="T21" fmla="*/ 4 h 5"/>
                <a:gd name="T22" fmla="*/ 0 w 2"/>
                <a:gd name="T23" fmla="*/ 3 h 5"/>
                <a:gd name="T24" fmla="*/ 0 w 2"/>
                <a:gd name="T25" fmla="*/ 3 h 5"/>
                <a:gd name="T26" fmla="*/ 0 w 2"/>
                <a:gd name="T27" fmla="*/ 3 h 5"/>
                <a:gd name="T28" fmla="*/ 0 w 2"/>
                <a:gd name="T29" fmla="*/ 4 h 5"/>
                <a:gd name="T30" fmla="*/ 1 w 2"/>
                <a:gd name="T31" fmla="*/ 4 h 5"/>
                <a:gd name="T32" fmla="*/ 1 w 2"/>
                <a:gd name="T33" fmla="*/ 4 h 5"/>
                <a:gd name="T34" fmla="*/ 1 w 2"/>
                <a:gd name="T35" fmla="*/ 3 h 5"/>
                <a:gd name="T36" fmla="*/ 1 w 2"/>
                <a:gd name="T37" fmla="*/ 3 h 5"/>
                <a:gd name="T38" fmla="*/ 1 w 2"/>
                <a:gd name="T39" fmla="*/ 2 h 5"/>
                <a:gd name="T40" fmla="*/ 0 w 2"/>
                <a:gd name="T41" fmla="*/ 2 h 5"/>
                <a:gd name="T42" fmla="*/ 0 w 2"/>
                <a:gd name="T43" fmla="*/ 3 h 5"/>
                <a:gd name="T44" fmla="*/ 0 w 2"/>
                <a:gd name="T45" fmla="*/ 2 h 5"/>
                <a:gd name="T46" fmla="*/ 0 w 2"/>
                <a:gd name="T47" fmla="*/ 0 h 5"/>
                <a:gd name="T48" fmla="*/ 2 w 2"/>
                <a:gd name="T4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6" name="Freeform 3626">
              <a:extLst>
                <a:ext uri="{FF2B5EF4-FFF2-40B4-BE49-F238E27FC236}">
                  <a16:creationId xmlns:a16="http://schemas.microsoft.com/office/drawing/2014/main" xmlns="" id="{CC3DAC5B-D242-4F5A-BACA-E26F5B9552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4288" y="-1716880"/>
              <a:ext cx="23905" cy="43028"/>
            </a:xfrm>
            <a:custGeom>
              <a:avLst/>
              <a:gdLst>
                <a:gd name="T0" fmla="*/ 3 w 5"/>
                <a:gd name="T1" fmla="*/ 0 h 9"/>
                <a:gd name="T2" fmla="*/ 5 w 5"/>
                <a:gd name="T3" fmla="*/ 0 h 9"/>
                <a:gd name="T4" fmla="*/ 5 w 5"/>
                <a:gd name="T5" fmla="*/ 2 h 9"/>
                <a:gd name="T6" fmla="*/ 5 w 5"/>
                <a:gd name="T7" fmla="*/ 4 h 9"/>
                <a:gd name="T8" fmla="*/ 5 w 5"/>
                <a:gd name="T9" fmla="*/ 4 h 9"/>
                <a:gd name="T10" fmla="*/ 3 w 5"/>
                <a:gd name="T11" fmla="*/ 6 h 9"/>
                <a:gd name="T12" fmla="*/ 3 w 5"/>
                <a:gd name="T13" fmla="*/ 6 h 9"/>
                <a:gd name="T14" fmla="*/ 5 w 5"/>
                <a:gd name="T15" fmla="*/ 6 h 9"/>
                <a:gd name="T16" fmla="*/ 5 w 5"/>
                <a:gd name="T17" fmla="*/ 9 h 9"/>
                <a:gd name="T18" fmla="*/ 0 w 5"/>
                <a:gd name="T19" fmla="*/ 6 h 9"/>
                <a:gd name="T20" fmla="*/ 0 w 5"/>
                <a:gd name="T21" fmla="*/ 4 h 9"/>
                <a:gd name="T22" fmla="*/ 3 w 5"/>
                <a:gd name="T23" fmla="*/ 4 h 9"/>
                <a:gd name="T24" fmla="*/ 3 w 5"/>
                <a:gd name="T25" fmla="*/ 2 h 9"/>
                <a:gd name="T26" fmla="*/ 5 w 5"/>
                <a:gd name="T27" fmla="*/ 2 h 9"/>
                <a:gd name="T28" fmla="*/ 3 w 5"/>
                <a:gd name="T29" fmla="*/ 0 h 9"/>
                <a:gd name="T30" fmla="*/ 3 w 5"/>
                <a:gd name="T31" fmla="*/ 0 h 9"/>
                <a:gd name="T32" fmla="*/ 3 w 5"/>
                <a:gd name="T33" fmla="*/ 0 h 9"/>
                <a:gd name="T34" fmla="*/ 3 w 5"/>
                <a:gd name="T35" fmla="*/ 2 h 9"/>
                <a:gd name="T36" fmla="*/ 0 w 5"/>
                <a:gd name="T37" fmla="*/ 0 h 9"/>
                <a:gd name="T38" fmla="*/ 0 w 5"/>
                <a:gd name="T39" fmla="*/ 0 h 9"/>
                <a:gd name="T40" fmla="*/ 0 w 5"/>
                <a:gd name="T41" fmla="*/ 0 h 9"/>
                <a:gd name="T42" fmla="*/ 3 w 5"/>
                <a:gd name="T4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" h="9">
                  <a:moveTo>
                    <a:pt x="3" y="0"/>
                  </a:moveTo>
                  <a:lnTo>
                    <a:pt x="5" y="0"/>
                  </a:lnTo>
                  <a:lnTo>
                    <a:pt x="5" y="2"/>
                  </a:lnTo>
                  <a:lnTo>
                    <a:pt x="5" y="4"/>
                  </a:lnTo>
                  <a:lnTo>
                    <a:pt x="5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5" y="6"/>
                  </a:lnTo>
                  <a:lnTo>
                    <a:pt x="5" y="9"/>
                  </a:lnTo>
                  <a:lnTo>
                    <a:pt x="0" y="6"/>
                  </a:lnTo>
                  <a:lnTo>
                    <a:pt x="0" y="4"/>
                  </a:lnTo>
                  <a:lnTo>
                    <a:pt x="3" y="4"/>
                  </a:lnTo>
                  <a:lnTo>
                    <a:pt x="3" y="2"/>
                  </a:lnTo>
                  <a:lnTo>
                    <a:pt x="5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7" name="Freeform 3627">
              <a:extLst>
                <a:ext uri="{FF2B5EF4-FFF2-40B4-BE49-F238E27FC236}">
                  <a16:creationId xmlns:a16="http://schemas.microsoft.com/office/drawing/2014/main" xmlns="" id="{AD4ADAC1-91E5-446B-ABA3-4EBF8F9941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25604" y="-1922450"/>
              <a:ext cx="129080" cy="196009"/>
            </a:xfrm>
            <a:custGeom>
              <a:avLst/>
              <a:gdLst>
                <a:gd name="T0" fmla="*/ 13 w 13"/>
                <a:gd name="T1" fmla="*/ 13 h 20"/>
                <a:gd name="T2" fmla="*/ 6 w 13"/>
                <a:gd name="T3" fmla="*/ 17 h 20"/>
                <a:gd name="T4" fmla="*/ 0 w 13"/>
                <a:gd name="T5" fmla="*/ 6 h 20"/>
                <a:gd name="T6" fmla="*/ 13 w 13"/>
                <a:gd name="T7" fmla="*/ 13 h 20"/>
                <a:gd name="T8" fmla="*/ 5 w 13"/>
                <a:gd name="T9" fmla="*/ 10 h 20"/>
                <a:gd name="T10" fmla="*/ 4 w 13"/>
                <a:gd name="T11" fmla="*/ 9 h 20"/>
                <a:gd name="T12" fmla="*/ 5 w 13"/>
                <a:gd name="T13" fmla="*/ 8 h 20"/>
                <a:gd name="T14" fmla="*/ 5 w 13"/>
                <a:gd name="T15" fmla="*/ 7 h 20"/>
                <a:gd name="T16" fmla="*/ 3 w 13"/>
                <a:gd name="T17" fmla="*/ 6 h 20"/>
                <a:gd name="T18" fmla="*/ 3 w 13"/>
                <a:gd name="T19" fmla="*/ 7 h 20"/>
                <a:gd name="T20" fmla="*/ 4 w 13"/>
                <a:gd name="T21" fmla="*/ 7 h 20"/>
                <a:gd name="T22" fmla="*/ 5 w 13"/>
                <a:gd name="T23" fmla="*/ 7 h 20"/>
                <a:gd name="T24" fmla="*/ 5 w 13"/>
                <a:gd name="T25" fmla="*/ 8 h 20"/>
                <a:gd name="T26" fmla="*/ 3 w 13"/>
                <a:gd name="T27" fmla="*/ 9 h 20"/>
                <a:gd name="T28" fmla="*/ 5 w 13"/>
                <a:gd name="T29" fmla="*/ 11 h 20"/>
                <a:gd name="T30" fmla="*/ 8 w 13"/>
                <a:gd name="T31" fmla="*/ 11 h 20"/>
                <a:gd name="T32" fmla="*/ 7 w 13"/>
                <a:gd name="T33" fmla="*/ 9 h 20"/>
                <a:gd name="T34" fmla="*/ 6 w 13"/>
                <a:gd name="T35" fmla="*/ 9 h 20"/>
                <a:gd name="T36" fmla="*/ 8 w 13"/>
                <a:gd name="T37" fmla="*/ 9 h 20"/>
                <a:gd name="T38" fmla="*/ 6 w 13"/>
                <a:gd name="T39" fmla="*/ 7 h 20"/>
                <a:gd name="T40" fmla="*/ 6 w 13"/>
                <a:gd name="T41" fmla="*/ 10 h 20"/>
                <a:gd name="T42" fmla="*/ 7 w 13"/>
                <a:gd name="T43" fmla="*/ 9 h 20"/>
                <a:gd name="T44" fmla="*/ 7 w 13"/>
                <a:gd name="T45" fmla="*/ 10 h 20"/>
                <a:gd name="T46" fmla="*/ 7 w 13"/>
                <a:gd name="T47" fmla="*/ 11 h 20"/>
                <a:gd name="T48" fmla="*/ 6 w 13"/>
                <a:gd name="T49" fmla="*/ 10 h 20"/>
                <a:gd name="T50" fmla="*/ 6 w 13"/>
                <a:gd name="T51" fmla="*/ 10 h 20"/>
                <a:gd name="T52" fmla="*/ 7 w 13"/>
                <a:gd name="T53" fmla="*/ 11 h 20"/>
                <a:gd name="T54" fmla="*/ 8 w 13"/>
                <a:gd name="T55" fmla="*/ 12 h 20"/>
                <a:gd name="T56" fmla="*/ 10 w 13"/>
                <a:gd name="T57" fmla="*/ 10 h 20"/>
                <a:gd name="T58" fmla="*/ 8 w 13"/>
                <a:gd name="T59" fmla="*/ 12 h 20"/>
                <a:gd name="T60" fmla="*/ 11 w 13"/>
                <a:gd name="T61" fmla="*/ 13 h 20"/>
                <a:gd name="T62" fmla="*/ 10 w 13"/>
                <a:gd name="T63" fmla="*/ 12 h 20"/>
                <a:gd name="T64" fmla="*/ 9 w 13"/>
                <a:gd name="T65" fmla="*/ 12 h 20"/>
                <a:gd name="T66" fmla="*/ 10 w 13"/>
                <a:gd name="T67" fmla="*/ 13 h 20"/>
                <a:gd name="T68" fmla="*/ 11 w 13"/>
                <a:gd name="T69" fmla="*/ 14 h 20"/>
                <a:gd name="T70" fmla="*/ 8 w 13"/>
                <a:gd name="T71" fmla="*/ 10 h 20"/>
                <a:gd name="T72" fmla="*/ 9 w 13"/>
                <a:gd name="T73" fmla="*/ 11 h 20"/>
                <a:gd name="T74" fmla="*/ 9 w 13"/>
                <a:gd name="T75" fmla="*/ 10 h 20"/>
                <a:gd name="T76" fmla="*/ 9 w 13"/>
                <a:gd name="T77" fmla="*/ 9 h 20"/>
                <a:gd name="T78" fmla="*/ 8 w 13"/>
                <a:gd name="T79" fmla="*/ 9 h 20"/>
                <a:gd name="T80" fmla="*/ 8 w 13"/>
                <a:gd name="T8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" h="20">
                  <a:moveTo>
                    <a:pt x="13" y="13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3" y="15"/>
                    <a:pt x="0" y="10"/>
                    <a:pt x="0" y="6"/>
                  </a:cubicBezTo>
                  <a:cubicBezTo>
                    <a:pt x="0" y="2"/>
                    <a:pt x="3" y="0"/>
                    <a:pt x="6" y="2"/>
                  </a:cubicBezTo>
                  <a:cubicBezTo>
                    <a:pt x="10" y="4"/>
                    <a:pt x="13" y="9"/>
                    <a:pt x="13" y="13"/>
                  </a:cubicBezTo>
                  <a:close/>
                  <a:moveTo>
                    <a:pt x="5" y="11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5" y="11"/>
                    <a:pt x="5" y="11"/>
                    <a:pt x="5" y="11"/>
                  </a:cubicBezTo>
                  <a:moveTo>
                    <a:pt x="7" y="12"/>
                  </a:moveTo>
                  <a:cubicBezTo>
                    <a:pt x="8" y="11"/>
                    <a:pt x="8" y="11"/>
                    <a:pt x="8" y="11"/>
                  </a:cubicBezTo>
                  <a:cubicBezTo>
                    <a:pt x="8" y="10"/>
                    <a:pt x="8" y="10"/>
                    <a:pt x="7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moveTo>
                    <a:pt x="8" y="12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8" y="12"/>
                    <a:pt x="8" y="12"/>
                    <a:pt x="8" y="12"/>
                  </a:cubicBezTo>
                  <a:moveTo>
                    <a:pt x="11" y="13"/>
                  </a:moveTo>
                  <a:cubicBezTo>
                    <a:pt x="11" y="13"/>
                    <a:pt x="11" y="13"/>
                    <a:pt x="11" y="13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3"/>
                    <a:pt x="11" y="13"/>
                  </a:cubicBezTo>
                  <a:moveTo>
                    <a:pt x="8" y="10"/>
                  </a:move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</a:path>
              </a:pathLst>
            </a:custGeom>
            <a:solidFill>
              <a:srgbClr val="2B7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8" name="Freeform 3628">
              <a:extLst>
                <a:ext uri="{FF2B5EF4-FFF2-40B4-BE49-F238E27FC236}">
                  <a16:creationId xmlns:a16="http://schemas.microsoft.com/office/drawing/2014/main" xmlns="" id="{B9DA20A5-F23E-4927-AFFB-AA0A1ADA1C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25604" y="-1774248"/>
              <a:ext cx="129080" cy="186448"/>
            </a:xfrm>
            <a:custGeom>
              <a:avLst/>
              <a:gdLst>
                <a:gd name="T0" fmla="*/ 13 w 13"/>
                <a:gd name="T1" fmla="*/ 13 h 19"/>
                <a:gd name="T2" fmla="*/ 6 w 13"/>
                <a:gd name="T3" fmla="*/ 17 h 19"/>
                <a:gd name="T4" fmla="*/ 6 w 13"/>
                <a:gd name="T5" fmla="*/ 3 h 19"/>
                <a:gd name="T6" fmla="*/ 13 w 13"/>
                <a:gd name="T7" fmla="*/ 6 h 19"/>
                <a:gd name="T8" fmla="*/ 5 w 13"/>
                <a:gd name="T9" fmla="*/ 9 h 19"/>
                <a:gd name="T10" fmla="*/ 4 w 13"/>
                <a:gd name="T11" fmla="*/ 9 h 19"/>
                <a:gd name="T12" fmla="*/ 5 w 13"/>
                <a:gd name="T13" fmla="*/ 8 h 19"/>
                <a:gd name="T14" fmla="*/ 5 w 13"/>
                <a:gd name="T15" fmla="*/ 6 h 19"/>
                <a:gd name="T16" fmla="*/ 3 w 13"/>
                <a:gd name="T17" fmla="*/ 6 h 19"/>
                <a:gd name="T18" fmla="*/ 3 w 13"/>
                <a:gd name="T19" fmla="*/ 6 h 19"/>
                <a:gd name="T20" fmla="*/ 4 w 13"/>
                <a:gd name="T21" fmla="*/ 6 h 19"/>
                <a:gd name="T22" fmla="*/ 4 w 13"/>
                <a:gd name="T23" fmla="*/ 6 h 19"/>
                <a:gd name="T24" fmla="*/ 4 w 13"/>
                <a:gd name="T25" fmla="*/ 7 h 19"/>
                <a:gd name="T26" fmla="*/ 3 w 13"/>
                <a:gd name="T27" fmla="*/ 8 h 19"/>
                <a:gd name="T28" fmla="*/ 5 w 13"/>
                <a:gd name="T29" fmla="*/ 10 h 19"/>
                <a:gd name="T30" fmla="*/ 8 w 13"/>
                <a:gd name="T31" fmla="*/ 10 h 19"/>
                <a:gd name="T32" fmla="*/ 7 w 13"/>
                <a:gd name="T33" fmla="*/ 8 h 19"/>
                <a:gd name="T34" fmla="*/ 6 w 13"/>
                <a:gd name="T35" fmla="*/ 8 h 19"/>
                <a:gd name="T36" fmla="*/ 7 w 13"/>
                <a:gd name="T37" fmla="*/ 8 h 19"/>
                <a:gd name="T38" fmla="*/ 6 w 13"/>
                <a:gd name="T39" fmla="*/ 7 h 19"/>
                <a:gd name="T40" fmla="*/ 6 w 13"/>
                <a:gd name="T41" fmla="*/ 9 h 19"/>
                <a:gd name="T42" fmla="*/ 7 w 13"/>
                <a:gd name="T43" fmla="*/ 9 h 19"/>
                <a:gd name="T44" fmla="*/ 7 w 13"/>
                <a:gd name="T45" fmla="*/ 10 h 19"/>
                <a:gd name="T46" fmla="*/ 7 w 13"/>
                <a:gd name="T47" fmla="*/ 10 h 19"/>
                <a:gd name="T48" fmla="*/ 6 w 13"/>
                <a:gd name="T49" fmla="*/ 10 h 19"/>
                <a:gd name="T50" fmla="*/ 6 w 13"/>
                <a:gd name="T51" fmla="*/ 9 h 19"/>
                <a:gd name="T52" fmla="*/ 7 w 13"/>
                <a:gd name="T53" fmla="*/ 11 h 19"/>
                <a:gd name="T54" fmla="*/ 8 w 13"/>
                <a:gd name="T55" fmla="*/ 11 h 19"/>
                <a:gd name="T56" fmla="*/ 10 w 13"/>
                <a:gd name="T57" fmla="*/ 10 h 19"/>
                <a:gd name="T58" fmla="*/ 8 w 13"/>
                <a:gd name="T59" fmla="*/ 11 h 19"/>
                <a:gd name="T60" fmla="*/ 11 w 13"/>
                <a:gd name="T61" fmla="*/ 12 h 19"/>
                <a:gd name="T62" fmla="*/ 10 w 13"/>
                <a:gd name="T63" fmla="*/ 11 h 19"/>
                <a:gd name="T64" fmla="*/ 9 w 13"/>
                <a:gd name="T65" fmla="*/ 11 h 19"/>
                <a:gd name="T66" fmla="*/ 10 w 13"/>
                <a:gd name="T67" fmla="*/ 12 h 19"/>
                <a:gd name="T68" fmla="*/ 10 w 13"/>
                <a:gd name="T69" fmla="*/ 13 h 19"/>
                <a:gd name="T70" fmla="*/ 8 w 13"/>
                <a:gd name="T71" fmla="*/ 9 h 19"/>
                <a:gd name="T72" fmla="*/ 9 w 13"/>
                <a:gd name="T73" fmla="*/ 10 h 19"/>
                <a:gd name="T74" fmla="*/ 9 w 13"/>
                <a:gd name="T75" fmla="*/ 9 h 19"/>
                <a:gd name="T76" fmla="*/ 9 w 13"/>
                <a:gd name="T77" fmla="*/ 8 h 19"/>
                <a:gd name="T78" fmla="*/ 8 w 13"/>
                <a:gd name="T79" fmla="*/ 9 h 19"/>
                <a:gd name="T80" fmla="*/ 8 w 13"/>
                <a:gd name="T81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" h="19">
                  <a:moveTo>
                    <a:pt x="13" y="6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8"/>
                    <a:pt x="10" y="19"/>
                    <a:pt x="6" y="17"/>
                  </a:cubicBezTo>
                  <a:cubicBezTo>
                    <a:pt x="3" y="15"/>
                    <a:pt x="0" y="10"/>
                    <a:pt x="0" y="6"/>
                  </a:cubicBezTo>
                  <a:cubicBezTo>
                    <a:pt x="0" y="2"/>
                    <a:pt x="3" y="0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lnTo>
                    <a:pt x="13" y="6"/>
                  </a:lnTo>
                  <a:close/>
                  <a:moveTo>
                    <a:pt x="5" y="10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5" y="10"/>
                    <a:pt x="5" y="10"/>
                    <a:pt x="5" y="10"/>
                  </a:cubicBezTo>
                  <a:moveTo>
                    <a:pt x="7" y="11"/>
                  </a:moveTo>
                  <a:cubicBezTo>
                    <a:pt x="8" y="11"/>
                    <a:pt x="8" y="11"/>
                    <a:pt x="8" y="10"/>
                  </a:cubicBezTo>
                  <a:cubicBezTo>
                    <a:pt x="8" y="10"/>
                    <a:pt x="8" y="9"/>
                    <a:pt x="7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moveTo>
                    <a:pt x="8" y="11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8" y="11"/>
                    <a:pt x="8" y="11"/>
                    <a:pt x="8" y="11"/>
                  </a:cubicBezTo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2"/>
                    <a:pt x="11" y="12"/>
                    <a:pt x="11" y="12"/>
                  </a:cubicBezTo>
                  <a:moveTo>
                    <a:pt x="8" y="9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</a:path>
              </a:pathLst>
            </a:custGeom>
            <a:solidFill>
              <a:srgbClr val="BF76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9" name="Freeform 3629">
              <a:extLst>
                <a:ext uri="{FF2B5EF4-FFF2-40B4-BE49-F238E27FC236}">
                  <a16:creationId xmlns:a16="http://schemas.microsoft.com/office/drawing/2014/main" xmlns="" id="{403F4516-C498-40A3-9F28-F09B659B5A8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7751" y="-1707319"/>
              <a:ext cx="19123" cy="43028"/>
            </a:xfrm>
            <a:custGeom>
              <a:avLst/>
              <a:gdLst>
                <a:gd name="T0" fmla="*/ 1 w 2"/>
                <a:gd name="T1" fmla="*/ 1 h 4"/>
                <a:gd name="T2" fmla="*/ 1 w 2"/>
                <a:gd name="T3" fmla="*/ 1 h 4"/>
                <a:gd name="T4" fmla="*/ 0 w 2"/>
                <a:gd name="T5" fmla="*/ 0 h 4"/>
                <a:gd name="T6" fmla="*/ 0 w 2"/>
                <a:gd name="T7" fmla="*/ 1 h 4"/>
                <a:gd name="T8" fmla="*/ 0 w 2"/>
                <a:gd name="T9" fmla="*/ 1 h 4"/>
                <a:gd name="T10" fmla="*/ 1 w 2"/>
                <a:gd name="T11" fmla="*/ 1 h 4"/>
                <a:gd name="T12" fmla="*/ 1 w 2"/>
                <a:gd name="T13" fmla="*/ 2 h 4"/>
                <a:gd name="T14" fmla="*/ 2 w 2"/>
                <a:gd name="T15" fmla="*/ 3 h 4"/>
                <a:gd name="T16" fmla="*/ 1 w 2"/>
                <a:gd name="T17" fmla="*/ 4 h 4"/>
                <a:gd name="T18" fmla="*/ 1 w 2"/>
                <a:gd name="T19" fmla="*/ 4 h 4"/>
                <a:gd name="T20" fmla="*/ 0 w 2"/>
                <a:gd name="T21" fmla="*/ 3 h 4"/>
                <a:gd name="T22" fmla="*/ 0 w 2"/>
                <a:gd name="T23" fmla="*/ 2 h 4"/>
                <a:gd name="T24" fmla="*/ 0 w 2"/>
                <a:gd name="T25" fmla="*/ 2 h 4"/>
                <a:gd name="T26" fmla="*/ 0 w 2"/>
                <a:gd name="T27" fmla="*/ 3 h 4"/>
                <a:gd name="T28" fmla="*/ 0 w 2"/>
                <a:gd name="T29" fmla="*/ 3 h 4"/>
                <a:gd name="T30" fmla="*/ 1 w 2"/>
                <a:gd name="T31" fmla="*/ 3 h 4"/>
                <a:gd name="T32" fmla="*/ 1 w 2"/>
                <a:gd name="T33" fmla="*/ 3 h 4"/>
                <a:gd name="T34" fmla="*/ 1 w 2"/>
                <a:gd name="T35" fmla="*/ 3 h 4"/>
                <a:gd name="T36" fmla="*/ 1 w 2"/>
                <a:gd name="T37" fmla="*/ 2 h 4"/>
                <a:gd name="T38" fmla="*/ 1 w 2"/>
                <a:gd name="T39" fmla="*/ 2 h 4"/>
                <a:gd name="T40" fmla="*/ 0 w 2"/>
                <a:gd name="T41" fmla="*/ 2 h 4"/>
                <a:gd name="T42" fmla="*/ 0 w 2"/>
                <a:gd name="T43" fmla="*/ 2 h 4"/>
                <a:gd name="T44" fmla="*/ 0 w 2"/>
                <a:gd name="T45" fmla="*/ 2 h 4"/>
                <a:gd name="T46" fmla="*/ 0 w 2"/>
                <a:gd name="T47" fmla="*/ 0 h 4"/>
                <a:gd name="T48" fmla="*/ 1 w 2"/>
                <a:gd name="T4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" h="4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0" name="Freeform 3630">
              <a:extLst>
                <a:ext uri="{FF2B5EF4-FFF2-40B4-BE49-F238E27FC236}">
                  <a16:creationId xmlns:a16="http://schemas.microsoft.com/office/drawing/2014/main" xmlns="" id="{200FF3D6-6B3C-474A-BE2E-7BB17D3104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16435" y="-1664294"/>
              <a:ext cx="19123" cy="19123"/>
            </a:xfrm>
            <a:custGeom>
              <a:avLst/>
              <a:gdLst>
                <a:gd name="T0" fmla="*/ 2 w 4"/>
                <a:gd name="T1" fmla="*/ 2 h 4"/>
                <a:gd name="T2" fmla="*/ 4 w 4"/>
                <a:gd name="T3" fmla="*/ 2 h 4"/>
                <a:gd name="T4" fmla="*/ 4 w 4"/>
                <a:gd name="T5" fmla="*/ 2 h 4"/>
                <a:gd name="T6" fmla="*/ 2 w 4"/>
                <a:gd name="T7" fmla="*/ 4 h 4"/>
                <a:gd name="T8" fmla="*/ 2 w 4"/>
                <a:gd name="T9" fmla="*/ 4 h 4"/>
                <a:gd name="T10" fmla="*/ 2 w 4"/>
                <a:gd name="T11" fmla="*/ 2 h 4"/>
                <a:gd name="T12" fmla="*/ 0 w 4"/>
                <a:gd name="T13" fmla="*/ 2 h 4"/>
                <a:gd name="T14" fmla="*/ 0 w 4"/>
                <a:gd name="T15" fmla="*/ 0 h 4"/>
                <a:gd name="T16" fmla="*/ 2 w 4"/>
                <a:gd name="T17" fmla="*/ 0 h 4"/>
                <a:gd name="T18" fmla="*/ 2 w 4"/>
                <a:gd name="T19" fmla="*/ 0 h 4"/>
                <a:gd name="T20" fmla="*/ 2 w 4"/>
                <a:gd name="T21" fmla="*/ 2 h 4"/>
                <a:gd name="T22" fmla="*/ 2 w 4"/>
                <a:gd name="T23" fmla="*/ 2 h 4"/>
                <a:gd name="T24" fmla="*/ 2 w 4"/>
                <a:gd name="T25" fmla="*/ 2 h 4"/>
                <a:gd name="T26" fmla="*/ 2 w 4"/>
                <a:gd name="T27" fmla="*/ 2 h 4"/>
                <a:gd name="T28" fmla="*/ 2 w 4"/>
                <a:gd name="T29" fmla="*/ 0 h 4"/>
                <a:gd name="T30" fmla="*/ 2 w 4"/>
                <a:gd name="T31" fmla="*/ 0 h 4"/>
                <a:gd name="T32" fmla="*/ 2 w 4"/>
                <a:gd name="T33" fmla="*/ 2 h 4"/>
                <a:gd name="T34" fmla="*/ 2 w 4"/>
                <a:gd name="T35" fmla="*/ 2 h 4"/>
                <a:gd name="T36" fmla="*/ 2 w 4"/>
                <a:gd name="T37" fmla="*/ 2 h 4"/>
                <a:gd name="T38" fmla="*/ 2 w 4"/>
                <a:gd name="T39" fmla="*/ 2 h 4"/>
                <a:gd name="T40" fmla="*/ 2 w 4"/>
                <a:gd name="T41" fmla="*/ 2 h 4"/>
                <a:gd name="T42" fmla="*/ 2 w 4"/>
                <a:gd name="T4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" h="4">
                  <a:moveTo>
                    <a:pt x="2" y="2"/>
                  </a:moveTo>
                  <a:lnTo>
                    <a:pt x="4" y="2"/>
                  </a:lnTo>
                  <a:lnTo>
                    <a:pt x="4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close/>
                  <a:moveTo>
                    <a:pt x="2" y="2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1" name="Freeform 3631">
              <a:extLst>
                <a:ext uri="{FF2B5EF4-FFF2-40B4-BE49-F238E27FC236}">
                  <a16:creationId xmlns:a16="http://schemas.microsoft.com/office/drawing/2014/main" xmlns="" id="{412CBCD3-E39B-4D7C-BE95-30FB2FBF59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16435" y="-1664294"/>
              <a:ext cx="19123" cy="19123"/>
            </a:xfrm>
            <a:custGeom>
              <a:avLst/>
              <a:gdLst>
                <a:gd name="T0" fmla="*/ 2 w 4"/>
                <a:gd name="T1" fmla="*/ 2 h 4"/>
                <a:gd name="T2" fmla="*/ 4 w 4"/>
                <a:gd name="T3" fmla="*/ 2 h 4"/>
                <a:gd name="T4" fmla="*/ 4 w 4"/>
                <a:gd name="T5" fmla="*/ 2 h 4"/>
                <a:gd name="T6" fmla="*/ 2 w 4"/>
                <a:gd name="T7" fmla="*/ 4 h 4"/>
                <a:gd name="T8" fmla="*/ 2 w 4"/>
                <a:gd name="T9" fmla="*/ 4 h 4"/>
                <a:gd name="T10" fmla="*/ 2 w 4"/>
                <a:gd name="T11" fmla="*/ 2 h 4"/>
                <a:gd name="T12" fmla="*/ 0 w 4"/>
                <a:gd name="T13" fmla="*/ 2 h 4"/>
                <a:gd name="T14" fmla="*/ 0 w 4"/>
                <a:gd name="T15" fmla="*/ 0 h 4"/>
                <a:gd name="T16" fmla="*/ 2 w 4"/>
                <a:gd name="T17" fmla="*/ 0 h 4"/>
                <a:gd name="T18" fmla="*/ 2 w 4"/>
                <a:gd name="T19" fmla="*/ 0 h 4"/>
                <a:gd name="T20" fmla="*/ 2 w 4"/>
                <a:gd name="T21" fmla="*/ 2 h 4"/>
                <a:gd name="T22" fmla="*/ 2 w 4"/>
                <a:gd name="T23" fmla="*/ 2 h 4"/>
                <a:gd name="T24" fmla="*/ 2 w 4"/>
                <a:gd name="T25" fmla="*/ 2 h 4"/>
                <a:gd name="T26" fmla="*/ 2 w 4"/>
                <a:gd name="T27" fmla="*/ 2 h 4"/>
                <a:gd name="T28" fmla="*/ 2 w 4"/>
                <a:gd name="T29" fmla="*/ 0 h 4"/>
                <a:gd name="T30" fmla="*/ 2 w 4"/>
                <a:gd name="T31" fmla="*/ 0 h 4"/>
                <a:gd name="T32" fmla="*/ 2 w 4"/>
                <a:gd name="T33" fmla="*/ 2 h 4"/>
                <a:gd name="T34" fmla="*/ 2 w 4"/>
                <a:gd name="T35" fmla="*/ 2 h 4"/>
                <a:gd name="T36" fmla="*/ 2 w 4"/>
                <a:gd name="T37" fmla="*/ 2 h 4"/>
                <a:gd name="T38" fmla="*/ 2 w 4"/>
                <a:gd name="T39" fmla="*/ 2 h 4"/>
                <a:gd name="T40" fmla="*/ 2 w 4"/>
                <a:gd name="T41" fmla="*/ 2 h 4"/>
                <a:gd name="T42" fmla="*/ 2 w 4"/>
                <a:gd name="T4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" h="4">
                  <a:moveTo>
                    <a:pt x="2" y="2"/>
                  </a:moveTo>
                  <a:lnTo>
                    <a:pt x="4" y="2"/>
                  </a:lnTo>
                  <a:lnTo>
                    <a:pt x="4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moveTo>
                    <a:pt x="2" y="2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2" name="Freeform 3632">
              <a:extLst>
                <a:ext uri="{FF2B5EF4-FFF2-40B4-BE49-F238E27FC236}">
                  <a16:creationId xmlns:a16="http://schemas.microsoft.com/office/drawing/2014/main" xmlns="" id="{444250BF-5D49-4378-A669-14E233F6282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5996" y="-1664294"/>
              <a:ext cx="0" cy="9561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2 h 2"/>
                <a:gd name="T4" fmla="*/ 2 h 2"/>
                <a:gd name="T5" fmla="*/ 2 h 2"/>
                <a:gd name="T6" fmla="*/ 2 h 2"/>
                <a:gd name="T7" fmla="*/ 2 h 2"/>
                <a:gd name="T8" fmla="*/ 2 h 2"/>
                <a:gd name="T9" fmla="*/ 0 h 2"/>
                <a:gd name="T10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76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3" name="Freeform 3633">
              <a:extLst>
                <a:ext uri="{FF2B5EF4-FFF2-40B4-BE49-F238E27FC236}">
                  <a16:creationId xmlns:a16="http://schemas.microsoft.com/office/drawing/2014/main" xmlns="" id="{CABFEFAE-D3A4-4021-AE5F-23435C734E1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6873" y="-1688196"/>
              <a:ext cx="9561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0 w 2"/>
                <a:gd name="T4" fmla="*/ 0 w 2"/>
                <a:gd name="T5" fmla="*/ 0 w 2"/>
                <a:gd name="T6" fmla="*/ 2 w 2"/>
                <a:gd name="T7" fmla="*/ 2 w 2"/>
                <a:gd name="T8" fmla="*/ 2 w 2"/>
                <a:gd name="T9" fmla="*/ 2 w 2"/>
                <a:gd name="T10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F76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4" name="Freeform 3634">
              <a:extLst>
                <a:ext uri="{FF2B5EF4-FFF2-40B4-BE49-F238E27FC236}">
                  <a16:creationId xmlns:a16="http://schemas.microsoft.com/office/drawing/2014/main" xmlns="" id="{12B82FD5-9F0A-4C9F-ABF2-8ADCD09B96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06873" y="-1697757"/>
              <a:ext cx="9561" cy="23905"/>
            </a:xfrm>
            <a:custGeom>
              <a:avLst/>
              <a:gdLst>
                <a:gd name="T0" fmla="*/ 2 w 2"/>
                <a:gd name="T1" fmla="*/ 5 h 5"/>
                <a:gd name="T2" fmla="*/ 2 w 2"/>
                <a:gd name="T3" fmla="*/ 5 h 5"/>
                <a:gd name="T4" fmla="*/ 0 w 2"/>
                <a:gd name="T5" fmla="*/ 2 h 5"/>
                <a:gd name="T6" fmla="*/ 0 w 2"/>
                <a:gd name="T7" fmla="*/ 2 h 5"/>
                <a:gd name="T8" fmla="*/ 0 w 2"/>
                <a:gd name="T9" fmla="*/ 2 h 5"/>
                <a:gd name="T10" fmla="*/ 0 w 2"/>
                <a:gd name="T11" fmla="*/ 0 h 5"/>
                <a:gd name="T12" fmla="*/ 2 w 2"/>
                <a:gd name="T13" fmla="*/ 0 h 5"/>
                <a:gd name="T14" fmla="*/ 2 w 2"/>
                <a:gd name="T15" fmla="*/ 2 h 5"/>
                <a:gd name="T16" fmla="*/ 2 w 2"/>
                <a:gd name="T17" fmla="*/ 2 h 5"/>
                <a:gd name="T18" fmla="*/ 2 w 2"/>
                <a:gd name="T19" fmla="*/ 2 h 5"/>
                <a:gd name="T20" fmla="*/ 2 w 2"/>
                <a:gd name="T21" fmla="*/ 5 h 5"/>
                <a:gd name="T22" fmla="*/ 0 w 2"/>
                <a:gd name="T23" fmla="*/ 2 h 5"/>
                <a:gd name="T24" fmla="*/ 2 w 2"/>
                <a:gd name="T25" fmla="*/ 2 h 5"/>
                <a:gd name="T26" fmla="*/ 2 w 2"/>
                <a:gd name="T27" fmla="*/ 2 h 5"/>
                <a:gd name="T28" fmla="*/ 2 w 2"/>
                <a:gd name="T29" fmla="*/ 2 h 5"/>
                <a:gd name="T30" fmla="*/ 2 w 2"/>
                <a:gd name="T31" fmla="*/ 2 h 5"/>
                <a:gd name="T32" fmla="*/ 2 w 2"/>
                <a:gd name="T33" fmla="*/ 2 h 5"/>
                <a:gd name="T34" fmla="*/ 2 w 2"/>
                <a:gd name="T35" fmla="*/ 2 h 5"/>
                <a:gd name="T36" fmla="*/ 0 w 2"/>
                <a:gd name="T37" fmla="*/ 2 h 5"/>
                <a:gd name="T38" fmla="*/ 0 w 2"/>
                <a:gd name="T39" fmla="*/ 2 h 5"/>
                <a:gd name="T40" fmla="*/ 0 w 2"/>
                <a:gd name="T41" fmla="*/ 2 h 5"/>
                <a:gd name="T42" fmla="*/ 0 w 2"/>
                <a:gd name="T4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" h="5">
                  <a:moveTo>
                    <a:pt x="2" y="5"/>
                  </a:moveTo>
                  <a:lnTo>
                    <a:pt x="2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5"/>
                  </a:lnTo>
                  <a:close/>
                  <a:moveTo>
                    <a:pt x="0" y="2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5" name="Freeform 3635">
              <a:extLst>
                <a:ext uri="{FF2B5EF4-FFF2-40B4-BE49-F238E27FC236}">
                  <a16:creationId xmlns:a16="http://schemas.microsoft.com/office/drawing/2014/main" xmlns="" id="{38EC1152-F525-4C1F-9AF7-93046C9883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06873" y="-1697757"/>
              <a:ext cx="9561" cy="23905"/>
            </a:xfrm>
            <a:custGeom>
              <a:avLst/>
              <a:gdLst>
                <a:gd name="T0" fmla="*/ 2 w 2"/>
                <a:gd name="T1" fmla="*/ 5 h 5"/>
                <a:gd name="T2" fmla="*/ 2 w 2"/>
                <a:gd name="T3" fmla="*/ 5 h 5"/>
                <a:gd name="T4" fmla="*/ 0 w 2"/>
                <a:gd name="T5" fmla="*/ 2 h 5"/>
                <a:gd name="T6" fmla="*/ 0 w 2"/>
                <a:gd name="T7" fmla="*/ 2 h 5"/>
                <a:gd name="T8" fmla="*/ 0 w 2"/>
                <a:gd name="T9" fmla="*/ 2 h 5"/>
                <a:gd name="T10" fmla="*/ 0 w 2"/>
                <a:gd name="T11" fmla="*/ 0 h 5"/>
                <a:gd name="T12" fmla="*/ 2 w 2"/>
                <a:gd name="T13" fmla="*/ 0 h 5"/>
                <a:gd name="T14" fmla="*/ 2 w 2"/>
                <a:gd name="T15" fmla="*/ 2 h 5"/>
                <a:gd name="T16" fmla="*/ 2 w 2"/>
                <a:gd name="T17" fmla="*/ 2 h 5"/>
                <a:gd name="T18" fmla="*/ 2 w 2"/>
                <a:gd name="T19" fmla="*/ 2 h 5"/>
                <a:gd name="T20" fmla="*/ 2 w 2"/>
                <a:gd name="T21" fmla="*/ 5 h 5"/>
                <a:gd name="T22" fmla="*/ 0 w 2"/>
                <a:gd name="T23" fmla="*/ 2 h 5"/>
                <a:gd name="T24" fmla="*/ 2 w 2"/>
                <a:gd name="T25" fmla="*/ 2 h 5"/>
                <a:gd name="T26" fmla="*/ 2 w 2"/>
                <a:gd name="T27" fmla="*/ 2 h 5"/>
                <a:gd name="T28" fmla="*/ 2 w 2"/>
                <a:gd name="T29" fmla="*/ 2 h 5"/>
                <a:gd name="T30" fmla="*/ 2 w 2"/>
                <a:gd name="T31" fmla="*/ 2 h 5"/>
                <a:gd name="T32" fmla="*/ 2 w 2"/>
                <a:gd name="T33" fmla="*/ 2 h 5"/>
                <a:gd name="T34" fmla="*/ 2 w 2"/>
                <a:gd name="T35" fmla="*/ 2 h 5"/>
                <a:gd name="T36" fmla="*/ 0 w 2"/>
                <a:gd name="T37" fmla="*/ 2 h 5"/>
                <a:gd name="T38" fmla="*/ 0 w 2"/>
                <a:gd name="T39" fmla="*/ 2 h 5"/>
                <a:gd name="T40" fmla="*/ 0 w 2"/>
                <a:gd name="T41" fmla="*/ 2 h 5"/>
                <a:gd name="T42" fmla="*/ 0 w 2"/>
                <a:gd name="T4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" h="5">
                  <a:moveTo>
                    <a:pt x="2" y="5"/>
                  </a:moveTo>
                  <a:lnTo>
                    <a:pt x="2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5"/>
                  </a:lnTo>
                  <a:moveTo>
                    <a:pt x="0" y="2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6" name="Freeform 3636">
              <a:extLst>
                <a:ext uri="{FF2B5EF4-FFF2-40B4-BE49-F238E27FC236}">
                  <a16:creationId xmlns:a16="http://schemas.microsoft.com/office/drawing/2014/main" xmlns="" id="{CC8B07CA-81CE-4804-8F60-D2C0D27F213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6873" y="-1688196"/>
              <a:ext cx="19123" cy="33466"/>
            </a:xfrm>
            <a:custGeom>
              <a:avLst/>
              <a:gdLst>
                <a:gd name="T0" fmla="*/ 4 w 4"/>
                <a:gd name="T1" fmla="*/ 0 h 7"/>
                <a:gd name="T2" fmla="*/ 4 w 4"/>
                <a:gd name="T3" fmla="*/ 3 h 7"/>
                <a:gd name="T4" fmla="*/ 2 w 4"/>
                <a:gd name="T5" fmla="*/ 7 h 7"/>
                <a:gd name="T6" fmla="*/ 0 w 4"/>
                <a:gd name="T7" fmla="*/ 5 h 7"/>
                <a:gd name="T8" fmla="*/ 4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4" y="0"/>
                  </a:moveTo>
                  <a:lnTo>
                    <a:pt x="4" y="3"/>
                  </a:lnTo>
                  <a:lnTo>
                    <a:pt x="2" y="7"/>
                  </a:lnTo>
                  <a:lnTo>
                    <a:pt x="0" y="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7" name="Freeform 3637">
              <a:extLst>
                <a:ext uri="{FF2B5EF4-FFF2-40B4-BE49-F238E27FC236}">
                  <a16:creationId xmlns:a16="http://schemas.microsoft.com/office/drawing/2014/main" xmlns="" id="{DCC8B4F3-61C5-421C-9966-18E92D7C5A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54680" y="-1845960"/>
              <a:ext cx="129080" cy="181666"/>
            </a:xfrm>
            <a:custGeom>
              <a:avLst/>
              <a:gdLst>
                <a:gd name="T0" fmla="*/ 13 w 13"/>
                <a:gd name="T1" fmla="*/ 13 h 18"/>
                <a:gd name="T2" fmla="*/ 7 w 13"/>
                <a:gd name="T3" fmla="*/ 16 h 18"/>
                <a:gd name="T4" fmla="*/ 0 w 13"/>
                <a:gd name="T5" fmla="*/ 6 h 18"/>
                <a:gd name="T6" fmla="*/ 7 w 13"/>
                <a:gd name="T7" fmla="*/ 2 h 18"/>
                <a:gd name="T8" fmla="*/ 5 w 13"/>
                <a:gd name="T9" fmla="*/ 9 h 18"/>
                <a:gd name="T10" fmla="*/ 4 w 13"/>
                <a:gd name="T11" fmla="*/ 9 h 18"/>
                <a:gd name="T12" fmla="*/ 5 w 13"/>
                <a:gd name="T13" fmla="*/ 8 h 18"/>
                <a:gd name="T14" fmla="*/ 5 w 13"/>
                <a:gd name="T15" fmla="*/ 6 h 18"/>
                <a:gd name="T16" fmla="*/ 3 w 13"/>
                <a:gd name="T17" fmla="*/ 5 h 18"/>
                <a:gd name="T18" fmla="*/ 3 w 13"/>
                <a:gd name="T19" fmla="*/ 6 h 18"/>
                <a:gd name="T20" fmla="*/ 4 w 13"/>
                <a:gd name="T21" fmla="*/ 6 h 18"/>
                <a:gd name="T22" fmla="*/ 4 w 13"/>
                <a:gd name="T23" fmla="*/ 6 h 18"/>
                <a:gd name="T24" fmla="*/ 4 w 13"/>
                <a:gd name="T25" fmla="*/ 7 h 18"/>
                <a:gd name="T26" fmla="*/ 3 w 13"/>
                <a:gd name="T27" fmla="*/ 8 h 18"/>
                <a:gd name="T28" fmla="*/ 5 w 13"/>
                <a:gd name="T29" fmla="*/ 10 h 18"/>
                <a:gd name="T30" fmla="*/ 7 w 13"/>
                <a:gd name="T31" fmla="*/ 10 h 18"/>
                <a:gd name="T32" fmla="*/ 6 w 13"/>
                <a:gd name="T33" fmla="*/ 8 h 18"/>
                <a:gd name="T34" fmla="*/ 6 w 13"/>
                <a:gd name="T35" fmla="*/ 8 h 18"/>
                <a:gd name="T36" fmla="*/ 7 w 13"/>
                <a:gd name="T37" fmla="*/ 8 h 18"/>
                <a:gd name="T38" fmla="*/ 6 w 13"/>
                <a:gd name="T39" fmla="*/ 6 h 18"/>
                <a:gd name="T40" fmla="*/ 6 w 13"/>
                <a:gd name="T41" fmla="*/ 9 h 18"/>
                <a:gd name="T42" fmla="*/ 6 w 13"/>
                <a:gd name="T43" fmla="*/ 9 h 18"/>
                <a:gd name="T44" fmla="*/ 7 w 13"/>
                <a:gd name="T45" fmla="*/ 10 h 18"/>
                <a:gd name="T46" fmla="*/ 6 w 13"/>
                <a:gd name="T47" fmla="*/ 10 h 18"/>
                <a:gd name="T48" fmla="*/ 6 w 13"/>
                <a:gd name="T49" fmla="*/ 9 h 18"/>
                <a:gd name="T50" fmla="*/ 5 w 13"/>
                <a:gd name="T51" fmla="*/ 9 h 18"/>
                <a:gd name="T52" fmla="*/ 6 w 13"/>
                <a:gd name="T53" fmla="*/ 11 h 18"/>
                <a:gd name="T54" fmla="*/ 8 w 13"/>
                <a:gd name="T55" fmla="*/ 11 h 18"/>
                <a:gd name="T56" fmla="*/ 10 w 13"/>
                <a:gd name="T57" fmla="*/ 10 h 18"/>
                <a:gd name="T58" fmla="*/ 8 w 13"/>
                <a:gd name="T59" fmla="*/ 11 h 18"/>
                <a:gd name="T60" fmla="*/ 10 w 13"/>
                <a:gd name="T61" fmla="*/ 12 h 18"/>
                <a:gd name="T62" fmla="*/ 10 w 13"/>
                <a:gd name="T63" fmla="*/ 11 h 18"/>
                <a:gd name="T64" fmla="*/ 9 w 13"/>
                <a:gd name="T65" fmla="*/ 11 h 18"/>
                <a:gd name="T66" fmla="*/ 9 w 13"/>
                <a:gd name="T67" fmla="*/ 12 h 18"/>
                <a:gd name="T68" fmla="*/ 10 w 13"/>
                <a:gd name="T69" fmla="*/ 13 h 18"/>
                <a:gd name="T70" fmla="*/ 8 w 13"/>
                <a:gd name="T71" fmla="*/ 9 h 18"/>
                <a:gd name="T72" fmla="*/ 9 w 13"/>
                <a:gd name="T73" fmla="*/ 10 h 18"/>
                <a:gd name="T74" fmla="*/ 9 w 13"/>
                <a:gd name="T75" fmla="*/ 9 h 18"/>
                <a:gd name="T76" fmla="*/ 8 w 13"/>
                <a:gd name="T77" fmla="*/ 8 h 18"/>
                <a:gd name="T78" fmla="*/ 8 w 13"/>
                <a:gd name="T79" fmla="*/ 8 h 18"/>
                <a:gd name="T80" fmla="*/ 8 w 13"/>
                <a:gd name="T8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" h="18">
                  <a:moveTo>
                    <a:pt x="7" y="2"/>
                  </a:moveTo>
                  <a:cubicBezTo>
                    <a:pt x="10" y="4"/>
                    <a:pt x="13" y="9"/>
                    <a:pt x="13" y="13"/>
                  </a:cubicBezTo>
                  <a:cubicBezTo>
                    <a:pt x="13" y="17"/>
                    <a:pt x="10" y="18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1"/>
                    <a:pt x="3" y="0"/>
                    <a:pt x="7" y="2"/>
                  </a:cubicBezTo>
                  <a:close/>
                  <a:moveTo>
                    <a:pt x="5" y="10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5" y="10"/>
                    <a:pt x="5" y="10"/>
                    <a:pt x="5" y="10"/>
                  </a:cubicBezTo>
                  <a:moveTo>
                    <a:pt x="7" y="11"/>
                  </a:move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moveTo>
                    <a:pt x="8" y="11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8" y="11"/>
                    <a:pt x="8" y="11"/>
                    <a:pt x="8" y="11"/>
                  </a:cubicBezTo>
                  <a:moveTo>
                    <a:pt x="10" y="12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2"/>
                    <a:pt x="10" y="12"/>
                  </a:cubicBezTo>
                  <a:moveTo>
                    <a:pt x="8" y="9"/>
                  </a:move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</a:path>
              </a:pathLst>
            </a:custGeom>
            <a:solidFill>
              <a:srgbClr val="2632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8" name="Freeform 3638">
              <a:extLst>
                <a:ext uri="{FF2B5EF4-FFF2-40B4-BE49-F238E27FC236}">
                  <a16:creationId xmlns:a16="http://schemas.microsoft.com/office/drawing/2014/main" xmlns="" id="{ECA47AF3-38B0-4075-9F50-2EDBAD992A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5515" y="-1736003"/>
              <a:ext cx="9561" cy="956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2 h 2"/>
                <a:gd name="T4" fmla="*/ 2 w 2"/>
                <a:gd name="T5" fmla="*/ 2 h 2"/>
                <a:gd name="T6" fmla="*/ 2 w 2"/>
                <a:gd name="T7" fmla="*/ 2 h 2"/>
                <a:gd name="T8" fmla="*/ 2 w 2"/>
                <a:gd name="T9" fmla="*/ 2 h 2"/>
                <a:gd name="T10" fmla="*/ 2 w 2"/>
                <a:gd name="T11" fmla="*/ 2 h 2"/>
                <a:gd name="T12" fmla="*/ 0 w 2"/>
                <a:gd name="T13" fmla="*/ 2 h 2"/>
                <a:gd name="T14" fmla="*/ 0 w 2"/>
                <a:gd name="T15" fmla="*/ 2 h 2"/>
                <a:gd name="T16" fmla="*/ 0 w 2"/>
                <a:gd name="T17" fmla="*/ 2 h 2"/>
                <a:gd name="T18" fmla="*/ 0 w 2"/>
                <a:gd name="T19" fmla="*/ 0 h 2"/>
                <a:gd name="T20" fmla="*/ 2 w 2"/>
                <a:gd name="T2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632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9" name="Freeform 3639">
              <a:extLst>
                <a:ext uri="{FF2B5EF4-FFF2-40B4-BE49-F238E27FC236}">
                  <a16:creationId xmlns:a16="http://schemas.microsoft.com/office/drawing/2014/main" xmlns="" id="{653E231B-DE0C-4D1B-BAC5-807F81BEE2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35953" y="-1764687"/>
              <a:ext cx="9561" cy="19123"/>
            </a:xfrm>
            <a:custGeom>
              <a:avLst/>
              <a:gdLst>
                <a:gd name="T0" fmla="*/ 2 w 2"/>
                <a:gd name="T1" fmla="*/ 4 h 4"/>
                <a:gd name="T2" fmla="*/ 0 w 2"/>
                <a:gd name="T3" fmla="*/ 4 h 4"/>
                <a:gd name="T4" fmla="*/ 0 w 2"/>
                <a:gd name="T5" fmla="*/ 2 h 4"/>
                <a:gd name="T6" fmla="*/ 0 w 2"/>
                <a:gd name="T7" fmla="*/ 2 h 4"/>
                <a:gd name="T8" fmla="*/ 0 w 2"/>
                <a:gd name="T9" fmla="*/ 0 h 4"/>
                <a:gd name="T10" fmla="*/ 0 w 2"/>
                <a:gd name="T11" fmla="*/ 0 h 4"/>
                <a:gd name="T12" fmla="*/ 0 w 2"/>
                <a:gd name="T13" fmla="*/ 0 h 4"/>
                <a:gd name="T14" fmla="*/ 2 w 2"/>
                <a:gd name="T15" fmla="*/ 2 h 4"/>
                <a:gd name="T16" fmla="*/ 2 w 2"/>
                <a:gd name="T17" fmla="*/ 2 h 4"/>
                <a:gd name="T18" fmla="*/ 2 w 2"/>
                <a:gd name="T19" fmla="*/ 2 h 4"/>
                <a:gd name="T20" fmla="*/ 2 w 2"/>
                <a:gd name="T21" fmla="*/ 4 h 4"/>
                <a:gd name="T22" fmla="*/ 0 w 2"/>
                <a:gd name="T23" fmla="*/ 2 h 4"/>
                <a:gd name="T24" fmla="*/ 0 w 2"/>
                <a:gd name="T25" fmla="*/ 2 h 4"/>
                <a:gd name="T26" fmla="*/ 0 w 2"/>
                <a:gd name="T27" fmla="*/ 2 h 4"/>
                <a:gd name="T28" fmla="*/ 2 w 2"/>
                <a:gd name="T29" fmla="*/ 2 h 4"/>
                <a:gd name="T30" fmla="*/ 2 w 2"/>
                <a:gd name="T31" fmla="*/ 2 h 4"/>
                <a:gd name="T32" fmla="*/ 0 w 2"/>
                <a:gd name="T33" fmla="*/ 2 h 4"/>
                <a:gd name="T34" fmla="*/ 0 w 2"/>
                <a:gd name="T35" fmla="*/ 0 h 4"/>
                <a:gd name="T36" fmla="*/ 0 w 2"/>
                <a:gd name="T37" fmla="*/ 0 h 4"/>
                <a:gd name="T38" fmla="*/ 0 w 2"/>
                <a:gd name="T39" fmla="*/ 2 h 4"/>
                <a:gd name="T40" fmla="*/ 0 w 2"/>
                <a:gd name="T41" fmla="*/ 2 h 4"/>
                <a:gd name="T42" fmla="*/ 0 w 2"/>
                <a:gd name="T4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4"/>
                  </a:lnTo>
                  <a:close/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0" name="Freeform 3640">
              <a:extLst>
                <a:ext uri="{FF2B5EF4-FFF2-40B4-BE49-F238E27FC236}">
                  <a16:creationId xmlns:a16="http://schemas.microsoft.com/office/drawing/2014/main" xmlns="" id="{A95FA535-E6DB-4546-A902-073B92BFF0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35953" y="-1764687"/>
              <a:ext cx="9561" cy="19123"/>
            </a:xfrm>
            <a:custGeom>
              <a:avLst/>
              <a:gdLst>
                <a:gd name="T0" fmla="*/ 2 w 2"/>
                <a:gd name="T1" fmla="*/ 4 h 4"/>
                <a:gd name="T2" fmla="*/ 0 w 2"/>
                <a:gd name="T3" fmla="*/ 4 h 4"/>
                <a:gd name="T4" fmla="*/ 0 w 2"/>
                <a:gd name="T5" fmla="*/ 2 h 4"/>
                <a:gd name="T6" fmla="*/ 0 w 2"/>
                <a:gd name="T7" fmla="*/ 2 h 4"/>
                <a:gd name="T8" fmla="*/ 0 w 2"/>
                <a:gd name="T9" fmla="*/ 0 h 4"/>
                <a:gd name="T10" fmla="*/ 0 w 2"/>
                <a:gd name="T11" fmla="*/ 0 h 4"/>
                <a:gd name="T12" fmla="*/ 0 w 2"/>
                <a:gd name="T13" fmla="*/ 0 h 4"/>
                <a:gd name="T14" fmla="*/ 2 w 2"/>
                <a:gd name="T15" fmla="*/ 2 h 4"/>
                <a:gd name="T16" fmla="*/ 2 w 2"/>
                <a:gd name="T17" fmla="*/ 2 h 4"/>
                <a:gd name="T18" fmla="*/ 2 w 2"/>
                <a:gd name="T19" fmla="*/ 2 h 4"/>
                <a:gd name="T20" fmla="*/ 2 w 2"/>
                <a:gd name="T21" fmla="*/ 4 h 4"/>
                <a:gd name="T22" fmla="*/ 0 w 2"/>
                <a:gd name="T23" fmla="*/ 2 h 4"/>
                <a:gd name="T24" fmla="*/ 0 w 2"/>
                <a:gd name="T25" fmla="*/ 2 h 4"/>
                <a:gd name="T26" fmla="*/ 0 w 2"/>
                <a:gd name="T27" fmla="*/ 2 h 4"/>
                <a:gd name="T28" fmla="*/ 2 w 2"/>
                <a:gd name="T29" fmla="*/ 2 h 4"/>
                <a:gd name="T30" fmla="*/ 2 w 2"/>
                <a:gd name="T31" fmla="*/ 2 h 4"/>
                <a:gd name="T32" fmla="*/ 0 w 2"/>
                <a:gd name="T33" fmla="*/ 2 h 4"/>
                <a:gd name="T34" fmla="*/ 0 w 2"/>
                <a:gd name="T35" fmla="*/ 0 h 4"/>
                <a:gd name="T36" fmla="*/ 0 w 2"/>
                <a:gd name="T37" fmla="*/ 0 h 4"/>
                <a:gd name="T38" fmla="*/ 0 w 2"/>
                <a:gd name="T39" fmla="*/ 2 h 4"/>
                <a:gd name="T40" fmla="*/ 0 w 2"/>
                <a:gd name="T41" fmla="*/ 2 h 4"/>
                <a:gd name="T42" fmla="*/ 0 w 2"/>
                <a:gd name="T4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4"/>
                  </a:lnTo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1" name="Freeform 3641">
              <a:extLst>
                <a:ext uri="{FF2B5EF4-FFF2-40B4-BE49-F238E27FC236}">
                  <a16:creationId xmlns:a16="http://schemas.microsoft.com/office/drawing/2014/main" xmlns="" id="{9575A5B3-4EC3-4C9E-93F9-C31573F2520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5953" y="-1764687"/>
              <a:ext cx="9561" cy="9561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0 w 2"/>
                <a:gd name="T7" fmla="*/ 2 h 2"/>
                <a:gd name="T8" fmla="*/ 0 w 2"/>
                <a:gd name="T9" fmla="*/ 2 h 2"/>
                <a:gd name="T10" fmla="*/ 0 w 2"/>
                <a:gd name="T11" fmla="*/ 0 h 2"/>
                <a:gd name="T12" fmla="*/ 0 w 2"/>
                <a:gd name="T13" fmla="*/ 0 h 2"/>
                <a:gd name="T14" fmla="*/ 0 w 2"/>
                <a:gd name="T15" fmla="*/ 2 h 2"/>
                <a:gd name="T16" fmla="*/ 2 w 2"/>
                <a:gd name="T17" fmla="*/ 2 h 2"/>
                <a:gd name="T18" fmla="*/ 2 w 2"/>
                <a:gd name="T19" fmla="*/ 2 h 2"/>
                <a:gd name="T20" fmla="*/ 0 w 2"/>
                <a:gd name="T2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2632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2" name="Freeform 3642">
              <a:extLst>
                <a:ext uri="{FF2B5EF4-FFF2-40B4-BE49-F238E27FC236}">
                  <a16:creationId xmlns:a16="http://schemas.microsoft.com/office/drawing/2014/main" xmlns="" id="{0EAA5168-7B31-47D0-9623-C118072E71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54680" y="-1707319"/>
              <a:ext cx="172104" cy="267718"/>
            </a:xfrm>
            <a:custGeom>
              <a:avLst/>
              <a:gdLst>
                <a:gd name="T0" fmla="*/ 17 w 17"/>
                <a:gd name="T1" fmla="*/ 19 h 27"/>
                <a:gd name="T2" fmla="*/ 0 w 17"/>
                <a:gd name="T3" fmla="*/ 9 h 27"/>
                <a:gd name="T4" fmla="*/ 0 w 17"/>
                <a:gd name="T5" fmla="*/ 0 h 27"/>
                <a:gd name="T6" fmla="*/ 7 w 17"/>
                <a:gd name="T7" fmla="*/ 12 h 27"/>
                <a:gd name="T8" fmla="*/ 5 w 17"/>
                <a:gd name="T9" fmla="*/ 10 h 27"/>
                <a:gd name="T10" fmla="*/ 7 w 17"/>
                <a:gd name="T11" fmla="*/ 12 h 27"/>
                <a:gd name="T12" fmla="*/ 6 w 17"/>
                <a:gd name="T13" fmla="*/ 14 h 27"/>
                <a:gd name="T14" fmla="*/ 7 w 17"/>
                <a:gd name="T15" fmla="*/ 15 h 27"/>
                <a:gd name="T16" fmla="*/ 7 w 17"/>
                <a:gd name="T17" fmla="*/ 13 h 27"/>
                <a:gd name="T18" fmla="*/ 10 w 17"/>
                <a:gd name="T19" fmla="*/ 16 h 27"/>
                <a:gd name="T20" fmla="*/ 10 w 17"/>
                <a:gd name="T21" fmla="*/ 14 h 27"/>
                <a:gd name="T22" fmla="*/ 9 w 17"/>
                <a:gd name="T23" fmla="*/ 13 h 27"/>
                <a:gd name="T24" fmla="*/ 8 w 17"/>
                <a:gd name="T25" fmla="*/ 13 h 27"/>
                <a:gd name="T26" fmla="*/ 10 w 17"/>
                <a:gd name="T27" fmla="*/ 13 h 27"/>
                <a:gd name="T28" fmla="*/ 8 w 17"/>
                <a:gd name="T29" fmla="*/ 12 h 27"/>
                <a:gd name="T30" fmla="*/ 8 w 17"/>
                <a:gd name="T31" fmla="*/ 14 h 27"/>
                <a:gd name="T32" fmla="*/ 9 w 17"/>
                <a:gd name="T33" fmla="*/ 14 h 27"/>
                <a:gd name="T34" fmla="*/ 9 w 17"/>
                <a:gd name="T35" fmla="*/ 15 h 27"/>
                <a:gd name="T36" fmla="*/ 9 w 17"/>
                <a:gd name="T37" fmla="*/ 15 h 27"/>
                <a:gd name="T38" fmla="*/ 8 w 17"/>
                <a:gd name="T39" fmla="*/ 15 h 27"/>
                <a:gd name="T40" fmla="*/ 8 w 17"/>
                <a:gd name="T41" fmla="*/ 14 h 27"/>
                <a:gd name="T42" fmla="*/ 9 w 17"/>
                <a:gd name="T43" fmla="*/ 16 h 27"/>
                <a:gd name="T44" fmla="*/ 11 w 17"/>
                <a:gd name="T45" fmla="*/ 16 h 27"/>
                <a:gd name="T46" fmla="*/ 12 w 17"/>
                <a:gd name="T47" fmla="*/ 15 h 27"/>
                <a:gd name="T48" fmla="*/ 11 w 17"/>
                <a:gd name="T49" fmla="*/ 16 h 27"/>
                <a:gd name="T50" fmla="*/ 11 w 17"/>
                <a:gd name="T51" fmla="*/ 15 h 27"/>
                <a:gd name="T52" fmla="*/ 11 w 17"/>
                <a:gd name="T53" fmla="*/ 15 h 27"/>
                <a:gd name="T54" fmla="*/ 11 w 17"/>
                <a:gd name="T55" fmla="*/ 14 h 27"/>
                <a:gd name="T56" fmla="*/ 10 w 17"/>
                <a:gd name="T57" fmla="*/ 13 h 27"/>
                <a:gd name="T58" fmla="*/ 10 w 17"/>
                <a:gd name="T59" fmla="*/ 14 h 27"/>
                <a:gd name="T60" fmla="*/ 13 w 17"/>
                <a:gd name="T61" fmla="*/ 17 h 27"/>
                <a:gd name="T62" fmla="*/ 13 w 17"/>
                <a:gd name="T63" fmla="*/ 17 h 27"/>
                <a:gd name="T64" fmla="*/ 12 w 17"/>
                <a:gd name="T65" fmla="*/ 16 h 27"/>
                <a:gd name="T66" fmla="*/ 12 w 17"/>
                <a:gd name="T67" fmla="*/ 17 h 27"/>
                <a:gd name="T68" fmla="*/ 12 w 17"/>
                <a:gd name="T69" fmla="*/ 18 h 27"/>
                <a:gd name="T70" fmla="*/ 13 w 17"/>
                <a:gd name="T71" fmla="*/ 1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" h="27">
                  <a:moveTo>
                    <a:pt x="9" y="4"/>
                  </a:moveTo>
                  <a:cubicBezTo>
                    <a:pt x="14" y="7"/>
                    <a:pt x="17" y="14"/>
                    <a:pt x="17" y="19"/>
                  </a:cubicBezTo>
                  <a:cubicBezTo>
                    <a:pt x="17" y="25"/>
                    <a:pt x="14" y="27"/>
                    <a:pt x="9" y="24"/>
                  </a:cubicBezTo>
                  <a:cubicBezTo>
                    <a:pt x="4" y="21"/>
                    <a:pt x="0" y="15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4"/>
                    <a:pt x="9" y="4"/>
                    <a:pt x="9" y="4"/>
                  </a:cubicBezTo>
                  <a:close/>
                  <a:moveTo>
                    <a:pt x="7" y="12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6" y="12"/>
                    <a:pt x="6" y="12"/>
                  </a:cubicBezTo>
                  <a:cubicBezTo>
                    <a:pt x="6" y="13"/>
                    <a:pt x="6" y="13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7" y="13"/>
                  </a:cubicBezTo>
                  <a:cubicBezTo>
                    <a:pt x="7" y="12"/>
                    <a:pt x="7" y="12"/>
                    <a:pt x="7" y="12"/>
                  </a:cubicBezTo>
                  <a:moveTo>
                    <a:pt x="10" y="16"/>
                  </a:moveTo>
                  <a:cubicBezTo>
                    <a:pt x="10" y="16"/>
                    <a:pt x="10" y="16"/>
                    <a:pt x="10" y="15"/>
                  </a:cubicBezTo>
                  <a:cubicBezTo>
                    <a:pt x="10" y="15"/>
                    <a:pt x="10" y="14"/>
                    <a:pt x="10" y="14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0" y="16"/>
                    <a:pt x="10" y="16"/>
                  </a:cubicBezTo>
                  <a:moveTo>
                    <a:pt x="11" y="16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6"/>
                    <a:pt x="11" y="16"/>
                    <a:pt x="11" y="16"/>
                  </a:cubicBezTo>
                  <a:moveTo>
                    <a:pt x="10" y="14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moveTo>
                    <a:pt x="13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7"/>
                    <a:pt x="13" y="17"/>
                    <a:pt x="13" y="17"/>
                  </a:cubicBezTo>
                </a:path>
              </a:pathLst>
            </a:custGeom>
            <a:solidFill>
              <a:srgbClr val="B4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3" name="Freeform 3643">
              <a:extLst>
                <a:ext uri="{FF2B5EF4-FFF2-40B4-BE49-F238E27FC236}">
                  <a16:creationId xmlns:a16="http://schemas.microsoft.com/office/drawing/2014/main" xmlns="" id="{5C801DB9-917B-4118-BB74-C85F4F3C47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74199" y="-1544776"/>
              <a:ext cx="9561" cy="19123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2 h 4"/>
                <a:gd name="T4" fmla="*/ 2 w 2"/>
                <a:gd name="T5" fmla="*/ 2 h 4"/>
                <a:gd name="T6" fmla="*/ 2 w 2"/>
                <a:gd name="T7" fmla="*/ 4 h 4"/>
                <a:gd name="T8" fmla="*/ 0 w 2"/>
                <a:gd name="T9" fmla="*/ 4 h 4"/>
                <a:gd name="T10" fmla="*/ 0 w 2"/>
                <a:gd name="T11" fmla="*/ 2 h 4"/>
                <a:gd name="T12" fmla="*/ 0 w 2"/>
                <a:gd name="T13" fmla="*/ 2 h 4"/>
                <a:gd name="T14" fmla="*/ 0 w 2"/>
                <a:gd name="T15" fmla="*/ 2 h 4"/>
                <a:gd name="T16" fmla="*/ 0 w 2"/>
                <a:gd name="T17" fmla="*/ 0 h 4"/>
                <a:gd name="T18" fmla="*/ 0 w 2"/>
                <a:gd name="T19" fmla="*/ 0 h 4"/>
                <a:gd name="T20" fmla="*/ 2 w 2"/>
                <a:gd name="T21" fmla="*/ 2 h 4"/>
                <a:gd name="T22" fmla="*/ 2 w 2"/>
                <a:gd name="T23" fmla="*/ 2 h 4"/>
                <a:gd name="T24" fmla="*/ 2 w 2"/>
                <a:gd name="T25" fmla="*/ 2 h 4"/>
                <a:gd name="T26" fmla="*/ 0 w 2"/>
                <a:gd name="T27" fmla="*/ 2 h 4"/>
                <a:gd name="T28" fmla="*/ 0 w 2"/>
                <a:gd name="T29" fmla="*/ 2 h 4"/>
                <a:gd name="T30" fmla="*/ 0 w 2"/>
                <a:gd name="T31" fmla="*/ 2 h 4"/>
                <a:gd name="T32" fmla="*/ 0 w 2"/>
                <a:gd name="T33" fmla="*/ 2 h 4"/>
                <a:gd name="T34" fmla="*/ 0 w 2"/>
                <a:gd name="T35" fmla="*/ 2 h 4"/>
                <a:gd name="T36" fmla="*/ 0 w 2"/>
                <a:gd name="T37" fmla="*/ 2 h 4"/>
                <a:gd name="T38" fmla="*/ 0 w 2"/>
                <a:gd name="T39" fmla="*/ 2 h 4"/>
                <a:gd name="T40" fmla="*/ 0 w 2"/>
                <a:gd name="T41" fmla="*/ 2 h 4"/>
                <a:gd name="T42" fmla="*/ 2 w 2"/>
                <a:gd name="T4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  <a:close/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4" name="Freeform 3644">
              <a:extLst>
                <a:ext uri="{FF2B5EF4-FFF2-40B4-BE49-F238E27FC236}">
                  <a16:creationId xmlns:a16="http://schemas.microsoft.com/office/drawing/2014/main" xmlns="" id="{99A12409-0C51-4A29-A6E5-9064E06CAD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74199" y="-1544776"/>
              <a:ext cx="9561" cy="19123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2 h 4"/>
                <a:gd name="T4" fmla="*/ 2 w 2"/>
                <a:gd name="T5" fmla="*/ 2 h 4"/>
                <a:gd name="T6" fmla="*/ 2 w 2"/>
                <a:gd name="T7" fmla="*/ 4 h 4"/>
                <a:gd name="T8" fmla="*/ 0 w 2"/>
                <a:gd name="T9" fmla="*/ 4 h 4"/>
                <a:gd name="T10" fmla="*/ 0 w 2"/>
                <a:gd name="T11" fmla="*/ 2 h 4"/>
                <a:gd name="T12" fmla="*/ 0 w 2"/>
                <a:gd name="T13" fmla="*/ 2 h 4"/>
                <a:gd name="T14" fmla="*/ 0 w 2"/>
                <a:gd name="T15" fmla="*/ 2 h 4"/>
                <a:gd name="T16" fmla="*/ 0 w 2"/>
                <a:gd name="T17" fmla="*/ 0 h 4"/>
                <a:gd name="T18" fmla="*/ 0 w 2"/>
                <a:gd name="T19" fmla="*/ 0 h 4"/>
                <a:gd name="T20" fmla="*/ 2 w 2"/>
                <a:gd name="T21" fmla="*/ 2 h 4"/>
                <a:gd name="T22" fmla="*/ 2 w 2"/>
                <a:gd name="T23" fmla="*/ 2 h 4"/>
                <a:gd name="T24" fmla="*/ 2 w 2"/>
                <a:gd name="T25" fmla="*/ 2 h 4"/>
                <a:gd name="T26" fmla="*/ 0 w 2"/>
                <a:gd name="T27" fmla="*/ 2 h 4"/>
                <a:gd name="T28" fmla="*/ 0 w 2"/>
                <a:gd name="T29" fmla="*/ 2 h 4"/>
                <a:gd name="T30" fmla="*/ 0 w 2"/>
                <a:gd name="T31" fmla="*/ 2 h 4"/>
                <a:gd name="T32" fmla="*/ 0 w 2"/>
                <a:gd name="T33" fmla="*/ 2 h 4"/>
                <a:gd name="T34" fmla="*/ 0 w 2"/>
                <a:gd name="T35" fmla="*/ 2 h 4"/>
                <a:gd name="T36" fmla="*/ 0 w 2"/>
                <a:gd name="T37" fmla="*/ 2 h 4"/>
                <a:gd name="T38" fmla="*/ 0 w 2"/>
                <a:gd name="T39" fmla="*/ 2 h 4"/>
                <a:gd name="T40" fmla="*/ 0 w 2"/>
                <a:gd name="T41" fmla="*/ 2 h 4"/>
                <a:gd name="T42" fmla="*/ 2 w 2"/>
                <a:gd name="T4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5" name="Freeform 3645">
              <a:extLst>
                <a:ext uri="{FF2B5EF4-FFF2-40B4-BE49-F238E27FC236}">
                  <a16:creationId xmlns:a16="http://schemas.microsoft.com/office/drawing/2014/main" xmlns="" id="{C564B876-D1AC-4587-BCAE-CEAF8ACC5E5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4199" y="-1535214"/>
              <a:ext cx="9561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2 w 2"/>
                <a:gd name="T4" fmla="*/ 0 w 2"/>
                <a:gd name="T5" fmla="*/ 0 w 2"/>
                <a:gd name="T6" fmla="*/ 0 w 2"/>
                <a:gd name="T7" fmla="*/ 0 w 2"/>
                <a:gd name="T8" fmla="*/ 0 w 2"/>
                <a:gd name="T9" fmla="*/ 0 w 2"/>
                <a:gd name="T10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4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6" name="Freeform 3646">
              <a:extLst>
                <a:ext uri="{FF2B5EF4-FFF2-40B4-BE49-F238E27FC236}">
                  <a16:creationId xmlns:a16="http://schemas.microsoft.com/office/drawing/2014/main" xmlns="" id="{D18AB947-9621-4244-9348-8BF94DCFAA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55076" y="-1578242"/>
              <a:ext cx="9561" cy="19123"/>
            </a:xfrm>
            <a:custGeom>
              <a:avLst/>
              <a:gdLst>
                <a:gd name="T0" fmla="*/ 2 w 2"/>
                <a:gd name="T1" fmla="*/ 4 h 4"/>
                <a:gd name="T2" fmla="*/ 2 w 2"/>
                <a:gd name="T3" fmla="*/ 4 h 4"/>
                <a:gd name="T4" fmla="*/ 0 w 2"/>
                <a:gd name="T5" fmla="*/ 2 h 4"/>
                <a:gd name="T6" fmla="*/ 0 w 2"/>
                <a:gd name="T7" fmla="*/ 2 h 4"/>
                <a:gd name="T8" fmla="*/ 0 w 2"/>
                <a:gd name="T9" fmla="*/ 2 h 4"/>
                <a:gd name="T10" fmla="*/ 0 w 2"/>
                <a:gd name="T11" fmla="*/ 0 h 4"/>
                <a:gd name="T12" fmla="*/ 2 w 2"/>
                <a:gd name="T13" fmla="*/ 0 h 4"/>
                <a:gd name="T14" fmla="*/ 2 w 2"/>
                <a:gd name="T15" fmla="*/ 2 h 4"/>
                <a:gd name="T16" fmla="*/ 2 w 2"/>
                <a:gd name="T17" fmla="*/ 2 h 4"/>
                <a:gd name="T18" fmla="*/ 2 w 2"/>
                <a:gd name="T19" fmla="*/ 4 h 4"/>
                <a:gd name="T20" fmla="*/ 2 w 2"/>
                <a:gd name="T21" fmla="*/ 4 h 4"/>
                <a:gd name="T22" fmla="*/ 2 w 2"/>
                <a:gd name="T23" fmla="*/ 2 h 4"/>
                <a:gd name="T24" fmla="*/ 2 w 2"/>
                <a:gd name="T25" fmla="*/ 4 h 4"/>
                <a:gd name="T26" fmla="*/ 2 w 2"/>
                <a:gd name="T27" fmla="*/ 4 h 4"/>
                <a:gd name="T28" fmla="*/ 2 w 2"/>
                <a:gd name="T29" fmla="*/ 2 h 4"/>
                <a:gd name="T30" fmla="*/ 2 w 2"/>
                <a:gd name="T31" fmla="*/ 2 h 4"/>
                <a:gd name="T32" fmla="*/ 2 w 2"/>
                <a:gd name="T33" fmla="*/ 2 h 4"/>
                <a:gd name="T34" fmla="*/ 2 w 2"/>
                <a:gd name="T35" fmla="*/ 2 h 4"/>
                <a:gd name="T36" fmla="*/ 2 w 2"/>
                <a:gd name="T37" fmla="*/ 2 h 4"/>
                <a:gd name="T38" fmla="*/ 2 w 2"/>
                <a:gd name="T39" fmla="*/ 2 h 4"/>
                <a:gd name="T40" fmla="*/ 2 w 2"/>
                <a:gd name="T41" fmla="*/ 2 h 4"/>
                <a:gd name="T42" fmla="*/ 2 w 2"/>
                <a:gd name="T4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4"/>
                  </a:lnTo>
                  <a:close/>
                  <a:moveTo>
                    <a:pt x="2" y="2"/>
                  </a:moveTo>
                  <a:lnTo>
                    <a:pt x="2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7" name="Freeform 3647">
              <a:extLst>
                <a:ext uri="{FF2B5EF4-FFF2-40B4-BE49-F238E27FC236}">
                  <a16:creationId xmlns:a16="http://schemas.microsoft.com/office/drawing/2014/main" xmlns="" id="{E949A17E-9BC1-4E4B-A0FC-3F85E4D28D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55076" y="-1578242"/>
              <a:ext cx="9561" cy="19123"/>
            </a:xfrm>
            <a:custGeom>
              <a:avLst/>
              <a:gdLst>
                <a:gd name="T0" fmla="*/ 2 w 2"/>
                <a:gd name="T1" fmla="*/ 4 h 4"/>
                <a:gd name="T2" fmla="*/ 2 w 2"/>
                <a:gd name="T3" fmla="*/ 4 h 4"/>
                <a:gd name="T4" fmla="*/ 0 w 2"/>
                <a:gd name="T5" fmla="*/ 2 h 4"/>
                <a:gd name="T6" fmla="*/ 0 w 2"/>
                <a:gd name="T7" fmla="*/ 2 h 4"/>
                <a:gd name="T8" fmla="*/ 0 w 2"/>
                <a:gd name="T9" fmla="*/ 2 h 4"/>
                <a:gd name="T10" fmla="*/ 0 w 2"/>
                <a:gd name="T11" fmla="*/ 0 h 4"/>
                <a:gd name="T12" fmla="*/ 2 w 2"/>
                <a:gd name="T13" fmla="*/ 0 h 4"/>
                <a:gd name="T14" fmla="*/ 2 w 2"/>
                <a:gd name="T15" fmla="*/ 2 h 4"/>
                <a:gd name="T16" fmla="*/ 2 w 2"/>
                <a:gd name="T17" fmla="*/ 2 h 4"/>
                <a:gd name="T18" fmla="*/ 2 w 2"/>
                <a:gd name="T19" fmla="*/ 4 h 4"/>
                <a:gd name="T20" fmla="*/ 2 w 2"/>
                <a:gd name="T21" fmla="*/ 4 h 4"/>
                <a:gd name="T22" fmla="*/ 2 w 2"/>
                <a:gd name="T23" fmla="*/ 2 h 4"/>
                <a:gd name="T24" fmla="*/ 2 w 2"/>
                <a:gd name="T25" fmla="*/ 4 h 4"/>
                <a:gd name="T26" fmla="*/ 2 w 2"/>
                <a:gd name="T27" fmla="*/ 4 h 4"/>
                <a:gd name="T28" fmla="*/ 2 w 2"/>
                <a:gd name="T29" fmla="*/ 2 h 4"/>
                <a:gd name="T30" fmla="*/ 2 w 2"/>
                <a:gd name="T31" fmla="*/ 2 h 4"/>
                <a:gd name="T32" fmla="*/ 2 w 2"/>
                <a:gd name="T33" fmla="*/ 2 h 4"/>
                <a:gd name="T34" fmla="*/ 2 w 2"/>
                <a:gd name="T35" fmla="*/ 2 h 4"/>
                <a:gd name="T36" fmla="*/ 2 w 2"/>
                <a:gd name="T37" fmla="*/ 2 h 4"/>
                <a:gd name="T38" fmla="*/ 2 w 2"/>
                <a:gd name="T39" fmla="*/ 2 h 4"/>
                <a:gd name="T40" fmla="*/ 2 w 2"/>
                <a:gd name="T41" fmla="*/ 2 h 4"/>
                <a:gd name="T42" fmla="*/ 2 w 2"/>
                <a:gd name="T4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4"/>
                  </a:lnTo>
                  <a:moveTo>
                    <a:pt x="2" y="2"/>
                  </a:moveTo>
                  <a:lnTo>
                    <a:pt x="2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8" name="Freeform 3648">
              <a:extLst>
                <a:ext uri="{FF2B5EF4-FFF2-40B4-BE49-F238E27FC236}">
                  <a16:creationId xmlns:a16="http://schemas.microsoft.com/office/drawing/2014/main" xmlns="" id="{40680183-4EBF-4B8A-A7E6-ACB518E7398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4637" y="-1568680"/>
              <a:ext cx="0" cy="956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0 h 2"/>
                <a:gd name="T5" fmla="*/ 0 h 2"/>
                <a:gd name="T6" fmla="*/ 0 h 2"/>
                <a:gd name="T7" fmla="*/ 0 h 2"/>
                <a:gd name="T8" fmla="*/ 0 h 2"/>
                <a:gd name="T9" fmla="*/ 0 h 2"/>
                <a:gd name="T10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4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9" name="Freeform 3649">
              <a:extLst>
                <a:ext uri="{FF2B5EF4-FFF2-40B4-BE49-F238E27FC236}">
                  <a16:creationId xmlns:a16="http://schemas.microsoft.com/office/drawing/2014/main" xmlns="" id="{FD118093-7A95-44C8-B39D-D4B36FD099B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7269" y="-1606926"/>
              <a:ext cx="19123" cy="47807"/>
            </a:xfrm>
            <a:custGeom>
              <a:avLst/>
              <a:gdLst>
                <a:gd name="T0" fmla="*/ 2 w 2"/>
                <a:gd name="T1" fmla="*/ 1 h 5"/>
                <a:gd name="T2" fmla="*/ 2 w 2"/>
                <a:gd name="T3" fmla="*/ 2 h 5"/>
                <a:gd name="T4" fmla="*/ 2 w 2"/>
                <a:gd name="T5" fmla="*/ 3 h 5"/>
                <a:gd name="T6" fmla="*/ 2 w 2"/>
                <a:gd name="T7" fmla="*/ 4 h 5"/>
                <a:gd name="T8" fmla="*/ 2 w 2"/>
                <a:gd name="T9" fmla="*/ 5 h 5"/>
                <a:gd name="T10" fmla="*/ 1 w 2"/>
                <a:gd name="T11" fmla="*/ 4 h 5"/>
                <a:gd name="T12" fmla="*/ 1 w 2"/>
                <a:gd name="T13" fmla="*/ 4 h 5"/>
                <a:gd name="T14" fmla="*/ 1 w 2"/>
                <a:gd name="T15" fmla="*/ 2 h 5"/>
                <a:gd name="T16" fmla="*/ 2 w 2"/>
                <a:gd name="T17" fmla="*/ 2 h 5"/>
                <a:gd name="T18" fmla="*/ 0 w 2"/>
                <a:gd name="T19" fmla="*/ 1 h 5"/>
                <a:gd name="T20" fmla="*/ 0 w 2"/>
                <a:gd name="T21" fmla="*/ 0 h 5"/>
                <a:gd name="T22" fmla="*/ 2 w 2"/>
                <a:gd name="T2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0" name="Freeform 3650">
              <a:extLst>
                <a:ext uri="{FF2B5EF4-FFF2-40B4-BE49-F238E27FC236}">
                  <a16:creationId xmlns:a16="http://schemas.microsoft.com/office/drawing/2014/main" xmlns="" id="{6EBA2F53-8ED8-49DB-BA57-9844E81180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5953" y="-1587803"/>
              <a:ext cx="19123" cy="43028"/>
            </a:xfrm>
            <a:custGeom>
              <a:avLst/>
              <a:gdLst>
                <a:gd name="T0" fmla="*/ 2 w 2"/>
                <a:gd name="T1" fmla="*/ 1 h 4"/>
                <a:gd name="T2" fmla="*/ 2 w 2"/>
                <a:gd name="T3" fmla="*/ 1 h 4"/>
                <a:gd name="T4" fmla="*/ 1 w 2"/>
                <a:gd name="T5" fmla="*/ 1 h 4"/>
                <a:gd name="T6" fmla="*/ 0 w 2"/>
                <a:gd name="T7" fmla="*/ 1 h 4"/>
                <a:gd name="T8" fmla="*/ 1 w 2"/>
                <a:gd name="T9" fmla="*/ 1 h 4"/>
                <a:gd name="T10" fmla="*/ 1 w 2"/>
                <a:gd name="T11" fmla="*/ 1 h 4"/>
                <a:gd name="T12" fmla="*/ 1 w 2"/>
                <a:gd name="T13" fmla="*/ 1 h 4"/>
                <a:gd name="T14" fmla="*/ 2 w 2"/>
                <a:gd name="T15" fmla="*/ 2 h 4"/>
                <a:gd name="T16" fmla="*/ 2 w 2"/>
                <a:gd name="T17" fmla="*/ 3 h 4"/>
                <a:gd name="T18" fmla="*/ 2 w 2"/>
                <a:gd name="T19" fmla="*/ 4 h 4"/>
                <a:gd name="T20" fmla="*/ 1 w 2"/>
                <a:gd name="T21" fmla="*/ 4 h 4"/>
                <a:gd name="T22" fmla="*/ 0 w 2"/>
                <a:gd name="T23" fmla="*/ 3 h 4"/>
                <a:gd name="T24" fmla="*/ 0 w 2"/>
                <a:gd name="T25" fmla="*/ 2 h 4"/>
                <a:gd name="T26" fmla="*/ 0 w 2"/>
                <a:gd name="T27" fmla="*/ 2 h 4"/>
                <a:gd name="T28" fmla="*/ 0 w 2"/>
                <a:gd name="T29" fmla="*/ 3 h 4"/>
                <a:gd name="T30" fmla="*/ 1 w 2"/>
                <a:gd name="T31" fmla="*/ 3 h 4"/>
                <a:gd name="T32" fmla="*/ 1 w 2"/>
                <a:gd name="T33" fmla="*/ 3 h 4"/>
                <a:gd name="T34" fmla="*/ 1 w 2"/>
                <a:gd name="T35" fmla="*/ 3 h 4"/>
                <a:gd name="T36" fmla="*/ 1 w 2"/>
                <a:gd name="T37" fmla="*/ 3 h 4"/>
                <a:gd name="T38" fmla="*/ 1 w 2"/>
                <a:gd name="T39" fmla="*/ 2 h 4"/>
                <a:gd name="T40" fmla="*/ 1 w 2"/>
                <a:gd name="T41" fmla="*/ 2 h 4"/>
                <a:gd name="T42" fmla="*/ 1 w 2"/>
                <a:gd name="T43" fmla="*/ 2 h 4"/>
                <a:gd name="T44" fmla="*/ 0 w 2"/>
                <a:gd name="T45" fmla="*/ 2 h 4"/>
                <a:gd name="T46" fmla="*/ 0 w 2"/>
                <a:gd name="T47" fmla="*/ 2 h 4"/>
                <a:gd name="T48" fmla="*/ 0 w 2"/>
                <a:gd name="T49" fmla="*/ 0 h 4"/>
                <a:gd name="T50" fmla="*/ 2 w 2"/>
                <a:gd name="T5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1" name="Freeform 3651">
              <a:extLst>
                <a:ext uri="{FF2B5EF4-FFF2-40B4-BE49-F238E27FC236}">
                  <a16:creationId xmlns:a16="http://schemas.microsoft.com/office/drawing/2014/main" xmlns="" id="{58214A70-1321-446E-8194-159811ADD70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4637" y="-1568680"/>
              <a:ext cx="9561" cy="33466"/>
            </a:xfrm>
            <a:custGeom>
              <a:avLst/>
              <a:gdLst>
                <a:gd name="T0" fmla="*/ 2 w 2"/>
                <a:gd name="T1" fmla="*/ 0 h 7"/>
                <a:gd name="T2" fmla="*/ 2 w 2"/>
                <a:gd name="T3" fmla="*/ 2 h 7"/>
                <a:gd name="T4" fmla="*/ 0 w 2"/>
                <a:gd name="T5" fmla="*/ 7 h 7"/>
                <a:gd name="T6" fmla="*/ 0 w 2"/>
                <a:gd name="T7" fmla="*/ 5 h 7"/>
                <a:gd name="T8" fmla="*/ 2 w 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7">
                  <a:moveTo>
                    <a:pt x="2" y="0"/>
                  </a:moveTo>
                  <a:lnTo>
                    <a:pt x="2" y="2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2" name="Freeform 3652">
              <a:extLst>
                <a:ext uri="{FF2B5EF4-FFF2-40B4-BE49-F238E27FC236}">
                  <a16:creationId xmlns:a16="http://schemas.microsoft.com/office/drawing/2014/main" xmlns="" id="{B5D4A445-3BA5-4589-BD3E-55F6DD25D29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3364" y="-1793371"/>
              <a:ext cx="23905" cy="47807"/>
            </a:xfrm>
            <a:custGeom>
              <a:avLst/>
              <a:gdLst>
                <a:gd name="T0" fmla="*/ 3 w 5"/>
                <a:gd name="T1" fmla="*/ 0 h 10"/>
                <a:gd name="T2" fmla="*/ 5 w 5"/>
                <a:gd name="T3" fmla="*/ 2 h 10"/>
                <a:gd name="T4" fmla="*/ 5 w 5"/>
                <a:gd name="T5" fmla="*/ 4 h 10"/>
                <a:gd name="T6" fmla="*/ 5 w 5"/>
                <a:gd name="T7" fmla="*/ 6 h 10"/>
                <a:gd name="T8" fmla="*/ 3 w 5"/>
                <a:gd name="T9" fmla="*/ 6 h 10"/>
                <a:gd name="T10" fmla="*/ 3 w 5"/>
                <a:gd name="T11" fmla="*/ 8 h 10"/>
                <a:gd name="T12" fmla="*/ 3 w 5"/>
                <a:gd name="T13" fmla="*/ 8 h 10"/>
                <a:gd name="T14" fmla="*/ 5 w 5"/>
                <a:gd name="T15" fmla="*/ 8 h 10"/>
                <a:gd name="T16" fmla="*/ 5 w 5"/>
                <a:gd name="T17" fmla="*/ 10 h 10"/>
                <a:gd name="T18" fmla="*/ 0 w 5"/>
                <a:gd name="T19" fmla="*/ 8 h 10"/>
                <a:gd name="T20" fmla="*/ 0 w 5"/>
                <a:gd name="T21" fmla="*/ 6 h 10"/>
                <a:gd name="T22" fmla="*/ 3 w 5"/>
                <a:gd name="T23" fmla="*/ 6 h 10"/>
                <a:gd name="T24" fmla="*/ 3 w 5"/>
                <a:gd name="T25" fmla="*/ 4 h 10"/>
                <a:gd name="T26" fmla="*/ 3 w 5"/>
                <a:gd name="T27" fmla="*/ 4 h 10"/>
                <a:gd name="T28" fmla="*/ 3 w 5"/>
                <a:gd name="T29" fmla="*/ 2 h 10"/>
                <a:gd name="T30" fmla="*/ 3 w 5"/>
                <a:gd name="T31" fmla="*/ 2 h 10"/>
                <a:gd name="T32" fmla="*/ 3 w 5"/>
                <a:gd name="T33" fmla="*/ 2 h 10"/>
                <a:gd name="T34" fmla="*/ 0 w 5"/>
                <a:gd name="T35" fmla="*/ 2 h 10"/>
                <a:gd name="T36" fmla="*/ 0 w 5"/>
                <a:gd name="T37" fmla="*/ 2 h 10"/>
                <a:gd name="T38" fmla="*/ 0 w 5"/>
                <a:gd name="T39" fmla="*/ 2 h 10"/>
                <a:gd name="T40" fmla="*/ 0 w 5"/>
                <a:gd name="T41" fmla="*/ 0 h 10"/>
                <a:gd name="T42" fmla="*/ 3 w 5"/>
                <a:gd name="T4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" h="10">
                  <a:moveTo>
                    <a:pt x="3" y="0"/>
                  </a:moveTo>
                  <a:lnTo>
                    <a:pt x="5" y="2"/>
                  </a:lnTo>
                  <a:lnTo>
                    <a:pt x="5" y="4"/>
                  </a:lnTo>
                  <a:lnTo>
                    <a:pt x="5" y="6"/>
                  </a:lnTo>
                  <a:lnTo>
                    <a:pt x="3" y="6"/>
                  </a:lnTo>
                  <a:lnTo>
                    <a:pt x="3" y="8"/>
                  </a:lnTo>
                  <a:lnTo>
                    <a:pt x="3" y="8"/>
                  </a:lnTo>
                  <a:lnTo>
                    <a:pt x="5" y="8"/>
                  </a:lnTo>
                  <a:lnTo>
                    <a:pt x="5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3" y="6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3" name="Freeform 3653">
              <a:extLst>
                <a:ext uri="{FF2B5EF4-FFF2-40B4-BE49-F238E27FC236}">
                  <a16:creationId xmlns:a16="http://schemas.microsoft.com/office/drawing/2014/main" xmlns="" id="{2AA3CD8E-957C-4430-B1B2-C04AFCC01B0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7269" y="-1783809"/>
              <a:ext cx="19123" cy="47807"/>
            </a:xfrm>
            <a:custGeom>
              <a:avLst/>
              <a:gdLst>
                <a:gd name="T0" fmla="*/ 2 w 2"/>
                <a:gd name="T1" fmla="*/ 1 h 5"/>
                <a:gd name="T2" fmla="*/ 2 w 2"/>
                <a:gd name="T3" fmla="*/ 2 h 5"/>
                <a:gd name="T4" fmla="*/ 1 w 2"/>
                <a:gd name="T5" fmla="*/ 1 h 5"/>
                <a:gd name="T6" fmla="*/ 1 w 2"/>
                <a:gd name="T7" fmla="*/ 2 h 5"/>
                <a:gd name="T8" fmla="*/ 1 w 2"/>
                <a:gd name="T9" fmla="*/ 2 h 5"/>
                <a:gd name="T10" fmla="*/ 1 w 2"/>
                <a:gd name="T11" fmla="*/ 2 h 5"/>
                <a:gd name="T12" fmla="*/ 2 w 2"/>
                <a:gd name="T13" fmla="*/ 3 h 5"/>
                <a:gd name="T14" fmla="*/ 2 w 2"/>
                <a:gd name="T15" fmla="*/ 4 h 5"/>
                <a:gd name="T16" fmla="*/ 2 w 2"/>
                <a:gd name="T17" fmla="*/ 5 h 5"/>
                <a:gd name="T18" fmla="*/ 1 w 2"/>
                <a:gd name="T19" fmla="*/ 5 h 5"/>
                <a:gd name="T20" fmla="*/ 1 w 2"/>
                <a:gd name="T21" fmla="*/ 4 h 5"/>
                <a:gd name="T22" fmla="*/ 0 w 2"/>
                <a:gd name="T23" fmla="*/ 3 h 5"/>
                <a:gd name="T24" fmla="*/ 0 w 2"/>
                <a:gd name="T25" fmla="*/ 3 h 5"/>
                <a:gd name="T26" fmla="*/ 1 w 2"/>
                <a:gd name="T27" fmla="*/ 3 h 5"/>
                <a:gd name="T28" fmla="*/ 1 w 2"/>
                <a:gd name="T29" fmla="*/ 4 h 5"/>
                <a:gd name="T30" fmla="*/ 1 w 2"/>
                <a:gd name="T31" fmla="*/ 4 h 5"/>
                <a:gd name="T32" fmla="*/ 2 w 2"/>
                <a:gd name="T33" fmla="*/ 4 h 5"/>
                <a:gd name="T34" fmla="*/ 2 w 2"/>
                <a:gd name="T35" fmla="*/ 4 h 5"/>
                <a:gd name="T36" fmla="*/ 2 w 2"/>
                <a:gd name="T37" fmla="*/ 3 h 5"/>
                <a:gd name="T38" fmla="*/ 1 w 2"/>
                <a:gd name="T39" fmla="*/ 3 h 5"/>
                <a:gd name="T40" fmla="*/ 1 w 2"/>
                <a:gd name="T41" fmla="*/ 3 h 5"/>
                <a:gd name="T42" fmla="*/ 1 w 2"/>
                <a:gd name="T43" fmla="*/ 3 h 5"/>
                <a:gd name="T44" fmla="*/ 0 w 2"/>
                <a:gd name="T45" fmla="*/ 3 h 5"/>
                <a:gd name="T46" fmla="*/ 1 w 2"/>
                <a:gd name="T47" fmla="*/ 0 h 5"/>
                <a:gd name="T48" fmla="*/ 2 w 2"/>
                <a:gd name="T4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4" name="Freeform 3654">
              <a:extLst>
                <a:ext uri="{FF2B5EF4-FFF2-40B4-BE49-F238E27FC236}">
                  <a16:creationId xmlns:a16="http://schemas.microsoft.com/office/drawing/2014/main" xmlns="" id="{A4564DD9-65DD-4CE3-B7D2-463F365ADD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45515" y="-1736003"/>
              <a:ext cx="9561" cy="19123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2 h 4"/>
                <a:gd name="T4" fmla="*/ 2 w 2"/>
                <a:gd name="T5" fmla="*/ 2 h 4"/>
                <a:gd name="T6" fmla="*/ 2 w 2"/>
                <a:gd name="T7" fmla="*/ 4 h 4"/>
                <a:gd name="T8" fmla="*/ 2 w 2"/>
                <a:gd name="T9" fmla="*/ 4 h 4"/>
                <a:gd name="T10" fmla="*/ 0 w 2"/>
                <a:gd name="T11" fmla="*/ 2 h 4"/>
                <a:gd name="T12" fmla="*/ 0 w 2"/>
                <a:gd name="T13" fmla="*/ 2 h 4"/>
                <a:gd name="T14" fmla="*/ 0 w 2"/>
                <a:gd name="T15" fmla="*/ 0 h 4"/>
                <a:gd name="T16" fmla="*/ 0 w 2"/>
                <a:gd name="T17" fmla="*/ 0 h 4"/>
                <a:gd name="T18" fmla="*/ 2 w 2"/>
                <a:gd name="T19" fmla="*/ 0 h 4"/>
                <a:gd name="T20" fmla="*/ 2 w 2"/>
                <a:gd name="T21" fmla="*/ 0 h 4"/>
                <a:gd name="T22" fmla="*/ 2 w 2"/>
                <a:gd name="T23" fmla="*/ 2 h 4"/>
                <a:gd name="T24" fmla="*/ 2 w 2"/>
                <a:gd name="T25" fmla="*/ 2 h 4"/>
                <a:gd name="T26" fmla="*/ 2 w 2"/>
                <a:gd name="T27" fmla="*/ 2 h 4"/>
                <a:gd name="T28" fmla="*/ 2 w 2"/>
                <a:gd name="T29" fmla="*/ 0 h 4"/>
                <a:gd name="T30" fmla="*/ 0 w 2"/>
                <a:gd name="T31" fmla="*/ 0 h 4"/>
                <a:gd name="T32" fmla="*/ 0 w 2"/>
                <a:gd name="T33" fmla="*/ 2 h 4"/>
                <a:gd name="T34" fmla="*/ 0 w 2"/>
                <a:gd name="T35" fmla="*/ 2 h 4"/>
                <a:gd name="T36" fmla="*/ 0 w 2"/>
                <a:gd name="T37" fmla="*/ 2 h 4"/>
                <a:gd name="T38" fmla="*/ 2 w 2"/>
                <a:gd name="T39" fmla="*/ 2 h 4"/>
                <a:gd name="T40" fmla="*/ 2 w 2"/>
                <a:gd name="T41" fmla="*/ 2 h 4"/>
                <a:gd name="T42" fmla="*/ 2 w 2"/>
                <a:gd name="T4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  <a:moveTo>
                    <a:pt x="2" y="2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5" name="Freeform 3655">
              <a:extLst>
                <a:ext uri="{FF2B5EF4-FFF2-40B4-BE49-F238E27FC236}">
                  <a16:creationId xmlns:a16="http://schemas.microsoft.com/office/drawing/2014/main" xmlns="" id="{60940C0B-5F12-4926-BFEE-C01E1D3B10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45515" y="-1736003"/>
              <a:ext cx="9561" cy="19123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2 h 4"/>
                <a:gd name="T4" fmla="*/ 2 w 2"/>
                <a:gd name="T5" fmla="*/ 2 h 4"/>
                <a:gd name="T6" fmla="*/ 2 w 2"/>
                <a:gd name="T7" fmla="*/ 4 h 4"/>
                <a:gd name="T8" fmla="*/ 2 w 2"/>
                <a:gd name="T9" fmla="*/ 4 h 4"/>
                <a:gd name="T10" fmla="*/ 0 w 2"/>
                <a:gd name="T11" fmla="*/ 2 h 4"/>
                <a:gd name="T12" fmla="*/ 0 w 2"/>
                <a:gd name="T13" fmla="*/ 2 h 4"/>
                <a:gd name="T14" fmla="*/ 0 w 2"/>
                <a:gd name="T15" fmla="*/ 0 h 4"/>
                <a:gd name="T16" fmla="*/ 0 w 2"/>
                <a:gd name="T17" fmla="*/ 0 h 4"/>
                <a:gd name="T18" fmla="*/ 2 w 2"/>
                <a:gd name="T19" fmla="*/ 0 h 4"/>
                <a:gd name="T20" fmla="*/ 2 w 2"/>
                <a:gd name="T21" fmla="*/ 0 h 4"/>
                <a:gd name="T22" fmla="*/ 2 w 2"/>
                <a:gd name="T23" fmla="*/ 2 h 4"/>
                <a:gd name="T24" fmla="*/ 2 w 2"/>
                <a:gd name="T25" fmla="*/ 2 h 4"/>
                <a:gd name="T26" fmla="*/ 2 w 2"/>
                <a:gd name="T27" fmla="*/ 2 h 4"/>
                <a:gd name="T28" fmla="*/ 2 w 2"/>
                <a:gd name="T29" fmla="*/ 0 h 4"/>
                <a:gd name="T30" fmla="*/ 0 w 2"/>
                <a:gd name="T31" fmla="*/ 0 h 4"/>
                <a:gd name="T32" fmla="*/ 0 w 2"/>
                <a:gd name="T33" fmla="*/ 2 h 4"/>
                <a:gd name="T34" fmla="*/ 0 w 2"/>
                <a:gd name="T35" fmla="*/ 2 h 4"/>
                <a:gd name="T36" fmla="*/ 0 w 2"/>
                <a:gd name="T37" fmla="*/ 2 h 4"/>
                <a:gd name="T38" fmla="*/ 2 w 2"/>
                <a:gd name="T39" fmla="*/ 2 h 4"/>
                <a:gd name="T40" fmla="*/ 2 w 2"/>
                <a:gd name="T41" fmla="*/ 2 h 4"/>
                <a:gd name="T42" fmla="*/ 2 w 2"/>
                <a:gd name="T4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moveTo>
                    <a:pt x="2" y="2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6" name="Freeform 3656">
              <a:extLst>
                <a:ext uri="{FF2B5EF4-FFF2-40B4-BE49-F238E27FC236}">
                  <a16:creationId xmlns:a16="http://schemas.microsoft.com/office/drawing/2014/main" xmlns="" id="{AB61E07F-C90A-484E-ABB7-A9AE9D20204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5953" y="-1755125"/>
              <a:ext cx="19123" cy="28684"/>
            </a:xfrm>
            <a:custGeom>
              <a:avLst/>
              <a:gdLst>
                <a:gd name="T0" fmla="*/ 4 w 4"/>
                <a:gd name="T1" fmla="*/ 0 h 6"/>
                <a:gd name="T2" fmla="*/ 4 w 4"/>
                <a:gd name="T3" fmla="*/ 2 h 6"/>
                <a:gd name="T4" fmla="*/ 0 w 4"/>
                <a:gd name="T5" fmla="*/ 6 h 6"/>
                <a:gd name="T6" fmla="*/ 0 w 4"/>
                <a:gd name="T7" fmla="*/ 4 h 6"/>
                <a:gd name="T8" fmla="*/ 4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lnTo>
                    <a:pt x="4" y="2"/>
                  </a:lnTo>
                  <a:lnTo>
                    <a:pt x="0" y="6"/>
                  </a:lnTo>
                  <a:lnTo>
                    <a:pt x="0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7" name="Freeform 3657">
              <a:extLst>
                <a:ext uri="{FF2B5EF4-FFF2-40B4-BE49-F238E27FC236}">
                  <a16:creationId xmlns:a16="http://schemas.microsoft.com/office/drawing/2014/main" xmlns="" id="{CDF944F1-B716-4EEC-954A-A2C38AFCED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1432" y="-913726"/>
              <a:ext cx="62150" cy="62150"/>
            </a:xfrm>
            <a:custGeom>
              <a:avLst/>
              <a:gdLst>
                <a:gd name="T0" fmla="*/ 6 w 6"/>
                <a:gd name="T1" fmla="*/ 2 h 6"/>
                <a:gd name="T2" fmla="*/ 4 w 6"/>
                <a:gd name="T3" fmla="*/ 1 h 6"/>
                <a:gd name="T4" fmla="*/ 2 w 6"/>
                <a:gd name="T5" fmla="*/ 1 h 6"/>
                <a:gd name="T6" fmla="*/ 0 w 6"/>
                <a:gd name="T7" fmla="*/ 4 h 6"/>
                <a:gd name="T8" fmla="*/ 0 w 6"/>
                <a:gd name="T9" fmla="*/ 5 h 6"/>
                <a:gd name="T10" fmla="*/ 6 w 6"/>
                <a:gd name="T11" fmla="*/ 6 h 6"/>
                <a:gd name="T12" fmla="*/ 6 w 6"/>
                <a:gd name="T1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6" y="2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2" y="1"/>
                  </a:cubicBezTo>
                  <a:cubicBezTo>
                    <a:pt x="2" y="1"/>
                    <a:pt x="0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1" y="5"/>
                    <a:pt x="6" y="6"/>
                    <a:pt x="6" y="6"/>
                  </a:cubicBezTo>
                  <a:lnTo>
                    <a:pt x="6" y="2"/>
                  </a:lnTo>
                  <a:close/>
                </a:path>
              </a:pathLst>
            </a:custGeom>
            <a:solidFill>
              <a:srgbClr val="1414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8" name="Freeform 3658">
              <a:extLst>
                <a:ext uri="{FF2B5EF4-FFF2-40B4-BE49-F238E27FC236}">
                  <a16:creationId xmlns:a16="http://schemas.microsoft.com/office/drawing/2014/main" xmlns="" id="{AB3D7FAA-669C-44F2-AA79-3BFA5DAB56D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1432" y="-913726"/>
              <a:ext cx="52589" cy="52589"/>
            </a:xfrm>
            <a:custGeom>
              <a:avLst/>
              <a:gdLst>
                <a:gd name="T0" fmla="*/ 4 w 5"/>
                <a:gd name="T1" fmla="*/ 1 h 5"/>
                <a:gd name="T2" fmla="*/ 4 w 5"/>
                <a:gd name="T3" fmla="*/ 0 h 5"/>
                <a:gd name="T4" fmla="*/ 3 w 5"/>
                <a:gd name="T5" fmla="*/ 0 h 5"/>
                <a:gd name="T6" fmla="*/ 0 w 5"/>
                <a:gd name="T7" fmla="*/ 3 h 5"/>
                <a:gd name="T8" fmla="*/ 1 w 5"/>
                <a:gd name="T9" fmla="*/ 4 h 5"/>
                <a:gd name="T10" fmla="*/ 5 w 5"/>
                <a:gd name="T11" fmla="*/ 3 h 5"/>
                <a:gd name="T12" fmla="*/ 4 w 5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4" y="1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1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5"/>
                    <a:pt x="5" y="3"/>
                    <a:pt x="5" y="3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B8D1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9" name="Freeform 3659">
              <a:extLst>
                <a:ext uri="{FF2B5EF4-FFF2-40B4-BE49-F238E27FC236}">
                  <a16:creationId xmlns:a16="http://schemas.microsoft.com/office/drawing/2014/main" xmlns="" id="{45E25AFC-C93F-4A5B-9C2F-DBC8C0AC96C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1432" y="-913726"/>
              <a:ext cx="52589" cy="52589"/>
            </a:xfrm>
            <a:custGeom>
              <a:avLst/>
              <a:gdLst>
                <a:gd name="T0" fmla="*/ 4 w 5"/>
                <a:gd name="T1" fmla="*/ 1 h 5"/>
                <a:gd name="T2" fmla="*/ 4 w 5"/>
                <a:gd name="T3" fmla="*/ 0 h 5"/>
                <a:gd name="T4" fmla="*/ 3 w 5"/>
                <a:gd name="T5" fmla="*/ 0 h 5"/>
                <a:gd name="T6" fmla="*/ 0 w 5"/>
                <a:gd name="T7" fmla="*/ 3 h 5"/>
                <a:gd name="T8" fmla="*/ 0 w 5"/>
                <a:gd name="T9" fmla="*/ 5 h 5"/>
                <a:gd name="T10" fmla="*/ 5 w 5"/>
                <a:gd name="T11" fmla="*/ 3 h 5"/>
                <a:gd name="T12" fmla="*/ 4 w 5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4" y="1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1" y="3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1" y="5"/>
                    <a:pt x="5" y="3"/>
                    <a:pt x="5" y="3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B8D1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0" name="Freeform 3660">
              <a:extLst>
                <a:ext uri="{FF2B5EF4-FFF2-40B4-BE49-F238E27FC236}">
                  <a16:creationId xmlns:a16="http://schemas.microsoft.com/office/drawing/2014/main" xmlns="" id="{C5692617-F236-40B5-8444-69FF3A35410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5380" y="-980656"/>
              <a:ext cx="215132" cy="176887"/>
            </a:xfrm>
            <a:custGeom>
              <a:avLst/>
              <a:gdLst>
                <a:gd name="T0" fmla="*/ 12 w 22"/>
                <a:gd name="T1" fmla="*/ 7 h 18"/>
                <a:gd name="T2" fmla="*/ 11 w 22"/>
                <a:gd name="T3" fmla="*/ 4 h 18"/>
                <a:gd name="T4" fmla="*/ 9 w 22"/>
                <a:gd name="T5" fmla="*/ 2 h 18"/>
                <a:gd name="T6" fmla="*/ 7 w 22"/>
                <a:gd name="T7" fmla="*/ 0 h 18"/>
                <a:gd name="T8" fmla="*/ 7 w 22"/>
                <a:gd name="T9" fmla="*/ 2 h 18"/>
                <a:gd name="T10" fmla="*/ 8 w 22"/>
                <a:gd name="T11" fmla="*/ 4 h 18"/>
                <a:gd name="T12" fmla="*/ 8 w 22"/>
                <a:gd name="T13" fmla="*/ 4 h 18"/>
                <a:gd name="T14" fmla="*/ 5 w 22"/>
                <a:gd name="T15" fmla="*/ 3 h 18"/>
                <a:gd name="T16" fmla="*/ 2 w 22"/>
                <a:gd name="T17" fmla="*/ 1 h 18"/>
                <a:gd name="T18" fmla="*/ 2 w 22"/>
                <a:gd name="T19" fmla="*/ 2 h 18"/>
                <a:gd name="T20" fmla="*/ 1 w 22"/>
                <a:gd name="T21" fmla="*/ 2 h 18"/>
                <a:gd name="T22" fmla="*/ 1 w 22"/>
                <a:gd name="T23" fmla="*/ 3 h 18"/>
                <a:gd name="T24" fmla="*/ 1 w 22"/>
                <a:gd name="T25" fmla="*/ 3 h 18"/>
                <a:gd name="T26" fmla="*/ 1 w 22"/>
                <a:gd name="T27" fmla="*/ 4 h 18"/>
                <a:gd name="T28" fmla="*/ 1 w 22"/>
                <a:gd name="T29" fmla="*/ 5 h 18"/>
                <a:gd name="T30" fmla="*/ 6 w 22"/>
                <a:gd name="T31" fmla="*/ 9 h 18"/>
                <a:gd name="T32" fmla="*/ 10 w 22"/>
                <a:gd name="T33" fmla="*/ 9 h 18"/>
                <a:gd name="T34" fmla="*/ 18 w 22"/>
                <a:gd name="T35" fmla="*/ 17 h 18"/>
                <a:gd name="T36" fmla="*/ 21 w 22"/>
                <a:gd name="T37" fmla="*/ 17 h 18"/>
                <a:gd name="T38" fmla="*/ 21 w 22"/>
                <a:gd name="T39" fmla="*/ 15 h 18"/>
                <a:gd name="T40" fmla="*/ 12 w 22"/>
                <a:gd name="T4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18">
                  <a:moveTo>
                    <a:pt x="12" y="7"/>
                  </a:moveTo>
                  <a:cubicBezTo>
                    <a:pt x="12" y="7"/>
                    <a:pt x="12" y="6"/>
                    <a:pt x="11" y="4"/>
                  </a:cubicBezTo>
                  <a:cubicBezTo>
                    <a:pt x="11" y="3"/>
                    <a:pt x="10" y="3"/>
                    <a:pt x="9" y="2"/>
                  </a:cubicBezTo>
                  <a:cubicBezTo>
                    <a:pt x="8" y="1"/>
                    <a:pt x="7" y="0"/>
                    <a:pt x="7" y="0"/>
                  </a:cubicBezTo>
                  <a:cubicBezTo>
                    <a:pt x="7" y="0"/>
                    <a:pt x="6" y="1"/>
                    <a:pt x="7" y="2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6" y="3"/>
                    <a:pt x="5" y="3"/>
                  </a:cubicBezTo>
                  <a:cubicBezTo>
                    <a:pt x="4" y="2"/>
                    <a:pt x="3" y="2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4"/>
                    <a:pt x="1" y="5"/>
                  </a:cubicBezTo>
                  <a:cubicBezTo>
                    <a:pt x="2" y="6"/>
                    <a:pt x="4" y="8"/>
                    <a:pt x="6" y="9"/>
                  </a:cubicBezTo>
                  <a:cubicBezTo>
                    <a:pt x="8" y="9"/>
                    <a:pt x="10" y="9"/>
                    <a:pt x="10" y="9"/>
                  </a:cubicBezTo>
                  <a:cubicBezTo>
                    <a:pt x="10" y="9"/>
                    <a:pt x="15" y="15"/>
                    <a:pt x="18" y="17"/>
                  </a:cubicBezTo>
                  <a:cubicBezTo>
                    <a:pt x="18" y="17"/>
                    <a:pt x="20" y="18"/>
                    <a:pt x="21" y="17"/>
                  </a:cubicBezTo>
                  <a:cubicBezTo>
                    <a:pt x="21" y="17"/>
                    <a:pt x="22" y="17"/>
                    <a:pt x="21" y="15"/>
                  </a:cubicBezTo>
                  <a:cubicBezTo>
                    <a:pt x="19" y="13"/>
                    <a:pt x="12" y="7"/>
                    <a:pt x="12" y="7"/>
                  </a:cubicBezTo>
                  <a:close/>
                </a:path>
              </a:pathLst>
            </a:custGeom>
            <a:solidFill>
              <a:srgbClr val="D3A0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1" name="Freeform 3661">
              <a:extLst>
                <a:ext uri="{FF2B5EF4-FFF2-40B4-BE49-F238E27FC236}">
                  <a16:creationId xmlns:a16="http://schemas.microsoft.com/office/drawing/2014/main" xmlns="" id="{0C15488F-2F12-452D-8DB1-3D539E7714C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1432" y="-913726"/>
              <a:ext cx="52589" cy="62150"/>
            </a:xfrm>
            <a:custGeom>
              <a:avLst/>
              <a:gdLst>
                <a:gd name="T0" fmla="*/ 4 w 5"/>
                <a:gd name="T1" fmla="*/ 0 h 6"/>
                <a:gd name="T2" fmla="*/ 3 w 5"/>
                <a:gd name="T3" fmla="*/ 3 h 6"/>
                <a:gd name="T4" fmla="*/ 0 w 5"/>
                <a:gd name="T5" fmla="*/ 4 h 6"/>
                <a:gd name="T6" fmla="*/ 1 w 5"/>
                <a:gd name="T7" fmla="*/ 6 h 6"/>
                <a:gd name="T8" fmla="*/ 5 w 5"/>
                <a:gd name="T9" fmla="*/ 3 h 6"/>
                <a:gd name="T10" fmla="*/ 5 w 5"/>
                <a:gd name="T11" fmla="*/ 1 h 6"/>
                <a:gd name="T12" fmla="*/ 4 w 5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0"/>
                  </a:moveTo>
                  <a:cubicBezTo>
                    <a:pt x="4" y="0"/>
                    <a:pt x="5" y="1"/>
                    <a:pt x="3" y="3"/>
                  </a:cubicBezTo>
                  <a:cubicBezTo>
                    <a:pt x="2" y="5"/>
                    <a:pt x="0" y="4"/>
                    <a:pt x="0" y="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"/>
                    <a:pt x="5" y="1"/>
                    <a:pt x="5" y="1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E4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2" name="Freeform 3662">
              <a:extLst>
                <a:ext uri="{FF2B5EF4-FFF2-40B4-BE49-F238E27FC236}">
                  <a16:creationId xmlns:a16="http://schemas.microsoft.com/office/drawing/2014/main" xmlns="" id="{E818FFF6-AF57-4FB9-A24C-A661A9015E08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0466" y="118900"/>
              <a:ext cx="33466" cy="33466"/>
            </a:xfrm>
            <a:custGeom>
              <a:avLst/>
              <a:gdLst>
                <a:gd name="T0" fmla="*/ 0 w 7"/>
                <a:gd name="T1" fmla="*/ 5 h 7"/>
                <a:gd name="T2" fmla="*/ 5 w 7"/>
                <a:gd name="T3" fmla="*/ 7 h 7"/>
                <a:gd name="T4" fmla="*/ 7 w 7"/>
                <a:gd name="T5" fmla="*/ 2 h 7"/>
                <a:gd name="T6" fmla="*/ 5 w 7"/>
                <a:gd name="T7" fmla="*/ 0 h 7"/>
                <a:gd name="T8" fmla="*/ 0 w 7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5"/>
                  </a:moveTo>
                  <a:lnTo>
                    <a:pt x="5" y="7"/>
                  </a:lnTo>
                  <a:lnTo>
                    <a:pt x="7" y="2"/>
                  </a:lnTo>
                  <a:lnTo>
                    <a:pt x="5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1410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3" name="Freeform 3663">
              <a:extLst>
                <a:ext uri="{FF2B5EF4-FFF2-40B4-BE49-F238E27FC236}">
                  <a16:creationId xmlns:a16="http://schemas.microsoft.com/office/drawing/2014/main" xmlns="" id="{481C8EA0-7460-4D4F-BD1B-58EEA8A9286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0466" y="118900"/>
              <a:ext cx="33466" cy="33466"/>
            </a:xfrm>
            <a:custGeom>
              <a:avLst/>
              <a:gdLst>
                <a:gd name="T0" fmla="*/ 0 w 7"/>
                <a:gd name="T1" fmla="*/ 5 h 7"/>
                <a:gd name="T2" fmla="*/ 5 w 7"/>
                <a:gd name="T3" fmla="*/ 7 h 7"/>
                <a:gd name="T4" fmla="*/ 7 w 7"/>
                <a:gd name="T5" fmla="*/ 2 h 7"/>
                <a:gd name="T6" fmla="*/ 5 w 7"/>
                <a:gd name="T7" fmla="*/ 0 h 7"/>
                <a:gd name="T8" fmla="*/ 0 w 7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5"/>
                  </a:moveTo>
                  <a:lnTo>
                    <a:pt x="5" y="7"/>
                  </a:lnTo>
                  <a:lnTo>
                    <a:pt x="7" y="2"/>
                  </a:lnTo>
                  <a:lnTo>
                    <a:pt x="5" y="0"/>
                  </a:lnTo>
                  <a:lnTo>
                    <a:pt x="0" y="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4" name="Freeform 3665">
              <a:extLst>
                <a:ext uri="{FF2B5EF4-FFF2-40B4-BE49-F238E27FC236}">
                  <a16:creationId xmlns:a16="http://schemas.microsoft.com/office/drawing/2014/main" xmlns="" id="{2C6C7BCD-C5D2-4B94-BBC4-5ACE2732A0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0466" y="118900"/>
              <a:ext cx="33466" cy="33466"/>
            </a:xfrm>
            <a:custGeom>
              <a:avLst/>
              <a:gdLst>
                <a:gd name="T0" fmla="*/ 5 w 7"/>
                <a:gd name="T1" fmla="*/ 0 h 7"/>
                <a:gd name="T2" fmla="*/ 0 w 7"/>
                <a:gd name="T3" fmla="*/ 5 h 7"/>
                <a:gd name="T4" fmla="*/ 5 w 7"/>
                <a:gd name="T5" fmla="*/ 7 h 7"/>
                <a:gd name="T6" fmla="*/ 7 w 7"/>
                <a:gd name="T7" fmla="*/ 2 h 7"/>
                <a:gd name="T8" fmla="*/ 5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5" y="0"/>
                  </a:moveTo>
                  <a:lnTo>
                    <a:pt x="0" y="5"/>
                  </a:lnTo>
                  <a:lnTo>
                    <a:pt x="5" y="7"/>
                  </a:lnTo>
                  <a:lnTo>
                    <a:pt x="7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F0C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5" name="Freeform 3666">
              <a:extLst>
                <a:ext uri="{FF2B5EF4-FFF2-40B4-BE49-F238E27FC236}">
                  <a16:creationId xmlns:a16="http://schemas.microsoft.com/office/drawing/2014/main" xmlns="" id="{C77B8A9B-2DE0-4160-8BB8-ED11F6D16858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0466" y="118900"/>
              <a:ext cx="33466" cy="33466"/>
            </a:xfrm>
            <a:custGeom>
              <a:avLst/>
              <a:gdLst>
                <a:gd name="T0" fmla="*/ 5 w 7"/>
                <a:gd name="T1" fmla="*/ 0 h 7"/>
                <a:gd name="T2" fmla="*/ 0 w 7"/>
                <a:gd name="T3" fmla="*/ 5 h 7"/>
                <a:gd name="T4" fmla="*/ 5 w 7"/>
                <a:gd name="T5" fmla="*/ 7 h 7"/>
                <a:gd name="T6" fmla="*/ 7 w 7"/>
                <a:gd name="T7" fmla="*/ 2 h 7"/>
                <a:gd name="T8" fmla="*/ 5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5" y="0"/>
                  </a:moveTo>
                  <a:lnTo>
                    <a:pt x="0" y="5"/>
                  </a:lnTo>
                  <a:lnTo>
                    <a:pt x="5" y="7"/>
                  </a:lnTo>
                  <a:lnTo>
                    <a:pt x="7" y="2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6" name="Freeform 3667">
              <a:extLst>
                <a:ext uri="{FF2B5EF4-FFF2-40B4-BE49-F238E27FC236}">
                  <a16:creationId xmlns:a16="http://schemas.microsoft.com/office/drawing/2014/main" xmlns="" id="{CF794875-49CE-424E-B622-31F6B043BAC0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0950" y="51970"/>
              <a:ext cx="191227" cy="109957"/>
            </a:xfrm>
            <a:custGeom>
              <a:avLst/>
              <a:gdLst>
                <a:gd name="T0" fmla="*/ 12 w 19"/>
                <a:gd name="T1" fmla="*/ 0 h 11"/>
                <a:gd name="T2" fmla="*/ 11 w 19"/>
                <a:gd name="T3" fmla="*/ 3 h 11"/>
                <a:gd name="T4" fmla="*/ 1 w 19"/>
                <a:gd name="T5" fmla="*/ 9 h 11"/>
                <a:gd name="T6" fmla="*/ 0 w 19"/>
                <a:gd name="T7" fmla="*/ 10 h 11"/>
                <a:gd name="T8" fmla="*/ 3 w 19"/>
                <a:gd name="T9" fmla="*/ 11 h 11"/>
                <a:gd name="T10" fmla="*/ 7 w 19"/>
                <a:gd name="T11" fmla="*/ 11 h 11"/>
                <a:gd name="T12" fmla="*/ 14 w 19"/>
                <a:gd name="T13" fmla="*/ 8 h 11"/>
                <a:gd name="T14" fmla="*/ 14 w 19"/>
                <a:gd name="T15" fmla="*/ 9 h 11"/>
                <a:gd name="T16" fmla="*/ 14 w 19"/>
                <a:gd name="T17" fmla="*/ 10 h 11"/>
                <a:gd name="T18" fmla="*/ 18 w 19"/>
                <a:gd name="T19" fmla="*/ 8 h 11"/>
                <a:gd name="T20" fmla="*/ 19 w 19"/>
                <a:gd name="T21" fmla="*/ 6 h 11"/>
                <a:gd name="T22" fmla="*/ 18 w 19"/>
                <a:gd name="T23" fmla="*/ 0 h 11"/>
                <a:gd name="T24" fmla="*/ 12 w 19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11">
                  <a:moveTo>
                    <a:pt x="12" y="0"/>
                  </a:moveTo>
                  <a:cubicBezTo>
                    <a:pt x="12" y="0"/>
                    <a:pt x="12" y="2"/>
                    <a:pt x="11" y="3"/>
                  </a:cubicBezTo>
                  <a:cubicBezTo>
                    <a:pt x="11" y="3"/>
                    <a:pt x="5" y="8"/>
                    <a:pt x="1" y="9"/>
                  </a:cubicBezTo>
                  <a:cubicBezTo>
                    <a:pt x="1" y="9"/>
                    <a:pt x="0" y="9"/>
                    <a:pt x="0" y="10"/>
                  </a:cubicBezTo>
                  <a:cubicBezTo>
                    <a:pt x="0" y="10"/>
                    <a:pt x="2" y="11"/>
                    <a:pt x="3" y="11"/>
                  </a:cubicBezTo>
                  <a:cubicBezTo>
                    <a:pt x="4" y="11"/>
                    <a:pt x="6" y="11"/>
                    <a:pt x="7" y="11"/>
                  </a:cubicBezTo>
                  <a:cubicBezTo>
                    <a:pt x="10" y="11"/>
                    <a:pt x="13" y="9"/>
                    <a:pt x="14" y="8"/>
                  </a:cubicBezTo>
                  <a:cubicBezTo>
                    <a:pt x="14" y="8"/>
                    <a:pt x="14" y="8"/>
                    <a:pt x="14" y="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9" y="7"/>
                    <a:pt x="19" y="6"/>
                  </a:cubicBezTo>
                  <a:cubicBezTo>
                    <a:pt x="19" y="3"/>
                    <a:pt x="18" y="0"/>
                    <a:pt x="18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7" name="Freeform 3668">
              <a:extLst>
                <a:ext uri="{FF2B5EF4-FFF2-40B4-BE49-F238E27FC236}">
                  <a16:creationId xmlns:a16="http://schemas.microsoft.com/office/drawing/2014/main" xmlns="" id="{8A1E4735-8A60-42F5-A705-4DA1DA09C3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1782" y="-646008"/>
              <a:ext cx="148202" cy="736224"/>
            </a:xfrm>
            <a:custGeom>
              <a:avLst/>
              <a:gdLst>
                <a:gd name="T0" fmla="*/ 0 w 15"/>
                <a:gd name="T1" fmla="*/ 0 h 74"/>
                <a:gd name="T2" fmla="*/ 2 w 15"/>
                <a:gd name="T3" fmla="*/ 41 h 74"/>
                <a:gd name="T4" fmla="*/ 2 w 15"/>
                <a:gd name="T5" fmla="*/ 71 h 74"/>
                <a:gd name="T6" fmla="*/ 10 w 15"/>
                <a:gd name="T7" fmla="*/ 72 h 74"/>
                <a:gd name="T8" fmla="*/ 12 w 15"/>
                <a:gd name="T9" fmla="*/ 49 h 74"/>
                <a:gd name="T10" fmla="*/ 12 w 15"/>
                <a:gd name="T11" fmla="*/ 42 h 74"/>
                <a:gd name="T12" fmla="*/ 15 w 15"/>
                <a:gd name="T13" fmla="*/ 1 h 74"/>
                <a:gd name="T14" fmla="*/ 0 w 15"/>
                <a:gd name="T15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74">
                  <a:moveTo>
                    <a:pt x="0" y="0"/>
                  </a:moveTo>
                  <a:cubicBezTo>
                    <a:pt x="0" y="0"/>
                    <a:pt x="2" y="35"/>
                    <a:pt x="2" y="41"/>
                  </a:cubicBezTo>
                  <a:cubicBezTo>
                    <a:pt x="3" y="50"/>
                    <a:pt x="2" y="71"/>
                    <a:pt x="2" y="71"/>
                  </a:cubicBezTo>
                  <a:cubicBezTo>
                    <a:pt x="1" y="74"/>
                    <a:pt x="9" y="73"/>
                    <a:pt x="10" y="72"/>
                  </a:cubicBezTo>
                  <a:cubicBezTo>
                    <a:pt x="10" y="72"/>
                    <a:pt x="12" y="58"/>
                    <a:pt x="12" y="49"/>
                  </a:cubicBezTo>
                  <a:cubicBezTo>
                    <a:pt x="12" y="47"/>
                    <a:pt x="12" y="43"/>
                    <a:pt x="12" y="42"/>
                  </a:cubicBezTo>
                  <a:cubicBezTo>
                    <a:pt x="12" y="32"/>
                    <a:pt x="15" y="1"/>
                    <a:pt x="15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414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8" name="Freeform 3669">
              <a:extLst>
                <a:ext uri="{FF2B5EF4-FFF2-40B4-BE49-F238E27FC236}">
                  <a16:creationId xmlns:a16="http://schemas.microsoft.com/office/drawing/2014/main" xmlns="" id="{02EEE66D-108B-4E4C-A3F2-81970B26D3DA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9984" y="80654"/>
              <a:ext cx="81273" cy="148202"/>
            </a:xfrm>
            <a:custGeom>
              <a:avLst/>
              <a:gdLst>
                <a:gd name="T0" fmla="*/ 7 w 8"/>
                <a:gd name="T1" fmla="*/ 1 h 15"/>
                <a:gd name="T2" fmla="*/ 8 w 8"/>
                <a:gd name="T3" fmla="*/ 10 h 15"/>
                <a:gd name="T4" fmla="*/ 3 w 8"/>
                <a:gd name="T5" fmla="*/ 15 h 15"/>
                <a:gd name="T6" fmla="*/ 1 w 8"/>
                <a:gd name="T7" fmla="*/ 15 h 15"/>
                <a:gd name="T8" fmla="*/ 0 w 8"/>
                <a:gd name="T9" fmla="*/ 11 h 15"/>
                <a:gd name="T10" fmla="*/ 2 w 8"/>
                <a:gd name="T11" fmla="*/ 0 h 15"/>
                <a:gd name="T12" fmla="*/ 7 w 8"/>
                <a:gd name="T13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5">
                  <a:moveTo>
                    <a:pt x="7" y="1"/>
                  </a:moveTo>
                  <a:cubicBezTo>
                    <a:pt x="7" y="1"/>
                    <a:pt x="8" y="7"/>
                    <a:pt x="8" y="10"/>
                  </a:cubicBezTo>
                  <a:cubicBezTo>
                    <a:pt x="8" y="12"/>
                    <a:pt x="6" y="15"/>
                    <a:pt x="3" y="15"/>
                  </a:cubicBezTo>
                  <a:cubicBezTo>
                    <a:pt x="2" y="15"/>
                    <a:pt x="1" y="15"/>
                    <a:pt x="1" y="15"/>
                  </a:cubicBezTo>
                  <a:cubicBezTo>
                    <a:pt x="0" y="15"/>
                    <a:pt x="0" y="14"/>
                    <a:pt x="0" y="11"/>
                  </a:cubicBezTo>
                  <a:cubicBezTo>
                    <a:pt x="1" y="8"/>
                    <a:pt x="2" y="0"/>
                    <a:pt x="2" y="0"/>
                  </a:cubicBezTo>
                  <a:cubicBezTo>
                    <a:pt x="7" y="1"/>
                    <a:pt x="7" y="1"/>
                    <a:pt x="7" y="1"/>
                  </a:cubicBezTo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9" name="Freeform 3670">
              <a:extLst>
                <a:ext uri="{FF2B5EF4-FFF2-40B4-BE49-F238E27FC236}">
                  <a16:creationId xmlns:a16="http://schemas.microsoft.com/office/drawing/2014/main" xmlns="" id="{9626646D-61B0-4912-9867-06AAD9CC8C06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2616" y="-665131"/>
              <a:ext cx="157764" cy="807936"/>
            </a:xfrm>
            <a:custGeom>
              <a:avLst/>
              <a:gdLst>
                <a:gd name="T0" fmla="*/ 0 w 16"/>
                <a:gd name="T1" fmla="*/ 0 h 81"/>
                <a:gd name="T2" fmla="*/ 6 w 16"/>
                <a:gd name="T3" fmla="*/ 50 h 81"/>
                <a:gd name="T4" fmla="*/ 6 w 16"/>
                <a:gd name="T5" fmla="*/ 79 h 81"/>
                <a:gd name="T6" fmla="*/ 9 w 16"/>
                <a:gd name="T7" fmla="*/ 81 h 81"/>
                <a:gd name="T8" fmla="*/ 15 w 16"/>
                <a:gd name="T9" fmla="*/ 78 h 81"/>
                <a:gd name="T10" fmla="*/ 16 w 16"/>
                <a:gd name="T11" fmla="*/ 60 h 81"/>
                <a:gd name="T12" fmla="*/ 15 w 16"/>
                <a:gd name="T13" fmla="*/ 48 h 81"/>
                <a:gd name="T14" fmla="*/ 15 w 16"/>
                <a:gd name="T15" fmla="*/ 21 h 81"/>
                <a:gd name="T16" fmla="*/ 15 w 16"/>
                <a:gd name="T17" fmla="*/ 9 h 81"/>
                <a:gd name="T18" fmla="*/ 9 w 16"/>
                <a:gd name="T19" fmla="*/ 0 h 81"/>
                <a:gd name="T20" fmla="*/ 0 w 16"/>
                <a:gd name="T2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81">
                  <a:moveTo>
                    <a:pt x="0" y="0"/>
                  </a:moveTo>
                  <a:cubicBezTo>
                    <a:pt x="1" y="6"/>
                    <a:pt x="5" y="41"/>
                    <a:pt x="6" y="50"/>
                  </a:cubicBezTo>
                  <a:cubicBezTo>
                    <a:pt x="7" y="61"/>
                    <a:pt x="6" y="79"/>
                    <a:pt x="6" y="79"/>
                  </a:cubicBezTo>
                  <a:cubicBezTo>
                    <a:pt x="6" y="80"/>
                    <a:pt x="9" y="81"/>
                    <a:pt x="9" y="81"/>
                  </a:cubicBezTo>
                  <a:cubicBezTo>
                    <a:pt x="13" y="81"/>
                    <a:pt x="15" y="79"/>
                    <a:pt x="15" y="78"/>
                  </a:cubicBezTo>
                  <a:cubicBezTo>
                    <a:pt x="15" y="78"/>
                    <a:pt x="15" y="73"/>
                    <a:pt x="16" y="60"/>
                  </a:cubicBezTo>
                  <a:cubicBezTo>
                    <a:pt x="16" y="53"/>
                    <a:pt x="15" y="48"/>
                    <a:pt x="15" y="48"/>
                  </a:cubicBezTo>
                  <a:cubicBezTo>
                    <a:pt x="15" y="39"/>
                    <a:pt x="15" y="23"/>
                    <a:pt x="15" y="21"/>
                  </a:cubicBezTo>
                  <a:cubicBezTo>
                    <a:pt x="15" y="17"/>
                    <a:pt x="15" y="13"/>
                    <a:pt x="15" y="9"/>
                  </a:cubicBezTo>
                  <a:cubicBezTo>
                    <a:pt x="15" y="4"/>
                    <a:pt x="9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0" name="Freeform 3671">
              <a:extLst>
                <a:ext uri="{FF2B5EF4-FFF2-40B4-BE49-F238E27FC236}">
                  <a16:creationId xmlns:a16="http://schemas.microsoft.com/office/drawing/2014/main" xmlns="" id="{369929CD-264B-4787-B4F8-5251B0AFEF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53447" y="-526493"/>
              <a:ext cx="66929" cy="654954"/>
            </a:xfrm>
            <a:custGeom>
              <a:avLst/>
              <a:gdLst>
                <a:gd name="T0" fmla="*/ 6 w 7"/>
                <a:gd name="T1" fmla="*/ 3 h 66"/>
                <a:gd name="T2" fmla="*/ 6 w 7"/>
                <a:gd name="T3" fmla="*/ 4 h 66"/>
                <a:gd name="T4" fmla="*/ 5 w 7"/>
                <a:gd name="T5" fmla="*/ 4 h 66"/>
                <a:gd name="T6" fmla="*/ 5 w 7"/>
                <a:gd name="T7" fmla="*/ 4 h 66"/>
                <a:gd name="T8" fmla="*/ 5 w 7"/>
                <a:gd name="T9" fmla="*/ 4 h 66"/>
                <a:gd name="T10" fmla="*/ 4 w 7"/>
                <a:gd name="T11" fmla="*/ 4 h 66"/>
                <a:gd name="T12" fmla="*/ 4 w 7"/>
                <a:gd name="T13" fmla="*/ 4 h 66"/>
                <a:gd name="T14" fmla="*/ 3 w 7"/>
                <a:gd name="T15" fmla="*/ 6 h 66"/>
                <a:gd name="T16" fmla="*/ 1 w 7"/>
                <a:gd name="T17" fmla="*/ 4 h 66"/>
                <a:gd name="T18" fmla="*/ 2 w 7"/>
                <a:gd name="T19" fmla="*/ 17 h 66"/>
                <a:gd name="T20" fmla="*/ 2 w 7"/>
                <a:gd name="T21" fmla="*/ 66 h 66"/>
                <a:gd name="T22" fmla="*/ 6 w 7"/>
                <a:gd name="T23" fmla="*/ 64 h 66"/>
                <a:gd name="T24" fmla="*/ 7 w 7"/>
                <a:gd name="T25" fmla="*/ 46 h 66"/>
                <a:gd name="T26" fmla="*/ 7 w 7"/>
                <a:gd name="T27" fmla="*/ 44 h 66"/>
                <a:gd name="T28" fmla="*/ 6 w 7"/>
                <a:gd name="T29" fmla="*/ 34 h 66"/>
                <a:gd name="T30" fmla="*/ 6 w 7"/>
                <a:gd name="T31" fmla="*/ 33 h 66"/>
                <a:gd name="T32" fmla="*/ 6 w 7"/>
                <a:gd name="T33" fmla="*/ 7 h 66"/>
                <a:gd name="T34" fmla="*/ 6 w 7"/>
                <a:gd name="T35" fmla="*/ 4 h 66"/>
                <a:gd name="T36" fmla="*/ 6 w 7"/>
                <a:gd name="T37" fmla="*/ 3 h 66"/>
                <a:gd name="T38" fmla="*/ 0 w 7"/>
                <a:gd name="T39" fmla="*/ 0 h 66"/>
                <a:gd name="T40" fmla="*/ 0 w 7"/>
                <a:gd name="T41" fmla="*/ 0 h 66"/>
                <a:gd name="T42" fmla="*/ 0 w 7"/>
                <a:gd name="T43" fmla="*/ 0 h 66"/>
                <a:gd name="T44" fmla="*/ 0 w 7"/>
                <a:gd name="T45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" h="66">
                  <a:moveTo>
                    <a:pt x="6" y="3"/>
                  </a:moveTo>
                  <a:cubicBezTo>
                    <a:pt x="6" y="3"/>
                    <a:pt x="6" y="4"/>
                    <a:pt x="6" y="4"/>
                  </a:cubicBezTo>
                  <a:cubicBezTo>
                    <a:pt x="6" y="4"/>
                    <a:pt x="6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3" y="6"/>
                    <a:pt x="3" y="6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8"/>
                    <a:pt x="2" y="12"/>
                    <a:pt x="2" y="17"/>
                  </a:cubicBezTo>
                  <a:cubicBezTo>
                    <a:pt x="3" y="30"/>
                    <a:pt x="2" y="59"/>
                    <a:pt x="2" y="66"/>
                  </a:cubicBezTo>
                  <a:cubicBezTo>
                    <a:pt x="5" y="66"/>
                    <a:pt x="6" y="65"/>
                    <a:pt x="6" y="64"/>
                  </a:cubicBezTo>
                  <a:cubicBezTo>
                    <a:pt x="6" y="64"/>
                    <a:pt x="6" y="59"/>
                    <a:pt x="7" y="46"/>
                  </a:cubicBezTo>
                  <a:cubicBezTo>
                    <a:pt x="7" y="46"/>
                    <a:pt x="7" y="45"/>
                    <a:pt x="7" y="44"/>
                  </a:cubicBezTo>
                  <a:cubicBezTo>
                    <a:pt x="7" y="38"/>
                    <a:pt x="6" y="34"/>
                    <a:pt x="6" y="34"/>
                  </a:cubicBezTo>
                  <a:cubicBezTo>
                    <a:pt x="6" y="34"/>
                    <a:pt x="6" y="33"/>
                    <a:pt x="6" y="33"/>
                  </a:cubicBezTo>
                  <a:cubicBezTo>
                    <a:pt x="6" y="25"/>
                    <a:pt x="6" y="9"/>
                    <a:pt x="6" y="7"/>
                  </a:cubicBezTo>
                  <a:cubicBezTo>
                    <a:pt x="6" y="6"/>
                    <a:pt x="6" y="5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D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1" name="Freeform 3672">
              <a:extLst>
                <a:ext uri="{FF2B5EF4-FFF2-40B4-BE49-F238E27FC236}">
                  <a16:creationId xmlns:a16="http://schemas.microsoft.com/office/drawing/2014/main" xmlns="" id="{D233D4A7-F11A-4038-8134-067DE08ACE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1432" y="-1071490"/>
              <a:ext cx="291623" cy="329868"/>
            </a:xfrm>
            <a:custGeom>
              <a:avLst/>
              <a:gdLst>
                <a:gd name="T0" fmla="*/ 4 w 29"/>
                <a:gd name="T1" fmla="*/ 17 h 33"/>
                <a:gd name="T2" fmla="*/ 14 w 29"/>
                <a:gd name="T3" fmla="*/ 23 h 33"/>
                <a:gd name="T4" fmla="*/ 17 w 29"/>
                <a:gd name="T5" fmla="*/ 10 h 33"/>
                <a:gd name="T6" fmla="*/ 25 w 29"/>
                <a:gd name="T7" fmla="*/ 1 h 33"/>
                <a:gd name="T8" fmla="*/ 29 w 29"/>
                <a:gd name="T9" fmla="*/ 4 h 33"/>
                <a:gd name="T10" fmla="*/ 18 w 29"/>
                <a:gd name="T11" fmla="*/ 30 h 33"/>
                <a:gd name="T12" fmla="*/ 14 w 29"/>
                <a:gd name="T13" fmla="*/ 32 h 33"/>
                <a:gd name="T14" fmla="*/ 0 w 29"/>
                <a:gd name="T15" fmla="*/ 21 h 33"/>
                <a:gd name="T16" fmla="*/ 0 w 29"/>
                <a:gd name="T17" fmla="*/ 21 h 33"/>
                <a:gd name="T18" fmla="*/ 4 w 29"/>
                <a:gd name="T19" fmla="*/ 19 h 33"/>
                <a:gd name="T20" fmla="*/ 4 w 29"/>
                <a:gd name="T21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33">
                  <a:moveTo>
                    <a:pt x="4" y="17"/>
                  </a:moveTo>
                  <a:cubicBezTo>
                    <a:pt x="4" y="17"/>
                    <a:pt x="13" y="24"/>
                    <a:pt x="14" y="23"/>
                  </a:cubicBezTo>
                  <a:cubicBezTo>
                    <a:pt x="15" y="18"/>
                    <a:pt x="15" y="16"/>
                    <a:pt x="17" y="10"/>
                  </a:cubicBezTo>
                  <a:cubicBezTo>
                    <a:pt x="18" y="2"/>
                    <a:pt x="21" y="0"/>
                    <a:pt x="25" y="1"/>
                  </a:cubicBezTo>
                  <a:cubicBezTo>
                    <a:pt x="27" y="1"/>
                    <a:pt x="29" y="0"/>
                    <a:pt x="29" y="4"/>
                  </a:cubicBezTo>
                  <a:cubicBezTo>
                    <a:pt x="29" y="7"/>
                    <a:pt x="22" y="26"/>
                    <a:pt x="18" y="30"/>
                  </a:cubicBezTo>
                  <a:cubicBezTo>
                    <a:pt x="16" y="33"/>
                    <a:pt x="14" y="32"/>
                    <a:pt x="14" y="32"/>
                  </a:cubicBezTo>
                  <a:cubicBezTo>
                    <a:pt x="14" y="32"/>
                    <a:pt x="5" y="27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2" y="21"/>
                    <a:pt x="4" y="19"/>
                  </a:cubicBezTo>
                  <a:cubicBezTo>
                    <a:pt x="4" y="19"/>
                    <a:pt x="5" y="17"/>
                    <a:pt x="4" y="17"/>
                  </a:cubicBezTo>
                </a:path>
              </a:pathLst>
            </a:custGeom>
            <a:solidFill>
              <a:srgbClr val="1414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2" name="Freeform 3673">
              <a:extLst>
                <a:ext uri="{FF2B5EF4-FFF2-40B4-BE49-F238E27FC236}">
                  <a16:creationId xmlns:a16="http://schemas.microsoft.com/office/drawing/2014/main" xmlns="" id="{558606FE-D775-4F72-8FA4-8B2D5C192B08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2659" y="-1081051"/>
              <a:ext cx="286841" cy="516313"/>
            </a:xfrm>
            <a:custGeom>
              <a:avLst/>
              <a:gdLst>
                <a:gd name="T0" fmla="*/ 28 w 29"/>
                <a:gd name="T1" fmla="*/ 18 h 52"/>
                <a:gd name="T2" fmla="*/ 20 w 29"/>
                <a:gd name="T3" fmla="*/ 3 h 52"/>
                <a:gd name="T4" fmla="*/ 9 w 29"/>
                <a:gd name="T5" fmla="*/ 2 h 52"/>
                <a:gd name="T6" fmla="*/ 0 w 29"/>
                <a:gd name="T7" fmla="*/ 14 h 52"/>
                <a:gd name="T8" fmla="*/ 2 w 29"/>
                <a:gd name="T9" fmla="*/ 43 h 52"/>
                <a:gd name="T10" fmla="*/ 3 w 29"/>
                <a:gd name="T11" fmla="*/ 46 h 52"/>
                <a:gd name="T12" fmla="*/ 12 w 29"/>
                <a:gd name="T13" fmla="*/ 50 h 52"/>
                <a:gd name="T14" fmla="*/ 26 w 29"/>
                <a:gd name="T15" fmla="*/ 49 h 52"/>
                <a:gd name="T16" fmla="*/ 24 w 29"/>
                <a:gd name="T17" fmla="*/ 35 h 52"/>
                <a:gd name="T18" fmla="*/ 28 w 29"/>
                <a:gd name="T19" fmla="*/ 1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52">
                  <a:moveTo>
                    <a:pt x="28" y="18"/>
                  </a:moveTo>
                  <a:cubicBezTo>
                    <a:pt x="28" y="18"/>
                    <a:pt x="29" y="9"/>
                    <a:pt x="20" y="3"/>
                  </a:cubicBezTo>
                  <a:cubicBezTo>
                    <a:pt x="14" y="0"/>
                    <a:pt x="9" y="2"/>
                    <a:pt x="9" y="2"/>
                  </a:cubicBezTo>
                  <a:cubicBezTo>
                    <a:pt x="9" y="2"/>
                    <a:pt x="0" y="4"/>
                    <a:pt x="0" y="14"/>
                  </a:cubicBezTo>
                  <a:cubicBezTo>
                    <a:pt x="1" y="31"/>
                    <a:pt x="2" y="43"/>
                    <a:pt x="2" y="43"/>
                  </a:cubicBezTo>
                  <a:cubicBezTo>
                    <a:pt x="2" y="43"/>
                    <a:pt x="2" y="45"/>
                    <a:pt x="3" y="46"/>
                  </a:cubicBezTo>
                  <a:cubicBezTo>
                    <a:pt x="5" y="47"/>
                    <a:pt x="9" y="49"/>
                    <a:pt x="12" y="50"/>
                  </a:cubicBezTo>
                  <a:cubicBezTo>
                    <a:pt x="17" y="52"/>
                    <a:pt x="25" y="50"/>
                    <a:pt x="26" y="49"/>
                  </a:cubicBezTo>
                  <a:cubicBezTo>
                    <a:pt x="26" y="47"/>
                    <a:pt x="23" y="41"/>
                    <a:pt x="24" y="35"/>
                  </a:cubicBezTo>
                  <a:cubicBezTo>
                    <a:pt x="24" y="29"/>
                    <a:pt x="28" y="18"/>
                    <a:pt x="28" y="18"/>
                  </a:cubicBezTo>
                </a:path>
              </a:pathLst>
            </a:custGeom>
            <a:solidFill>
              <a:srgbClr val="CEE8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3" name="Freeform 3674">
              <a:extLst>
                <a:ext uri="{FF2B5EF4-FFF2-40B4-BE49-F238E27FC236}">
                  <a16:creationId xmlns:a16="http://schemas.microsoft.com/office/drawing/2014/main" xmlns="" id="{FDBAEBD3-89DB-4AC9-8DB9-A6E472642E35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1739" y="-1052367"/>
              <a:ext cx="191227" cy="535436"/>
            </a:xfrm>
            <a:custGeom>
              <a:avLst/>
              <a:gdLst>
                <a:gd name="T0" fmla="*/ 7 w 19"/>
                <a:gd name="T1" fmla="*/ 0 h 54"/>
                <a:gd name="T2" fmla="*/ 15 w 19"/>
                <a:gd name="T3" fmla="*/ 6 h 54"/>
                <a:gd name="T4" fmla="*/ 19 w 19"/>
                <a:gd name="T5" fmla="*/ 12 h 54"/>
                <a:gd name="T6" fmla="*/ 16 w 19"/>
                <a:gd name="T7" fmla="*/ 20 h 54"/>
                <a:gd name="T8" fmla="*/ 13 w 19"/>
                <a:gd name="T9" fmla="*/ 40 h 54"/>
                <a:gd name="T10" fmla="*/ 14 w 19"/>
                <a:gd name="T11" fmla="*/ 51 h 54"/>
                <a:gd name="T12" fmla="*/ 1 w 19"/>
                <a:gd name="T13" fmla="*/ 54 h 54"/>
                <a:gd name="T14" fmla="*/ 1 w 19"/>
                <a:gd name="T15" fmla="*/ 53 h 54"/>
                <a:gd name="T16" fmla="*/ 0 w 19"/>
                <a:gd name="T17" fmla="*/ 30 h 54"/>
                <a:gd name="T18" fmla="*/ 7 w 19"/>
                <a:gd name="T19" fmla="*/ 6 h 54"/>
                <a:gd name="T20" fmla="*/ 7 w 19"/>
                <a:gd name="T2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54">
                  <a:moveTo>
                    <a:pt x="7" y="0"/>
                  </a:moveTo>
                  <a:cubicBezTo>
                    <a:pt x="7" y="0"/>
                    <a:pt x="13" y="4"/>
                    <a:pt x="15" y="6"/>
                  </a:cubicBezTo>
                  <a:cubicBezTo>
                    <a:pt x="17" y="8"/>
                    <a:pt x="19" y="11"/>
                    <a:pt x="19" y="12"/>
                  </a:cubicBezTo>
                  <a:cubicBezTo>
                    <a:pt x="18" y="14"/>
                    <a:pt x="18" y="17"/>
                    <a:pt x="16" y="20"/>
                  </a:cubicBezTo>
                  <a:cubicBezTo>
                    <a:pt x="15" y="24"/>
                    <a:pt x="13" y="39"/>
                    <a:pt x="13" y="40"/>
                  </a:cubicBezTo>
                  <a:cubicBezTo>
                    <a:pt x="14" y="48"/>
                    <a:pt x="14" y="51"/>
                    <a:pt x="14" y="51"/>
                  </a:cubicBezTo>
                  <a:cubicBezTo>
                    <a:pt x="14" y="51"/>
                    <a:pt x="8" y="53"/>
                    <a:pt x="1" y="54"/>
                  </a:cubicBezTo>
                  <a:cubicBezTo>
                    <a:pt x="1" y="54"/>
                    <a:pt x="1" y="53"/>
                    <a:pt x="1" y="53"/>
                  </a:cubicBezTo>
                  <a:cubicBezTo>
                    <a:pt x="1" y="53"/>
                    <a:pt x="0" y="40"/>
                    <a:pt x="0" y="30"/>
                  </a:cubicBezTo>
                  <a:cubicBezTo>
                    <a:pt x="0" y="26"/>
                    <a:pt x="5" y="9"/>
                    <a:pt x="7" y="6"/>
                  </a:cubicBezTo>
                  <a:cubicBezTo>
                    <a:pt x="8" y="3"/>
                    <a:pt x="8" y="1"/>
                    <a:pt x="7" y="0"/>
                  </a:cubicBezTo>
                </a:path>
              </a:pathLst>
            </a:custGeom>
            <a:solidFill>
              <a:srgbClr val="3837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4" name="Freeform 3675">
              <a:extLst>
                <a:ext uri="{FF2B5EF4-FFF2-40B4-BE49-F238E27FC236}">
                  <a16:creationId xmlns:a16="http://schemas.microsoft.com/office/drawing/2014/main" xmlns="" id="{82226387-48F2-4C22-B55C-B5FBAA7868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1343" y="-622107"/>
              <a:ext cx="9561" cy="76491"/>
            </a:xfrm>
            <a:custGeom>
              <a:avLst/>
              <a:gdLst>
                <a:gd name="T0" fmla="*/ 0 w 1"/>
                <a:gd name="T1" fmla="*/ 0 h 8"/>
                <a:gd name="T2" fmla="*/ 0 w 1"/>
                <a:gd name="T3" fmla="*/ 7 h 8"/>
                <a:gd name="T4" fmla="*/ 0 w 1"/>
                <a:gd name="T5" fmla="*/ 7 h 8"/>
                <a:gd name="T6" fmla="*/ 1 w 1"/>
                <a:gd name="T7" fmla="*/ 8 h 8"/>
                <a:gd name="T8" fmla="*/ 1 w 1"/>
                <a:gd name="T9" fmla="*/ 8 h 8"/>
                <a:gd name="T10" fmla="*/ 1 w 1"/>
                <a:gd name="T11" fmla="*/ 8 h 8"/>
                <a:gd name="T12" fmla="*/ 1 w 1"/>
                <a:gd name="T13" fmla="*/ 1 h 8"/>
                <a:gd name="T14" fmla="*/ 0 w 1"/>
                <a:gd name="T15" fmla="*/ 0 h 8"/>
                <a:gd name="T16" fmla="*/ 0 w 1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8">
                  <a:moveTo>
                    <a:pt x="0" y="0"/>
                  </a:moveTo>
                  <a:cubicBezTo>
                    <a:pt x="0" y="4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5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F0F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5" name="Freeform 3676">
              <a:extLst>
                <a:ext uri="{FF2B5EF4-FFF2-40B4-BE49-F238E27FC236}">
                  <a16:creationId xmlns:a16="http://schemas.microsoft.com/office/drawing/2014/main" xmlns="" id="{440690CC-EEDA-4A03-B262-CA3B89D6AFF3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1343" y="-1028463"/>
              <a:ext cx="71712" cy="415920"/>
            </a:xfrm>
            <a:custGeom>
              <a:avLst/>
              <a:gdLst>
                <a:gd name="T0" fmla="*/ 7 w 7"/>
                <a:gd name="T1" fmla="*/ 0 h 42"/>
                <a:gd name="T2" fmla="*/ 6 w 7"/>
                <a:gd name="T3" fmla="*/ 1 h 42"/>
                <a:gd name="T4" fmla="*/ 1 w 7"/>
                <a:gd name="T5" fmla="*/ 10 h 42"/>
                <a:gd name="T6" fmla="*/ 0 w 7"/>
                <a:gd name="T7" fmla="*/ 22 h 42"/>
                <a:gd name="T8" fmla="*/ 0 w 7"/>
                <a:gd name="T9" fmla="*/ 41 h 42"/>
                <a:gd name="T10" fmla="*/ 0 w 7"/>
                <a:gd name="T11" fmla="*/ 41 h 42"/>
                <a:gd name="T12" fmla="*/ 1 w 7"/>
                <a:gd name="T13" fmla="*/ 42 h 42"/>
                <a:gd name="T14" fmla="*/ 1 w 7"/>
                <a:gd name="T15" fmla="*/ 19 h 42"/>
                <a:gd name="T16" fmla="*/ 7 w 7"/>
                <a:gd name="T17" fmla="*/ 1 h 42"/>
                <a:gd name="T18" fmla="*/ 7 w 7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42">
                  <a:moveTo>
                    <a:pt x="7" y="0"/>
                  </a:moveTo>
                  <a:cubicBezTo>
                    <a:pt x="7" y="0"/>
                    <a:pt x="6" y="1"/>
                    <a:pt x="6" y="1"/>
                  </a:cubicBezTo>
                  <a:cubicBezTo>
                    <a:pt x="4" y="4"/>
                    <a:pt x="2" y="8"/>
                    <a:pt x="1" y="10"/>
                  </a:cubicBezTo>
                  <a:cubicBezTo>
                    <a:pt x="1" y="13"/>
                    <a:pt x="0" y="19"/>
                    <a:pt x="0" y="22"/>
                  </a:cubicBezTo>
                  <a:cubicBezTo>
                    <a:pt x="0" y="28"/>
                    <a:pt x="0" y="35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" y="41"/>
                    <a:pt x="1" y="41"/>
                    <a:pt x="1" y="42"/>
                  </a:cubicBezTo>
                  <a:cubicBezTo>
                    <a:pt x="1" y="35"/>
                    <a:pt x="1" y="25"/>
                    <a:pt x="1" y="19"/>
                  </a:cubicBezTo>
                  <a:cubicBezTo>
                    <a:pt x="1" y="11"/>
                    <a:pt x="4" y="5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9DB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6" name="Freeform 3677">
              <a:extLst>
                <a:ext uri="{FF2B5EF4-FFF2-40B4-BE49-F238E27FC236}">
                  <a16:creationId xmlns:a16="http://schemas.microsoft.com/office/drawing/2014/main" xmlns="" id="{027EC18B-B2AD-4991-B94B-E6C6E4177E33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3055" y="-1157542"/>
              <a:ext cx="100396" cy="167325"/>
            </a:xfrm>
            <a:custGeom>
              <a:avLst/>
              <a:gdLst>
                <a:gd name="T0" fmla="*/ 10 w 10"/>
                <a:gd name="T1" fmla="*/ 2 h 17"/>
                <a:gd name="T2" fmla="*/ 10 w 10"/>
                <a:gd name="T3" fmla="*/ 12 h 17"/>
                <a:gd name="T4" fmla="*/ 5 w 10"/>
                <a:gd name="T5" fmla="*/ 17 h 17"/>
                <a:gd name="T6" fmla="*/ 0 w 10"/>
                <a:gd name="T7" fmla="*/ 14 h 17"/>
                <a:gd name="T8" fmla="*/ 0 w 10"/>
                <a:gd name="T9" fmla="*/ 4 h 17"/>
                <a:gd name="T10" fmla="*/ 10 w 10"/>
                <a:gd name="T11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7">
                  <a:moveTo>
                    <a:pt x="10" y="2"/>
                  </a:moveTo>
                  <a:cubicBezTo>
                    <a:pt x="10" y="3"/>
                    <a:pt x="10" y="12"/>
                    <a:pt x="10" y="12"/>
                  </a:cubicBezTo>
                  <a:cubicBezTo>
                    <a:pt x="10" y="12"/>
                    <a:pt x="9" y="16"/>
                    <a:pt x="5" y="17"/>
                  </a:cubicBezTo>
                  <a:cubicBezTo>
                    <a:pt x="2" y="17"/>
                    <a:pt x="0" y="14"/>
                    <a:pt x="0" y="1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0" y="0"/>
                    <a:pt x="10" y="2"/>
                  </a:cubicBezTo>
                </a:path>
              </a:pathLst>
            </a:custGeom>
            <a:solidFill>
              <a:srgbClr val="DBB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7" name="Freeform 3678">
              <a:extLst>
                <a:ext uri="{FF2B5EF4-FFF2-40B4-BE49-F238E27FC236}">
                  <a16:creationId xmlns:a16="http://schemas.microsoft.com/office/drawing/2014/main" xmlns="" id="{B01D9A9F-592D-4E33-9EA3-F2E4E3D80BDF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9546" y="-545616"/>
              <a:ext cx="81273" cy="81273"/>
            </a:xfrm>
            <a:custGeom>
              <a:avLst/>
              <a:gdLst>
                <a:gd name="T0" fmla="*/ 5 w 8"/>
                <a:gd name="T1" fmla="*/ 0 h 8"/>
                <a:gd name="T2" fmla="*/ 1 w 8"/>
                <a:gd name="T3" fmla="*/ 3 h 8"/>
                <a:gd name="T4" fmla="*/ 0 w 8"/>
                <a:gd name="T5" fmla="*/ 4 h 8"/>
                <a:gd name="T6" fmla="*/ 5 w 8"/>
                <a:gd name="T7" fmla="*/ 8 h 8"/>
                <a:gd name="T8" fmla="*/ 8 w 8"/>
                <a:gd name="T9" fmla="*/ 3 h 8"/>
                <a:gd name="T10" fmla="*/ 5 w 8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5" y="0"/>
                  </a:moveTo>
                  <a:cubicBezTo>
                    <a:pt x="5" y="0"/>
                    <a:pt x="2" y="2"/>
                    <a:pt x="1" y="3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8" y="4"/>
                    <a:pt x="8" y="3"/>
                  </a:cubicBezTo>
                  <a:cubicBezTo>
                    <a:pt x="8" y="1"/>
                    <a:pt x="5" y="0"/>
                    <a:pt x="5" y="0"/>
                  </a:cubicBezTo>
                </a:path>
              </a:pathLst>
            </a:custGeom>
            <a:solidFill>
              <a:srgbClr val="EFCA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8" name="Freeform 3679">
              <a:extLst>
                <a:ext uri="{FF2B5EF4-FFF2-40B4-BE49-F238E27FC236}">
                  <a16:creationId xmlns:a16="http://schemas.microsoft.com/office/drawing/2014/main" xmlns="" id="{B7A97CEC-01C9-4E41-80E7-95E4A2A028D5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1739" y="-1061929"/>
              <a:ext cx="100396" cy="310745"/>
            </a:xfrm>
            <a:custGeom>
              <a:avLst/>
              <a:gdLst>
                <a:gd name="T0" fmla="*/ 7 w 10"/>
                <a:gd name="T1" fmla="*/ 0 h 31"/>
                <a:gd name="T2" fmla="*/ 7 w 10"/>
                <a:gd name="T3" fmla="*/ 0 h 31"/>
                <a:gd name="T4" fmla="*/ 10 w 10"/>
                <a:gd name="T5" fmla="*/ 3 h 31"/>
                <a:gd name="T6" fmla="*/ 8 w 10"/>
                <a:gd name="T7" fmla="*/ 15 h 31"/>
                <a:gd name="T8" fmla="*/ 8 w 10"/>
                <a:gd name="T9" fmla="*/ 15 h 31"/>
                <a:gd name="T10" fmla="*/ 4 w 10"/>
                <a:gd name="T11" fmla="*/ 17 h 31"/>
                <a:gd name="T12" fmla="*/ 6 w 10"/>
                <a:gd name="T13" fmla="*/ 19 h 31"/>
                <a:gd name="T14" fmla="*/ 6 w 10"/>
                <a:gd name="T15" fmla="*/ 20 h 31"/>
                <a:gd name="T16" fmla="*/ 0 w 10"/>
                <a:gd name="T17" fmla="*/ 31 h 31"/>
                <a:gd name="T18" fmla="*/ 2 w 10"/>
                <a:gd name="T19" fmla="*/ 16 h 31"/>
                <a:gd name="T20" fmla="*/ 6 w 10"/>
                <a:gd name="T21" fmla="*/ 5 h 31"/>
                <a:gd name="T22" fmla="*/ 7 w 10"/>
                <a:gd name="T2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31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8" y="1"/>
                    <a:pt x="10" y="3"/>
                    <a:pt x="10" y="3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2" y="27"/>
                    <a:pt x="0" y="31"/>
                    <a:pt x="0" y="31"/>
                  </a:cubicBezTo>
                  <a:cubicBezTo>
                    <a:pt x="0" y="31"/>
                    <a:pt x="0" y="24"/>
                    <a:pt x="2" y="16"/>
                  </a:cubicBezTo>
                  <a:cubicBezTo>
                    <a:pt x="3" y="13"/>
                    <a:pt x="5" y="8"/>
                    <a:pt x="6" y="5"/>
                  </a:cubicBezTo>
                  <a:cubicBezTo>
                    <a:pt x="7" y="2"/>
                    <a:pt x="7" y="0"/>
                    <a:pt x="7" y="0"/>
                  </a:cubicBezTo>
                </a:path>
              </a:pathLst>
            </a:custGeom>
            <a:solidFill>
              <a:srgbClr val="6363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9" name="Freeform 3680">
              <a:extLst>
                <a:ext uri="{FF2B5EF4-FFF2-40B4-BE49-F238E27FC236}">
                  <a16:creationId xmlns:a16="http://schemas.microsoft.com/office/drawing/2014/main" xmlns="" id="{14E0F9E2-D85D-4A25-B0F9-B21AE899CD9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3536" y="-1071490"/>
              <a:ext cx="148202" cy="516313"/>
            </a:xfrm>
            <a:custGeom>
              <a:avLst/>
              <a:gdLst>
                <a:gd name="T0" fmla="*/ 15 w 15"/>
                <a:gd name="T1" fmla="*/ 0 h 52"/>
                <a:gd name="T2" fmla="*/ 5 w 15"/>
                <a:gd name="T3" fmla="*/ 21 h 52"/>
                <a:gd name="T4" fmla="*/ 5 w 15"/>
                <a:gd name="T5" fmla="*/ 52 h 52"/>
                <a:gd name="T6" fmla="*/ 5 w 15"/>
                <a:gd name="T7" fmla="*/ 52 h 52"/>
                <a:gd name="T8" fmla="*/ 2 w 15"/>
                <a:gd name="T9" fmla="*/ 48 h 52"/>
                <a:gd name="T10" fmla="*/ 2 w 15"/>
                <a:gd name="T11" fmla="*/ 27 h 52"/>
                <a:gd name="T12" fmla="*/ 4 w 15"/>
                <a:gd name="T13" fmla="*/ 3 h 52"/>
                <a:gd name="T14" fmla="*/ 7 w 15"/>
                <a:gd name="T15" fmla="*/ 0 h 52"/>
                <a:gd name="T16" fmla="*/ 15 w 15"/>
                <a:gd name="T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52">
                  <a:moveTo>
                    <a:pt x="15" y="0"/>
                  </a:moveTo>
                  <a:cubicBezTo>
                    <a:pt x="15" y="0"/>
                    <a:pt x="5" y="9"/>
                    <a:pt x="5" y="21"/>
                  </a:cubicBezTo>
                  <a:cubicBezTo>
                    <a:pt x="5" y="30"/>
                    <a:pt x="5" y="52"/>
                    <a:pt x="5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4" y="51"/>
                    <a:pt x="2" y="48"/>
                    <a:pt x="2" y="48"/>
                  </a:cubicBezTo>
                  <a:cubicBezTo>
                    <a:pt x="2" y="48"/>
                    <a:pt x="2" y="36"/>
                    <a:pt x="2" y="27"/>
                  </a:cubicBezTo>
                  <a:cubicBezTo>
                    <a:pt x="1" y="18"/>
                    <a:pt x="0" y="9"/>
                    <a:pt x="4" y="3"/>
                  </a:cubicBezTo>
                  <a:cubicBezTo>
                    <a:pt x="5" y="1"/>
                    <a:pt x="6" y="0"/>
                    <a:pt x="7" y="0"/>
                  </a:cubicBezTo>
                  <a:cubicBezTo>
                    <a:pt x="11" y="0"/>
                    <a:pt x="15" y="0"/>
                    <a:pt x="15" y="0"/>
                  </a:cubicBezTo>
                </a:path>
              </a:pathLst>
            </a:custGeom>
            <a:solidFill>
              <a:srgbClr val="3837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0" name="Freeform 3681">
              <a:extLst>
                <a:ext uri="{FF2B5EF4-FFF2-40B4-BE49-F238E27FC236}">
                  <a16:creationId xmlns:a16="http://schemas.microsoft.com/office/drawing/2014/main" xmlns="" id="{7AE83FAD-3E1D-4F02-8F58-D0A6A0E301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2220" y="-1090613"/>
              <a:ext cx="100396" cy="305963"/>
            </a:xfrm>
            <a:custGeom>
              <a:avLst/>
              <a:gdLst>
                <a:gd name="T0" fmla="*/ 8 w 10"/>
                <a:gd name="T1" fmla="*/ 0 h 31"/>
                <a:gd name="T2" fmla="*/ 1 w 10"/>
                <a:gd name="T3" fmla="*/ 11 h 31"/>
                <a:gd name="T4" fmla="*/ 1 w 10"/>
                <a:gd name="T5" fmla="*/ 12 h 31"/>
                <a:gd name="T6" fmla="*/ 2 w 10"/>
                <a:gd name="T7" fmla="*/ 14 h 31"/>
                <a:gd name="T8" fmla="*/ 0 w 10"/>
                <a:gd name="T9" fmla="*/ 17 h 31"/>
                <a:gd name="T10" fmla="*/ 2 w 10"/>
                <a:gd name="T11" fmla="*/ 31 h 31"/>
                <a:gd name="T12" fmla="*/ 3 w 10"/>
                <a:gd name="T13" fmla="*/ 16 h 31"/>
                <a:gd name="T14" fmla="*/ 10 w 10"/>
                <a:gd name="T15" fmla="*/ 3 h 31"/>
                <a:gd name="T16" fmla="*/ 8 w 10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31">
                  <a:moveTo>
                    <a:pt x="8" y="0"/>
                  </a:moveTo>
                  <a:cubicBezTo>
                    <a:pt x="8" y="0"/>
                    <a:pt x="3" y="8"/>
                    <a:pt x="1" y="11"/>
                  </a:cubicBezTo>
                  <a:cubicBezTo>
                    <a:pt x="1" y="11"/>
                    <a:pt x="1" y="12"/>
                    <a:pt x="1" y="1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2" y="20"/>
                    <a:pt x="3" y="16"/>
                  </a:cubicBezTo>
                  <a:cubicBezTo>
                    <a:pt x="5" y="13"/>
                    <a:pt x="10" y="3"/>
                    <a:pt x="10" y="3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6363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431" name="Picture 3682">
              <a:extLst>
                <a:ext uri="{FF2B5EF4-FFF2-40B4-BE49-F238E27FC236}">
                  <a16:creationId xmlns:a16="http://schemas.microsoft.com/office/drawing/2014/main" xmlns="" id="{2A598BE6-4E95-44D5-A473-3D4B75659B9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39107" y="-1119297"/>
              <a:ext cx="23905" cy="19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2" name="Freeform 3683">
              <a:extLst>
                <a:ext uri="{FF2B5EF4-FFF2-40B4-BE49-F238E27FC236}">
                  <a16:creationId xmlns:a16="http://schemas.microsoft.com/office/drawing/2014/main" xmlns="" id="{996AA2C8-49EF-4851-BA00-B38DABD0E325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3055" y="-1119297"/>
              <a:ext cx="100396" cy="119518"/>
            </a:xfrm>
            <a:custGeom>
              <a:avLst/>
              <a:gdLst>
                <a:gd name="T0" fmla="*/ 9 w 10"/>
                <a:gd name="T1" fmla="*/ 0 h 12"/>
                <a:gd name="T2" fmla="*/ 8 w 10"/>
                <a:gd name="T3" fmla="*/ 2 h 12"/>
                <a:gd name="T4" fmla="*/ 8 w 10"/>
                <a:gd name="T5" fmla="*/ 2 h 12"/>
                <a:gd name="T6" fmla="*/ 8 w 10"/>
                <a:gd name="T7" fmla="*/ 2 h 12"/>
                <a:gd name="T8" fmla="*/ 8 w 10"/>
                <a:gd name="T9" fmla="*/ 4 h 12"/>
                <a:gd name="T10" fmla="*/ 7 w 10"/>
                <a:gd name="T11" fmla="*/ 5 h 12"/>
                <a:gd name="T12" fmla="*/ 6 w 10"/>
                <a:gd name="T13" fmla="*/ 6 h 12"/>
                <a:gd name="T14" fmla="*/ 6 w 10"/>
                <a:gd name="T15" fmla="*/ 6 h 12"/>
                <a:gd name="T16" fmla="*/ 3 w 10"/>
                <a:gd name="T17" fmla="*/ 8 h 12"/>
                <a:gd name="T18" fmla="*/ 3 w 10"/>
                <a:gd name="T19" fmla="*/ 8 h 12"/>
                <a:gd name="T20" fmla="*/ 1 w 10"/>
                <a:gd name="T21" fmla="*/ 8 h 12"/>
                <a:gd name="T22" fmla="*/ 1 w 10"/>
                <a:gd name="T23" fmla="*/ 8 h 12"/>
                <a:gd name="T24" fmla="*/ 1 w 10"/>
                <a:gd name="T25" fmla="*/ 8 h 12"/>
                <a:gd name="T26" fmla="*/ 0 w 10"/>
                <a:gd name="T27" fmla="*/ 9 h 12"/>
                <a:gd name="T28" fmla="*/ 0 w 10"/>
                <a:gd name="T29" fmla="*/ 10 h 12"/>
                <a:gd name="T30" fmla="*/ 2 w 10"/>
                <a:gd name="T31" fmla="*/ 12 h 12"/>
                <a:gd name="T32" fmla="*/ 2 w 10"/>
                <a:gd name="T33" fmla="*/ 10 h 12"/>
                <a:gd name="T34" fmla="*/ 6 w 10"/>
                <a:gd name="T35" fmla="*/ 7 h 12"/>
                <a:gd name="T36" fmla="*/ 8 w 10"/>
                <a:gd name="T37" fmla="*/ 5 h 12"/>
                <a:gd name="T38" fmla="*/ 8 w 10"/>
                <a:gd name="T39" fmla="*/ 3 h 12"/>
                <a:gd name="T40" fmla="*/ 9 w 10"/>
                <a:gd name="T41" fmla="*/ 2 h 12"/>
                <a:gd name="T42" fmla="*/ 10 w 10"/>
                <a:gd name="T43" fmla="*/ 1 h 12"/>
                <a:gd name="T44" fmla="*/ 10 w 10"/>
                <a:gd name="T45" fmla="*/ 0 h 12"/>
                <a:gd name="T46" fmla="*/ 9 w 10"/>
                <a:gd name="T4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" h="12">
                  <a:moveTo>
                    <a:pt x="9" y="0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5"/>
                    <a:pt x="7" y="5"/>
                    <a:pt x="7" y="5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7"/>
                    <a:pt x="4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11"/>
                    <a:pt x="2" y="12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3" y="9"/>
                    <a:pt x="5" y="8"/>
                    <a:pt x="6" y="7"/>
                  </a:cubicBezTo>
                  <a:cubicBezTo>
                    <a:pt x="7" y="7"/>
                    <a:pt x="7" y="6"/>
                    <a:pt x="8" y="5"/>
                  </a:cubicBezTo>
                  <a:cubicBezTo>
                    <a:pt x="8" y="5"/>
                    <a:pt x="8" y="4"/>
                    <a:pt x="8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10" y="1"/>
                    <a:pt x="10" y="1"/>
                  </a:cubicBezTo>
                  <a:cubicBezTo>
                    <a:pt x="10" y="1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0A0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3" name="Freeform 3684">
              <a:extLst>
                <a:ext uri="{FF2B5EF4-FFF2-40B4-BE49-F238E27FC236}">
                  <a16:creationId xmlns:a16="http://schemas.microsoft.com/office/drawing/2014/main" xmlns="" id="{1338501F-E9DD-4069-BE18-22F285069E64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3055" y="-1042806"/>
              <a:ext cx="9561" cy="14344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531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4" name="Freeform 3685">
              <a:extLst>
                <a:ext uri="{FF2B5EF4-FFF2-40B4-BE49-F238E27FC236}">
                  <a16:creationId xmlns:a16="http://schemas.microsoft.com/office/drawing/2014/main" xmlns="" id="{7F3B8E66-FCE7-4FDE-883E-FCBB9CD4495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3055" y="-104280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E58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5" name="Freeform 3686">
              <a:extLst>
                <a:ext uri="{FF2B5EF4-FFF2-40B4-BE49-F238E27FC236}">
                  <a16:creationId xmlns:a16="http://schemas.microsoft.com/office/drawing/2014/main" xmlns="" id="{B5FC706F-6960-455B-BC71-E244C381F75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0027" y="-1238812"/>
              <a:ext cx="143420" cy="196009"/>
            </a:xfrm>
            <a:custGeom>
              <a:avLst/>
              <a:gdLst>
                <a:gd name="T0" fmla="*/ 1 w 14"/>
                <a:gd name="T1" fmla="*/ 2 h 20"/>
                <a:gd name="T2" fmla="*/ 2 w 14"/>
                <a:gd name="T3" fmla="*/ 0 h 20"/>
                <a:gd name="T4" fmla="*/ 14 w 14"/>
                <a:gd name="T5" fmla="*/ 3 h 20"/>
                <a:gd name="T6" fmla="*/ 12 w 14"/>
                <a:gd name="T7" fmla="*/ 14 h 20"/>
                <a:gd name="T8" fmla="*/ 12 w 14"/>
                <a:gd name="T9" fmla="*/ 16 h 20"/>
                <a:gd name="T10" fmla="*/ 10 w 14"/>
                <a:gd name="T11" fmla="*/ 18 h 20"/>
                <a:gd name="T12" fmla="*/ 5 w 14"/>
                <a:gd name="T13" fmla="*/ 20 h 20"/>
                <a:gd name="T14" fmla="*/ 2 w 14"/>
                <a:gd name="T15" fmla="*/ 19 h 20"/>
                <a:gd name="T16" fmla="*/ 1 w 14"/>
                <a:gd name="T17" fmla="*/ 12 h 20"/>
                <a:gd name="T18" fmla="*/ 1 w 14"/>
                <a:gd name="T19" fmla="*/ 10 h 20"/>
                <a:gd name="T20" fmla="*/ 0 w 14"/>
                <a:gd name="T21" fmla="*/ 8 h 20"/>
                <a:gd name="T22" fmla="*/ 1 w 14"/>
                <a:gd name="T2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20">
                  <a:moveTo>
                    <a:pt x="1" y="2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5"/>
                    <a:pt x="12" y="16"/>
                    <a:pt x="12" y="16"/>
                  </a:cubicBezTo>
                  <a:cubicBezTo>
                    <a:pt x="11" y="17"/>
                    <a:pt x="11" y="18"/>
                    <a:pt x="10" y="18"/>
                  </a:cubicBezTo>
                  <a:cubicBezTo>
                    <a:pt x="9" y="19"/>
                    <a:pt x="8" y="19"/>
                    <a:pt x="5" y="20"/>
                  </a:cubicBezTo>
                  <a:cubicBezTo>
                    <a:pt x="4" y="20"/>
                    <a:pt x="2" y="20"/>
                    <a:pt x="2" y="19"/>
                  </a:cubicBezTo>
                  <a:cubicBezTo>
                    <a:pt x="2" y="18"/>
                    <a:pt x="1" y="16"/>
                    <a:pt x="1" y="12"/>
                  </a:cubicBezTo>
                  <a:cubicBezTo>
                    <a:pt x="0" y="11"/>
                    <a:pt x="1" y="10"/>
                    <a:pt x="1" y="1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6"/>
                    <a:pt x="1" y="2"/>
                    <a:pt x="1" y="2"/>
                  </a:cubicBezTo>
                </a:path>
              </a:pathLst>
            </a:custGeom>
            <a:solidFill>
              <a:srgbClr val="EFCA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436" name="Picture 3687">
              <a:extLst>
                <a:ext uri="{FF2B5EF4-FFF2-40B4-BE49-F238E27FC236}">
                  <a16:creationId xmlns:a16="http://schemas.microsoft.com/office/drawing/2014/main" xmlns="" id="{6DCB37F5-E41C-450E-8102-F8DDF9DD362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43493" y="-1248374"/>
              <a:ext cx="57368" cy="286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7" name="Freeform 3688">
              <a:extLst>
                <a:ext uri="{FF2B5EF4-FFF2-40B4-BE49-F238E27FC236}">
                  <a16:creationId xmlns:a16="http://schemas.microsoft.com/office/drawing/2014/main" xmlns="" id="{7F987950-267C-43A7-BD28-3FF58CEA751F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3493" y="-1238812"/>
              <a:ext cx="19123" cy="9561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2 w 2"/>
                <a:gd name="T7" fmla="*/ 1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908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8" name="Freeform 3689">
              <a:extLst>
                <a:ext uri="{FF2B5EF4-FFF2-40B4-BE49-F238E27FC236}">
                  <a16:creationId xmlns:a16="http://schemas.microsoft.com/office/drawing/2014/main" xmlns="" id="{BF0D00BF-B6AE-4C1F-B17B-A5F603DAC53E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0027" y="-1238812"/>
              <a:ext cx="33466" cy="38245"/>
            </a:xfrm>
            <a:custGeom>
              <a:avLst/>
              <a:gdLst>
                <a:gd name="T0" fmla="*/ 3 w 3"/>
                <a:gd name="T1" fmla="*/ 0 h 4"/>
                <a:gd name="T2" fmla="*/ 2 w 3"/>
                <a:gd name="T3" fmla="*/ 0 h 4"/>
                <a:gd name="T4" fmla="*/ 1 w 3"/>
                <a:gd name="T5" fmla="*/ 2 h 4"/>
                <a:gd name="T6" fmla="*/ 0 w 3"/>
                <a:gd name="T7" fmla="*/ 4 h 4"/>
                <a:gd name="T8" fmla="*/ 0 w 3"/>
                <a:gd name="T9" fmla="*/ 4 h 4"/>
                <a:gd name="T10" fmla="*/ 1 w 3"/>
                <a:gd name="T11" fmla="*/ 2 h 4"/>
                <a:gd name="T12" fmla="*/ 2 w 3"/>
                <a:gd name="T13" fmla="*/ 0 h 4"/>
                <a:gd name="T14" fmla="*/ 3 w 3"/>
                <a:gd name="T15" fmla="*/ 1 h 4"/>
                <a:gd name="T16" fmla="*/ 3 w 3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C4B9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9" name="Freeform 3690">
              <a:extLst>
                <a:ext uri="{FF2B5EF4-FFF2-40B4-BE49-F238E27FC236}">
                  <a16:creationId xmlns:a16="http://schemas.microsoft.com/office/drawing/2014/main" xmlns="" id="{D0752076-DE25-4C5F-82E8-FFAE26F08475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0027" y="-1238812"/>
              <a:ext cx="109957" cy="57368"/>
            </a:xfrm>
            <a:custGeom>
              <a:avLst/>
              <a:gdLst>
                <a:gd name="T0" fmla="*/ 2 w 11"/>
                <a:gd name="T1" fmla="*/ 0 h 6"/>
                <a:gd name="T2" fmla="*/ 1 w 11"/>
                <a:gd name="T3" fmla="*/ 2 h 6"/>
                <a:gd name="T4" fmla="*/ 0 w 11"/>
                <a:gd name="T5" fmla="*/ 4 h 6"/>
                <a:gd name="T6" fmla="*/ 2 w 11"/>
                <a:gd name="T7" fmla="*/ 6 h 6"/>
                <a:gd name="T8" fmla="*/ 3 w 11"/>
                <a:gd name="T9" fmla="*/ 6 h 6"/>
                <a:gd name="T10" fmla="*/ 8 w 11"/>
                <a:gd name="T11" fmla="*/ 5 h 6"/>
                <a:gd name="T12" fmla="*/ 10 w 11"/>
                <a:gd name="T13" fmla="*/ 4 h 6"/>
                <a:gd name="T14" fmla="*/ 11 w 11"/>
                <a:gd name="T15" fmla="*/ 4 h 6"/>
                <a:gd name="T16" fmla="*/ 9 w 11"/>
                <a:gd name="T17" fmla="*/ 3 h 6"/>
                <a:gd name="T18" fmla="*/ 9 w 11"/>
                <a:gd name="T19" fmla="*/ 2 h 6"/>
                <a:gd name="T20" fmla="*/ 5 w 11"/>
                <a:gd name="T21" fmla="*/ 1 h 6"/>
                <a:gd name="T22" fmla="*/ 3 w 11"/>
                <a:gd name="T23" fmla="*/ 1 h 6"/>
                <a:gd name="T24" fmla="*/ 2 w 11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6">
                  <a:moveTo>
                    <a:pt x="2" y="0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0" y="4"/>
                  </a:cubicBezTo>
                  <a:cubicBezTo>
                    <a:pt x="1" y="5"/>
                    <a:pt x="1" y="5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4" y="6"/>
                    <a:pt x="6" y="5"/>
                    <a:pt x="8" y="5"/>
                  </a:cubicBezTo>
                  <a:cubicBezTo>
                    <a:pt x="8" y="4"/>
                    <a:pt x="10" y="4"/>
                    <a:pt x="10" y="4"/>
                  </a:cubicBezTo>
                  <a:cubicBezTo>
                    <a:pt x="10" y="4"/>
                    <a:pt x="11" y="4"/>
                    <a:pt x="11" y="4"/>
                  </a:cubicBezTo>
                  <a:cubicBezTo>
                    <a:pt x="10" y="4"/>
                    <a:pt x="10" y="3"/>
                    <a:pt x="9" y="3"/>
                  </a:cubicBezTo>
                  <a:cubicBezTo>
                    <a:pt x="9" y="3"/>
                    <a:pt x="9" y="2"/>
                    <a:pt x="9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C29A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0" name="Freeform 3691">
              <a:extLst>
                <a:ext uri="{FF2B5EF4-FFF2-40B4-BE49-F238E27FC236}">
                  <a16:creationId xmlns:a16="http://schemas.microsoft.com/office/drawing/2014/main" xmlns="" id="{19A564EC-3A39-4B8E-8ED3-98E0FF59ABDA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9984" y="-526493"/>
              <a:ext cx="33466" cy="0"/>
            </a:xfrm>
            <a:custGeom>
              <a:avLst/>
              <a:gdLst>
                <a:gd name="T0" fmla="*/ 3 w 3"/>
                <a:gd name="T1" fmla="*/ 0 w 3"/>
                <a:gd name="T2" fmla="*/ 0 w 3"/>
                <a:gd name="T3" fmla="*/ 3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1D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1" name="Oval 3692">
              <a:extLst>
                <a:ext uri="{FF2B5EF4-FFF2-40B4-BE49-F238E27FC236}">
                  <a16:creationId xmlns:a16="http://schemas.microsoft.com/office/drawing/2014/main" xmlns="" id="{194B683E-AE2E-41F2-B33F-973F22E84D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53447" y="-526493"/>
              <a:ext cx="4782" cy="4782"/>
            </a:xfrm>
            <a:prstGeom prst="ellipse">
              <a:avLst/>
            </a:prstGeom>
            <a:solidFill>
              <a:srgbClr val="14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2" name="Freeform 3693">
              <a:extLst>
                <a:ext uri="{FF2B5EF4-FFF2-40B4-BE49-F238E27FC236}">
                  <a16:creationId xmlns:a16="http://schemas.microsoft.com/office/drawing/2014/main" xmlns="" id="{57760190-1007-4FDE-96B2-6031FE8AB71F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9984" y="-870702"/>
              <a:ext cx="100396" cy="344209"/>
            </a:xfrm>
            <a:custGeom>
              <a:avLst/>
              <a:gdLst>
                <a:gd name="T0" fmla="*/ 7 w 10"/>
                <a:gd name="T1" fmla="*/ 0 h 35"/>
                <a:gd name="T2" fmla="*/ 5 w 10"/>
                <a:gd name="T3" fmla="*/ 2 h 35"/>
                <a:gd name="T4" fmla="*/ 1 w 10"/>
                <a:gd name="T5" fmla="*/ 17 h 35"/>
                <a:gd name="T6" fmla="*/ 0 w 10"/>
                <a:gd name="T7" fmla="*/ 35 h 35"/>
                <a:gd name="T8" fmla="*/ 3 w 10"/>
                <a:gd name="T9" fmla="*/ 35 h 35"/>
                <a:gd name="T10" fmla="*/ 3 w 10"/>
                <a:gd name="T11" fmla="*/ 35 h 35"/>
                <a:gd name="T12" fmla="*/ 4 w 10"/>
                <a:gd name="T13" fmla="*/ 34 h 35"/>
                <a:gd name="T14" fmla="*/ 3 w 10"/>
                <a:gd name="T15" fmla="*/ 34 h 35"/>
                <a:gd name="T16" fmla="*/ 9 w 10"/>
                <a:gd name="T17" fmla="*/ 25 h 35"/>
                <a:gd name="T18" fmla="*/ 9 w 10"/>
                <a:gd name="T19" fmla="*/ 22 h 35"/>
                <a:gd name="T20" fmla="*/ 9 w 10"/>
                <a:gd name="T21" fmla="*/ 22 h 35"/>
                <a:gd name="T22" fmla="*/ 10 w 10"/>
                <a:gd name="T23" fmla="*/ 11 h 35"/>
                <a:gd name="T24" fmla="*/ 7 w 10"/>
                <a:gd name="T25" fmla="*/ 2 h 35"/>
                <a:gd name="T26" fmla="*/ 7 w 10"/>
                <a:gd name="T2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35">
                  <a:moveTo>
                    <a:pt x="7" y="0"/>
                  </a:moveTo>
                  <a:cubicBezTo>
                    <a:pt x="6" y="1"/>
                    <a:pt x="6" y="1"/>
                    <a:pt x="5" y="2"/>
                  </a:cubicBezTo>
                  <a:cubicBezTo>
                    <a:pt x="2" y="10"/>
                    <a:pt x="1" y="12"/>
                    <a:pt x="1" y="17"/>
                  </a:cubicBezTo>
                  <a:cubicBezTo>
                    <a:pt x="1" y="20"/>
                    <a:pt x="0" y="31"/>
                    <a:pt x="0" y="35"/>
                  </a:cubicBezTo>
                  <a:cubicBezTo>
                    <a:pt x="1" y="35"/>
                    <a:pt x="2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4"/>
                    <a:pt x="7" y="29"/>
                    <a:pt x="9" y="25"/>
                  </a:cubicBezTo>
                  <a:cubicBezTo>
                    <a:pt x="9" y="24"/>
                    <a:pt x="9" y="23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1"/>
                    <a:pt x="10" y="16"/>
                    <a:pt x="10" y="11"/>
                  </a:cubicBezTo>
                  <a:cubicBezTo>
                    <a:pt x="10" y="8"/>
                    <a:pt x="8" y="5"/>
                    <a:pt x="7" y="2"/>
                  </a:cubicBezTo>
                  <a:cubicBezTo>
                    <a:pt x="7" y="1"/>
                    <a:pt x="7" y="1"/>
                    <a:pt x="7" y="0"/>
                  </a:cubicBezTo>
                </a:path>
              </a:pathLst>
            </a:custGeom>
            <a:solidFill>
              <a:srgbClr val="2625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443" name="Picture 3694">
              <a:extLst>
                <a:ext uri="{FF2B5EF4-FFF2-40B4-BE49-F238E27FC236}">
                  <a16:creationId xmlns:a16="http://schemas.microsoft.com/office/drawing/2014/main" xmlns="" id="{271F67DD-B635-4524-9342-002343E033F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29546" y="-1210128"/>
              <a:ext cx="33466" cy="71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4" name="Freeform 3695">
              <a:extLst>
                <a:ext uri="{FF2B5EF4-FFF2-40B4-BE49-F238E27FC236}">
                  <a16:creationId xmlns:a16="http://schemas.microsoft.com/office/drawing/2014/main" xmlns="" id="{613C3924-E66D-48FF-B8E0-28CBA963206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9107" y="-1147981"/>
              <a:ext cx="0" cy="28684"/>
            </a:xfrm>
            <a:custGeom>
              <a:avLst/>
              <a:gdLst>
                <a:gd name="T0" fmla="*/ 0 h 3"/>
                <a:gd name="T1" fmla="*/ 3 h 3"/>
                <a:gd name="T2" fmla="*/ 3 h 3"/>
                <a:gd name="T3" fmla="*/ 0 h 3"/>
                <a:gd name="T4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69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5" name="Freeform 3696">
              <a:extLst>
                <a:ext uri="{FF2B5EF4-FFF2-40B4-BE49-F238E27FC236}">
                  <a16:creationId xmlns:a16="http://schemas.microsoft.com/office/drawing/2014/main" xmlns="" id="{22A5804D-420B-4731-882E-1366B61BFC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81739" y="-1119297"/>
              <a:ext cx="57368" cy="76491"/>
            </a:xfrm>
            <a:custGeom>
              <a:avLst/>
              <a:gdLst>
                <a:gd name="T0" fmla="*/ 3 w 6"/>
                <a:gd name="T1" fmla="*/ 6 h 8"/>
                <a:gd name="T2" fmla="*/ 0 w 6"/>
                <a:gd name="T3" fmla="*/ 8 h 8"/>
                <a:gd name="T4" fmla="*/ 0 w 6"/>
                <a:gd name="T5" fmla="*/ 8 h 8"/>
                <a:gd name="T6" fmla="*/ 3 w 6"/>
                <a:gd name="T7" fmla="*/ 6 h 8"/>
                <a:gd name="T8" fmla="*/ 5 w 6"/>
                <a:gd name="T9" fmla="*/ 2 h 8"/>
                <a:gd name="T10" fmla="*/ 5 w 6"/>
                <a:gd name="T11" fmla="*/ 4 h 8"/>
                <a:gd name="T12" fmla="*/ 4 w 6"/>
                <a:gd name="T13" fmla="*/ 5 h 8"/>
                <a:gd name="T14" fmla="*/ 5 w 6"/>
                <a:gd name="T15" fmla="*/ 4 h 8"/>
                <a:gd name="T16" fmla="*/ 5 w 6"/>
                <a:gd name="T17" fmla="*/ 2 h 8"/>
                <a:gd name="T18" fmla="*/ 6 w 6"/>
                <a:gd name="T19" fmla="*/ 0 h 8"/>
                <a:gd name="T20" fmla="*/ 5 w 6"/>
                <a:gd name="T21" fmla="*/ 2 h 8"/>
                <a:gd name="T22" fmla="*/ 6 w 6"/>
                <a:gd name="T23" fmla="*/ 0 h 8"/>
                <a:gd name="T24" fmla="*/ 6 w 6"/>
                <a:gd name="T2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8">
                  <a:moveTo>
                    <a:pt x="3" y="6"/>
                  </a:moveTo>
                  <a:cubicBezTo>
                    <a:pt x="2" y="7"/>
                    <a:pt x="1" y="7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7"/>
                    <a:pt x="2" y="7"/>
                    <a:pt x="3" y="6"/>
                  </a:cubicBezTo>
                  <a:moveTo>
                    <a:pt x="5" y="2"/>
                  </a:moveTo>
                  <a:cubicBezTo>
                    <a:pt x="5" y="3"/>
                    <a:pt x="5" y="4"/>
                    <a:pt x="5" y="4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4" y="5"/>
                    <a:pt x="5" y="5"/>
                    <a:pt x="5" y="4"/>
                  </a:cubicBezTo>
                  <a:cubicBezTo>
                    <a:pt x="5" y="4"/>
                    <a:pt x="5" y="3"/>
                    <a:pt x="5" y="2"/>
                  </a:cubicBezTo>
                  <a:moveTo>
                    <a:pt x="6" y="0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BC8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6" name="Freeform 3697">
              <a:extLst>
                <a:ext uri="{FF2B5EF4-FFF2-40B4-BE49-F238E27FC236}">
                  <a16:creationId xmlns:a16="http://schemas.microsoft.com/office/drawing/2014/main" xmlns="" id="{00552B05-FAAB-422E-92F1-7E79DDD8094A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1739" y="-1210128"/>
              <a:ext cx="71712" cy="167325"/>
            </a:xfrm>
            <a:custGeom>
              <a:avLst/>
              <a:gdLst>
                <a:gd name="T0" fmla="*/ 6 w 7"/>
                <a:gd name="T1" fmla="*/ 0 h 17"/>
                <a:gd name="T2" fmla="*/ 6 w 7"/>
                <a:gd name="T3" fmla="*/ 0 h 17"/>
                <a:gd name="T4" fmla="*/ 4 w 7"/>
                <a:gd name="T5" fmla="*/ 1 h 17"/>
                <a:gd name="T6" fmla="*/ 4 w 7"/>
                <a:gd name="T7" fmla="*/ 1 h 17"/>
                <a:gd name="T8" fmla="*/ 4 w 7"/>
                <a:gd name="T9" fmla="*/ 1 h 17"/>
                <a:gd name="T10" fmla="*/ 4 w 7"/>
                <a:gd name="T11" fmla="*/ 1 h 17"/>
                <a:gd name="T12" fmla="*/ 3 w 7"/>
                <a:gd name="T13" fmla="*/ 1 h 17"/>
                <a:gd name="T14" fmla="*/ 2 w 7"/>
                <a:gd name="T15" fmla="*/ 3 h 17"/>
                <a:gd name="T16" fmla="*/ 2 w 7"/>
                <a:gd name="T17" fmla="*/ 6 h 17"/>
                <a:gd name="T18" fmla="*/ 2 w 7"/>
                <a:gd name="T19" fmla="*/ 8 h 17"/>
                <a:gd name="T20" fmla="*/ 1 w 7"/>
                <a:gd name="T21" fmla="*/ 9 h 17"/>
                <a:gd name="T22" fmla="*/ 0 w 7"/>
                <a:gd name="T23" fmla="*/ 14 h 17"/>
                <a:gd name="T24" fmla="*/ 0 w 7"/>
                <a:gd name="T25" fmla="*/ 17 h 17"/>
                <a:gd name="T26" fmla="*/ 3 w 7"/>
                <a:gd name="T27" fmla="*/ 15 h 17"/>
                <a:gd name="T28" fmla="*/ 3 w 7"/>
                <a:gd name="T29" fmla="*/ 15 h 17"/>
                <a:gd name="T30" fmla="*/ 4 w 7"/>
                <a:gd name="T31" fmla="*/ 14 h 17"/>
                <a:gd name="T32" fmla="*/ 5 w 7"/>
                <a:gd name="T33" fmla="*/ 13 h 17"/>
                <a:gd name="T34" fmla="*/ 5 w 7"/>
                <a:gd name="T35" fmla="*/ 11 h 17"/>
                <a:gd name="T36" fmla="*/ 5 w 7"/>
                <a:gd name="T37" fmla="*/ 11 h 17"/>
                <a:gd name="T38" fmla="*/ 5 w 7"/>
                <a:gd name="T39" fmla="*/ 11 h 17"/>
                <a:gd name="T40" fmla="*/ 6 w 7"/>
                <a:gd name="T41" fmla="*/ 9 h 17"/>
                <a:gd name="T42" fmla="*/ 6 w 7"/>
                <a:gd name="T43" fmla="*/ 6 h 17"/>
                <a:gd name="T44" fmla="*/ 7 w 7"/>
                <a:gd name="T45" fmla="*/ 1 h 17"/>
                <a:gd name="T46" fmla="*/ 6 w 7"/>
                <a:gd name="T4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" h="17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2"/>
                    <a:pt x="2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8"/>
                  </a:cubicBezTo>
                  <a:cubicBezTo>
                    <a:pt x="2" y="8"/>
                    <a:pt x="2" y="8"/>
                    <a:pt x="1" y="9"/>
                  </a:cubicBezTo>
                  <a:cubicBezTo>
                    <a:pt x="1" y="10"/>
                    <a:pt x="1" y="12"/>
                    <a:pt x="0" y="14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1" y="16"/>
                    <a:pt x="2" y="16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15"/>
                    <a:pt x="4" y="15"/>
                    <a:pt x="4" y="14"/>
                  </a:cubicBezTo>
                  <a:cubicBezTo>
                    <a:pt x="4" y="14"/>
                    <a:pt x="5" y="14"/>
                    <a:pt x="5" y="13"/>
                  </a:cubicBezTo>
                  <a:cubicBezTo>
                    <a:pt x="5" y="13"/>
                    <a:pt x="5" y="12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0"/>
                    <a:pt x="6" y="0"/>
                  </a:cubicBezTo>
                </a:path>
              </a:pathLst>
            </a:custGeom>
            <a:solidFill>
              <a:srgbClr val="D8B2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7" name="Freeform 3698">
              <a:extLst>
                <a:ext uri="{FF2B5EF4-FFF2-40B4-BE49-F238E27FC236}">
                  <a16:creationId xmlns:a16="http://schemas.microsoft.com/office/drawing/2014/main" xmlns="" id="{3E9246FD-C5B6-4260-B696-2BB31928F88A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0423" y="-1200567"/>
              <a:ext cx="9561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  <a:gd name="T4" fmla="*/ 1 w 1"/>
                <a:gd name="T5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AF8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8" name="Freeform 3699">
              <a:extLst>
                <a:ext uri="{FF2B5EF4-FFF2-40B4-BE49-F238E27FC236}">
                  <a16:creationId xmlns:a16="http://schemas.microsoft.com/office/drawing/2014/main" xmlns="" id="{17CC0B9E-8DD3-4277-8CE6-5F5E07AAF9C8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0466" y="-1267496"/>
              <a:ext cx="191227" cy="186448"/>
            </a:xfrm>
            <a:custGeom>
              <a:avLst/>
              <a:gdLst>
                <a:gd name="T0" fmla="*/ 1 w 19"/>
                <a:gd name="T1" fmla="*/ 4 h 19"/>
                <a:gd name="T2" fmla="*/ 3 w 19"/>
                <a:gd name="T3" fmla="*/ 8 h 19"/>
                <a:gd name="T4" fmla="*/ 6 w 19"/>
                <a:gd name="T5" fmla="*/ 8 h 19"/>
                <a:gd name="T6" fmla="*/ 11 w 19"/>
                <a:gd name="T7" fmla="*/ 7 h 19"/>
                <a:gd name="T8" fmla="*/ 13 w 19"/>
                <a:gd name="T9" fmla="*/ 9 h 19"/>
                <a:gd name="T10" fmla="*/ 11 w 19"/>
                <a:gd name="T11" fmla="*/ 14 h 19"/>
                <a:gd name="T12" fmla="*/ 13 w 19"/>
                <a:gd name="T13" fmla="*/ 14 h 19"/>
                <a:gd name="T14" fmla="*/ 14 w 19"/>
                <a:gd name="T15" fmla="*/ 13 h 19"/>
                <a:gd name="T16" fmla="*/ 15 w 19"/>
                <a:gd name="T17" fmla="*/ 15 h 19"/>
                <a:gd name="T18" fmla="*/ 15 w 19"/>
                <a:gd name="T19" fmla="*/ 19 h 19"/>
                <a:gd name="T20" fmla="*/ 16 w 19"/>
                <a:gd name="T21" fmla="*/ 14 h 19"/>
                <a:gd name="T22" fmla="*/ 18 w 19"/>
                <a:gd name="T23" fmla="*/ 8 h 19"/>
                <a:gd name="T24" fmla="*/ 9 w 19"/>
                <a:gd name="T25" fmla="*/ 0 h 19"/>
                <a:gd name="T26" fmla="*/ 1 w 19"/>
                <a:gd name="T27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19">
                  <a:moveTo>
                    <a:pt x="1" y="4"/>
                  </a:moveTo>
                  <a:cubicBezTo>
                    <a:pt x="0" y="5"/>
                    <a:pt x="2" y="7"/>
                    <a:pt x="3" y="8"/>
                  </a:cubicBezTo>
                  <a:cubicBezTo>
                    <a:pt x="4" y="9"/>
                    <a:pt x="5" y="8"/>
                    <a:pt x="6" y="8"/>
                  </a:cubicBezTo>
                  <a:cubicBezTo>
                    <a:pt x="8" y="8"/>
                    <a:pt x="10" y="7"/>
                    <a:pt x="11" y="7"/>
                  </a:cubicBezTo>
                  <a:cubicBezTo>
                    <a:pt x="12" y="7"/>
                    <a:pt x="13" y="7"/>
                    <a:pt x="13" y="9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14"/>
                    <a:pt x="15" y="15"/>
                    <a:pt x="15" y="15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6" y="15"/>
                    <a:pt x="16" y="14"/>
                  </a:cubicBezTo>
                  <a:cubicBezTo>
                    <a:pt x="17" y="12"/>
                    <a:pt x="17" y="12"/>
                    <a:pt x="18" y="8"/>
                  </a:cubicBezTo>
                  <a:cubicBezTo>
                    <a:pt x="19" y="6"/>
                    <a:pt x="15" y="0"/>
                    <a:pt x="9" y="0"/>
                  </a:cubicBezTo>
                  <a:cubicBezTo>
                    <a:pt x="6" y="0"/>
                    <a:pt x="1" y="4"/>
                    <a:pt x="1" y="4"/>
                  </a:cubicBezTo>
                  <a:close/>
                </a:path>
              </a:pathLst>
            </a:custGeom>
            <a:solidFill>
              <a:srgbClr val="492F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9" name="Freeform 3700">
              <a:extLst>
                <a:ext uri="{FF2B5EF4-FFF2-40B4-BE49-F238E27FC236}">
                  <a16:creationId xmlns:a16="http://schemas.microsoft.com/office/drawing/2014/main" xmlns="" id="{BE6E4AB9-94EB-4C65-9ABF-68CBADC514E8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9984" y="-1157542"/>
              <a:ext cx="52589" cy="66929"/>
            </a:xfrm>
            <a:custGeom>
              <a:avLst/>
              <a:gdLst>
                <a:gd name="T0" fmla="*/ 3 w 5"/>
                <a:gd name="T1" fmla="*/ 1 h 7"/>
                <a:gd name="T2" fmla="*/ 0 w 5"/>
                <a:gd name="T3" fmla="*/ 4 h 7"/>
                <a:gd name="T4" fmla="*/ 2 w 5"/>
                <a:gd name="T5" fmla="*/ 6 h 7"/>
                <a:gd name="T6" fmla="*/ 4 w 5"/>
                <a:gd name="T7" fmla="*/ 4 h 7"/>
                <a:gd name="T8" fmla="*/ 3 w 5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3" y="1"/>
                  </a:moveTo>
                  <a:cubicBezTo>
                    <a:pt x="2" y="0"/>
                    <a:pt x="1" y="2"/>
                    <a:pt x="0" y="4"/>
                  </a:cubicBezTo>
                  <a:cubicBezTo>
                    <a:pt x="0" y="7"/>
                    <a:pt x="1" y="7"/>
                    <a:pt x="2" y="6"/>
                  </a:cubicBezTo>
                  <a:cubicBezTo>
                    <a:pt x="3" y="5"/>
                    <a:pt x="4" y="5"/>
                    <a:pt x="4" y="4"/>
                  </a:cubicBezTo>
                  <a:cubicBezTo>
                    <a:pt x="5" y="3"/>
                    <a:pt x="4" y="1"/>
                    <a:pt x="3" y="1"/>
                  </a:cubicBezTo>
                  <a:close/>
                </a:path>
              </a:pathLst>
            </a:custGeom>
            <a:solidFill>
              <a:srgbClr val="DBB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0" name="Freeform 3701">
              <a:extLst>
                <a:ext uri="{FF2B5EF4-FFF2-40B4-BE49-F238E27FC236}">
                  <a16:creationId xmlns:a16="http://schemas.microsoft.com/office/drawing/2014/main" xmlns="" id="{5D99BDC2-3261-4C17-A7EE-41E9224BCA6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0466" y="-1277058"/>
              <a:ext cx="162543" cy="95614"/>
            </a:xfrm>
            <a:custGeom>
              <a:avLst/>
              <a:gdLst>
                <a:gd name="T0" fmla="*/ 16 w 16"/>
                <a:gd name="T1" fmla="*/ 4 h 10"/>
                <a:gd name="T2" fmla="*/ 10 w 16"/>
                <a:gd name="T3" fmla="*/ 1 h 10"/>
                <a:gd name="T4" fmla="*/ 2 w 16"/>
                <a:gd name="T5" fmla="*/ 4 h 10"/>
                <a:gd name="T6" fmla="*/ 2 w 16"/>
                <a:gd name="T7" fmla="*/ 9 h 10"/>
                <a:gd name="T8" fmla="*/ 8 w 16"/>
                <a:gd name="T9" fmla="*/ 7 h 10"/>
                <a:gd name="T10" fmla="*/ 14 w 16"/>
                <a:gd name="T11" fmla="*/ 7 h 10"/>
                <a:gd name="T12" fmla="*/ 13 w 16"/>
                <a:gd name="T13" fmla="*/ 6 h 10"/>
                <a:gd name="T14" fmla="*/ 12 w 16"/>
                <a:gd name="T15" fmla="*/ 5 h 10"/>
                <a:gd name="T16" fmla="*/ 16 w 16"/>
                <a:gd name="T1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0">
                  <a:moveTo>
                    <a:pt x="16" y="4"/>
                  </a:moveTo>
                  <a:cubicBezTo>
                    <a:pt x="16" y="4"/>
                    <a:pt x="14" y="1"/>
                    <a:pt x="10" y="1"/>
                  </a:cubicBezTo>
                  <a:cubicBezTo>
                    <a:pt x="6" y="0"/>
                    <a:pt x="3" y="3"/>
                    <a:pt x="2" y="4"/>
                  </a:cubicBezTo>
                  <a:cubicBezTo>
                    <a:pt x="1" y="5"/>
                    <a:pt x="0" y="7"/>
                    <a:pt x="2" y="9"/>
                  </a:cubicBezTo>
                  <a:cubicBezTo>
                    <a:pt x="4" y="10"/>
                    <a:pt x="6" y="8"/>
                    <a:pt x="8" y="7"/>
                  </a:cubicBezTo>
                  <a:cubicBezTo>
                    <a:pt x="11" y="6"/>
                    <a:pt x="14" y="7"/>
                    <a:pt x="14" y="7"/>
                  </a:cubicBezTo>
                  <a:cubicBezTo>
                    <a:pt x="14" y="7"/>
                    <a:pt x="14" y="6"/>
                    <a:pt x="13" y="6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4" y="4"/>
                    <a:pt x="16" y="4"/>
                  </a:cubicBezTo>
                  <a:close/>
                </a:path>
              </a:pathLst>
            </a:custGeom>
            <a:solidFill>
              <a:srgbClr val="6D48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1" name="Freeform 3702">
              <a:extLst>
                <a:ext uri="{FF2B5EF4-FFF2-40B4-BE49-F238E27FC236}">
                  <a16:creationId xmlns:a16="http://schemas.microsoft.com/office/drawing/2014/main" xmlns="" id="{7F3A03EA-9295-4340-AAE7-9A0EF2BABD50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3447" y="-536054"/>
              <a:ext cx="57368" cy="52589"/>
            </a:xfrm>
            <a:custGeom>
              <a:avLst/>
              <a:gdLst>
                <a:gd name="T0" fmla="*/ 1 w 6"/>
                <a:gd name="T1" fmla="*/ 0 h 5"/>
                <a:gd name="T2" fmla="*/ 0 w 6"/>
                <a:gd name="T3" fmla="*/ 1 h 5"/>
                <a:gd name="T4" fmla="*/ 4 w 6"/>
                <a:gd name="T5" fmla="*/ 5 h 5"/>
                <a:gd name="T6" fmla="*/ 5 w 6"/>
                <a:gd name="T7" fmla="*/ 5 h 5"/>
                <a:gd name="T8" fmla="*/ 6 w 6"/>
                <a:gd name="T9" fmla="*/ 3 h 5"/>
                <a:gd name="T10" fmla="*/ 1 w 6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4"/>
                    <a:pt x="4" y="5"/>
                  </a:cubicBezTo>
                  <a:cubicBezTo>
                    <a:pt x="6" y="5"/>
                    <a:pt x="5" y="5"/>
                    <a:pt x="5" y="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CEE8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2" name="Freeform 3703">
              <a:extLst>
                <a:ext uri="{FF2B5EF4-FFF2-40B4-BE49-F238E27FC236}">
                  <a16:creationId xmlns:a16="http://schemas.microsoft.com/office/drawing/2014/main" xmlns="" id="{E8010F74-FD9D-4C19-B0AC-191399DA5B5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3447" y="-980656"/>
              <a:ext cx="176887" cy="497190"/>
            </a:xfrm>
            <a:custGeom>
              <a:avLst/>
              <a:gdLst>
                <a:gd name="T0" fmla="*/ 0 w 18"/>
                <a:gd name="T1" fmla="*/ 45 h 50"/>
                <a:gd name="T2" fmla="*/ 9 w 18"/>
                <a:gd name="T3" fmla="*/ 28 h 50"/>
                <a:gd name="T4" fmla="*/ 4 w 18"/>
                <a:gd name="T5" fmla="*/ 13 h 50"/>
                <a:gd name="T6" fmla="*/ 8 w 18"/>
                <a:gd name="T7" fmla="*/ 0 h 50"/>
                <a:gd name="T8" fmla="*/ 13 w 18"/>
                <a:gd name="T9" fmla="*/ 10 h 50"/>
                <a:gd name="T10" fmla="*/ 17 w 18"/>
                <a:gd name="T11" fmla="*/ 29 h 50"/>
                <a:gd name="T12" fmla="*/ 6 w 18"/>
                <a:gd name="T13" fmla="*/ 50 h 50"/>
                <a:gd name="T14" fmla="*/ 3 w 18"/>
                <a:gd name="T15" fmla="*/ 48 h 50"/>
                <a:gd name="T16" fmla="*/ 0 w 18"/>
                <a:gd name="T17" fmla="*/ 4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50">
                  <a:moveTo>
                    <a:pt x="0" y="45"/>
                  </a:moveTo>
                  <a:cubicBezTo>
                    <a:pt x="0" y="45"/>
                    <a:pt x="9" y="33"/>
                    <a:pt x="9" y="28"/>
                  </a:cubicBezTo>
                  <a:cubicBezTo>
                    <a:pt x="8" y="23"/>
                    <a:pt x="6" y="19"/>
                    <a:pt x="4" y="13"/>
                  </a:cubicBezTo>
                  <a:cubicBezTo>
                    <a:pt x="1" y="6"/>
                    <a:pt x="5" y="0"/>
                    <a:pt x="8" y="0"/>
                  </a:cubicBezTo>
                  <a:cubicBezTo>
                    <a:pt x="10" y="1"/>
                    <a:pt x="12" y="4"/>
                    <a:pt x="13" y="10"/>
                  </a:cubicBezTo>
                  <a:cubicBezTo>
                    <a:pt x="15" y="15"/>
                    <a:pt x="18" y="25"/>
                    <a:pt x="17" y="29"/>
                  </a:cubicBezTo>
                  <a:cubicBezTo>
                    <a:pt x="17" y="37"/>
                    <a:pt x="6" y="50"/>
                    <a:pt x="6" y="50"/>
                  </a:cubicBezTo>
                  <a:cubicBezTo>
                    <a:pt x="6" y="50"/>
                    <a:pt x="5" y="49"/>
                    <a:pt x="3" y="48"/>
                  </a:cubicBezTo>
                  <a:cubicBezTo>
                    <a:pt x="2" y="47"/>
                    <a:pt x="0" y="45"/>
                    <a:pt x="0" y="45"/>
                  </a:cubicBezTo>
                </a:path>
              </a:pathLst>
            </a:custGeom>
            <a:solidFill>
              <a:srgbClr val="3F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3" name="Freeform 3704">
              <a:extLst>
                <a:ext uri="{FF2B5EF4-FFF2-40B4-BE49-F238E27FC236}">
                  <a16:creationId xmlns:a16="http://schemas.microsoft.com/office/drawing/2014/main" xmlns="" id="{F5548B83-4E72-4DAA-9570-08B66F28A0EA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2131" y="-980656"/>
              <a:ext cx="138641" cy="497190"/>
            </a:xfrm>
            <a:custGeom>
              <a:avLst/>
              <a:gdLst>
                <a:gd name="T0" fmla="*/ 5 w 14"/>
                <a:gd name="T1" fmla="*/ 0 h 50"/>
                <a:gd name="T2" fmla="*/ 7 w 14"/>
                <a:gd name="T3" fmla="*/ 3 h 50"/>
                <a:gd name="T4" fmla="*/ 11 w 14"/>
                <a:gd name="T5" fmla="*/ 24 h 50"/>
                <a:gd name="T6" fmla="*/ 7 w 14"/>
                <a:gd name="T7" fmla="*/ 27 h 50"/>
                <a:gd name="T8" fmla="*/ 9 w 14"/>
                <a:gd name="T9" fmla="*/ 27 h 50"/>
                <a:gd name="T10" fmla="*/ 9 w 14"/>
                <a:gd name="T11" fmla="*/ 27 h 50"/>
                <a:gd name="T12" fmla="*/ 10 w 14"/>
                <a:gd name="T13" fmla="*/ 27 h 50"/>
                <a:gd name="T14" fmla="*/ 11 w 14"/>
                <a:gd name="T15" fmla="*/ 27 h 50"/>
                <a:gd name="T16" fmla="*/ 11 w 14"/>
                <a:gd name="T17" fmla="*/ 27 h 50"/>
                <a:gd name="T18" fmla="*/ 9 w 14"/>
                <a:gd name="T19" fmla="*/ 29 h 50"/>
                <a:gd name="T20" fmla="*/ 11 w 14"/>
                <a:gd name="T21" fmla="*/ 29 h 50"/>
                <a:gd name="T22" fmla="*/ 0 w 14"/>
                <a:gd name="T23" fmla="*/ 48 h 50"/>
                <a:gd name="T24" fmla="*/ 3 w 14"/>
                <a:gd name="T25" fmla="*/ 50 h 50"/>
                <a:gd name="T26" fmla="*/ 14 w 14"/>
                <a:gd name="T27" fmla="*/ 29 h 50"/>
                <a:gd name="T28" fmla="*/ 14 w 14"/>
                <a:gd name="T29" fmla="*/ 28 h 50"/>
                <a:gd name="T30" fmla="*/ 10 w 14"/>
                <a:gd name="T31" fmla="*/ 10 h 50"/>
                <a:gd name="T32" fmla="*/ 10 w 14"/>
                <a:gd name="T33" fmla="*/ 10 h 50"/>
                <a:gd name="T34" fmla="*/ 5 w 14"/>
                <a:gd name="T3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50">
                  <a:moveTo>
                    <a:pt x="5" y="0"/>
                  </a:moveTo>
                  <a:cubicBezTo>
                    <a:pt x="4" y="0"/>
                    <a:pt x="6" y="1"/>
                    <a:pt x="7" y="3"/>
                  </a:cubicBezTo>
                  <a:cubicBezTo>
                    <a:pt x="9" y="9"/>
                    <a:pt x="11" y="18"/>
                    <a:pt x="11" y="24"/>
                  </a:cubicBezTo>
                  <a:cubicBezTo>
                    <a:pt x="12" y="25"/>
                    <a:pt x="9" y="26"/>
                    <a:pt x="7" y="27"/>
                  </a:cubicBezTo>
                  <a:cubicBezTo>
                    <a:pt x="7" y="27"/>
                    <a:pt x="8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8"/>
                    <a:pt x="9" y="28"/>
                    <a:pt x="9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32"/>
                    <a:pt x="3" y="44"/>
                    <a:pt x="0" y="48"/>
                  </a:cubicBezTo>
                  <a:cubicBezTo>
                    <a:pt x="2" y="49"/>
                    <a:pt x="3" y="50"/>
                    <a:pt x="3" y="50"/>
                  </a:cubicBezTo>
                  <a:cubicBezTo>
                    <a:pt x="3" y="50"/>
                    <a:pt x="14" y="37"/>
                    <a:pt x="14" y="29"/>
                  </a:cubicBezTo>
                  <a:cubicBezTo>
                    <a:pt x="14" y="29"/>
                    <a:pt x="14" y="28"/>
                    <a:pt x="14" y="28"/>
                  </a:cubicBezTo>
                  <a:cubicBezTo>
                    <a:pt x="14" y="24"/>
                    <a:pt x="12" y="14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5"/>
                    <a:pt x="8" y="1"/>
                    <a:pt x="5" y="0"/>
                  </a:cubicBezTo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4" name="Freeform 3706">
              <a:extLst>
                <a:ext uri="{FF2B5EF4-FFF2-40B4-BE49-F238E27FC236}">
                  <a16:creationId xmlns:a16="http://schemas.microsoft.com/office/drawing/2014/main" xmlns="" id="{2CE3B827-A326-452D-8A48-3E0EAC9C86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8367" y="-1219690"/>
              <a:ext cx="157764" cy="793592"/>
            </a:xfrm>
            <a:custGeom>
              <a:avLst/>
              <a:gdLst>
                <a:gd name="T0" fmla="*/ 3 w 16"/>
                <a:gd name="T1" fmla="*/ 0 h 80"/>
                <a:gd name="T2" fmla="*/ 2 w 16"/>
                <a:gd name="T3" fmla="*/ 12 h 80"/>
                <a:gd name="T4" fmla="*/ 6 w 16"/>
                <a:gd name="T5" fmla="*/ 35 h 80"/>
                <a:gd name="T6" fmla="*/ 5 w 16"/>
                <a:gd name="T7" fmla="*/ 50 h 80"/>
                <a:gd name="T8" fmla="*/ 8 w 16"/>
                <a:gd name="T9" fmla="*/ 68 h 80"/>
                <a:gd name="T10" fmla="*/ 9 w 16"/>
                <a:gd name="T11" fmla="*/ 74 h 80"/>
                <a:gd name="T12" fmla="*/ 12 w 16"/>
                <a:gd name="T13" fmla="*/ 79 h 80"/>
                <a:gd name="T14" fmla="*/ 15 w 16"/>
                <a:gd name="T15" fmla="*/ 78 h 80"/>
                <a:gd name="T16" fmla="*/ 12 w 16"/>
                <a:gd name="T17" fmla="*/ 68 h 80"/>
                <a:gd name="T18" fmla="*/ 13 w 16"/>
                <a:gd name="T19" fmla="*/ 38 h 80"/>
                <a:gd name="T20" fmla="*/ 13 w 16"/>
                <a:gd name="T21" fmla="*/ 33 h 80"/>
                <a:gd name="T22" fmla="*/ 14 w 16"/>
                <a:gd name="T23" fmla="*/ 0 h 80"/>
                <a:gd name="T24" fmla="*/ 3 w 16"/>
                <a:gd name="T2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80">
                  <a:moveTo>
                    <a:pt x="3" y="0"/>
                  </a:moveTo>
                  <a:cubicBezTo>
                    <a:pt x="3" y="0"/>
                    <a:pt x="0" y="2"/>
                    <a:pt x="2" y="12"/>
                  </a:cubicBezTo>
                  <a:cubicBezTo>
                    <a:pt x="2" y="17"/>
                    <a:pt x="6" y="35"/>
                    <a:pt x="6" y="35"/>
                  </a:cubicBezTo>
                  <a:cubicBezTo>
                    <a:pt x="6" y="35"/>
                    <a:pt x="4" y="43"/>
                    <a:pt x="5" y="50"/>
                  </a:cubicBezTo>
                  <a:cubicBezTo>
                    <a:pt x="6" y="55"/>
                    <a:pt x="8" y="67"/>
                    <a:pt x="8" y="68"/>
                  </a:cubicBezTo>
                  <a:cubicBezTo>
                    <a:pt x="6" y="70"/>
                    <a:pt x="9" y="74"/>
                    <a:pt x="9" y="74"/>
                  </a:cubicBezTo>
                  <a:cubicBezTo>
                    <a:pt x="9" y="74"/>
                    <a:pt x="10" y="78"/>
                    <a:pt x="12" y="79"/>
                  </a:cubicBezTo>
                  <a:cubicBezTo>
                    <a:pt x="13" y="80"/>
                    <a:pt x="16" y="79"/>
                    <a:pt x="15" y="78"/>
                  </a:cubicBezTo>
                  <a:cubicBezTo>
                    <a:pt x="14" y="76"/>
                    <a:pt x="12" y="72"/>
                    <a:pt x="12" y="68"/>
                  </a:cubicBezTo>
                  <a:cubicBezTo>
                    <a:pt x="12" y="66"/>
                    <a:pt x="12" y="47"/>
                    <a:pt x="13" y="38"/>
                  </a:cubicBezTo>
                  <a:cubicBezTo>
                    <a:pt x="13" y="37"/>
                    <a:pt x="13" y="36"/>
                    <a:pt x="13" y="33"/>
                  </a:cubicBezTo>
                  <a:cubicBezTo>
                    <a:pt x="14" y="16"/>
                    <a:pt x="14" y="0"/>
                    <a:pt x="1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DD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455" name="Picture 3707">
              <a:extLst>
                <a:ext uri="{FF2B5EF4-FFF2-40B4-BE49-F238E27FC236}">
                  <a16:creationId xmlns:a16="http://schemas.microsoft.com/office/drawing/2014/main" xmlns="" id="{6E669C09-ED03-4E9E-9B1A-4B32F2FF885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8324" y="-435659"/>
              <a:ext cx="19123" cy="19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6" name="Freeform 3708">
              <a:extLst>
                <a:ext uri="{FF2B5EF4-FFF2-40B4-BE49-F238E27FC236}">
                  <a16:creationId xmlns:a16="http://schemas.microsoft.com/office/drawing/2014/main" xmlns="" id="{BC4A023F-2DFF-40DF-90F6-6081254038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6613" y="-880263"/>
              <a:ext cx="90834" cy="444604"/>
            </a:xfrm>
            <a:custGeom>
              <a:avLst/>
              <a:gdLst>
                <a:gd name="T0" fmla="*/ 6 w 9"/>
                <a:gd name="T1" fmla="*/ 0 h 45"/>
                <a:gd name="T2" fmla="*/ 2 w 9"/>
                <a:gd name="T3" fmla="*/ 1 h 45"/>
                <a:gd name="T4" fmla="*/ 2 w 9"/>
                <a:gd name="T5" fmla="*/ 4 h 45"/>
                <a:gd name="T6" fmla="*/ 1 w 9"/>
                <a:gd name="T7" fmla="*/ 8 h 45"/>
                <a:gd name="T8" fmla="*/ 0 w 9"/>
                <a:gd name="T9" fmla="*/ 11 h 45"/>
                <a:gd name="T10" fmla="*/ 1 w 9"/>
                <a:gd name="T11" fmla="*/ 16 h 45"/>
                <a:gd name="T12" fmla="*/ 4 w 9"/>
                <a:gd name="T13" fmla="*/ 34 h 45"/>
                <a:gd name="T14" fmla="*/ 4 w 9"/>
                <a:gd name="T15" fmla="*/ 34 h 45"/>
                <a:gd name="T16" fmla="*/ 3 w 9"/>
                <a:gd name="T17" fmla="*/ 35 h 45"/>
                <a:gd name="T18" fmla="*/ 5 w 9"/>
                <a:gd name="T19" fmla="*/ 40 h 45"/>
                <a:gd name="T20" fmla="*/ 8 w 9"/>
                <a:gd name="T21" fmla="*/ 45 h 45"/>
                <a:gd name="T22" fmla="*/ 8 w 9"/>
                <a:gd name="T23" fmla="*/ 45 h 45"/>
                <a:gd name="T24" fmla="*/ 8 w 9"/>
                <a:gd name="T25" fmla="*/ 45 h 45"/>
                <a:gd name="T26" fmla="*/ 9 w 9"/>
                <a:gd name="T27" fmla="*/ 45 h 45"/>
                <a:gd name="T28" fmla="*/ 9 w 9"/>
                <a:gd name="T29" fmla="*/ 45 h 45"/>
                <a:gd name="T30" fmla="*/ 5 w 9"/>
                <a:gd name="T31" fmla="*/ 34 h 45"/>
                <a:gd name="T32" fmla="*/ 3 w 9"/>
                <a:gd name="T33" fmla="*/ 7 h 45"/>
                <a:gd name="T34" fmla="*/ 6 w 9"/>
                <a:gd name="T3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" h="45">
                  <a:moveTo>
                    <a:pt x="6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0" y="13"/>
                    <a:pt x="0" y="14"/>
                    <a:pt x="1" y="16"/>
                  </a:cubicBezTo>
                  <a:cubicBezTo>
                    <a:pt x="2" y="21"/>
                    <a:pt x="4" y="32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3" y="34"/>
                    <a:pt x="3" y="35"/>
                    <a:pt x="3" y="35"/>
                  </a:cubicBezTo>
                  <a:cubicBezTo>
                    <a:pt x="3" y="37"/>
                    <a:pt x="5" y="40"/>
                    <a:pt x="5" y="40"/>
                  </a:cubicBezTo>
                  <a:cubicBezTo>
                    <a:pt x="5" y="40"/>
                    <a:pt x="6" y="44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8" y="42"/>
                    <a:pt x="6" y="38"/>
                    <a:pt x="5" y="34"/>
                  </a:cubicBezTo>
                  <a:cubicBezTo>
                    <a:pt x="4" y="29"/>
                    <a:pt x="2" y="20"/>
                    <a:pt x="3" y="7"/>
                  </a:cubicBezTo>
                  <a:cubicBezTo>
                    <a:pt x="3" y="5"/>
                    <a:pt x="5" y="2"/>
                    <a:pt x="6" y="0"/>
                  </a:cubicBezTo>
                </a:path>
              </a:pathLst>
            </a:custGeom>
            <a:solidFill>
              <a:srgbClr val="D39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7" name="Freeform 3709">
              <a:extLst>
                <a:ext uri="{FF2B5EF4-FFF2-40B4-BE49-F238E27FC236}">
                  <a16:creationId xmlns:a16="http://schemas.microsoft.com/office/drawing/2014/main" xmlns="" id="{83EE350E-297E-40D9-BA93-83C15A6D350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9683" y="-502588"/>
              <a:ext cx="66929" cy="167325"/>
            </a:xfrm>
            <a:custGeom>
              <a:avLst/>
              <a:gdLst>
                <a:gd name="T0" fmla="*/ 2 w 7"/>
                <a:gd name="T1" fmla="*/ 1 h 17"/>
                <a:gd name="T2" fmla="*/ 0 w 7"/>
                <a:gd name="T3" fmla="*/ 5 h 17"/>
                <a:gd name="T4" fmla="*/ 2 w 7"/>
                <a:gd name="T5" fmla="*/ 13 h 17"/>
                <a:gd name="T6" fmla="*/ 5 w 7"/>
                <a:gd name="T7" fmla="*/ 16 h 17"/>
                <a:gd name="T8" fmla="*/ 6 w 7"/>
                <a:gd name="T9" fmla="*/ 16 h 17"/>
                <a:gd name="T10" fmla="*/ 7 w 7"/>
                <a:gd name="T11" fmla="*/ 13 h 17"/>
                <a:gd name="T12" fmla="*/ 5 w 7"/>
                <a:gd name="T13" fmla="*/ 4 h 17"/>
                <a:gd name="T14" fmla="*/ 2 w 7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7">
                  <a:moveTo>
                    <a:pt x="2" y="1"/>
                  </a:moveTo>
                  <a:cubicBezTo>
                    <a:pt x="2" y="1"/>
                    <a:pt x="0" y="2"/>
                    <a:pt x="0" y="5"/>
                  </a:cubicBezTo>
                  <a:cubicBezTo>
                    <a:pt x="1" y="8"/>
                    <a:pt x="2" y="12"/>
                    <a:pt x="2" y="13"/>
                  </a:cubicBezTo>
                  <a:cubicBezTo>
                    <a:pt x="2" y="13"/>
                    <a:pt x="3" y="15"/>
                    <a:pt x="5" y="16"/>
                  </a:cubicBezTo>
                  <a:cubicBezTo>
                    <a:pt x="5" y="17"/>
                    <a:pt x="6" y="16"/>
                    <a:pt x="6" y="16"/>
                  </a:cubicBezTo>
                  <a:cubicBezTo>
                    <a:pt x="7" y="16"/>
                    <a:pt x="7" y="14"/>
                    <a:pt x="7" y="13"/>
                  </a:cubicBezTo>
                  <a:cubicBezTo>
                    <a:pt x="6" y="7"/>
                    <a:pt x="5" y="4"/>
                    <a:pt x="5" y="4"/>
                  </a:cubicBezTo>
                  <a:cubicBezTo>
                    <a:pt x="5" y="4"/>
                    <a:pt x="3" y="0"/>
                    <a:pt x="2" y="1"/>
                  </a:cubicBezTo>
                </a:path>
              </a:pathLst>
            </a:custGeom>
            <a:solidFill>
              <a:srgbClr val="132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8" name="Freeform 3710">
              <a:extLst>
                <a:ext uri="{FF2B5EF4-FFF2-40B4-BE49-F238E27FC236}">
                  <a16:creationId xmlns:a16="http://schemas.microsoft.com/office/drawing/2014/main" xmlns="" id="{FB11BA06-B0F0-4BAD-95F6-C3EAB20315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0999" y="-1277058"/>
              <a:ext cx="138641" cy="903549"/>
            </a:xfrm>
            <a:custGeom>
              <a:avLst/>
              <a:gdLst>
                <a:gd name="T0" fmla="*/ 0 w 14"/>
                <a:gd name="T1" fmla="*/ 10 h 91"/>
                <a:gd name="T2" fmla="*/ 1 w 14"/>
                <a:gd name="T3" fmla="*/ 22 h 91"/>
                <a:gd name="T4" fmla="*/ 3 w 14"/>
                <a:gd name="T5" fmla="*/ 44 h 91"/>
                <a:gd name="T6" fmla="*/ 2 w 14"/>
                <a:gd name="T7" fmla="*/ 62 h 91"/>
                <a:gd name="T8" fmla="*/ 4 w 14"/>
                <a:gd name="T9" fmla="*/ 75 h 91"/>
                <a:gd name="T10" fmla="*/ 4 w 14"/>
                <a:gd name="T11" fmla="*/ 80 h 91"/>
                <a:gd name="T12" fmla="*/ 5 w 14"/>
                <a:gd name="T13" fmla="*/ 88 h 91"/>
                <a:gd name="T14" fmla="*/ 9 w 14"/>
                <a:gd name="T15" fmla="*/ 89 h 91"/>
                <a:gd name="T16" fmla="*/ 8 w 14"/>
                <a:gd name="T17" fmla="*/ 79 h 91"/>
                <a:gd name="T18" fmla="*/ 10 w 14"/>
                <a:gd name="T19" fmla="*/ 49 h 91"/>
                <a:gd name="T20" fmla="*/ 12 w 14"/>
                <a:gd name="T21" fmla="*/ 44 h 91"/>
                <a:gd name="T22" fmla="*/ 14 w 14"/>
                <a:gd name="T23" fmla="*/ 4 h 91"/>
                <a:gd name="T24" fmla="*/ 0 w 14"/>
                <a:gd name="T25" fmla="*/ 1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91">
                  <a:moveTo>
                    <a:pt x="0" y="10"/>
                  </a:moveTo>
                  <a:cubicBezTo>
                    <a:pt x="0" y="10"/>
                    <a:pt x="0" y="15"/>
                    <a:pt x="1" y="22"/>
                  </a:cubicBezTo>
                  <a:cubicBezTo>
                    <a:pt x="3" y="33"/>
                    <a:pt x="4" y="40"/>
                    <a:pt x="3" y="44"/>
                  </a:cubicBezTo>
                  <a:cubicBezTo>
                    <a:pt x="1" y="48"/>
                    <a:pt x="1" y="54"/>
                    <a:pt x="2" y="62"/>
                  </a:cubicBezTo>
                  <a:cubicBezTo>
                    <a:pt x="3" y="68"/>
                    <a:pt x="3" y="73"/>
                    <a:pt x="4" y="75"/>
                  </a:cubicBezTo>
                  <a:cubicBezTo>
                    <a:pt x="4" y="78"/>
                    <a:pt x="4" y="80"/>
                    <a:pt x="4" y="80"/>
                  </a:cubicBezTo>
                  <a:cubicBezTo>
                    <a:pt x="4" y="80"/>
                    <a:pt x="5" y="86"/>
                    <a:pt x="5" y="88"/>
                  </a:cubicBezTo>
                  <a:cubicBezTo>
                    <a:pt x="6" y="91"/>
                    <a:pt x="10" y="91"/>
                    <a:pt x="9" y="89"/>
                  </a:cubicBezTo>
                  <a:cubicBezTo>
                    <a:pt x="9" y="86"/>
                    <a:pt x="8" y="81"/>
                    <a:pt x="8" y="79"/>
                  </a:cubicBezTo>
                  <a:cubicBezTo>
                    <a:pt x="8" y="77"/>
                    <a:pt x="9" y="61"/>
                    <a:pt x="10" y="49"/>
                  </a:cubicBezTo>
                  <a:cubicBezTo>
                    <a:pt x="10" y="48"/>
                    <a:pt x="11" y="47"/>
                    <a:pt x="12" y="44"/>
                  </a:cubicBezTo>
                  <a:cubicBezTo>
                    <a:pt x="13" y="39"/>
                    <a:pt x="14" y="4"/>
                    <a:pt x="14" y="4"/>
                  </a:cubicBezTo>
                  <a:cubicBezTo>
                    <a:pt x="14" y="4"/>
                    <a:pt x="4" y="0"/>
                    <a:pt x="0" y="10"/>
                  </a:cubicBezTo>
                </a:path>
              </a:pathLst>
            </a:custGeom>
            <a:solidFill>
              <a:srgbClr val="F2C4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459" name="Picture 3711">
              <a:extLst>
                <a:ext uri="{FF2B5EF4-FFF2-40B4-BE49-F238E27FC236}">
                  <a16:creationId xmlns:a16="http://schemas.microsoft.com/office/drawing/2014/main" xmlns="" id="{5D8919D1-9D1C-481F-A1FD-B46CEE9285F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9683" y="-545616"/>
              <a:ext cx="19123" cy="52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0" name="Freeform 3712">
              <a:extLst>
                <a:ext uri="{FF2B5EF4-FFF2-40B4-BE49-F238E27FC236}">
                  <a16:creationId xmlns:a16="http://schemas.microsoft.com/office/drawing/2014/main" xmlns="" id="{780B22CC-4F81-4214-B608-A3AAB7854C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19245" y="-493027"/>
              <a:ext cx="19123" cy="95614"/>
            </a:xfrm>
            <a:custGeom>
              <a:avLst/>
              <a:gdLst>
                <a:gd name="T0" fmla="*/ 1 w 2"/>
                <a:gd name="T1" fmla="*/ 9 h 10"/>
                <a:gd name="T2" fmla="*/ 2 w 2"/>
                <a:gd name="T3" fmla="*/ 10 h 10"/>
                <a:gd name="T4" fmla="*/ 1 w 2"/>
                <a:gd name="T5" fmla="*/ 9 h 10"/>
                <a:gd name="T6" fmla="*/ 0 w 2"/>
                <a:gd name="T7" fmla="*/ 0 h 10"/>
                <a:gd name="T8" fmla="*/ 0 w 2"/>
                <a:gd name="T9" fmla="*/ 0 h 10"/>
                <a:gd name="T10" fmla="*/ 0 w 2"/>
                <a:gd name="T11" fmla="*/ 1 h 10"/>
                <a:gd name="T12" fmla="*/ 1 w 2"/>
                <a:gd name="T13" fmla="*/ 9 h 10"/>
                <a:gd name="T14" fmla="*/ 0 w 2"/>
                <a:gd name="T15" fmla="*/ 1 h 10"/>
                <a:gd name="T16" fmla="*/ 0 w 2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0">
                  <a:moveTo>
                    <a:pt x="1" y="9"/>
                  </a:moveTo>
                  <a:cubicBezTo>
                    <a:pt x="1" y="9"/>
                    <a:pt x="1" y="10"/>
                    <a:pt x="2" y="10"/>
                  </a:cubicBezTo>
                  <a:cubicBezTo>
                    <a:pt x="1" y="10"/>
                    <a:pt x="1" y="9"/>
                    <a:pt x="1" y="9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7"/>
                    <a:pt x="1" y="9"/>
                  </a:cubicBezTo>
                  <a:cubicBezTo>
                    <a:pt x="1" y="7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1224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1" name="Freeform 3713">
              <a:extLst>
                <a:ext uri="{FF2B5EF4-FFF2-40B4-BE49-F238E27FC236}">
                  <a16:creationId xmlns:a16="http://schemas.microsoft.com/office/drawing/2014/main" xmlns="" id="{A335C653-5C12-4F08-99CD-A15763B516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0560" y="-880263"/>
              <a:ext cx="47807" cy="492411"/>
            </a:xfrm>
            <a:custGeom>
              <a:avLst/>
              <a:gdLst>
                <a:gd name="T0" fmla="*/ 2 w 5"/>
                <a:gd name="T1" fmla="*/ 0 h 50"/>
                <a:gd name="T2" fmla="*/ 2 w 5"/>
                <a:gd name="T3" fmla="*/ 4 h 50"/>
                <a:gd name="T4" fmla="*/ 2 w 5"/>
                <a:gd name="T5" fmla="*/ 4 h 50"/>
                <a:gd name="T6" fmla="*/ 0 w 5"/>
                <a:gd name="T7" fmla="*/ 14 h 50"/>
                <a:gd name="T8" fmla="*/ 1 w 5"/>
                <a:gd name="T9" fmla="*/ 22 h 50"/>
                <a:gd name="T10" fmla="*/ 3 w 5"/>
                <a:gd name="T11" fmla="*/ 35 h 50"/>
                <a:gd name="T12" fmla="*/ 3 w 5"/>
                <a:gd name="T13" fmla="*/ 35 h 50"/>
                <a:gd name="T14" fmla="*/ 3 w 5"/>
                <a:gd name="T15" fmla="*/ 39 h 50"/>
                <a:gd name="T16" fmla="*/ 3 w 5"/>
                <a:gd name="T17" fmla="*/ 40 h 50"/>
                <a:gd name="T18" fmla="*/ 4 w 5"/>
                <a:gd name="T19" fmla="*/ 48 h 50"/>
                <a:gd name="T20" fmla="*/ 4 w 5"/>
                <a:gd name="T21" fmla="*/ 48 h 50"/>
                <a:gd name="T22" fmla="*/ 4 w 5"/>
                <a:gd name="T23" fmla="*/ 48 h 50"/>
                <a:gd name="T24" fmla="*/ 5 w 5"/>
                <a:gd name="T25" fmla="*/ 49 h 50"/>
                <a:gd name="T26" fmla="*/ 5 w 5"/>
                <a:gd name="T27" fmla="*/ 50 h 50"/>
                <a:gd name="T28" fmla="*/ 5 w 5"/>
                <a:gd name="T29" fmla="*/ 39 h 50"/>
                <a:gd name="T30" fmla="*/ 2 w 5"/>
                <a:gd name="T31" fmla="*/ 17 h 50"/>
                <a:gd name="T32" fmla="*/ 4 w 5"/>
                <a:gd name="T33" fmla="*/ 4 h 50"/>
                <a:gd name="T34" fmla="*/ 5 w 5"/>
                <a:gd name="T35" fmla="*/ 2 h 50"/>
                <a:gd name="T36" fmla="*/ 2 w 5"/>
                <a:gd name="T37" fmla="*/ 1 h 50"/>
                <a:gd name="T38" fmla="*/ 2 w 5"/>
                <a:gd name="T39" fmla="*/ 0 h 50"/>
                <a:gd name="T40" fmla="*/ 2 w 5"/>
                <a:gd name="T4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" h="50">
                  <a:moveTo>
                    <a:pt x="2" y="0"/>
                  </a:moveTo>
                  <a:cubicBezTo>
                    <a:pt x="2" y="2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7"/>
                    <a:pt x="0" y="10"/>
                    <a:pt x="0" y="14"/>
                  </a:cubicBezTo>
                  <a:cubicBezTo>
                    <a:pt x="0" y="16"/>
                    <a:pt x="0" y="19"/>
                    <a:pt x="1" y="22"/>
                  </a:cubicBezTo>
                  <a:cubicBezTo>
                    <a:pt x="2" y="28"/>
                    <a:pt x="2" y="33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7"/>
                    <a:pt x="3" y="39"/>
                    <a:pt x="3" y="39"/>
                  </a:cubicBezTo>
                  <a:cubicBezTo>
                    <a:pt x="3" y="39"/>
                    <a:pt x="3" y="40"/>
                    <a:pt x="3" y="40"/>
                  </a:cubicBezTo>
                  <a:cubicBezTo>
                    <a:pt x="3" y="40"/>
                    <a:pt x="4" y="46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8"/>
                    <a:pt x="4" y="49"/>
                    <a:pt x="5" y="49"/>
                  </a:cubicBezTo>
                  <a:cubicBezTo>
                    <a:pt x="5" y="49"/>
                    <a:pt x="5" y="50"/>
                    <a:pt x="5" y="50"/>
                  </a:cubicBezTo>
                  <a:cubicBezTo>
                    <a:pt x="5" y="48"/>
                    <a:pt x="5" y="42"/>
                    <a:pt x="5" y="39"/>
                  </a:cubicBezTo>
                  <a:cubicBezTo>
                    <a:pt x="5" y="33"/>
                    <a:pt x="2" y="25"/>
                    <a:pt x="2" y="17"/>
                  </a:cubicBezTo>
                  <a:cubicBezTo>
                    <a:pt x="2" y="10"/>
                    <a:pt x="3" y="9"/>
                    <a:pt x="4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7AF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2" name="Freeform 3714">
              <a:extLst>
                <a:ext uri="{FF2B5EF4-FFF2-40B4-BE49-F238E27FC236}">
                  <a16:creationId xmlns:a16="http://schemas.microsoft.com/office/drawing/2014/main" xmlns="" id="{BED1817A-2C4A-4CA4-9840-08AFD71B95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8763" y="-913726"/>
              <a:ext cx="28684" cy="33466"/>
            </a:xfrm>
            <a:custGeom>
              <a:avLst/>
              <a:gdLst>
                <a:gd name="T0" fmla="*/ 3 w 3"/>
                <a:gd name="T1" fmla="*/ 0 h 3"/>
                <a:gd name="T2" fmla="*/ 1 w 3"/>
                <a:gd name="T3" fmla="*/ 1 h 3"/>
                <a:gd name="T4" fmla="*/ 0 w 3"/>
                <a:gd name="T5" fmla="*/ 2 h 3"/>
                <a:gd name="T6" fmla="*/ 0 w 3"/>
                <a:gd name="T7" fmla="*/ 3 h 3"/>
                <a:gd name="T8" fmla="*/ 3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3" y="0"/>
                    <a:pt x="2" y="1"/>
                    <a:pt x="1" y="1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2"/>
                    <a:pt x="3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</a:path>
              </a:pathLst>
            </a:custGeom>
            <a:solidFill>
              <a:srgbClr val="D39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3" name="Freeform 3715">
              <a:extLst>
                <a:ext uri="{FF2B5EF4-FFF2-40B4-BE49-F238E27FC236}">
                  <a16:creationId xmlns:a16="http://schemas.microsoft.com/office/drawing/2014/main" xmlns="" id="{7725E152-C28E-4CDD-A1D4-18A20915E4BD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0518" y="-889824"/>
              <a:ext cx="38245" cy="19123"/>
            </a:xfrm>
            <a:custGeom>
              <a:avLst/>
              <a:gdLst>
                <a:gd name="T0" fmla="*/ 4 w 4"/>
                <a:gd name="T1" fmla="*/ 0 h 2"/>
                <a:gd name="T2" fmla="*/ 0 w 4"/>
                <a:gd name="T3" fmla="*/ 2 h 2"/>
                <a:gd name="T4" fmla="*/ 0 w 4"/>
                <a:gd name="T5" fmla="*/ 2 h 2"/>
                <a:gd name="T6" fmla="*/ 4 w 4"/>
                <a:gd name="T7" fmla="*/ 1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3" y="1"/>
                    <a:pt x="2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</a:path>
              </a:pathLst>
            </a:custGeom>
            <a:solidFill>
              <a:srgbClr val="C98D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4" name="Oval 3716">
              <a:extLst>
                <a:ext uri="{FF2B5EF4-FFF2-40B4-BE49-F238E27FC236}">
                  <a16:creationId xmlns:a16="http://schemas.microsoft.com/office/drawing/2014/main" xmlns="" id="{E498954F-FA6A-4A3A-A5F8-7DB7C66BD3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0518" y="-870702"/>
              <a:ext cx="4782" cy="4782"/>
            </a:xfrm>
            <a:prstGeom prst="ellipse">
              <a:avLst/>
            </a:prstGeom>
            <a:solidFill>
              <a:srgbClr val="E7AF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5" name="Freeform 3717">
              <a:extLst>
                <a:ext uri="{FF2B5EF4-FFF2-40B4-BE49-F238E27FC236}">
                  <a16:creationId xmlns:a16="http://schemas.microsoft.com/office/drawing/2014/main" xmlns="" id="{FF12B783-65FA-4FF0-9074-FC6FF52068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8367" y="-870702"/>
              <a:ext cx="62150" cy="9561"/>
            </a:xfrm>
            <a:custGeom>
              <a:avLst/>
              <a:gdLst>
                <a:gd name="T0" fmla="*/ 5 w 6"/>
                <a:gd name="T1" fmla="*/ 0 h 1"/>
                <a:gd name="T2" fmla="*/ 4 w 6"/>
                <a:gd name="T3" fmla="*/ 0 h 1"/>
                <a:gd name="T4" fmla="*/ 3 w 6"/>
                <a:gd name="T5" fmla="*/ 0 h 1"/>
                <a:gd name="T6" fmla="*/ 3 w 6"/>
                <a:gd name="T7" fmla="*/ 0 h 1"/>
                <a:gd name="T8" fmla="*/ 2 w 6"/>
                <a:gd name="T9" fmla="*/ 0 h 1"/>
                <a:gd name="T10" fmla="*/ 0 w 6"/>
                <a:gd name="T11" fmla="*/ 0 h 1"/>
                <a:gd name="T12" fmla="*/ 0 w 6"/>
                <a:gd name="T13" fmla="*/ 1 h 1"/>
                <a:gd name="T14" fmla="*/ 2 w 6"/>
                <a:gd name="T15" fmla="*/ 1 h 1"/>
                <a:gd name="T16" fmla="*/ 4 w 6"/>
                <a:gd name="T17" fmla="*/ 1 h 1"/>
                <a:gd name="T18" fmla="*/ 6 w 6"/>
                <a:gd name="T19" fmla="*/ 0 h 1"/>
                <a:gd name="T20" fmla="*/ 6 w 6"/>
                <a:gd name="T21" fmla="*/ 0 h 1"/>
                <a:gd name="T22" fmla="*/ 5 w 6"/>
                <a:gd name="T23" fmla="*/ 0 h 1"/>
                <a:gd name="T24" fmla="*/ 5 w 6"/>
                <a:gd name="T2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1">
                  <a:moveTo>
                    <a:pt x="5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5" y="1"/>
                    <a:pt x="6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E7AF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6" name="Freeform 3718">
              <a:extLst>
                <a:ext uri="{FF2B5EF4-FFF2-40B4-BE49-F238E27FC236}">
                  <a16:creationId xmlns:a16="http://schemas.microsoft.com/office/drawing/2014/main" xmlns="" id="{DC52F4E0-E7A0-491E-ADB2-38C9B271EF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9683" y="-880263"/>
              <a:ext cx="28684" cy="19123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1 h 2"/>
                <a:gd name="T4" fmla="*/ 3 w 3"/>
                <a:gd name="T5" fmla="*/ 2 h 2"/>
                <a:gd name="T6" fmla="*/ 3 w 3"/>
                <a:gd name="T7" fmla="*/ 1 h 2"/>
                <a:gd name="T8" fmla="*/ 0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</a:path>
              </a:pathLst>
            </a:custGeom>
            <a:solidFill>
              <a:srgbClr val="DC9C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7" name="Freeform 3719">
              <a:extLst>
                <a:ext uri="{FF2B5EF4-FFF2-40B4-BE49-F238E27FC236}">
                  <a16:creationId xmlns:a16="http://schemas.microsoft.com/office/drawing/2014/main" xmlns="" id="{2383575A-9D2E-4B22-B650-2C46F5CA7AD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6174" y="-870702"/>
              <a:ext cx="14344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C9C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8" name="Freeform 3720">
              <a:extLst>
                <a:ext uri="{FF2B5EF4-FFF2-40B4-BE49-F238E27FC236}">
                  <a16:creationId xmlns:a16="http://schemas.microsoft.com/office/drawing/2014/main" xmlns="" id="{9E21E240-6B52-4E13-A4D8-82DAC04D51B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7097" y="-1348769"/>
              <a:ext cx="239034" cy="487629"/>
            </a:xfrm>
            <a:custGeom>
              <a:avLst/>
              <a:gdLst>
                <a:gd name="T0" fmla="*/ 20 w 24"/>
                <a:gd name="T1" fmla="*/ 0 h 49"/>
                <a:gd name="T2" fmla="*/ 23 w 24"/>
                <a:gd name="T3" fmla="*/ 12 h 49"/>
                <a:gd name="T4" fmla="*/ 21 w 24"/>
                <a:gd name="T5" fmla="*/ 44 h 49"/>
                <a:gd name="T6" fmla="*/ 12 w 24"/>
                <a:gd name="T7" fmla="*/ 48 h 49"/>
                <a:gd name="T8" fmla="*/ 4 w 24"/>
                <a:gd name="T9" fmla="*/ 47 h 49"/>
                <a:gd name="T10" fmla="*/ 3 w 24"/>
                <a:gd name="T11" fmla="*/ 38 h 49"/>
                <a:gd name="T12" fmla="*/ 2 w 24"/>
                <a:gd name="T13" fmla="*/ 14 h 49"/>
                <a:gd name="T14" fmla="*/ 6 w 24"/>
                <a:gd name="T15" fmla="*/ 3 h 49"/>
                <a:gd name="T16" fmla="*/ 20 w 24"/>
                <a:gd name="T1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49">
                  <a:moveTo>
                    <a:pt x="20" y="0"/>
                  </a:moveTo>
                  <a:cubicBezTo>
                    <a:pt x="20" y="0"/>
                    <a:pt x="22" y="7"/>
                    <a:pt x="23" y="12"/>
                  </a:cubicBezTo>
                  <a:cubicBezTo>
                    <a:pt x="24" y="21"/>
                    <a:pt x="21" y="44"/>
                    <a:pt x="21" y="44"/>
                  </a:cubicBezTo>
                  <a:cubicBezTo>
                    <a:pt x="21" y="44"/>
                    <a:pt x="18" y="47"/>
                    <a:pt x="12" y="48"/>
                  </a:cubicBezTo>
                  <a:cubicBezTo>
                    <a:pt x="7" y="49"/>
                    <a:pt x="4" y="47"/>
                    <a:pt x="4" y="47"/>
                  </a:cubicBezTo>
                  <a:cubicBezTo>
                    <a:pt x="4" y="47"/>
                    <a:pt x="4" y="39"/>
                    <a:pt x="3" y="38"/>
                  </a:cubicBezTo>
                  <a:cubicBezTo>
                    <a:pt x="2" y="26"/>
                    <a:pt x="0" y="19"/>
                    <a:pt x="2" y="14"/>
                  </a:cubicBezTo>
                  <a:cubicBezTo>
                    <a:pt x="3" y="8"/>
                    <a:pt x="6" y="3"/>
                    <a:pt x="6" y="3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232F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9" name="Freeform 3721">
              <a:extLst>
                <a:ext uri="{FF2B5EF4-FFF2-40B4-BE49-F238E27FC236}">
                  <a16:creationId xmlns:a16="http://schemas.microsoft.com/office/drawing/2014/main" xmlns="" id="{D5D71506-0ED4-472E-A6FE-5573A9B877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7097" y="-1348769"/>
              <a:ext cx="248595" cy="487629"/>
            </a:xfrm>
            <a:custGeom>
              <a:avLst/>
              <a:gdLst>
                <a:gd name="T0" fmla="*/ 20 w 25"/>
                <a:gd name="T1" fmla="*/ 0 h 49"/>
                <a:gd name="T2" fmla="*/ 23 w 25"/>
                <a:gd name="T3" fmla="*/ 10 h 49"/>
                <a:gd name="T4" fmla="*/ 22 w 25"/>
                <a:gd name="T5" fmla="*/ 44 h 49"/>
                <a:gd name="T6" fmla="*/ 12 w 25"/>
                <a:gd name="T7" fmla="*/ 48 h 49"/>
                <a:gd name="T8" fmla="*/ 4 w 25"/>
                <a:gd name="T9" fmla="*/ 47 h 49"/>
                <a:gd name="T10" fmla="*/ 3 w 25"/>
                <a:gd name="T11" fmla="*/ 38 h 49"/>
                <a:gd name="T12" fmla="*/ 2 w 25"/>
                <a:gd name="T13" fmla="*/ 14 h 49"/>
                <a:gd name="T14" fmla="*/ 6 w 25"/>
                <a:gd name="T15" fmla="*/ 3 h 49"/>
                <a:gd name="T16" fmla="*/ 20 w 25"/>
                <a:gd name="T1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49">
                  <a:moveTo>
                    <a:pt x="20" y="0"/>
                  </a:moveTo>
                  <a:cubicBezTo>
                    <a:pt x="20" y="0"/>
                    <a:pt x="22" y="5"/>
                    <a:pt x="23" y="10"/>
                  </a:cubicBezTo>
                  <a:cubicBezTo>
                    <a:pt x="25" y="19"/>
                    <a:pt x="22" y="44"/>
                    <a:pt x="22" y="44"/>
                  </a:cubicBezTo>
                  <a:cubicBezTo>
                    <a:pt x="22" y="44"/>
                    <a:pt x="18" y="47"/>
                    <a:pt x="12" y="48"/>
                  </a:cubicBezTo>
                  <a:cubicBezTo>
                    <a:pt x="7" y="49"/>
                    <a:pt x="4" y="47"/>
                    <a:pt x="4" y="47"/>
                  </a:cubicBezTo>
                  <a:cubicBezTo>
                    <a:pt x="4" y="47"/>
                    <a:pt x="4" y="39"/>
                    <a:pt x="3" y="38"/>
                  </a:cubicBezTo>
                  <a:cubicBezTo>
                    <a:pt x="2" y="26"/>
                    <a:pt x="0" y="19"/>
                    <a:pt x="2" y="14"/>
                  </a:cubicBezTo>
                  <a:cubicBezTo>
                    <a:pt x="3" y="8"/>
                    <a:pt x="6" y="3"/>
                    <a:pt x="6" y="3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4D57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470" name="Picture 3722">
              <a:extLst>
                <a:ext uri="{FF2B5EF4-FFF2-40B4-BE49-F238E27FC236}">
                  <a16:creationId xmlns:a16="http://schemas.microsoft.com/office/drawing/2014/main" xmlns="" id="{BAFE3775-796D-46DB-9B06-0856C6BD845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0560" y="-889824"/>
              <a:ext cx="19123" cy="19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71" name="Rectangle 3723">
              <a:extLst>
                <a:ext uri="{FF2B5EF4-FFF2-40B4-BE49-F238E27FC236}">
                  <a16:creationId xmlns:a16="http://schemas.microsoft.com/office/drawing/2014/main" xmlns="" id="{83F44AFF-E99B-4949-A897-175ABB04A3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9683" y="-880263"/>
              <a:ext cx="4782" cy="4782"/>
            </a:xfrm>
            <a:prstGeom prst="rect">
              <a:avLst/>
            </a:prstGeom>
            <a:solidFill>
              <a:srgbClr val="BE9C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2" name="Rectangle 3724">
              <a:extLst>
                <a:ext uri="{FF2B5EF4-FFF2-40B4-BE49-F238E27FC236}">
                  <a16:creationId xmlns:a16="http://schemas.microsoft.com/office/drawing/2014/main" xmlns="" id="{ABFD1897-E66C-46DA-B66E-9BF1142752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9683" y="-880263"/>
              <a:ext cx="4782" cy="47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3" name="Oval 3725">
              <a:extLst>
                <a:ext uri="{FF2B5EF4-FFF2-40B4-BE49-F238E27FC236}">
                  <a16:creationId xmlns:a16="http://schemas.microsoft.com/office/drawing/2014/main" xmlns="" id="{06145F96-83FE-48DD-B767-66CD99CE80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9683" y="-880263"/>
              <a:ext cx="4782" cy="4782"/>
            </a:xfrm>
            <a:prstGeom prst="ellipse">
              <a:avLst/>
            </a:prstGeom>
            <a:solidFill>
              <a:srgbClr val="B58B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4" name="Freeform 3726">
              <a:extLst>
                <a:ext uri="{FF2B5EF4-FFF2-40B4-BE49-F238E27FC236}">
                  <a16:creationId xmlns:a16="http://schemas.microsoft.com/office/drawing/2014/main" xmlns="" id="{CF9ECF08-7249-478E-8B5C-41BA4D63D73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8367" y="-870702"/>
              <a:ext cx="28684" cy="0"/>
            </a:xfrm>
            <a:custGeom>
              <a:avLst/>
              <a:gdLst>
                <a:gd name="T0" fmla="*/ 0 w 3"/>
                <a:gd name="T1" fmla="*/ 0 w 3"/>
                <a:gd name="T2" fmla="*/ 2 w 3"/>
                <a:gd name="T3" fmla="*/ 3 w 3"/>
                <a:gd name="T4" fmla="*/ 3 w 3"/>
                <a:gd name="T5" fmla="*/ 2 w 3"/>
                <a:gd name="T6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B58B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5" name="Freeform 3727">
              <a:extLst>
                <a:ext uri="{FF2B5EF4-FFF2-40B4-BE49-F238E27FC236}">
                  <a16:creationId xmlns:a16="http://schemas.microsoft.com/office/drawing/2014/main" xmlns="" id="{BDEEBF80-2663-4695-8775-C2B942699D7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9683" y="-880263"/>
              <a:ext cx="28684" cy="9561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3 w 3"/>
                <a:gd name="T5" fmla="*/ 1 h 1"/>
                <a:gd name="T6" fmla="*/ 3 w 3"/>
                <a:gd name="T7" fmla="*/ 1 h 1"/>
                <a:gd name="T8" fmla="*/ 0 w 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</a:path>
              </a:pathLst>
            </a:custGeom>
            <a:solidFill>
              <a:srgbClr val="AC7C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6" name="Freeform 3728">
              <a:extLst>
                <a:ext uri="{FF2B5EF4-FFF2-40B4-BE49-F238E27FC236}">
                  <a16:creationId xmlns:a16="http://schemas.microsoft.com/office/drawing/2014/main" xmlns="" id="{338C2F77-7517-441E-BE91-5B6885ACD02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6659" y="-1238812"/>
              <a:ext cx="100396" cy="368114"/>
            </a:xfrm>
            <a:custGeom>
              <a:avLst/>
              <a:gdLst>
                <a:gd name="T0" fmla="*/ 1 w 10"/>
                <a:gd name="T1" fmla="*/ 0 h 37"/>
                <a:gd name="T2" fmla="*/ 1 w 10"/>
                <a:gd name="T3" fmla="*/ 3 h 37"/>
                <a:gd name="T4" fmla="*/ 0 w 10"/>
                <a:gd name="T5" fmla="*/ 7 h 37"/>
                <a:gd name="T6" fmla="*/ 2 w 10"/>
                <a:gd name="T7" fmla="*/ 27 h 37"/>
                <a:gd name="T8" fmla="*/ 3 w 10"/>
                <a:gd name="T9" fmla="*/ 36 h 37"/>
                <a:gd name="T10" fmla="*/ 3 w 10"/>
                <a:gd name="T11" fmla="*/ 36 h 37"/>
                <a:gd name="T12" fmla="*/ 9 w 10"/>
                <a:gd name="T13" fmla="*/ 37 h 37"/>
                <a:gd name="T14" fmla="*/ 10 w 10"/>
                <a:gd name="T15" fmla="*/ 37 h 37"/>
                <a:gd name="T16" fmla="*/ 8 w 10"/>
                <a:gd name="T17" fmla="*/ 17 h 37"/>
                <a:gd name="T18" fmla="*/ 8 w 10"/>
                <a:gd name="T19" fmla="*/ 3 h 37"/>
                <a:gd name="T20" fmla="*/ 1 w 10"/>
                <a:gd name="T21" fmla="*/ 1 h 37"/>
                <a:gd name="T22" fmla="*/ 1 w 10"/>
                <a:gd name="T23" fmla="*/ 0 h 37"/>
                <a:gd name="T24" fmla="*/ 1 w 10"/>
                <a:gd name="T2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37">
                  <a:moveTo>
                    <a:pt x="1" y="0"/>
                  </a:moveTo>
                  <a:cubicBezTo>
                    <a:pt x="1" y="1"/>
                    <a:pt x="1" y="2"/>
                    <a:pt x="1" y="3"/>
                  </a:cubicBezTo>
                  <a:cubicBezTo>
                    <a:pt x="0" y="4"/>
                    <a:pt x="0" y="6"/>
                    <a:pt x="0" y="7"/>
                  </a:cubicBezTo>
                  <a:cubicBezTo>
                    <a:pt x="0" y="12"/>
                    <a:pt x="1" y="18"/>
                    <a:pt x="2" y="27"/>
                  </a:cubicBezTo>
                  <a:cubicBezTo>
                    <a:pt x="3" y="28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5" y="37"/>
                    <a:pt x="9" y="37"/>
                  </a:cubicBezTo>
                  <a:cubicBezTo>
                    <a:pt x="9" y="37"/>
                    <a:pt x="10" y="37"/>
                    <a:pt x="10" y="37"/>
                  </a:cubicBezTo>
                  <a:cubicBezTo>
                    <a:pt x="10" y="32"/>
                    <a:pt x="8" y="23"/>
                    <a:pt x="8" y="17"/>
                  </a:cubicBezTo>
                  <a:cubicBezTo>
                    <a:pt x="7" y="11"/>
                    <a:pt x="7" y="7"/>
                    <a:pt x="8" y="3"/>
                  </a:cubicBezTo>
                  <a:cubicBezTo>
                    <a:pt x="5" y="3"/>
                    <a:pt x="3" y="2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3C45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7" name="Freeform 3729">
              <a:extLst>
                <a:ext uri="{FF2B5EF4-FFF2-40B4-BE49-F238E27FC236}">
                  <a16:creationId xmlns:a16="http://schemas.microsoft.com/office/drawing/2014/main" xmlns="" id="{2CCB64A6-A017-4961-B44E-BF71A3B7AB2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7929" y="-1277058"/>
              <a:ext cx="138641" cy="76491"/>
            </a:xfrm>
            <a:custGeom>
              <a:avLst/>
              <a:gdLst>
                <a:gd name="T0" fmla="*/ 7 w 14"/>
                <a:gd name="T1" fmla="*/ 0 h 8"/>
                <a:gd name="T2" fmla="*/ 6 w 14"/>
                <a:gd name="T3" fmla="*/ 6 h 8"/>
                <a:gd name="T4" fmla="*/ 6 w 14"/>
                <a:gd name="T5" fmla="*/ 7 h 8"/>
                <a:gd name="T6" fmla="*/ 0 w 14"/>
                <a:gd name="T7" fmla="*/ 6 h 8"/>
                <a:gd name="T8" fmla="*/ 0 w 14"/>
                <a:gd name="T9" fmla="*/ 7 h 8"/>
                <a:gd name="T10" fmla="*/ 6 w 14"/>
                <a:gd name="T11" fmla="*/ 8 h 8"/>
                <a:gd name="T12" fmla="*/ 6 w 14"/>
                <a:gd name="T13" fmla="*/ 7 h 8"/>
                <a:gd name="T14" fmla="*/ 7 w 14"/>
                <a:gd name="T15" fmla="*/ 3 h 8"/>
                <a:gd name="T16" fmla="*/ 7 w 14"/>
                <a:gd name="T17" fmla="*/ 7 h 8"/>
                <a:gd name="T18" fmla="*/ 8 w 14"/>
                <a:gd name="T19" fmla="*/ 7 h 8"/>
                <a:gd name="T20" fmla="*/ 8 w 14"/>
                <a:gd name="T21" fmla="*/ 7 h 8"/>
                <a:gd name="T22" fmla="*/ 14 w 14"/>
                <a:gd name="T23" fmla="*/ 3 h 8"/>
                <a:gd name="T24" fmla="*/ 14 w 14"/>
                <a:gd name="T25" fmla="*/ 3 h 8"/>
                <a:gd name="T26" fmla="*/ 14 w 14"/>
                <a:gd name="T27" fmla="*/ 3 h 8"/>
                <a:gd name="T28" fmla="*/ 14 w 14"/>
                <a:gd name="T29" fmla="*/ 2 h 8"/>
                <a:gd name="T30" fmla="*/ 8 w 14"/>
                <a:gd name="T31" fmla="*/ 6 h 8"/>
                <a:gd name="T32" fmla="*/ 8 w 14"/>
                <a:gd name="T33" fmla="*/ 6 h 8"/>
                <a:gd name="T34" fmla="*/ 8 w 14"/>
                <a:gd name="T35" fmla="*/ 6 h 8"/>
                <a:gd name="T36" fmla="*/ 7 w 14"/>
                <a:gd name="T37" fmla="*/ 1 h 8"/>
                <a:gd name="T38" fmla="*/ 7 w 14"/>
                <a:gd name="T39" fmla="*/ 1 h 8"/>
                <a:gd name="T40" fmla="*/ 7 w 14"/>
                <a:gd name="T41" fmla="*/ 0 h 8"/>
                <a:gd name="T42" fmla="*/ 7 w 14"/>
                <a:gd name="T4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8">
                  <a:moveTo>
                    <a:pt x="7" y="0"/>
                  </a:moveTo>
                  <a:cubicBezTo>
                    <a:pt x="7" y="2"/>
                    <a:pt x="6" y="5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7"/>
                    <a:pt x="2" y="6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2" y="7"/>
                    <a:pt x="4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5"/>
                    <a:pt x="7" y="3"/>
                  </a:cubicBezTo>
                  <a:cubicBezTo>
                    <a:pt x="7" y="5"/>
                    <a:pt x="7" y="6"/>
                    <a:pt x="7" y="7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0" y="7"/>
                    <a:pt x="13" y="5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2"/>
                  </a:cubicBezTo>
                  <a:cubicBezTo>
                    <a:pt x="13" y="4"/>
                    <a:pt x="10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5"/>
                    <a:pt x="7" y="3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3C45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8" name="Freeform 3730">
              <a:extLst>
                <a:ext uri="{FF2B5EF4-FFF2-40B4-BE49-F238E27FC236}">
                  <a16:creationId xmlns:a16="http://schemas.microsoft.com/office/drawing/2014/main" xmlns="" id="{79F61E82-D2F9-4EBC-B700-7843AB18592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0999" y="-1238812"/>
              <a:ext cx="66929" cy="28684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1 h 3"/>
                <a:gd name="T4" fmla="*/ 7 w 7"/>
                <a:gd name="T5" fmla="*/ 3 h 3"/>
                <a:gd name="T6" fmla="*/ 7 w 7"/>
                <a:gd name="T7" fmla="*/ 2 h 3"/>
                <a:gd name="T8" fmla="*/ 3 w 7"/>
                <a:gd name="T9" fmla="*/ 1 h 3"/>
                <a:gd name="T10" fmla="*/ 0 w 7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2" y="2"/>
                    <a:pt x="4" y="3"/>
                    <a:pt x="7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6" y="2"/>
                    <a:pt x="4" y="2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</a:path>
              </a:pathLst>
            </a:custGeom>
            <a:solidFill>
              <a:srgbClr val="2F3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9" name="Freeform 3731">
              <a:extLst>
                <a:ext uri="{FF2B5EF4-FFF2-40B4-BE49-F238E27FC236}">
                  <a16:creationId xmlns:a16="http://schemas.microsoft.com/office/drawing/2014/main" xmlns="" id="{E4D51D3C-4163-45B8-89C3-DBD8A195CFA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0518" y="-545616"/>
              <a:ext cx="105175" cy="129080"/>
            </a:xfrm>
            <a:custGeom>
              <a:avLst/>
              <a:gdLst>
                <a:gd name="T0" fmla="*/ 2 w 11"/>
                <a:gd name="T1" fmla="*/ 0 h 13"/>
                <a:gd name="T2" fmla="*/ 1 w 11"/>
                <a:gd name="T3" fmla="*/ 4 h 13"/>
                <a:gd name="T4" fmla="*/ 1 w 11"/>
                <a:gd name="T5" fmla="*/ 10 h 13"/>
                <a:gd name="T6" fmla="*/ 2 w 11"/>
                <a:gd name="T7" fmla="*/ 10 h 13"/>
                <a:gd name="T8" fmla="*/ 2 w 11"/>
                <a:gd name="T9" fmla="*/ 5 h 13"/>
                <a:gd name="T10" fmla="*/ 2 w 11"/>
                <a:gd name="T11" fmla="*/ 6 h 13"/>
                <a:gd name="T12" fmla="*/ 4 w 11"/>
                <a:gd name="T13" fmla="*/ 11 h 13"/>
                <a:gd name="T14" fmla="*/ 6 w 11"/>
                <a:gd name="T15" fmla="*/ 13 h 13"/>
                <a:gd name="T16" fmla="*/ 10 w 11"/>
                <a:gd name="T17" fmla="*/ 13 h 13"/>
                <a:gd name="T18" fmla="*/ 10 w 11"/>
                <a:gd name="T19" fmla="*/ 12 h 13"/>
                <a:gd name="T20" fmla="*/ 8 w 11"/>
                <a:gd name="T21" fmla="*/ 9 h 13"/>
                <a:gd name="T22" fmla="*/ 8 w 11"/>
                <a:gd name="T23" fmla="*/ 10 h 13"/>
                <a:gd name="T24" fmla="*/ 4 w 11"/>
                <a:gd name="T25" fmla="*/ 6 h 13"/>
                <a:gd name="T26" fmla="*/ 2 w 11"/>
                <a:gd name="T2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" h="13">
                  <a:moveTo>
                    <a:pt x="2" y="0"/>
                  </a:moveTo>
                  <a:cubicBezTo>
                    <a:pt x="2" y="0"/>
                    <a:pt x="0" y="1"/>
                    <a:pt x="1" y="4"/>
                  </a:cubicBezTo>
                  <a:cubicBezTo>
                    <a:pt x="1" y="5"/>
                    <a:pt x="1" y="10"/>
                    <a:pt x="1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3" y="7"/>
                    <a:pt x="4" y="10"/>
                    <a:pt x="4" y="11"/>
                  </a:cubicBezTo>
                  <a:cubicBezTo>
                    <a:pt x="4" y="12"/>
                    <a:pt x="5" y="12"/>
                    <a:pt x="6" y="13"/>
                  </a:cubicBezTo>
                  <a:cubicBezTo>
                    <a:pt x="9" y="13"/>
                    <a:pt x="10" y="13"/>
                    <a:pt x="10" y="13"/>
                  </a:cubicBezTo>
                  <a:cubicBezTo>
                    <a:pt x="11" y="13"/>
                    <a:pt x="11" y="13"/>
                    <a:pt x="10" y="12"/>
                  </a:cubicBezTo>
                  <a:cubicBezTo>
                    <a:pt x="9" y="10"/>
                    <a:pt x="8" y="9"/>
                    <a:pt x="8" y="9"/>
                  </a:cubicBezTo>
                  <a:cubicBezTo>
                    <a:pt x="8" y="9"/>
                    <a:pt x="9" y="10"/>
                    <a:pt x="8" y="10"/>
                  </a:cubicBezTo>
                  <a:cubicBezTo>
                    <a:pt x="6" y="11"/>
                    <a:pt x="6" y="10"/>
                    <a:pt x="4" y="6"/>
                  </a:cubicBezTo>
                  <a:cubicBezTo>
                    <a:pt x="2" y="2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132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0" name="Freeform 3732">
              <a:extLst>
                <a:ext uri="{FF2B5EF4-FFF2-40B4-BE49-F238E27FC236}">
                  <a16:creationId xmlns:a16="http://schemas.microsoft.com/office/drawing/2014/main" xmlns="" id="{8E970137-F4C2-4AED-9EEB-07C4A38D5D2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0518" y="-1626049"/>
              <a:ext cx="157764" cy="239034"/>
            </a:xfrm>
            <a:custGeom>
              <a:avLst/>
              <a:gdLst>
                <a:gd name="T0" fmla="*/ 15 w 16"/>
                <a:gd name="T1" fmla="*/ 17 h 24"/>
                <a:gd name="T2" fmla="*/ 9 w 16"/>
                <a:gd name="T3" fmla="*/ 4 h 24"/>
                <a:gd name="T4" fmla="*/ 4 w 16"/>
                <a:gd name="T5" fmla="*/ 0 h 24"/>
                <a:gd name="T6" fmla="*/ 0 w 16"/>
                <a:gd name="T7" fmla="*/ 2 h 24"/>
                <a:gd name="T8" fmla="*/ 3 w 16"/>
                <a:gd name="T9" fmla="*/ 15 h 24"/>
                <a:gd name="T10" fmla="*/ 15 w 16"/>
                <a:gd name="T11" fmla="*/ 1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24">
                  <a:moveTo>
                    <a:pt x="15" y="17"/>
                  </a:moveTo>
                  <a:cubicBezTo>
                    <a:pt x="15" y="15"/>
                    <a:pt x="11" y="7"/>
                    <a:pt x="9" y="4"/>
                  </a:cubicBezTo>
                  <a:cubicBezTo>
                    <a:pt x="8" y="1"/>
                    <a:pt x="6" y="0"/>
                    <a:pt x="4" y="0"/>
                  </a:cubicBezTo>
                  <a:cubicBezTo>
                    <a:pt x="3" y="0"/>
                    <a:pt x="0" y="0"/>
                    <a:pt x="0" y="2"/>
                  </a:cubicBezTo>
                  <a:cubicBezTo>
                    <a:pt x="0" y="5"/>
                    <a:pt x="2" y="11"/>
                    <a:pt x="3" y="15"/>
                  </a:cubicBezTo>
                  <a:cubicBezTo>
                    <a:pt x="6" y="24"/>
                    <a:pt x="16" y="22"/>
                    <a:pt x="15" y="17"/>
                  </a:cubicBezTo>
                </a:path>
              </a:pathLst>
            </a:custGeom>
            <a:solidFill>
              <a:srgbClr val="4D57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1" name="Freeform 3733">
              <a:extLst>
                <a:ext uri="{FF2B5EF4-FFF2-40B4-BE49-F238E27FC236}">
                  <a16:creationId xmlns:a16="http://schemas.microsoft.com/office/drawing/2014/main" xmlns="" id="{F14679EF-5D28-40CB-9EE9-D001B5E85D1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7097" y="-1893766"/>
              <a:ext cx="100396" cy="138641"/>
            </a:xfrm>
            <a:custGeom>
              <a:avLst/>
              <a:gdLst>
                <a:gd name="T0" fmla="*/ 10 w 10"/>
                <a:gd name="T1" fmla="*/ 5 h 14"/>
                <a:gd name="T2" fmla="*/ 4 w 10"/>
                <a:gd name="T3" fmla="*/ 14 h 14"/>
                <a:gd name="T4" fmla="*/ 0 w 10"/>
                <a:gd name="T5" fmla="*/ 7 h 14"/>
                <a:gd name="T6" fmla="*/ 3 w 10"/>
                <a:gd name="T7" fmla="*/ 3 h 14"/>
                <a:gd name="T8" fmla="*/ 5 w 10"/>
                <a:gd name="T9" fmla="*/ 2 h 14"/>
                <a:gd name="T10" fmla="*/ 10 w 10"/>
                <a:gd name="T11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4">
                  <a:moveTo>
                    <a:pt x="10" y="5"/>
                  </a:moveTo>
                  <a:cubicBezTo>
                    <a:pt x="10" y="7"/>
                    <a:pt x="7" y="14"/>
                    <a:pt x="4" y="14"/>
                  </a:cubicBezTo>
                  <a:cubicBezTo>
                    <a:pt x="1" y="14"/>
                    <a:pt x="0" y="10"/>
                    <a:pt x="0" y="7"/>
                  </a:cubicBezTo>
                  <a:cubicBezTo>
                    <a:pt x="0" y="5"/>
                    <a:pt x="1" y="4"/>
                    <a:pt x="3" y="3"/>
                  </a:cubicBezTo>
                  <a:cubicBezTo>
                    <a:pt x="4" y="3"/>
                    <a:pt x="4" y="2"/>
                    <a:pt x="5" y="2"/>
                  </a:cubicBezTo>
                  <a:cubicBezTo>
                    <a:pt x="8" y="0"/>
                    <a:pt x="10" y="4"/>
                    <a:pt x="10" y="5"/>
                  </a:cubicBezTo>
                </a:path>
              </a:pathLst>
            </a:custGeom>
            <a:solidFill>
              <a:srgbClr val="6B3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2" name="Freeform 3734">
              <a:extLst>
                <a:ext uri="{FF2B5EF4-FFF2-40B4-BE49-F238E27FC236}">
                  <a16:creationId xmlns:a16="http://schemas.microsoft.com/office/drawing/2014/main" xmlns="" id="{A1A6E09A-513F-4C44-9AF8-DF9F22EC72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8806" y="-1855521"/>
              <a:ext cx="138641" cy="219911"/>
            </a:xfrm>
            <a:custGeom>
              <a:avLst/>
              <a:gdLst>
                <a:gd name="T0" fmla="*/ 1 w 14"/>
                <a:gd name="T1" fmla="*/ 2 h 22"/>
                <a:gd name="T2" fmla="*/ 4 w 14"/>
                <a:gd name="T3" fmla="*/ 19 h 22"/>
                <a:gd name="T4" fmla="*/ 7 w 14"/>
                <a:gd name="T5" fmla="*/ 18 h 22"/>
                <a:gd name="T6" fmla="*/ 12 w 14"/>
                <a:gd name="T7" fmla="*/ 13 h 22"/>
                <a:gd name="T8" fmla="*/ 13 w 14"/>
                <a:gd name="T9" fmla="*/ 8 h 22"/>
                <a:gd name="T10" fmla="*/ 12 w 14"/>
                <a:gd name="T11" fmla="*/ 3 h 22"/>
                <a:gd name="T12" fmla="*/ 4 w 14"/>
                <a:gd name="T13" fmla="*/ 0 h 22"/>
                <a:gd name="T14" fmla="*/ 1 w 14"/>
                <a:gd name="T15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22">
                  <a:moveTo>
                    <a:pt x="1" y="2"/>
                  </a:moveTo>
                  <a:cubicBezTo>
                    <a:pt x="1" y="2"/>
                    <a:pt x="0" y="17"/>
                    <a:pt x="4" y="19"/>
                  </a:cubicBezTo>
                  <a:cubicBezTo>
                    <a:pt x="11" y="22"/>
                    <a:pt x="7" y="19"/>
                    <a:pt x="7" y="18"/>
                  </a:cubicBezTo>
                  <a:cubicBezTo>
                    <a:pt x="6" y="16"/>
                    <a:pt x="12" y="18"/>
                    <a:pt x="12" y="13"/>
                  </a:cubicBezTo>
                  <a:cubicBezTo>
                    <a:pt x="12" y="11"/>
                    <a:pt x="12" y="11"/>
                    <a:pt x="13" y="8"/>
                  </a:cubicBezTo>
                  <a:cubicBezTo>
                    <a:pt x="14" y="5"/>
                    <a:pt x="13" y="4"/>
                    <a:pt x="12" y="3"/>
                  </a:cubicBezTo>
                  <a:cubicBezTo>
                    <a:pt x="10" y="1"/>
                    <a:pt x="6" y="0"/>
                    <a:pt x="4" y="0"/>
                  </a:cubicBezTo>
                  <a:cubicBezTo>
                    <a:pt x="1" y="1"/>
                    <a:pt x="1" y="2"/>
                    <a:pt x="1" y="2"/>
                  </a:cubicBezTo>
                </a:path>
              </a:pathLst>
            </a:custGeom>
            <a:solidFill>
              <a:srgbClr val="6B3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3" name="Freeform 3735">
              <a:extLst>
                <a:ext uri="{FF2B5EF4-FFF2-40B4-BE49-F238E27FC236}">
                  <a16:creationId xmlns:a16="http://schemas.microsoft.com/office/drawing/2014/main" xmlns="" id="{1E00FBB6-6AE1-4CAA-A6D7-F5362B99A54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8852" y="-1626049"/>
              <a:ext cx="286841" cy="358552"/>
            </a:xfrm>
            <a:custGeom>
              <a:avLst/>
              <a:gdLst>
                <a:gd name="T0" fmla="*/ 11 w 29"/>
                <a:gd name="T1" fmla="*/ 25 h 36"/>
                <a:gd name="T2" fmla="*/ 10 w 29"/>
                <a:gd name="T3" fmla="*/ 33 h 36"/>
                <a:gd name="T4" fmla="*/ 20 w 29"/>
                <a:gd name="T5" fmla="*/ 35 h 36"/>
                <a:gd name="T6" fmla="*/ 25 w 29"/>
                <a:gd name="T7" fmla="*/ 32 h 36"/>
                <a:gd name="T8" fmla="*/ 24 w 29"/>
                <a:gd name="T9" fmla="*/ 23 h 36"/>
                <a:gd name="T10" fmla="*/ 26 w 29"/>
                <a:gd name="T11" fmla="*/ 19 h 36"/>
                <a:gd name="T12" fmla="*/ 27 w 29"/>
                <a:gd name="T13" fmla="*/ 12 h 36"/>
                <a:gd name="T14" fmla="*/ 26 w 29"/>
                <a:gd name="T15" fmla="*/ 5 h 36"/>
                <a:gd name="T16" fmla="*/ 22 w 29"/>
                <a:gd name="T17" fmla="*/ 0 h 36"/>
                <a:gd name="T18" fmla="*/ 5 w 29"/>
                <a:gd name="T19" fmla="*/ 5 h 36"/>
                <a:gd name="T20" fmla="*/ 5 w 29"/>
                <a:gd name="T21" fmla="*/ 14 h 36"/>
                <a:gd name="T22" fmla="*/ 11 w 29"/>
                <a:gd name="T23" fmla="*/ 2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" h="36">
                  <a:moveTo>
                    <a:pt x="11" y="25"/>
                  </a:moveTo>
                  <a:cubicBezTo>
                    <a:pt x="11" y="26"/>
                    <a:pt x="11" y="30"/>
                    <a:pt x="10" y="33"/>
                  </a:cubicBezTo>
                  <a:cubicBezTo>
                    <a:pt x="11" y="34"/>
                    <a:pt x="15" y="36"/>
                    <a:pt x="20" y="35"/>
                  </a:cubicBezTo>
                  <a:cubicBezTo>
                    <a:pt x="22" y="34"/>
                    <a:pt x="24" y="33"/>
                    <a:pt x="25" y="32"/>
                  </a:cubicBezTo>
                  <a:cubicBezTo>
                    <a:pt x="25" y="31"/>
                    <a:pt x="24" y="24"/>
                    <a:pt x="24" y="23"/>
                  </a:cubicBezTo>
                  <a:cubicBezTo>
                    <a:pt x="24" y="22"/>
                    <a:pt x="25" y="20"/>
                    <a:pt x="26" y="19"/>
                  </a:cubicBezTo>
                  <a:cubicBezTo>
                    <a:pt x="28" y="17"/>
                    <a:pt x="29" y="16"/>
                    <a:pt x="27" y="12"/>
                  </a:cubicBezTo>
                  <a:cubicBezTo>
                    <a:pt x="27" y="10"/>
                    <a:pt x="26" y="7"/>
                    <a:pt x="26" y="5"/>
                  </a:cubicBezTo>
                  <a:cubicBezTo>
                    <a:pt x="25" y="1"/>
                    <a:pt x="23" y="0"/>
                    <a:pt x="22" y="0"/>
                  </a:cubicBezTo>
                  <a:cubicBezTo>
                    <a:pt x="16" y="0"/>
                    <a:pt x="11" y="1"/>
                    <a:pt x="5" y="5"/>
                  </a:cubicBezTo>
                  <a:cubicBezTo>
                    <a:pt x="0" y="8"/>
                    <a:pt x="5" y="14"/>
                    <a:pt x="5" y="14"/>
                  </a:cubicBezTo>
                  <a:cubicBezTo>
                    <a:pt x="5" y="14"/>
                    <a:pt x="10" y="21"/>
                    <a:pt x="11" y="25"/>
                  </a:cubicBezTo>
                </a:path>
              </a:pathLst>
            </a:custGeom>
            <a:solidFill>
              <a:srgbClr val="DCF3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4" name="Freeform 3736">
              <a:extLst>
                <a:ext uri="{FF2B5EF4-FFF2-40B4-BE49-F238E27FC236}">
                  <a16:creationId xmlns:a16="http://schemas.microsoft.com/office/drawing/2014/main" xmlns="" id="{379EF0CD-49C4-49B6-ACD1-26ECA48D1D0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8806" y="-1716880"/>
              <a:ext cx="81273" cy="181666"/>
            </a:xfrm>
            <a:custGeom>
              <a:avLst/>
              <a:gdLst>
                <a:gd name="T0" fmla="*/ 0 w 8"/>
                <a:gd name="T1" fmla="*/ 12 h 18"/>
                <a:gd name="T2" fmla="*/ 1 w 8"/>
                <a:gd name="T3" fmla="*/ 4 h 18"/>
                <a:gd name="T4" fmla="*/ 1 w 8"/>
                <a:gd name="T5" fmla="*/ 0 h 18"/>
                <a:gd name="T6" fmla="*/ 8 w 8"/>
                <a:gd name="T7" fmla="*/ 3 h 18"/>
                <a:gd name="T8" fmla="*/ 7 w 8"/>
                <a:gd name="T9" fmla="*/ 11 h 18"/>
                <a:gd name="T10" fmla="*/ 7 w 8"/>
                <a:gd name="T11" fmla="*/ 14 h 18"/>
                <a:gd name="T12" fmla="*/ 0 w 8"/>
                <a:gd name="T13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8">
                  <a:moveTo>
                    <a:pt x="0" y="12"/>
                  </a:moveTo>
                  <a:cubicBezTo>
                    <a:pt x="0" y="12"/>
                    <a:pt x="1" y="8"/>
                    <a:pt x="1" y="4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7" y="9"/>
                    <a:pt x="7" y="11"/>
                  </a:cubicBezTo>
                  <a:cubicBezTo>
                    <a:pt x="7" y="12"/>
                    <a:pt x="8" y="12"/>
                    <a:pt x="7" y="14"/>
                  </a:cubicBezTo>
                  <a:cubicBezTo>
                    <a:pt x="7" y="15"/>
                    <a:pt x="4" y="18"/>
                    <a:pt x="0" y="12"/>
                  </a:cubicBezTo>
                </a:path>
              </a:pathLst>
            </a:custGeom>
            <a:solidFill>
              <a:srgbClr val="F2C4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5" name="Freeform 3737">
              <a:extLst>
                <a:ext uri="{FF2B5EF4-FFF2-40B4-BE49-F238E27FC236}">
                  <a16:creationId xmlns:a16="http://schemas.microsoft.com/office/drawing/2014/main" xmlns="" id="{9270C733-03F5-4E58-8270-280B95155E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8367" y="-1673855"/>
              <a:ext cx="62150" cy="38245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1 h 4"/>
                <a:gd name="T4" fmla="*/ 0 w 6"/>
                <a:gd name="T5" fmla="*/ 1 h 4"/>
                <a:gd name="T6" fmla="*/ 0 w 6"/>
                <a:gd name="T7" fmla="*/ 2 h 4"/>
                <a:gd name="T8" fmla="*/ 6 w 6"/>
                <a:gd name="T9" fmla="*/ 4 h 4"/>
                <a:gd name="T10" fmla="*/ 6 w 6"/>
                <a:gd name="T11" fmla="*/ 4 h 4"/>
                <a:gd name="T12" fmla="*/ 6 w 6"/>
                <a:gd name="T13" fmla="*/ 4 h 4"/>
                <a:gd name="T14" fmla="*/ 5 w 6"/>
                <a:gd name="T15" fmla="*/ 3 h 4"/>
                <a:gd name="T16" fmla="*/ 1 w 6"/>
                <a:gd name="T17" fmla="*/ 1 h 4"/>
                <a:gd name="T18" fmla="*/ 1 w 6"/>
                <a:gd name="T19" fmla="*/ 1 h 4"/>
                <a:gd name="T20" fmla="*/ 0 w 6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2" y="3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5" y="4"/>
                    <a:pt x="5" y="3"/>
                  </a:cubicBezTo>
                  <a:cubicBezTo>
                    <a:pt x="4" y="3"/>
                    <a:pt x="3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DEA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6" name="Freeform 3738">
              <a:extLst>
                <a:ext uri="{FF2B5EF4-FFF2-40B4-BE49-F238E27FC236}">
                  <a16:creationId xmlns:a16="http://schemas.microsoft.com/office/drawing/2014/main" xmlns="" id="{4DB7745E-EE21-4D7A-A2B0-7E8C43AF75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6174" y="-1597364"/>
              <a:ext cx="33466" cy="71712"/>
            </a:xfrm>
            <a:custGeom>
              <a:avLst/>
              <a:gdLst>
                <a:gd name="T0" fmla="*/ 3 w 3"/>
                <a:gd name="T1" fmla="*/ 0 h 7"/>
                <a:gd name="T2" fmla="*/ 3 w 3"/>
                <a:gd name="T3" fmla="*/ 1 h 7"/>
                <a:gd name="T4" fmla="*/ 3 w 3"/>
                <a:gd name="T5" fmla="*/ 6 h 7"/>
                <a:gd name="T6" fmla="*/ 3 w 3"/>
                <a:gd name="T7" fmla="*/ 6 h 7"/>
                <a:gd name="T8" fmla="*/ 3 w 3"/>
                <a:gd name="T9" fmla="*/ 6 h 7"/>
                <a:gd name="T10" fmla="*/ 0 w 3"/>
                <a:gd name="T11" fmla="*/ 4 h 7"/>
                <a:gd name="T12" fmla="*/ 0 w 3"/>
                <a:gd name="T13" fmla="*/ 3 h 7"/>
                <a:gd name="T14" fmla="*/ 0 w 3"/>
                <a:gd name="T15" fmla="*/ 3 h 7"/>
                <a:gd name="T16" fmla="*/ 0 w 3"/>
                <a:gd name="T17" fmla="*/ 4 h 7"/>
                <a:gd name="T18" fmla="*/ 0 w 3"/>
                <a:gd name="T19" fmla="*/ 4 h 7"/>
                <a:gd name="T20" fmla="*/ 3 w 3"/>
                <a:gd name="T21" fmla="*/ 7 h 7"/>
                <a:gd name="T22" fmla="*/ 3 w 3"/>
                <a:gd name="T23" fmla="*/ 7 h 7"/>
                <a:gd name="T24" fmla="*/ 3 w 3"/>
                <a:gd name="T25" fmla="*/ 6 h 7"/>
                <a:gd name="T26" fmla="*/ 3 w 3"/>
                <a:gd name="T27" fmla="*/ 1 h 7"/>
                <a:gd name="T28" fmla="*/ 3 w 3"/>
                <a:gd name="T29" fmla="*/ 1 h 7"/>
                <a:gd name="T30" fmla="*/ 3 w 3"/>
                <a:gd name="T3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" h="7">
                  <a:moveTo>
                    <a:pt x="3" y="0"/>
                  </a:moveTo>
                  <a:cubicBezTo>
                    <a:pt x="3" y="0"/>
                    <a:pt x="3" y="0"/>
                    <a:pt x="3" y="1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6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</a:path>
              </a:pathLst>
            </a:custGeom>
            <a:solidFill>
              <a:srgbClr val="C3E0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7" name="Freeform 3739">
              <a:extLst>
                <a:ext uri="{FF2B5EF4-FFF2-40B4-BE49-F238E27FC236}">
                  <a16:creationId xmlns:a16="http://schemas.microsoft.com/office/drawing/2014/main" xmlns="" id="{74D2C6E0-A999-477B-BF69-90D2A335DD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6174" y="-156868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B5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8" name="Freeform 3740">
              <a:extLst>
                <a:ext uri="{FF2B5EF4-FFF2-40B4-BE49-F238E27FC236}">
                  <a16:creationId xmlns:a16="http://schemas.microsoft.com/office/drawing/2014/main" xmlns="" id="{E89793F3-8D61-4D18-A96A-817CB04CF6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6613" y="-1559119"/>
              <a:ext cx="9561" cy="43028"/>
            </a:xfrm>
            <a:custGeom>
              <a:avLst/>
              <a:gdLst>
                <a:gd name="T0" fmla="*/ 1 w 1"/>
                <a:gd name="T1" fmla="*/ 0 h 4"/>
                <a:gd name="T2" fmla="*/ 1 w 1"/>
                <a:gd name="T3" fmla="*/ 4 h 4"/>
                <a:gd name="T4" fmla="*/ 0 w 1"/>
                <a:gd name="T5" fmla="*/ 4 h 4"/>
                <a:gd name="T6" fmla="*/ 0 w 1"/>
                <a:gd name="T7" fmla="*/ 4 h 4"/>
                <a:gd name="T8" fmla="*/ 1 w 1"/>
                <a:gd name="T9" fmla="*/ 4 h 4"/>
                <a:gd name="T10" fmla="*/ 1 w 1"/>
                <a:gd name="T11" fmla="*/ 0 h 4"/>
                <a:gd name="T12" fmla="*/ 1 w 1"/>
                <a:gd name="T13" fmla="*/ 0 h 4"/>
                <a:gd name="T14" fmla="*/ 1 w 1"/>
                <a:gd name="T15" fmla="*/ 0 h 4"/>
                <a:gd name="T16" fmla="*/ 1 w 1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C3E0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9" name="Freeform 3741">
              <a:extLst>
                <a:ext uri="{FF2B5EF4-FFF2-40B4-BE49-F238E27FC236}">
                  <a16:creationId xmlns:a16="http://schemas.microsoft.com/office/drawing/2014/main" xmlns="" id="{31500A88-06CC-4583-BC22-7EDDA6AD36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6174" y="-155911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DCF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0" name="Freeform 3742">
              <a:extLst>
                <a:ext uri="{FF2B5EF4-FFF2-40B4-BE49-F238E27FC236}">
                  <a16:creationId xmlns:a16="http://schemas.microsoft.com/office/drawing/2014/main" xmlns="" id="{78C57A4C-0A7D-4801-A81D-7933CEEBB4B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6174" y="-1626049"/>
              <a:ext cx="33466" cy="90834"/>
            </a:xfrm>
            <a:custGeom>
              <a:avLst/>
              <a:gdLst>
                <a:gd name="T0" fmla="*/ 0 w 3"/>
                <a:gd name="T1" fmla="*/ 6 h 9"/>
                <a:gd name="T2" fmla="*/ 0 w 3"/>
                <a:gd name="T3" fmla="*/ 7 h 9"/>
                <a:gd name="T4" fmla="*/ 3 w 3"/>
                <a:gd name="T5" fmla="*/ 9 h 9"/>
                <a:gd name="T6" fmla="*/ 3 w 3"/>
                <a:gd name="T7" fmla="*/ 9 h 9"/>
                <a:gd name="T8" fmla="*/ 3 w 3"/>
                <a:gd name="T9" fmla="*/ 4 h 9"/>
                <a:gd name="T10" fmla="*/ 2 w 3"/>
                <a:gd name="T11" fmla="*/ 0 h 9"/>
                <a:gd name="T12" fmla="*/ 1 w 3"/>
                <a:gd name="T13" fmla="*/ 0 h 9"/>
                <a:gd name="T14" fmla="*/ 1 w 3"/>
                <a:gd name="T15" fmla="*/ 1 h 9"/>
                <a:gd name="T16" fmla="*/ 0 w 3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9">
                  <a:moveTo>
                    <a:pt x="0" y="6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2"/>
                    <a:pt x="2" y="1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1" y="5"/>
                    <a:pt x="0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1" name="Freeform 3743">
              <a:extLst>
                <a:ext uri="{FF2B5EF4-FFF2-40B4-BE49-F238E27FC236}">
                  <a16:creationId xmlns:a16="http://schemas.microsoft.com/office/drawing/2014/main" xmlns="" id="{F4176242-6BBC-4FB4-A7AF-70DEE01BBC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9683" y="-1626049"/>
              <a:ext cx="76491" cy="109957"/>
            </a:xfrm>
            <a:custGeom>
              <a:avLst/>
              <a:gdLst>
                <a:gd name="T0" fmla="*/ 2 w 8"/>
                <a:gd name="T1" fmla="*/ 0 h 11"/>
                <a:gd name="T2" fmla="*/ 3 w 8"/>
                <a:gd name="T3" fmla="*/ 2 h 11"/>
                <a:gd name="T4" fmla="*/ 8 w 8"/>
                <a:gd name="T5" fmla="*/ 6 h 11"/>
                <a:gd name="T6" fmla="*/ 8 w 8"/>
                <a:gd name="T7" fmla="*/ 7 h 11"/>
                <a:gd name="T8" fmla="*/ 8 w 8"/>
                <a:gd name="T9" fmla="*/ 11 h 11"/>
                <a:gd name="T10" fmla="*/ 7 w 8"/>
                <a:gd name="T11" fmla="*/ 11 h 11"/>
                <a:gd name="T12" fmla="*/ 1 w 8"/>
                <a:gd name="T13" fmla="*/ 5 h 11"/>
                <a:gd name="T14" fmla="*/ 0 w 8"/>
                <a:gd name="T15" fmla="*/ 2 h 11"/>
                <a:gd name="T16" fmla="*/ 2 w 8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1">
                  <a:moveTo>
                    <a:pt x="2" y="0"/>
                  </a:moveTo>
                  <a:cubicBezTo>
                    <a:pt x="2" y="0"/>
                    <a:pt x="2" y="1"/>
                    <a:pt x="3" y="2"/>
                  </a:cubicBezTo>
                  <a:cubicBezTo>
                    <a:pt x="4" y="4"/>
                    <a:pt x="8" y="6"/>
                    <a:pt x="8" y="6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2" y="6"/>
                    <a:pt x="1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2" y="0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2" name="Freeform 3744">
              <a:extLst>
                <a:ext uri="{FF2B5EF4-FFF2-40B4-BE49-F238E27FC236}">
                  <a16:creationId xmlns:a16="http://schemas.microsoft.com/office/drawing/2014/main" xmlns="" id="{DD024B1B-232B-4959-B49F-DE29E97BFA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9245" y="-1845960"/>
              <a:ext cx="138641" cy="210350"/>
            </a:xfrm>
            <a:custGeom>
              <a:avLst/>
              <a:gdLst>
                <a:gd name="T0" fmla="*/ 6 w 14"/>
                <a:gd name="T1" fmla="*/ 1 h 21"/>
                <a:gd name="T2" fmla="*/ 13 w 14"/>
                <a:gd name="T3" fmla="*/ 7 h 21"/>
                <a:gd name="T4" fmla="*/ 13 w 14"/>
                <a:gd name="T5" fmla="*/ 9 h 21"/>
                <a:gd name="T6" fmla="*/ 13 w 14"/>
                <a:gd name="T7" fmla="*/ 13 h 21"/>
                <a:gd name="T8" fmla="*/ 12 w 14"/>
                <a:gd name="T9" fmla="*/ 19 h 21"/>
                <a:gd name="T10" fmla="*/ 11 w 14"/>
                <a:gd name="T11" fmla="*/ 21 h 21"/>
                <a:gd name="T12" fmla="*/ 3 w 14"/>
                <a:gd name="T13" fmla="*/ 18 h 21"/>
                <a:gd name="T14" fmla="*/ 0 w 14"/>
                <a:gd name="T15" fmla="*/ 11 h 21"/>
                <a:gd name="T16" fmla="*/ 1 w 14"/>
                <a:gd name="T17" fmla="*/ 4 h 21"/>
                <a:gd name="T18" fmla="*/ 6 w 14"/>
                <a:gd name="T19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21">
                  <a:moveTo>
                    <a:pt x="6" y="1"/>
                  </a:moveTo>
                  <a:cubicBezTo>
                    <a:pt x="11" y="0"/>
                    <a:pt x="12" y="3"/>
                    <a:pt x="13" y="7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0"/>
                    <a:pt x="14" y="10"/>
                    <a:pt x="13" y="13"/>
                  </a:cubicBezTo>
                  <a:cubicBezTo>
                    <a:pt x="13" y="15"/>
                    <a:pt x="12" y="18"/>
                    <a:pt x="12" y="19"/>
                  </a:cubicBezTo>
                  <a:cubicBezTo>
                    <a:pt x="12" y="20"/>
                    <a:pt x="11" y="21"/>
                    <a:pt x="11" y="21"/>
                  </a:cubicBezTo>
                  <a:cubicBezTo>
                    <a:pt x="9" y="21"/>
                    <a:pt x="7" y="21"/>
                    <a:pt x="3" y="18"/>
                  </a:cubicBezTo>
                  <a:cubicBezTo>
                    <a:pt x="1" y="16"/>
                    <a:pt x="0" y="11"/>
                    <a:pt x="0" y="1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4" y="1"/>
                    <a:pt x="6" y="1"/>
                  </a:cubicBezTo>
                </a:path>
              </a:pathLst>
            </a:custGeom>
            <a:solidFill>
              <a:srgbClr val="FFD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3" name="Freeform 3745">
              <a:extLst>
                <a:ext uri="{FF2B5EF4-FFF2-40B4-BE49-F238E27FC236}">
                  <a16:creationId xmlns:a16="http://schemas.microsoft.com/office/drawing/2014/main" xmlns="" id="{75E1F772-1CF1-4B4E-8D29-A16581C2861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7929" y="-1664294"/>
              <a:ext cx="38245" cy="19123"/>
            </a:xfrm>
            <a:custGeom>
              <a:avLst/>
              <a:gdLst>
                <a:gd name="T0" fmla="*/ 0 w 4"/>
                <a:gd name="T1" fmla="*/ 0 h 2"/>
                <a:gd name="T2" fmla="*/ 4 w 4"/>
                <a:gd name="T3" fmla="*/ 2 h 2"/>
                <a:gd name="T4" fmla="*/ 0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2" y="1"/>
                    <a:pt x="3" y="2"/>
                    <a:pt x="4" y="2"/>
                  </a:cubicBezTo>
                  <a:cubicBezTo>
                    <a:pt x="3" y="2"/>
                    <a:pt x="2" y="1"/>
                    <a:pt x="0" y="0"/>
                  </a:cubicBezTo>
                </a:path>
              </a:pathLst>
            </a:custGeom>
            <a:solidFill>
              <a:srgbClr val="D198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4" name="Freeform 3746">
              <a:extLst>
                <a:ext uri="{FF2B5EF4-FFF2-40B4-BE49-F238E27FC236}">
                  <a16:creationId xmlns:a16="http://schemas.microsoft.com/office/drawing/2014/main" xmlns="" id="{C3E7A5D7-DA36-44F4-93EB-A8B808C45C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8367" y="-1802932"/>
              <a:ext cx="100396" cy="167325"/>
            </a:xfrm>
            <a:custGeom>
              <a:avLst/>
              <a:gdLst>
                <a:gd name="T0" fmla="*/ 9 w 10"/>
                <a:gd name="T1" fmla="*/ 0 h 17"/>
                <a:gd name="T2" fmla="*/ 9 w 10"/>
                <a:gd name="T3" fmla="*/ 0 h 17"/>
                <a:gd name="T4" fmla="*/ 6 w 10"/>
                <a:gd name="T5" fmla="*/ 2 h 17"/>
                <a:gd name="T6" fmla="*/ 4 w 10"/>
                <a:gd name="T7" fmla="*/ 6 h 17"/>
                <a:gd name="T8" fmla="*/ 0 w 10"/>
                <a:gd name="T9" fmla="*/ 9 h 17"/>
                <a:gd name="T10" fmla="*/ 0 w 10"/>
                <a:gd name="T11" fmla="*/ 9 h 17"/>
                <a:gd name="T12" fmla="*/ 0 w 10"/>
                <a:gd name="T13" fmla="*/ 9 h 17"/>
                <a:gd name="T14" fmla="*/ 0 w 10"/>
                <a:gd name="T15" fmla="*/ 12 h 17"/>
                <a:gd name="T16" fmla="*/ 0 w 10"/>
                <a:gd name="T17" fmla="*/ 12 h 17"/>
                <a:gd name="T18" fmla="*/ 0 w 10"/>
                <a:gd name="T19" fmla="*/ 13 h 17"/>
                <a:gd name="T20" fmla="*/ 1 w 10"/>
                <a:gd name="T21" fmla="*/ 14 h 17"/>
                <a:gd name="T22" fmla="*/ 1 w 10"/>
                <a:gd name="T23" fmla="*/ 14 h 17"/>
                <a:gd name="T24" fmla="*/ 5 w 10"/>
                <a:gd name="T25" fmla="*/ 16 h 17"/>
                <a:gd name="T26" fmla="*/ 6 w 10"/>
                <a:gd name="T27" fmla="*/ 17 h 17"/>
                <a:gd name="T28" fmla="*/ 6 w 10"/>
                <a:gd name="T29" fmla="*/ 17 h 17"/>
                <a:gd name="T30" fmla="*/ 6 w 10"/>
                <a:gd name="T31" fmla="*/ 17 h 17"/>
                <a:gd name="T32" fmla="*/ 7 w 10"/>
                <a:gd name="T33" fmla="*/ 17 h 17"/>
                <a:gd name="T34" fmla="*/ 8 w 10"/>
                <a:gd name="T35" fmla="*/ 17 h 17"/>
                <a:gd name="T36" fmla="*/ 4 w 10"/>
                <a:gd name="T37" fmla="*/ 14 h 17"/>
                <a:gd name="T38" fmla="*/ 2 w 10"/>
                <a:gd name="T39" fmla="*/ 10 h 17"/>
                <a:gd name="T40" fmla="*/ 3 w 10"/>
                <a:gd name="T41" fmla="*/ 8 h 17"/>
                <a:gd name="T42" fmla="*/ 7 w 10"/>
                <a:gd name="T43" fmla="*/ 1 h 17"/>
                <a:gd name="T44" fmla="*/ 10 w 10"/>
                <a:gd name="T45" fmla="*/ 0 h 17"/>
                <a:gd name="T46" fmla="*/ 9 w 10"/>
                <a:gd name="T4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" h="17"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7" y="0"/>
                    <a:pt x="6" y="2"/>
                  </a:cubicBezTo>
                  <a:cubicBezTo>
                    <a:pt x="5" y="3"/>
                    <a:pt x="5" y="4"/>
                    <a:pt x="4" y="6"/>
                  </a:cubicBezTo>
                  <a:cubicBezTo>
                    <a:pt x="2" y="8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3" y="15"/>
                    <a:pt x="4" y="16"/>
                    <a:pt x="5" y="16"/>
                  </a:cubicBezTo>
                  <a:cubicBezTo>
                    <a:pt x="5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7"/>
                    <a:pt x="5" y="16"/>
                    <a:pt x="4" y="14"/>
                  </a:cubicBezTo>
                  <a:cubicBezTo>
                    <a:pt x="3" y="12"/>
                    <a:pt x="2" y="11"/>
                    <a:pt x="2" y="10"/>
                  </a:cubicBezTo>
                  <a:cubicBezTo>
                    <a:pt x="2" y="9"/>
                    <a:pt x="2" y="9"/>
                    <a:pt x="3" y="8"/>
                  </a:cubicBezTo>
                  <a:cubicBezTo>
                    <a:pt x="5" y="6"/>
                    <a:pt x="5" y="3"/>
                    <a:pt x="7" y="1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F1B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5" name="Freeform 3747">
              <a:extLst>
                <a:ext uri="{FF2B5EF4-FFF2-40B4-BE49-F238E27FC236}">
                  <a16:creationId xmlns:a16="http://schemas.microsoft.com/office/drawing/2014/main" xmlns="" id="{79AE7C23-3E50-42A5-9A7F-CE5F037E456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7536" y="-1884205"/>
              <a:ext cx="210350" cy="229472"/>
            </a:xfrm>
            <a:custGeom>
              <a:avLst/>
              <a:gdLst>
                <a:gd name="T0" fmla="*/ 20 w 21"/>
                <a:gd name="T1" fmla="*/ 8 h 23"/>
                <a:gd name="T2" fmla="*/ 18 w 21"/>
                <a:gd name="T3" fmla="*/ 2 h 23"/>
                <a:gd name="T4" fmla="*/ 8 w 21"/>
                <a:gd name="T5" fmla="*/ 3 h 23"/>
                <a:gd name="T6" fmla="*/ 3 w 21"/>
                <a:gd name="T7" fmla="*/ 8 h 23"/>
                <a:gd name="T8" fmla="*/ 9 w 21"/>
                <a:gd name="T9" fmla="*/ 22 h 23"/>
                <a:gd name="T10" fmla="*/ 9 w 21"/>
                <a:gd name="T11" fmla="*/ 17 h 23"/>
                <a:gd name="T12" fmla="*/ 20 w 21"/>
                <a:gd name="T13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3">
                  <a:moveTo>
                    <a:pt x="20" y="8"/>
                  </a:moveTo>
                  <a:cubicBezTo>
                    <a:pt x="21" y="8"/>
                    <a:pt x="21" y="3"/>
                    <a:pt x="18" y="2"/>
                  </a:cubicBezTo>
                  <a:cubicBezTo>
                    <a:pt x="14" y="0"/>
                    <a:pt x="12" y="2"/>
                    <a:pt x="8" y="3"/>
                  </a:cubicBezTo>
                  <a:cubicBezTo>
                    <a:pt x="6" y="3"/>
                    <a:pt x="4" y="5"/>
                    <a:pt x="3" y="8"/>
                  </a:cubicBezTo>
                  <a:cubicBezTo>
                    <a:pt x="0" y="16"/>
                    <a:pt x="7" y="23"/>
                    <a:pt x="9" y="22"/>
                  </a:cubicBezTo>
                  <a:cubicBezTo>
                    <a:pt x="9" y="22"/>
                    <a:pt x="9" y="18"/>
                    <a:pt x="9" y="17"/>
                  </a:cubicBezTo>
                  <a:cubicBezTo>
                    <a:pt x="9" y="9"/>
                    <a:pt x="16" y="7"/>
                    <a:pt x="20" y="8"/>
                  </a:cubicBezTo>
                </a:path>
              </a:pathLst>
            </a:custGeom>
            <a:solidFill>
              <a:srgbClr val="7A3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6" name="Freeform 3748">
              <a:extLst>
                <a:ext uri="{FF2B5EF4-FFF2-40B4-BE49-F238E27FC236}">
                  <a16:creationId xmlns:a16="http://schemas.microsoft.com/office/drawing/2014/main" xmlns="" id="{364C1A49-CC99-49E8-B760-9E8F46ABFA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0079" y="-1626049"/>
              <a:ext cx="95614" cy="415920"/>
            </a:xfrm>
            <a:custGeom>
              <a:avLst/>
              <a:gdLst>
                <a:gd name="T0" fmla="*/ 6 w 10"/>
                <a:gd name="T1" fmla="*/ 23 h 42"/>
                <a:gd name="T2" fmla="*/ 7 w 10"/>
                <a:gd name="T3" fmla="*/ 19 h 42"/>
                <a:gd name="T4" fmla="*/ 8 w 10"/>
                <a:gd name="T5" fmla="*/ 12 h 42"/>
                <a:gd name="T6" fmla="*/ 7 w 10"/>
                <a:gd name="T7" fmla="*/ 5 h 42"/>
                <a:gd name="T8" fmla="*/ 3 w 10"/>
                <a:gd name="T9" fmla="*/ 0 h 42"/>
                <a:gd name="T10" fmla="*/ 0 w 10"/>
                <a:gd name="T11" fmla="*/ 0 h 42"/>
                <a:gd name="T12" fmla="*/ 2 w 10"/>
                <a:gd name="T13" fmla="*/ 12 h 42"/>
                <a:gd name="T14" fmla="*/ 1 w 10"/>
                <a:gd name="T15" fmla="*/ 18 h 42"/>
                <a:gd name="T16" fmla="*/ 1 w 10"/>
                <a:gd name="T17" fmla="*/ 33 h 42"/>
                <a:gd name="T18" fmla="*/ 2 w 10"/>
                <a:gd name="T19" fmla="*/ 41 h 42"/>
                <a:gd name="T20" fmla="*/ 2 w 10"/>
                <a:gd name="T21" fmla="*/ 41 h 42"/>
                <a:gd name="T22" fmla="*/ 9 w 10"/>
                <a:gd name="T23" fmla="*/ 37 h 42"/>
                <a:gd name="T24" fmla="*/ 6 w 10"/>
                <a:gd name="T25" fmla="*/ 2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42">
                  <a:moveTo>
                    <a:pt x="6" y="23"/>
                  </a:moveTo>
                  <a:cubicBezTo>
                    <a:pt x="6" y="22"/>
                    <a:pt x="6" y="21"/>
                    <a:pt x="7" y="19"/>
                  </a:cubicBezTo>
                  <a:cubicBezTo>
                    <a:pt x="9" y="17"/>
                    <a:pt x="10" y="16"/>
                    <a:pt x="8" y="12"/>
                  </a:cubicBezTo>
                  <a:cubicBezTo>
                    <a:pt x="8" y="10"/>
                    <a:pt x="7" y="7"/>
                    <a:pt x="7" y="5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" y="2"/>
                    <a:pt x="3" y="6"/>
                    <a:pt x="2" y="1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30"/>
                    <a:pt x="1" y="33"/>
                  </a:cubicBezTo>
                  <a:cubicBezTo>
                    <a:pt x="1" y="35"/>
                    <a:pt x="1" y="40"/>
                    <a:pt x="2" y="41"/>
                  </a:cubicBezTo>
                  <a:cubicBezTo>
                    <a:pt x="2" y="42"/>
                    <a:pt x="2" y="41"/>
                    <a:pt x="2" y="41"/>
                  </a:cubicBezTo>
                  <a:cubicBezTo>
                    <a:pt x="4" y="41"/>
                    <a:pt x="8" y="38"/>
                    <a:pt x="9" y="37"/>
                  </a:cubicBezTo>
                  <a:cubicBezTo>
                    <a:pt x="9" y="36"/>
                    <a:pt x="6" y="24"/>
                    <a:pt x="6" y="23"/>
                  </a:cubicBezTo>
                </a:path>
              </a:pathLst>
            </a:custGeom>
            <a:solidFill>
              <a:srgbClr val="6169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7" name="Freeform 3749">
              <a:extLst>
                <a:ext uri="{FF2B5EF4-FFF2-40B4-BE49-F238E27FC236}">
                  <a16:creationId xmlns:a16="http://schemas.microsoft.com/office/drawing/2014/main" xmlns="" id="{EFD4CF67-86CF-4DC9-BF6B-1FA1670269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8852" y="-1597364"/>
              <a:ext cx="200788" cy="387236"/>
            </a:xfrm>
            <a:custGeom>
              <a:avLst/>
              <a:gdLst>
                <a:gd name="T0" fmla="*/ 19 w 20"/>
                <a:gd name="T1" fmla="*/ 38 h 39"/>
                <a:gd name="T2" fmla="*/ 20 w 20"/>
                <a:gd name="T3" fmla="*/ 28 h 39"/>
                <a:gd name="T4" fmla="*/ 20 w 20"/>
                <a:gd name="T5" fmla="*/ 15 h 39"/>
                <a:gd name="T6" fmla="*/ 13 w 20"/>
                <a:gd name="T7" fmla="*/ 6 h 39"/>
                <a:gd name="T8" fmla="*/ 9 w 20"/>
                <a:gd name="T9" fmla="*/ 0 h 39"/>
                <a:gd name="T10" fmla="*/ 5 w 20"/>
                <a:gd name="T11" fmla="*/ 2 h 39"/>
                <a:gd name="T12" fmla="*/ 5 w 20"/>
                <a:gd name="T13" fmla="*/ 11 h 39"/>
                <a:gd name="T14" fmla="*/ 10 w 20"/>
                <a:gd name="T15" fmla="*/ 22 h 39"/>
                <a:gd name="T16" fmla="*/ 5 w 20"/>
                <a:gd name="T17" fmla="*/ 35 h 39"/>
                <a:gd name="T18" fmla="*/ 19 w 20"/>
                <a:gd name="T19" fmla="*/ 39 h 39"/>
                <a:gd name="T20" fmla="*/ 19 w 20"/>
                <a:gd name="T21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39">
                  <a:moveTo>
                    <a:pt x="19" y="38"/>
                  </a:moveTo>
                  <a:cubicBezTo>
                    <a:pt x="19" y="37"/>
                    <a:pt x="20" y="30"/>
                    <a:pt x="20" y="28"/>
                  </a:cubicBezTo>
                  <a:cubicBezTo>
                    <a:pt x="20" y="24"/>
                    <a:pt x="20" y="15"/>
                    <a:pt x="20" y="15"/>
                  </a:cubicBezTo>
                  <a:cubicBezTo>
                    <a:pt x="20" y="15"/>
                    <a:pt x="16" y="10"/>
                    <a:pt x="13" y="6"/>
                  </a:cubicBezTo>
                  <a:cubicBezTo>
                    <a:pt x="11" y="3"/>
                    <a:pt x="10" y="1"/>
                    <a:pt x="9" y="0"/>
                  </a:cubicBezTo>
                  <a:cubicBezTo>
                    <a:pt x="7" y="0"/>
                    <a:pt x="6" y="1"/>
                    <a:pt x="5" y="2"/>
                  </a:cubicBezTo>
                  <a:cubicBezTo>
                    <a:pt x="0" y="5"/>
                    <a:pt x="5" y="11"/>
                    <a:pt x="5" y="11"/>
                  </a:cubicBezTo>
                  <a:cubicBezTo>
                    <a:pt x="5" y="11"/>
                    <a:pt x="9" y="18"/>
                    <a:pt x="10" y="22"/>
                  </a:cubicBezTo>
                  <a:cubicBezTo>
                    <a:pt x="11" y="23"/>
                    <a:pt x="6" y="33"/>
                    <a:pt x="5" y="35"/>
                  </a:cubicBezTo>
                  <a:cubicBezTo>
                    <a:pt x="7" y="37"/>
                    <a:pt x="11" y="39"/>
                    <a:pt x="19" y="39"/>
                  </a:cubicBezTo>
                  <a:cubicBezTo>
                    <a:pt x="19" y="38"/>
                    <a:pt x="19" y="38"/>
                    <a:pt x="19" y="38"/>
                  </a:cubicBezTo>
                </a:path>
              </a:pathLst>
            </a:custGeom>
            <a:solidFill>
              <a:srgbClr val="6169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8" name="Freeform 3750">
              <a:extLst>
                <a:ext uri="{FF2B5EF4-FFF2-40B4-BE49-F238E27FC236}">
                  <a16:creationId xmlns:a16="http://schemas.microsoft.com/office/drawing/2014/main" xmlns="" id="{5DF6BBAB-B3B0-4CC7-B384-99105E6AD98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0518" y="-1635610"/>
              <a:ext cx="57368" cy="186448"/>
            </a:xfrm>
            <a:custGeom>
              <a:avLst/>
              <a:gdLst>
                <a:gd name="T0" fmla="*/ 0 w 6"/>
                <a:gd name="T1" fmla="*/ 1 h 19"/>
                <a:gd name="T2" fmla="*/ 0 w 6"/>
                <a:gd name="T3" fmla="*/ 0 h 19"/>
                <a:gd name="T4" fmla="*/ 1 w 6"/>
                <a:gd name="T5" fmla="*/ 0 h 19"/>
                <a:gd name="T6" fmla="*/ 3 w 6"/>
                <a:gd name="T7" fmla="*/ 2 h 19"/>
                <a:gd name="T8" fmla="*/ 6 w 6"/>
                <a:gd name="T9" fmla="*/ 8 h 19"/>
                <a:gd name="T10" fmla="*/ 6 w 6"/>
                <a:gd name="T11" fmla="*/ 8 h 19"/>
                <a:gd name="T12" fmla="*/ 4 w 6"/>
                <a:gd name="T13" fmla="*/ 9 h 19"/>
                <a:gd name="T14" fmla="*/ 6 w 6"/>
                <a:gd name="T15" fmla="*/ 10 h 19"/>
                <a:gd name="T16" fmla="*/ 6 w 6"/>
                <a:gd name="T17" fmla="*/ 11 h 19"/>
                <a:gd name="T18" fmla="*/ 2 w 6"/>
                <a:gd name="T19" fmla="*/ 19 h 19"/>
                <a:gd name="T20" fmla="*/ 3 w 6"/>
                <a:gd name="T21" fmla="*/ 10 h 19"/>
                <a:gd name="T22" fmla="*/ 0 w 6"/>
                <a:gd name="T2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19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2"/>
                    <a:pt x="3" y="2"/>
                  </a:cubicBezTo>
                  <a:cubicBezTo>
                    <a:pt x="3" y="3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1"/>
                  </a:cubicBezTo>
                  <a:cubicBezTo>
                    <a:pt x="5" y="13"/>
                    <a:pt x="2" y="19"/>
                    <a:pt x="2" y="19"/>
                  </a:cubicBezTo>
                  <a:cubicBezTo>
                    <a:pt x="2" y="19"/>
                    <a:pt x="3" y="12"/>
                    <a:pt x="3" y="10"/>
                  </a:cubicBezTo>
                  <a:cubicBezTo>
                    <a:pt x="2" y="4"/>
                    <a:pt x="0" y="1"/>
                    <a:pt x="0" y="1"/>
                  </a:cubicBezTo>
                </a:path>
              </a:pathLst>
            </a:custGeom>
            <a:solidFill>
              <a:srgbClr val="3F4D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9" name="Freeform 3751">
              <a:extLst>
                <a:ext uri="{FF2B5EF4-FFF2-40B4-BE49-F238E27FC236}">
                  <a16:creationId xmlns:a16="http://schemas.microsoft.com/office/drawing/2014/main" xmlns="" id="{10992EEC-A9FF-4891-937E-E880814C8C1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9640" y="-1277058"/>
              <a:ext cx="0" cy="956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2D3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0" name="Freeform 3752">
              <a:extLst>
                <a:ext uri="{FF2B5EF4-FFF2-40B4-BE49-F238E27FC236}">
                  <a16:creationId xmlns:a16="http://schemas.microsoft.com/office/drawing/2014/main" xmlns="" id="{AFCB3237-2CCA-48AF-8CFA-20ACCDE607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19640" y="-1387015"/>
              <a:ext cx="0" cy="119518"/>
            </a:xfrm>
            <a:custGeom>
              <a:avLst/>
              <a:gdLst>
                <a:gd name="T0" fmla="*/ 9 h 12"/>
                <a:gd name="T1" fmla="*/ 11 h 12"/>
                <a:gd name="T2" fmla="*/ 11 h 12"/>
                <a:gd name="T3" fmla="*/ 12 h 12"/>
                <a:gd name="T4" fmla="*/ 9 h 12"/>
                <a:gd name="T5" fmla="*/ 0 h 12"/>
                <a:gd name="T6" fmla="*/ 0 h 12"/>
                <a:gd name="T7" fmla="*/ 0 h 12"/>
                <a:gd name="T8" fmla="*/ 0 h 1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</a:cxnLst>
              <a:rect l="0" t="0" r="r" b="b"/>
              <a:pathLst>
                <a:path h="12">
                  <a:moveTo>
                    <a:pt x="0" y="9"/>
                  </a:moveTo>
                  <a:cubicBezTo>
                    <a:pt x="0" y="10"/>
                    <a:pt x="0" y="10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1"/>
                    <a:pt x="0" y="9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B46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1" name="Freeform 3753">
              <a:extLst>
                <a:ext uri="{FF2B5EF4-FFF2-40B4-BE49-F238E27FC236}">
                  <a16:creationId xmlns:a16="http://schemas.microsoft.com/office/drawing/2014/main" xmlns="" id="{D5E474C2-2423-4924-ACB4-8D7DF7EAA8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9640" y="-1387015"/>
              <a:ext cx="0" cy="109957"/>
            </a:xfrm>
            <a:custGeom>
              <a:avLst/>
              <a:gdLst>
                <a:gd name="T0" fmla="*/ 0 h 11"/>
                <a:gd name="T1" fmla="*/ 0 h 11"/>
                <a:gd name="T2" fmla="*/ 2 h 11"/>
                <a:gd name="T3" fmla="*/ 11 h 11"/>
                <a:gd name="T4" fmla="*/ 11 h 11"/>
                <a:gd name="T5" fmla="*/ 9 h 11"/>
                <a:gd name="T6" fmla="*/ 2 h 11"/>
                <a:gd name="T7" fmla="*/ 0 h 11"/>
                <a:gd name="T8" fmla="*/ 0 h 1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</a:cxnLst>
              <a:rect l="0" t="0" r="r" b="b"/>
              <a:pathLst>
                <a:path h="1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4"/>
                    <a:pt x="0" y="8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0" y="7"/>
                    <a:pt x="0" y="4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B46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2" name="Freeform 3754">
              <a:extLst>
                <a:ext uri="{FF2B5EF4-FFF2-40B4-BE49-F238E27FC236}">
                  <a16:creationId xmlns:a16="http://schemas.microsoft.com/office/drawing/2014/main" xmlns="" id="{4AC85089-B826-404F-96FE-F31881924EE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9683" y="-1626049"/>
              <a:ext cx="119518" cy="176887"/>
            </a:xfrm>
            <a:custGeom>
              <a:avLst/>
              <a:gdLst>
                <a:gd name="T0" fmla="*/ 2 w 12"/>
                <a:gd name="T1" fmla="*/ 0 h 18"/>
                <a:gd name="T2" fmla="*/ 2 w 12"/>
                <a:gd name="T3" fmla="*/ 0 h 18"/>
                <a:gd name="T4" fmla="*/ 0 w 12"/>
                <a:gd name="T5" fmla="*/ 3 h 18"/>
                <a:gd name="T6" fmla="*/ 1 w 12"/>
                <a:gd name="T7" fmla="*/ 10 h 18"/>
                <a:gd name="T8" fmla="*/ 2 w 12"/>
                <a:gd name="T9" fmla="*/ 10 h 18"/>
                <a:gd name="T10" fmla="*/ 5 w 12"/>
                <a:gd name="T11" fmla="*/ 10 h 18"/>
                <a:gd name="T12" fmla="*/ 3 w 12"/>
                <a:gd name="T13" fmla="*/ 12 h 18"/>
                <a:gd name="T14" fmla="*/ 3 w 12"/>
                <a:gd name="T15" fmla="*/ 13 h 18"/>
                <a:gd name="T16" fmla="*/ 12 w 12"/>
                <a:gd name="T17" fmla="*/ 18 h 18"/>
                <a:gd name="T18" fmla="*/ 7 w 12"/>
                <a:gd name="T19" fmla="*/ 11 h 18"/>
                <a:gd name="T20" fmla="*/ 2 w 12"/>
                <a:gd name="T21" fmla="*/ 2 h 18"/>
                <a:gd name="T22" fmla="*/ 2 w 12"/>
                <a:gd name="T2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18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3"/>
                    <a:pt x="0" y="3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8" y="16"/>
                    <a:pt x="8" y="16"/>
                    <a:pt x="12" y="18"/>
                  </a:cubicBezTo>
                  <a:cubicBezTo>
                    <a:pt x="12" y="18"/>
                    <a:pt x="10" y="15"/>
                    <a:pt x="7" y="11"/>
                  </a:cubicBezTo>
                  <a:cubicBezTo>
                    <a:pt x="6" y="9"/>
                    <a:pt x="3" y="4"/>
                    <a:pt x="2" y="2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3F4D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503" name="Picture 3755">
              <a:extLst>
                <a:ext uri="{FF2B5EF4-FFF2-40B4-BE49-F238E27FC236}">
                  <a16:creationId xmlns:a16="http://schemas.microsoft.com/office/drawing/2014/main" xmlns="" id="{A28929DC-449B-43FC-B6D3-8100CF6F04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57097" y="-1257935"/>
              <a:ext cx="23905" cy="19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4" name="Oval 3756">
              <a:extLst>
                <a:ext uri="{FF2B5EF4-FFF2-40B4-BE49-F238E27FC236}">
                  <a16:creationId xmlns:a16="http://schemas.microsoft.com/office/drawing/2014/main" xmlns="" id="{59147B17-ED05-4FCD-8AA7-4C15EAAF35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0999" y="-1238812"/>
              <a:ext cx="4782" cy="4782"/>
            </a:xfrm>
            <a:prstGeom prst="ellipse">
              <a:avLst/>
            </a:prstGeom>
            <a:solidFill>
              <a:srgbClr val="2E3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5" name="Freeform 3757">
              <a:extLst>
                <a:ext uri="{FF2B5EF4-FFF2-40B4-BE49-F238E27FC236}">
                  <a16:creationId xmlns:a16="http://schemas.microsoft.com/office/drawing/2014/main" xmlns="" id="{58B4328D-BDAB-4FA3-BF89-56AF9D44966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0999" y="-1238812"/>
              <a:ext cx="28684" cy="9561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3 w 3"/>
                <a:gd name="T5" fmla="*/ 1 h 1"/>
                <a:gd name="T6" fmla="*/ 0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1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</a:path>
              </a:pathLst>
            </a:custGeom>
            <a:solidFill>
              <a:srgbClr val="242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6" name="Freeform 3758">
              <a:extLst>
                <a:ext uri="{FF2B5EF4-FFF2-40B4-BE49-F238E27FC236}">
                  <a16:creationId xmlns:a16="http://schemas.microsoft.com/office/drawing/2014/main" xmlns="" id="{E1A31A86-2661-4D22-9230-334FB42379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66659" y="-1496969"/>
              <a:ext cx="100396" cy="277279"/>
            </a:xfrm>
            <a:custGeom>
              <a:avLst/>
              <a:gdLst>
                <a:gd name="T0" fmla="*/ 10 w 10"/>
                <a:gd name="T1" fmla="*/ 15 h 28"/>
                <a:gd name="T2" fmla="*/ 9 w 10"/>
                <a:gd name="T3" fmla="*/ 16 h 28"/>
                <a:gd name="T4" fmla="*/ 9 w 10"/>
                <a:gd name="T5" fmla="*/ 16 h 28"/>
                <a:gd name="T6" fmla="*/ 8 w 10"/>
                <a:gd name="T7" fmla="*/ 16 h 28"/>
                <a:gd name="T8" fmla="*/ 8 w 10"/>
                <a:gd name="T9" fmla="*/ 16 h 28"/>
                <a:gd name="T10" fmla="*/ 8 w 10"/>
                <a:gd name="T11" fmla="*/ 16 h 28"/>
                <a:gd name="T12" fmla="*/ 8 w 10"/>
                <a:gd name="T13" fmla="*/ 16 h 28"/>
                <a:gd name="T14" fmla="*/ 8 w 10"/>
                <a:gd name="T15" fmla="*/ 16 h 28"/>
                <a:gd name="T16" fmla="*/ 7 w 10"/>
                <a:gd name="T17" fmla="*/ 16 h 28"/>
                <a:gd name="T18" fmla="*/ 4 w 10"/>
                <a:gd name="T19" fmla="*/ 16 h 28"/>
                <a:gd name="T20" fmla="*/ 0 w 10"/>
                <a:gd name="T21" fmla="*/ 25 h 28"/>
                <a:gd name="T22" fmla="*/ 0 w 10"/>
                <a:gd name="T23" fmla="*/ 25 h 28"/>
                <a:gd name="T24" fmla="*/ 1 w 10"/>
                <a:gd name="T25" fmla="*/ 26 h 28"/>
                <a:gd name="T26" fmla="*/ 1 w 10"/>
                <a:gd name="T27" fmla="*/ 26 h 28"/>
                <a:gd name="T28" fmla="*/ 1 w 10"/>
                <a:gd name="T29" fmla="*/ 26 h 28"/>
                <a:gd name="T30" fmla="*/ 4 w 10"/>
                <a:gd name="T31" fmla="*/ 27 h 28"/>
                <a:gd name="T32" fmla="*/ 7 w 10"/>
                <a:gd name="T33" fmla="*/ 28 h 28"/>
                <a:gd name="T34" fmla="*/ 10 w 10"/>
                <a:gd name="T35" fmla="*/ 15 h 28"/>
                <a:gd name="T36" fmla="*/ 4 w 10"/>
                <a:gd name="T37" fmla="*/ 0 h 28"/>
                <a:gd name="T38" fmla="*/ 7 w 10"/>
                <a:gd name="T39" fmla="*/ 8 h 28"/>
                <a:gd name="T40" fmla="*/ 8 w 10"/>
                <a:gd name="T41" fmla="*/ 9 h 28"/>
                <a:gd name="T42" fmla="*/ 8 w 10"/>
                <a:gd name="T43" fmla="*/ 8 h 28"/>
                <a:gd name="T44" fmla="*/ 10 w 10"/>
                <a:gd name="T45" fmla="*/ 7 h 28"/>
                <a:gd name="T46" fmla="*/ 10 w 10"/>
                <a:gd name="T47" fmla="*/ 7 h 28"/>
                <a:gd name="T48" fmla="*/ 5 w 10"/>
                <a:gd name="T49" fmla="*/ 2 h 28"/>
                <a:gd name="T50" fmla="*/ 4 w 10"/>
                <a:gd name="T5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" h="28">
                  <a:moveTo>
                    <a:pt x="10" y="15"/>
                  </a:moveTo>
                  <a:cubicBezTo>
                    <a:pt x="9" y="15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7" y="16"/>
                    <a:pt x="7" y="16"/>
                  </a:cubicBezTo>
                  <a:cubicBezTo>
                    <a:pt x="6" y="16"/>
                    <a:pt x="5" y="16"/>
                    <a:pt x="4" y="16"/>
                  </a:cubicBezTo>
                  <a:cubicBezTo>
                    <a:pt x="3" y="19"/>
                    <a:pt x="1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6"/>
                    <a:pt x="3" y="27"/>
                    <a:pt x="4" y="27"/>
                  </a:cubicBezTo>
                  <a:cubicBezTo>
                    <a:pt x="5" y="27"/>
                    <a:pt x="6" y="28"/>
                    <a:pt x="7" y="28"/>
                  </a:cubicBezTo>
                  <a:cubicBezTo>
                    <a:pt x="8" y="25"/>
                    <a:pt x="9" y="20"/>
                    <a:pt x="10" y="15"/>
                  </a:cubicBezTo>
                  <a:moveTo>
                    <a:pt x="4" y="0"/>
                  </a:moveTo>
                  <a:cubicBezTo>
                    <a:pt x="5" y="2"/>
                    <a:pt x="6" y="5"/>
                    <a:pt x="7" y="8"/>
                  </a:cubicBezTo>
                  <a:cubicBezTo>
                    <a:pt x="7" y="8"/>
                    <a:pt x="7" y="9"/>
                    <a:pt x="8" y="9"/>
                  </a:cubicBezTo>
                  <a:cubicBezTo>
                    <a:pt x="8" y="9"/>
                    <a:pt x="8" y="9"/>
                    <a:pt x="8" y="8"/>
                  </a:cubicBezTo>
                  <a:cubicBezTo>
                    <a:pt x="9" y="8"/>
                    <a:pt x="10" y="8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8" y="7"/>
                    <a:pt x="7" y="5"/>
                    <a:pt x="5" y="2"/>
                  </a:cubicBezTo>
                  <a:cubicBezTo>
                    <a:pt x="5" y="1"/>
                    <a:pt x="4" y="0"/>
                    <a:pt x="4" y="0"/>
                  </a:cubicBezTo>
                </a:path>
              </a:pathLst>
            </a:custGeom>
            <a:solidFill>
              <a:srgbClr val="4A50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7" name="Freeform 3759">
              <a:extLst>
                <a:ext uri="{FF2B5EF4-FFF2-40B4-BE49-F238E27FC236}">
                  <a16:creationId xmlns:a16="http://schemas.microsoft.com/office/drawing/2014/main" xmlns="" id="{1C122E11-7050-4E67-940F-5751E09F311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0122" y="-1745564"/>
              <a:ext cx="38245" cy="71712"/>
            </a:xfrm>
            <a:custGeom>
              <a:avLst/>
              <a:gdLst>
                <a:gd name="T0" fmla="*/ 4 w 4"/>
                <a:gd name="T1" fmla="*/ 3 h 7"/>
                <a:gd name="T2" fmla="*/ 1 w 4"/>
                <a:gd name="T3" fmla="*/ 1 h 7"/>
                <a:gd name="T4" fmla="*/ 1 w 4"/>
                <a:gd name="T5" fmla="*/ 4 h 7"/>
                <a:gd name="T6" fmla="*/ 4 w 4"/>
                <a:gd name="T7" fmla="*/ 6 h 7"/>
                <a:gd name="T8" fmla="*/ 4 w 4"/>
                <a:gd name="T9" fmla="*/ 3 h 7"/>
                <a:gd name="T10" fmla="*/ 4 w 4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7">
                  <a:moveTo>
                    <a:pt x="4" y="3"/>
                  </a:moveTo>
                  <a:cubicBezTo>
                    <a:pt x="4" y="3"/>
                    <a:pt x="3" y="0"/>
                    <a:pt x="1" y="1"/>
                  </a:cubicBezTo>
                  <a:cubicBezTo>
                    <a:pt x="0" y="1"/>
                    <a:pt x="1" y="3"/>
                    <a:pt x="1" y="4"/>
                  </a:cubicBezTo>
                  <a:cubicBezTo>
                    <a:pt x="3" y="7"/>
                    <a:pt x="4" y="6"/>
                    <a:pt x="4" y="6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</a:path>
              </a:pathLst>
            </a:custGeom>
            <a:solidFill>
              <a:srgbClr val="FFD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8" name="Freeform 3760">
              <a:extLst>
                <a:ext uri="{FF2B5EF4-FFF2-40B4-BE49-F238E27FC236}">
                  <a16:creationId xmlns:a16="http://schemas.microsoft.com/office/drawing/2014/main" xmlns="" id="{AB620D83-0D5E-4DBB-A0C2-96B939757F1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9683" y="-1726441"/>
              <a:ext cx="28684" cy="38245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0 h 4"/>
                <a:gd name="T4" fmla="*/ 0 w 3"/>
                <a:gd name="T5" fmla="*/ 2 h 4"/>
                <a:gd name="T6" fmla="*/ 3 w 3"/>
                <a:gd name="T7" fmla="*/ 4 h 4"/>
                <a:gd name="T8" fmla="*/ 3 w 3"/>
                <a:gd name="T9" fmla="*/ 4 h 4"/>
                <a:gd name="T10" fmla="*/ 3 w 3"/>
                <a:gd name="T11" fmla="*/ 1 h 4"/>
                <a:gd name="T12" fmla="*/ 3 w 3"/>
                <a:gd name="T13" fmla="*/ 1 h 4"/>
                <a:gd name="T14" fmla="*/ 3 w 3"/>
                <a:gd name="T15" fmla="*/ 1 h 4"/>
                <a:gd name="T16" fmla="*/ 3 w 3"/>
                <a:gd name="T17" fmla="*/ 1 h 4"/>
                <a:gd name="T18" fmla="*/ 3 w 3"/>
                <a:gd name="T19" fmla="*/ 1 h 4"/>
                <a:gd name="T20" fmla="*/ 0 w 3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1"/>
                    <a:pt x="0" y="0"/>
                  </a:cubicBezTo>
                </a:path>
              </a:pathLst>
            </a:custGeom>
            <a:solidFill>
              <a:srgbClr val="F1B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9" name="Freeform 3761">
              <a:extLst>
                <a:ext uri="{FF2B5EF4-FFF2-40B4-BE49-F238E27FC236}">
                  <a16:creationId xmlns:a16="http://schemas.microsoft.com/office/drawing/2014/main" xmlns="" id="{71F5A7C7-A06A-4F65-860D-8827694E870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7051" y="-1487407"/>
              <a:ext cx="200788" cy="90834"/>
            </a:xfrm>
            <a:custGeom>
              <a:avLst/>
              <a:gdLst>
                <a:gd name="T0" fmla="*/ 1 w 20"/>
                <a:gd name="T1" fmla="*/ 4 h 9"/>
                <a:gd name="T2" fmla="*/ 14 w 20"/>
                <a:gd name="T3" fmla="*/ 1 h 9"/>
                <a:gd name="T4" fmla="*/ 18 w 20"/>
                <a:gd name="T5" fmla="*/ 1 h 9"/>
                <a:gd name="T6" fmla="*/ 17 w 20"/>
                <a:gd name="T7" fmla="*/ 6 h 9"/>
                <a:gd name="T8" fmla="*/ 2 w 20"/>
                <a:gd name="T9" fmla="*/ 9 h 9"/>
                <a:gd name="T10" fmla="*/ 0 w 20"/>
                <a:gd name="T11" fmla="*/ 7 h 9"/>
                <a:gd name="T12" fmla="*/ 1 w 20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9">
                  <a:moveTo>
                    <a:pt x="1" y="4"/>
                  </a:moveTo>
                  <a:cubicBezTo>
                    <a:pt x="4" y="3"/>
                    <a:pt x="11" y="1"/>
                    <a:pt x="14" y="1"/>
                  </a:cubicBezTo>
                  <a:cubicBezTo>
                    <a:pt x="16" y="0"/>
                    <a:pt x="18" y="1"/>
                    <a:pt x="18" y="1"/>
                  </a:cubicBezTo>
                  <a:cubicBezTo>
                    <a:pt x="18" y="1"/>
                    <a:pt x="20" y="4"/>
                    <a:pt x="17" y="6"/>
                  </a:cubicBezTo>
                  <a:cubicBezTo>
                    <a:pt x="15" y="8"/>
                    <a:pt x="2" y="9"/>
                    <a:pt x="2" y="9"/>
                  </a:cubicBezTo>
                  <a:cubicBezTo>
                    <a:pt x="2" y="9"/>
                    <a:pt x="1" y="8"/>
                    <a:pt x="0" y="7"/>
                  </a:cubicBezTo>
                  <a:cubicBezTo>
                    <a:pt x="0" y="6"/>
                    <a:pt x="0" y="4"/>
                    <a:pt x="1" y="4"/>
                  </a:cubicBezTo>
                </a:path>
              </a:pathLst>
            </a:custGeom>
            <a:solidFill>
              <a:srgbClr val="4D57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0" name="Freeform 3762">
              <a:extLst>
                <a:ext uri="{FF2B5EF4-FFF2-40B4-BE49-F238E27FC236}">
                  <a16:creationId xmlns:a16="http://schemas.microsoft.com/office/drawing/2014/main" xmlns="" id="{CFB13BEB-B2A4-4557-8ABC-5D95B8B589B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9640" y="-1496969"/>
              <a:ext cx="86052" cy="66929"/>
            </a:xfrm>
            <a:custGeom>
              <a:avLst/>
              <a:gdLst>
                <a:gd name="T0" fmla="*/ 0 w 9"/>
                <a:gd name="T1" fmla="*/ 5 h 7"/>
                <a:gd name="T2" fmla="*/ 4 w 9"/>
                <a:gd name="T3" fmla="*/ 1 h 7"/>
                <a:gd name="T4" fmla="*/ 8 w 9"/>
                <a:gd name="T5" fmla="*/ 1 h 7"/>
                <a:gd name="T6" fmla="*/ 9 w 9"/>
                <a:gd name="T7" fmla="*/ 2 h 7"/>
                <a:gd name="T8" fmla="*/ 7 w 9"/>
                <a:gd name="T9" fmla="*/ 3 h 7"/>
                <a:gd name="T10" fmla="*/ 4 w 9"/>
                <a:gd name="T11" fmla="*/ 5 h 7"/>
                <a:gd name="T12" fmla="*/ 2 w 9"/>
                <a:gd name="T13" fmla="*/ 7 h 7"/>
                <a:gd name="T14" fmla="*/ 0 w 9"/>
                <a:gd name="T1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7">
                  <a:moveTo>
                    <a:pt x="0" y="5"/>
                  </a:moveTo>
                  <a:cubicBezTo>
                    <a:pt x="0" y="5"/>
                    <a:pt x="3" y="2"/>
                    <a:pt x="4" y="1"/>
                  </a:cubicBezTo>
                  <a:cubicBezTo>
                    <a:pt x="5" y="0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8" y="2"/>
                    <a:pt x="7" y="3"/>
                  </a:cubicBezTo>
                  <a:cubicBezTo>
                    <a:pt x="7" y="3"/>
                    <a:pt x="5" y="4"/>
                    <a:pt x="4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DBB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1" name="Freeform 3763">
              <a:extLst>
                <a:ext uri="{FF2B5EF4-FFF2-40B4-BE49-F238E27FC236}">
                  <a16:creationId xmlns:a16="http://schemas.microsoft.com/office/drawing/2014/main" xmlns="" id="{33F3CBDD-8B7A-4AB7-A3F5-EA9A2620603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9245" y="-1439601"/>
              <a:ext cx="66929" cy="43028"/>
            </a:xfrm>
            <a:custGeom>
              <a:avLst/>
              <a:gdLst>
                <a:gd name="T0" fmla="*/ 6 w 7"/>
                <a:gd name="T1" fmla="*/ 0 h 4"/>
                <a:gd name="T2" fmla="*/ 1 w 7"/>
                <a:gd name="T3" fmla="*/ 0 h 4"/>
                <a:gd name="T4" fmla="*/ 1 w 7"/>
                <a:gd name="T5" fmla="*/ 1 h 4"/>
                <a:gd name="T6" fmla="*/ 2 w 7"/>
                <a:gd name="T7" fmla="*/ 4 h 4"/>
                <a:gd name="T8" fmla="*/ 6 w 7"/>
                <a:gd name="T9" fmla="*/ 2 h 4"/>
                <a:gd name="T10" fmla="*/ 6 w 7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6" y="0"/>
                    <a:pt x="3" y="0"/>
                    <a:pt x="1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7" y="0"/>
                    <a:pt x="6" y="0"/>
                  </a:cubicBezTo>
                  <a:close/>
                </a:path>
              </a:pathLst>
            </a:custGeom>
            <a:solidFill>
              <a:srgbClr val="DBB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2" name="Freeform 3764">
              <a:extLst>
                <a:ext uri="{FF2B5EF4-FFF2-40B4-BE49-F238E27FC236}">
                  <a16:creationId xmlns:a16="http://schemas.microsoft.com/office/drawing/2014/main" xmlns="" id="{150C09B9-0AF6-4132-AF80-E288D64DA13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8413" y="-1568680"/>
              <a:ext cx="229472" cy="239034"/>
            </a:xfrm>
            <a:custGeom>
              <a:avLst/>
              <a:gdLst>
                <a:gd name="T0" fmla="*/ 20 w 23"/>
                <a:gd name="T1" fmla="*/ 10 h 24"/>
                <a:gd name="T2" fmla="*/ 12 w 23"/>
                <a:gd name="T3" fmla="*/ 15 h 24"/>
                <a:gd name="T4" fmla="*/ 11 w 23"/>
                <a:gd name="T5" fmla="*/ 15 h 24"/>
                <a:gd name="T6" fmla="*/ 3 w 23"/>
                <a:gd name="T7" fmla="*/ 0 h 24"/>
                <a:gd name="T8" fmla="*/ 2 w 23"/>
                <a:gd name="T9" fmla="*/ 9 h 24"/>
                <a:gd name="T10" fmla="*/ 7 w 23"/>
                <a:gd name="T11" fmla="*/ 20 h 24"/>
                <a:gd name="T12" fmla="*/ 12 w 23"/>
                <a:gd name="T13" fmla="*/ 23 h 24"/>
                <a:gd name="T14" fmla="*/ 23 w 23"/>
                <a:gd name="T15" fmla="*/ 13 h 24"/>
                <a:gd name="T16" fmla="*/ 20 w 23"/>
                <a:gd name="T17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20" y="10"/>
                  </a:moveTo>
                  <a:cubicBezTo>
                    <a:pt x="20" y="10"/>
                    <a:pt x="16" y="14"/>
                    <a:pt x="12" y="15"/>
                  </a:cubicBezTo>
                  <a:cubicBezTo>
                    <a:pt x="12" y="16"/>
                    <a:pt x="11" y="16"/>
                    <a:pt x="11" y="15"/>
                  </a:cubicBezTo>
                  <a:cubicBezTo>
                    <a:pt x="9" y="9"/>
                    <a:pt x="6" y="0"/>
                    <a:pt x="3" y="0"/>
                  </a:cubicBezTo>
                  <a:cubicBezTo>
                    <a:pt x="1" y="0"/>
                    <a:pt x="0" y="5"/>
                    <a:pt x="2" y="9"/>
                  </a:cubicBezTo>
                  <a:cubicBezTo>
                    <a:pt x="3" y="13"/>
                    <a:pt x="5" y="17"/>
                    <a:pt x="7" y="20"/>
                  </a:cubicBezTo>
                  <a:cubicBezTo>
                    <a:pt x="9" y="24"/>
                    <a:pt x="11" y="24"/>
                    <a:pt x="12" y="23"/>
                  </a:cubicBezTo>
                  <a:cubicBezTo>
                    <a:pt x="19" y="20"/>
                    <a:pt x="22" y="14"/>
                    <a:pt x="23" y="13"/>
                  </a:cubicBezTo>
                  <a:cubicBezTo>
                    <a:pt x="23" y="13"/>
                    <a:pt x="22" y="10"/>
                    <a:pt x="20" y="10"/>
                  </a:cubicBezTo>
                </a:path>
              </a:pathLst>
            </a:custGeom>
            <a:solidFill>
              <a:srgbClr val="6169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3" name="Freeform 3766">
              <a:extLst>
                <a:ext uri="{FF2B5EF4-FFF2-40B4-BE49-F238E27FC236}">
                  <a16:creationId xmlns:a16="http://schemas.microsoft.com/office/drawing/2014/main" xmlns="" id="{583062F3-5E2B-465B-98D6-58D60AA1AC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47929" y="-1339208"/>
              <a:ext cx="9561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  <a:gd name="T5" fmla="*/ 0 w 1"/>
                <a:gd name="T6" fmla="*/ 1 w 1"/>
                <a:gd name="T7" fmla="*/ 1 w 1"/>
                <a:gd name="T8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3F44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4" name="Freeform 3767">
              <a:extLst>
                <a:ext uri="{FF2B5EF4-FFF2-40B4-BE49-F238E27FC236}">
                  <a16:creationId xmlns:a16="http://schemas.microsoft.com/office/drawing/2014/main" xmlns="" id="{58C16ED7-8856-4A14-A3C9-29689E13A83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7975" y="-1568680"/>
              <a:ext cx="181666" cy="229472"/>
            </a:xfrm>
            <a:custGeom>
              <a:avLst/>
              <a:gdLst>
                <a:gd name="T0" fmla="*/ 2 w 18"/>
                <a:gd name="T1" fmla="*/ 0 h 23"/>
                <a:gd name="T2" fmla="*/ 1 w 18"/>
                <a:gd name="T3" fmla="*/ 1 h 23"/>
                <a:gd name="T4" fmla="*/ 1 w 18"/>
                <a:gd name="T5" fmla="*/ 8 h 23"/>
                <a:gd name="T6" fmla="*/ 1 w 18"/>
                <a:gd name="T7" fmla="*/ 9 h 23"/>
                <a:gd name="T8" fmla="*/ 6 w 18"/>
                <a:gd name="T9" fmla="*/ 20 h 23"/>
                <a:gd name="T10" fmla="*/ 10 w 18"/>
                <a:gd name="T11" fmla="*/ 23 h 23"/>
                <a:gd name="T12" fmla="*/ 11 w 18"/>
                <a:gd name="T13" fmla="*/ 23 h 23"/>
                <a:gd name="T14" fmla="*/ 11 w 18"/>
                <a:gd name="T15" fmla="*/ 23 h 23"/>
                <a:gd name="T16" fmla="*/ 11 w 18"/>
                <a:gd name="T17" fmla="*/ 23 h 23"/>
                <a:gd name="T18" fmla="*/ 11 w 18"/>
                <a:gd name="T19" fmla="*/ 23 h 23"/>
                <a:gd name="T20" fmla="*/ 11 w 18"/>
                <a:gd name="T21" fmla="*/ 23 h 23"/>
                <a:gd name="T22" fmla="*/ 12 w 18"/>
                <a:gd name="T23" fmla="*/ 23 h 23"/>
                <a:gd name="T24" fmla="*/ 12 w 18"/>
                <a:gd name="T25" fmla="*/ 23 h 23"/>
                <a:gd name="T26" fmla="*/ 18 w 18"/>
                <a:gd name="T27" fmla="*/ 18 h 23"/>
                <a:gd name="T28" fmla="*/ 13 w 18"/>
                <a:gd name="T29" fmla="*/ 21 h 23"/>
                <a:gd name="T30" fmla="*/ 12 w 18"/>
                <a:gd name="T31" fmla="*/ 22 h 23"/>
                <a:gd name="T32" fmla="*/ 8 w 18"/>
                <a:gd name="T33" fmla="*/ 19 h 23"/>
                <a:gd name="T34" fmla="*/ 2 w 18"/>
                <a:gd name="T35" fmla="*/ 5 h 23"/>
                <a:gd name="T36" fmla="*/ 2 w 18"/>
                <a:gd name="T3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" h="23">
                  <a:moveTo>
                    <a:pt x="2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3"/>
                    <a:pt x="0" y="6"/>
                    <a:pt x="1" y="8"/>
                  </a:cubicBezTo>
                  <a:cubicBezTo>
                    <a:pt x="1" y="8"/>
                    <a:pt x="1" y="9"/>
                    <a:pt x="1" y="9"/>
                  </a:cubicBezTo>
                  <a:cubicBezTo>
                    <a:pt x="2" y="13"/>
                    <a:pt x="4" y="17"/>
                    <a:pt x="6" y="20"/>
                  </a:cubicBezTo>
                  <a:cubicBezTo>
                    <a:pt x="7" y="23"/>
                    <a:pt x="9" y="23"/>
                    <a:pt x="10" y="23"/>
                  </a:cubicBezTo>
                  <a:cubicBezTo>
                    <a:pt x="10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4" y="21"/>
                    <a:pt x="16" y="20"/>
                    <a:pt x="18" y="18"/>
                  </a:cubicBezTo>
                  <a:cubicBezTo>
                    <a:pt x="17" y="19"/>
                    <a:pt x="15" y="20"/>
                    <a:pt x="13" y="21"/>
                  </a:cubicBezTo>
                  <a:cubicBezTo>
                    <a:pt x="13" y="21"/>
                    <a:pt x="12" y="22"/>
                    <a:pt x="12" y="22"/>
                  </a:cubicBezTo>
                  <a:cubicBezTo>
                    <a:pt x="10" y="22"/>
                    <a:pt x="9" y="21"/>
                    <a:pt x="8" y="19"/>
                  </a:cubicBezTo>
                  <a:cubicBezTo>
                    <a:pt x="6" y="16"/>
                    <a:pt x="3" y="9"/>
                    <a:pt x="2" y="5"/>
                  </a:cubicBezTo>
                  <a:cubicBezTo>
                    <a:pt x="1" y="3"/>
                    <a:pt x="2" y="0"/>
                    <a:pt x="2" y="0"/>
                  </a:cubicBezTo>
                </a:path>
              </a:pathLst>
            </a:custGeom>
            <a:solidFill>
              <a:srgbClr val="535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5" name="Freeform 3768">
              <a:extLst>
                <a:ext uri="{FF2B5EF4-FFF2-40B4-BE49-F238E27FC236}">
                  <a16:creationId xmlns:a16="http://schemas.microsoft.com/office/drawing/2014/main" xmlns="" id="{371AB38F-E4B6-4AE8-881C-9BB1A90078F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6659" y="-1836398"/>
              <a:ext cx="162543" cy="119518"/>
            </a:xfrm>
            <a:custGeom>
              <a:avLst/>
              <a:gdLst>
                <a:gd name="T0" fmla="*/ 13 w 16"/>
                <a:gd name="T1" fmla="*/ 5 h 12"/>
                <a:gd name="T2" fmla="*/ 11 w 16"/>
                <a:gd name="T3" fmla="*/ 9 h 12"/>
                <a:gd name="T4" fmla="*/ 7 w 16"/>
                <a:gd name="T5" fmla="*/ 12 h 12"/>
                <a:gd name="T6" fmla="*/ 3 w 16"/>
                <a:gd name="T7" fmla="*/ 4 h 12"/>
                <a:gd name="T8" fmla="*/ 16 w 16"/>
                <a:gd name="T9" fmla="*/ 3 h 12"/>
                <a:gd name="T10" fmla="*/ 16 w 16"/>
                <a:gd name="T11" fmla="*/ 3 h 12"/>
                <a:gd name="T12" fmla="*/ 13 w 16"/>
                <a:gd name="T1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2">
                  <a:moveTo>
                    <a:pt x="13" y="5"/>
                  </a:moveTo>
                  <a:cubicBezTo>
                    <a:pt x="12" y="6"/>
                    <a:pt x="12" y="7"/>
                    <a:pt x="11" y="9"/>
                  </a:cubicBezTo>
                  <a:cubicBezTo>
                    <a:pt x="9" y="12"/>
                    <a:pt x="8" y="12"/>
                    <a:pt x="7" y="12"/>
                  </a:cubicBezTo>
                  <a:cubicBezTo>
                    <a:pt x="6" y="12"/>
                    <a:pt x="0" y="11"/>
                    <a:pt x="3" y="4"/>
                  </a:cubicBezTo>
                  <a:cubicBezTo>
                    <a:pt x="4" y="1"/>
                    <a:pt x="16" y="0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4" y="3"/>
                    <a:pt x="13" y="5"/>
                  </a:cubicBezTo>
                </a:path>
              </a:pathLst>
            </a:custGeom>
            <a:solidFill>
              <a:srgbClr val="7A3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6" name="Freeform 3769">
              <a:extLst>
                <a:ext uri="{FF2B5EF4-FFF2-40B4-BE49-F238E27FC236}">
                  <a16:creationId xmlns:a16="http://schemas.microsoft.com/office/drawing/2014/main" xmlns="" id="{765F18BB-EFE2-4541-873D-80A2438DF9B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9245" y="-1836398"/>
              <a:ext cx="81273" cy="19123"/>
            </a:xfrm>
            <a:custGeom>
              <a:avLst/>
              <a:gdLst>
                <a:gd name="T0" fmla="*/ 7 w 8"/>
                <a:gd name="T1" fmla="*/ 0 h 2"/>
                <a:gd name="T2" fmla="*/ 6 w 8"/>
                <a:gd name="T3" fmla="*/ 0 h 2"/>
                <a:gd name="T4" fmla="*/ 1 w 8"/>
                <a:gd name="T5" fmla="*/ 2 h 2"/>
                <a:gd name="T6" fmla="*/ 0 w 8"/>
                <a:gd name="T7" fmla="*/ 1 h 2"/>
                <a:gd name="T8" fmla="*/ 2 w 8"/>
                <a:gd name="T9" fmla="*/ 2 h 2"/>
                <a:gd name="T10" fmla="*/ 2 w 8"/>
                <a:gd name="T11" fmla="*/ 2 h 2"/>
                <a:gd name="T12" fmla="*/ 4 w 8"/>
                <a:gd name="T13" fmla="*/ 1 h 2"/>
                <a:gd name="T14" fmla="*/ 5 w 8"/>
                <a:gd name="T15" fmla="*/ 1 h 2"/>
                <a:gd name="T16" fmla="*/ 6 w 8"/>
                <a:gd name="T17" fmla="*/ 1 h 2"/>
                <a:gd name="T18" fmla="*/ 7 w 8"/>
                <a:gd name="T19" fmla="*/ 1 h 2"/>
                <a:gd name="T20" fmla="*/ 8 w 8"/>
                <a:gd name="T21" fmla="*/ 1 h 2"/>
                <a:gd name="T22" fmla="*/ 7 w 8"/>
                <a:gd name="T2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2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2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0"/>
                    <a:pt x="7" y="0"/>
                  </a:cubicBezTo>
                </a:path>
              </a:pathLst>
            </a:custGeom>
            <a:solidFill>
              <a:srgbClr val="92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7" name="Freeform 3770">
              <a:extLst>
                <a:ext uri="{FF2B5EF4-FFF2-40B4-BE49-F238E27FC236}">
                  <a16:creationId xmlns:a16="http://schemas.microsoft.com/office/drawing/2014/main" xmlns="" id="{4ECA0163-B2F1-41A9-872C-147FA51A62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38367" y="-1826837"/>
              <a:ext cx="71712" cy="23905"/>
            </a:xfrm>
            <a:custGeom>
              <a:avLst/>
              <a:gdLst>
                <a:gd name="T0" fmla="*/ 2 w 7"/>
                <a:gd name="T1" fmla="*/ 0 h 2"/>
                <a:gd name="T2" fmla="*/ 0 w 7"/>
                <a:gd name="T3" fmla="*/ 1 h 2"/>
                <a:gd name="T4" fmla="*/ 2 w 7"/>
                <a:gd name="T5" fmla="*/ 0 h 2"/>
                <a:gd name="T6" fmla="*/ 5 w 7"/>
                <a:gd name="T7" fmla="*/ 0 h 2"/>
                <a:gd name="T8" fmla="*/ 7 w 7"/>
                <a:gd name="T9" fmla="*/ 2 h 2"/>
                <a:gd name="T10" fmla="*/ 7 w 7"/>
                <a:gd name="T11" fmla="*/ 2 h 2"/>
                <a:gd name="T12" fmla="*/ 7 w 7"/>
                <a:gd name="T13" fmla="*/ 1 h 2"/>
                <a:gd name="T14" fmla="*/ 6 w 7"/>
                <a:gd name="T15" fmla="*/ 0 h 2"/>
                <a:gd name="T16" fmla="*/ 5 w 7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2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1"/>
                    <a:pt x="2" y="0"/>
                  </a:cubicBezTo>
                  <a:moveTo>
                    <a:pt x="5" y="0"/>
                  </a:moveTo>
                  <a:cubicBezTo>
                    <a:pt x="6" y="1"/>
                    <a:pt x="6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6" y="1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</a:path>
              </a:pathLst>
            </a:custGeom>
            <a:solidFill>
              <a:srgbClr val="92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8" name="Freeform 3771">
              <a:extLst>
                <a:ext uri="{FF2B5EF4-FFF2-40B4-BE49-F238E27FC236}">
                  <a16:creationId xmlns:a16="http://schemas.microsoft.com/office/drawing/2014/main" xmlns="" id="{E08010B1-DBFC-41F3-B93B-C8F9D3C7E9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8806" y="-1845960"/>
              <a:ext cx="81273" cy="19123"/>
            </a:xfrm>
            <a:custGeom>
              <a:avLst/>
              <a:gdLst>
                <a:gd name="T0" fmla="*/ 6 w 8"/>
                <a:gd name="T1" fmla="*/ 0 h 2"/>
                <a:gd name="T2" fmla="*/ 3 w 8"/>
                <a:gd name="T3" fmla="*/ 1 h 2"/>
                <a:gd name="T4" fmla="*/ 1 w 8"/>
                <a:gd name="T5" fmla="*/ 2 h 2"/>
                <a:gd name="T6" fmla="*/ 0 w 8"/>
                <a:gd name="T7" fmla="*/ 1 h 2"/>
                <a:gd name="T8" fmla="*/ 1 w 8"/>
                <a:gd name="T9" fmla="*/ 2 h 2"/>
                <a:gd name="T10" fmla="*/ 4 w 8"/>
                <a:gd name="T11" fmla="*/ 1 h 2"/>
                <a:gd name="T12" fmla="*/ 5 w 8"/>
                <a:gd name="T13" fmla="*/ 1 h 2"/>
                <a:gd name="T14" fmla="*/ 8 w 8"/>
                <a:gd name="T15" fmla="*/ 2 h 2"/>
                <a:gd name="T16" fmla="*/ 8 w 8"/>
                <a:gd name="T17" fmla="*/ 2 h 2"/>
                <a:gd name="T18" fmla="*/ 7 w 8"/>
                <a:gd name="T19" fmla="*/ 0 h 2"/>
                <a:gd name="T20" fmla="*/ 6 w 8"/>
                <a:gd name="T2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2">
                  <a:moveTo>
                    <a:pt x="6" y="0"/>
                  </a:moveTo>
                  <a:cubicBezTo>
                    <a:pt x="5" y="0"/>
                    <a:pt x="4" y="0"/>
                    <a:pt x="3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1" y="2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3" y="2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1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</a:path>
              </a:pathLst>
            </a:custGeom>
            <a:solidFill>
              <a:srgbClr val="92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9" name="Freeform 3772">
              <a:extLst>
                <a:ext uri="{FF2B5EF4-FFF2-40B4-BE49-F238E27FC236}">
                  <a16:creationId xmlns:a16="http://schemas.microsoft.com/office/drawing/2014/main" xmlns="" id="{604A9D70-16FA-465E-8F66-EFCF72B9BE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0079" y="-1826837"/>
              <a:ext cx="0" cy="956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2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20" name="Freeform 3773">
              <a:extLst>
                <a:ext uri="{FF2B5EF4-FFF2-40B4-BE49-F238E27FC236}">
                  <a16:creationId xmlns:a16="http://schemas.microsoft.com/office/drawing/2014/main" xmlns="" id="{88421645-733E-4B81-9399-341E6F3364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0518" y="-1865082"/>
              <a:ext cx="28684" cy="38245"/>
            </a:xfrm>
            <a:custGeom>
              <a:avLst/>
              <a:gdLst>
                <a:gd name="T0" fmla="*/ 0 w 3"/>
                <a:gd name="T1" fmla="*/ 0 h 4"/>
                <a:gd name="T2" fmla="*/ 2 w 3"/>
                <a:gd name="T3" fmla="*/ 3 h 4"/>
                <a:gd name="T4" fmla="*/ 2 w 3"/>
                <a:gd name="T5" fmla="*/ 4 h 4"/>
                <a:gd name="T6" fmla="*/ 2 w 3"/>
                <a:gd name="T7" fmla="*/ 4 h 4"/>
                <a:gd name="T8" fmla="*/ 3 w 3"/>
                <a:gd name="T9" fmla="*/ 3 h 4"/>
                <a:gd name="T10" fmla="*/ 0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0" y="0"/>
                    <a:pt x="2" y="1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1"/>
                    <a:pt x="2" y="0"/>
                    <a:pt x="0" y="0"/>
                  </a:cubicBezTo>
                </a:path>
              </a:pathLst>
            </a:custGeom>
            <a:solidFill>
              <a:srgbClr val="92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595" name="组合 594">
            <a:extLst>
              <a:ext uri="{FF2B5EF4-FFF2-40B4-BE49-F238E27FC236}">
                <a16:creationId xmlns:a16="http://schemas.microsoft.com/office/drawing/2014/main" xmlns="" id="{FC9432B6-3B43-42E4-BD10-6C32D70F62BE}"/>
              </a:ext>
            </a:extLst>
          </p:cNvPr>
          <p:cNvGrpSpPr/>
          <p:nvPr/>
        </p:nvGrpSpPr>
        <p:grpSpPr>
          <a:xfrm>
            <a:off x="3611401" y="4852562"/>
            <a:ext cx="283412" cy="539517"/>
            <a:chOff x="8290046" y="4646950"/>
            <a:chExt cx="876109" cy="1667805"/>
          </a:xfrm>
        </p:grpSpPr>
        <p:grpSp>
          <p:nvGrpSpPr>
            <p:cNvPr id="523" name="组合 522">
              <a:extLst>
                <a:ext uri="{FF2B5EF4-FFF2-40B4-BE49-F238E27FC236}">
                  <a16:creationId xmlns:a16="http://schemas.microsoft.com/office/drawing/2014/main" xmlns="" id="{B5D9CE2B-1A67-41C9-88BD-5EC24BAE0B1A}"/>
                </a:ext>
              </a:extLst>
            </p:cNvPr>
            <p:cNvGrpSpPr/>
            <p:nvPr/>
          </p:nvGrpSpPr>
          <p:grpSpPr>
            <a:xfrm>
              <a:off x="8290046" y="4646950"/>
              <a:ext cx="561758" cy="1315617"/>
              <a:chOff x="7341760" y="3483242"/>
              <a:chExt cx="561758" cy="1315617"/>
            </a:xfrm>
          </p:grpSpPr>
          <p:sp>
            <p:nvSpPr>
              <p:cNvPr id="524" name="Freeform 1878">
                <a:extLst>
                  <a:ext uri="{FF2B5EF4-FFF2-40B4-BE49-F238E27FC236}">
                    <a16:creationId xmlns:a16="http://schemas.microsoft.com/office/drawing/2014/main" xmlns="" id="{13CC2A26-8812-4F69-8F46-1647979859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22221" y="3675345"/>
                <a:ext cx="139711" cy="296887"/>
              </a:xfrm>
              <a:custGeom>
                <a:avLst/>
                <a:gdLst>
                  <a:gd name="T0" fmla="*/ 4 w 23"/>
                  <a:gd name="T1" fmla="*/ 18 h 49"/>
                  <a:gd name="T2" fmla="*/ 20 w 23"/>
                  <a:gd name="T3" fmla="*/ 48 h 49"/>
                  <a:gd name="T4" fmla="*/ 22 w 23"/>
                  <a:gd name="T5" fmla="*/ 36 h 49"/>
                  <a:gd name="T6" fmla="*/ 17 w 23"/>
                  <a:gd name="T7" fmla="*/ 12 h 49"/>
                  <a:gd name="T8" fmla="*/ 6 w 23"/>
                  <a:gd name="T9" fmla="*/ 1 h 49"/>
                  <a:gd name="T10" fmla="*/ 4 w 23"/>
                  <a:gd name="T11" fmla="*/ 1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49">
                    <a:moveTo>
                      <a:pt x="4" y="18"/>
                    </a:moveTo>
                    <a:cubicBezTo>
                      <a:pt x="8" y="29"/>
                      <a:pt x="16" y="49"/>
                      <a:pt x="20" y="48"/>
                    </a:cubicBezTo>
                    <a:cubicBezTo>
                      <a:pt x="21" y="47"/>
                      <a:pt x="23" y="40"/>
                      <a:pt x="22" y="36"/>
                    </a:cubicBezTo>
                    <a:cubicBezTo>
                      <a:pt x="19" y="28"/>
                      <a:pt x="19" y="19"/>
                      <a:pt x="17" y="12"/>
                    </a:cubicBezTo>
                    <a:cubicBezTo>
                      <a:pt x="14" y="1"/>
                      <a:pt x="10" y="0"/>
                      <a:pt x="6" y="1"/>
                    </a:cubicBezTo>
                    <a:cubicBezTo>
                      <a:pt x="2" y="2"/>
                      <a:pt x="0" y="7"/>
                      <a:pt x="4" y="18"/>
                    </a:cubicBezTo>
                    <a:close/>
                  </a:path>
                </a:pathLst>
              </a:custGeom>
              <a:solidFill>
                <a:srgbClr val="228F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25" name="Freeform 1879">
                <a:extLst>
                  <a:ext uri="{FF2B5EF4-FFF2-40B4-BE49-F238E27FC236}">
                    <a16:creationId xmlns:a16="http://schemas.microsoft.com/office/drawing/2014/main" xmlns="" id="{57372E15-A8E9-4093-B923-30365BCBAD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00810" y="3893644"/>
                <a:ext cx="200836" cy="203746"/>
              </a:xfrm>
              <a:custGeom>
                <a:avLst/>
                <a:gdLst>
                  <a:gd name="T0" fmla="*/ 5 w 33"/>
                  <a:gd name="T1" fmla="*/ 12 h 34"/>
                  <a:gd name="T2" fmla="*/ 28 w 33"/>
                  <a:gd name="T3" fmla="*/ 32 h 34"/>
                  <a:gd name="T4" fmla="*/ 31 w 33"/>
                  <a:gd name="T5" fmla="*/ 26 h 34"/>
                  <a:gd name="T6" fmla="*/ 12 w 33"/>
                  <a:gd name="T7" fmla="*/ 3 h 34"/>
                  <a:gd name="T8" fmla="*/ 6 w 33"/>
                  <a:gd name="T9" fmla="*/ 3 h 34"/>
                  <a:gd name="T10" fmla="*/ 5 w 33"/>
                  <a:gd name="T11" fmla="*/ 1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4">
                    <a:moveTo>
                      <a:pt x="5" y="12"/>
                    </a:moveTo>
                    <a:cubicBezTo>
                      <a:pt x="11" y="20"/>
                      <a:pt x="25" y="34"/>
                      <a:pt x="28" y="32"/>
                    </a:cubicBezTo>
                    <a:cubicBezTo>
                      <a:pt x="29" y="31"/>
                      <a:pt x="33" y="29"/>
                      <a:pt x="31" y="26"/>
                    </a:cubicBezTo>
                    <a:cubicBezTo>
                      <a:pt x="29" y="21"/>
                      <a:pt x="19" y="12"/>
                      <a:pt x="12" y="3"/>
                    </a:cubicBezTo>
                    <a:cubicBezTo>
                      <a:pt x="11" y="1"/>
                      <a:pt x="8" y="0"/>
                      <a:pt x="6" y="3"/>
                    </a:cubicBezTo>
                    <a:cubicBezTo>
                      <a:pt x="3" y="5"/>
                      <a:pt x="0" y="5"/>
                      <a:pt x="5" y="12"/>
                    </a:cubicBezTo>
                    <a:close/>
                  </a:path>
                </a:pathLst>
              </a:custGeom>
              <a:solidFill>
                <a:srgbClr val="228F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26" name="Freeform 1880">
                <a:extLst>
                  <a:ext uri="{FF2B5EF4-FFF2-40B4-BE49-F238E27FC236}">
                    <a16:creationId xmlns:a16="http://schemas.microsoft.com/office/drawing/2014/main" xmlns="" id="{D7BF6CB0-2380-48AC-BE40-788350004F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81472" y="4612577"/>
                <a:ext cx="151354" cy="113517"/>
              </a:xfrm>
              <a:custGeom>
                <a:avLst/>
                <a:gdLst>
                  <a:gd name="T0" fmla="*/ 3 w 25"/>
                  <a:gd name="T1" fmla="*/ 1 h 19"/>
                  <a:gd name="T2" fmla="*/ 1 w 25"/>
                  <a:gd name="T3" fmla="*/ 4 h 19"/>
                  <a:gd name="T4" fmla="*/ 1 w 25"/>
                  <a:gd name="T5" fmla="*/ 9 h 19"/>
                  <a:gd name="T6" fmla="*/ 7 w 25"/>
                  <a:gd name="T7" fmla="*/ 12 h 19"/>
                  <a:gd name="T8" fmla="*/ 17 w 25"/>
                  <a:gd name="T9" fmla="*/ 18 h 19"/>
                  <a:gd name="T10" fmla="*/ 24 w 25"/>
                  <a:gd name="T11" fmla="*/ 18 h 19"/>
                  <a:gd name="T12" fmla="*/ 24 w 25"/>
                  <a:gd name="T13" fmla="*/ 13 h 19"/>
                  <a:gd name="T14" fmla="*/ 19 w 25"/>
                  <a:gd name="T15" fmla="*/ 7 h 19"/>
                  <a:gd name="T16" fmla="*/ 17 w 25"/>
                  <a:gd name="T17" fmla="*/ 5 h 19"/>
                  <a:gd name="T18" fmla="*/ 13 w 25"/>
                  <a:gd name="T19" fmla="*/ 1 h 19"/>
                  <a:gd name="T20" fmla="*/ 3 w 25"/>
                  <a:gd name="T2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19">
                    <a:moveTo>
                      <a:pt x="3" y="1"/>
                    </a:moveTo>
                    <a:cubicBezTo>
                      <a:pt x="2" y="1"/>
                      <a:pt x="1" y="3"/>
                      <a:pt x="1" y="4"/>
                    </a:cubicBezTo>
                    <a:cubicBezTo>
                      <a:pt x="0" y="5"/>
                      <a:pt x="0" y="7"/>
                      <a:pt x="1" y="9"/>
                    </a:cubicBezTo>
                    <a:cubicBezTo>
                      <a:pt x="3" y="11"/>
                      <a:pt x="6" y="11"/>
                      <a:pt x="7" y="12"/>
                    </a:cubicBezTo>
                    <a:cubicBezTo>
                      <a:pt x="9" y="13"/>
                      <a:pt x="14" y="16"/>
                      <a:pt x="17" y="18"/>
                    </a:cubicBezTo>
                    <a:cubicBezTo>
                      <a:pt x="19" y="19"/>
                      <a:pt x="23" y="19"/>
                      <a:pt x="24" y="18"/>
                    </a:cubicBezTo>
                    <a:cubicBezTo>
                      <a:pt x="25" y="17"/>
                      <a:pt x="25" y="13"/>
                      <a:pt x="24" y="13"/>
                    </a:cubicBezTo>
                    <a:cubicBezTo>
                      <a:pt x="22" y="10"/>
                      <a:pt x="21" y="9"/>
                      <a:pt x="19" y="7"/>
                    </a:cubicBezTo>
                    <a:cubicBezTo>
                      <a:pt x="18" y="6"/>
                      <a:pt x="18" y="6"/>
                      <a:pt x="17" y="5"/>
                    </a:cubicBezTo>
                    <a:cubicBezTo>
                      <a:pt x="16" y="4"/>
                      <a:pt x="14" y="0"/>
                      <a:pt x="13" y="1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rgbClr val="1E16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27" name="Freeform 1881">
                <a:extLst>
                  <a:ext uri="{FF2B5EF4-FFF2-40B4-BE49-F238E27FC236}">
                    <a16:creationId xmlns:a16="http://schemas.microsoft.com/office/drawing/2014/main" xmlns="" id="{E3A473F4-F94E-48C3-8150-517F35CF7A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58187" y="4111944"/>
                <a:ext cx="125159" cy="320172"/>
              </a:xfrm>
              <a:custGeom>
                <a:avLst/>
                <a:gdLst>
                  <a:gd name="T0" fmla="*/ 0 w 21"/>
                  <a:gd name="T1" fmla="*/ 9 h 53"/>
                  <a:gd name="T2" fmla="*/ 2 w 21"/>
                  <a:gd name="T3" fmla="*/ 26 h 53"/>
                  <a:gd name="T4" fmla="*/ 4 w 21"/>
                  <a:gd name="T5" fmla="*/ 48 h 53"/>
                  <a:gd name="T6" fmla="*/ 12 w 21"/>
                  <a:gd name="T7" fmla="*/ 53 h 53"/>
                  <a:gd name="T8" fmla="*/ 19 w 21"/>
                  <a:gd name="T9" fmla="*/ 50 h 53"/>
                  <a:gd name="T10" fmla="*/ 20 w 21"/>
                  <a:gd name="T11" fmla="*/ 44 h 53"/>
                  <a:gd name="T12" fmla="*/ 20 w 21"/>
                  <a:gd name="T13" fmla="*/ 20 h 53"/>
                  <a:gd name="T14" fmla="*/ 20 w 21"/>
                  <a:gd name="T15" fmla="*/ 9 h 53"/>
                  <a:gd name="T16" fmla="*/ 11 w 21"/>
                  <a:gd name="T17" fmla="*/ 2 h 53"/>
                  <a:gd name="T18" fmla="*/ 0 w 21"/>
                  <a:gd name="T19" fmla="*/ 9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53">
                    <a:moveTo>
                      <a:pt x="0" y="9"/>
                    </a:moveTo>
                    <a:cubicBezTo>
                      <a:pt x="1" y="15"/>
                      <a:pt x="1" y="20"/>
                      <a:pt x="2" y="26"/>
                    </a:cubicBezTo>
                    <a:cubicBezTo>
                      <a:pt x="2" y="33"/>
                      <a:pt x="1" y="41"/>
                      <a:pt x="4" y="48"/>
                    </a:cubicBezTo>
                    <a:cubicBezTo>
                      <a:pt x="5" y="50"/>
                      <a:pt x="8" y="53"/>
                      <a:pt x="12" y="53"/>
                    </a:cubicBezTo>
                    <a:cubicBezTo>
                      <a:pt x="14" y="52"/>
                      <a:pt x="19" y="52"/>
                      <a:pt x="19" y="50"/>
                    </a:cubicBezTo>
                    <a:cubicBezTo>
                      <a:pt x="19" y="49"/>
                      <a:pt x="20" y="46"/>
                      <a:pt x="20" y="44"/>
                    </a:cubicBezTo>
                    <a:cubicBezTo>
                      <a:pt x="20" y="42"/>
                      <a:pt x="20" y="25"/>
                      <a:pt x="20" y="20"/>
                    </a:cubicBezTo>
                    <a:cubicBezTo>
                      <a:pt x="20" y="16"/>
                      <a:pt x="20" y="14"/>
                      <a:pt x="20" y="9"/>
                    </a:cubicBezTo>
                    <a:cubicBezTo>
                      <a:pt x="20" y="9"/>
                      <a:pt x="21" y="0"/>
                      <a:pt x="11" y="2"/>
                    </a:cubicBezTo>
                    <a:cubicBezTo>
                      <a:pt x="1" y="3"/>
                      <a:pt x="0" y="8"/>
                      <a:pt x="0" y="9"/>
                    </a:cubicBezTo>
                    <a:close/>
                  </a:path>
                </a:pathLst>
              </a:custGeom>
              <a:solidFill>
                <a:srgbClr val="0E59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28" name="Freeform 1882">
                <a:extLst>
                  <a:ext uri="{FF2B5EF4-FFF2-40B4-BE49-F238E27FC236}">
                    <a16:creationId xmlns:a16="http://schemas.microsoft.com/office/drawing/2014/main" xmlns="" id="{0E9D6F0E-0801-4538-A638-C3598505A5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64008" y="4315690"/>
                <a:ext cx="113517" cy="325994"/>
              </a:xfrm>
              <a:custGeom>
                <a:avLst/>
                <a:gdLst>
                  <a:gd name="T0" fmla="*/ 2 w 19"/>
                  <a:gd name="T1" fmla="*/ 13 h 54"/>
                  <a:gd name="T2" fmla="*/ 2 w 19"/>
                  <a:gd name="T3" fmla="*/ 3 h 54"/>
                  <a:gd name="T4" fmla="*/ 19 w 19"/>
                  <a:gd name="T5" fmla="*/ 10 h 54"/>
                  <a:gd name="T6" fmla="*/ 18 w 19"/>
                  <a:gd name="T7" fmla="*/ 48 h 54"/>
                  <a:gd name="T8" fmla="*/ 18 w 19"/>
                  <a:gd name="T9" fmla="*/ 50 h 54"/>
                  <a:gd name="T10" fmla="*/ 17 w 19"/>
                  <a:gd name="T11" fmla="*/ 52 h 54"/>
                  <a:gd name="T12" fmla="*/ 14 w 19"/>
                  <a:gd name="T13" fmla="*/ 54 h 54"/>
                  <a:gd name="T14" fmla="*/ 5 w 19"/>
                  <a:gd name="T15" fmla="*/ 52 h 54"/>
                  <a:gd name="T16" fmla="*/ 2 w 19"/>
                  <a:gd name="T17" fmla="*/ 1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54">
                    <a:moveTo>
                      <a:pt x="2" y="13"/>
                    </a:moveTo>
                    <a:cubicBezTo>
                      <a:pt x="3" y="10"/>
                      <a:pt x="2" y="7"/>
                      <a:pt x="2" y="3"/>
                    </a:cubicBezTo>
                    <a:cubicBezTo>
                      <a:pt x="2" y="0"/>
                      <a:pt x="18" y="3"/>
                      <a:pt x="19" y="10"/>
                    </a:cubicBezTo>
                    <a:cubicBezTo>
                      <a:pt x="19" y="10"/>
                      <a:pt x="16" y="39"/>
                      <a:pt x="18" y="48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9" y="51"/>
                      <a:pt x="17" y="52"/>
                    </a:cubicBezTo>
                    <a:cubicBezTo>
                      <a:pt x="17" y="52"/>
                      <a:pt x="16" y="53"/>
                      <a:pt x="14" y="54"/>
                    </a:cubicBezTo>
                    <a:cubicBezTo>
                      <a:pt x="11" y="54"/>
                      <a:pt x="7" y="54"/>
                      <a:pt x="5" y="52"/>
                    </a:cubicBezTo>
                    <a:cubicBezTo>
                      <a:pt x="0" y="47"/>
                      <a:pt x="0" y="26"/>
                      <a:pt x="2" y="13"/>
                    </a:cubicBezTo>
                    <a:close/>
                  </a:path>
                </a:pathLst>
              </a:custGeom>
              <a:solidFill>
                <a:srgbClr val="0E59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29" name="Freeform 1883">
                <a:extLst>
                  <a:ext uri="{FF2B5EF4-FFF2-40B4-BE49-F238E27FC236}">
                    <a16:creationId xmlns:a16="http://schemas.microsoft.com/office/drawing/2014/main" xmlns="" id="{98F77E7B-3817-4985-BE15-8D1BD73AE4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41760" y="4685342"/>
                <a:ext cx="162997" cy="113517"/>
              </a:xfrm>
              <a:custGeom>
                <a:avLst/>
                <a:gdLst>
                  <a:gd name="T0" fmla="*/ 4 w 27"/>
                  <a:gd name="T1" fmla="*/ 1 h 19"/>
                  <a:gd name="T2" fmla="*/ 2 w 27"/>
                  <a:gd name="T3" fmla="*/ 3 h 19"/>
                  <a:gd name="T4" fmla="*/ 2 w 27"/>
                  <a:gd name="T5" fmla="*/ 8 h 19"/>
                  <a:gd name="T6" fmla="*/ 8 w 27"/>
                  <a:gd name="T7" fmla="*/ 12 h 19"/>
                  <a:gd name="T8" fmla="*/ 16 w 27"/>
                  <a:gd name="T9" fmla="*/ 17 h 19"/>
                  <a:gd name="T10" fmla="*/ 21 w 27"/>
                  <a:gd name="T11" fmla="*/ 19 h 19"/>
                  <a:gd name="T12" fmla="*/ 26 w 27"/>
                  <a:gd name="T13" fmla="*/ 17 h 19"/>
                  <a:gd name="T14" fmla="*/ 26 w 27"/>
                  <a:gd name="T15" fmla="*/ 14 h 19"/>
                  <a:gd name="T16" fmla="*/ 21 w 27"/>
                  <a:gd name="T17" fmla="*/ 8 h 19"/>
                  <a:gd name="T18" fmla="*/ 17 w 27"/>
                  <a:gd name="T19" fmla="*/ 4 h 19"/>
                  <a:gd name="T20" fmla="*/ 14 w 27"/>
                  <a:gd name="T21" fmla="*/ 1 h 19"/>
                  <a:gd name="T22" fmla="*/ 4 w 27"/>
                  <a:gd name="T23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" h="19">
                    <a:moveTo>
                      <a:pt x="4" y="1"/>
                    </a:moveTo>
                    <a:cubicBezTo>
                      <a:pt x="3" y="1"/>
                      <a:pt x="2" y="2"/>
                      <a:pt x="2" y="3"/>
                    </a:cubicBezTo>
                    <a:cubicBezTo>
                      <a:pt x="1" y="5"/>
                      <a:pt x="0" y="7"/>
                      <a:pt x="2" y="8"/>
                    </a:cubicBezTo>
                    <a:cubicBezTo>
                      <a:pt x="3" y="9"/>
                      <a:pt x="7" y="10"/>
                      <a:pt x="8" y="12"/>
                    </a:cubicBezTo>
                    <a:cubicBezTo>
                      <a:pt x="9" y="13"/>
                      <a:pt x="15" y="16"/>
                      <a:pt x="16" y="17"/>
                    </a:cubicBezTo>
                    <a:cubicBezTo>
                      <a:pt x="18" y="18"/>
                      <a:pt x="19" y="19"/>
                      <a:pt x="21" y="19"/>
                    </a:cubicBezTo>
                    <a:cubicBezTo>
                      <a:pt x="22" y="19"/>
                      <a:pt x="25" y="19"/>
                      <a:pt x="26" y="17"/>
                    </a:cubicBezTo>
                    <a:cubicBezTo>
                      <a:pt x="27" y="16"/>
                      <a:pt x="27" y="15"/>
                      <a:pt x="26" y="14"/>
                    </a:cubicBezTo>
                    <a:cubicBezTo>
                      <a:pt x="24" y="12"/>
                      <a:pt x="23" y="9"/>
                      <a:pt x="21" y="8"/>
                    </a:cubicBezTo>
                    <a:cubicBezTo>
                      <a:pt x="19" y="6"/>
                      <a:pt x="19" y="6"/>
                      <a:pt x="17" y="4"/>
                    </a:cubicBezTo>
                    <a:cubicBezTo>
                      <a:pt x="17" y="3"/>
                      <a:pt x="15" y="0"/>
                      <a:pt x="14" y="1"/>
                    </a:cubicBezTo>
                    <a:lnTo>
                      <a:pt x="4" y="1"/>
                    </a:lnTo>
                    <a:close/>
                  </a:path>
                </a:pathLst>
              </a:custGeom>
              <a:solidFill>
                <a:srgbClr val="1E16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30" name="Freeform 1884">
                <a:extLst>
                  <a:ext uri="{FF2B5EF4-FFF2-40B4-BE49-F238E27FC236}">
                    <a16:creationId xmlns:a16="http://schemas.microsoft.com/office/drawing/2014/main" xmlns="" id="{79CFA43E-231D-42A9-9099-94AD52AE33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65046" y="4152693"/>
                <a:ext cx="145533" cy="320172"/>
              </a:xfrm>
              <a:custGeom>
                <a:avLst/>
                <a:gdLst>
                  <a:gd name="T0" fmla="*/ 2 w 24"/>
                  <a:gd name="T1" fmla="*/ 8 h 53"/>
                  <a:gd name="T2" fmla="*/ 2 w 24"/>
                  <a:gd name="T3" fmla="*/ 26 h 53"/>
                  <a:gd name="T4" fmla="*/ 2 w 24"/>
                  <a:gd name="T5" fmla="*/ 48 h 53"/>
                  <a:gd name="T6" fmla="*/ 10 w 24"/>
                  <a:gd name="T7" fmla="*/ 53 h 53"/>
                  <a:gd name="T8" fmla="*/ 17 w 24"/>
                  <a:gd name="T9" fmla="*/ 51 h 53"/>
                  <a:gd name="T10" fmla="*/ 18 w 24"/>
                  <a:gd name="T11" fmla="*/ 45 h 53"/>
                  <a:gd name="T12" fmla="*/ 20 w 24"/>
                  <a:gd name="T13" fmla="*/ 21 h 53"/>
                  <a:gd name="T14" fmla="*/ 23 w 24"/>
                  <a:gd name="T15" fmla="*/ 9 h 53"/>
                  <a:gd name="T16" fmla="*/ 14 w 24"/>
                  <a:gd name="T17" fmla="*/ 0 h 53"/>
                  <a:gd name="T18" fmla="*/ 2 w 24"/>
                  <a:gd name="T19" fmla="*/ 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53">
                    <a:moveTo>
                      <a:pt x="2" y="8"/>
                    </a:moveTo>
                    <a:cubicBezTo>
                      <a:pt x="3" y="14"/>
                      <a:pt x="1" y="20"/>
                      <a:pt x="2" y="26"/>
                    </a:cubicBezTo>
                    <a:cubicBezTo>
                      <a:pt x="2" y="33"/>
                      <a:pt x="0" y="41"/>
                      <a:pt x="2" y="48"/>
                    </a:cubicBezTo>
                    <a:cubicBezTo>
                      <a:pt x="3" y="50"/>
                      <a:pt x="6" y="53"/>
                      <a:pt x="10" y="53"/>
                    </a:cubicBezTo>
                    <a:cubicBezTo>
                      <a:pt x="12" y="53"/>
                      <a:pt x="17" y="53"/>
                      <a:pt x="17" y="51"/>
                    </a:cubicBezTo>
                    <a:cubicBezTo>
                      <a:pt x="17" y="49"/>
                      <a:pt x="18" y="47"/>
                      <a:pt x="18" y="45"/>
                    </a:cubicBezTo>
                    <a:cubicBezTo>
                      <a:pt x="18" y="43"/>
                      <a:pt x="20" y="27"/>
                      <a:pt x="20" y="21"/>
                    </a:cubicBezTo>
                    <a:cubicBezTo>
                      <a:pt x="21" y="17"/>
                      <a:pt x="21" y="13"/>
                      <a:pt x="23" y="9"/>
                    </a:cubicBezTo>
                    <a:cubicBezTo>
                      <a:pt x="23" y="9"/>
                      <a:pt x="24" y="0"/>
                      <a:pt x="14" y="0"/>
                    </a:cubicBezTo>
                    <a:cubicBezTo>
                      <a:pt x="5" y="0"/>
                      <a:pt x="2" y="7"/>
                      <a:pt x="2" y="8"/>
                    </a:cubicBezTo>
                    <a:close/>
                  </a:path>
                </a:pathLst>
              </a:custGeom>
              <a:solidFill>
                <a:srgbClr val="1365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31" name="Freeform 1885">
                <a:extLst>
                  <a:ext uri="{FF2B5EF4-FFF2-40B4-BE49-F238E27FC236}">
                    <a16:creationId xmlns:a16="http://schemas.microsoft.com/office/drawing/2014/main" xmlns="" id="{30723222-F30D-40C1-AA4D-182C09DD90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41760" y="4382634"/>
                <a:ext cx="133890" cy="331815"/>
              </a:xfrm>
              <a:custGeom>
                <a:avLst/>
                <a:gdLst>
                  <a:gd name="T0" fmla="*/ 4 w 22"/>
                  <a:gd name="T1" fmla="*/ 14 h 55"/>
                  <a:gd name="T2" fmla="*/ 5 w 22"/>
                  <a:gd name="T3" fmla="*/ 3 h 55"/>
                  <a:gd name="T4" fmla="*/ 21 w 22"/>
                  <a:gd name="T5" fmla="*/ 9 h 55"/>
                  <a:gd name="T6" fmla="*/ 17 w 22"/>
                  <a:gd name="T7" fmla="*/ 49 h 55"/>
                  <a:gd name="T8" fmla="*/ 17 w 22"/>
                  <a:gd name="T9" fmla="*/ 51 h 55"/>
                  <a:gd name="T10" fmla="*/ 16 w 22"/>
                  <a:gd name="T11" fmla="*/ 53 h 55"/>
                  <a:gd name="T12" fmla="*/ 13 w 22"/>
                  <a:gd name="T13" fmla="*/ 55 h 55"/>
                  <a:gd name="T14" fmla="*/ 4 w 22"/>
                  <a:gd name="T15" fmla="*/ 52 h 55"/>
                  <a:gd name="T16" fmla="*/ 4 w 22"/>
                  <a:gd name="T17" fmla="*/ 1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55">
                    <a:moveTo>
                      <a:pt x="4" y="14"/>
                    </a:moveTo>
                    <a:cubicBezTo>
                      <a:pt x="5" y="10"/>
                      <a:pt x="5" y="7"/>
                      <a:pt x="5" y="3"/>
                    </a:cubicBezTo>
                    <a:cubicBezTo>
                      <a:pt x="5" y="0"/>
                      <a:pt x="22" y="1"/>
                      <a:pt x="21" y="9"/>
                    </a:cubicBezTo>
                    <a:cubicBezTo>
                      <a:pt x="21" y="9"/>
                      <a:pt x="16" y="40"/>
                      <a:pt x="17" y="49"/>
                    </a:cubicBezTo>
                    <a:cubicBezTo>
                      <a:pt x="17" y="51"/>
                      <a:pt x="17" y="51"/>
                      <a:pt x="17" y="51"/>
                    </a:cubicBezTo>
                    <a:cubicBezTo>
                      <a:pt x="17" y="51"/>
                      <a:pt x="17" y="52"/>
                      <a:pt x="16" y="53"/>
                    </a:cubicBezTo>
                    <a:cubicBezTo>
                      <a:pt x="16" y="53"/>
                      <a:pt x="15" y="54"/>
                      <a:pt x="13" y="55"/>
                    </a:cubicBezTo>
                    <a:cubicBezTo>
                      <a:pt x="10" y="55"/>
                      <a:pt x="6" y="55"/>
                      <a:pt x="4" y="52"/>
                    </a:cubicBezTo>
                    <a:cubicBezTo>
                      <a:pt x="0" y="47"/>
                      <a:pt x="1" y="26"/>
                      <a:pt x="4" y="14"/>
                    </a:cubicBezTo>
                    <a:close/>
                  </a:path>
                </a:pathLst>
              </a:custGeom>
              <a:solidFill>
                <a:srgbClr val="1365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32" name="Freeform 1886">
                <a:extLst>
                  <a:ext uri="{FF2B5EF4-FFF2-40B4-BE49-F238E27FC236}">
                    <a16:creationId xmlns:a16="http://schemas.microsoft.com/office/drawing/2014/main" xmlns="" id="{80DB8C46-7B5E-4B6B-9E8C-BCA48E40FF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41760" y="3675345"/>
                <a:ext cx="291066" cy="561758"/>
              </a:xfrm>
              <a:custGeom>
                <a:avLst/>
                <a:gdLst>
                  <a:gd name="T0" fmla="*/ 19 w 48"/>
                  <a:gd name="T1" fmla="*/ 5 h 93"/>
                  <a:gd name="T2" fmla="*/ 4 w 48"/>
                  <a:gd name="T3" fmla="*/ 15 h 93"/>
                  <a:gd name="T4" fmla="*/ 0 w 48"/>
                  <a:gd name="T5" fmla="*/ 29 h 93"/>
                  <a:gd name="T6" fmla="*/ 6 w 48"/>
                  <a:gd name="T7" fmla="*/ 60 h 93"/>
                  <a:gd name="T8" fmla="*/ 6 w 48"/>
                  <a:gd name="T9" fmla="*/ 74 h 93"/>
                  <a:gd name="T10" fmla="*/ 5 w 48"/>
                  <a:gd name="T11" fmla="*/ 88 h 93"/>
                  <a:gd name="T12" fmla="*/ 22 w 48"/>
                  <a:gd name="T13" fmla="*/ 92 h 93"/>
                  <a:gd name="T14" fmla="*/ 40 w 48"/>
                  <a:gd name="T15" fmla="*/ 81 h 93"/>
                  <a:gd name="T16" fmla="*/ 39 w 48"/>
                  <a:gd name="T17" fmla="*/ 32 h 93"/>
                  <a:gd name="T18" fmla="*/ 42 w 48"/>
                  <a:gd name="T19" fmla="*/ 2 h 93"/>
                  <a:gd name="T20" fmla="*/ 35 w 48"/>
                  <a:gd name="T21" fmla="*/ 0 h 93"/>
                  <a:gd name="T22" fmla="*/ 19 w 48"/>
                  <a:gd name="T23" fmla="*/ 5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8" h="93">
                    <a:moveTo>
                      <a:pt x="19" y="5"/>
                    </a:moveTo>
                    <a:cubicBezTo>
                      <a:pt x="18" y="5"/>
                      <a:pt x="8" y="10"/>
                      <a:pt x="4" y="15"/>
                    </a:cubicBezTo>
                    <a:cubicBezTo>
                      <a:pt x="0" y="19"/>
                      <a:pt x="0" y="27"/>
                      <a:pt x="0" y="29"/>
                    </a:cubicBezTo>
                    <a:cubicBezTo>
                      <a:pt x="0" y="32"/>
                      <a:pt x="5" y="55"/>
                      <a:pt x="6" y="60"/>
                    </a:cubicBezTo>
                    <a:cubicBezTo>
                      <a:pt x="7" y="65"/>
                      <a:pt x="6" y="70"/>
                      <a:pt x="6" y="74"/>
                    </a:cubicBezTo>
                    <a:cubicBezTo>
                      <a:pt x="6" y="77"/>
                      <a:pt x="5" y="86"/>
                      <a:pt x="5" y="88"/>
                    </a:cubicBezTo>
                    <a:cubicBezTo>
                      <a:pt x="6" y="93"/>
                      <a:pt x="20" y="92"/>
                      <a:pt x="22" y="92"/>
                    </a:cubicBezTo>
                    <a:cubicBezTo>
                      <a:pt x="30" y="91"/>
                      <a:pt x="40" y="85"/>
                      <a:pt x="40" y="81"/>
                    </a:cubicBezTo>
                    <a:cubicBezTo>
                      <a:pt x="37" y="70"/>
                      <a:pt x="38" y="36"/>
                      <a:pt x="39" y="32"/>
                    </a:cubicBezTo>
                    <a:cubicBezTo>
                      <a:pt x="40" y="28"/>
                      <a:pt x="48" y="7"/>
                      <a:pt x="42" y="2"/>
                    </a:cubicBezTo>
                    <a:cubicBezTo>
                      <a:pt x="40" y="1"/>
                      <a:pt x="37" y="0"/>
                      <a:pt x="35" y="0"/>
                    </a:cubicBezTo>
                    <a:cubicBezTo>
                      <a:pt x="28" y="0"/>
                      <a:pt x="20" y="5"/>
                      <a:pt x="19" y="5"/>
                    </a:cubicBezTo>
                    <a:close/>
                  </a:path>
                </a:pathLst>
              </a:custGeom>
              <a:solidFill>
                <a:srgbClr val="1976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33" name="Freeform 1887">
                <a:extLst>
                  <a:ext uri="{FF2B5EF4-FFF2-40B4-BE49-F238E27FC236}">
                    <a16:creationId xmlns:a16="http://schemas.microsoft.com/office/drawing/2014/main" xmlns="" id="{170270F3-0DEB-4B39-B7D6-2541506B5D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02885" y="3669524"/>
                <a:ext cx="180461" cy="145533"/>
              </a:xfrm>
              <a:custGeom>
                <a:avLst/>
                <a:gdLst>
                  <a:gd name="T0" fmla="*/ 14 w 30"/>
                  <a:gd name="T1" fmla="*/ 2 h 24"/>
                  <a:gd name="T2" fmla="*/ 26 w 30"/>
                  <a:gd name="T3" fmla="*/ 7 h 24"/>
                  <a:gd name="T4" fmla="*/ 29 w 30"/>
                  <a:gd name="T5" fmla="*/ 12 h 24"/>
                  <a:gd name="T6" fmla="*/ 26 w 30"/>
                  <a:gd name="T7" fmla="*/ 11 h 24"/>
                  <a:gd name="T8" fmla="*/ 25 w 30"/>
                  <a:gd name="T9" fmla="*/ 24 h 24"/>
                  <a:gd name="T10" fmla="*/ 11 w 30"/>
                  <a:gd name="T11" fmla="*/ 17 h 24"/>
                  <a:gd name="T12" fmla="*/ 10 w 30"/>
                  <a:gd name="T13" fmla="*/ 23 h 24"/>
                  <a:gd name="T14" fmla="*/ 2 w 30"/>
                  <a:gd name="T15" fmla="*/ 9 h 24"/>
                  <a:gd name="T16" fmla="*/ 14 w 30"/>
                  <a:gd name="T17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24">
                    <a:moveTo>
                      <a:pt x="14" y="2"/>
                    </a:moveTo>
                    <a:cubicBezTo>
                      <a:pt x="14" y="3"/>
                      <a:pt x="21" y="2"/>
                      <a:pt x="26" y="7"/>
                    </a:cubicBezTo>
                    <a:cubicBezTo>
                      <a:pt x="30" y="12"/>
                      <a:pt x="29" y="12"/>
                      <a:pt x="29" y="12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6" y="11"/>
                      <a:pt x="26" y="22"/>
                      <a:pt x="25" y="24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0" y="12"/>
                      <a:pt x="2" y="9"/>
                    </a:cubicBezTo>
                    <a:cubicBezTo>
                      <a:pt x="5" y="3"/>
                      <a:pt x="12" y="0"/>
                      <a:pt x="14" y="2"/>
                    </a:cubicBezTo>
                    <a:close/>
                  </a:path>
                </a:pathLst>
              </a:custGeom>
              <a:solidFill>
                <a:srgbClr val="228F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34" name="Freeform 1888">
                <a:extLst>
                  <a:ext uri="{FF2B5EF4-FFF2-40B4-BE49-F238E27FC236}">
                    <a16:creationId xmlns:a16="http://schemas.microsoft.com/office/drawing/2014/main" xmlns="" id="{3C0F1B11-EE4E-4CAF-AD1D-03DBDED703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14528" y="3692809"/>
                <a:ext cx="139711" cy="128069"/>
              </a:xfrm>
              <a:custGeom>
                <a:avLst/>
                <a:gdLst>
                  <a:gd name="T0" fmla="*/ 16 w 23"/>
                  <a:gd name="T1" fmla="*/ 0 h 21"/>
                  <a:gd name="T2" fmla="*/ 22 w 23"/>
                  <a:gd name="T3" fmla="*/ 9 h 21"/>
                  <a:gd name="T4" fmla="*/ 21 w 23"/>
                  <a:gd name="T5" fmla="*/ 21 h 21"/>
                  <a:gd name="T6" fmla="*/ 8 w 23"/>
                  <a:gd name="T7" fmla="*/ 10 h 21"/>
                  <a:gd name="T8" fmla="*/ 8 w 23"/>
                  <a:gd name="T9" fmla="*/ 1 h 21"/>
                  <a:gd name="T10" fmla="*/ 16 w 23"/>
                  <a:gd name="T1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21">
                    <a:moveTo>
                      <a:pt x="16" y="0"/>
                    </a:moveTo>
                    <a:cubicBezTo>
                      <a:pt x="16" y="0"/>
                      <a:pt x="21" y="2"/>
                      <a:pt x="22" y="9"/>
                    </a:cubicBezTo>
                    <a:cubicBezTo>
                      <a:pt x="23" y="16"/>
                      <a:pt x="21" y="21"/>
                      <a:pt x="21" y="21"/>
                    </a:cubicBezTo>
                    <a:cubicBezTo>
                      <a:pt x="21" y="21"/>
                      <a:pt x="14" y="14"/>
                      <a:pt x="8" y="10"/>
                    </a:cubicBezTo>
                    <a:cubicBezTo>
                      <a:pt x="7" y="9"/>
                      <a:pt x="0" y="4"/>
                      <a:pt x="8" y="1"/>
                    </a:cubicBez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E6C2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35" name="Freeform 1889">
                <a:extLst>
                  <a:ext uri="{FF2B5EF4-FFF2-40B4-BE49-F238E27FC236}">
                    <a16:creationId xmlns:a16="http://schemas.microsoft.com/office/drawing/2014/main" xmlns="" id="{A01C7885-A646-4589-BA35-52B9877CB5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64008" y="3724826"/>
                <a:ext cx="90231" cy="96053"/>
              </a:xfrm>
              <a:custGeom>
                <a:avLst/>
                <a:gdLst>
                  <a:gd name="T0" fmla="*/ 0 w 15"/>
                  <a:gd name="T1" fmla="*/ 5 h 16"/>
                  <a:gd name="T2" fmla="*/ 8 w 15"/>
                  <a:gd name="T3" fmla="*/ 4 h 16"/>
                  <a:gd name="T4" fmla="*/ 13 w 15"/>
                  <a:gd name="T5" fmla="*/ 0 h 16"/>
                  <a:gd name="T6" fmla="*/ 13 w 15"/>
                  <a:gd name="T7" fmla="*/ 0 h 16"/>
                  <a:gd name="T8" fmla="*/ 13 w 15"/>
                  <a:gd name="T9" fmla="*/ 0 h 16"/>
                  <a:gd name="T10" fmla="*/ 13 w 15"/>
                  <a:gd name="T11" fmla="*/ 0 h 16"/>
                  <a:gd name="T12" fmla="*/ 13 w 15"/>
                  <a:gd name="T13" fmla="*/ 1 h 16"/>
                  <a:gd name="T14" fmla="*/ 13 w 15"/>
                  <a:gd name="T15" fmla="*/ 1 h 16"/>
                  <a:gd name="T16" fmla="*/ 13 w 15"/>
                  <a:gd name="T17" fmla="*/ 1 h 16"/>
                  <a:gd name="T18" fmla="*/ 13 w 15"/>
                  <a:gd name="T19" fmla="*/ 1 h 16"/>
                  <a:gd name="T20" fmla="*/ 13 w 15"/>
                  <a:gd name="T21" fmla="*/ 2 h 16"/>
                  <a:gd name="T22" fmla="*/ 13 w 15"/>
                  <a:gd name="T23" fmla="*/ 2 h 16"/>
                  <a:gd name="T24" fmla="*/ 14 w 15"/>
                  <a:gd name="T25" fmla="*/ 2 h 16"/>
                  <a:gd name="T26" fmla="*/ 14 w 15"/>
                  <a:gd name="T27" fmla="*/ 2 h 16"/>
                  <a:gd name="T28" fmla="*/ 14 w 15"/>
                  <a:gd name="T29" fmla="*/ 3 h 16"/>
                  <a:gd name="T30" fmla="*/ 14 w 15"/>
                  <a:gd name="T31" fmla="*/ 3 h 16"/>
                  <a:gd name="T32" fmla="*/ 14 w 15"/>
                  <a:gd name="T33" fmla="*/ 4 h 16"/>
                  <a:gd name="T34" fmla="*/ 14 w 15"/>
                  <a:gd name="T35" fmla="*/ 4 h 16"/>
                  <a:gd name="T36" fmla="*/ 13 w 15"/>
                  <a:gd name="T37" fmla="*/ 16 h 16"/>
                  <a:gd name="T38" fmla="*/ 13 w 15"/>
                  <a:gd name="T39" fmla="*/ 16 h 16"/>
                  <a:gd name="T40" fmla="*/ 0 w 15"/>
                  <a:gd name="T41" fmla="*/ 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" h="16">
                    <a:moveTo>
                      <a:pt x="0" y="5"/>
                    </a:moveTo>
                    <a:cubicBezTo>
                      <a:pt x="3" y="5"/>
                      <a:pt x="6" y="5"/>
                      <a:pt x="8" y="4"/>
                    </a:cubicBezTo>
                    <a:cubicBezTo>
                      <a:pt x="11" y="3"/>
                      <a:pt x="12" y="1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5" y="11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6" y="9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36" name="Freeform 1890">
                <a:extLst>
                  <a:ext uri="{FF2B5EF4-FFF2-40B4-BE49-F238E27FC236}">
                    <a16:creationId xmlns:a16="http://schemas.microsoft.com/office/drawing/2014/main" xmlns="" id="{2AC2D689-C0A2-4079-BC19-5263D470AF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43634" y="3634596"/>
                <a:ext cx="78589" cy="113517"/>
              </a:xfrm>
              <a:custGeom>
                <a:avLst/>
                <a:gdLst>
                  <a:gd name="T0" fmla="*/ 1 w 13"/>
                  <a:gd name="T1" fmla="*/ 0 h 19"/>
                  <a:gd name="T2" fmla="*/ 1 w 13"/>
                  <a:gd name="T3" fmla="*/ 9 h 19"/>
                  <a:gd name="T4" fmla="*/ 0 w 13"/>
                  <a:gd name="T5" fmla="*/ 13 h 19"/>
                  <a:gd name="T6" fmla="*/ 5 w 13"/>
                  <a:gd name="T7" fmla="*/ 18 h 19"/>
                  <a:gd name="T8" fmla="*/ 12 w 13"/>
                  <a:gd name="T9" fmla="*/ 15 h 19"/>
                  <a:gd name="T10" fmla="*/ 12 w 13"/>
                  <a:gd name="T11" fmla="*/ 9 h 19"/>
                  <a:gd name="T12" fmla="*/ 9 w 13"/>
                  <a:gd name="T13" fmla="*/ 4 h 19"/>
                  <a:gd name="T14" fmla="*/ 1 w 13"/>
                  <a:gd name="T1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9">
                    <a:moveTo>
                      <a:pt x="1" y="0"/>
                    </a:moveTo>
                    <a:cubicBezTo>
                      <a:pt x="1" y="3"/>
                      <a:pt x="1" y="5"/>
                      <a:pt x="1" y="9"/>
                    </a:cubicBezTo>
                    <a:cubicBezTo>
                      <a:pt x="1" y="10"/>
                      <a:pt x="0" y="12"/>
                      <a:pt x="0" y="13"/>
                    </a:cubicBezTo>
                    <a:cubicBezTo>
                      <a:pt x="0" y="16"/>
                      <a:pt x="3" y="18"/>
                      <a:pt x="5" y="18"/>
                    </a:cubicBezTo>
                    <a:cubicBezTo>
                      <a:pt x="7" y="19"/>
                      <a:pt x="13" y="17"/>
                      <a:pt x="12" y="15"/>
                    </a:cubicBezTo>
                    <a:cubicBezTo>
                      <a:pt x="12" y="13"/>
                      <a:pt x="12" y="11"/>
                      <a:pt x="12" y="9"/>
                    </a:cubicBezTo>
                    <a:cubicBezTo>
                      <a:pt x="11" y="7"/>
                      <a:pt x="9" y="6"/>
                      <a:pt x="9" y="4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E6C2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37" name="Freeform 1891">
                <a:extLst>
                  <a:ext uri="{FF2B5EF4-FFF2-40B4-BE49-F238E27FC236}">
                    <a16:creationId xmlns:a16="http://schemas.microsoft.com/office/drawing/2014/main" xmlns="" id="{ED390934-8D53-4C07-B63A-84130A16F0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31992" y="3523991"/>
                <a:ext cx="128069" cy="183372"/>
              </a:xfrm>
              <a:custGeom>
                <a:avLst/>
                <a:gdLst>
                  <a:gd name="T0" fmla="*/ 20 w 21"/>
                  <a:gd name="T1" fmla="*/ 4 h 30"/>
                  <a:gd name="T2" fmla="*/ 20 w 21"/>
                  <a:gd name="T3" fmla="*/ 10 h 30"/>
                  <a:gd name="T4" fmla="*/ 20 w 21"/>
                  <a:gd name="T5" fmla="*/ 17 h 30"/>
                  <a:gd name="T6" fmla="*/ 19 w 21"/>
                  <a:gd name="T7" fmla="*/ 23 h 30"/>
                  <a:gd name="T8" fmla="*/ 17 w 21"/>
                  <a:gd name="T9" fmla="*/ 28 h 30"/>
                  <a:gd name="T10" fmla="*/ 6 w 21"/>
                  <a:gd name="T11" fmla="*/ 27 h 30"/>
                  <a:gd name="T12" fmla="*/ 2 w 21"/>
                  <a:gd name="T13" fmla="*/ 17 h 30"/>
                  <a:gd name="T14" fmla="*/ 7 w 21"/>
                  <a:gd name="T15" fmla="*/ 2 h 30"/>
                  <a:gd name="T16" fmla="*/ 17 w 21"/>
                  <a:gd name="T17" fmla="*/ 1 h 30"/>
                  <a:gd name="T18" fmla="*/ 20 w 21"/>
                  <a:gd name="T19" fmla="*/ 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30">
                    <a:moveTo>
                      <a:pt x="20" y="4"/>
                    </a:moveTo>
                    <a:cubicBezTo>
                      <a:pt x="20" y="6"/>
                      <a:pt x="20" y="8"/>
                      <a:pt x="20" y="10"/>
                    </a:cubicBezTo>
                    <a:cubicBezTo>
                      <a:pt x="20" y="11"/>
                      <a:pt x="20" y="14"/>
                      <a:pt x="20" y="17"/>
                    </a:cubicBezTo>
                    <a:cubicBezTo>
                      <a:pt x="21" y="19"/>
                      <a:pt x="20" y="21"/>
                      <a:pt x="19" y="23"/>
                    </a:cubicBezTo>
                    <a:cubicBezTo>
                      <a:pt x="19" y="25"/>
                      <a:pt x="19" y="27"/>
                      <a:pt x="17" y="28"/>
                    </a:cubicBezTo>
                    <a:cubicBezTo>
                      <a:pt x="14" y="30"/>
                      <a:pt x="10" y="28"/>
                      <a:pt x="6" y="27"/>
                    </a:cubicBezTo>
                    <a:cubicBezTo>
                      <a:pt x="2" y="25"/>
                      <a:pt x="3" y="20"/>
                      <a:pt x="2" y="17"/>
                    </a:cubicBezTo>
                    <a:cubicBezTo>
                      <a:pt x="0" y="12"/>
                      <a:pt x="1" y="4"/>
                      <a:pt x="7" y="2"/>
                    </a:cubicBezTo>
                    <a:cubicBezTo>
                      <a:pt x="10" y="1"/>
                      <a:pt x="14" y="0"/>
                      <a:pt x="17" y="1"/>
                    </a:cubicBezTo>
                    <a:cubicBezTo>
                      <a:pt x="18" y="2"/>
                      <a:pt x="20" y="2"/>
                      <a:pt x="20" y="4"/>
                    </a:cubicBezTo>
                    <a:close/>
                  </a:path>
                </a:pathLst>
              </a:custGeom>
              <a:solidFill>
                <a:srgbClr val="FED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38" name="Freeform 1893">
                <a:extLst>
                  <a:ext uri="{FF2B5EF4-FFF2-40B4-BE49-F238E27FC236}">
                    <a16:creationId xmlns:a16="http://schemas.microsoft.com/office/drawing/2014/main" xmlns="" id="{06E879AD-F893-4F64-9B7A-86D2AAF715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31992" y="3608399"/>
                <a:ext cx="32018" cy="43661"/>
              </a:xfrm>
              <a:custGeom>
                <a:avLst/>
                <a:gdLst>
                  <a:gd name="T0" fmla="*/ 1 w 5"/>
                  <a:gd name="T1" fmla="*/ 4 h 7"/>
                  <a:gd name="T2" fmla="*/ 4 w 5"/>
                  <a:gd name="T3" fmla="*/ 7 h 7"/>
                  <a:gd name="T4" fmla="*/ 4 w 5"/>
                  <a:gd name="T5" fmla="*/ 3 h 7"/>
                  <a:gd name="T6" fmla="*/ 1 w 5"/>
                  <a:gd name="T7" fmla="*/ 0 h 7"/>
                  <a:gd name="T8" fmla="*/ 1 w 5"/>
                  <a:gd name="T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1" y="4"/>
                    </a:moveTo>
                    <a:cubicBezTo>
                      <a:pt x="1" y="6"/>
                      <a:pt x="3" y="7"/>
                      <a:pt x="4" y="7"/>
                    </a:cubicBezTo>
                    <a:cubicBezTo>
                      <a:pt x="4" y="7"/>
                      <a:pt x="5" y="5"/>
                      <a:pt x="4" y="3"/>
                    </a:cubicBezTo>
                    <a:cubicBezTo>
                      <a:pt x="4" y="1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4"/>
                    </a:cubicBezTo>
                    <a:close/>
                  </a:path>
                </a:pathLst>
              </a:custGeom>
              <a:solidFill>
                <a:srgbClr val="FED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39" name="Freeform 1894">
                <a:extLst>
                  <a:ext uri="{FF2B5EF4-FFF2-40B4-BE49-F238E27FC236}">
                    <a16:creationId xmlns:a16="http://schemas.microsoft.com/office/drawing/2014/main" xmlns="" id="{D494BCC9-A228-496A-8E94-C40E9D44BE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22221" y="3809236"/>
                <a:ext cx="381297" cy="224121"/>
              </a:xfrm>
              <a:custGeom>
                <a:avLst/>
                <a:gdLst>
                  <a:gd name="T0" fmla="*/ 65 w 131"/>
                  <a:gd name="T1" fmla="*/ 0 h 77"/>
                  <a:gd name="T2" fmla="*/ 131 w 131"/>
                  <a:gd name="T3" fmla="*/ 37 h 77"/>
                  <a:gd name="T4" fmla="*/ 65 w 131"/>
                  <a:gd name="T5" fmla="*/ 77 h 77"/>
                  <a:gd name="T6" fmla="*/ 0 w 131"/>
                  <a:gd name="T7" fmla="*/ 37 h 77"/>
                  <a:gd name="T8" fmla="*/ 65 w 131"/>
                  <a:gd name="T9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77">
                    <a:moveTo>
                      <a:pt x="65" y="0"/>
                    </a:moveTo>
                    <a:lnTo>
                      <a:pt x="131" y="37"/>
                    </a:lnTo>
                    <a:lnTo>
                      <a:pt x="65" y="77"/>
                    </a:lnTo>
                    <a:lnTo>
                      <a:pt x="0" y="37"/>
                    </a:lnTo>
                    <a:lnTo>
                      <a:pt x="65" y="0"/>
                    </a:lnTo>
                    <a:close/>
                  </a:path>
                </a:pathLst>
              </a:custGeom>
              <a:solidFill>
                <a:srgbClr val="FCD4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40" name="Freeform 1895">
                <a:extLst>
                  <a:ext uri="{FF2B5EF4-FFF2-40B4-BE49-F238E27FC236}">
                    <a16:creationId xmlns:a16="http://schemas.microsoft.com/office/drawing/2014/main" xmlns="" id="{5AD13CF8-FA03-47A2-9142-7ECD683AB2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22221" y="3916929"/>
                <a:ext cx="189194" cy="331815"/>
              </a:xfrm>
              <a:custGeom>
                <a:avLst/>
                <a:gdLst>
                  <a:gd name="T0" fmla="*/ 65 w 65"/>
                  <a:gd name="T1" fmla="*/ 40 h 114"/>
                  <a:gd name="T2" fmla="*/ 65 w 65"/>
                  <a:gd name="T3" fmla="*/ 114 h 114"/>
                  <a:gd name="T4" fmla="*/ 0 w 65"/>
                  <a:gd name="T5" fmla="*/ 77 h 114"/>
                  <a:gd name="T6" fmla="*/ 0 w 65"/>
                  <a:gd name="T7" fmla="*/ 0 h 114"/>
                  <a:gd name="T8" fmla="*/ 65 w 65"/>
                  <a:gd name="T9" fmla="*/ 4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14">
                    <a:moveTo>
                      <a:pt x="65" y="40"/>
                    </a:moveTo>
                    <a:lnTo>
                      <a:pt x="65" y="114"/>
                    </a:lnTo>
                    <a:lnTo>
                      <a:pt x="0" y="77"/>
                    </a:lnTo>
                    <a:lnTo>
                      <a:pt x="0" y="0"/>
                    </a:lnTo>
                    <a:lnTo>
                      <a:pt x="65" y="40"/>
                    </a:lnTo>
                    <a:close/>
                  </a:path>
                </a:pathLst>
              </a:custGeom>
              <a:solidFill>
                <a:srgbClr val="F5B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41" name="Freeform 1896">
                <a:extLst>
                  <a:ext uri="{FF2B5EF4-FFF2-40B4-BE49-F238E27FC236}">
                    <a16:creationId xmlns:a16="http://schemas.microsoft.com/office/drawing/2014/main" xmlns="" id="{82ADF5BA-6F7C-426A-8373-7D659C73E7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11415" y="3916929"/>
                <a:ext cx="192103" cy="331815"/>
              </a:xfrm>
              <a:custGeom>
                <a:avLst/>
                <a:gdLst>
                  <a:gd name="T0" fmla="*/ 0 w 66"/>
                  <a:gd name="T1" fmla="*/ 40 h 114"/>
                  <a:gd name="T2" fmla="*/ 0 w 66"/>
                  <a:gd name="T3" fmla="*/ 114 h 114"/>
                  <a:gd name="T4" fmla="*/ 66 w 66"/>
                  <a:gd name="T5" fmla="*/ 77 h 114"/>
                  <a:gd name="T6" fmla="*/ 66 w 66"/>
                  <a:gd name="T7" fmla="*/ 0 h 114"/>
                  <a:gd name="T8" fmla="*/ 0 w 66"/>
                  <a:gd name="T9" fmla="*/ 4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114">
                    <a:moveTo>
                      <a:pt x="0" y="40"/>
                    </a:moveTo>
                    <a:lnTo>
                      <a:pt x="0" y="114"/>
                    </a:lnTo>
                    <a:lnTo>
                      <a:pt x="66" y="77"/>
                    </a:lnTo>
                    <a:lnTo>
                      <a:pt x="66" y="0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FFCF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42" name="Freeform 1897">
                <a:extLst>
                  <a:ext uri="{FF2B5EF4-FFF2-40B4-BE49-F238E27FC236}">
                    <a16:creationId xmlns:a16="http://schemas.microsoft.com/office/drawing/2014/main" xmlns="" id="{BE42E92F-B648-4D1D-9DB3-2D22FB25AE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41760" y="3759753"/>
                <a:ext cx="139711" cy="296887"/>
              </a:xfrm>
              <a:custGeom>
                <a:avLst/>
                <a:gdLst>
                  <a:gd name="T0" fmla="*/ 3 w 23"/>
                  <a:gd name="T1" fmla="*/ 18 h 49"/>
                  <a:gd name="T2" fmla="*/ 19 w 23"/>
                  <a:gd name="T3" fmla="*/ 48 h 49"/>
                  <a:gd name="T4" fmla="*/ 21 w 23"/>
                  <a:gd name="T5" fmla="*/ 36 h 49"/>
                  <a:gd name="T6" fmla="*/ 16 w 23"/>
                  <a:gd name="T7" fmla="*/ 13 h 49"/>
                  <a:gd name="T8" fmla="*/ 6 w 23"/>
                  <a:gd name="T9" fmla="*/ 1 h 49"/>
                  <a:gd name="T10" fmla="*/ 3 w 23"/>
                  <a:gd name="T11" fmla="*/ 1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49">
                    <a:moveTo>
                      <a:pt x="3" y="18"/>
                    </a:moveTo>
                    <a:cubicBezTo>
                      <a:pt x="7" y="29"/>
                      <a:pt x="15" y="49"/>
                      <a:pt x="19" y="48"/>
                    </a:cubicBezTo>
                    <a:cubicBezTo>
                      <a:pt x="21" y="48"/>
                      <a:pt x="23" y="40"/>
                      <a:pt x="21" y="36"/>
                    </a:cubicBezTo>
                    <a:cubicBezTo>
                      <a:pt x="18" y="28"/>
                      <a:pt x="19" y="20"/>
                      <a:pt x="16" y="13"/>
                    </a:cubicBezTo>
                    <a:cubicBezTo>
                      <a:pt x="13" y="1"/>
                      <a:pt x="10" y="0"/>
                      <a:pt x="6" y="1"/>
                    </a:cubicBezTo>
                    <a:cubicBezTo>
                      <a:pt x="2" y="3"/>
                      <a:pt x="0" y="7"/>
                      <a:pt x="3" y="18"/>
                    </a:cubicBezTo>
                    <a:close/>
                  </a:path>
                </a:pathLst>
              </a:custGeom>
              <a:solidFill>
                <a:srgbClr val="228F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43" name="Freeform 1898">
                <a:extLst>
                  <a:ext uri="{FF2B5EF4-FFF2-40B4-BE49-F238E27FC236}">
                    <a16:creationId xmlns:a16="http://schemas.microsoft.com/office/drawing/2014/main" xmlns="" id="{937DEA8E-40E6-4294-8F8A-E96B131DD7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14528" y="3966411"/>
                <a:ext cx="200836" cy="224121"/>
              </a:xfrm>
              <a:custGeom>
                <a:avLst/>
                <a:gdLst>
                  <a:gd name="T0" fmla="*/ 5 w 33"/>
                  <a:gd name="T1" fmla="*/ 14 h 37"/>
                  <a:gd name="T2" fmla="*/ 28 w 33"/>
                  <a:gd name="T3" fmla="*/ 34 h 37"/>
                  <a:gd name="T4" fmla="*/ 31 w 33"/>
                  <a:gd name="T5" fmla="*/ 28 h 37"/>
                  <a:gd name="T6" fmla="*/ 13 w 33"/>
                  <a:gd name="T7" fmla="*/ 5 h 37"/>
                  <a:gd name="T8" fmla="*/ 3 w 33"/>
                  <a:gd name="T9" fmla="*/ 3 h 37"/>
                  <a:gd name="T10" fmla="*/ 5 w 33"/>
                  <a:gd name="T11" fmla="*/ 1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7">
                    <a:moveTo>
                      <a:pt x="5" y="14"/>
                    </a:moveTo>
                    <a:cubicBezTo>
                      <a:pt x="11" y="23"/>
                      <a:pt x="25" y="37"/>
                      <a:pt x="28" y="34"/>
                    </a:cubicBezTo>
                    <a:cubicBezTo>
                      <a:pt x="29" y="34"/>
                      <a:pt x="33" y="31"/>
                      <a:pt x="31" y="28"/>
                    </a:cubicBezTo>
                    <a:cubicBezTo>
                      <a:pt x="29" y="23"/>
                      <a:pt x="19" y="14"/>
                      <a:pt x="13" y="5"/>
                    </a:cubicBezTo>
                    <a:cubicBezTo>
                      <a:pt x="11" y="3"/>
                      <a:pt x="6" y="0"/>
                      <a:pt x="3" y="3"/>
                    </a:cubicBezTo>
                    <a:cubicBezTo>
                      <a:pt x="0" y="5"/>
                      <a:pt x="1" y="8"/>
                      <a:pt x="5" y="14"/>
                    </a:cubicBezTo>
                    <a:close/>
                  </a:path>
                </a:pathLst>
              </a:custGeom>
              <a:solidFill>
                <a:srgbClr val="228F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44" name="Freeform 1899">
                <a:extLst>
                  <a:ext uri="{FF2B5EF4-FFF2-40B4-BE49-F238E27FC236}">
                    <a16:creationId xmlns:a16="http://schemas.microsoft.com/office/drawing/2014/main" xmlns="" id="{BD97DA81-5BB5-4AF8-8B3B-D957F4DA2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54239" y="4135229"/>
                <a:ext cx="90231" cy="78589"/>
              </a:xfrm>
              <a:custGeom>
                <a:avLst/>
                <a:gdLst>
                  <a:gd name="T0" fmla="*/ 4 w 15"/>
                  <a:gd name="T1" fmla="*/ 0 h 13"/>
                  <a:gd name="T2" fmla="*/ 10 w 15"/>
                  <a:gd name="T3" fmla="*/ 2 h 13"/>
                  <a:gd name="T4" fmla="*/ 13 w 15"/>
                  <a:gd name="T5" fmla="*/ 4 h 13"/>
                  <a:gd name="T6" fmla="*/ 14 w 15"/>
                  <a:gd name="T7" fmla="*/ 6 h 13"/>
                  <a:gd name="T8" fmla="*/ 14 w 15"/>
                  <a:gd name="T9" fmla="*/ 7 h 13"/>
                  <a:gd name="T10" fmla="*/ 12 w 15"/>
                  <a:gd name="T11" fmla="*/ 6 h 13"/>
                  <a:gd name="T12" fmla="*/ 10 w 15"/>
                  <a:gd name="T13" fmla="*/ 5 h 13"/>
                  <a:gd name="T14" fmla="*/ 10 w 15"/>
                  <a:gd name="T15" fmla="*/ 8 h 13"/>
                  <a:gd name="T16" fmla="*/ 12 w 15"/>
                  <a:gd name="T17" fmla="*/ 12 h 13"/>
                  <a:gd name="T18" fmla="*/ 9 w 15"/>
                  <a:gd name="T19" fmla="*/ 12 h 13"/>
                  <a:gd name="T20" fmla="*/ 9 w 15"/>
                  <a:gd name="T21" fmla="*/ 13 h 13"/>
                  <a:gd name="T22" fmla="*/ 7 w 15"/>
                  <a:gd name="T23" fmla="*/ 11 h 13"/>
                  <a:gd name="T24" fmla="*/ 4 w 15"/>
                  <a:gd name="T25" fmla="*/ 11 h 13"/>
                  <a:gd name="T26" fmla="*/ 1 w 15"/>
                  <a:gd name="T27" fmla="*/ 9 h 13"/>
                  <a:gd name="T28" fmla="*/ 0 w 15"/>
                  <a:gd name="T29" fmla="*/ 5 h 13"/>
                  <a:gd name="T30" fmla="*/ 2 w 15"/>
                  <a:gd name="T31" fmla="*/ 1 h 13"/>
                  <a:gd name="T32" fmla="*/ 4 w 15"/>
                  <a:gd name="T3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" h="13">
                    <a:moveTo>
                      <a:pt x="4" y="0"/>
                    </a:moveTo>
                    <a:cubicBezTo>
                      <a:pt x="6" y="0"/>
                      <a:pt x="9" y="2"/>
                      <a:pt x="10" y="2"/>
                    </a:cubicBezTo>
                    <a:cubicBezTo>
                      <a:pt x="11" y="2"/>
                      <a:pt x="13" y="3"/>
                      <a:pt x="13" y="4"/>
                    </a:cubicBezTo>
                    <a:cubicBezTo>
                      <a:pt x="13" y="5"/>
                      <a:pt x="14" y="5"/>
                      <a:pt x="14" y="6"/>
                    </a:cubicBezTo>
                    <a:cubicBezTo>
                      <a:pt x="15" y="6"/>
                      <a:pt x="15" y="7"/>
                      <a:pt x="14" y="7"/>
                    </a:cubicBezTo>
                    <a:cubicBezTo>
                      <a:pt x="13" y="7"/>
                      <a:pt x="12" y="7"/>
                      <a:pt x="12" y="6"/>
                    </a:cubicBezTo>
                    <a:cubicBezTo>
                      <a:pt x="12" y="5"/>
                      <a:pt x="11" y="4"/>
                      <a:pt x="10" y="5"/>
                    </a:cubicBezTo>
                    <a:cubicBezTo>
                      <a:pt x="9" y="6"/>
                      <a:pt x="10" y="7"/>
                      <a:pt x="10" y="8"/>
                    </a:cubicBezTo>
                    <a:cubicBezTo>
                      <a:pt x="11" y="9"/>
                      <a:pt x="12" y="10"/>
                      <a:pt x="12" y="12"/>
                    </a:cubicBezTo>
                    <a:cubicBezTo>
                      <a:pt x="12" y="13"/>
                      <a:pt x="10" y="13"/>
                      <a:pt x="9" y="12"/>
                    </a:cubicBezTo>
                    <a:cubicBezTo>
                      <a:pt x="9" y="12"/>
                      <a:pt x="9" y="12"/>
                      <a:pt x="9" y="13"/>
                    </a:cubicBezTo>
                    <a:cubicBezTo>
                      <a:pt x="8" y="13"/>
                      <a:pt x="7" y="12"/>
                      <a:pt x="7" y="11"/>
                    </a:cubicBezTo>
                    <a:cubicBezTo>
                      <a:pt x="7" y="13"/>
                      <a:pt x="4" y="12"/>
                      <a:pt x="4" y="11"/>
                    </a:cubicBezTo>
                    <a:cubicBezTo>
                      <a:pt x="3" y="12"/>
                      <a:pt x="2" y="10"/>
                      <a:pt x="1" y="9"/>
                    </a:cubicBezTo>
                    <a:cubicBezTo>
                      <a:pt x="1" y="8"/>
                      <a:pt x="0" y="6"/>
                      <a:pt x="0" y="5"/>
                    </a:cubicBezTo>
                    <a:cubicBezTo>
                      <a:pt x="0" y="4"/>
                      <a:pt x="1" y="2"/>
                      <a:pt x="2" y="1"/>
                    </a:cubicBezTo>
                    <a:cubicBezTo>
                      <a:pt x="3" y="1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FED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45" name="Freeform 1900">
                <a:extLst>
                  <a:ext uri="{FF2B5EF4-FFF2-40B4-BE49-F238E27FC236}">
                    <a16:creationId xmlns:a16="http://schemas.microsoft.com/office/drawing/2014/main" xmlns="" id="{1C8FE1B5-2FC3-4E50-B331-F746D72AEE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08706" y="3483242"/>
                <a:ext cx="145533" cy="119338"/>
              </a:xfrm>
              <a:custGeom>
                <a:avLst/>
                <a:gdLst>
                  <a:gd name="T0" fmla="*/ 24 w 24"/>
                  <a:gd name="T1" fmla="*/ 9 h 20"/>
                  <a:gd name="T2" fmla="*/ 19 w 24"/>
                  <a:gd name="T3" fmla="*/ 2 h 20"/>
                  <a:gd name="T4" fmla="*/ 7 w 24"/>
                  <a:gd name="T5" fmla="*/ 1 h 20"/>
                  <a:gd name="T6" fmla="*/ 1 w 24"/>
                  <a:gd name="T7" fmla="*/ 7 h 20"/>
                  <a:gd name="T8" fmla="*/ 1 w 24"/>
                  <a:gd name="T9" fmla="*/ 14 h 20"/>
                  <a:gd name="T10" fmla="*/ 1 w 24"/>
                  <a:gd name="T11" fmla="*/ 14 h 20"/>
                  <a:gd name="T12" fmla="*/ 12 w 24"/>
                  <a:gd name="T13" fmla="*/ 19 h 20"/>
                  <a:gd name="T14" fmla="*/ 17 w 24"/>
                  <a:gd name="T15" fmla="*/ 18 h 20"/>
                  <a:gd name="T16" fmla="*/ 24 w 24"/>
                  <a:gd name="T17" fmla="*/ 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0">
                    <a:moveTo>
                      <a:pt x="24" y="9"/>
                    </a:moveTo>
                    <a:cubicBezTo>
                      <a:pt x="24" y="9"/>
                      <a:pt x="22" y="4"/>
                      <a:pt x="19" y="2"/>
                    </a:cubicBezTo>
                    <a:cubicBezTo>
                      <a:pt x="15" y="1"/>
                      <a:pt x="9" y="0"/>
                      <a:pt x="7" y="1"/>
                    </a:cubicBezTo>
                    <a:cubicBezTo>
                      <a:pt x="5" y="2"/>
                      <a:pt x="2" y="4"/>
                      <a:pt x="1" y="7"/>
                    </a:cubicBezTo>
                    <a:cubicBezTo>
                      <a:pt x="0" y="11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" y="16"/>
                      <a:pt x="8" y="20"/>
                      <a:pt x="12" y="19"/>
                    </a:cubicBezTo>
                    <a:cubicBezTo>
                      <a:pt x="15" y="18"/>
                      <a:pt x="17" y="18"/>
                      <a:pt x="17" y="18"/>
                    </a:cubicBezTo>
                    <a:lnTo>
                      <a:pt x="24" y="9"/>
                    </a:lnTo>
                    <a:close/>
                  </a:path>
                </a:pathLst>
              </a:custGeom>
              <a:solidFill>
                <a:srgbClr val="FFB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46" name="Freeform 1901">
                <a:extLst>
                  <a:ext uri="{FF2B5EF4-FFF2-40B4-BE49-F238E27FC236}">
                    <a16:creationId xmlns:a16="http://schemas.microsoft.com/office/drawing/2014/main" xmlns="" id="{9250E88A-B2D8-4222-AAE8-D38A568D27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69829" y="3529813"/>
                <a:ext cx="145533" cy="78589"/>
              </a:xfrm>
              <a:custGeom>
                <a:avLst/>
                <a:gdLst>
                  <a:gd name="T0" fmla="*/ 13 w 24"/>
                  <a:gd name="T1" fmla="*/ 1 h 13"/>
                  <a:gd name="T2" fmla="*/ 8 w 24"/>
                  <a:gd name="T3" fmla="*/ 3 h 13"/>
                  <a:gd name="T4" fmla="*/ 1 w 24"/>
                  <a:gd name="T5" fmla="*/ 11 h 13"/>
                  <a:gd name="T6" fmla="*/ 11 w 24"/>
                  <a:gd name="T7" fmla="*/ 12 h 13"/>
                  <a:gd name="T8" fmla="*/ 20 w 24"/>
                  <a:gd name="T9" fmla="*/ 6 h 13"/>
                  <a:gd name="T10" fmla="*/ 14 w 24"/>
                  <a:gd name="T11" fmla="*/ 1 h 13"/>
                  <a:gd name="T12" fmla="*/ 13 w 24"/>
                  <a:gd name="T13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3">
                    <a:moveTo>
                      <a:pt x="13" y="1"/>
                    </a:moveTo>
                    <a:cubicBezTo>
                      <a:pt x="13" y="1"/>
                      <a:pt x="13" y="0"/>
                      <a:pt x="8" y="3"/>
                    </a:cubicBezTo>
                    <a:cubicBezTo>
                      <a:pt x="5" y="4"/>
                      <a:pt x="0" y="10"/>
                      <a:pt x="1" y="11"/>
                    </a:cubicBezTo>
                    <a:cubicBezTo>
                      <a:pt x="3" y="13"/>
                      <a:pt x="8" y="13"/>
                      <a:pt x="11" y="12"/>
                    </a:cubicBezTo>
                    <a:cubicBezTo>
                      <a:pt x="14" y="11"/>
                      <a:pt x="15" y="5"/>
                      <a:pt x="20" y="6"/>
                    </a:cubicBezTo>
                    <a:cubicBezTo>
                      <a:pt x="24" y="6"/>
                      <a:pt x="17" y="2"/>
                      <a:pt x="14" y="1"/>
                    </a:cubicBezTo>
                    <a:lnTo>
                      <a:pt x="13" y="1"/>
                    </a:lnTo>
                    <a:close/>
                  </a:path>
                </a:pathLst>
              </a:custGeom>
              <a:solidFill>
                <a:srgbClr val="FFBF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47" name="Freeform 1904">
                <a:extLst>
                  <a:ext uri="{FF2B5EF4-FFF2-40B4-BE49-F238E27FC236}">
                    <a16:creationId xmlns:a16="http://schemas.microsoft.com/office/drawing/2014/main" xmlns="" id="{CB0C9AEC-7653-4CAC-9B8C-3F4605593B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05593" y="4219637"/>
                <a:ext cx="96053" cy="107695"/>
              </a:xfrm>
              <a:custGeom>
                <a:avLst/>
                <a:gdLst>
                  <a:gd name="T0" fmla="*/ 3 w 16"/>
                  <a:gd name="T1" fmla="*/ 10 h 18"/>
                  <a:gd name="T2" fmla="*/ 4 w 16"/>
                  <a:gd name="T3" fmla="*/ 11 h 18"/>
                  <a:gd name="T4" fmla="*/ 6 w 16"/>
                  <a:gd name="T5" fmla="*/ 13 h 18"/>
                  <a:gd name="T6" fmla="*/ 6 w 16"/>
                  <a:gd name="T7" fmla="*/ 13 h 18"/>
                  <a:gd name="T8" fmla="*/ 12 w 16"/>
                  <a:gd name="T9" fmla="*/ 18 h 18"/>
                  <a:gd name="T10" fmla="*/ 16 w 16"/>
                  <a:gd name="T11" fmla="*/ 14 h 18"/>
                  <a:gd name="T12" fmla="*/ 15 w 16"/>
                  <a:gd name="T13" fmla="*/ 9 h 18"/>
                  <a:gd name="T14" fmla="*/ 14 w 16"/>
                  <a:gd name="T15" fmla="*/ 7 h 18"/>
                  <a:gd name="T16" fmla="*/ 12 w 16"/>
                  <a:gd name="T17" fmla="*/ 5 h 18"/>
                  <a:gd name="T18" fmla="*/ 10 w 16"/>
                  <a:gd name="T19" fmla="*/ 3 h 18"/>
                  <a:gd name="T20" fmla="*/ 8 w 16"/>
                  <a:gd name="T21" fmla="*/ 3 h 18"/>
                  <a:gd name="T22" fmla="*/ 10 w 16"/>
                  <a:gd name="T23" fmla="*/ 5 h 18"/>
                  <a:gd name="T24" fmla="*/ 11 w 16"/>
                  <a:gd name="T25" fmla="*/ 7 h 18"/>
                  <a:gd name="T26" fmla="*/ 10 w 16"/>
                  <a:gd name="T27" fmla="*/ 7 h 18"/>
                  <a:gd name="T28" fmla="*/ 9 w 16"/>
                  <a:gd name="T29" fmla="*/ 6 h 18"/>
                  <a:gd name="T30" fmla="*/ 8 w 16"/>
                  <a:gd name="T31" fmla="*/ 5 h 18"/>
                  <a:gd name="T32" fmla="*/ 6 w 16"/>
                  <a:gd name="T33" fmla="*/ 4 h 18"/>
                  <a:gd name="T34" fmla="*/ 5 w 16"/>
                  <a:gd name="T35" fmla="*/ 1 h 18"/>
                  <a:gd name="T36" fmla="*/ 4 w 16"/>
                  <a:gd name="T37" fmla="*/ 1 h 18"/>
                  <a:gd name="T38" fmla="*/ 4 w 16"/>
                  <a:gd name="T39" fmla="*/ 2 h 18"/>
                  <a:gd name="T40" fmla="*/ 4 w 16"/>
                  <a:gd name="T41" fmla="*/ 3 h 18"/>
                  <a:gd name="T42" fmla="*/ 4 w 16"/>
                  <a:gd name="T43" fmla="*/ 3 h 18"/>
                  <a:gd name="T44" fmla="*/ 4 w 16"/>
                  <a:gd name="T45" fmla="*/ 3 h 18"/>
                  <a:gd name="T46" fmla="*/ 2 w 16"/>
                  <a:gd name="T47" fmla="*/ 1 h 18"/>
                  <a:gd name="T48" fmla="*/ 1 w 16"/>
                  <a:gd name="T49" fmla="*/ 2 h 18"/>
                  <a:gd name="T50" fmla="*/ 1 w 16"/>
                  <a:gd name="T51" fmla="*/ 2 h 18"/>
                  <a:gd name="T52" fmla="*/ 1 w 16"/>
                  <a:gd name="T53" fmla="*/ 2 h 18"/>
                  <a:gd name="T54" fmla="*/ 0 w 16"/>
                  <a:gd name="T55" fmla="*/ 2 h 18"/>
                  <a:gd name="T56" fmla="*/ 0 w 16"/>
                  <a:gd name="T57" fmla="*/ 3 h 18"/>
                  <a:gd name="T58" fmla="*/ 1 w 16"/>
                  <a:gd name="T59" fmla="*/ 5 h 18"/>
                  <a:gd name="T60" fmla="*/ 1 w 16"/>
                  <a:gd name="T61" fmla="*/ 6 h 18"/>
                  <a:gd name="T62" fmla="*/ 0 w 16"/>
                  <a:gd name="T63" fmla="*/ 6 h 18"/>
                  <a:gd name="T64" fmla="*/ 0 w 16"/>
                  <a:gd name="T65" fmla="*/ 6 h 18"/>
                  <a:gd name="T66" fmla="*/ 1 w 16"/>
                  <a:gd name="T67" fmla="*/ 7 h 18"/>
                  <a:gd name="T68" fmla="*/ 2 w 16"/>
                  <a:gd name="T69" fmla="*/ 9 h 18"/>
                  <a:gd name="T70" fmla="*/ 3 w 16"/>
                  <a:gd name="T71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6" h="18">
                    <a:moveTo>
                      <a:pt x="3" y="10"/>
                    </a:moveTo>
                    <a:cubicBezTo>
                      <a:pt x="4" y="10"/>
                      <a:pt x="4" y="11"/>
                      <a:pt x="4" y="11"/>
                    </a:cubicBezTo>
                    <a:cubicBezTo>
                      <a:pt x="5" y="12"/>
                      <a:pt x="5" y="12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5"/>
                      <a:pt x="11" y="16"/>
                      <a:pt x="12" y="18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3"/>
                      <a:pt x="15" y="10"/>
                      <a:pt x="15" y="9"/>
                    </a:cubicBezTo>
                    <a:cubicBezTo>
                      <a:pt x="15" y="8"/>
                      <a:pt x="15" y="7"/>
                      <a:pt x="14" y="7"/>
                    </a:cubicBezTo>
                    <a:cubicBezTo>
                      <a:pt x="13" y="6"/>
                      <a:pt x="13" y="5"/>
                      <a:pt x="12" y="5"/>
                    </a:cubicBezTo>
                    <a:cubicBezTo>
                      <a:pt x="11" y="4"/>
                      <a:pt x="11" y="3"/>
                      <a:pt x="10" y="3"/>
                    </a:cubicBezTo>
                    <a:cubicBezTo>
                      <a:pt x="9" y="2"/>
                      <a:pt x="8" y="2"/>
                      <a:pt x="8" y="3"/>
                    </a:cubicBezTo>
                    <a:cubicBezTo>
                      <a:pt x="8" y="4"/>
                      <a:pt x="9" y="5"/>
                      <a:pt x="10" y="5"/>
                    </a:cubicBezTo>
                    <a:cubicBezTo>
                      <a:pt x="10" y="6"/>
                      <a:pt x="10" y="6"/>
                      <a:pt x="11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8" y="6"/>
                      <a:pt x="8" y="6"/>
                      <a:pt x="8" y="5"/>
                    </a:cubicBezTo>
                    <a:cubicBezTo>
                      <a:pt x="7" y="5"/>
                      <a:pt x="7" y="5"/>
                      <a:pt x="6" y="4"/>
                    </a:cubicBezTo>
                    <a:cubicBezTo>
                      <a:pt x="6" y="3"/>
                      <a:pt x="6" y="2"/>
                      <a:pt x="5" y="1"/>
                    </a:cubicBezTo>
                    <a:cubicBezTo>
                      <a:pt x="5" y="0"/>
                      <a:pt x="4" y="0"/>
                      <a:pt x="4" y="1"/>
                    </a:cubicBezTo>
                    <a:cubicBezTo>
                      <a:pt x="3" y="1"/>
                      <a:pt x="4" y="2"/>
                      <a:pt x="4" y="2"/>
                    </a:cubicBezTo>
                    <a:cubicBezTo>
                      <a:pt x="4" y="2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2"/>
                      <a:pt x="3" y="1"/>
                      <a:pt x="2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1" y="6"/>
                      <a:pt x="1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1" y="7"/>
                    </a:cubicBezTo>
                    <a:cubicBezTo>
                      <a:pt x="1" y="8"/>
                      <a:pt x="1" y="8"/>
                      <a:pt x="2" y="9"/>
                    </a:cubicBezTo>
                    <a:cubicBezTo>
                      <a:pt x="2" y="10"/>
                      <a:pt x="3" y="10"/>
                      <a:pt x="3" y="10"/>
                    </a:cubicBezTo>
                    <a:close/>
                  </a:path>
                </a:pathLst>
              </a:custGeom>
              <a:solidFill>
                <a:srgbClr val="FED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48" name="组合 547">
              <a:extLst>
                <a:ext uri="{FF2B5EF4-FFF2-40B4-BE49-F238E27FC236}">
                  <a16:creationId xmlns:a16="http://schemas.microsoft.com/office/drawing/2014/main" xmlns="" id="{9798090C-C36D-46DB-BB0F-1C763330203B}"/>
                </a:ext>
              </a:extLst>
            </p:cNvPr>
            <p:cNvGrpSpPr/>
            <p:nvPr/>
          </p:nvGrpSpPr>
          <p:grpSpPr>
            <a:xfrm>
              <a:off x="8706271" y="5051530"/>
              <a:ext cx="459884" cy="1263225"/>
              <a:chOff x="7757985" y="3887822"/>
              <a:chExt cx="459884" cy="1263225"/>
            </a:xfrm>
          </p:grpSpPr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5923FCB-179F-47F9-B226-7DDC48293023}"/>
                  </a:ext>
                </a:extLst>
              </p:cNvPr>
              <p:cNvGrpSpPr/>
              <p:nvPr/>
            </p:nvGrpSpPr>
            <p:grpSpPr>
              <a:xfrm>
                <a:off x="7757985" y="4298226"/>
                <a:ext cx="407492" cy="852821"/>
                <a:chOff x="7757985" y="4298226"/>
                <a:chExt cx="407492" cy="852821"/>
              </a:xfrm>
            </p:grpSpPr>
            <p:sp>
              <p:nvSpPr>
                <p:cNvPr id="561" name="Freeform 1905">
                  <a:extLst>
                    <a:ext uri="{FF2B5EF4-FFF2-40B4-BE49-F238E27FC236}">
                      <a16:creationId xmlns:a16="http://schemas.microsoft.com/office/drawing/2014/main" xmlns="" id="{767904F1-1C7B-417C-9D09-83E73C1F1BE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93747" y="4982229"/>
                  <a:ext cx="157175" cy="101874"/>
                </a:xfrm>
                <a:custGeom>
                  <a:avLst/>
                  <a:gdLst>
                    <a:gd name="T0" fmla="*/ 24 w 26"/>
                    <a:gd name="T1" fmla="*/ 4 h 17"/>
                    <a:gd name="T2" fmla="*/ 25 w 26"/>
                    <a:gd name="T3" fmla="*/ 15 h 17"/>
                    <a:gd name="T4" fmla="*/ 21 w 26"/>
                    <a:gd name="T5" fmla="*/ 17 h 17"/>
                    <a:gd name="T6" fmla="*/ 15 w 26"/>
                    <a:gd name="T7" fmla="*/ 14 h 17"/>
                    <a:gd name="T8" fmla="*/ 4 w 26"/>
                    <a:gd name="T9" fmla="*/ 9 h 17"/>
                    <a:gd name="T10" fmla="*/ 1 w 26"/>
                    <a:gd name="T11" fmla="*/ 3 h 17"/>
                    <a:gd name="T12" fmla="*/ 5 w 26"/>
                    <a:gd name="T13" fmla="*/ 0 h 17"/>
                    <a:gd name="T14" fmla="*/ 12 w 26"/>
                    <a:gd name="T15" fmla="*/ 1 h 17"/>
                    <a:gd name="T16" fmla="*/ 16 w 26"/>
                    <a:gd name="T17" fmla="*/ 2 h 17"/>
                    <a:gd name="T18" fmla="*/ 21 w 26"/>
                    <a:gd name="T19" fmla="*/ 3 h 17"/>
                    <a:gd name="T20" fmla="*/ 24 w 26"/>
                    <a:gd name="T21" fmla="*/ 4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6" h="17">
                      <a:moveTo>
                        <a:pt x="24" y="4"/>
                      </a:moveTo>
                      <a:cubicBezTo>
                        <a:pt x="25" y="5"/>
                        <a:pt x="26" y="14"/>
                        <a:pt x="25" y="15"/>
                      </a:cubicBezTo>
                      <a:cubicBezTo>
                        <a:pt x="25" y="16"/>
                        <a:pt x="23" y="17"/>
                        <a:pt x="21" y="17"/>
                      </a:cubicBezTo>
                      <a:cubicBezTo>
                        <a:pt x="18" y="17"/>
                        <a:pt x="17" y="14"/>
                        <a:pt x="15" y="14"/>
                      </a:cubicBezTo>
                      <a:cubicBezTo>
                        <a:pt x="13" y="13"/>
                        <a:pt x="8" y="11"/>
                        <a:pt x="4" y="9"/>
                      </a:cubicBezTo>
                      <a:cubicBezTo>
                        <a:pt x="3" y="8"/>
                        <a:pt x="0" y="5"/>
                        <a:pt x="1" y="3"/>
                      </a:cubicBezTo>
                      <a:cubicBezTo>
                        <a:pt x="1" y="1"/>
                        <a:pt x="4" y="0"/>
                        <a:pt x="5" y="0"/>
                      </a:cubicBezTo>
                      <a:cubicBezTo>
                        <a:pt x="8" y="1"/>
                        <a:pt x="10" y="1"/>
                        <a:pt x="12" y="1"/>
                      </a:cubicBezTo>
                      <a:cubicBezTo>
                        <a:pt x="14" y="2"/>
                        <a:pt x="14" y="2"/>
                        <a:pt x="16" y="2"/>
                      </a:cubicBezTo>
                      <a:cubicBezTo>
                        <a:pt x="17" y="2"/>
                        <a:pt x="21" y="1"/>
                        <a:pt x="21" y="3"/>
                      </a:cubicBezTo>
                      <a:lnTo>
                        <a:pt x="24" y="4"/>
                      </a:lnTo>
                      <a:close/>
                    </a:path>
                  </a:pathLst>
                </a:custGeom>
                <a:solidFill>
                  <a:srgbClr val="1E160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2" name="Freeform 1906">
                  <a:extLst>
                    <a:ext uri="{FF2B5EF4-FFF2-40B4-BE49-F238E27FC236}">
                      <a16:creationId xmlns:a16="http://schemas.microsoft.com/office/drawing/2014/main" xmlns="" id="{FDF58B2D-FABD-4ADF-9614-834ECFB1D9C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37408" y="4478686"/>
                  <a:ext cx="122248" cy="320172"/>
                </a:xfrm>
                <a:custGeom>
                  <a:avLst/>
                  <a:gdLst>
                    <a:gd name="T0" fmla="*/ 20 w 20"/>
                    <a:gd name="T1" fmla="*/ 9 h 53"/>
                    <a:gd name="T2" fmla="*/ 19 w 20"/>
                    <a:gd name="T3" fmla="*/ 27 h 53"/>
                    <a:gd name="T4" fmla="*/ 17 w 20"/>
                    <a:gd name="T5" fmla="*/ 48 h 53"/>
                    <a:gd name="T6" fmla="*/ 9 w 20"/>
                    <a:gd name="T7" fmla="*/ 53 h 53"/>
                    <a:gd name="T8" fmla="*/ 2 w 20"/>
                    <a:gd name="T9" fmla="*/ 51 h 53"/>
                    <a:gd name="T10" fmla="*/ 1 w 20"/>
                    <a:gd name="T11" fmla="*/ 45 h 53"/>
                    <a:gd name="T12" fmla="*/ 1 w 20"/>
                    <a:gd name="T13" fmla="*/ 21 h 53"/>
                    <a:gd name="T14" fmla="*/ 1 w 20"/>
                    <a:gd name="T15" fmla="*/ 10 h 53"/>
                    <a:gd name="T16" fmla="*/ 10 w 20"/>
                    <a:gd name="T17" fmla="*/ 1 h 53"/>
                    <a:gd name="T18" fmla="*/ 20 w 20"/>
                    <a:gd name="T19" fmla="*/ 9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" h="53">
                      <a:moveTo>
                        <a:pt x="20" y="9"/>
                      </a:moveTo>
                      <a:cubicBezTo>
                        <a:pt x="19" y="15"/>
                        <a:pt x="20" y="21"/>
                        <a:pt x="19" y="27"/>
                      </a:cubicBezTo>
                      <a:cubicBezTo>
                        <a:pt x="18" y="34"/>
                        <a:pt x="20" y="42"/>
                        <a:pt x="17" y="48"/>
                      </a:cubicBezTo>
                      <a:cubicBezTo>
                        <a:pt x="16" y="50"/>
                        <a:pt x="13" y="53"/>
                        <a:pt x="9" y="53"/>
                      </a:cubicBezTo>
                      <a:cubicBezTo>
                        <a:pt x="7" y="53"/>
                        <a:pt x="2" y="52"/>
                        <a:pt x="2" y="51"/>
                      </a:cubicBezTo>
                      <a:cubicBezTo>
                        <a:pt x="3" y="49"/>
                        <a:pt x="1" y="46"/>
                        <a:pt x="1" y="45"/>
                      </a:cubicBezTo>
                      <a:cubicBezTo>
                        <a:pt x="2" y="42"/>
                        <a:pt x="1" y="26"/>
                        <a:pt x="1" y="21"/>
                      </a:cubicBezTo>
                      <a:cubicBezTo>
                        <a:pt x="1" y="17"/>
                        <a:pt x="1" y="14"/>
                        <a:pt x="1" y="10"/>
                      </a:cubicBezTo>
                      <a:cubicBezTo>
                        <a:pt x="1" y="10"/>
                        <a:pt x="0" y="0"/>
                        <a:pt x="10" y="1"/>
                      </a:cubicBezTo>
                      <a:cubicBezTo>
                        <a:pt x="20" y="2"/>
                        <a:pt x="20" y="9"/>
                        <a:pt x="20" y="9"/>
                      </a:cubicBezTo>
                      <a:close/>
                    </a:path>
                  </a:pathLst>
                </a:custGeom>
                <a:solidFill>
                  <a:srgbClr val="65656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3" name="Freeform 1907">
                  <a:extLst>
                    <a:ext uri="{FF2B5EF4-FFF2-40B4-BE49-F238E27FC236}">
                      <a16:creationId xmlns:a16="http://schemas.microsoft.com/office/drawing/2014/main" xmlns="" id="{710445EA-6608-4639-A244-6A6A989E5D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49051" y="4691163"/>
                  <a:ext cx="116426" cy="355100"/>
                </a:xfrm>
                <a:custGeom>
                  <a:avLst/>
                  <a:gdLst>
                    <a:gd name="T0" fmla="*/ 16 w 19"/>
                    <a:gd name="T1" fmla="*/ 14 h 59"/>
                    <a:gd name="T2" fmla="*/ 16 w 19"/>
                    <a:gd name="T3" fmla="*/ 3 h 59"/>
                    <a:gd name="T4" fmla="*/ 0 w 19"/>
                    <a:gd name="T5" fmla="*/ 11 h 59"/>
                    <a:gd name="T6" fmla="*/ 1 w 19"/>
                    <a:gd name="T7" fmla="*/ 49 h 59"/>
                    <a:gd name="T8" fmla="*/ 1 w 19"/>
                    <a:gd name="T9" fmla="*/ 51 h 59"/>
                    <a:gd name="T10" fmla="*/ 6 w 19"/>
                    <a:gd name="T11" fmla="*/ 56 h 59"/>
                    <a:gd name="T12" fmla="*/ 16 w 19"/>
                    <a:gd name="T13" fmla="*/ 56 h 59"/>
                    <a:gd name="T14" fmla="*/ 16 w 19"/>
                    <a:gd name="T15" fmla="*/ 14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" h="59">
                      <a:moveTo>
                        <a:pt x="16" y="14"/>
                      </a:moveTo>
                      <a:cubicBezTo>
                        <a:pt x="16" y="10"/>
                        <a:pt x="16" y="8"/>
                        <a:pt x="16" y="3"/>
                      </a:cubicBezTo>
                      <a:cubicBezTo>
                        <a:pt x="16" y="0"/>
                        <a:pt x="0" y="4"/>
                        <a:pt x="0" y="11"/>
                      </a:cubicBezTo>
                      <a:cubicBezTo>
                        <a:pt x="0" y="11"/>
                        <a:pt x="3" y="40"/>
                        <a:pt x="1" y="49"/>
                      </a:cubicBezTo>
                      <a:cubicBezTo>
                        <a:pt x="1" y="51"/>
                        <a:pt x="1" y="51"/>
                        <a:pt x="1" y="51"/>
                      </a:cubicBezTo>
                      <a:cubicBezTo>
                        <a:pt x="1" y="51"/>
                        <a:pt x="1" y="54"/>
                        <a:pt x="6" y="56"/>
                      </a:cubicBezTo>
                      <a:cubicBezTo>
                        <a:pt x="9" y="58"/>
                        <a:pt x="15" y="59"/>
                        <a:pt x="16" y="56"/>
                      </a:cubicBezTo>
                      <a:cubicBezTo>
                        <a:pt x="19" y="51"/>
                        <a:pt x="18" y="27"/>
                        <a:pt x="16" y="14"/>
                      </a:cubicBezTo>
                      <a:close/>
                    </a:path>
                  </a:pathLst>
                </a:custGeom>
                <a:solidFill>
                  <a:srgbClr val="65656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4" name="Freeform 1908">
                  <a:extLst>
                    <a:ext uri="{FF2B5EF4-FFF2-40B4-BE49-F238E27FC236}">
                      <a16:creationId xmlns:a16="http://schemas.microsoft.com/office/drawing/2014/main" xmlns="" id="{50E74F55-BFA2-462F-AD4F-AD6A2C14A6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86054" y="5034621"/>
                  <a:ext cx="162997" cy="116426"/>
                </a:xfrm>
                <a:custGeom>
                  <a:avLst/>
                  <a:gdLst>
                    <a:gd name="T0" fmla="*/ 24 w 27"/>
                    <a:gd name="T1" fmla="*/ 6 h 19"/>
                    <a:gd name="T2" fmla="*/ 25 w 27"/>
                    <a:gd name="T3" fmla="*/ 16 h 19"/>
                    <a:gd name="T4" fmla="*/ 21 w 27"/>
                    <a:gd name="T5" fmla="*/ 18 h 19"/>
                    <a:gd name="T6" fmla="*/ 15 w 27"/>
                    <a:gd name="T7" fmla="*/ 14 h 19"/>
                    <a:gd name="T8" fmla="*/ 6 w 27"/>
                    <a:gd name="T9" fmla="*/ 11 h 19"/>
                    <a:gd name="T10" fmla="*/ 2 w 27"/>
                    <a:gd name="T11" fmla="*/ 8 h 19"/>
                    <a:gd name="T12" fmla="*/ 1 w 27"/>
                    <a:gd name="T13" fmla="*/ 2 h 19"/>
                    <a:gd name="T14" fmla="*/ 3 w 27"/>
                    <a:gd name="T15" fmla="*/ 0 h 19"/>
                    <a:gd name="T16" fmla="*/ 12 w 27"/>
                    <a:gd name="T17" fmla="*/ 2 h 19"/>
                    <a:gd name="T18" fmla="*/ 17 w 27"/>
                    <a:gd name="T19" fmla="*/ 3 h 19"/>
                    <a:gd name="T20" fmla="*/ 21 w 27"/>
                    <a:gd name="T21" fmla="*/ 4 h 19"/>
                    <a:gd name="T22" fmla="*/ 24 w 27"/>
                    <a:gd name="T23" fmla="*/ 6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7" h="19">
                      <a:moveTo>
                        <a:pt x="24" y="6"/>
                      </a:moveTo>
                      <a:cubicBezTo>
                        <a:pt x="24" y="7"/>
                        <a:pt x="27" y="12"/>
                        <a:pt x="25" y="16"/>
                      </a:cubicBezTo>
                      <a:cubicBezTo>
                        <a:pt x="25" y="17"/>
                        <a:pt x="23" y="19"/>
                        <a:pt x="21" y="18"/>
                      </a:cubicBezTo>
                      <a:cubicBezTo>
                        <a:pt x="20" y="18"/>
                        <a:pt x="17" y="15"/>
                        <a:pt x="15" y="14"/>
                      </a:cubicBezTo>
                      <a:cubicBezTo>
                        <a:pt x="13" y="14"/>
                        <a:pt x="7" y="11"/>
                        <a:pt x="6" y="11"/>
                      </a:cubicBezTo>
                      <a:cubicBezTo>
                        <a:pt x="5" y="10"/>
                        <a:pt x="3" y="9"/>
                        <a:pt x="2" y="8"/>
                      </a:cubicBezTo>
                      <a:cubicBezTo>
                        <a:pt x="1" y="7"/>
                        <a:pt x="0" y="4"/>
                        <a:pt x="1" y="2"/>
                      </a:cubicBezTo>
                      <a:cubicBezTo>
                        <a:pt x="1" y="1"/>
                        <a:pt x="2" y="0"/>
                        <a:pt x="3" y="0"/>
                      </a:cubicBezTo>
                      <a:cubicBezTo>
                        <a:pt x="7" y="1"/>
                        <a:pt x="9" y="1"/>
                        <a:pt x="12" y="2"/>
                      </a:cubicBezTo>
                      <a:cubicBezTo>
                        <a:pt x="14" y="2"/>
                        <a:pt x="14" y="2"/>
                        <a:pt x="17" y="3"/>
                      </a:cubicBezTo>
                      <a:cubicBezTo>
                        <a:pt x="17" y="3"/>
                        <a:pt x="21" y="3"/>
                        <a:pt x="21" y="4"/>
                      </a:cubicBezTo>
                      <a:lnTo>
                        <a:pt x="24" y="6"/>
                      </a:lnTo>
                      <a:close/>
                    </a:path>
                  </a:pathLst>
                </a:custGeom>
                <a:solidFill>
                  <a:srgbClr val="1E160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5" name="Freeform 1909">
                  <a:extLst>
                    <a:ext uri="{FF2B5EF4-FFF2-40B4-BE49-F238E27FC236}">
                      <a16:creationId xmlns:a16="http://schemas.microsoft.com/office/drawing/2014/main" xmlns="" id="{7F1AAD7D-4E62-4120-A8EF-EAA65BADFD6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52998" y="4490329"/>
                  <a:ext cx="119338" cy="358012"/>
                </a:xfrm>
                <a:custGeom>
                  <a:avLst/>
                  <a:gdLst>
                    <a:gd name="T0" fmla="*/ 20 w 20"/>
                    <a:gd name="T1" fmla="*/ 15 h 59"/>
                    <a:gd name="T2" fmla="*/ 19 w 20"/>
                    <a:gd name="T3" fmla="*/ 33 h 59"/>
                    <a:gd name="T4" fmla="*/ 16 w 20"/>
                    <a:gd name="T5" fmla="*/ 54 h 59"/>
                    <a:gd name="T6" fmla="*/ 8 w 20"/>
                    <a:gd name="T7" fmla="*/ 58 h 59"/>
                    <a:gd name="T8" fmla="*/ 1 w 20"/>
                    <a:gd name="T9" fmla="*/ 56 h 59"/>
                    <a:gd name="T10" fmla="*/ 0 w 20"/>
                    <a:gd name="T11" fmla="*/ 50 h 59"/>
                    <a:gd name="T12" fmla="*/ 1 w 20"/>
                    <a:gd name="T13" fmla="*/ 26 h 59"/>
                    <a:gd name="T14" fmla="*/ 2 w 20"/>
                    <a:gd name="T15" fmla="*/ 5 h 59"/>
                    <a:gd name="T16" fmla="*/ 12 w 20"/>
                    <a:gd name="T17" fmla="*/ 1 h 59"/>
                    <a:gd name="T18" fmla="*/ 20 w 20"/>
                    <a:gd name="T19" fmla="*/ 15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" h="59">
                      <a:moveTo>
                        <a:pt x="20" y="15"/>
                      </a:moveTo>
                      <a:cubicBezTo>
                        <a:pt x="19" y="21"/>
                        <a:pt x="20" y="27"/>
                        <a:pt x="19" y="33"/>
                      </a:cubicBezTo>
                      <a:cubicBezTo>
                        <a:pt x="18" y="39"/>
                        <a:pt x="19" y="48"/>
                        <a:pt x="16" y="54"/>
                      </a:cubicBezTo>
                      <a:cubicBezTo>
                        <a:pt x="15" y="56"/>
                        <a:pt x="11" y="59"/>
                        <a:pt x="8" y="58"/>
                      </a:cubicBezTo>
                      <a:cubicBezTo>
                        <a:pt x="5" y="58"/>
                        <a:pt x="2" y="57"/>
                        <a:pt x="1" y="56"/>
                      </a:cubicBezTo>
                      <a:cubicBezTo>
                        <a:pt x="1" y="54"/>
                        <a:pt x="0" y="51"/>
                        <a:pt x="0" y="50"/>
                      </a:cubicBezTo>
                      <a:cubicBezTo>
                        <a:pt x="1" y="47"/>
                        <a:pt x="1" y="31"/>
                        <a:pt x="1" y="26"/>
                      </a:cubicBezTo>
                      <a:cubicBezTo>
                        <a:pt x="1" y="22"/>
                        <a:pt x="1" y="11"/>
                        <a:pt x="2" y="5"/>
                      </a:cubicBezTo>
                      <a:cubicBezTo>
                        <a:pt x="2" y="5"/>
                        <a:pt x="2" y="0"/>
                        <a:pt x="12" y="1"/>
                      </a:cubicBezTo>
                      <a:cubicBezTo>
                        <a:pt x="20" y="2"/>
                        <a:pt x="20" y="14"/>
                        <a:pt x="20" y="15"/>
                      </a:cubicBezTo>
                      <a:close/>
                    </a:path>
                  </a:pathLst>
                </a:custGeom>
                <a:solidFill>
                  <a:srgbClr val="7474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6" name="Freeform 1910">
                  <a:extLst>
                    <a:ext uri="{FF2B5EF4-FFF2-40B4-BE49-F238E27FC236}">
                      <a16:creationId xmlns:a16="http://schemas.microsoft.com/office/drawing/2014/main" xmlns="" id="{A02CD5FF-38A3-4AB0-821D-87544C20561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52998" y="4763931"/>
                  <a:ext cx="113517" cy="337636"/>
                </a:xfrm>
                <a:custGeom>
                  <a:avLst/>
                  <a:gdLst>
                    <a:gd name="T0" fmla="*/ 17 w 19"/>
                    <a:gd name="T1" fmla="*/ 14 h 56"/>
                    <a:gd name="T2" fmla="*/ 18 w 19"/>
                    <a:gd name="T3" fmla="*/ 4 h 56"/>
                    <a:gd name="T4" fmla="*/ 1 w 19"/>
                    <a:gd name="T5" fmla="*/ 8 h 56"/>
                    <a:gd name="T6" fmla="*/ 1 w 19"/>
                    <a:gd name="T7" fmla="*/ 47 h 56"/>
                    <a:gd name="T8" fmla="*/ 1 w 19"/>
                    <a:gd name="T9" fmla="*/ 48 h 56"/>
                    <a:gd name="T10" fmla="*/ 1 w 19"/>
                    <a:gd name="T11" fmla="*/ 52 h 56"/>
                    <a:gd name="T12" fmla="*/ 5 w 19"/>
                    <a:gd name="T13" fmla="*/ 55 h 56"/>
                    <a:gd name="T14" fmla="*/ 15 w 19"/>
                    <a:gd name="T15" fmla="*/ 54 h 56"/>
                    <a:gd name="T16" fmla="*/ 17 w 19"/>
                    <a:gd name="T17" fmla="*/ 14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" h="56">
                      <a:moveTo>
                        <a:pt x="17" y="14"/>
                      </a:moveTo>
                      <a:cubicBezTo>
                        <a:pt x="17" y="11"/>
                        <a:pt x="17" y="8"/>
                        <a:pt x="18" y="4"/>
                      </a:cubicBezTo>
                      <a:cubicBezTo>
                        <a:pt x="18" y="1"/>
                        <a:pt x="1" y="0"/>
                        <a:pt x="1" y="8"/>
                      </a:cubicBezTo>
                      <a:cubicBezTo>
                        <a:pt x="1" y="8"/>
                        <a:pt x="4" y="38"/>
                        <a:pt x="1" y="47"/>
                      </a:cubicBezTo>
                      <a:cubicBezTo>
                        <a:pt x="1" y="48"/>
                        <a:pt x="1" y="48"/>
                        <a:pt x="1" y="48"/>
                      </a:cubicBezTo>
                      <a:cubicBezTo>
                        <a:pt x="1" y="48"/>
                        <a:pt x="0" y="50"/>
                        <a:pt x="1" y="52"/>
                      </a:cubicBezTo>
                      <a:cubicBezTo>
                        <a:pt x="2" y="53"/>
                        <a:pt x="3" y="55"/>
                        <a:pt x="5" y="55"/>
                      </a:cubicBezTo>
                      <a:cubicBezTo>
                        <a:pt x="8" y="56"/>
                        <a:pt x="14" y="56"/>
                        <a:pt x="15" y="54"/>
                      </a:cubicBezTo>
                      <a:cubicBezTo>
                        <a:pt x="17" y="44"/>
                        <a:pt x="19" y="27"/>
                        <a:pt x="17" y="14"/>
                      </a:cubicBezTo>
                      <a:close/>
                    </a:path>
                  </a:pathLst>
                </a:custGeom>
                <a:solidFill>
                  <a:srgbClr val="7474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7" name="Freeform 1918">
                  <a:extLst>
                    <a:ext uri="{FF2B5EF4-FFF2-40B4-BE49-F238E27FC236}">
                      <a16:creationId xmlns:a16="http://schemas.microsoft.com/office/drawing/2014/main" xmlns="" id="{2097285D-DAE3-4146-85AC-835FE7FBC6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57985" y="4298226"/>
                  <a:ext cx="206658" cy="168818"/>
                </a:xfrm>
                <a:custGeom>
                  <a:avLst/>
                  <a:gdLst>
                    <a:gd name="T0" fmla="*/ 21 w 34"/>
                    <a:gd name="T1" fmla="*/ 25 h 28"/>
                    <a:gd name="T2" fmla="*/ 2 w 34"/>
                    <a:gd name="T3" fmla="*/ 4 h 28"/>
                    <a:gd name="T4" fmla="*/ 8 w 34"/>
                    <a:gd name="T5" fmla="*/ 0 h 28"/>
                    <a:gd name="T6" fmla="*/ 29 w 34"/>
                    <a:gd name="T7" fmla="*/ 18 h 28"/>
                    <a:gd name="T8" fmla="*/ 31 w 34"/>
                    <a:gd name="T9" fmla="*/ 22 h 28"/>
                    <a:gd name="T10" fmla="*/ 21 w 34"/>
                    <a:gd name="T11" fmla="*/ 2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4" h="28">
                      <a:moveTo>
                        <a:pt x="21" y="25"/>
                      </a:moveTo>
                      <a:cubicBezTo>
                        <a:pt x="15" y="21"/>
                        <a:pt x="0" y="7"/>
                        <a:pt x="2" y="4"/>
                      </a:cubicBezTo>
                      <a:cubicBezTo>
                        <a:pt x="4" y="2"/>
                        <a:pt x="6" y="0"/>
                        <a:pt x="8" y="0"/>
                      </a:cubicBezTo>
                      <a:cubicBezTo>
                        <a:pt x="11" y="2"/>
                        <a:pt x="23" y="13"/>
                        <a:pt x="29" y="18"/>
                      </a:cubicBezTo>
                      <a:cubicBezTo>
                        <a:pt x="30" y="19"/>
                        <a:pt x="34" y="19"/>
                        <a:pt x="31" y="22"/>
                      </a:cubicBezTo>
                      <a:cubicBezTo>
                        <a:pt x="29" y="25"/>
                        <a:pt x="25" y="28"/>
                        <a:pt x="21" y="25"/>
                      </a:cubicBezTo>
                      <a:close/>
                    </a:path>
                  </a:pathLst>
                </a:custGeom>
                <a:solidFill>
                  <a:srgbClr val="9399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909039DE-A6CD-4903-9425-B8E67385D927}"/>
                  </a:ext>
                </a:extLst>
              </p:cNvPr>
              <p:cNvGrpSpPr/>
              <p:nvPr/>
            </p:nvGrpSpPr>
            <p:grpSpPr>
              <a:xfrm>
                <a:off x="7874411" y="3887822"/>
                <a:ext cx="343458" cy="724755"/>
                <a:chOff x="7874411" y="3887822"/>
                <a:chExt cx="343458" cy="724755"/>
              </a:xfrm>
            </p:grpSpPr>
            <p:sp>
              <p:nvSpPr>
                <p:cNvPr id="551" name="Freeform 1902">
                  <a:extLst>
                    <a:ext uri="{FF2B5EF4-FFF2-40B4-BE49-F238E27FC236}">
                      <a16:creationId xmlns:a16="http://schemas.microsoft.com/office/drawing/2014/main" xmlns="" id="{48F4B0EC-442C-4F66-B3B8-A53F10B70DF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23892" y="4097390"/>
                  <a:ext cx="101874" cy="78589"/>
                </a:xfrm>
                <a:custGeom>
                  <a:avLst/>
                  <a:gdLst>
                    <a:gd name="T0" fmla="*/ 11 w 17"/>
                    <a:gd name="T1" fmla="*/ 3 h 13"/>
                    <a:gd name="T2" fmla="*/ 13 w 17"/>
                    <a:gd name="T3" fmla="*/ 6 h 13"/>
                    <a:gd name="T4" fmla="*/ 14 w 17"/>
                    <a:gd name="T5" fmla="*/ 7 h 13"/>
                    <a:gd name="T6" fmla="*/ 16 w 17"/>
                    <a:gd name="T7" fmla="*/ 9 h 13"/>
                    <a:gd name="T8" fmla="*/ 17 w 17"/>
                    <a:gd name="T9" fmla="*/ 10 h 13"/>
                    <a:gd name="T10" fmla="*/ 12 w 17"/>
                    <a:gd name="T11" fmla="*/ 12 h 13"/>
                    <a:gd name="T12" fmla="*/ 10 w 17"/>
                    <a:gd name="T13" fmla="*/ 10 h 13"/>
                    <a:gd name="T14" fmla="*/ 9 w 17"/>
                    <a:gd name="T15" fmla="*/ 10 h 13"/>
                    <a:gd name="T16" fmla="*/ 7 w 17"/>
                    <a:gd name="T17" fmla="*/ 9 h 13"/>
                    <a:gd name="T18" fmla="*/ 4 w 17"/>
                    <a:gd name="T19" fmla="*/ 6 h 13"/>
                    <a:gd name="T20" fmla="*/ 1 w 17"/>
                    <a:gd name="T21" fmla="*/ 5 h 13"/>
                    <a:gd name="T22" fmla="*/ 1 w 17"/>
                    <a:gd name="T23" fmla="*/ 4 h 13"/>
                    <a:gd name="T24" fmla="*/ 2 w 17"/>
                    <a:gd name="T25" fmla="*/ 4 h 13"/>
                    <a:gd name="T26" fmla="*/ 2 w 17"/>
                    <a:gd name="T27" fmla="*/ 4 h 13"/>
                    <a:gd name="T28" fmla="*/ 0 w 17"/>
                    <a:gd name="T29" fmla="*/ 2 h 13"/>
                    <a:gd name="T30" fmla="*/ 1 w 17"/>
                    <a:gd name="T31" fmla="*/ 2 h 13"/>
                    <a:gd name="T32" fmla="*/ 0 w 17"/>
                    <a:gd name="T33" fmla="*/ 1 h 13"/>
                    <a:gd name="T34" fmla="*/ 1 w 17"/>
                    <a:gd name="T35" fmla="*/ 1 h 13"/>
                    <a:gd name="T36" fmla="*/ 2 w 17"/>
                    <a:gd name="T37" fmla="*/ 0 h 13"/>
                    <a:gd name="T38" fmla="*/ 3 w 17"/>
                    <a:gd name="T39" fmla="*/ 0 h 13"/>
                    <a:gd name="T40" fmla="*/ 5 w 17"/>
                    <a:gd name="T41" fmla="*/ 0 h 13"/>
                    <a:gd name="T42" fmla="*/ 7 w 17"/>
                    <a:gd name="T43" fmla="*/ 1 h 13"/>
                    <a:gd name="T44" fmla="*/ 8 w 17"/>
                    <a:gd name="T45" fmla="*/ 1 h 13"/>
                    <a:gd name="T46" fmla="*/ 11 w 17"/>
                    <a:gd name="T47" fmla="*/ 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7" h="13">
                      <a:moveTo>
                        <a:pt x="11" y="3"/>
                      </a:moveTo>
                      <a:cubicBezTo>
                        <a:pt x="11" y="4"/>
                        <a:pt x="12" y="5"/>
                        <a:pt x="13" y="6"/>
                      </a:cubicBezTo>
                      <a:cubicBezTo>
                        <a:pt x="14" y="6"/>
                        <a:pt x="14" y="7"/>
                        <a:pt x="14" y="7"/>
                      </a:cubicBezTo>
                      <a:cubicBezTo>
                        <a:pt x="15" y="8"/>
                        <a:pt x="15" y="8"/>
                        <a:pt x="16" y="9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2"/>
                        <a:pt x="14" y="13"/>
                        <a:pt x="12" y="12"/>
                      </a:cubicBezTo>
                      <a:cubicBezTo>
                        <a:pt x="11" y="12"/>
                        <a:pt x="11" y="11"/>
                        <a:pt x="10" y="10"/>
                      </a:cubicBezTo>
                      <a:cubicBezTo>
                        <a:pt x="10" y="10"/>
                        <a:pt x="9" y="10"/>
                        <a:pt x="9" y="10"/>
                      </a:cubicBezTo>
                      <a:cubicBezTo>
                        <a:pt x="8" y="10"/>
                        <a:pt x="8" y="10"/>
                        <a:pt x="7" y="9"/>
                      </a:cubicBezTo>
                      <a:cubicBezTo>
                        <a:pt x="6" y="8"/>
                        <a:pt x="5" y="7"/>
                        <a:pt x="4" y="6"/>
                      </a:cubicBezTo>
                      <a:cubicBezTo>
                        <a:pt x="3" y="6"/>
                        <a:pt x="2" y="6"/>
                        <a:pt x="1" y="5"/>
                      </a:cubicBezTo>
                      <a:cubicBezTo>
                        <a:pt x="1" y="5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3"/>
                        <a:pt x="0" y="3"/>
                        <a:pt x="0" y="2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0" y="2"/>
                        <a:pt x="0" y="2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2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5" y="0"/>
                      </a:cubicBezTo>
                      <a:cubicBezTo>
                        <a:pt x="6" y="0"/>
                        <a:pt x="6" y="1"/>
                        <a:pt x="7" y="1"/>
                      </a:cubicBezTo>
                      <a:cubicBezTo>
                        <a:pt x="7" y="1"/>
                        <a:pt x="7" y="1"/>
                        <a:pt x="8" y="1"/>
                      </a:cubicBezTo>
                      <a:cubicBezTo>
                        <a:pt x="9" y="1"/>
                        <a:pt x="10" y="2"/>
                        <a:pt x="11" y="3"/>
                      </a:cubicBezTo>
                      <a:close/>
                    </a:path>
                  </a:pathLst>
                </a:custGeom>
                <a:solidFill>
                  <a:srgbClr val="FED8A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52" name="Freeform 1903">
                  <a:extLst>
                    <a:ext uri="{FF2B5EF4-FFF2-40B4-BE49-F238E27FC236}">
                      <a16:creationId xmlns:a16="http://schemas.microsoft.com/office/drawing/2014/main" xmlns="" id="{F7775080-AEC9-4BE3-B9A2-4EE9F99FA6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64641" y="4091568"/>
                  <a:ext cx="43661" cy="49482"/>
                </a:xfrm>
                <a:custGeom>
                  <a:avLst/>
                  <a:gdLst>
                    <a:gd name="T0" fmla="*/ 1 w 7"/>
                    <a:gd name="T1" fmla="*/ 1 h 8"/>
                    <a:gd name="T2" fmla="*/ 2 w 7"/>
                    <a:gd name="T3" fmla="*/ 2 h 8"/>
                    <a:gd name="T4" fmla="*/ 3 w 7"/>
                    <a:gd name="T5" fmla="*/ 2 h 8"/>
                    <a:gd name="T6" fmla="*/ 3 w 7"/>
                    <a:gd name="T7" fmla="*/ 3 h 8"/>
                    <a:gd name="T8" fmla="*/ 4 w 7"/>
                    <a:gd name="T9" fmla="*/ 3 h 8"/>
                    <a:gd name="T10" fmla="*/ 4 w 7"/>
                    <a:gd name="T11" fmla="*/ 7 h 8"/>
                    <a:gd name="T12" fmla="*/ 2 w 7"/>
                    <a:gd name="T13" fmla="*/ 5 h 8"/>
                    <a:gd name="T14" fmla="*/ 2 w 7"/>
                    <a:gd name="T15" fmla="*/ 3 h 8"/>
                    <a:gd name="T16" fmla="*/ 0 w 7"/>
                    <a:gd name="T17" fmla="*/ 2 h 8"/>
                    <a:gd name="T18" fmla="*/ 1 w 7"/>
                    <a:gd name="T19" fmla="*/ 1 h 8"/>
                    <a:gd name="T20" fmla="*/ 1 w 7"/>
                    <a:gd name="T21" fmla="*/ 1 h 8"/>
                    <a:gd name="T22" fmla="*/ 2 w 7"/>
                    <a:gd name="T23" fmla="*/ 2 h 8"/>
                    <a:gd name="T24" fmla="*/ 1 w 7"/>
                    <a:gd name="T25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" h="8">
                      <a:moveTo>
                        <a:pt x="1" y="1"/>
                      </a:moveTo>
                      <a:cubicBezTo>
                        <a:pt x="1" y="1"/>
                        <a:pt x="2" y="2"/>
                        <a:pt x="2" y="2"/>
                      </a:cubicBezTo>
                      <a:cubicBezTo>
                        <a:pt x="2" y="2"/>
                        <a:pt x="3" y="2"/>
                        <a:pt x="3" y="2"/>
                      </a:cubicBezTo>
                      <a:cubicBezTo>
                        <a:pt x="3" y="2"/>
                        <a:pt x="3" y="3"/>
                        <a:pt x="3" y="3"/>
                      </a:cubicBezTo>
                      <a:cubicBezTo>
                        <a:pt x="3" y="3"/>
                        <a:pt x="4" y="3"/>
                        <a:pt x="4" y="3"/>
                      </a:cubicBezTo>
                      <a:cubicBezTo>
                        <a:pt x="5" y="4"/>
                        <a:pt x="7" y="7"/>
                        <a:pt x="4" y="7"/>
                      </a:cubicBezTo>
                      <a:cubicBezTo>
                        <a:pt x="3" y="8"/>
                        <a:pt x="3" y="6"/>
                        <a:pt x="2" y="5"/>
                      </a:cubicBezTo>
                      <a:cubicBezTo>
                        <a:pt x="2" y="5"/>
                        <a:pt x="2" y="4"/>
                        <a:pt x="2" y="3"/>
                      </a:cubicBezTo>
                      <a:cubicBezTo>
                        <a:pt x="1" y="3"/>
                        <a:pt x="1" y="3"/>
                        <a:pt x="0" y="2"/>
                      </a:cubicBezTo>
                      <a:cubicBezTo>
                        <a:pt x="0" y="2"/>
                        <a:pt x="0" y="0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2" y="1"/>
                        <a:pt x="2" y="2"/>
                      </a:cubicBez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FED8A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53" name="Freeform 1911">
                  <a:extLst>
                    <a:ext uri="{FF2B5EF4-FFF2-40B4-BE49-F238E27FC236}">
                      <a16:creationId xmlns:a16="http://schemas.microsoft.com/office/drawing/2014/main" xmlns="" id="{B7173AA1-A714-4CB6-A958-C87515AF2C7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98531" y="4074104"/>
                  <a:ext cx="119338" cy="241585"/>
                </a:xfrm>
                <a:custGeom>
                  <a:avLst/>
                  <a:gdLst>
                    <a:gd name="T0" fmla="*/ 16 w 20"/>
                    <a:gd name="T1" fmla="*/ 13 h 40"/>
                    <a:gd name="T2" fmla="*/ 16 w 20"/>
                    <a:gd name="T3" fmla="*/ 38 h 40"/>
                    <a:gd name="T4" fmla="*/ 9 w 20"/>
                    <a:gd name="T5" fmla="*/ 37 h 40"/>
                    <a:gd name="T6" fmla="*/ 2 w 20"/>
                    <a:gd name="T7" fmla="*/ 14 h 40"/>
                    <a:gd name="T8" fmla="*/ 4 w 20"/>
                    <a:gd name="T9" fmla="*/ 1 h 40"/>
                    <a:gd name="T10" fmla="*/ 16 w 20"/>
                    <a:gd name="T11" fmla="*/ 13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" h="40">
                      <a:moveTo>
                        <a:pt x="16" y="13"/>
                      </a:moveTo>
                      <a:cubicBezTo>
                        <a:pt x="19" y="24"/>
                        <a:pt x="20" y="36"/>
                        <a:pt x="16" y="38"/>
                      </a:cubicBezTo>
                      <a:cubicBezTo>
                        <a:pt x="14" y="38"/>
                        <a:pt x="9" y="40"/>
                        <a:pt x="9" y="37"/>
                      </a:cubicBezTo>
                      <a:cubicBezTo>
                        <a:pt x="7" y="28"/>
                        <a:pt x="3" y="21"/>
                        <a:pt x="2" y="14"/>
                      </a:cubicBezTo>
                      <a:cubicBezTo>
                        <a:pt x="0" y="3"/>
                        <a:pt x="0" y="2"/>
                        <a:pt x="4" y="1"/>
                      </a:cubicBezTo>
                      <a:cubicBezTo>
                        <a:pt x="9" y="0"/>
                        <a:pt x="14" y="2"/>
                        <a:pt x="16" y="13"/>
                      </a:cubicBezTo>
                      <a:close/>
                    </a:path>
                  </a:pathLst>
                </a:custGeom>
                <a:solidFill>
                  <a:srgbClr val="65656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54" name="Freeform 1912">
                  <a:extLst>
                    <a:ext uri="{FF2B5EF4-FFF2-40B4-BE49-F238E27FC236}">
                      <a16:creationId xmlns:a16="http://schemas.microsoft.com/office/drawing/2014/main" xmlns="" id="{88185FE4-C821-43CC-B4C6-03BCF36560A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47177" y="4079926"/>
                  <a:ext cx="241585" cy="532651"/>
                </a:xfrm>
                <a:custGeom>
                  <a:avLst/>
                  <a:gdLst>
                    <a:gd name="T0" fmla="*/ 13 w 40"/>
                    <a:gd name="T1" fmla="*/ 6 h 88"/>
                    <a:gd name="T2" fmla="*/ 3 w 40"/>
                    <a:gd name="T3" fmla="*/ 13 h 88"/>
                    <a:gd name="T4" fmla="*/ 0 w 40"/>
                    <a:gd name="T5" fmla="*/ 26 h 88"/>
                    <a:gd name="T6" fmla="*/ 2 w 40"/>
                    <a:gd name="T7" fmla="*/ 67 h 88"/>
                    <a:gd name="T8" fmla="*/ 1 w 40"/>
                    <a:gd name="T9" fmla="*/ 80 h 88"/>
                    <a:gd name="T10" fmla="*/ 18 w 40"/>
                    <a:gd name="T11" fmla="*/ 84 h 88"/>
                    <a:gd name="T12" fmla="*/ 37 w 40"/>
                    <a:gd name="T13" fmla="*/ 73 h 88"/>
                    <a:gd name="T14" fmla="*/ 36 w 40"/>
                    <a:gd name="T15" fmla="*/ 31 h 88"/>
                    <a:gd name="T16" fmla="*/ 35 w 40"/>
                    <a:gd name="T17" fmla="*/ 2 h 88"/>
                    <a:gd name="T18" fmla="*/ 30 w 40"/>
                    <a:gd name="T19" fmla="*/ 0 h 88"/>
                    <a:gd name="T20" fmla="*/ 13 w 40"/>
                    <a:gd name="T21" fmla="*/ 6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0" h="88">
                      <a:moveTo>
                        <a:pt x="13" y="6"/>
                      </a:moveTo>
                      <a:cubicBezTo>
                        <a:pt x="12" y="6"/>
                        <a:pt x="6" y="8"/>
                        <a:pt x="3" y="13"/>
                      </a:cubicBezTo>
                      <a:cubicBezTo>
                        <a:pt x="0" y="17"/>
                        <a:pt x="0" y="25"/>
                        <a:pt x="0" y="26"/>
                      </a:cubicBezTo>
                      <a:cubicBezTo>
                        <a:pt x="0" y="30"/>
                        <a:pt x="2" y="64"/>
                        <a:pt x="2" y="67"/>
                      </a:cubicBezTo>
                      <a:cubicBezTo>
                        <a:pt x="2" y="73"/>
                        <a:pt x="1" y="79"/>
                        <a:pt x="1" y="80"/>
                      </a:cubicBezTo>
                      <a:cubicBezTo>
                        <a:pt x="4" y="88"/>
                        <a:pt x="16" y="84"/>
                        <a:pt x="18" y="84"/>
                      </a:cubicBezTo>
                      <a:cubicBezTo>
                        <a:pt x="26" y="83"/>
                        <a:pt x="37" y="77"/>
                        <a:pt x="37" y="73"/>
                      </a:cubicBezTo>
                      <a:cubicBezTo>
                        <a:pt x="35" y="66"/>
                        <a:pt x="35" y="35"/>
                        <a:pt x="36" y="31"/>
                      </a:cubicBezTo>
                      <a:cubicBezTo>
                        <a:pt x="36" y="27"/>
                        <a:pt x="40" y="9"/>
                        <a:pt x="35" y="2"/>
                      </a:cubicBezTo>
                      <a:cubicBezTo>
                        <a:pt x="34" y="0"/>
                        <a:pt x="32" y="0"/>
                        <a:pt x="30" y="0"/>
                      </a:cubicBezTo>
                      <a:cubicBezTo>
                        <a:pt x="23" y="0"/>
                        <a:pt x="14" y="5"/>
                        <a:pt x="13" y="6"/>
                      </a:cubicBezTo>
                      <a:close/>
                    </a:path>
                  </a:pathLst>
                </a:custGeom>
                <a:solidFill>
                  <a:srgbClr val="8484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55" name="Freeform 1913">
                  <a:extLst>
                    <a:ext uri="{FF2B5EF4-FFF2-40B4-BE49-F238E27FC236}">
                      <a16:creationId xmlns:a16="http://schemas.microsoft.com/office/drawing/2014/main" xmlns="" id="{C0A60536-C6DF-4F14-803D-0116A204A2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74411" y="4152693"/>
                  <a:ext cx="157175" cy="308530"/>
                </a:xfrm>
                <a:custGeom>
                  <a:avLst/>
                  <a:gdLst>
                    <a:gd name="T0" fmla="*/ 22 w 26"/>
                    <a:gd name="T1" fmla="*/ 18 h 51"/>
                    <a:gd name="T2" fmla="*/ 13 w 26"/>
                    <a:gd name="T3" fmla="*/ 45 h 51"/>
                    <a:gd name="T4" fmla="*/ 4 w 26"/>
                    <a:gd name="T5" fmla="*/ 50 h 51"/>
                    <a:gd name="T6" fmla="*/ 1 w 26"/>
                    <a:gd name="T7" fmla="*/ 44 h 51"/>
                    <a:gd name="T8" fmla="*/ 9 w 26"/>
                    <a:gd name="T9" fmla="*/ 12 h 51"/>
                    <a:gd name="T10" fmla="*/ 20 w 26"/>
                    <a:gd name="T11" fmla="*/ 1 h 51"/>
                    <a:gd name="T12" fmla="*/ 22 w 26"/>
                    <a:gd name="T13" fmla="*/ 18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" h="51">
                      <a:moveTo>
                        <a:pt x="22" y="18"/>
                      </a:moveTo>
                      <a:cubicBezTo>
                        <a:pt x="20" y="24"/>
                        <a:pt x="17" y="38"/>
                        <a:pt x="13" y="45"/>
                      </a:cubicBezTo>
                      <a:cubicBezTo>
                        <a:pt x="10" y="51"/>
                        <a:pt x="6" y="51"/>
                        <a:pt x="4" y="50"/>
                      </a:cubicBezTo>
                      <a:cubicBezTo>
                        <a:pt x="3" y="50"/>
                        <a:pt x="0" y="48"/>
                        <a:pt x="1" y="44"/>
                      </a:cubicBezTo>
                      <a:cubicBezTo>
                        <a:pt x="4" y="36"/>
                        <a:pt x="7" y="19"/>
                        <a:pt x="9" y="12"/>
                      </a:cubicBezTo>
                      <a:cubicBezTo>
                        <a:pt x="13" y="1"/>
                        <a:pt x="16" y="0"/>
                        <a:pt x="20" y="1"/>
                      </a:cubicBezTo>
                      <a:cubicBezTo>
                        <a:pt x="24" y="3"/>
                        <a:pt x="26" y="7"/>
                        <a:pt x="22" y="18"/>
                      </a:cubicBezTo>
                      <a:close/>
                    </a:path>
                  </a:pathLst>
                </a:custGeom>
                <a:solidFill>
                  <a:srgbClr val="9399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56" name="Freeform 1914">
                  <a:extLst>
                    <a:ext uri="{FF2B5EF4-FFF2-40B4-BE49-F238E27FC236}">
                      <a16:creationId xmlns:a16="http://schemas.microsoft.com/office/drawing/2014/main" xmlns="" id="{B1965B24-969E-4965-8345-E8C4A6C05E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82105" y="3916929"/>
                  <a:ext cx="122248" cy="174639"/>
                </a:xfrm>
                <a:custGeom>
                  <a:avLst/>
                  <a:gdLst>
                    <a:gd name="T0" fmla="*/ 2 w 20"/>
                    <a:gd name="T1" fmla="*/ 3 h 29"/>
                    <a:gd name="T2" fmla="*/ 0 w 20"/>
                    <a:gd name="T3" fmla="*/ 9 h 29"/>
                    <a:gd name="T4" fmla="*/ 0 w 20"/>
                    <a:gd name="T5" fmla="*/ 12 h 29"/>
                    <a:gd name="T6" fmla="*/ 0 w 20"/>
                    <a:gd name="T7" fmla="*/ 17 h 29"/>
                    <a:gd name="T8" fmla="*/ 1 w 20"/>
                    <a:gd name="T9" fmla="*/ 23 h 29"/>
                    <a:gd name="T10" fmla="*/ 3 w 20"/>
                    <a:gd name="T11" fmla="*/ 27 h 29"/>
                    <a:gd name="T12" fmla="*/ 14 w 20"/>
                    <a:gd name="T13" fmla="*/ 27 h 29"/>
                    <a:gd name="T14" fmla="*/ 18 w 20"/>
                    <a:gd name="T15" fmla="*/ 17 h 29"/>
                    <a:gd name="T16" fmla="*/ 13 w 20"/>
                    <a:gd name="T17" fmla="*/ 2 h 29"/>
                    <a:gd name="T18" fmla="*/ 3 w 20"/>
                    <a:gd name="T19" fmla="*/ 1 h 29"/>
                    <a:gd name="T20" fmla="*/ 2 w 20"/>
                    <a:gd name="T21" fmla="*/ 3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0" h="29">
                      <a:moveTo>
                        <a:pt x="2" y="3"/>
                      </a:moveTo>
                      <a:cubicBezTo>
                        <a:pt x="2" y="5"/>
                        <a:pt x="0" y="7"/>
                        <a:pt x="0" y="9"/>
                      </a:cubicBezTo>
                      <a:cubicBezTo>
                        <a:pt x="0" y="10"/>
                        <a:pt x="0" y="11"/>
                        <a:pt x="0" y="12"/>
                      </a:cubicBezTo>
                      <a:cubicBezTo>
                        <a:pt x="1" y="14"/>
                        <a:pt x="1" y="15"/>
                        <a:pt x="0" y="17"/>
                      </a:cubicBezTo>
                      <a:cubicBezTo>
                        <a:pt x="0" y="19"/>
                        <a:pt x="0" y="21"/>
                        <a:pt x="1" y="23"/>
                      </a:cubicBezTo>
                      <a:cubicBezTo>
                        <a:pt x="1" y="24"/>
                        <a:pt x="2" y="26"/>
                        <a:pt x="3" y="27"/>
                      </a:cubicBezTo>
                      <a:cubicBezTo>
                        <a:pt x="7" y="29"/>
                        <a:pt x="10" y="28"/>
                        <a:pt x="14" y="27"/>
                      </a:cubicBezTo>
                      <a:cubicBezTo>
                        <a:pt x="18" y="26"/>
                        <a:pt x="17" y="19"/>
                        <a:pt x="18" y="17"/>
                      </a:cubicBezTo>
                      <a:cubicBezTo>
                        <a:pt x="20" y="11"/>
                        <a:pt x="19" y="4"/>
                        <a:pt x="13" y="2"/>
                      </a:cubicBezTo>
                      <a:cubicBezTo>
                        <a:pt x="10" y="1"/>
                        <a:pt x="6" y="0"/>
                        <a:pt x="3" y="1"/>
                      </a:cubicBezTo>
                      <a:cubicBezTo>
                        <a:pt x="2" y="1"/>
                        <a:pt x="2" y="3"/>
                        <a:pt x="2" y="3"/>
                      </a:cubicBezTo>
                      <a:close/>
                    </a:path>
                  </a:pathLst>
                </a:custGeom>
                <a:solidFill>
                  <a:srgbClr val="FED8A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57" name="Freeform 1915">
                  <a:extLst>
                    <a:ext uri="{FF2B5EF4-FFF2-40B4-BE49-F238E27FC236}">
                      <a16:creationId xmlns:a16="http://schemas.microsoft.com/office/drawing/2014/main" xmlns="" id="{C40F3272-6CF9-4869-BFA5-A471EE9FBA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25765" y="4012981"/>
                  <a:ext cx="90231" cy="128069"/>
                </a:xfrm>
                <a:custGeom>
                  <a:avLst/>
                  <a:gdLst>
                    <a:gd name="T0" fmla="*/ 0 w 15"/>
                    <a:gd name="T1" fmla="*/ 8 h 21"/>
                    <a:gd name="T2" fmla="*/ 1 w 15"/>
                    <a:gd name="T3" fmla="*/ 18 h 21"/>
                    <a:gd name="T4" fmla="*/ 6 w 15"/>
                    <a:gd name="T5" fmla="*/ 21 h 21"/>
                    <a:gd name="T6" fmla="*/ 14 w 15"/>
                    <a:gd name="T7" fmla="*/ 15 h 21"/>
                    <a:gd name="T8" fmla="*/ 12 w 15"/>
                    <a:gd name="T9" fmla="*/ 3 h 21"/>
                    <a:gd name="T10" fmla="*/ 0 w 15"/>
                    <a:gd name="T11" fmla="*/ 8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5" h="21">
                      <a:moveTo>
                        <a:pt x="0" y="8"/>
                      </a:moveTo>
                      <a:cubicBezTo>
                        <a:pt x="0" y="8"/>
                        <a:pt x="2" y="16"/>
                        <a:pt x="1" y="18"/>
                      </a:cubicBezTo>
                      <a:cubicBezTo>
                        <a:pt x="0" y="19"/>
                        <a:pt x="3" y="21"/>
                        <a:pt x="6" y="21"/>
                      </a:cubicBezTo>
                      <a:cubicBezTo>
                        <a:pt x="10" y="21"/>
                        <a:pt x="15" y="18"/>
                        <a:pt x="14" y="15"/>
                      </a:cubicBezTo>
                      <a:cubicBezTo>
                        <a:pt x="13" y="13"/>
                        <a:pt x="11" y="11"/>
                        <a:pt x="12" y="3"/>
                      </a:cubicBezTo>
                      <a:cubicBezTo>
                        <a:pt x="13" y="0"/>
                        <a:pt x="0" y="8"/>
                        <a:pt x="0" y="8"/>
                      </a:cubicBezTo>
                      <a:close/>
                    </a:path>
                  </a:pathLst>
                </a:custGeom>
                <a:solidFill>
                  <a:srgbClr val="FED8A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58" name="Freeform 1916">
                  <a:extLst>
                    <a:ext uri="{FF2B5EF4-FFF2-40B4-BE49-F238E27FC236}">
                      <a16:creationId xmlns:a16="http://schemas.microsoft.com/office/drawing/2014/main" xmlns="" id="{2F6BAD49-6E0B-4302-B18A-6986571949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87926" y="3887822"/>
                  <a:ext cx="157175" cy="224121"/>
                </a:xfrm>
                <a:custGeom>
                  <a:avLst/>
                  <a:gdLst>
                    <a:gd name="T0" fmla="*/ 19 w 26"/>
                    <a:gd name="T1" fmla="*/ 3 h 37"/>
                    <a:gd name="T2" fmla="*/ 2 w 26"/>
                    <a:gd name="T3" fmla="*/ 4 h 37"/>
                    <a:gd name="T4" fmla="*/ 0 w 26"/>
                    <a:gd name="T5" fmla="*/ 10 h 37"/>
                    <a:gd name="T6" fmla="*/ 3 w 26"/>
                    <a:gd name="T7" fmla="*/ 15 h 37"/>
                    <a:gd name="T8" fmla="*/ 18 w 26"/>
                    <a:gd name="T9" fmla="*/ 28 h 37"/>
                    <a:gd name="T10" fmla="*/ 24 w 26"/>
                    <a:gd name="T11" fmla="*/ 19 h 37"/>
                    <a:gd name="T12" fmla="*/ 19 w 26"/>
                    <a:gd name="T13" fmla="*/ 3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" h="37">
                      <a:moveTo>
                        <a:pt x="19" y="3"/>
                      </a:moveTo>
                      <a:cubicBezTo>
                        <a:pt x="13" y="0"/>
                        <a:pt x="6" y="0"/>
                        <a:pt x="2" y="4"/>
                      </a:cubicBezTo>
                      <a:cubicBezTo>
                        <a:pt x="0" y="7"/>
                        <a:pt x="0" y="10"/>
                        <a:pt x="0" y="10"/>
                      </a:cubicBezTo>
                      <a:cubicBezTo>
                        <a:pt x="0" y="11"/>
                        <a:pt x="3" y="10"/>
                        <a:pt x="3" y="15"/>
                      </a:cubicBezTo>
                      <a:cubicBezTo>
                        <a:pt x="7" y="37"/>
                        <a:pt x="18" y="29"/>
                        <a:pt x="18" y="28"/>
                      </a:cubicBezTo>
                      <a:cubicBezTo>
                        <a:pt x="21" y="22"/>
                        <a:pt x="22" y="23"/>
                        <a:pt x="24" y="19"/>
                      </a:cubicBezTo>
                      <a:cubicBezTo>
                        <a:pt x="25" y="14"/>
                        <a:pt x="26" y="8"/>
                        <a:pt x="19" y="3"/>
                      </a:cubicBezTo>
                      <a:close/>
                    </a:path>
                  </a:pathLst>
                </a:custGeom>
                <a:solidFill>
                  <a:srgbClr val="60573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59" name="Freeform 1917">
                  <a:extLst>
                    <a:ext uri="{FF2B5EF4-FFF2-40B4-BE49-F238E27FC236}">
                      <a16:creationId xmlns:a16="http://schemas.microsoft.com/office/drawing/2014/main" xmlns="" id="{B5962882-9448-465D-A52A-143D72C181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08302" y="4001339"/>
                  <a:ext cx="29107" cy="49482"/>
                </a:xfrm>
                <a:custGeom>
                  <a:avLst/>
                  <a:gdLst>
                    <a:gd name="T0" fmla="*/ 4 w 5"/>
                    <a:gd name="T1" fmla="*/ 4 h 8"/>
                    <a:gd name="T2" fmla="*/ 2 w 5"/>
                    <a:gd name="T3" fmla="*/ 8 h 8"/>
                    <a:gd name="T4" fmla="*/ 1 w 5"/>
                    <a:gd name="T5" fmla="*/ 3 h 8"/>
                    <a:gd name="T6" fmla="*/ 3 w 5"/>
                    <a:gd name="T7" fmla="*/ 0 h 8"/>
                    <a:gd name="T8" fmla="*/ 4 w 5"/>
                    <a:gd name="T9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8">
                      <a:moveTo>
                        <a:pt x="4" y="4"/>
                      </a:moveTo>
                      <a:cubicBezTo>
                        <a:pt x="3" y="6"/>
                        <a:pt x="3" y="8"/>
                        <a:pt x="2" y="8"/>
                      </a:cubicBezTo>
                      <a:cubicBezTo>
                        <a:pt x="1" y="7"/>
                        <a:pt x="0" y="5"/>
                        <a:pt x="1" y="3"/>
                      </a:cubicBezTo>
                      <a:cubicBezTo>
                        <a:pt x="2" y="2"/>
                        <a:pt x="2" y="0"/>
                        <a:pt x="3" y="0"/>
                      </a:cubicBezTo>
                      <a:cubicBezTo>
                        <a:pt x="5" y="0"/>
                        <a:pt x="5" y="2"/>
                        <a:pt x="4" y="4"/>
                      </a:cubicBezTo>
                      <a:close/>
                    </a:path>
                  </a:pathLst>
                </a:custGeom>
                <a:solidFill>
                  <a:srgbClr val="FED8A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0" name="Freeform 1919">
                  <a:extLst>
                    <a:ext uri="{FF2B5EF4-FFF2-40B4-BE49-F238E27FC236}">
                      <a16:creationId xmlns:a16="http://schemas.microsoft.com/office/drawing/2014/main" xmlns="" id="{76AB0A9E-874E-42F7-BE7A-A5F32AB1509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93747" y="4074104"/>
                  <a:ext cx="133890" cy="78589"/>
                </a:xfrm>
                <a:custGeom>
                  <a:avLst/>
                  <a:gdLst>
                    <a:gd name="T0" fmla="*/ 21 w 22"/>
                    <a:gd name="T1" fmla="*/ 3 h 13"/>
                    <a:gd name="T2" fmla="*/ 21 w 22"/>
                    <a:gd name="T3" fmla="*/ 6 h 13"/>
                    <a:gd name="T4" fmla="*/ 19 w 22"/>
                    <a:gd name="T5" fmla="*/ 10 h 13"/>
                    <a:gd name="T6" fmla="*/ 9 w 22"/>
                    <a:gd name="T7" fmla="*/ 13 h 13"/>
                    <a:gd name="T8" fmla="*/ 2 w 22"/>
                    <a:gd name="T9" fmla="*/ 10 h 13"/>
                    <a:gd name="T10" fmla="*/ 0 w 22"/>
                    <a:gd name="T11" fmla="*/ 10 h 13"/>
                    <a:gd name="T12" fmla="*/ 5 w 22"/>
                    <a:gd name="T13" fmla="*/ 5 h 13"/>
                    <a:gd name="T14" fmla="*/ 6 w 22"/>
                    <a:gd name="T15" fmla="*/ 6 h 13"/>
                    <a:gd name="T16" fmla="*/ 9 w 22"/>
                    <a:gd name="T17" fmla="*/ 7 h 13"/>
                    <a:gd name="T18" fmla="*/ 15 w 22"/>
                    <a:gd name="T19" fmla="*/ 6 h 13"/>
                    <a:gd name="T20" fmla="*/ 17 w 22"/>
                    <a:gd name="T21" fmla="*/ 1 h 13"/>
                    <a:gd name="T22" fmla="*/ 21 w 22"/>
                    <a:gd name="T23" fmla="*/ 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2" h="13">
                      <a:moveTo>
                        <a:pt x="21" y="3"/>
                      </a:moveTo>
                      <a:cubicBezTo>
                        <a:pt x="21" y="4"/>
                        <a:pt x="22" y="5"/>
                        <a:pt x="21" y="6"/>
                      </a:cubicBezTo>
                      <a:cubicBezTo>
                        <a:pt x="21" y="7"/>
                        <a:pt x="20" y="9"/>
                        <a:pt x="19" y="10"/>
                      </a:cubicBezTo>
                      <a:cubicBezTo>
                        <a:pt x="18" y="11"/>
                        <a:pt x="13" y="13"/>
                        <a:pt x="9" y="13"/>
                      </a:cubicBezTo>
                      <a:cubicBezTo>
                        <a:pt x="5" y="12"/>
                        <a:pt x="3" y="10"/>
                        <a:pt x="2" y="10"/>
                      </a:cubicBezTo>
                      <a:cubicBezTo>
                        <a:pt x="2" y="10"/>
                        <a:pt x="1" y="9"/>
                        <a:pt x="0" y="10"/>
                      </a:cubicBezTo>
                      <a:cubicBezTo>
                        <a:pt x="1" y="8"/>
                        <a:pt x="3" y="6"/>
                        <a:pt x="5" y="5"/>
                      </a:cubicBezTo>
                      <a:cubicBezTo>
                        <a:pt x="6" y="5"/>
                        <a:pt x="6" y="6"/>
                        <a:pt x="6" y="6"/>
                      </a:cubicBezTo>
                      <a:cubicBezTo>
                        <a:pt x="7" y="6"/>
                        <a:pt x="8" y="7"/>
                        <a:pt x="9" y="7"/>
                      </a:cubicBezTo>
                      <a:cubicBezTo>
                        <a:pt x="11" y="8"/>
                        <a:pt x="13" y="7"/>
                        <a:pt x="15" y="6"/>
                      </a:cubicBezTo>
                      <a:cubicBezTo>
                        <a:pt x="18" y="4"/>
                        <a:pt x="17" y="2"/>
                        <a:pt x="17" y="1"/>
                      </a:cubicBezTo>
                      <a:cubicBezTo>
                        <a:pt x="18" y="0"/>
                        <a:pt x="20" y="2"/>
                        <a:pt x="21" y="3"/>
                      </a:cubicBezTo>
                      <a:close/>
                    </a:path>
                  </a:pathLst>
                </a:custGeom>
                <a:solidFill>
                  <a:srgbClr val="9399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sp>
        <p:nvSpPr>
          <p:cNvPr id="598" name="Freeform 2777">
            <a:extLst>
              <a:ext uri="{FF2B5EF4-FFF2-40B4-BE49-F238E27FC236}">
                <a16:creationId xmlns:a16="http://schemas.microsoft.com/office/drawing/2014/main" xmlns="" id="{BA98550B-A969-46CC-89FE-F48FE77ECBAA}"/>
              </a:ext>
            </a:extLst>
          </p:cNvPr>
          <p:cNvSpPr>
            <a:spLocks/>
          </p:cNvSpPr>
          <p:nvPr/>
        </p:nvSpPr>
        <p:spPr bwMode="auto">
          <a:xfrm>
            <a:off x="8483098" y="2978322"/>
            <a:ext cx="2003816" cy="2682527"/>
          </a:xfrm>
          <a:custGeom>
            <a:avLst/>
            <a:gdLst>
              <a:gd name="T0" fmla="*/ 496 w 496"/>
              <a:gd name="T1" fmla="*/ 369 h 664"/>
              <a:gd name="T2" fmla="*/ 12 w 496"/>
              <a:gd name="T3" fmla="*/ 664 h 664"/>
              <a:gd name="T4" fmla="*/ 0 w 496"/>
              <a:gd name="T5" fmla="*/ 656 h 664"/>
              <a:gd name="T6" fmla="*/ 0 w 496"/>
              <a:gd name="T7" fmla="*/ 286 h 664"/>
              <a:gd name="T8" fmla="*/ 496 w 496"/>
              <a:gd name="T9" fmla="*/ 0 h 664"/>
              <a:gd name="T10" fmla="*/ 496 w 496"/>
              <a:gd name="T11" fmla="*/ 369 h 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96" h="664">
                <a:moveTo>
                  <a:pt x="496" y="369"/>
                </a:moveTo>
                <a:lnTo>
                  <a:pt x="12" y="664"/>
                </a:lnTo>
                <a:lnTo>
                  <a:pt x="0" y="656"/>
                </a:lnTo>
                <a:lnTo>
                  <a:pt x="0" y="286"/>
                </a:lnTo>
                <a:lnTo>
                  <a:pt x="496" y="0"/>
                </a:lnTo>
                <a:lnTo>
                  <a:pt x="496" y="36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2" name="Freeform 2781">
            <a:extLst>
              <a:ext uri="{FF2B5EF4-FFF2-40B4-BE49-F238E27FC236}">
                <a16:creationId xmlns:a16="http://schemas.microsoft.com/office/drawing/2014/main" xmlns="" id="{5EB6AE43-6CB0-4239-B335-8EEEAF162B3D}"/>
              </a:ext>
            </a:extLst>
          </p:cNvPr>
          <p:cNvSpPr>
            <a:spLocks/>
          </p:cNvSpPr>
          <p:nvPr/>
        </p:nvSpPr>
        <p:spPr bwMode="auto">
          <a:xfrm>
            <a:off x="8608337" y="3135881"/>
            <a:ext cx="1854339" cy="2391651"/>
          </a:xfrm>
          <a:custGeom>
            <a:avLst/>
            <a:gdLst>
              <a:gd name="T0" fmla="*/ 0 w 459"/>
              <a:gd name="T1" fmla="*/ 266 h 592"/>
              <a:gd name="T2" fmla="*/ 459 w 459"/>
              <a:gd name="T3" fmla="*/ 0 h 592"/>
              <a:gd name="T4" fmla="*/ 459 w 459"/>
              <a:gd name="T5" fmla="*/ 328 h 592"/>
              <a:gd name="T6" fmla="*/ 0 w 459"/>
              <a:gd name="T7" fmla="*/ 592 h 592"/>
              <a:gd name="T8" fmla="*/ 0 w 459"/>
              <a:gd name="T9" fmla="*/ 266 h 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9" h="592">
                <a:moveTo>
                  <a:pt x="0" y="266"/>
                </a:moveTo>
                <a:lnTo>
                  <a:pt x="459" y="0"/>
                </a:lnTo>
                <a:lnTo>
                  <a:pt x="459" y="328"/>
                </a:lnTo>
                <a:lnTo>
                  <a:pt x="0" y="592"/>
                </a:lnTo>
                <a:lnTo>
                  <a:pt x="0" y="26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13" name="组合 1112">
            <a:extLst>
              <a:ext uri="{FF2B5EF4-FFF2-40B4-BE49-F238E27FC236}">
                <a16:creationId xmlns:a16="http://schemas.microsoft.com/office/drawing/2014/main" xmlns="" id="{F4EBEE70-8173-40BB-824F-BCB23544D27D}"/>
              </a:ext>
            </a:extLst>
          </p:cNvPr>
          <p:cNvGrpSpPr/>
          <p:nvPr/>
        </p:nvGrpSpPr>
        <p:grpSpPr>
          <a:xfrm>
            <a:off x="5888946" y="3975035"/>
            <a:ext cx="922006" cy="980915"/>
            <a:chOff x="8019672" y="3686464"/>
            <a:chExt cx="3425192" cy="3644036"/>
          </a:xfrm>
        </p:grpSpPr>
        <p:grpSp>
          <p:nvGrpSpPr>
            <p:cNvPr id="1111" name="组合 1110">
              <a:extLst>
                <a:ext uri="{FF2B5EF4-FFF2-40B4-BE49-F238E27FC236}">
                  <a16:creationId xmlns:a16="http://schemas.microsoft.com/office/drawing/2014/main" xmlns="" id="{DA093A5B-139E-484F-A42F-30E224C490C1}"/>
                </a:ext>
              </a:extLst>
            </p:cNvPr>
            <p:cNvGrpSpPr/>
            <p:nvPr/>
          </p:nvGrpSpPr>
          <p:grpSpPr>
            <a:xfrm>
              <a:off x="10580314" y="3952811"/>
              <a:ext cx="864550" cy="1801820"/>
              <a:chOff x="11335061" y="4559093"/>
              <a:chExt cx="864550" cy="1801820"/>
            </a:xfrm>
          </p:grpSpPr>
          <p:grpSp>
            <p:nvGrpSpPr>
              <p:cNvPr id="1110" name="组合 1109">
                <a:extLst>
                  <a:ext uri="{FF2B5EF4-FFF2-40B4-BE49-F238E27FC236}">
                    <a16:creationId xmlns:a16="http://schemas.microsoft.com/office/drawing/2014/main" xmlns="" id="{C71CF920-4F6E-4DAD-9692-35928C8B1287}"/>
                  </a:ext>
                </a:extLst>
              </p:cNvPr>
              <p:cNvGrpSpPr/>
              <p:nvPr/>
            </p:nvGrpSpPr>
            <p:grpSpPr>
              <a:xfrm>
                <a:off x="11375461" y="5011567"/>
                <a:ext cx="448434" cy="311077"/>
                <a:chOff x="11375461" y="5011567"/>
                <a:chExt cx="448434" cy="311077"/>
              </a:xfrm>
            </p:grpSpPr>
            <p:sp>
              <p:nvSpPr>
                <p:cNvPr id="721" name="Freeform 2901">
                  <a:extLst>
                    <a:ext uri="{FF2B5EF4-FFF2-40B4-BE49-F238E27FC236}">
                      <a16:creationId xmlns:a16="http://schemas.microsoft.com/office/drawing/2014/main" xmlns="" id="{0AB7465A-F802-40F5-866D-1280AB43F9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395659" y="5136807"/>
                  <a:ext cx="72719" cy="84840"/>
                </a:xfrm>
                <a:custGeom>
                  <a:avLst/>
                  <a:gdLst>
                    <a:gd name="T0" fmla="*/ 6 w 18"/>
                    <a:gd name="T1" fmla="*/ 11 h 21"/>
                    <a:gd name="T2" fmla="*/ 14 w 18"/>
                    <a:gd name="T3" fmla="*/ 21 h 21"/>
                    <a:gd name="T4" fmla="*/ 18 w 18"/>
                    <a:gd name="T5" fmla="*/ 17 h 21"/>
                    <a:gd name="T6" fmla="*/ 18 w 18"/>
                    <a:gd name="T7" fmla="*/ 11 h 21"/>
                    <a:gd name="T8" fmla="*/ 0 w 18"/>
                    <a:gd name="T9" fmla="*/ 0 h 21"/>
                    <a:gd name="T10" fmla="*/ 6 w 18"/>
                    <a:gd name="T11" fmla="*/ 1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" h="21">
                      <a:moveTo>
                        <a:pt x="6" y="11"/>
                      </a:moveTo>
                      <a:lnTo>
                        <a:pt x="14" y="21"/>
                      </a:lnTo>
                      <a:lnTo>
                        <a:pt x="18" y="17"/>
                      </a:lnTo>
                      <a:lnTo>
                        <a:pt x="18" y="11"/>
                      </a:lnTo>
                      <a:lnTo>
                        <a:pt x="0" y="0"/>
                      </a:lnTo>
                      <a:lnTo>
                        <a:pt x="6" y="11"/>
                      </a:lnTo>
                      <a:close/>
                    </a:path>
                  </a:pathLst>
                </a:custGeom>
                <a:solidFill>
                  <a:srgbClr val="9B9A9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2" name="Freeform 2902">
                  <a:extLst>
                    <a:ext uri="{FF2B5EF4-FFF2-40B4-BE49-F238E27FC236}">
                      <a16:creationId xmlns:a16="http://schemas.microsoft.com/office/drawing/2014/main" xmlns="" id="{E52D9EB7-3CF2-4D7F-84FD-D865A9BE14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375461" y="5144887"/>
                  <a:ext cx="76760" cy="76760"/>
                </a:xfrm>
                <a:custGeom>
                  <a:avLst/>
                  <a:gdLst>
                    <a:gd name="T0" fmla="*/ 0 w 19"/>
                    <a:gd name="T1" fmla="*/ 9 h 19"/>
                    <a:gd name="T2" fmla="*/ 19 w 19"/>
                    <a:gd name="T3" fmla="*/ 19 h 19"/>
                    <a:gd name="T4" fmla="*/ 19 w 19"/>
                    <a:gd name="T5" fmla="*/ 13 h 19"/>
                    <a:gd name="T6" fmla="*/ 0 w 19"/>
                    <a:gd name="T7" fmla="*/ 0 h 19"/>
                    <a:gd name="T8" fmla="*/ 0 w 19"/>
                    <a:gd name="T9" fmla="*/ 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9">
                      <a:moveTo>
                        <a:pt x="0" y="9"/>
                      </a:moveTo>
                      <a:lnTo>
                        <a:pt x="19" y="19"/>
                      </a:lnTo>
                      <a:lnTo>
                        <a:pt x="19" y="13"/>
                      </a:lnTo>
                      <a:lnTo>
                        <a:pt x="0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3" name="Freeform 2903">
                  <a:extLst>
                    <a:ext uri="{FF2B5EF4-FFF2-40B4-BE49-F238E27FC236}">
                      <a16:creationId xmlns:a16="http://schemas.microsoft.com/office/drawing/2014/main" xmlns="" id="{CD8F9D51-F73F-4A7C-BCB0-DBD77E28C33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375461" y="5136807"/>
                  <a:ext cx="92920" cy="60601"/>
                </a:xfrm>
                <a:custGeom>
                  <a:avLst/>
                  <a:gdLst>
                    <a:gd name="T0" fmla="*/ 0 w 23"/>
                    <a:gd name="T1" fmla="*/ 2 h 15"/>
                    <a:gd name="T2" fmla="*/ 5 w 23"/>
                    <a:gd name="T3" fmla="*/ 0 h 15"/>
                    <a:gd name="T4" fmla="*/ 23 w 23"/>
                    <a:gd name="T5" fmla="*/ 11 h 15"/>
                    <a:gd name="T6" fmla="*/ 19 w 23"/>
                    <a:gd name="T7" fmla="*/ 15 h 15"/>
                    <a:gd name="T8" fmla="*/ 0 w 23"/>
                    <a:gd name="T9" fmla="*/ 2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15">
                      <a:moveTo>
                        <a:pt x="0" y="2"/>
                      </a:moveTo>
                      <a:lnTo>
                        <a:pt x="5" y="0"/>
                      </a:lnTo>
                      <a:lnTo>
                        <a:pt x="23" y="11"/>
                      </a:lnTo>
                      <a:lnTo>
                        <a:pt x="19" y="15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D3D3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8" name="Freeform 2928">
                  <a:extLst>
                    <a:ext uri="{FF2B5EF4-FFF2-40B4-BE49-F238E27FC236}">
                      <a16:creationId xmlns:a16="http://schemas.microsoft.com/office/drawing/2014/main" xmlns="" id="{3EFF574C-6BEB-4E9A-BF41-DE70C35BAFD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460299" y="5011567"/>
                  <a:ext cx="363596" cy="311077"/>
                </a:xfrm>
                <a:custGeom>
                  <a:avLst/>
                  <a:gdLst>
                    <a:gd name="T0" fmla="*/ 40 w 43"/>
                    <a:gd name="T1" fmla="*/ 1 h 37"/>
                    <a:gd name="T2" fmla="*/ 38 w 43"/>
                    <a:gd name="T3" fmla="*/ 0 h 37"/>
                    <a:gd name="T4" fmla="*/ 40 w 43"/>
                    <a:gd name="T5" fmla="*/ 7 h 37"/>
                    <a:gd name="T6" fmla="*/ 40 w 43"/>
                    <a:gd name="T7" fmla="*/ 7 h 37"/>
                    <a:gd name="T8" fmla="*/ 37 w 43"/>
                    <a:gd name="T9" fmla="*/ 18 h 37"/>
                    <a:gd name="T10" fmla="*/ 31 w 43"/>
                    <a:gd name="T11" fmla="*/ 25 h 37"/>
                    <a:gd name="T12" fmla="*/ 28 w 43"/>
                    <a:gd name="T13" fmla="*/ 29 h 37"/>
                    <a:gd name="T14" fmla="*/ 23 w 43"/>
                    <a:gd name="T15" fmla="*/ 33 h 37"/>
                    <a:gd name="T16" fmla="*/ 20 w 43"/>
                    <a:gd name="T17" fmla="*/ 33 h 37"/>
                    <a:gd name="T18" fmla="*/ 18 w 43"/>
                    <a:gd name="T19" fmla="*/ 34 h 37"/>
                    <a:gd name="T20" fmla="*/ 12 w 43"/>
                    <a:gd name="T21" fmla="*/ 33 h 37"/>
                    <a:gd name="T22" fmla="*/ 9 w 43"/>
                    <a:gd name="T23" fmla="*/ 33 h 37"/>
                    <a:gd name="T24" fmla="*/ 4 w 43"/>
                    <a:gd name="T25" fmla="*/ 32 h 37"/>
                    <a:gd name="T26" fmla="*/ 2 w 43"/>
                    <a:gd name="T27" fmla="*/ 31 h 37"/>
                    <a:gd name="T28" fmla="*/ 0 w 43"/>
                    <a:gd name="T29" fmla="*/ 29 h 37"/>
                    <a:gd name="T30" fmla="*/ 0 w 43"/>
                    <a:gd name="T31" fmla="*/ 31 h 37"/>
                    <a:gd name="T32" fmla="*/ 2 w 43"/>
                    <a:gd name="T33" fmla="*/ 32 h 37"/>
                    <a:gd name="T34" fmla="*/ 3 w 43"/>
                    <a:gd name="T35" fmla="*/ 33 h 37"/>
                    <a:gd name="T36" fmla="*/ 5 w 43"/>
                    <a:gd name="T37" fmla="*/ 34 h 37"/>
                    <a:gd name="T38" fmla="*/ 7 w 43"/>
                    <a:gd name="T39" fmla="*/ 35 h 37"/>
                    <a:gd name="T40" fmla="*/ 13 w 43"/>
                    <a:gd name="T41" fmla="*/ 37 h 37"/>
                    <a:gd name="T42" fmla="*/ 15 w 43"/>
                    <a:gd name="T43" fmla="*/ 37 h 37"/>
                    <a:gd name="T44" fmla="*/ 21 w 43"/>
                    <a:gd name="T45" fmla="*/ 37 h 37"/>
                    <a:gd name="T46" fmla="*/ 24 w 43"/>
                    <a:gd name="T47" fmla="*/ 37 h 37"/>
                    <a:gd name="T48" fmla="*/ 27 w 43"/>
                    <a:gd name="T49" fmla="*/ 37 h 37"/>
                    <a:gd name="T50" fmla="*/ 31 w 43"/>
                    <a:gd name="T51" fmla="*/ 33 h 37"/>
                    <a:gd name="T52" fmla="*/ 34 w 43"/>
                    <a:gd name="T53" fmla="*/ 29 h 37"/>
                    <a:gd name="T54" fmla="*/ 40 w 43"/>
                    <a:gd name="T55" fmla="*/ 21 h 37"/>
                    <a:gd name="T56" fmla="*/ 43 w 43"/>
                    <a:gd name="T57" fmla="*/ 10 h 37"/>
                    <a:gd name="T58" fmla="*/ 43 w 43"/>
                    <a:gd name="T59" fmla="*/ 10 h 37"/>
                    <a:gd name="T60" fmla="*/ 40 w 43"/>
                    <a:gd name="T61" fmla="*/ 1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43" h="37">
                      <a:moveTo>
                        <a:pt x="40" y="1"/>
                      </a:moveTo>
                      <a:cubicBezTo>
                        <a:pt x="40" y="0"/>
                        <a:pt x="39" y="0"/>
                        <a:pt x="38" y="0"/>
                      </a:cubicBezTo>
                      <a:cubicBezTo>
                        <a:pt x="39" y="2"/>
                        <a:pt x="40" y="4"/>
                        <a:pt x="40" y="7"/>
                      </a:cubicBezTo>
                      <a:cubicBezTo>
                        <a:pt x="40" y="7"/>
                        <a:pt x="40" y="7"/>
                        <a:pt x="40" y="7"/>
                      </a:cubicBezTo>
                      <a:cubicBezTo>
                        <a:pt x="40" y="11"/>
                        <a:pt x="39" y="14"/>
                        <a:pt x="37" y="18"/>
                      </a:cubicBezTo>
                      <a:cubicBezTo>
                        <a:pt x="35" y="21"/>
                        <a:pt x="33" y="23"/>
                        <a:pt x="31" y="25"/>
                      </a:cubicBezTo>
                      <a:cubicBezTo>
                        <a:pt x="30" y="27"/>
                        <a:pt x="29" y="28"/>
                        <a:pt x="28" y="29"/>
                      </a:cubicBezTo>
                      <a:cubicBezTo>
                        <a:pt x="27" y="31"/>
                        <a:pt x="25" y="33"/>
                        <a:pt x="23" y="33"/>
                      </a:cubicBezTo>
                      <a:cubicBezTo>
                        <a:pt x="22" y="33"/>
                        <a:pt x="21" y="33"/>
                        <a:pt x="20" y="33"/>
                      </a:cubicBezTo>
                      <a:cubicBezTo>
                        <a:pt x="20" y="33"/>
                        <a:pt x="19" y="34"/>
                        <a:pt x="18" y="34"/>
                      </a:cubicBezTo>
                      <a:cubicBezTo>
                        <a:pt x="16" y="34"/>
                        <a:pt x="14" y="34"/>
                        <a:pt x="12" y="33"/>
                      </a:cubicBezTo>
                      <a:cubicBezTo>
                        <a:pt x="11" y="33"/>
                        <a:pt x="10" y="33"/>
                        <a:pt x="9" y="33"/>
                      </a:cubicBezTo>
                      <a:cubicBezTo>
                        <a:pt x="7" y="33"/>
                        <a:pt x="6" y="32"/>
                        <a:pt x="4" y="32"/>
                      </a:cubicBezTo>
                      <a:cubicBezTo>
                        <a:pt x="3" y="31"/>
                        <a:pt x="3" y="31"/>
                        <a:pt x="2" y="31"/>
                      </a:cubicBezTo>
                      <a:cubicBezTo>
                        <a:pt x="1" y="30"/>
                        <a:pt x="1" y="30"/>
                        <a:pt x="0" y="29"/>
                      </a:cubicBezTo>
                      <a:cubicBezTo>
                        <a:pt x="0" y="30"/>
                        <a:pt x="0" y="31"/>
                        <a:pt x="0" y="31"/>
                      </a:cubicBezTo>
                      <a:cubicBezTo>
                        <a:pt x="1" y="32"/>
                        <a:pt x="1" y="32"/>
                        <a:pt x="2" y="32"/>
                      </a:cubicBez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4" y="33"/>
                        <a:pt x="5" y="34"/>
                        <a:pt x="5" y="34"/>
                      </a:cubicBezTo>
                      <a:cubicBezTo>
                        <a:pt x="6" y="35"/>
                        <a:pt x="6" y="35"/>
                        <a:pt x="7" y="35"/>
                      </a:cubicBezTo>
                      <a:cubicBezTo>
                        <a:pt x="9" y="36"/>
                        <a:pt x="11" y="36"/>
                        <a:pt x="13" y="37"/>
                      </a:cubicBezTo>
                      <a:cubicBezTo>
                        <a:pt x="13" y="37"/>
                        <a:pt x="14" y="37"/>
                        <a:pt x="15" y="37"/>
                      </a:cubicBezTo>
                      <a:cubicBezTo>
                        <a:pt x="17" y="37"/>
                        <a:pt x="19" y="37"/>
                        <a:pt x="21" y="37"/>
                      </a:cubicBezTo>
                      <a:cubicBezTo>
                        <a:pt x="22" y="37"/>
                        <a:pt x="23" y="37"/>
                        <a:pt x="24" y="37"/>
                      </a:cubicBezTo>
                      <a:cubicBezTo>
                        <a:pt x="25" y="37"/>
                        <a:pt x="26" y="37"/>
                        <a:pt x="27" y="37"/>
                      </a:cubicBezTo>
                      <a:cubicBezTo>
                        <a:pt x="28" y="36"/>
                        <a:pt x="30" y="34"/>
                        <a:pt x="31" y="33"/>
                      </a:cubicBezTo>
                      <a:cubicBezTo>
                        <a:pt x="32" y="31"/>
                        <a:pt x="33" y="30"/>
                        <a:pt x="34" y="29"/>
                      </a:cubicBezTo>
                      <a:cubicBezTo>
                        <a:pt x="37" y="26"/>
                        <a:pt x="39" y="24"/>
                        <a:pt x="40" y="21"/>
                      </a:cubicBezTo>
                      <a:cubicBezTo>
                        <a:pt x="42" y="18"/>
                        <a:pt x="43" y="14"/>
                        <a:pt x="43" y="10"/>
                      </a:cubicBezTo>
                      <a:cubicBezTo>
                        <a:pt x="43" y="10"/>
                        <a:pt x="43" y="10"/>
                        <a:pt x="43" y="10"/>
                      </a:cubicBezTo>
                      <a:cubicBezTo>
                        <a:pt x="43" y="7"/>
                        <a:pt x="42" y="3"/>
                        <a:pt x="40" y="1"/>
                      </a:cubicBezTo>
                      <a:close/>
                    </a:path>
                  </a:pathLst>
                </a:custGeom>
                <a:solidFill>
                  <a:srgbClr val="9AC1D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0" name="Freeform 2930">
                  <a:extLst>
                    <a:ext uri="{FF2B5EF4-FFF2-40B4-BE49-F238E27FC236}">
                      <a16:creationId xmlns:a16="http://schemas.microsoft.com/office/drawing/2014/main" xmlns="" id="{78DCCF34-D024-46FA-8D0D-6D01CFDCA2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460299" y="5213565"/>
                  <a:ext cx="36361" cy="68680"/>
                </a:xfrm>
                <a:custGeom>
                  <a:avLst/>
                  <a:gdLst>
                    <a:gd name="T0" fmla="*/ 4 w 4"/>
                    <a:gd name="T1" fmla="*/ 0 h 8"/>
                    <a:gd name="T2" fmla="*/ 2 w 4"/>
                    <a:gd name="T3" fmla="*/ 8 h 8"/>
                    <a:gd name="T4" fmla="*/ 0 w 4"/>
                    <a:gd name="T5" fmla="*/ 7 h 8"/>
                    <a:gd name="T6" fmla="*/ 1 w 4"/>
                    <a:gd name="T7" fmla="*/ 3 h 8"/>
                    <a:gd name="T8" fmla="*/ 1 w 4"/>
                    <a:gd name="T9" fmla="*/ 1 h 8"/>
                    <a:gd name="T10" fmla="*/ 1 w 4"/>
                    <a:gd name="T11" fmla="*/ 0 h 8"/>
                    <a:gd name="T12" fmla="*/ 4 w 4"/>
                    <a:gd name="T13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8">
                      <a:moveTo>
                        <a:pt x="4" y="0"/>
                      </a:moveTo>
                      <a:cubicBezTo>
                        <a:pt x="4" y="3"/>
                        <a:pt x="3" y="6"/>
                        <a:pt x="2" y="8"/>
                      </a:cubicBezTo>
                      <a:cubicBezTo>
                        <a:pt x="1" y="8"/>
                        <a:pt x="1" y="8"/>
                        <a:pt x="0" y="7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2"/>
                        <a:pt x="1" y="2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2" y="0"/>
                        <a:pt x="3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91B6D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09" name="组合 1108">
                <a:extLst>
                  <a:ext uri="{FF2B5EF4-FFF2-40B4-BE49-F238E27FC236}">
                    <a16:creationId xmlns:a16="http://schemas.microsoft.com/office/drawing/2014/main" xmlns="" id="{B9093CCD-EB9F-4281-ADD8-2F36A177A294}"/>
                  </a:ext>
                </a:extLst>
              </p:cNvPr>
              <p:cNvGrpSpPr/>
              <p:nvPr/>
            </p:nvGrpSpPr>
            <p:grpSpPr>
              <a:xfrm>
                <a:off x="11335061" y="4559093"/>
                <a:ext cx="864550" cy="1801820"/>
                <a:chOff x="11335061" y="4559093"/>
                <a:chExt cx="864550" cy="1801820"/>
              </a:xfrm>
            </p:grpSpPr>
            <p:sp>
              <p:nvSpPr>
                <p:cNvPr id="744" name="Freeform 2924">
                  <a:extLst>
                    <a:ext uri="{FF2B5EF4-FFF2-40B4-BE49-F238E27FC236}">
                      <a16:creationId xmlns:a16="http://schemas.microsoft.com/office/drawing/2014/main" xmlns="" id="{3D8F2CCF-3B3C-43A0-AFB9-B63791954E9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335061" y="5003487"/>
                  <a:ext cx="488835" cy="319157"/>
                </a:xfrm>
                <a:custGeom>
                  <a:avLst/>
                  <a:gdLst>
                    <a:gd name="T0" fmla="*/ 57 w 58"/>
                    <a:gd name="T1" fmla="*/ 11 h 38"/>
                    <a:gd name="T2" fmla="*/ 57 w 58"/>
                    <a:gd name="T3" fmla="*/ 14 h 38"/>
                    <a:gd name="T4" fmla="*/ 52 w 58"/>
                    <a:gd name="T5" fmla="*/ 26 h 38"/>
                    <a:gd name="T6" fmla="*/ 43 w 58"/>
                    <a:gd name="T7" fmla="*/ 36 h 38"/>
                    <a:gd name="T8" fmla="*/ 42 w 58"/>
                    <a:gd name="T9" fmla="*/ 37 h 38"/>
                    <a:gd name="T10" fmla="*/ 36 w 58"/>
                    <a:gd name="T11" fmla="*/ 38 h 38"/>
                    <a:gd name="T12" fmla="*/ 31 w 58"/>
                    <a:gd name="T13" fmla="*/ 37 h 38"/>
                    <a:gd name="T14" fmla="*/ 23 w 58"/>
                    <a:gd name="T15" fmla="*/ 35 h 38"/>
                    <a:gd name="T16" fmla="*/ 17 w 58"/>
                    <a:gd name="T17" fmla="*/ 33 h 38"/>
                    <a:gd name="T18" fmla="*/ 14 w 58"/>
                    <a:gd name="T19" fmla="*/ 32 h 38"/>
                    <a:gd name="T20" fmla="*/ 11 w 58"/>
                    <a:gd name="T21" fmla="*/ 32 h 38"/>
                    <a:gd name="T22" fmla="*/ 7 w 58"/>
                    <a:gd name="T23" fmla="*/ 31 h 38"/>
                    <a:gd name="T24" fmla="*/ 6 w 58"/>
                    <a:gd name="T25" fmla="*/ 30 h 38"/>
                    <a:gd name="T26" fmla="*/ 3 w 58"/>
                    <a:gd name="T27" fmla="*/ 28 h 38"/>
                    <a:gd name="T28" fmla="*/ 2 w 58"/>
                    <a:gd name="T29" fmla="*/ 26 h 38"/>
                    <a:gd name="T30" fmla="*/ 0 w 58"/>
                    <a:gd name="T31" fmla="*/ 20 h 38"/>
                    <a:gd name="T32" fmla="*/ 1 w 58"/>
                    <a:gd name="T33" fmla="*/ 19 h 38"/>
                    <a:gd name="T34" fmla="*/ 2 w 58"/>
                    <a:gd name="T35" fmla="*/ 19 h 38"/>
                    <a:gd name="T36" fmla="*/ 3 w 58"/>
                    <a:gd name="T37" fmla="*/ 19 h 38"/>
                    <a:gd name="T38" fmla="*/ 7 w 58"/>
                    <a:gd name="T39" fmla="*/ 22 h 38"/>
                    <a:gd name="T40" fmla="*/ 9 w 58"/>
                    <a:gd name="T41" fmla="*/ 20 h 38"/>
                    <a:gd name="T42" fmla="*/ 11 w 58"/>
                    <a:gd name="T43" fmla="*/ 18 h 38"/>
                    <a:gd name="T44" fmla="*/ 12 w 58"/>
                    <a:gd name="T45" fmla="*/ 19 h 38"/>
                    <a:gd name="T46" fmla="*/ 12 w 58"/>
                    <a:gd name="T47" fmla="*/ 20 h 38"/>
                    <a:gd name="T48" fmla="*/ 12 w 58"/>
                    <a:gd name="T49" fmla="*/ 20 h 38"/>
                    <a:gd name="T50" fmla="*/ 13 w 58"/>
                    <a:gd name="T51" fmla="*/ 22 h 38"/>
                    <a:gd name="T52" fmla="*/ 16 w 58"/>
                    <a:gd name="T53" fmla="*/ 25 h 38"/>
                    <a:gd name="T54" fmla="*/ 18 w 58"/>
                    <a:gd name="T55" fmla="*/ 25 h 38"/>
                    <a:gd name="T56" fmla="*/ 23 w 58"/>
                    <a:gd name="T57" fmla="*/ 27 h 38"/>
                    <a:gd name="T58" fmla="*/ 28 w 58"/>
                    <a:gd name="T59" fmla="*/ 28 h 38"/>
                    <a:gd name="T60" fmla="*/ 33 w 58"/>
                    <a:gd name="T61" fmla="*/ 29 h 38"/>
                    <a:gd name="T62" fmla="*/ 40 w 58"/>
                    <a:gd name="T63" fmla="*/ 22 h 38"/>
                    <a:gd name="T64" fmla="*/ 43 w 58"/>
                    <a:gd name="T65" fmla="*/ 14 h 38"/>
                    <a:gd name="T66" fmla="*/ 45 w 58"/>
                    <a:gd name="T67" fmla="*/ 7 h 38"/>
                    <a:gd name="T68" fmla="*/ 52 w 58"/>
                    <a:gd name="T69" fmla="*/ 0 h 38"/>
                    <a:gd name="T70" fmla="*/ 55 w 58"/>
                    <a:gd name="T71" fmla="*/ 2 h 38"/>
                    <a:gd name="T72" fmla="*/ 56 w 58"/>
                    <a:gd name="T73" fmla="*/ 3 h 38"/>
                    <a:gd name="T74" fmla="*/ 57 w 58"/>
                    <a:gd name="T75" fmla="*/ 11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58" h="38">
                      <a:moveTo>
                        <a:pt x="57" y="11"/>
                      </a:moveTo>
                      <a:cubicBezTo>
                        <a:pt x="57" y="12"/>
                        <a:pt x="57" y="13"/>
                        <a:pt x="57" y="14"/>
                      </a:cubicBezTo>
                      <a:cubicBezTo>
                        <a:pt x="57" y="18"/>
                        <a:pt x="55" y="23"/>
                        <a:pt x="52" y="26"/>
                      </a:cubicBezTo>
                      <a:cubicBezTo>
                        <a:pt x="49" y="30"/>
                        <a:pt x="46" y="33"/>
                        <a:pt x="43" y="36"/>
                      </a:cubicBezTo>
                      <a:cubicBezTo>
                        <a:pt x="42" y="37"/>
                        <a:pt x="42" y="37"/>
                        <a:pt x="42" y="37"/>
                      </a:cubicBezTo>
                      <a:cubicBezTo>
                        <a:pt x="40" y="38"/>
                        <a:pt x="38" y="38"/>
                        <a:pt x="36" y="38"/>
                      </a:cubicBezTo>
                      <a:cubicBezTo>
                        <a:pt x="34" y="38"/>
                        <a:pt x="32" y="37"/>
                        <a:pt x="31" y="37"/>
                      </a:cubicBezTo>
                      <a:cubicBezTo>
                        <a:pt x="28" y="37"/>
                        <a:pt x="26" y="36"/>
                        <a:pt x="23" y="35"/>
                      </a:cubicBezTo>
                      <a:cubicBezTo>
                        <a:pt x="21" y="35"/>
                        <a:pt x="19" y="34"/>
                        <a:pt x="17" y="33"/>
                      </a:cubicBezTo>
                      <a:cubicBezTo>
                        <a:pt x="16" y="33"/>
                        <a:pt x="15" y="32"/>
                        <a:pt x="14" y="32"/>
                      </a:cubicBezTo>
                      <a:cubicBezTo>
                        <a:pt x="13" y="32"/>
                        <a:pt x="12" y="32"/>
                        <a:pt x="11" y="32"/>
                      </a:cubicBezTo>
                      <a:cubicBezTo>
                        <a:pt x="9" y="32"/>
                        <a:pt x="8" y="32"/>
                        <a:pt x="7" y="31"/>
                      </a:cubicBezTo>
                      <a:cubicBezTo>
                        <a:pt x="6" y="31"/>
                        <a:pt x="6" y="30"/>
                        <a:pt x="6" y="30"/>
                      </a:cubicBezTo>
                      <a:cubicBezTo>
                        <a:pt x="5" y="29"/>
                        <a:pt x="4" y="29"/>
                        <a:pt x="3" y="28"/>
                      </a:cubicBezTo>
                      <a:cubicBezTo>
                        <a:pt x="3" y="27"/>
                        <a:pt x="2" y="26"/>
                        <a:pt x="2" y="26"/>
                      </a:cubicBezTo>
                      <a:cubicBezTo>
                        <a:pt x="1" y="24"/>
                        <a:pt x="0" y="22"/>
                        <a:pt x="0" y="20"/>
                      </a:cubicBezTo>
                      <a:cubicBezTo>
                        <a:pt x="0" y="20"/>
                        <a:pt x="1" y="19"/>
                        <a:pt x="1" y="19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3" y="19"/>
                        <a:pt x="3" y="19"/>
                        <a:pt x="3" y="19"/>
                      </a:cubicBezTo>
                      <a:cubicBezTo>
                        <a:pt x="4" y="20"/>
                        <a:pt x="5" y="21"/>
                        <a:pt x="7" y="22"/>
                      </a:cubicBezTo>
                      <a:cubicBezTo>
                        <a:pt x="8" y="22"/>
                        <a:pt x="9" y="22"/>
                        <a:pt x="9" y="20"/>
                      </a:cubicBezTo>
                      <a:cubicBezTo>
                        <a:pt x="9" y="19"/>
                        <a:pt x="10" y="17"/>
                        <a:pt x="11" y="18"/>
                      </a:cubicBezTo>
                      <a:cubicBezTo>
                        <a:pt x="12" y="18"/>
                        <a:pt x="12" y="18"/>
                        <a:pt x="12" y="19"/>
                      </a:cubicBezTo>
                      <a:cubicBezTo>
                        <a:pt x="12" y="19"/>
                        <a:pt x="12" y="20"/>
                        <a:pt x="12" y="20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2" y="21"/>
                        <a:pt x="13" y="21"/>
                        <a:pt x="13" y="22"/>
                      </a:cubicBezTo>
                      <a:cubicBezTo>
                        <a:pt x="14" y="23"/>
                        <a:pt x="15" y="24"/>
                        <a:pt x="16" y="25"/>
                      </a:cubicBezTo>
                      <a:cubicBezTo>
                        <a:pt x="17" y="25"/>
                        <a:pt x="17" y="25"/>
                        <a:pt x="18" y="25"/>
                      </a:cubicBezTo>
                      <a:cubicBezTo>
                        <a:pt x="19" y="26"/>
                        <a:pt x="21" y="26"/>
                        <a:pt x="23" y="27"/>
                      </a:cubicBezTo>
                      <a:cubicBezTo>
                        <a:pt x="25" y="27"/>
                        <a:pt x="27" y="28"/>
                        <a:pt x="28" y="28"/>
                      </a:cubicBezTo>
                      <a:cubicBezTo>
                        <a:pt x="31" y="28"/>
                        <a:pt x="30" y="28"/>
                        <a:pt x="33" y="29"/>
                      </a:cubicBezTo>
                      <a:cubicBezTo>
                        <a:pt x="37" y="29"/>
                        <a:pt x="39" y="26"/>
                        <a:pt x="40" y="22"/>
                      </a:cubicBezTo>
                      <a:cubicBezTo>
                        <a:pt x="41" y="19"/>
                        <a:pt x="42" y="17"/>
                        <a:pt x="43" y="14"/>
                      </a:cubicBezTo>
                      <a:cubicBezTo>
                        <a:pt x="43" y="12"/>
                        <a:pt x="44" y="9"/>
                        <a:pt x="45" y="7"/>
                      </a:cubicBezTo>
                      <a:cubicBezTo>
                        <a:pt x="46" y="5"/>
                        <a:pt x="49" y="0"/>
                        <a:pt x="52" y="0"/>
                      </a:cubicBezTo>
                      <a:cubicBezTo>
                        <a:pt x="53" y="0"/>
                        <a:pt x="54" y="1"/>
                        <a:pt x="55" y="2"/>
                      </a:cubicBezTo>
                      <a:cubicBezTo>
                        <a:pt x="56" y="2"/>
                        <a:pt x="56" y="3"/>
                        <a:pt x="56" y="3"/>
                      </a:cubicBezTo>
                      <a:cubicBezTo>
                        <a:pt x="58" y="5"/>
                        <a:pt x="57" y="9"/>
                        <a:pt x="57" y="11"/>
                      </a:cubicBezTo>
                      <a:close/>
                    </a:path>
                  </a:pathLst>
                </a:custGeom>
                <a:solidFill>
                  <a:srgbClr val="E6AB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7" name="Freeform 2927">
                  <a:extLst>
                    <a:ext uri="{FF2B5EF4-FFF2-40B4-BE49-F238E27FC236}">
                      <a16:creationId xmlns:a16="http://schemas.microsoft.com/office/drawing/2014/main" xmlns="" id="{B082C620-CE37-4085-91F8-E7215CBEC19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460299" y="5003487"/>
                  <a:ext cx="363596" cy="319157"/>
                </a:xfrm>
                <a:custGeom>
                  <a:avLst/>
                  <a:gdLst>
                    <a:gd name="T0" fmla="*/ 43 w 43"/>
                    <a:gd name="T1" fmla="*/ 11 h 38"/>
                    <a:gd name="T2" fmla="*/ 43 w 43"/>
                    <a:gd name="T3" fmla="*/ 11 h 38"/>
                    <a:gd name="T4" fmla="*/ 40 w 43"/>
                    <a:gd name="T5" fmla="*/ 22 h 38"/>
                    <a:gd name="T6" fmla="*/ 34 w 43"/>
                    <a:gd name="T7" fmla="*/ 30 h 38"/>
                    <a:gd name="T8" fmla="*/ 31 w 43"/>
                    <a:gd name="T9" fmla="*/ 34 h 38"/>
                    <a:gd name="T10" fmla="*/ 27 w 43"/>
                    <a:gd name="T11" fmla="*/ 38 h 38"/>
                    <a:gd name="T12" fmla="*/ 24 w 43"/>
                    <a:gd name="T13" fmla="*/ 38 h 38"/>
                    <a:gd name="T14" fmla="*/ 21 w 43"/>
                    <a:gd name="T15" fmla="*/ 38 h 38"/>
                    <a:gd name="T16" fmla="*/ 15 w 43"/>
                    <a:gd name="T17" fmla="*/ 38 h 38"/>
                    <a:gd name="T18" fmla="*/ 13 w 43"/>
                    <a:gd name="T19" fmla="*/ 38 h 38"/>
                    <a:gd name="T20" fmla="*/ 7 w 43"/>
                    <a:gd name="T21" fmla="*/ 36 h 38"/>
                    <a:gd name="T22" fmla="*/ 5 w 43"/>
                    <a:gd name="T23" fmla="*/ 35 h 38"/>
                    <a:gd name="T24" fmla="*/ 3 w 43"/>
                    <a:gd name="T25" fmla="*/ 34 h 38"/>
                    <a:gd name="T26" fmla="*/ 2 w 43"/>
                    <a:gd name="T27" fmla="*/ 33 h 38"/>
                    <a:gd name="T28" fmla="*/ 0 w 43"/>
                    <a:gd name="T29" fmla="*/ 32 h 38"/>
                    <a:gd name="T30" fmla="*/ 1 w 43"/>
                    <a:gd name="T31" fmla="*/ 28 h 38"/>
                    <a:gd name="T32" fmla="*/ 1 w 43"/>
                    <a:gd name="T33" fmla="*/ 26 h 38"/>
                    <a:gd name="T34" fmla="*/ 1 w 43"/>
                    <a:gd name="T35" fmla="*/ 25 h 38"/>
                    <a:gd name="T36" fmla="*/ 4 w 43"/>
                    <a:gd name="T37" fmla="*/ 25 h 38"/>
                    <a:gd name="T38" fmla="*/ 5 w 43"/>
                    <a:gd name="T39" fmla="*/ 26 h 38"/>
                    <a:gd name="T40" fmla="*/ 8 w 43"/>
                    <a:gd name="T41" fmla="*/ 25 h 38"/>
                    <a:gd name="T42" fmla="*/ 15 w 43"/>
                    <a:gd name="T43" fmla="*/ 26 h 38"/>
                    <a:gd name="T44" fmla="*/ 18 w 43"/>
                    <a:gd name="T45" fmla="*/ 27 h 38"/>
                    <a:gd name="T46" fmla="*/ 20 w 43"/>
                    <a:gd name="T47" fmla="*/ 26 h 38"/>
                    <a:gd name="T48" fmla="*/ 21 w 43"/>
                    <a:gd name="T49" fmla="*/ 25 h 38"/>
                    <a:gd name="T50" fmla="*/ 25 w 43"/>
                    <a:gd name="T51" fmla="*/ 17 h 38"/>
                    <a:gd name="T52" fmla="*/ 27 w 43"/>
                    <a:gd name="T53" fmla="*/ 14 h 38"/>
                    <a:gd name="T54" fmla="*/ 30 w 43"/>
                    <a:gd name="T55" fmla="*/ 7 h 38"/>
                    <a:gd name="T56" fmla="*/ 37 w 43"/>
                    <a:gd name="T57" fmla="*/ 0 h 38"/>
                    <a:gd name="T58" fmla="*/ 40 w 43"/>
                    <a:gd name="T59" fmla="*/ 2 h 38"/>
                    <a:gd name="T60" fmla="*/ 43 w 43"/>
                    <a:gd name="T61" fmla="*/ 11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43" h="38">
                      <a:moveTo>
                        <a:pt x="43" y="11"/>
                      </a:moveTo>
                      <a:cubicBezTo>
                        <a:pt x="43" y="11"/>
                        <a:pt x="43" y="11"/>
                        <a:pt x="43" y="11"/>
                      </a:cubicBezTo>
                      <a:cubicBezTo>
                        <a:pt x="43" y="15"/>
                        <a:pt x="42" y="19"/>
                        <a:pt x="40" y="22"/>
                      </a:cubicBezTo>
                      <a:cubicBezTo>
                        <a:pt x="39" y="25"/>
                        <a:pt x="37" y="27"/>
                        <a:pt x="34" y="30"/>
                      </a:cubicBezTo>
                      <a:cubicBezTo>
                        <a:pt x="33" y="31"/>
                        <a:pt x="32" y="32"/>
                        <a:pt x="31" y="34"/>
                      </a:cubicBezTo>
                      <a:cubicBezTo>
                        <a:pt x="30" y="35"/>
                        <a:pt x="28" y="37"/>
                        <a:pt x="27" y="38"/>
                      </a:cubicBezTo>
                      <a:cubicBezTo>
                        <a:pt x="26" y="38"/>
                        <a:pt x="25" y="38"/>
                        <a:pt x="24" y="38"/>
                      </a:cubicBezTo>
                      <a:cubicBezTo>
                        <a:pt x="23" y="38"/>
                        <a:pt x="22" y="38"/>
                        <a:pt x="21" y="38"/>
                      </a:cubicBezTo>
                      <a:cubicBezTo>
                        <a:pt x="19" y="38"/>
                        <a:pt x="17" y="38"/>
                        <a:pt x="15" y="38"/>
                      </a:cubicBezTo>
                      <a:cubicBezTo>
                        <a:pt x="14" y="38"/>
                        <a:pt x="13" y="38"/>
                        <a:pt x="13" y="38"/>
                      </a:cubicBezTo>
                      <a:cubicBezTo>
                        <a:pt x="11" y="37"/>
                        <a:pt x="9" y="37"/>
                        <a:pt x="7" y="36"/>
                      </a:cubicBezTo>
                      <a:cubicBezTo>
                        <a:pt x="6" y="36"/>
                        <a:pt x="6" y="36"/>
                        <a:pt x="5" y="35"/>
                      </a:cubicBezTo>
                      <a:cubicBezTo>
                        <a:pt x="5" y="35"/>
                        <a:pt x="4" y="34"/>
                        <a:pt x="3" y="34"/>
                      </a:cubicBezTo>
                      <a:cubicBezTo>
                        <a:pt x="2" y="33"/>
                        <a:pt x="2" y="33"/>
                        <a:pt x="2" y="33"/>
                      </a:cubicBezTo>
                      <a:cubicBezTo>
                        <a:pt x="1" y="33"/>
                        <a:pt x="1" y="33"/>
                        <a:pt x="0" y="32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7"/>
                        <a:pt x="1" y="27"/>
                        <a:pt x="1" y="26"/>
                      </a:cubicBezTo>
                      <a:cubicBezTo>
                        <a:pt x="1" y="26"/>
                        <a:pt x="1" y="25"/>
                        <a:pt x="1" y="25"/>
                      </a:cubicBezTo>
                      <a:cubicBezTo>
                        <a:pt x="2" y="25"/>
                        <a:pt x="3" y="25"/>
                        <a:pt x="4" y="25"/>
                      </a:cubicBezTo>
                      <a:cubicBezTo>
                        <a:pt x="4" y="26"/>
                        <a:pt x="5" y="26"/>
                        <a:pt x="5" y="26"/>
                      </a:cubicBezTo>
                      <a:cubicBezTo>
                        <a:pt x="6" y="26"/>
                        <a:pt x="7" y="25"/>
                        <a:pt x="8" y="25"/>
                      </a:cubicBezTo>
                      <a:cubicBezTo>
                        <a:pt x="10" y="25"/>
                        <a:pt x="12" y="25"/>
                        <a:pt x="15" y="26"/>
                      </a:cubicBezTo>
                      <a:cubicBezTo>
                        <a:pt x="16" y="26"/>
                        <a:pt x="17" y="26"/>
                        <a:pt x="18" y="27"/>
                      </a:cubicBezTo>
                      <a:cubicBezTo>
                        <a:pt x="19" y="27"/>
                        <a:pt x="20" y="27"/>
                        <a:pt x="20" y="26"/>
                      </a:cubicBezTo>
                      <a:cubicBezTo>
                        <a:pt x="21" y="26"/>
                        <a:pt x="21" y="26"/>
                        <a:pt x="21" y="25"/>
                      </a:cubicBezTo>
                      <a:cubicBezTo>
                        <a:pt x="22" y="22"/>
                        <a:pt x="23" y="19"/>
                        <a:pt x="25" y="17"/>
                      </a:cubicBezTo>
                      <a:cubicBezTo>
                        <a:pt x="26" y="16"/>
                        <a:pt x="27" y="15"/>
                        <a:pt x="27" y="14"/>
                      </a:cubicBezTo>
                      <a:cubicBezTo>
                        <a:pt x="28" y="12"/>
                        <a:pt x="29" y="9"/>
                        <a:pt x="30" y="7"/>
                      </a:cubicBezTo>
                      <a:cubicBezTo>
                        <a:pt x="31" y="5"/>
                        <a:pt x="34" y="0"/>
                        <a:pt x="37" y="0"/>
                      </a:cubicBezTo>
                      <a:cubicBezTo>
                        <a:pt x="38" y="0"/>
                        <a:pt x="39" y="1"/>
                        <a:pt x="40" y="2"/>
                      </a:cubicBezTo>
                      <a:cubicBezTo>
                        <a:pt x="42" y="4"/>
                        <a:pt x="43" y="8"/>
                        <a:pt x="43" y="11"/>
                      </a:cubicBezTo>
                      <a:close/>
                    </a:path>
                  </a:pathLst>
                </a:custGeom>
                <a:solidFill>
                  <a:srgbClr val="A4CE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4" name="Freeform 2904">
                  <a:extLst>
                    <a:ext uri="{FF2B5EF4-FFF2-40B4-BE49-F238E27FC236}">
                      <a16:creationId xmlns:a16="http://schemas.microsoft.com/office/drawing/2014/main" xmlns="" id="{2DF0A816-98F1-49B7-BAB7-C844D3E2880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005693" y="4862090"/>
                  <a:ext cx="193918" cy="529235"/>
                </a:xfrm>
                <a:custGeom>
                  <a:avLst/>
                  <a:gdLst>
                    <a:gd name="T0" fmla="*/ 14 w 23"/>
                    <a:gd name="T1" fmla="*/ 16 h 63"/>
                    <a:gd name="T2" fmla="*/ 12 w 23"/>
                    <a:gd name="T3" fmla="*/ 9 h 63"/>
                    <a:gd name="T4" fmla="*/ 4 w 23"/>
                    <a:gd name="T5" fmla="*/ 1 h 63"/>
                    <a:gd name="T6" fmla="*/ 3 w 23"/>
                    <a:gd name="T7" fmla="*/ 2 h 63"/>
                    <a:gd name="T8" fmla="*/ 0 w 23"/>
                    <a:gd name="T9" fmla="*/ 36 h 63"/>
                    <a:gd name="T10" fmla="*/ 7 w 23"/>
                    <a:gd name="T11" fmla="*/ 61 h 63"/>
                    <a:gd name="T12" fmla="*/ 9 w 23"/>
                    <a:gd name="T13" fmla="*/ 60 h 63"/>
                    <a:gd name="T14" fmla="*/ 21 w 23"/>
                    <a:gd name="T15" fmla="*/ 43 h 63"/>
                    <a:gd name="T16" fmla="*/ 23 w 23"/>
                    <a:gd name="T17" fmla="*/ 39 h 63"/>
                    <a:gd name="T18" fmla="*/ 22 w 23"/>
                    <a:gd name="T19" fmla="*/ 35 h 63"/>
                    <a:gd name="T20" fmla="*/ 15 w 23"/>
                    <a:gd name="T21" fmla="*/ 20 h 63"/>
                    <a:gd name="T22" fmla="*/ 14 w 23"/>
                    <a:gd name="T23" fmla="*/ 16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3" h="63">
                      <a:moveTo>
                        <a:pt x="14" y="16"/>
                      </a:moveTo>
                      <a:cubicBezTo>
                        <a:pt x="13" y="13"/>
                        <a:pt x="13" y="11"/>
                        <a:pt x="12" y="9"/>
                      </a:cubicBezTo>
                      <a:cubicBezTo>
                        <a:pt x="11" y="6"/>
                        <a:pt x="7" y="0"/>
                        <a:pt x="4" y="1"/>
                      </a:cubicBezTo>
                      <a:cubicBezTo>
                        <a:pt x="4" y="2"/>
                        <a:pt x="3" y="1"/>
                        <a:pt x="3" y="2"/>
                      </a:cubicBezTo>
                      <a:cubicBezTo>
                        <a:pt x="2" y="13"/>
                        <a:pt x="0" y="25"/>
                        <a:pt x="0" y="36"/>
                      </a:cubicBezTo>
                      <a:cubicBezTo>
                        <a:pt x="0" y="40"/>
                        <a:pt x="2" y="63"/>
                        <a:pt x="7" y="61"/>
                      </a:cubicBezTo>
                      <a:cubicBezTo>
                        <a:pt x="8" y="61"/>
                        <a:pt x="9" y="61"/>
                        <a:pt x="9" y="60"/>
                      </a:cubicBezTo>
                      <a:cubicBezTo>
                        <a:pt x="14" y="55"/>
                        <a:pt x="18" y="49"/>
                        <a:pt x="21" y="43"/>
                      </a:cubicBezTo>
                      <a:cubicBezTo>
                        <a:pt x="22" y="42"/>
                        <a:pt x="22" y="41"/>
                        <a:pt x="23" y="39"/>
                      </a:cubicBezTo>
                      <a:cubicBezTo>
                        <a:pt x="23" y="38"/>
                        <a:pt x="22" y="37"/>
                        <a:pt x="22" y="35"/>
                      </a:cubicBezTo>
                      <a:cubicBezTo>
                        <a:pt x="20" y="30"/>
                        <a:pt x="17" y="25"/>
                        <a:pt x="15" y="20"/>
                      </a:cubicBezTo>
                      <a:cubicBezTo>
                        <a:pt x="15" y="19"/>
                        <a:pt x="14" y="17"/>
                        <a:pt x="14" y="16"/>
                      </a:cubicBezTo>
                      <a:close/>
                    </a:path>
                  </a:pathLst>
                </a:custGeom>
                <a:solidFill>
                  <a:srgbClr val="A4CE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5" name="Freeform 2905">
                  <a:extLst>
                    <a:ext uri="{FF2B5EF4-FFF2-40B4-BE49-F238E27FC236}">
                      <a16:creationId xmlns:a16="http://schemas.microsoft.com/office/drawing/2014/main" xmlns="" id="{92F2F5C4-2306-47AF-A896-92D10A469FD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033972" y="4862090"/>
                  <a:ext cx="165639" cy="517114"/>
                </a:xfrm>
                <a:custGeom>
                  <a:avLst/>
                  <a:gdLst>
                    <a:gd name="T0" fmla="*/ 19 w 20"/>
                    <a:gd name="T1" fmla="*/ 35 h 62"/>
                    <a:gd name="T2" fmla="*/ 12 w 20"/>
                    <a:gd name="T3" fmla="*/ 20 h 62"/>
                    <a:gd name="T4" fmla="*/ 11 w 20"/>
                    <a:gd name="T5" fmla="*/ 16 h 62"/>
                    <a:gd name="T6" fmla="*/ 9 w 20"/>
                    <a:gd name="T7" fmla="*/ 9 h 62"/>
                    <a:gd name="T8" fmla="*/ 1 w 20"/>
                    <a:gd name="T9" fmla="*/ 1 h 62"/>
                    <a:gd name="T10" fmla="*/ 0 w 20"/>
                    <a:gd name="T11" fmla="*/ 2 h 62"/>
                    <a:gd name="T12" fmla="*/ 0 w 20"/>
                    <a:gd name="T13" fmla="*/ 3 h 62"/>
                    <a:gd name="T14" fmla="*/ 5 w 20"/>
                    <a:gd name="T15" fmla="*/ 9 h 62"/>
                    <a:gd name="T16" fmla="*/ 7 w 20"/>
                    <a:gd name="T17" fmla="*/ 17 h 62"/>
                    <a:gd name="T18" fmla="*/ 9 w 20"/>
                    <a:gd name="T19" fmla="*/ 21 h 62"/>
                    <a:gd name="T20" fmla="*/ 15 w 20"/>
                    <a:gd name="T21" fmla="*/ 36 h 62"/>
                    <a:gd name="T22" fmla="*/ 16 w 20"/>
                    <a:gd name="T23" fmla="*/ 40 h 62"/>
                    <a:gd name="T24" fmla="*/ 15 w 20"/>
                    <a:gd name="T25" fmla="*/ 44 h 62"/>
                    <a:gd name="T26" fmla="*/ 2 w 20"/>
                    <a:gd name="T27" fmla="*/ 61 h 62"/>
                    <a:gd name="T28" fmla="*/ 2 w 20"/>
                    <a:gd name="T29" fmla="*/ 61 h 62"/>
                    <a:gd name="T30" fmla="*/ 4 w 20"/>
                    <a:gd name="T31" fmla="*/ 61 h 62"/>
                    <a:gd name="T32" fmla="*/ 6 w 20"/>
                    <a:gd name="T33" fmla="*/ 60 h 62"/>
                    <a:gd name="T34" fmla="*/ 18 w 20"/>
                    <a:gd name="T35" fmla="*/ 43 h 62"/>
                    <a:gd name="T36" fmla="*/ 20 w 20"/>
                    <a:gd name="T37" fmla="*/ 39 h 62"/>
                    <a:gd name="T38" fmla="*/ 19 w 20"/>
                    <a:gd name="T39" fmla="*/ 35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0" h="62">
                      <a:moveTo>
                        <a:pt x="19" y="35"/>
                      </a:moveTo>
                      <a:cubicBezTo>
                        <a:pt x="17" y="30"/>
                        <a:pt x="14" y="25"/>
                        <a:pt x="12" y="20"/>
                      </a:cubicBezTo>
                      <a:cubicBezTo>
                        <a:pt x="12" y="19"/>
                        <a:pt x="11" y="17"/>
                        <a:pt x="11" y="16"/>
                      </a:cubicBezTo>
                      <a:cubicBezTo>
                        <a:pt x="10" y="13"/>
                        <a:pt x="10" y="11"/>
                        <a:pt x="9" y="9"/>
                      </a:cubicBezTo>
                      <a:cubicBezTo>
                        <a:pt x="8" y="6"/>
                        <a:pt x="4" y="0"/>
                        <a:pt x="1" y="1"/>
                      </a:cubicBezTo>
                      <a:cubicBezTo>
                        <a:pt x="1" y="2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2" y="4"/>
                        <a:pt x="4" y="8"/>
                        <a:pt x="5" y="9"/>
                      </a:cubicBezTo>
                      <a:cubicBezTo>
                        <a:pt x="6" y="12"/>
                        <a:pt x="7" y="14"/>
                        <a:pt x="7" y="17"/>
                      </a:cubicBezTo>
                      <a:cubicBezTo>
                        <a:pt x="8" y="18"/>
                        <a:pt x="8" y="19"/>
                        <a:pt x="9" y="21"/>
                      </a:cubicBezTo>
                      <a:cubicBezTo>
                        <a:pt x="10" y="26"/>
                        <a:pt x="14" y="31"/>
                        <a:pt x="15" y="36"/>
                      </a:cubicBezTo>
                      <a:cubicBezTo>
                        <a:pt x="16" y="37"/>
                        <a:pt x="16" y="39"/>
                        <a:pt x="16" y="40"/>
                      </a:cubicBezTo>
                      <a:cubicBezTo>
                        <a:pt x="16" y="41"/>
                        <a:pt x="15" y="43"/>
                        <a:pt x="15" y="44"/>
                      </a:cubicBezTo>
                      <a:cubicBezTo>
                        <a:pt x="12" y="50"/>
                        <a:pt x="7" y="56"/>
                        <a:pt x="2" y="61"/>
                      </a:cubicBezTo>
                      <a:cubicBezTo>
                        <a:pt x="2" y="61"/>
                        <a:pt x="2" y="61"/>
                        <a:pt x="2" y="61"/>
                      </a:cubicBezTo>
                      <a:cubicBezTo>
                        <a:pt x="3" y="62"/>
                        <a:pt x="3" y="62"/>
                        <a:pt x="4" y="61"/>
                      </a:cubicBezTo>
                      <a:cubicBezTo>
                        <a:pt x="5" y="61"/>
                        <a:pt x="6" y="61"/>
                        <a:pt x="6" y="60"/>
                      </a:cubicBezTo>
                      <a:cubicBezTo>
                        <a:pt x="11" y="55"/>
                        <a:pt x="15" y="49"/>
                        <a:pt x="18" y="43"/>
                      </a:cubicBezTo>
                      <a:cubicBezTo>
                        <a:pt x="19" y="42"/>
                        <a:pt x="19" y="41"/>
                        <a:pt x="20" y="39"/>
                      </a:cubicBezTo>
                      <a:cubicBezTo>
                        <a:pt x="20" y="38"/>
                        <a:pt x="19" y="37"/>
                        <a:pt x="19" y="35"/>
                      </a:cubicBezTo>
                      <a:close/>
                    </a:path>
                  </a:pathLst>
                </a:custGeom>
                <a:solidFill>
                  <a:srgbClr val="9AC1D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6" name="Freeform 2906">
                  <a:extLst>
                    <a:ext uri="{FF2B5EF4-FFF2-40B4-BE49-F238E27FC236}">
                      <a16:creationId xmlns:a16="http://schemas.microsoft.com/office/drawing/2014/main" xmlns="" id="{79D7EDCD-FA40-4FF2-A47F-001465E21A5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629977" y="6195274"/>
                  <a:ext cx="266637" cy="165639"/>
                </a:xfrm>
                <a:custGeom>
                  <a:avLst/>
                  <a:gdLst>
                    <a:gd name="T0" fmla="*/ 31 w 32"/>
                    <a:gd name="T1" fmla="*/ 11 h 20"/>
                    <a:gd name="T2" fmla="*/ 32 w 32"/>
                    <a:gd name="T3" fmla="*/ 13 h 20"/>
                    <a:gd name="T4" fmla="*/ 31 w 32"/>
                    <a:gd name="T5" fmla="*/ 17 h 20"/>
                    <a:gd name="T6" fmla="*/ 21 w 32"/>
                    <a:gd name="T7" fmla="*/ 18 h 20"/>
                    <a:gd name="T8" fmla="*/ 20 w 32"/>
                    <a:gd name="T9" fmla="*/ 17 h 20"/>
                    <a:gd name="T10" fmla="*/ 18 w 32"/>
                    <a:gd name="T11" fmla="*/ 16 h 20"/>
                    <a:gd name="T12" fmla="*/ 17 w 32"/>
                    <a:gd name="T13" fmla="*/ 15 h 20"/>
                    <a:gd name="T14" fmla="*/ 15 w 32"/>
                    <a:gd name="T15" fmla="*/ 14 h 20"/>
                    <a:gd name="T16" fmla="*/ 13 w 32"/>
                    <a:gd name="T17" fmla="*/ 14 h 20"/>
                    <a:gd name="T18" fmla="*/ 11 w 32"/>
                    <a:gd name="T19" fmla="*/ 14 h 20"/>
                    <a:gd name="T20" fmla="*/ 2 w 32"/>
                    <a:gd name="T21" fmla="*/ 11 h 20"/>
                    <a:gd name="T22" fmla="*/ 1 w 32"/>
                    <a:gd name="T23" fmla="*/ 6 h 20"/>
                    <a:gd name="T24" fmla="*/ 9 w 32"/>
                    <a:gd name="T25" fmla="*/ 2 h 20"/>
                    <a:gd name="T26" fmla="*/ 18 w 32"/>
                    <a:gd name="T27" fmla="*/ 1 h 20"/>
                    <a:gd name="T28" fmla="*/ 23 w 32"/>
                    <a:gd name="T29" fmla="*/ 3 h 20"/>
                    <a:gd name="T30" fmla="*/ 28 w 32"/>
                    <a:gd name="T31" fmla="*/ 5 h 20"/>
                    <a:gd name="T32" fmla="*/ 29 w 32"/>
                    <a:gd name="T33" fmla="*/ 4 h 20"/>
                    <a:gd name="T34" fmla="*/ 30 w 32"/>
                    <a:gd name="T35" fmla="*/ 4 h 20"/>
                    <a:gd name="T36" fmla="*/ 31 w 32"/>
                    <a:gd name="T37" fmla="*/ 5 h 20"/>
                    <a:gd name="T38" fmla="*/ 31 w 32"/>
                    <a:gd name="T39" fmla="*/ 11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2" h="20">
                      <a:moveTo>
                        <a:pt x="31" y="11"/>
                      </a:moveTo>
                      <a:cubicBezTo>
                        <a:pt x="32" y="12"/>
                        <a:pt x="32" y="12"/>
                        <a:pt x="32" y="13"/>
                      </a:cubicBezTo>
                      <a:cubicBezTo>
                        <a:pt x="32" y="14"/>
                        <a:pt x="32" y="16"/>
                        <a:pt x="31" y="17"/>
                      </a:cubicBezTo>
                      <a:cubicBezTo>
                        <a:pt x="29" y="20"/>
                        <a:pt x="24" y="19"/>
                        <a:pt x="21" y="18"/>
                      </a:cubicBezTo>
                      <a:cubicBezTo>
                        <a:pt x="21" y="18"/>
                        <a:pt x="20" y="18"/>
                        <a:pt x="20" y="17"/>
                      </a:cubicBezTo>
                      <a:cubicBezTo>
                        <a:pt x="19" y="17"/>
                        <a:pt x="19" y="16"/>
                        <a:pt x="18" y="16"/>
                      </a:cubicBezTo>
                      <a:cubicBezTo>
                        <a:pt x="18" y="15"/>
                        <a:pt x="17" y="15"/>
                        <a:pt x="17" y="15"/>
                      </a:cubicBezTo>
                      <a:cubicBezTo>
                        <a:pt x="16" y="15"/>
                        <a:pt x="15" y="15"/>
                        <a:pt x="15" y="14"/>
                      </a:cubicBezTo>
                      <a:cubicBezTo>
                        <a:pt x="14" y="14"/>
                        <a:pt x="14" y="14"/>
                        <a:pt x="13" y="14"/>
                      </a:cubicBezTo>
                      <a:cubicBezTo>
                        <a:pt x="13" y="14"/>
                        <a:pt x="12" y="14"/>
                        <a:pt x="11" y="14"/>
                      </a:cubicBezTo>
                      <a:cubicBezTo>
                        <a:pt x="8" y="14"/>
                        <a:pt x="3" y="13"/>
                        <a:pt x="2" y="11"/>
                      </a:cubicBezTo>
                      <a:cubicBezTo>
                        <a:pt x="0" y="9"/>
                        <a:pt x="0" y="7"/>
                        <a:pt x="1" y="6"/>
                      </a:cubicBezTo>
                      <a:cubicBezTo>
                        <a:pt x="1" y="2"/>
                        <a:pt x="6" y="2"/>
                        <a:pt x="9" y="2"/>
                      </a:cubicBezTo>
                      <a:cubicBezTo>
                        <a:pt x="12" y="2"/>
                        <a:pt x="16" y="2"/>
                        <a:pt x="18" y="1"/>
                      </a:cubicBezTo>
                      <a:cubicBezTo>
                        <a:pt x="19" y="0"/>
                        <a:pt x="22" y="2"/>
                        <a:pt x="23" y="3"/>
                      </a:cubicBezTo>
                      <a:cubicBezTo>
                        <a:pt x="25" y="4"/>
                        <a:pt x="26" y="7"/>
                        <a:pt x="28" y="5"/>
                      </a:cubicBezTo>
                      <a:cubicBezTo>
                        <a:pt x="29" y="4"/>
                        <a:pt x="29" y="4"/>
                        <a:pt x="29" y="4"/>
                      </a:cubicBezTo>
                      <a:cubicBezTo>
                        <a:pt x="30" y="4"/>
                        <a:pt x="30" y="4"/>
                        <a:pt x="30" y="4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1" y="7"/>
                        <a:pt x="31" y="9"/>
                        <a:pt x="31" y="11"/>
                      </a:cubicBez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7" name="Freeform 2907">
                  <a:extLst>
                    <a:ext uri="{FF2B5EF4-FFF2-40B4-BE49-F238E27FC236}">
                      <a16:creationId xmlns:a16="http://schemas.microsoft.com/office/drawing/2014/main" xmlns="" id="{3B3D28BB-5BC3-44B9-AAA1-E71CAB46B5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629977" y="6243753"/>
                  <a:ext cx="266637" cy="117160"/>
                </a:xfrm>
                <a:custGeom>
                  <a:avLst/>
                  <a:gdLst>
                    <a:gd name="T0" fmla="*/ 31 w 32"/>
                    <a:gd name="T1" fmla="*/ 10 h 14"/>
                    <a:gd name="T2" fmla="*/ 21 w 32"/>
                    <a:gd name="T3" fmla="*/ 10 h 14"/>
                    <a:gd name="T4" fmla="*/ 20 w 32"/>
                    <a:gd name="T5" fmla="*/ 10 h 14"/>
                    <a:gd name="T6" fmla="*/ 18 w 32"/>
                    <a:gd name="T7" fmla="*/ 8 h 14"/>
                    <a:gd name="T8" fmla="*/ 17 w 32"/>
                    <a:gd name="T9" fmla="*/ 7 h 14"/>
                    <a:gd name="T10" fmla="*/ 15 w 32"/>
                    <a:gd name="T11" fmla="*/ 7 h 14"/>
                    <a:gd name="T12" fmla="*/ 13 w 32"/>
                    <a:gd name="T13" fmla="*/ 7 h 14"/>
                    <a:gd name="T14" fmla="*/ 11 w 32"/>
                    <a:gd name="T15" fmla="*/ 7 h 14"/>
                    <a:gd name="T16" fmla="*/ 2 w 32"/>
                    <a:gd name="T17" fmla="*/ 3 h 14"/>
                    <a:gd name="T18" fmla="*/ 0 w 32"/>
                    <a:gd name="T19" fmla="*/ 0 h 14"/>
                    <a:gd name="T20" fmla="*/ 2 w 32"/>
                    <a:gd name="T21" fmla="*/ 5 h 14"/>
                    <a:gd name="T22" fmla="*/ 11 w 32"/>
                    <a:gd name="T23" fmla="*/ 8 h 14"/>
                    <a:gd name="T24" fmla="*/ 13 w 32"/>
                    <a:gd name="T25" fmla="*/ 8 h 14"/>
                    <a:gd name="T26" fmla="*/ 15 w 32"/>
                    <a:gd name="T27" fmla="*/ 8 h 14"/>
                    <a:gd name="T28" fmla="*/ 17 w 32"/>
                    <a:gd name="T29" fmla="*/ 9 h 14"/>
                    <a:gd name="T30" fmla="*/ 18 w 32"/>
                    <a:gd name="T31" fmla="*/ 10 h 14"/>
                    <a:gd name="T32" fmla="*/ 20 w 32"/>
                    <a:gd name="T33" fmla="*/ 11 h 14"/>
                    <a:gd name="T34" fmla="*/ 21 w 32"/>
                    <a:gd name="T35" fmla="*/ 12 h 14"/>
                    <a:gd name="T36" fmla="*/ 31 w 32"/>
                    <a:gd name="T37" fmla="*/ 11 h 14"/>
                    <a:gd name="T38" fmla="*/ 32 w 32"/>
                    <a:gd name="T39" fmla="*/ 8 h 14"/>
                    <a:gd name="T40" fmla="*/ 31 w 32"/>
                    <a:gd name="T41" fmla="*/ 1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2" h="14">
                      <a:moveTo>
                        <a:pt x="31" y="10"/>
                      </a:moveTo>
                      <a:cubicBezTo>
                        <a:pt x="29" y="12"/>
                        <a:pt x="24" y="11"/>
                        <a:pt x="21" y="10"/>
                      </a:cubicBezTo>
                      <a:cubicBezTo>
                        <a:pt x="21" y="10"/>
                        <a:pt x="20" y="10"/>
                        <a:pt x="20" y="10"/>
                      </a:cubicBezTo>
                      <a:cubicBezTo>
                        <a:pt x="19" y="9"/>
                        <a:pt x="19" y="9"/>
                        <a:pt x="18" y="8"/>
                      </a:cubicBezTo>
                      <a:cubicBezTo>
                        <a:pt x="18" y="8"/>
                        <a:pt x="17" y="8"/>
                        <a:pt x="17" y="7"/>
                      </a:cubicBezTo>
                      <a:cubicBezTo>
                        <a:pt x="16" y="7"/>
                        <a:pt x="15" y="7"/>
                        <a:pt x="15" y="7"/>
                      </a:cubicBezTo>
                      <a:cubicBezTo>
                        <a:pt x="14" y="7"/>
                        <a:pt x="14" y="7"/>
                        <a:pt x="13" y="7"/>
                      </a:cubicBezTo>
                      <a:cubicBezTo>
                        <a:pt x="13" y="7"/>
                        <a:pt x="12" y="7"/>
                        <a:pt x="11" y="7"/>
                      </a:cubicBezTo>
                      <a:cubicBezTo>
                        <a:pt x="8" y="7"/>
                        <a:pt x="3" y="5"/>
                        <a:pt x="2" y="3"/>
                      </a:cubicBezTo>
                      <a:cubicBezTo>
                        <a:pt x="1" y="2"/>
                        <a:pt x="1" y="1"/>
                        <a:pt x="0" y="0"/>
                      </a:cubicBezTo>
                      <a:cubicBezTo>
                        <a:pt x="0" y="2"/>
                        <a:pt x="1" y="3"/>
                        <a:pt x="2" y="5"/>
                      </a:cubicBezTo>
                      <a:cubicBezTo>
                        <a:pt x="3" y="7"/>
                        <a:pt x="8" y="8"/>
                        <a:pt x="11" y="8"/>
                      </a:cubicBezTo>
                      <a:cubicBezTo>
                        <a:pt x="12" y="8"/>
                        <a:pt x="13" y="8"/>
                        <a:pt x="13" y="8"/>
                      </a:cubicBezTo>
                      <a:cubicBezTo>
                        <a:pt x="14" y="8"/>
                        <a:pt x="14" y="8"/>
                        <a:pt x="15" y="8"/>
                      </a:cubicBezTo>
                      <a:cubicBezTo>
                        <a:pt x="15" y="9"/>
                        <a:pt x="16" y="9"/>
                        <a:pt x="17" y="9"/>
                      </a:cubicBezTo>
                      <a:cubicBezTo>
                        <a:pt x="17" y="9"/>
                        <a:pt x="18" y="9"/>
                        <a:pt x="18" y="10"/>
                      </a:cubicBezTo>
                      <a:cubicBezTo>
                        <a:pt x="19" y="10"/>
                        <a:pt x="19" y="11"/>
                        <a:pt x="20" y="11"/>
                      </a:cubicBezTo>
                      <a:cubicBezTo>
                        <a:pt x="20" y="12"/>
                        <a:pt x="21" y="12"/>
                        <a:pt x="21" y="12"/>
                      </a:cubicBezTo>
                      <a:cubicBezTo>
                        <a:pt x="24" y="13"/>
                        <a:pt x="29" y="14"/>
                        <a:pt x="31" y="11"/>
                      </a:cubicBezTo>
                      <a:cubicBezTo>
                        <a:pt x="32" y="11"/>
                        <a:pt x="32" y="9"/>
                        <a:pt x="32" y="8"/>
                      </a:cubicBezTo>
                      <a:cubicBezTo>
                        <a:pt x="32" y="9"/>
                        <a:pt x="31" y="9"/>
                        <a:pt x="31" y="10"/>
                      </a:cubicBezTo>
                      <a:close/>
                    </a:path>
                  </a:pathLst>
                </a:custGeom>
                <a:solidFill>
                  <a:srgbClr val="1F1F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8" name="Freeform 2908">
                  <a:extLst>
                    <a:ext uri="{FF2B5EF4-FFF2-40B4-BE49-F238E27FC236}">
                      <a16:creationId xmlns:a16="http://schemas.microsoft.com/office/drawing/2014/main" xmlns="" id="{3C6771E1-A6EA-4B5D-AB77-950056E3A1F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629977" y="6203354"/>
                  <a:ext cx="149479" cy="72719"/>
                </a:xfrm>
                <a:custGeom>
                  <a:avLst/>
                  <a:gdLst>
                    <a:gd name="T0" fmla="*/ 9 w 18"/>
                    <a:gd name="T1" fmla="*/ 1 h 9"/>
                    <a:gd name="T2" fmla="*/ 1 w 18"/>
                    <a:gd name="T3" fmla="*/ 5 h 9"/>
                    <a:gd name="T4" fmla="*/ 0 w 18"/>
                    <a:gd name="T5" fmla="*/ 6 h 9"/>
                    <a:gd name="T6" fmla="*/ 8 w 18"/>
                    <a:gd name="T7" fmla="*/ 8 h 9"/>
                    <a:gd name="T8" fmla="*/ 15 w 18"/>
                    <a:gd name="T9" fmla="*/ 7 h 9"/>
                    <a:gd name="T10" fmla="*/ 17 w 18"/>
                    <a:gd name="T11" fmla="*/ 4 h 9"/>
                    <a:gd name="T12" fmla="*/ 18 w 18"/>
                    <a:gd name="T13" fmla="*/ 0 h 9"/>
                    <a:gd name="T14" fmla="*/ 9 w 18"/>
                    <a:gd name="T15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" h="9">
                      <a:moveTo>
                        <a:pt x="9" y="1"/>
                      </a:moveTo>
                      <a:cubicBezTo>
                        <a:pt x="6" y="1"/>
                        <a:pt x="1" y="1"/>
                        <a:pt x="1" y="5"/>
                      </a:cubicBezTo>
                      <a:cubicBezTo>
                        <a:pt x="0" y="5"/>
                        <a:pt x="0" y="6"/>
                        <a:pt x="0" y="6"/>
                      </a:cubicBezTo>
                      <a:cubicBezTo>
                        <a:pt x="1" y="6"/>
                        <a:pt x="3" y="9"/>
                        <a:pt x="8" y="8"/>
                      </a:cubicBezTo>
                      <a:cubicBezTo>
                        <a:pt x="14" y="8"/>
                        <a:pt x="15" y="7"/>
                        <a:pt x="15" y="7"/>
                      </a:cubicBezTo>
                      <a:cubicBezTo>
                        <a:pt x="15" y="7"/>
                        <a:pt x="18" y="6"/>
                        <a:pt x="17" y="4"/>
                      </a:cubicBezTo>
                      <a:cubicBezTo>
                        <a:pt x="17" y="3"/>
                        <a:pt x="17" y="1"/>
                        <a:pt x="18" y="0"/>
                      </a:cubicBezTo>
                      <a:cubicBezTo>
                        <a:pt x="15" y="1"/>
                        <a:pt x="12" y="1"/>
                        <a:pt x="9" y="1"/>
                      </a:cubicBezTo>
                      <a:close/>
                    </a:path>
                  </a:pathLst>
                </a:custGeom>
                <a:solidFill>
                  <a:srgbClr val="3D3D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9" name="Freeform 2909">
                  <a:extLst>
                    <a:ext uri="{FF2B5EF4-FFF2-40B4-BE49-F238E27FC236}">
                      <a16:creationId xmlns:a16="http://schemas.microsoft.com/office/drawing/2014/main" xmlns="" id="{585619F5-E32C-4E84-8B26-E7C91DE42C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912773" y="6041756"/>
                  <a:ext cx="161598" cy="161598"/>
                </a:xfrm>
                <a:custGeom>
                  <a:avLst/>
                  <a:gdLst>
                    <a:gd name="T0" fmla="*/ 19 w 19"/>
                    <a:gd name="T1" fmla="*/ 16 h 19"/>
                    <a:gd name="T2" fmla="*/ 14 w 19"/>
                    <a:gd name="T3" fmla="*/ 19 h 19"/>
                    <a:gd name="T4" fmla="*/ 9 w 19"/>
                    <a:gd name="T5" fmla="*/ 17 h 19"/>
                    <a:gd name="T6" fmla="*/ 6 w 19"/>
                    <a:gd name="T7" fmla="*/ 13 h 19"/>
                    <a:gd name="T8" fmla="*/ 4 w 19"/>
                    <a:gd name="T9" fmla="*/ 10 h 19"/>
                    <a:gd name="T10" fmla="*/ 1 w 19"/>
                    <a:gd name="T11" fmla="*/ 7 h 19"/>
                    <a:gd name="T12" fmla="*/ 0 w 19"/>
                    <a:gd name="T13" fmla="*/ 4 h 19"/>
                    <a:gd name="T14" fmla="*/ 2 w 19"/>
                    <a:gd name="T15" fmla="*/ 1 h 19"/>
                    <a:gd name="T16" fmla="*/ 5 w 19"/>
                    <a:gd name="T17" fmla="*/ 0 h 19"/>
                    <a:gd name="T18" fmla="*/ 8 w 19"/>
                    <a:gd name="T19" fmla="*/ 1 h 19"/>
                    <a:gd name="T20" fmla="*/ 8 w 19"/>
                    <a:gd name="T21" fmla="*/ 1 h 19"/>
                    <a:gd name="T22" fmla="*/ 9 w 19"/>
                    <a:gd name="T23" fmla="*/ 2 h 19"/>
                    <a:gd name="T24" fmla="*/ 13 w 19"/>
                    <a:gd name="T25" fmla="*/ 4 h 19"/>
                    <a:gd name="T26" fmla="*/ 13 w 19"/>
                    <a:gd name="T27" fmla="*/ 5 h 19"/>
                    <a:gd name="T28" fmla="*/ 15 w 19"/>
                    <a:gd name="T29" fmla="*/ 7 h 19"/>
                    <a:gd name="T30" fmla="*/ 18 w 19"/>
                    <a:gd name="T31" fmla="*/ 8 h 19"/>
                    <a:gd name="T32" fmla="*/ 19 w 19"/>
                    <a:gd name="T33" fmla="*/ 11 h 19"/>
                    <a:gd name="T34" fmla="*/ 19 w 19"/>
                    <a:gd name="T35" fmla="*/ 16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9" h="19">
                      <a:moveTo>
                        <a:pt x="19" y="16"/>
                      </a:moveTo>
                      <a:cubicBezTo>
                        <a:pt x="19" y="18"/>
                        <a:pt x="16" y="19"/>
                        <a:pt x="14" y="19"/>
                      </a:cubicBezTo>
                      <a:cubicBezTo>
                        <a:pt x="12" y="19"/>
                        <a:pt x="10" y="18"/>
                        <a:pt x="9" y="17"/>
                      </a:cubicBezTo>
                      <a:cubicBezTo>
                        <a:pt x="7" y="16"/>
                        <a:pt x="7" y="15"/>
                        <a:pt x="6" y="13"/>
                      </a:cubicBezTo>
                      <a:cubicBezTo>
                        <a:pt x="5" y="12"/>
                        <a:pt x="5" y="11"/>
                        <a:pt x="4" y="10"/>
                      </a:cubicBezTo>
                      <a:cubicBezTo>
                        <a:pt x="3" y="9"/>
                        <a:pt x="2" y="8"/>
                        <a:pt x="1" y="7"/>
                      </a:cubicBezTo>
                      <a:cubicBezTo>
                        <a:pt x="0" y="7"/>
                        <a:pt x="0" y="5"/>
                        <a:pt x="0" y="4"/>
                      </a:cubicBezTo>
                      <a:cubicBezTo>
                        <a:pt x="0" y="3"/>
                        <a:pt x="1" y="1"/>
                        <a:pt x="2" y="1"/>
                      </a:cubicBezTo>
                      <a:cubicBezTo>
                        <a:pt x="3" y="0"/>
                        <a:pt x="4" y="0"/>
                        <a:pt x="5" y="0"/>
                      </a:cubicBezTo>
                      <a:cubicBezTo>
                        <a:pt x="6" y="0"/>
                        <a:pt x="7" y="0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9" y="1"/>
                        <a:pt x="9" y="2"/>
                        <a:pt x="9" y="2"/>
                      </a:cubicBezTo>
                      <a:cubicBezTo>
                        <a:pt x="11" y="3"/>
                        <a:pt x="12" y="3"/>
                        <a:pt x="13" y="4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4" y="5"/>
                        <a:pt x="14" y="7"/>
                        <a:pt x="15" y="7"/>
                      </a:cubicBezTo>
                      <a:cubicBezTo>
                        <a:pt x="16" y="8"/>
                        <a:pt x="17" y="7"/>
                        <a:pt x="18" y="8"/>
                      </a:cubicBezTo>
                      <a:cubicBezTo>
                        <a:pt x="19" y="9"/>
                        <a:pt x="19" y="10"/>
                        <a:pt x="19" y="11"/>
                      </a:cubicBezTo>
                      <a:cubicBezTo>
                        <a:pt x="19" y="12"/>
                        <a:pt x="19" y="14"/>
                        <a:pt x="19" y="16"/>
                      </a:cubicBez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0" name="Freeform 2910">
                  <a:extLst>
                    <a:ext uri="{FF2B5EF4-FFF2-40B4-BE49-F238E27FC236}">
                      <a16:creationId xmlns:a16="http://schemas.microsoft.com/office/drawing/2014/main" xmlns="" id="{76A34A78-1CCC-48ED-8FF9-B6EEBFCA31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932974" y="6041756"/>
                  <a:ext cx="48479" cy="52521"/>
                </a:xfrm>
                <a:custGeom>
                  <a:avLst/>
                  <a:gdLst>
                    <a:gd name="T0" fmla="*/ 6 w 6"/>
                    <a:gd name="T1" fmla="*/ 1 h 6"/>
                    <a:gd name="T2" fmla="*/ 3 w 6"/>
                    <a:gd name="T3" fmla="*/ 0 h 6"/>
                    <a:gd name="T4" fmla="*/ 0 w 6"/>
                    <a:gd name="T5" fmla="*/ 1 h 6"/>
                    <a:gd name="T6" fmla="*/ 2 w 6"/>
                    <a:gd name="T7" fmla="*/ 4 h 6"/>
                    <a:gd name="T8" fmla="*/ 4 w 6"/>
                    <a:gd name="T9" fmla="*/ 6 h 6"/>
                    <a:gd name="T10" fmla="*/ 6 w 6"/>
                    <a:gd name="T11" fmla="*/ 6 h 6"/>
                    <a:gd name="T12" fmla="*/ 6 w 6"/>
                    <a:gd name="T13" fmla="*/ 4 h 6"/>
                    <a:gd name="T14" fmla="*/ 6 w 6"/>
                    <a:gd name="T15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6">
                      <a:moveTo>
                        <a:pt x="6" y="1"/>
                      </a:moveTo>
                      <a:cubicBezTo>
                        <a:pt x="5" y="0"/>
                        <a:pt x="4" y="0"/>
                        <a:pt x="3" y="0"/>
                      </a:cubicBezTo>
                      <a:cubicBezTo>
                        <a:pt x="2" y="0"/>
                        <a:pt x="1" y="0"/>
                        <a:pt x="0" y="1"/>
                      </a:cubicBezTo>
                      <a:cubicBezTo>
                        <a:pt x="0" y="2"/>
                        <a:pt x="1" y="3"/>
                        <a:pt x="2" y="4"/>
                      </a:cubicBezTo>
                      <a:cubicBezTo>
                        <a:pt x="2" y="5"/>
                        <a:pt x="3" y="5"/>
                        <a:pt x="4" y="6"/>
                      </a:cubicBezTo>
                      <a:cubicBezTo>
                        <a:pt x="5" y="6"/>
                        <a:pt x="5" y="6"/>
                        <a:pt x="6" y="6"/>
                      </a:cubicBezTo>
                      <a:cubicBezTo>
                        <a:pt x="6" y="5"/>
                        <a:pt x="6" y="5"/>
                        <a:pt x="6" y="4"/>
                      </a:cubicBezTo>
                      <a:cubicBezTo>
                        <a:pt x="6" y="3"/>
                        <a:pt x="6" y="2"/>
                        <a:pt x="6" y="1"/>
                      </a:cubicBezTo>
                      <a:close/>
                    </a:path>
                  </a:pathLst>
                </a:custGeom>
                <a:solidFill>
                  <a:srgbClr val="3D3D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1" name="Freeform 2911">
                  <a:extLst>
                    <a:ext uri="{FF2B5EF4-FFF2-40B4-BE49-F238E27FC236}">
                      <a16:creationId xmlns:a16="http://schemas.microsoft.com/office/drawing/2014/main" xmlns="" id="{68E4D4C3-BDDE-4E01-8BE5-6E6B9B6105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912773" y="6070034"/>
                  <a:ext cx="161598" cy="133320"/>
                </a:xfrm>
                <a:custGeom>
                  <a:avLst/>
                  <a:gdLst>
                    <a:gd name="T0" fmla="*/ 19 w 19"/>
                    <a:gd name="T1" fmla="*/ 12 h 16"/>
                    <a:gd name="T2" fmla="*/ 14 w 19"/>
                    <a:gd name="T3" fmla="*/ 14 h 16"/>
                    <a:gd name="T4" fmla="*/ 9 w 19"/>
                    <a:gd name="T5" fmla="*/ 12 h 16"/>
                    <a:gd name="T6" fmla="*/ 6 w 19"/>
                    <a:gd name="T7" fmla="*/ 9 h 16"/>
                    <a:gd name="T8" fmla="*/ 4 w 19"/>
                    <a:gd name="T9" fmla="*/ 5 h 16"/>
                    <a:gd name="T10" fmla="*/ 1 w 19"/>
                    <a:gd name="T11" fmla="*/ 3 h 16"/>
                    <a:gd name="T12" fmla="*/ 0 w 19"/>
                    <a:gd name="T13" fmla="*/ 0 h 16"/>
                    <a:gd name="T14" fmla="*/ 0 w 19"/>
                    <a:gd name="T15" fmla="*/ 1 h 16"/>
                    <a:gd name="T16" fmla="*/ 1 w 19"/>
                    <a:gd name="T17" fmla="*/ 4 h 16"/>
                    <a:gd name="T18" fmla="*/ 4 w 19"/>
                    <a:gd name="T19" fmla="*/ 7 h 16"/>
                    <a:gd name="T20" fmla="*/ 6 w 19"/>
                    <a:gd name="T21" fmla="*/ 10 h 16"/>
                    <a:gd name="T22" fmla="*/ 9 w 19"/>
                    <a:gd name="T23" fmla="*/ 14 h 16"/>
                    <a:gd name="T24" fmla="*/ 14 w 19"/>
                    <a:gd name="T25" fmla="*/ 16 h 16"/>
                    <a:gd name="T26" fmla="*/ 19 w 19"/>
                    <a:gd name="T27" fmla="*/ 13 h 16"/>
                    <a:gd name="T28" fmla="*/ 19 w 19"/>
                    <a:gd name="T29" fmla="*/ 1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9" h="16">
                      <a:moveTo>
                        <a:pt x="19" y="12"/>
                      </a:moveTo>
                      <a:cubicBezTo>
                        <a:pt x="18" y="14"/>
                        <a:pt x="16" y="14"/>
                        <a:pt x="14" y="14"/>
                      </a:cubicBezTo>
                      <a:cubicBezTo>
                        <a:pt x="12" y="14"/>
                        <a:pt x="10" y="14"/>
                        <a:pt x="9" y="12"/>
                      </a:cubicBezTo>
                      <a:cubicBezTo>
                        <a:pt x="7" y="11"/>
                        <a:pt x="7" y="10"/>
                        <a:pt x="6" y="9"/>
                      </a:cubicBezTo>
                      <a:cubicBezTo>
                        <a:pt x="5" y="8"/>
                        <a:pt x="5" y="6"/>
                        <a:pt x="4" y="5"/>
                      </a:cubicBezTo>
                      <a:cubicBezTo>
                        <a:pt x="3" y="4"/>
                        <a:pt x="2" y="4"/>
                        <a:pt x="1" y="3"/>
                      </a:cubicBezTo>
                      <a:cubicBezTo>
                        <a:pt x="0" y="2"/>
                        <a:pt x="0" y="1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2"/>
                        <a:pt x="0" y="4"/>
                        <a:pt x="1" y="4"/>
                      </a:cubicBezTo>
                      <a:cubicBezTo>
                        <a:pt x="2" y="5"/>
                        <a:pt x="3" y="6"/>
                        <a:pt x="4" y="7"/>
                      </a:cubicBezTo>
                      <a:cubicBezTo>
                        <a:pt x="5" y="8"/>
                        <a:pt x="5" y="9"/>
                        <a:pt x="6" y="10"/>
                      </a:cubicBezTo>
                      <a:cubicBezTo>
                        <a:pt x="7" y="12"/>
                        <a:pt x="7" y="13"/>
                        <a:pt x="9" y="14"/>
                      </a:cubicBezTo>
                      <a:cubicBezTo>
                        <a:pt x="10" y="15"/>
                        <a:pt x="12" y="16"/>
                        <a:pt x="14" y="16"/>
                      </a:cubicBezTo>
                      <a:cubicBezTo>
                        <a:pt x="16" y="16"/>
                        <a:pt x="19" y="15"/>
                        <a:pt x="19" y="13"/>
                      </a:cubicBezTo>
                      <a:cubicBezTo>
                        <a:pt x="19" y="13"/>
                        <a:pt x="19" y="12"/>
                        <a:pt x="19" y="12"/>
                      </a:cubicBezTo>
                      <a:close/>
                    </a:path>
                  </a:pathLst>
                </a:custGeom>
                <a:solidFill>
                  <a:srgbClr val="1F1F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2" name="Rectangle 2912">
                  <a:extLst>
                    <a:ext uri="{FF2B5EF4-FFF2-40B4-BE49-F238E27FC236}">
                      <a16:creationId xmlns:a16="http://schemas.microsoft.com/office/drawing/2014/main" xmlns="" id="{27877AE6-30C2-463D-8FD2-6F01CCA724D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066291" y="6110434"/>
                  <a:ext cx="4041" cy="4041"/>
                </a:xfrm>
                <a:prstGeom prst="rect">
                  <a:avLst/>
                </a:prstGeom>
                <a:solidFill>
                  <a:srgbClr val="E6AB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3" name="Freeform 2913">
                  <a:extLst>
                    <a:ext uri="{FF2B5EF4-FFF2-40B4-BE49-F238E27FC236}">
                      <a16:creationId xmlns:a16="http://schemas.microsoft.com/office/drawing/2014/main" xmlns="" id="{BE4BA04B-F49D-4A5B-B1D9-E72BFC578B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872374" y="5464042"/>
                  <a:ext cx="117160" cy="16160"/>
                </a:xfrm>
                <a:custGeom>
                  <a:avLst/>
                  <a:gdLst>
                    <a:gd name="T0" fmla="*/ 3 w 14"/>
                    <a:gd name="T1" fmla="*/ 2 h 2"/>
                    <a:gd name="T2" fmla="*/ 14 w 14"/>
                    <a:gd name="T3" fmla="*/ 0 h 2"/>
                    <a:gd name="T4" fmla="*/ 12 w 14"/>
                    <a:gd name="T5" fmla="*/ 0 h 2"/>
                    <a:gd name="T6" fmla="*/ 0 w 14"/>
                    <a:gd name="T7" fmla="*/ 2 h 2"/>
                    <a:gd name="T8" fmla="*/ 3 w 14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2">
                      <a:moveTo>
                        <a:pt x="3" y="2"/>
                      </a:moveTo>
                      <a:cubicBezTo>
                        <a:pt x="7" y="2"/>
                        <a:pt x="10" y="1"/>
                        <a:pt x="14" y="0"/>
                      </a:cubicBezTo>
                      <a:cubicBezTo>
                        <a:pt x="13" y="0"/>
                        <a:pt x="12" y="0"/>
                        <a:pt x="12" y="0"/>
                      </a:cubicBezTo>
                      <a:cubicBezTo>
                        <a:pt x="8" y="1"/>
                        <a:pt x="4" y="2"/>
                        <a:pt x="0" y="2"/>
                      </a:cubicBezTo>
                      <a:cubicBezTo>
                        <a:pt x="1" y="2"/>
                        <a:pt x="2" y="2"/>
                        <a:pt x="3" y="2"/>
                      </a:cubicBezTo>
                      <a:close/>
                    </a:path>
                  </a:pathLst>
                </a:custGeom>
                <a:solidFill>
                  <a:srgbClr val="E6AB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4" name="Freeform 2914">
                  <a:extLst>
                    <a:ext uri="{FF2B5EF4-FFF2-40B4-BE49-F238E27FC236}">
                      <a16:creationId xmlns:a16="http://schemas.microsoft.com/office/drawing/2014/main" xmlns="" id="{A12AA0B1-99D2-4F86-935F-09973C8EC86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848134" y="4829771"/>
                  <a:ext cx="210077" cy="593874"/>
                </a:xfrm>
                <a:custGeom>
                  <a:avLst/>
                  <a:gdLst>
                    <a:gd name="T0" fmla="*/ 4 w 25"/>
                    <a:gd name="T1" fmla="*/ 2 h 71"/>
                    <a:gd name="T2" fmla="*/ 11 w 25"/>
                    <a:gd name="T3" fmla="*/ 2 h 71"/>
                    <a:gd name="T4" fmla="*/ 16 w 25"/>
                    <a:gd name="T5" fmla="*/ 7 h 71"/>
                    <a:gd name="T6" fmla="*/ 21 w 25"/>
                    <a:gd name="T7" fmla="*/ 16 h 71"/>
                    <a:gd name="T8" fmla="*/ 25 w 25"/>
                    <a:gd name="T9" fmla="*/ 66 h 71"/>
                    <a:gd name="T10" fmla="*/ 8 w 25"/>
                    <a:gd name="T11" fmla="*/ 46 h 71"/>
                    <a:gd name="T12" fmla="*/ 9 w 25"/>
                    <a:gd name="T13" fmla="*/ 20 h 71"/>
                    <a:gd name="T14" fmla="*/ 4 w 25"/>
                    <a:gd name="T15" fmla="*/ 2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" h="71">
                      <a:moveTo>
                        <a:pt x="4" y="2"/>
                      </a:moveTo>
                      <a:cubicBezTo>
                        <a:pt x="4" y="2"/>
                        <a:pt x="8" y="0"/>
                        <a:pt x="11" y="2"/>
                      </a:cubicBezTo>
                      <a:cubicBezTo>
                        <a:pt x="14" y="3"/>
                        <a:pt x="15" y="5"/>
                        <a:pt x="16" y="7"/>
                      </a:cubicBezTo>
                      <a:cubicBezTo>
                        <a:pt x="17" y="10"/>
                        <a:pt x="19" y="13"/>
                        <a:pt x="21" y="16"/>
                      </a:cubicBezTo>
                      <a:cubicBezTo>
                        <a:pt x="23" y="23"/>
                        <a:pt x="25" y="59"/>
                        <a:pt x="25" y="66"/>
                      </a:cubicBezTo>
                      <a:cubicBezTo>
                        <a:pt x="25" y="71"/>
                        <a:pt x="9" y="47"/>
                        <a:pt x="8" y="46"/>
                      </a:cubicBezTo>
                      <a:cubicBezTo>
                        <a:pt x="6" y="42"/>
                        <a:pt x="11" y="24"/>
                        <a:pt x="9" y="20"/>
                      </a:cubicBezTo>
                      <a:cubicBezTo>
                        <a:pt x="7" y="18"/>
                        <a:pt x="0" y="5"/>
                        <a:pt x="4" y="2"/>
                      </a:cubicBezTo>
                      <a:close/>
                    </a:path>
                  </a:pathLst>
                </a:custGeom>
                <a:solidFill>
                  <a:srgbClr val="E625D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5" name="Freeform 2915">
                  <a:extLst>
                    <a:ext uri="{FF2B5EF4-FFF2-40B4-BE49-F238E27FC236}">
                      <a16:creationId xmlns:a16="http://schemas.microsoft.com/office/drawing/2014/main" xmlns="" id="{74E53043-D7AC-42CE-9006-882A4F4105C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872374" y="4829771"/>
                  <a:ext cx="109080" cy="48479"/>
                </a:xfrm>
                <a:custGeom>
                  <a:avLst/>
                  <a:gdLst>
                    <a:gd name="T0" fmla="*/ 13 w 13"/>
                    <a:gd name="T1" fmla="*/ 6 h 6"/>
                    <a:gd name="T2" fmla="*/ 8 w 13"/>
                    <a:gd name="T3" fmla="*/ 2 h 6"/>
                    <a:gd name="T4" fmla="*/ 1 w 13"/>
                    <a:gd name="T5" fmla="*/ 2 h 6"/>
                    <a:gd name="T6" fmla="*/ 0 w 13"/>
                    <a:gd name="T7" fmla="*/ 6 h 6"/>
                    <a:gd name="T8" fmla="*/ 6 w 13"/>
                    <a:gd name="T9" fmla="*/ 5 h 6"/>
                    <a:gd name="T10" fmla="*/ 12 w 13"/>
                    <a:gd name="T11" fmla="*/ 6 h 6"/>
                    <a:gd name="T12" fmla="*/ 13 w 13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" h="6">
                      <a:moveTo>
                        <a:pt x="13" y="6"/>
                      </a:moveTo>
                      <a:cubicBezTo>
                        <a:pt x="12" y="4"/>
                        <a:pt x="10" y="3"/>
                        <a:pt x="8" y="2"/>
                      </a:cubicBezTo>
                      <a:cubicBezTo>
                        <a:pt x="5" y="0"/>
                        <a:pt x="1" y="2"/>
                        <a:pt x="1" y="2"/>
                      </a:cubicBezTo>
                      <a:cubicBezTo>
                        <a:pt x="0" y="3"/>
                        <a:pt x="0" y="4"/>
                        <a:pt x="0" y="6"/>
                      </a:cubicBezTo>
                      <a:cubicBezTo>
                        <a:pt x="2" y="6"/>
                        <a:pt x="4" y="5"/>
                        <a:pt x="6" y="5"/>
                      </a:cubicBezTo>
                      <a:cubicBezTo>
                        <a:pt x="8" y="4"/>
                        <a:pt x="10" y="5"/>
                        <a:pt x="12" y="6"/>
                      </a:cubicBezTo>
                      <a:cubicBezTo>
                        <a:pt x="12" y="6"/>
                        <a:pt x="12" y="6"/>
                        <a:pt x="13" y="6"/>
                      </a:cubicBezTo>
                      <a:close/>
                    </a:path>
                  </a:pathLst>
                </a:custGeom>
                <a:solidFill>
                  <a:srgbClr val="83C2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6" name="Freeform 2916">
                  <a:extLst>
                    <a:ext uri="{FF2B5EF4-FFF2-40B4-BE49-F238E27FC236}">
                      <a16:creationId xmlns:a16="http://schemas.microsoft.com/office/drawing/2014/main" xmlns="" id="{34A56905-608B-4F22-BF31-A8A30399FA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739057" y="4854010"/>
                  <a:ext cx="367637" cy="670632"/>
                </a:xfrm>
                <a:custGeom>
                  <a:avLst/>
                  <a:gdLst>
                    <a:gd name="T0" fmla="*/ 20 w 44"/>
                    <a:gd name="T1" fmla="*/ 1 h 80"/>
                    <a:gd name="T2" fmla="*/ 24 w 44"/>
                    <a:gd name="T3" fmla="*/ 1 h 80"/>
                    <a:gd name="T4" fmla="*/ 28 w 44"/>
                    <a:gd name="T5" fmla="*/ 0 h 80"/>
                    <a:gd name="T6" fmla="*/ 35 w 44"/>
                    <a:gd name="T7" fmla="*/ 1 h 80"/>
                    <a:gd name="T8" fmla="*/ 41 w 44"/>
                    <a:gd name="T9" fmla="*/ 7 h 80"/>
                    <a:gd name="T10" fmla="*/ 44 w 44"/>
                    <a:gd name="T11" fmla="*/ 21 h 80"/>
                    <a:gd name="T12" fmla="*/ 43 w 44"/>
                    <a:gd name="T13" fmla="*/ 36 h 80"/>
                    <a:gd name="T14" fmla="*/ 42 w 44"/>
                    <a:gd name="T15" fmla="*/ 44 h 80"/>
                    <a:gd name="T16" fmla="*/ 43 w 44"/>
                    <a:gd name="T17" fmla="*/ 59 h 80"/>
                    <a:gd name="T18" fmla="*/ 44 w 44"/>
                    <a:gd name="T19" fmla="*/ 72 h 80"/>
                    <a:gd name="T20" fmla="*/ 43 w 44"/>
                    <a:gd name="T21" fmla="*/ 74 h 80"/>
                    <a:gd name="T22" fmla="*/ 39 w 44"/>
                    <a:gd name="T23" fmla="*/ 76 h 80"/>
                    <a:gd name="T24" fmla="*/ 34 w 44"/>
                    <a:gd name="T25" fmla="*/ 77 h 80"/>
                    <a:gd name="T26" fmla="*/ 24 w 44"/>
                    <a:gd name="T27" fmla="*/ 79 h 80"/>
                    <a:gd name="T28" fmla="*/ 14 w 44"/>
                    <a:gd name="T29" fmla="*/ 80 h 80"/>
                    <a:gd name="T30" fmla="*/ 5 w 44"/>
                    <a:gd name="T31" fmla="*/ 78 h 80"/>
                    <a:gd name="T32" fmla="*/ 5 w 44"/>
                    <a:gd name="T33" fmla="*/ 75 h 80"/>
                    <a:gd name="T34" fmla="*/ 6 w 44"/>
                    <a:gd name="T35" fmla="*/ 69 h 80"/>
                    <a:gd name="T36" fmla="*/ 7 w 44"/>
                    <a:gd name="T37" fmla="*/ 59 h 80"/>
                    <a:gd name="T38" fmla="*/ 6 w 44"/>
                    <a:gd name="T39" fmla="*/ 42 h 80"/>
                    <a:gd name="T40" fmla="*/ 1 w 44"/>
                    <a:gd name="T41" fmla="*/ 27 h 80"/>
                    <a:gd name="T42" fmla="*/ 2 w 44"/>
                    <a:gd name="T43" fmla="*/ 18 h 80"/>
                    <a:gd name="T44" fmla="*/ 8 w 44"/>
                    <a:gd name="T45" fmla="*/ 13 h 80"/>
                    <a:gd name="T46" fmla="*/ 14 w 44"/>
                    <a:gd name="T47" fmla="*/ 7 h 80"/>
                    <a:gd name="T48" fmla="*/ 20 w 44"/>
                    <a:gd name="T49" fmla="*/ 1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44" h="80">
                      <a:moveTo>
                        <a:pt x="20" y="1"/>
                      </a:moveTo>
                      <a:cubicBezTo>
                        <a:pt x="22" y="1"/>
                        <a:pt x="23" y="1"/>
                        <a:pt x="24" y="1"/>
                      </a:cubicBezTo>
                      <a:cubicBezTo>
                        <a:pt x="26" y="1"/>
                        <a:pt x="26" y="1"/>
                        <a:pt x="28" y="0"/>
                      </a:cubicBezTo>
                      <a:cubicBezTo>
                        <a:pt x="30" y="0"/>
                        <a:pt x="33" y="1"/>
                        <a:pt x="35" y="1"/>
                      </a:cubicBezTo>
                      <a:cubicBezTo>
                        <a:pt x="37" y="3"/>
                        <a:pt x="40" y="4"/>
                        <a:pt x="41" y="7"/>
                      </a:cubicBezTo>
                      <a:cubicBezTo>
                        <a:pt x="44" y="11"/>
                        <a:pt x="44" y="16"/>
                        <a:pt x="44" y="21"/>
                      </a:cubicBezTo>
                      <a:cubicBezTo>
                        <a:pt x="44" y="26"/>
                        <a:pt x="44" y="31"/>
                        <a:pt x="43" y="36"/>
                      </a:cubicBezTo>
                      <a:cubicBezTo>
                        <a:pt x="43" y="39"/>
                        <a:pt x="42" y="41"/>
                        <a:pt x="42" y="44"/>
                      </a:cubicBezTo>
                      <a:cubicBezTo>
                        <a:pt x="42" y="49"/>
                        <a:pt x="42" y="54"/>
                        <a:pt x="43" y="59"/>
                      </a:cubicBezTo>
                      <a:cubicBezTo>
                        <a:pt x="43" y="63"/>
                        <a:pt x="44" y="68"/>
                        <a:pt x="44" y="72"/>
                      </a:cubicBezTo>
                      <a:cubicBezTo>
                        <a:pt x="44" y="73"/>
                        <a:pt x="43" y="73"/>
                        <a:pt x="43" y="74"/>
                      </a:cubicBezTo>
                      <a:cubicBezTo>
                        <a:pt x="42" y="75"/>
                        <a:pt x="41" y="75"/>
                        <a:pt x="39" y="76"/>
                      </a:cubicBezTo>
                      <a:cubicBezTo>
                        <a:pt x="38" y="76"/>
                        <a:pt x="36" y="77"/>
                        <a:pt x="34" y="77"/>
                      </a:cubicBezTo>
                      <a:cubicBezTo>
                        <a:pt x="31" y="78"/>
                        <a:pt x="27" y="79"/>
                        <a:pt x="24" y="79"/>
                      </a:cubicBezTo>
                      <a:cubicBezTo>
                        <a:pt x="21" y="80"/>
                        <a:pt x="17" y="80"/>
                        <a:pt x="14" y="80"/>
                      </a:cubicBezTo>
                      <a:cubicBezTo>
                        <a:pt x="11" y="80"/>
                        <a:pt x="7" y="80"/>
                        <a:pt x="5" y="78"/>
                      </a:cubicBezTo>
                      <a:cubicBezTo>
                        <a:pt x="4" y="77"/>
                        <a:pt x="5" y="76"/>
                        <a:pt x="5" y="75"/>
                      </a:cubicBezTo>
                      <a:cubicBezTo>
                        <a:pt x="6" y="73"/>
                        <a:pt x="6" y="71"/>
                        <a:pt x="6" y="69"/>
                      </a:cubicBezTo>
                      <a:cubicBezTo>
                        <a:pt x="7" y="66"/>
                        <a:pt x="7" y="63"/>
                        <a:pt x="7" y="59"/>
                      </a:cubicBezTo>
                      <a:cubicBezTo>
                        <a:pt x="7" y="53"/>
                        <a:pt x="8" y="47"/>
                        <a:pt x="6" y="42"/>
                      </a:cubicBezTo>
                      <a:cubicBezTo>
                        <a:pt x="5" y="36"/>
                        <a:pt x="2" y="32"/>
                        <a:pt x="1" y="27"/>
                      </a:cubicBezTo>
                      <a:cubicBezTo>
                        <a:pt x="0" y="23"/>
                        <a:pt x="0" y="20"/>
                        <a:pt x="2" y="18"/>
                      </a:cubicBezTo>
                      <a:cubicBezTo>
                        <a:pt x="4" y="16"/>
                        <a:pt x="6" y="15"/>
                        <a:pt x="8" y="13"/>
                      </a:cubicBezTo>
                      <a:cubicBezTo>
                        <a:pt x="11" y="11"/>
                        <a:pt x="12" y="9"/>
                        <a:pt x="14" y="7"/>
                      </a:cubicBezTo>
                      <a:cubicBezTo>
                        <a:pt x="16" y="5"/>
                        <a:pt x="18" y="2"/>
                        <a:pt x="20" y="1"/>
                      </a:cubicBezTo>
                      <a:close/>
                    </a:path>
                  </a:pathLst>
                </a:custGeom>
                <a:solidFill>
                  <a:srgbClr val="A4CE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7" name="Freeform 2917">
                  <a:extLst>
                    <a:ext uri="{FF2B5EF4-FFF2-40B4-BE49-F238E27FC236}">
                      <a16:creationId xmlns:a16="http://schemas.microsoft.com/office/drawing/2014/main" xmlns="" id="{F209DE45-8F75-4341-84F7-F373DE4BB14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739057" y="4862090"/>
                  <a:ext cx="294918" cy="662552"/>
                </a:xfrm>
                <a:custGeom>
                  <a:avLst/>
                  <a:gdLst>
                    <a:gd name="T0" fmla="*/ 29 w 35"/>
                    <a:gd name="T1" fmla="*/ 77 h 79"/>
                    <a:gd name="T2" fmla="*/ 19 w 35"/>
                    <a:gd name="T3" fmla="*/ 78 h 79"/>
                    <a:gd name="T4" fmla="*/ 10 w 35"/>
                    <a:gd name="T5" fmla="*/ 76 h 79"/>
                    <a:gd name="T6" fmla="*/ 10 w 35"/>
                    <a:gd name="T7" fmla="*/ 72 h 79"/>
                    <a:gd name="T8" fmla="*/ 11 w 35"/>
                    <a:gd name="T9" fmla="*/ 67 h 79"/>
                    <a:gd name="T10" fmla="*/ 12 w 35"/>
                    <a:gd name="T11" fmla="*/ 57 h 79"/>
                    <a:gd name="T12" fmla="*/ 11 w 35"/>
                    <a:gd name="T13" fmla="*/ 39 h 79"/>
                    <a:gd name="T14" fmla="*/ 6 w 35"/>
                    <a:gd name="T15" fmla="*/ 24 h 79"/>
                    <a:gd name="T16" fmla="*/ 7 w 35"/>
                    <a:gd name="T17" fmla="*/ 16 h 79"/>
                    <a:gd name="T18" fmla="*/ 13 w 35"/>
                    <a:gd name="T19" fmla="*/ 11 h 79"/>
                    <a:gd name="T20" fmla="*/ 19 w 35"/>
                    <a:gd name="T21" fmla="*/ 4 h 79"/>
                    <a:gd name="T22" fmla="*/ 24 w 35"/>
                    <a:gd name="T23" fmla="*/ 0 h 79"/>
                    <a:gd name="T24" fmla="*/ 20 w 35"/>
                    <a:gd name="T25" fmla="*/ 0 h 79"/>
                    <a:gd name="T26" fmla="*/ 14 w 35"/>
                    <a:gd name="T27" fmla="*/ 6 h 79"/>
                    <a:gd name="T28" fmla="*/ 8 w 35"/>
                    <a:gd name="T29" fmla="*/ 12 h 79"/>
                    <a:gd name="T30" fmla="*/ 2 w 35"/>
                    <a:gd name="T31" fmla="*/ 17 h 79"/>
                    <a:gd name="T32" fmla="*/ 1 w 35"/>
                    <a:gd name="T33" fmla="*/ 26 h 79"/>
                    <a:gd name="T34" fmla="*/ 6 w 35"/>
                    <a:gd name="T35" fmla="*/ 41 h 79"/>
                    <a:gd name="T36" fmla="*/ 7 w 35"/>
                    <a:gd name="T37" fmla="*/ 58 h 79"/>
                    <a:gd name="T38" fmla="*/ 6 w 35"/>
                    <a:gd name="T39" fmla="*/ 68 h 79"/>
                    <a:gd name="T40" fmla="*/ 5 w 35"/>
                    <a:gd name="T41" fmla="*/ 74 h 79"/>
                    <a:gd name="T42" fmla="*/ 5 w 35"/>
                    <a:gd name="T43" fmla="*/ 77 h 79"/>
                    <a:gd name="T44" fmla="*/ 14 w 35"/>
                    <a:gd name="T45" fmla="*/ 79 h 79"/>
                    <a:gd name="T46" fmla="*/ 24 w 35"/>
                    <a:gd name="T47" fmla="*/ 78 h 79"/>
                    <a:gd name="T48" fmla="*/ 34 w 35"/>
                    <a:gd name="T49" fmla="*/ 76 h 79"/>
                    <a:gd name="T50" fmla="*/ 35 w 35"/>
                    <a:gd name="T51" fmla="*/ 76 h 79"/>
                    <a:gd name="T52" fmla="*/ 29 w 35"/>
                    <a:gd name="T53" fmla="*/ 77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35" h="79">
                      <a:moveTo>
                        <a:pt x="29" y="77"/>
                      </a:moveTo>
                      <a:cubicBezTo>
                        <a:pt x="25" y="78"/>
                        <a:pt x="22" y="78"/>
                        <a:pt x="19" y="78"/>
                      </a:cubicBezTo>
                      <a:cubicBezTo>
                        <a:pt x="16" y="78"/>
                        <a:pt x="12" y="78"/>
                        <a:pt x="10" y="76"/>
                      </a:cubicBezTo>
                      <a:cubicBezTo>
                        <a:pt x="9" y="75"/>
                        <a:pt x="10" y="74"/>
                        <a:pt x="10" y="72"/>
                      </a:cubicBezTo>
                      <a:cubicBezTo>
                        <a:pt x="10" y="71"/>
                        <a:pt x="11" y="69"/>
                        <a:pt x="11" y="67"/>
                      </a:cubicBezTo>
                      <a:cubicBezTo>
                        <a:pt x="12" y="64"/>
                        <a:pt x="12" y="60"/>
                        <a:pt x="12" y="57"/>
                      </a:cubicBezTo>
                      <a:cubicBezTo>
                        <a:pt x="12" y="51"/>
                        <a:pt x="13" y="45"/>
                        <a:pt x="11" y="39"/>
                      </a:cubicBezTo>
                      <a:cubicBezTo>
                        <a:pt x="9" y="34"/>
                        <a:pt x="7" y="30"/>
                        <a:pt x="6" y="24"/>
                      </a:cubicBezTo>
                      <a:cubicBezTo>
                        <a:pt x="5" y="21"/>
                        <a:pt x="5" y="18"/>
                        <a:pt x="7" y="16"/>
                      </a:cubicBezTo>
                      <a:cubicBezTo>
                        <a:pt x="9" y="14"/>
                        <a:pt x="11" y="13"/>
                        <a:pt x="13" y="11"/>
                      </a:cubicBezTo>
                      <a:cubicBezTo>
                        <a:pt x="16" y="9"/>
                        <a:pt x="17" y="7"/>
                        <a:pt x="19" y="4"/>
                      </a:cubicBezTo>
                      <a:cubicBezTo>
                        <a:pt x="20" y="3"/>
                        <a:pt x="22" y="1"/>
                        <a:pt x="24" y="0"/>
                      </a:cubicBezTo>
                      <a:cubicBezTo>
                        <a:pt x="23" y="0"/>
                        <a:pt x="22" y="0"/>
                        <a:pt x="20" y="0"/>
                      </a:cubicBezTo>
                      <a:cubicBezTo>
                        <a:pt x="18" y="1"/>
                        <a:pt x="16" y="4"/>
                        <a:pt x="14" y="6"/>
                      </a:cubicBezTo>
                      <a:cubicBezTo>
                        <a:pt x="12" y="8"/>
                        <a:pt x="11" y="10"/>
                        <a:pt x="8" y="12"/>
                      </a:cubicBezTo>
                      <a:cubicBezTo>
                        <a:pt x="6" y="14"/>
                        <a:pt x="4" y="15"/>
                        <a:pt x="2" y="17"/>
                      </a:cubicBezTo>
                      <a:cubicBezTo>
                        <a:pt x="0" y="19"/>
                        <a:pt x="0" y="22"/>
                        <a:pt x="1" y="26"/>
                      </a:cubicBezTo>
                      <a:cubicBezTo>
                        <a:pt x="2" y="31"/>
                        <a:pt x="5" y="35"/>
                        <a:pt x="6" y="41"/>
                      </a:cubicBezTo>
                      <a:cubicBezTo>
                        <a:pt x="8" y="46"/>
                        <a:pt x="7" y="52"/>
                        <a:pt x="7" y="58"/>
                      </a:cubicBezTo>
                      <a:cubicBezTo>
                        <a:pt x="7" y="62"/>
                        <a:pt x="7" y="65"/>
                        <a:pt x="6" y="68"/>
                      </a:cubicBezTo>
                      <a:cubicBezTo>
                        <a:pt x="6" y="70"/>
                        <a:pt x="6" y="72"/>
                        <a:pt x="5" y="74"/>
                      </a:cubicBezTo>
                      <a:cubicBezTo>
                        <a:pt x="5" y="75"/>
                        <a:pt x="4" y="76"/>
                        <a:pt x="5" y="77"/>
                      </a:cubicBezTo>
                      <a:cubicBezTo>
                        <a:pt x="7" y="79"/>
                        <a:pt x="11" y="79"/>
                        <a:pt x="14" y="79"/>
                      </a:cubicBezTo>
                      <a:cubicBezTo>
                        <a:pt x="17" y="79"/>
                        <a:pt x="21" y="79"/>
                        <a:pt x="24" y="78"/>
                      </a:cubicBezTo>
                      <a:cubicBezTo>
                        <a:pt x="27" y="78"/>
                        <a:pt x="31" y="77"/>
                        <a:pt x="34" y="76"/>
                      </a:cubicBezTo>
                      <a:cubicBezTo>
                        <a:pt x="35" y="76"/>
                        <a:pt x="35" y="76"/>
                        <a:pt x="35" y="76"/>
                      </a:cubicBezTo>
                      <a:cubicBezTo>
                        <a:pt x="33" y="77"/>
                        <a:pt x="31" y="77"/>
                        <a:pt x="29" y="77"/>
                      </a:cubicBezTo>
                      <a:close/>
                    </a:path>
                  </a:pathLst>
                </a:custGeom>
                <a:solidFill>
                  <a:srgbClr val="9AC1D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8" name="Freeform 2918">
                  <a:extLst>
                    <a:ext uri="{FF2B5EF4-FFF2-40B4-BE49-F238E27FC236}">
                      <a16:creationId xmlns:a16="http://schemas.microsoft.com/office/drawing/2014/main" xmlns="" id="{3AFE1157-E9FE-4B86-9F17-0C5A6832F5E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831974" y="4862090"/>
                  <a:ext cx="165639" cy="117160"/>
                </a:xfrm>
                <a:custGeom>
                  <a:avLst/>
                  <a:gdLst>
                    <a:gd name="T0" fmla="*/ 19 w 20"/>
                    <a:gd name="T1" fmla="*/ 8 h 14"/>
                    <a:gd name="T2" fmla="*/ 18 w 20"/>
                    <a:gd name="T3" fmla="*/ 9 h 14"/>
                    <a:gd name="T4" fmla="*/ 16 w 20"/>
                    <a:gd name="T5" fmla="*/ 11 h 14"/>
                    <a:gd name="T6" fmla="*/ 14 w 20"/>
                    <a:gd name="T7" fmla="*/ 11 h 14"/>
                    <a:gd name="T8" fmla="*/ 8 w 20"/>
                    <a:gd name="T9" fmla="*/ 13 h 14"/>
                    <a:gd name="T10" fmla="*/ 3 w 20"/>
                    <a:gd name="T11" fmla="*/ 10 h 14"/>
                    <a:gd name="T12" fmla="*/ 0 w 20"/>
                    <a:gd name="T13" fmla="*/ 8 h 14"/>
                    <a:gd name="T14" fmla="*/ 6 w 20"/>
                    <a:gd name="T15" fmla="*/ 2 h 14"/>
                    <a:gd name="T16" fmla="*/ 14 w 20"/>
                    <a:gd name="T17" fmla="*/ 0 h 14"/>
                    <a:gd name="T18" fmla="*/ 17 w 20"/>
                    <a:gd name="T19" fmla="*/ 3 h 14"/>
                    <a:gd name="T20" fmla="*/ 19 w 20"/>
                    <a:gd name="T21" fmla="*/ 6 h 14"/>
                    <a:gd name="T22" fmla="*/ 19 w 20"/>
                    <a:gd name="T23" fmla="*/ 8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0" h="14">
                      <a:moveTo>
                        <a:pt x="19" y="8"/>
                      </a:move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8" y="9"/>
                        <a:pt x="17" y="10"/>
                        <a:pt x="16" y="11"/>
                      </a:cubicBezTo>
                      <a:cubicBezTo>
                        <a:pt x="16" y="11"/>
                        <a:pt x="15" y="11"/>
                        <a:pt x="14" y="11"/>
                      </a:cubicBezTo>
                      <a:cubicBezTo>
                        <a:pt x="12" y="12"/>
                        <a:pt x="9" y="14"/>
                        <a:pt x="8" y="13"/>
                      </a:cubicBezTo>
                      <a:cubicBezTo>
                        <a:pt x="6" y="12"/>
                        <a:pt x="5" y="11"/>
                        <a:pt x="3" y="10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" y="6"/>
                        <a:pt x="4" y="4"/>
                        <a:pt x="6" y="2"/>
                      </a:cubicBezTo>
                      <a:cubicBezTo>
                        <a:pt x="8" y="1"/>
                        <a:pt x="11" y="0"/>
                        <a:pt x="14" y="0"/>
                      </a:cubicBezTo>
                      <a:cubicBezTo>
                        <a:pt x="15" y="1"/>
                        <a:pt x="16" y="2"/>
                        <a:pt x="17" y="3"/>
                      </a:cubicBezTo>
                      <a:cubicBezTo>
                        <a:pt x="17" y="4"/>
                        <a:pt x="19" y="5"/>
                        <a:pt x="19" y="6"/>
                      </a:cubicBezTo>
                      <a:cubicBezTo>
                        <a:pt x="20" y="7"/>
                        <a:pt x="19" y="7"/>
                        <a:pt x="19" y="8"/>
                      </a:cubicBezTo>
                      <a:close/>
                    </a:path>
                  </a:pathLst>
                </a:custGeom>
                <a:solidFill>
                  <a:srgbClr val="D18D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9" name="Freeform 2919">
                  <a:extLst>
                    <a:ext uri="{FF2B5EF4-FFF2-40B4-BE49-F238E27FC236}">
                      <a16:creationId xmlns:a16="http://schemas.microsoft.com/office/drawing/2014/main" xmlns="" id="{667647F5-45B9-4AF7-A8AD-34591ACF77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856214" y="4809570"/>
                  <a:ext cx="133320" cy="145438"/>
                </a:xfrm>
                <a:custGeom>
                  <a:avLst/>
                  <a:gdLst>
                    <a:gd name="T0" fmla="*/ 16 w 16"/>
                    <a:gd name="T1" fmla="*/ 7 h 17"/>
                    <a:gd name="T2" fmla="*/ 16 w 16"/>
                    <a:gd name="T3" fmla="*/ 2 h 17"/>
                    <a:gd name="T4" fmla="*/ 15 w 16"/>
                    <a:gd name="T5" fmla="*/ 2 h 17"/>
                    <a:gd name="T6" fmla="*/ 7 w 16"/>
                    <a:gd name="T7" fmla="*/ 1 h 17"/>
                    <a:gd name="T8" fmla="*/ 3 w 16"/>
                    <a:gd name="T9" fmla="*/ 1 h 17"/>
                    <a:gd name="T10" fmla="*/ 1 w 16"/>
                    <a:gd name="T11" fmla="*/ 1 h 17"/>
                    <a:gd name="T12" fmla="*/ 0 w 16"/>
                    <a:gd name="T13" fmla="*/ 4 h 17"/>
                    <a:gd name="T14" fmla="*/ 0 w 16"/>
                    <a:gd name="T15" fmla="*/ 8 h 17"/>
                    <a:gd name="T16" fmla="*/ 1 w 16"/>
                    <a:gd name="T17" fmla="*/ 10 h 17"/>
                    <a:gd name="T18" fmla="*/ 2 w 16"/>
                    <a:gd name="T19" fmla="*/ 12 h 17"/>
                    <a:gd name="T20" fmla="*/ 4 w 16"/>
                    <a:gd name="T21" fmla="*/ 13 h 17"/>
                    <a:gd name="T22" fmla="*/ 5 w 16"/>
                    <a:gd name="T23" fmla="*/ 16 h 17"/>
                    <a:gd name="T24" fmla="*/ 10 w 16"/>
                    <a:gd name="T25" fmla="*/ 16 h 17"/>
                    <a:gd name="T26" fmla="*/ 15 w 16"/>
                    <a:gd name="T27" fmla="*/ 14 h 17"/>
                    <a:gd name="T28" fmla="*/ 16 w 16"/>
                    <a:gd name="T29" fmla="*/ 12 h 17"/>
                    <a:gd name="T30" fmla="*/ 16 w 16"/>
                    <a:gd name="T31" fmla="*/ 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6" h="17">
                      <a:moveTo>
                        <a:pt x="16" y="7"/>
                      </a:moveTo>
                      <a:cubicBezTo>
                        <a:pt x="16" y="5"/>
                        <a:pt x="16" y="3"/>
                        <a:pt x="16" y="2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3" y="1"/>
                        <a:pt x="10" y="1"/>
                        <a:pt x="7" y="1"/>
                      </a:cubicBezTo>
                      <a:cubicBezTo>
                        <a:pt x="6" y="0"/>
                        <a:pt x="4" y="0"/>
                        <a:pt x="3" y="1"/>
                      </a:cubicBezTo>
                      <a:cubicBezTo>
                        <a:pt x="2" y="1"/>
                        <a:pt x="1" y="1"/>
                        <a:pt x="1" y="1"/>
                      </a:cubicBezTo>
                      <a:cubicBezTo>
                        <a:pt x="0" y="1"/>
                        <a:pt x="0" y="3"/>
                        <a:pt x="0" y="4"/>
                      </a:cubicBezTo>
                      <a:cubicBezTo>
                        <a:pt x="0" y="5"/>
                        <a:pt x="0" y="6"/>
                        <a:pt x="0" y="8"/>
                      </a:cubicBezTo>
                      <a:cubicBezTo>
                        <a:pt x="0" y="9"/>
                        <a:pt x="0" y="10"/>
                        <a:pt x="1" y="10"/>
                      </a:cubicBezTo>
                      <a:cubicBezTo>
                        <a:pt x="1" y="11"/>
                        <a:pt x="1" y="12"/>
                        <a:pt x="2" y="12"/>
                      </a:cubicBezTo>
                      <a:cubicBezTo>
                        <a:pt x="3" y="13"/>
                        <a:pt x="3" y="13"/>
                        <a:pt x="4" y="13"/>
                      </a:cubicBezTo>
                      <a:cubicBezTo>
                        <a:pt x="5" y="14"/>
                        <a:pt x="4" y="15"/>
                        <a:pt x="5" y="16"/>
                      </a:cubicBezTo>
                      <a:cubicBezTo>
                        <a:pt x="6" y="17"/>
                        <a:pt x="8" y="16"/>
                        <a:pt x="10" y="16"/>
                      </a:cubicBezTo>
                      <a:cubicBezTo>
                        <a:pt x="11" y="16"/>
                        <a:pt x="13" y="15"/>
                        <a:pt x="15" y="14"/>
                      </a:cubicBezTo>
                      <a:cubicBezTo>
                        <a:pt x="16" y="14"/>
                        <a:pt x="16" y="13"/>
                        <a:pt x="16" y="12"/>
                      </a:cubicBezTo>
                      <a:cubicBezTo>
                        <a:pt x="15" y="10"/>
                        <a:pt x="16" y="8"/>
                        <a:pt x="16" y="7"/>
                      </a:cubicBezTo>
                      <a:close/>
                    </a:path>
                  </a:pathLst>
                </a:custGeom>
                <a:solidFill>
                  <a:srgbClr val="DEB0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0" name="Freeform 2920">
                  <a:extLst>
                    <a:ext uri="{FF2B5EF4-FFF2-40B4-BE49-F238E27FC236}">
                      <a16:creationId xmlns:a16="http://schemas.microsoft.com/office/drawing/2014/main" xmlns="" id="{378BC693-803E-46F1-8FD7-D5A0343BBC2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848134" y="4817649"/>
                  <a:ext cx="40400" cy="109080"/>
                </a:xfrm>
                <a:custGeom>
                  <a:avLst/>
                  <a:gdLst>
                    <a:gd name="T0" fmla="*/ 4 w 5"/>
                    <a:gd name="T1" fmla="*/ 0 h 13"/>
                    <a:gd name="T2" fmla="*/ 1 w 5"/>
                    <a:gd name="T3" fmla="*/ 1 h 13"/>
                    <a:gd name="T4" fmla="*/ 1 w 5"/>
                    <a:gd name="T5" fmla="*/ 4 h 13"/>
                    <a:gd name="T6" fmla="*/ 0 w 5"/>
                    <a:gd name="T7" fmla="*/ 12 h 13"/>
                    <a:gd name="T8" fmla="*/ 3 w 5"/>
                    <a:gd name="T9" fmla="*/ 12 h 13"/>
                    <a:gd name="T10" fmla="*/ 5 w 5"/>
                    <a:gd name="T11" fmla="*/ 13 h 13"/>
                    <a:gd name="T12" fmla="*/ 5 w 5"/>
                    <a:gd name="T13" fmla="*/ 10 h 13"/>
                    <a:gd name="T14" fmla="*/ 5 w 5"/>
                    <a:gd name="T15" fmla="*/ 5 h 13"/>
                    <a:gd name="T16" fmla="*/ 4 w 5"/>
                    <a:gd name="T17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3">
                      <a:moveTo>
                        <a:pt x="4" y="0"/>
                      </a:moveTo>
                      <a:cubicBezTo>
                        <a:pt x="3" y="0"/>
                        <a:pt x="2" y="0"/>
                        <a:pt x="1" y="1"/>
                      </a:cubicBezTo>
                      <a:cubicBezTo>
                        <a:pt x="1" y="2"/>
                        <a:pt x="1" y="3"/>
                        <a:pt x="1" y="4"/>
                      </a:cubicBezTo>
                      <a:cubicBezTo>
                        <a:pt x="0" y="7"/>
                        <a:pt x="0" y="9"/>
                        <a:pt x="0" y="12"/>
                      </a:cubicBezTo>
                      <a:cubicBezTo>
                        <a:pt x="1" y="12"/>
                        <a:pt x="2" y="12"/>
                        <a:pt x="3" y="12"/>
                      </a:cubicBezTo>
                      <a:cubicBezTo>
                        <a:pt x="4" y="13"/>
                        <a:pt x="4" y="13"/>
                        <a:pt x="5" y="13"/>
                      </a:cubicBezTo>
                      <a:cubicBezTo>
                        <a:pt x="5" y="13"/>
                        <a:pt x="5" y="11"/>
                        <a:pt x="5" y="10"/>
                      </a:cubicBezTo>
                      <a:cubicBezTo>
                        <a:pt x="5" y="8"/>
                        <a:pt x="5" y="6"/>
                        <a:pt x="5" y="5"/>
                      </a:cubicBezTo>
                      <a:cubicBezTo>
                        <a:pt x="5" y="3"/>
                        <a:pt x="4" y="1"/>
                        <a:pt x="4" y="0"/>
                      </a:cubicBezTo>
                      <a:close/>
                    </a:path>
                  </a:pathLst>
                </a:custGeom>
                <a:solidFill>
                  <a:srgbClr val="C777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1" name="Freeform 2921">
                  <a:extLst>
                    <a:ext uri="{FF2B5EF4-FFF2-40B4-BE49-F238E27FC236}">
                      <a16:creationId xmlns:a16="http://schemas.microsoft.com/office/drawing/2014/main" xmlns="" id="{792CDB8E-2A39-41D0-B440-600060F059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779456" y="4660093"/>
                  <a:ext cx="254518" cy="226237"/>
                </a:xfrm>
                <a:custGeom>
                  <a:avLst/>
                  <a:gdLst>
                    <a:gd name="T0" fmla="*/ 30 w 30"/>
                    <a:gd name="T1" fmla="*/ 6 h 27"/>
                    <a:gd name="T2" fmla="*/ 30 w 30"/>
                    <a:gd name="T3" fmla="*/ 6 h 27"/>
                    <a:gd name="T4" fmla="*/ 27 w 30"/>
                    <a:gd name="T5" fmla="*/ 7 h 27"/>
                    <a:gd name="T6" fmla="*/ 21 w 30"/>
                    <a:gd name="T7" fmla="*/ 7 h 27"/>
                    <a:gd name="T8" fmla="*/ 17 w 30"/>
                    <a:gd name="T9" fmla="*/ 7 h 27"/>
                    <a:gd name="T10" fmla="*/ 16 w 30"/>
                    <a:gd name="T11" fmla="*/ 8 h 27"/>
                    <a:gd name="T12" fmla="*/ 15 w 30"/>
                    <a:gd name="T13" fmla="*/ 9 h 27"/>
                    <a:gd name="T14" fmla="*/ 16 w 30"/>
                    <a:gd name="T15" fmla="*/ 14 h 27"/>
                    <a:gd name="T16" fmla="*/ 13 w 30"/>
                    <a:gd name="T17" fmla="*/ 18 h 27"/>
                    <a:gd name="T18" fmla="*/ 12 w 30"/>
                    <a:gd name="T19" fmla="*/ 22 h 27"/>
                    <a:gd name="T20" fmla="*/ 13 w 30"/>
                    <a:gd name="T21" fmla="*/ 27 h 27"/>
                    <a:gd name="T22" fmla="*/ 8 w 30"/>
                    <a:gd name="T23" fmla="*/ 27 h 27"/>
                    <a:gd name="T24" fmla="*/ 4 w 30"/>
                    <a:gd name="T25" fmla="*/ 25 h 27"/>
                    <a:gd name="T26" fmla="*/ 3 w 30"/>
                    <a:gd name="T27" fmla="*/ 19 h 27"/>
                    <a:gd name="T28" fmla="*/ 1 w 30"/>
                    <a:gd name="T29" fmla="*/ 4 h 27"/>
                    <a:gd name="T30" fmla="*/ 2 w 30"/>
                    <a:gd name="T31" fmla="*/ 3 h 27"/>
                    <a:gd name="T32" fmla="*/ 3 w 30"/>
                    <a:gd name="T33" fmla="*/ 2 h 27"/>
                    <a:gd name="T34" fmla="*/ 9 w 30"/>
                    <a:gd name="T35" fmla="*/ 2 h 27"/>
                    <a:gd name="T36" fmla="*/ 15 w 30"/>
                    <a:gd name="T37" fmla="*/ 0 h 27"/>
                    <a:gd name="T38" fmla="*/ 19 w 30"/>
                    <a:gd name="T39" fmla="*/ 0 h 27"/>
                    <a:gd name="T40" fmla="*/ 26 w 30"/>
                    <a:gd name="T41" fmla="*/ 1 h 27"/>
                    <a:gd name="T42" fmla="*/ 28 w 30"/>
                    <a:gd name="T43" fmla="*/ 2 h 27"/>
                    <a:gd name="T44" fmla="*/ 30 w 30"/>
                    <a:gd name="T45" fmla="*/ 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0" h="27">
                      <a:moveTo>
                        <a:pt x="30" y="6"/>
                      </a:move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29" y="6"/>
                        <a:pt x="28" y="7"/>
                        <a:pt x="27" y="7"/>
                      </a:cubicBezTo>
                      <a:cubicBezTo>
                        <a:pt x="25" y="7"/>
                        <a:pt x="23" y="7"/>
                        <a:pt x="21" y="7"/>
                      </a:cubicBezTo>
                      <a:cubicBezTo>
                        <a:pt x="20" y="7"/>
                        <a:pt x="18" y="6"/>
                        <a:pt x="17" y="7"/>
                      </a:cubicBezTo>
                      <a:cubicBezTo>
                        <a:pt x="17" y="7"/>
                        <a:pt x="16" y="8"/>
                        <a:pt x="16" y="8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5" y="11"/>
                        <a:pt x="16" y="12"/>
                        <a:pt x="16" y="14"/>
                      </a:cubicBezTo>
                      <a:cubicBezTo>
                        <a:pt x="16" y="15"/>
                        <a:pt x="14" y="17"/>
                        <a:pt x="13" y="18"/>
                      </a:cubicBezTo>
                      <a:cubicBezTo>
                        <a:pt x="13" y="19"/>
                        <a:pt x="13" y="20"/>
                        <a:pt x="12" y="22"/>
                      </a:cubicBezTo>
                      <a:cubicBezTo>
                        <a:pt x="12" y="23"/>
                        <a:pt x="12" y="25"/>
                        <a:pt x="13" y="27"/>
                      </a:cubicBezTo>
                      <a:cubicBezTo>
                        <a:pt x="12" y="25"/>
                        <a:pt x="9" y="27"/>
                        <a:pt x="8" y="27"/>
                      </a:cubicBezTo>
                      <a:cubicBezTo>
                        <a:pt x="7" y="27"/>
                        <a:pt x="5" y="27"/>
                        <a:pt x="4" y="25"/>
                      </a:cubicBezTo>
                      <a:cubicBezTo>
                        <a:pt x="3" y="25"/>
                        <a:pt x="3" y="20"/>
                        <a:pt x="3" y="19"/>
                      </a:cubicBezTo>
                      <a:cubicBezTo>
                        <a:pt x="1" y="14"/>
                        <a:pt x="0" y="9"/>
                        <a:pt x="1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2"/>
                        <a:pt x="3" y="2"/>
                        <a:pt x="3" y="2"/>
                      </a:cubicBezTo>
                      <a:cubicBezTo>
                        <a:pt x="5" y="1"/>
                        <a:pt x="7" y="1"/>
                        <a:pt x="9" y="2"/>
                      </a:cubicBezTo>
                      <a:cubicBezTo>
                        <a:pt x="11" y="2"/>
                        <a:pt x="13" y="1"/>
                        <a:pt x="15" y="0"/>
                      </a:cubicBezTo>
                      <a:cubicBezTo>
                        <a:pt x="16" y="0"/>
                        <a:pt x="18" y="0"/>
                        <a:pt x="19" y="0"/>
                      </a:cubicBezTo>
                      <a:cubicBezTo>
                        <a:pt x="21" y="0"/>
                        <a:pt x="24" y="0"/>
                        <a:pt x="26" y="1"/>
                      </a:cubicBezTo>
                      <a:cubicBezTo>
                        <a:pt x="26" y="1"/>
                        <a:pt x="27" y="2"/>
                        <a:pt x="28" y="2"/>
                      </a:cubicBezTo>
                      <a:cubicBezTo>
                        <a:pt x="29" y="3"/>
                        <a:pt x="29" y="4"/>
                        <a:pt x="30" y="6"/>
                      </a:cubicBezTo>
                      <a:close/>
                    </a:path>
                  </a:pathLst>
                </a:custGeom>
                <a:solidFill>
                  <a:srgbClr val="DF987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2" name="Freeform 2922">
                  <a:extLst>
                    <a:ext uri="{FF2B5EF4-FFF2-40B4-BE49-F238E27FC236}">
                      <a16:creationId xmlns:a16="http://schemas.microsoft.com/office/drawing/2014/main" xmlns="" id="{500164F1-430F-49B1-A860-27CF04BE7A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779456" y="4559093"/>
                  <a:ext cx="262598" cy="343397"/>
                </a:xfrm>
                <a:custGeom>
                  <a:avLst/>
                  <a:gdLst>
                    <a:gd name="T0" fmla="*/ 28 w 31"/>
                    <a:gd name="T1" fmla="*/ 34 h 41"/>
                    <a:gd name="T2" fmla="*/ 29 w 31"/>
                    <a:gd name="T3" fmla="*/ 30 h 41"/>
                    <a:gd name="T4" fmla="*/ 31 w 31"/>
                    <a:gd name="T5" fmla="*/ 19 h 41"/>
                    <a:gd name="T6" fmla="*/ 28 w 31"/>
                    <a:gd name="T7" fmla="*/ 8 h 41"/>
                    <a:gd name="T8" fmla="*/ 15 w 31"/>
                    <a:gd name="T9" fmla="*/ 1 h 41"/>
                    <a:gd name="T10" fmla="*/ 2 w 31"/>
                    <a:gd name="T11" fmla="*/ 11 h 41"/>
                    <a:gd name="T12" fmla="*/ 4 w 31"/>
                    <a:gd name="T13" fmla="*/ 23 h 41"/>
                    <a:gd name="T14" fmla="*/ 5 w 31"/>
                    <a:gd name="T15" fmla="*/ 26 h 41"/>
                    <a:gd name="T16" fmla="*/ 5 w 31"/>
                    <a:gd name="T17" fmla="*/ 31 h 41"/>
                    <a:gd name="T18" fmla="*/ 5 w 31"/>
                    <a:gd name="T19" fmla="*/ 31 h 41"/>
                    <a:gd name="T20" fmla="*/ 5 w 31"/>
                    <a:gd name="T21" fmla="*/ 32 h 41"/>
                    <a:gd name="T22" fmla="*/ 8 w 31"/>
                    <a:gd name="T23" fmla="*/ 33 h 41"/>
                    <a:gd name="T24" fmla="*/ 8 w 31"/>
                    <a:gd name="T25" fmla="*/ 26 h 41"/>
                    <a:gd name="T26" fmla="*/ 12 w 31"/>
                    <a:gd name="T27" fmla="*/ 23 h 41"/>
                    <a:gd name="T28" fmla="*/ 14 w 31"/>
                    <a:gd name="T29" fmla="*/ 26 h 41"/>
                    <a:gd name="T30" fmla="*/ 12 w 31"/>
                    <a:gd name="T31" fmla="*/ 33 h 41"/>
                    <a:gd name="T32" fmla="*/ 12 w 31"/>
                    <a:gd name="T33" fmla="*/ 39 h 41"/>
                    <a:gd name="T34" fmla="*/ 22 w 31"/>
                    <a:gd name="T35" fmla="*/ 39 h 41"/>
                    <a:gd name="T36" fmla="*/ 28 w 31"/>
                    <a:gd name="T37" fmla="*/ 34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1" h="41">
                      <a:moveTo>
                        <a:pt x="28" y="34"/>
                      </a:moveTo>
                      <a:cubicBezTo>
                        <a:pt x="28" y="33"/>
                        <a:pt x="29" y="31"/>
                        <a:pt x="29" y="30"/>
                      </a:cubicBezTo>
                      <a:cubicBezTo>
                        <a:pt x="30" y="27"/>
                        <a:pt x="31" y="22"/>
                        <a:pt x="31" y="19"/>
                      </a:cubicBezTo>
                      <a:cubicBezTo>
                        <a:pt x="31" y="15"/>
                        <a:pt x="30" y="11"/>
                        <a:pt x="28" y="8"/>
                      </a:cubicBezTo>
                      <a:cubicBezTo>
                        <a:pt x="23" y="3"/>
                        <a:pt x="19" y="2"/>
                        <a:pt x="15" y="1"/>
                      </a:cubicBezTo>
                      <a:cubicBezTo>
                        <a:pt x="8" y="0"/>
                        <a:pt x="4" y="5"/>
                        <a:pt x="2" y="11"/>
                      </a:cubicBezTo>
                      <a:cubicBezTo>
                        <a:pt x="0" y="16"/>
                        <a:pt x="3" y="19"/>
                        <a:pt x="4" y="23"/>
                      </a:cubicBezTo>
                      <a:cubicBezTo>
                        <a:pt x="4" y="24"/>
                        <a:pt x="5" y="25"/>
                        <a:pt x="5" y="26"/>
                      </a:cubicBezTo>
                      <a:cubicBezTo>
                        <a:pt x="5" y="28"/>
                        <a:pt x="5" y="29"/>
                        <a:pt x="5" y="31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5" y="32"/>
                        <a:pt x="5" y="32"/>
                        <a:pt x="5" y="32"/>
                      </a:cubicBezTo>
                      <a:cubicBezTo>
                        <a:pt x="6" y="32"/>
                        <a:pt x="7" y="32"/>
                        <a:pt x="8" y="33"/>
                      </a:cubicBezTo>
                      <a:cubicBezTo>
                        <a:pt x="8" y="33"/>
                        <a:pt x="8" y="27"/>
                        <a:pt x="8" y="26"/>
                      </a:cubicBezTo>
                      <a:cubicBezTo>
                        <a:pt x="8" y="23"/>
                        <a:pt x="10" y="22"/>
                        <a:pt x="12" y="23"/>
                      </a:cubicBezTo>
                      <a:cubicBezTo>
                        <a:pt x="13" y="23"/>
                        <a:pt x="14" y="25"/>
                        <a:pt x="14" y="26"/>
                      </a:cubicBezTo>
                      <a:cubicBezTo>
                        <a:pt x="14" y="29"/>
                        <a:pt x="13" y="31"/>
                        <a:pt x="12" y="33"/>
                      </a:cubicBezTo>
                      <a:cubicBezTo>
                        <a:pt x="12" y="36"/>
                        <a:pt x="12" y="37"/>
                        <a:pt x="12" y="39"/>
                      </a:cubicBezTo>
                      <a:cubicBezTo>
                        <a:pt x="16" y="41"/>
                        <a:pt x="19" y="40"/>
                        <a:pt x="22" y="39"/>
                      </a:cubicBezTo>
                      <a:cubicBezTo>
                        <a:pt x="25" y="38"/>
                        <a:pt x="27" y="36"/>
                        <a:pt x="28" y="34"/>
                      </a:cubicBezTo>
                      <a:close/>
                    </a:path>
                  </a:pathLst>
                </a:custGeom>
                <a:solidFill>
                  <a:srgbClr val="4F29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3" name="Freeform 2923">
                  <a:extLst>
                    <a:ext uri="{FF2B5EF4-FFF2-40B4-BE49-F238E27FC236}">
                      <a16:creationId xmlns:a16="http://schemas.microsoft.com/office/drawing/2014/main" xmlns="" id="{B02CAB6F-1A6B-40AD-AEED-4C32943C775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779456" y="4559093"/>
                  <a:ext cx="193918" cy="278758"/>
                </a:xfrm>
                <a:custGeom>
                  <a:avLst/>
                  <a:gdLst>
                    <a:gd name="T0" fmla="*/ 8 w 23"/>
                    <a:gd name="T1" fmla="*/ 25 h 33"/>
                    <a:gd name="T2" fmla="*/ 6 w 23"/>
                    <a:gd name="T3" fmla="*/ 12 h 33"/>
                    <a:gd name="T4" fmla="*/ 19 w 23"/>
                    <a:gd name="T5" fmla="*/ 3 h 33"/>
                    <a:gd name="T6" fmla="*/ 23 w 23"/>
                    <a:gd name="T7" fmla="*/ 4 h 33"/>
                    <a:gd name="T8" fmla="*/ 15 w 23"/>
                    <a:gd name="T9" fmla="*/ 1 h 33"/>
                    <a:gd name="T10" fmla="*/ 2 w 23"/>
                    <a:gd name="T11" fmla="*/ 11 h 33"/>
                    <a:gd name="T12" fmla="*/ 4 w 23"/>
                    <a:gd name="T13" fmla="*/ 23 h 33"/>
                    <a:gd name="T14" fmla="*/ 5 w 23"/>
                    <a:gd name="T15" fmla="*/ 26 h 33"/>
                    <a:gd name="T16" fmla="*/ 5 w 23"/>
                    <a:gd name="T17" fmla="*/ 31 h 33"/>
                    <a:gd name="T18" fmla="*/ 5 w 23"/>
                    <a:gd name="T19" fmla="*/ 31 h 33"/>
                    <a:gd name="T20" fmla="*/ 5 w 23"/>
                    <a:gd name="T21" fmla="*/ 32 h 33"/>
                    <a:gd name="T22" fmla="*/ 8 w 23"/>
                    <a:gd name="T23" fmla="*/ 33 h 33"/>
                    <a:gd name="T24" fmla="*/ 8 w 23"/>
                    <a:gd name="T25" fmla="*/ 26 h 33"/>
                    <a:gd name="T26" fmla="*/ 8 w 23"/>
                    <a:gd name="T27" fmla="*/ 25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3" h="33">
                      <a:moveTo>
                        <a:pt x="8" y="25"/>
                      </a:moveTo>
                      <a:cubicBezTo>
                        <a:pt x="6" y="21"/>
                        <a:pt x="4" y="17"/>
                        <a:pt x="6" y="12"/>
                      </a:cubicBezTo>
                      <a:cubicBezTo>
                        <a:pt x="8" y="7"/>
                        <a:pt x="12" y="2"/>
                        <a:pt x="19" y="3"/>
                      </a:cubicBezTo>
                      <a:cubicBezTo>
                        <a:pt x="20" y="3"/>
                        <a:pt x="22" y="4"/>
                        <a:pt x="23" y="4"/>
                      </a:cubicBezTo>
                      <a:cubicBezTo>
                        <a:pt x="20" y="2"/>
                        <a:pt x="18" y="2"/>
                        <a:pt x="15" y="1"/>
                      </a:cubicBezTo>
                      <a:cubicBezTo>
                        <a:pt x="8" y="0"/>
                        <a:pt x="4" y="5"/>
                        <a:pt x="2" y="11"/>
                      </a:cubicBezTo>
                      <a:cubicBezTo>
                        <a:pt x="0" y="16"/>
                        <a:pt x="3" y="19"/>
                        <a:pt x="4" y="23"/>
                      </a:cubicBezTo>
                      <a:cubicBezTo>
                        <a:pt x="4" y="24"/>
                        <a:pt x="5" y="25"/>
                        <a:pt x="5" y="26"/>
                      </a:cubicBezTo>
                      <a:cubicBezTo>
                        <a:pt x="5" y="28"/>
                        <a:pt x="5" y="29"/>
                        <a:pt x="5" y="31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5" y="32"/>
                        <a:pt x="5" y="32"/>
                        <a:pt x="5" y="32"/>
                      </a:cubicBezTo>
                      <a:cubicBezTo>
                        <a:pt x="6" y="32"/>
                        <a:pt x="7" y="32"/>
                        <a:pt x="8" y="33"/>
                      </a:cubicBezTo>
                      <a:cubicBezTo>
                        <a:pt x="8" y="33"/>
                        <a:pt x="8" y="28"/>
                        <a:pt x="8" y="26"/>
                      </a:cubicBezTo>
                      <a:cubicBezTo>
                        <a:pt x="8" y="26"/>
                        <a:pt x="8" y="26"/>
                        <a:pt x="8" y="25"/>
                      </a:cubicBezTo>
                      <a:close/>
                    </a:path>
                  </a:pathLst>
                </a:custGeom>
                <a:solidFill>
                  <a:srgbClr val="4021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5" name="Freeform 2925">
                  <a:extLst>
                    <a:ext uri="{FF2B5EF4-FFF2-40B4-BE49-F238E27FC236}">
                      <a16:creationId xmlns:a16="http://schemas.microsoft.com/office/drawing/2014/main" xmlns="" id="{96058193-E5D8-4571-B8B5-46BBD20A05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739057" y="5415562"/>
                  <a:ext cx="383797" cy="844351"/>
                </a:xfrm>
                <a:custGeom>
                  <a:avLst/>
                  <a:gdLst>
                    <a:gd name="T0" fmla="*/ 41 w 46"/>
                    <a:gd name="T1" fmla="*/ 37 h 101"/>
                    <a:gd name="T2" fmla="*/ 42 w 46"/>
                    <a:gd name="T3" fmla="*/ 46 h 101"/>
                    <a:gd name="T4" fmla="*/ 43 w 46"/>
                    <a:gd name="T5" fmla="*/ 65 h 101"/>
                    <a:gd name="T6" fmla="*/ 43 w 46"/>
                    <a:gd name="T7" fmla="*/ 69 h 101"/>
                    <a:gd name="T8" fmla="*/ 42 w 46"/>
                    <a:gd name="T9" fmla="*/ 75 h 101"/>
                    <a:gd name="T10" fmla="*/ 39 w 46"/>
                    <a:gd name="T11" fmla="*/ 85 h 101"/>
                    <a:gd name="T12" fmla="*/ 38 w 46"/>
                    <a:gd name="T13" fmla="*/ 86 h 101"/>
                    <a:gd name="T14" fmla="*/ 38 w 46"/>
                    <a:gd name="T15" fmla="*/ 86 h 101"/>
                    <a:gd name="T16" fmla="*/ 37 w 46"/>
                    <a:gd name="T17" fmla="*/ 86 h 101"/>
                    <a:gd name="T18" fmla="*/ 34 w 46"/>
                    <a:gd name="T19" fmla="*/ 86 h 101"/>
                    <a:gd name="T20" fmla="*/ 29 w 46"/>
                    <a:gd name="T21" fmla="*/ 83 h 101"/>
                    <a:gd name="T22" fmla="*/ 28 w 46"/>
                    <a:gd name="T23" fmla="*/ 79 h 101"/>
                    <a:gd name="T24" fmla="*/ 26 w 46"/>
                    <a:gd name="T25" fmla="*/ 56 h 101"/>
                    <a:gd name="T26" fmla="*/ 25 w 46"/>
                    <a:gd name="T27" fmla="*/ 43 h 101"/>
                    <a:gd name="T28" fmla="*/ 25 w 46"/>
                    <a:gd name="T29" fmla="*/ 29 h 101"/>
                    <a:gd name="T30" fmla="*/ 25 w 46"/>
                    <a:gd name="T31" fmla="*/ 28 h 101"/>
                    <a:gd name="T32" fmla="*/ 25 w 46"/>
                    <a:gd name="T33" fmla="*/ 29 h 101"/>
                    <a:gd name="T34" fmla="*/ 24 w 46"/>
                    <a:gd name="T35" fmla="*/ 37 h 101"/>
                    <a:gd name="T36" fmla="*/ 24 w 46"/>
                    <a:gd name="T37" fmla="*/ 39 h 101"/>
                    <a:gd name="T38" fmla="*/ 24 w 46"/>
                    <a:gd name="T39" fmla="*/ 39 h 101"/>
                    <a:gd name="T40" fmla="*/ 20 w 46"/>
                    <a:gd name="T41" fmla="*/ 53 h 101"/>
                    <a:gd name="T42" fmla="*/ 20 w 46"/>
                    <a:gd name="T43" fmla="*/ 54 h 101"/>
                    <a:gd name="T44" fmla="*/ 18 w 46"/>
                    <a:gd name="T45" fmla="*/ 57 h 101"/>
                    <a:gd name="T46" fmla="*/ 18 w 46"/>
                    <a:gd name="T47" fmla="*/ 63 h 101"/>
                    <a:gd name="T48" fmla="*/ 19 w 46"/>
                    <a:gd name="T49" fmla="*/ 72 h 101"/>
                    <a:gd name="T50" fmla="*/ 18 w 46"/>
                    <a:gd name="T51" fmla="*/ 96 h 101"/>
                    <a:gd name="T52" fmla="*/ 15 w 46"/>
                    <a:gd name="T53" fmla="*/ 101 h 101"/>
                    <a:gd name="T54" fmla="*/ 11 w 46"/>
                    <a:gd name="T55" fmla="*/ 101 h 101"/>
                    <a:gd name="T56" fmla="*/ 5 w 46"/>
                    <a:gd name="T57" fmla="*/ 100 h 101"/>
                    <a:gd name="T58" fmla="*/ 4 w 46"/>
                    <a:gd name="T59" fmla="*/ 95 h 101"/>
                    <a:gd name="T60" fmla="*/ 0 w 46"/>
                    <a:gd name="T61" fmla="*/ 56 h 101"/>
                    <a:gd name="T62" fmla="*/ 0 w 46"/>
                    <a:gd name="T63" fmla="*/ 52 h 101"/>
                    <a:gd name="T64" fmla="*/ 0 w 46"/>
                    <a:gd name="T65" fmla="*/ 48 h 101"/>
                    <a:gd name="T66" fmla="*/ 2 w 46"/>
                    <a:gd name="T67" fmla="*/ 33 h 101"/>
                    <a:gd name="T68" fmla="*/ 3 w 46"/>
                    <a:gd name="T69" fmla="*/ 23 h 101"/>
                    <a:gd name="T70" fmla="*/ 3 w 46"/>
                    <a:gd name="T71" fmla="*/ 16 h 101"/>
                    <a:gd name="T72" fmla="*/ 4 w 46"/>
                    <a:gd name="T73" fmla="*/ 12 h 101"/>
                    <a:gd name="T74" fmla="*/ 4 w 46"/>
                    <a:gd name="T75" fmla="*/ 9 h 101"/>
                    <a:gd name="T76" fmla="*/ 5 w 46"/>
                    <a:gd name="T77" fmla="*/ 7 h 101"/>
                    <a:gd name="T78" fmla="*/ 5 w 46"/>
                    <a:gd name="T79" fmla="*/ 3 h 101"/>
                    <a:gd name="T80" fmla="*/ 6 w 46"/>
                    <a:gd name="T81" fmla="*/ 2 h 101"/>
                    <a:gd name="T82" fmla="*/ 6 w 46"/>
                    <a:gd name="T83" fmla="*/ 3 h 101"/>
                    <a:gd name="T84" fmla="*/ 7 w 46"/>
                    <a:gd name="T85" fmla="*/ 5 h 101"/>
                    <a:gd name="T86" fmla="*/ 12 w 46"/>
                    <a:gd name="T87" fmla="*/ 6 h 101"/>
                    <a:gd name="T88" fmla="*/ 17 w 46"/>
                    <a:gd name="T89" fmla="*/ 7 h 101"/>
                    <a:gd name="T90" fmla="*/ 26 w 46"/>
                    <a:gd name="T91" fmla="*/ 8 h 101"/>
                    <a:gd name="T92" fmla="*/ 29 w 46"/>
                    <a:gd name="T93" fmla="*/ 7 h 101"/>
                    <a:gd name="T94" fmla="*/ 30 w 46"/>
                    <a:gd name="T95" fmla="*/ 7 h 101"/>
                    <a:gd name="T96" fmla="*/ 31 w 46"/>
                    <a:gd name="T97" fmla="*/ 7 h 101"/>
                    <a:gd name="T98" fmla="*/ 33 w 46"/>
                    <a:gd name="T99" fmla="*/ 6 h 101"/>
                    <a:gd name="T100" fmla="*/ 34 w 46"/>
                    <a:gd name="T101" fmla="*/ 6 h 101"/>
                    <a:gd name="T102" fmla="*/ 35 w 46"/>
                    <a:gd name="T103" fmla="*/ 6 h 101"/>
                    <a:gd name="T104" fmla="*/ 37 w 46"/>
                    <a:gd name="T105" fmla="*/ 5 h 101"/>
                    <a:gd name="T106" fmla="*/ 37 w 46"/>
                    <a:gd name="T107" fmla="*/ 5 h 101"/>
                    <a:gd name="T108" fmla="*/ 39 w 46"/>
                    <a:gd name="T109" fmla="*/ 4 h 101"/>
                    <a:gd name="T110" fmla="*/ 44 w 46"/>
                    <a:gd name="T111" fmla="*/ 0 h 101"/>
                    <a:gd name="T112" fmla="*/ 45 w 46"/>
                    <a:gd name="T113" fmla="*/ 5 h 101"/>
                    <a:gd name="T114" fmla="*/ 44 w 46"/>
                    <a:gd name="T115" fmla="*/ 23 h 101"/>
                    <a:gd name="T116" fmla="*/ 41 w 46"/>
                    <a:gd name="T117" fmla="*/ 37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46" h="101">
                      <a:moveTo>
                        <a:pt x="41" y="37"/>
                      </a:moveTo>
                      <a:cubicBezTo>
                        <a:pt x="41" y="40"/>
                        <a:pt x="41" y="43"/>
                        <a:pt x="42" y="46"/>
                      </a:cubicBezTo>
                      <a:cubicBezTo>
                        <a:pt x="42" y="52"/>
                        <a:pt x="44" y="58"/>
                        <a:pt x="43" y="65"/>
                      </a:cubicBezTo>
                      <a:cubicBezTo>
                        <a:pt x="43" y="66"/>
                        <a:pt x="43" y="68"/>
                        <a:pt x="43" y="69"/>
                      </a:cubicBezTo>
                      <a:cubicBezTo>
                        <a:pt x="42" y="71"/>
                        <a:pt x="42" y="73"/>
                        <a:pt x="42" y="75"/>
                      </a:cubicBezTo>
                      <a:cubicBezTo>
                        <a:pt x="41" y="78"/>
                        <a:pt x="40" y="83"/>
                        <a:pt x="39" y="85"/>
                      </a:cubicBezTo>
                      <a:cubicBezTo>
                        <a:pt x="38" y="86"/>
                        <a:pt x="38" y="86"/>
                        <a:pt x="38" y="86"/>
                      </a:cubicBezTo>
                      <a:cubicBezTo>
                        <a:pt x="38" y="86"/>
                        <a:pt x="38" y="86"/>
                        <a:pt x="38" y="86"/>
                      </a:cubicBezTo>
                      <a:cubicBezTo>
                        <a:pt x="37" y="86"/>
                        <a:pt x="37" y="86"/>
                        <a:pt x="37" y="86"/>
                      </a:cubicBezTo>
                      <a:cubicBezTo>
                        <a:pt x="36" y="87"/>
                        <a:pt x="35" y="87"/>
                        <a:pt x="34" y="86"/>
                      </a:cubicBezTo>
                      <a:cubicBezTo>
                        <a:pt x="32" y="86"/>
                        <a:pt x="30" y="85"/>
                        <a:pt x="29" y="83"/>
                      </a:cubicBezTo>
                      <a:cubicBezTo>
                        <a:pt x="28" y="82"/>
                        <a:pt x="28" y="80"/>
                        <a:pt x="28" y="79"/>
                      </a:cubicBezTo>
                      <a:cubicBezTo>
                        <a:pt x="27" y="71"/>
                        <a:pt x="27" y="63"/>
                        <a:pt x="26" y="56"/>
                      </a:cubicBezTo>
                      <a:cubicBezTo>
                        <a:pt x="25" y="52"/>
                        <a:pt x="24" y="47"/>
                        <a:pt x="25" y="43"/>
                      </a:cubicBezTo>
                      <a:cubicBezTo>
                        <a:pt x="26" y="38"/>
                        <a:pt x="26" y="33"/>
                        <a:pt x="25" y="29"/>
                      </a:cubicBezTo>
                      <a:cubicBezTo>
                        <a:pt x="25" y="28"/>
                        <a:pt x="25" y="28"/>
                        <a:pt x="25" y="28"/>
                      </a:cubicBezTo>
                      <a:cubicBezTo>
                        <a:pt x="25" y="29"/>
                        <a:pt x="25" y="29"/>
                        <a:pt x="25" y="29"/>
                      </a:cubicBezTo>
                      <a:cubicBezTo>
                        <a:pt x="25" y="31"/>
                        <a:pt x="25" y="34"/>
                        <a:pt x="24" y="37"/>
                      </a:cubicBezTo>
                      <a:cubicBezTo>
                        <a:pt x="24" y="37"/>
                        <a:pt x="24" y="38"/>
                        <a:pt x="24" y="39"/>
                      </a:cubicBezTo>
                      <a:cubicBezTo>
                        <a:pt x="24" y="39"/>
                        <a:pt x="24" y="39"/>
                        <a:pt x="24" y="39"/>
                      </a:cubicBezTo>
                      <a:cubicBezTo>
                        <a:pt x="24" y="44"/>
                        <a:pt x="22" y="48"/>
                        <a:pt x="20" y="53"/>
                      </a:cubicBezTo>
                      <a:cubicBezTo>
                        <a:pt x="20" y="53"/>
                        <a:pt x="20" y="54"/>
                        <a:pt x="20" y="54"/>
                      </a:cubicBezTo>
                      <a:cubicBezTo>
                        <a:pt x="19" y="55"/>
                        <a:pt x="19" y="56"/>
                        <a:pt x="18" y="57"/>
                      </a:cubicBezTo>
                      <a:cubicBezTo>
                        <a:pt x="18" y="59"/>
                        <a:pt x="18" y="61"/>
                        <a:pt x="18" y="63"/>
                      </a:cubicBezTo>
                      <a:cubicBezTo>
                        <a:pt x="19" y="66"/>
                        <a:pt x="19" y="69"/>
                        <a:pt x="19" y="72"/>
                      </a:cubicBezTo>
                      <a:cubicBezTo>
                        <a:pt x="20" y="80"/>
                        <a:pt x="20" y="88"/>
                        <a:pt x="18" y="96"/>
                      </a:cubicBezTo>
                      <a:cubicBezTo>
                        <a:pt x="17" y="98"/>
                        <a:pt x="17" y="100"/>
                        <a:pt x="15" y="101"/>
                      </a:cubicBezTo>
                      <a:cubicBezTo>
                        <a:pt x="14" y="101"/>
                        <a:pt x="13" y="101"/>
                        <a:pt x="11" y="101"/>
                      </a:cubicBezTo>
                      <a:cubicBezTo>
                        <a:pt x="9" y="101"/>
                        <a:pt x="7" y="101"/>
                        <a:pt x="5" y="100"/>
                      </a:cubicBezTo>
                      <a:cubicBezTo>
                        <a:pt x="4" y="98"/>
                        <a:pt x="4" y="97"/>
                        <a:pt x="4" y="95"/>
                      </a:cubicBezTo>
                      <a:cubicBezTo>
                        <a:pt x="3" y="82"/>
                        <a:pt x="2" y="69"/>
                        <a:pt x="0" y="56"/>
                      </a:cubicBezTo>
                      <a:cubicBezTo>
                        <a:pt x="0" y="55"/>
                        <a:pt x="0" y="53"/>
                        <a:pt x="0" y="52"/>
                      </a:cubicBezTo>
                      <a:cubicBezTo>
                        <a:pt x="0" y="50"/>
                        <a:pt x="0" y="49"/>
                        <a:pt x="0" y="48"/>
                      </a:cubicBezTo>
                      <a:cubicBezTo>
                        <a:pt x="1" y="43"/>
                        <a:pt x="1" y="37"/>
                        <a:pt x="2" y="33"/>
                      </a:cubicBezTo>
                      <a:cubicBezTo>
                        <a:pt x="2" y="29"/>
                        <a:pt x="2" y="26"/>
                        <a:pt x="3" y="23"/>
                      </a:cubicBezTo>
                      <a:cubicBezTo>
                        <a:pt x="3" y="20"/>
                        <a:pt x="3" y="18"/>
                        <a:pt x="3" y="16"/>
                      </a:cubicBezTo>
                      <a:cubicBezTo>
                        <a:pt x="3" y="15"/>
                        <a:pt x="4" y="13"/>
                        <a:pt x="4" y="12"/>
                      </a:cubicBezTo>
                      <a:cubicBezTo>
                        <a:pt x="4" y="11"/>
                        <a:pt x="4" y="10"/>
                        <a:pt x="4" y="9"/>
                      </a:cubicBezTo>
                      <a:cubicBezTo>
                        <a:pt x="4" y="8"/>
                        <a:pt x="4" y="8"/>
                        <a:pt x="5" y="7"/>
                      </a:cubicBezTo>
                      <a:cubicBezTo>
                        <a:pt x="5" y="6"/>
                        <a:pt x="5" y="4"/>
                        <a:pt x="5" y="3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4"/>
                        <a:pt x="6" y="5"/>
                        <a:pt x="7" y="5"/>
                      </a:cubicBezTo>
                      <a:cubicBezTo>
                        <a:pt x="9" y="6"/>
                        <a:pt x="10" y="6"/>
                        <a:pt x="12" y="6"/>
                      </a:cubicBezTo>
                      <a:cubicBezTo>
                        <a:pt x="14" y="7"/>
                        <a:pt x="15" y="7"/>
                        <a:pt x="17" y="7"/>
                      </a:cubicBezTo>
                      <a:cubicBezTo>
                        <a:pt x="20" y="8"/>
                        <a:pt x="23" y="8"/>
                        <a:pt x="26" y="8"/>
                      </a:cubicBezTo>
                      <a:cubicBezTo>
                        <a:pt x="27" y="8"/>
                        <a:pt x="28" y="7"/>
                        <a:pt x="29" y="7"/>
                      </a:cubicBez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30" y="7"/>
                        <a:pt x="31" y="7"/>
                        <a:pt x="31" y="7"/>
                      </a:cubicBezTo>
                      <a:cubicBezTo>
                        <a:pt x="32" y="7"/>
                        <a:pt x="32" y="6"/>
                        <a:pt x="33" y="6"/>
                      </a:cubicBezTo>
                      <a:cubicBezTo>
                        <a:pt x="34" y="6"/>
                        <a:pt x="34" y="6"/>
                        <a:pt x="34" y="6"/>
                      </a:cubicBezTo>
                      <a:cubicBezTo>
                        <a:pt x="34" y="6"/>
                        <a:pt x="35" y="6"/>
                        <a:pt x="35" y="6"/>
                      </a:cubicBezTo>
                      <a:cubicBezTo>
                        <a:pt x="36" y="5"/>
                        <a:pt x="36" y="5"/>
                        <a:pt x="37" y="5"/>
                      </a:cubicBezTo>
                      <a:cubicBezTo>
                        <a:pt x="37" y="5"/>
                        <a:pt x="37" y="5"/>
                        <a:pt x="37" y="5"/>
                      </a:cubicBezTo>
                      <a:cubicBezTo>
                        <a:pt x="38" y="5"/>
                        <a:pt x="38" y="4"/>
                        <a:pt x="39" y="4"/>
                      </a:cubicBezTo>
                      <a:cubicBezTo>
                        <a:pt x="41" y="3"/>
                        <a:pt x="42" y="2"/>
                        <a:pt x="44" y="0"/>
                      </a:cubicBezTo>
                      <a:cubicBezTo>
                        <a:pt x="44" y="1"/>
                        <a:pt x="45" y="3"/>
                        <a:pt x="45" y="5"/>
                      </a:cubicBezTo>
                      <a:cubicBezTo>
                        <a:pt x="46" y="11"/>
                        <a:pt x="46" y="17"/>
                        <a:pt x="44" y="23"/>
                      </a:cubicBezTo>
                      <a:cubicBezTo>
                        <a:pt x="43" y="27"/>
                        <a:pt x="42" y="32"/>
                        <a:pt x="41" y="37"/>
                      </a:cubicBezTo>
                      <a:close/>
                    </a:path>
                  </a:pathLst>
                </a:custGeom>
                <a:solidFill>
                  <a:srgbClr val="302C2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6" name="Freeform 2926">
                  <a:extLst>
                    <a:ext uri="{FF2B5EF4-FFF2-40B4-BE49-F238E27FC236}">
                      <a16:creationId xmlns:a16="http://schemas.microsoft.com/office/drawing/2014/main" xmlns="" id="{6C393FA8-94C5-4D87-8650-527A0A29619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941054" y="5415562"/>
                  <a:ext cx="181799" cy="727191"/>
                </a:xfrm>
                <a:custGeom>
                  <a:avLst/>
                  <a:gdLst>
                    <a:gd name="T0" fmla="*/ 17 w 22"/>
                    <a:gd name="T1" fmla="*/ 37 h 87"/>
                    <a:gd name="T2" fmla="*/ 18 w 22"/>
                    <a:gd name="T3" fmla="*/ 46 h 87"/>
                    <a:gd name="T4" fmla="*/ 19 w 22"/>
                    <a:gd name="T5" fmla="*/ 65 h 87"/>
                    <a:gd name="T6" fmla="*/ 19 w 22"/>
                    <a:gd name="T7" fmla="*/ 69 h 87"/>
                    <a:gd name="T8" fmla="*/ 18 w 22"/>
                    <a:gd name="T9" fmla="*/ 75 h 87"/>
                    <a:gd name="T10" fmla="*/ 15 w 22"/>
                    <a:gd name="T11" fmla="*/ 85 h 87"/>
                    <a:gd name="T12" fmla="*/ 14 w 22"/>
                    <a:gd name="T13" fmla="*/ 86 h 87"/>
                    <a:gd name="T14" fmla="*/ 14 w 22"/>
                    <a:gd name="T15" fmla="*/ 86 h 87"/>
                    <a:gd name="T16" fmla="*/ 13 w 22"/>
                    <a:gd name="T17" fmla="*/ 86 h 87"/>
                    <a:gd name="T18" fmla="*/ 10 w 22"/>
                    <a:gd name="T19" fmla="*/ 86 h 87"/>
                    <a:gd name="T20" fmla="*/ 5 w 22"/>
                    <a:gd name="T21" fmla="*/ 83 h 87"/>
                    <a:gd name="T22" fmla="*/ 4 w 22"/>
                    <a:gd name="T23" fmla="*/ 79 h 87"/>
                    <a:gd name="T24" fmla="*/ 2 w 22"/>
                    <a:gd name="T25" fmla="*/ 56 h 87"/>
                    <a:gd name="T26" fmla="*/ 1 w 22"/>
                    <a:gd name="T27" fmla="*/ 43 h 87"/>
                    <a:gd name="T28" fmla="*/ 1 w 22"/>
                    <a:gd name="T29" fmla="*/ 29 h 87"/>
                    <a:gd name="T30" fmla="*/ 1 w 22"/>
                    <a:gd name="T31" fmla="*/ 28 h 87"/>
                    <a:gd name="T32" fmla="*/ 1 w 22"/>
                    <a:gd name="T33" fmla="*/ 28 h 87"/>
                    <a:gd name="T34" fmla="*/ 6 w 22"/>
                    <a:gd name="T35" fmla="*/ 7 h 87"/>
                    <a:gd name="T36" fmla="*/ 7 w 22"/>
                    <a:gd name="T37" fmla="*/ 7 h 87"/>
                    <a:gd name="T38" fmla="*/ 9 w 22"/>
                    <a:gd name="T39" fmla="*/ 6 h 87"/>
                    <a:gd name="T40" fmla="*/ 10 w 22"/>
                    <a:gd name="T41" fmla="*/ 6 h 87"/>
                    <a:gd name="T42" fmla="*/ 11 w 22"/>
                    <a:gd name="T43" fmla="*/ 6 h 87"/>
                    <a:gd name="T44" fmla="*/ 13 w 22"/>
                    <a:gd name="T45" fmla="*/ 5 h 87"/>
                    <a:gd name="T46" fmla="*/ 13 w 22"/>
                    <a:gd name="T47" fmla="*/ 5 h 87"/>
                    <a:gd name="T48" fmla="*/ 15 w 22"/>
                    <a:gd name="T49" fmla="*/ 4 h 87"/>
                    <a:gd name="T50" fmla="*/ 20 w 22"/>
                    <a:gd name="T51" fmla="*/ 0 h 87"/>
                    <a:gd name="T52" fmla="*/ 21 w 22"/>
                    <a:gd name="T53" fmla="*/ 5 h 87"/>
                    <a:gd name="T54" fmla="*/ 20 w 22"/>
                    <a:gd name="T55" fmla="*/ 23 h 87"/>
                    <a:gd name="T56" fmla="*/ 17 w 22"/>
                    <a:gd name="T57" fmla="*/ 37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2" h="87">
                      <a:moveTo>
                        <a:pt x="17" y="37"/>
                      </a:moveTo>
                      <a:cubicBezTo>
                        <a:pt x="17" y="40"/>
                        <a:pt x="17" y="43"/>
                        <a:pt x="18" y="46"/>
                      </a:cubicBezTo>
                      <a:cubicBezTo>
                        <a:pt x="18" y="52"/>
                        <a:pt x="20" y="58"/>
                        <a:pt x="19" y="65"/>
                      </a:cubicBezTo>
                      <a:cubicBezTo>
                        <a:pt x="19" y="66"/>
                        <a:pt x="19" y="68"/>
                        <a:pt x="19" y="69"/>
                      </a:cubicBezTo>
                      <a:cubicBezTo>
                        <a:pt x="18" y="71"/>
                        <a:pt x="18" y="73"/>
                        <a:pt x="18" y="75"/>
                      </a:cubicBezTo>
                      <a:cubicBezTo>
                        <a:pt x="17" y="78"/>
                        <a:pt x="16" y="83"/>
                        <a:pt x="15" y="85"/>
                      </a:cubicBezTo>
                      <a:cubicBezTo>
                        <a:pt x="14" y="86"/>
                        <a:pt x="14" y="86"/>
                        <a:pt x="14" y="86"/>
                      </a:cubicBezTo>
                      <a:cubicBezTo>
                        <a:pt x="14" y="86"/>
                        <a:pt x="14" y="86"/>
                        <a:pt x="14" y="86"/>
                      </a:cubicBezTo>
                      <a:cubicBezTo>
                        <a:pt x="13" y="86"/>
                        <a:pt x="13" y="86"/>
                        <a:pt x="13" y="86"/>
                      </a:cubicBezTo>
                      <a:cubicBezTo>
                        <a:pt x="12" y="87"/>
                        <a:pt x="11" y="87"/>
                        <a:pt x="10" y="86"/>
                      </a:cubicBezTo>
                      <a:cubicBezTo>
                        <a:pt x="8" y="86"/>
                        <a:pt x="6" y="85"/>
                        <a:pt x="5" y="83"/>
                      </a:cubicBezTo>
                      <a:cubicBezTo>
                        <a:pt x="4" y="82"/>
                        <a:pt x="4" y="80"/>
                        <a:pt x="4" y="79"/>
                      </a:cubicBezTo>
                      <a:cubicBezTo>
                        <a:pt x="3" y="71"/>
                        <a:pt x="3" y="63"/>
                        <a:pt x="2" y="56"/>
                      </a:cubicBezTo>
                      <a:cubicBezTo>
                        <a:pt x="1" y="52"/>
                        <a:pt x="0" y="47"/>
                        <a:pt x="1" y="43"/>
                      </a:cubicBezTo>
                      <a:cubicBezTo>
                        <a:pt x="2" y="38"/>
                        <a:pt x="2" y="33"/>
                        <a:pt x="1" y="29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5" y="22"/>
                        <a:pt x="7" y="14"/>
                        <a:pt x="6" y="7"/>
                      </a:cubicBezTo>
                      <a:cubicBezTo>
                        <a:pt x="6" y="7"/>
                        <a:pt x="7" y="7"/>
                        <a:pt x="7" y="7"/>
                      </a:cubicBezTo>
                      <a:cubicBezTo>
                        <a:pt x="8" y="7"/>
                        <a:pt x="8" y="6"/>
                        <a:pt x="9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0" y="6"/>
                        <a:pt x="11" y="6"/>
                        <a:pt x="11" y="6"/>
                      </a:cubicBezTo>
                      <a:cubicBezTo>
                        <a:pt x="12" y="5"/>
                        <a:pt x="12" y="5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4" y="5"/>
                        <a:pt x="14" y="4"/>
                        <a:pt x="15" y="4"/>
                      </a:cubicBezTo>
                      <a:cubicBezTo>
                        <a:pt x="17" y="3"/>
                        <a:pt x="18" y="2"/>
                        <a:pt x="20" y="0"/>
                      </a:cubicBezTo>
                      <a:cubicBezTo>
                        <a:pt x="20" y="1"/>
                        <a:pt x="21" y="3"/>
                        <a:pt x="21" y="5"/>
                      </a:cubicBezTo>
                      <a:cubicBezTo>
                        <a:pt x="22" y="11"/>
                        <a:pt x="22" y="17"/>
                        <a:pt x="20" y="23"/>
                      </a:cubicBezTo>
                      <a:cubicBezTo>
                        <a:pt x="19" y="27"/>
                        <a:pt x="18" y="32"/>
                        <a:pt x="17" y="37"/>
                      </a:cubicBezTo>
                      <a:close/>
                    </a:path>
                  </a:pathLst>
                </a:custGeom>
                <a:solidFill>
                  <a:srgbClr val="3832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9" name="Freeform 2929">
                  <a:extLst>
                    <a:ext uri="{FF2B5EF4-FFF2-40B4-BE49-F238E27FC236}">
                      <a16:creationId xmlns:a16="http://schemas.microsoft.com/office/drawing/2014/main" xmlns="" id="{5E8C4EBA-6781-4FEC-B5D0-0BBD455FA20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823894" y="4862090"/>
                  <a:ext cx="210077" cy="109080"/>
                </a:xfrm>
                <a:custGeom>
                  <a:avLst/>
                  <a:gdLst>
                    <a:gd name="T0" fmla="*/ 23 w 25"/>
                    <a:gd name="T1" fmla="*/ 0 h 13"/>
                    <a:gd name="T2" fmla="*/ 23 w 25"/>
                    <a:gd name="T3" fmla="*/ 0 h 13"/>
                    <a:gd name="T4" fmla="*/ 22 w 25"/>
                    <a:gd name="T5" fmla="*/ 0 h 13"/>
                    <a:gd name="T6" fmla="*/ 20 w 25"/>
                    <a:gd name="T7" fmla="*/ 1 h 13"/>
                    <a:gd name="T8" fmla="*/ 19 w 25"/>
                    <a:gd name="T9" fmla="*/ 2 h 13"/>
                    <a:gd name="T10" fmla="*/ 19 w 25"/>
                    <a:gd name="T11" fmla="*/ 2 h 13"/>
                    <a:gd name="T12" fmla="*/ 18 w 25"/>
                    <a:gd name="T13" fmla="*/ 4 h 13"/>
                    <a:gd name="T14" fmla="*/ 9 w 25"/>
                    <a:gd name="T15" fmla="*/ 8 h 13"/>
                    <a:gd name="T16" fmla="*/ 7 w 25"/>
                    <a:gd name="T17" fmla="*/ 8 h 13"/>
                    <a:gd name="T18" fmla="*/ 5 w 25"/>
                    <a:gd name="T19" fmla="*/ 7 h 13"/>
                    <a:gd name="T20" fmla="*/ 4 w 25"/>
                    <a:gd name="T21" fmla="*/ 6 h 13"/>
                    <a:gd name="T22" fmla="*/ 3 w 25"/>
                    <a:gd name="T23" fmla="*/ 5 h 13"/>
                    <a:gd name="T24" fmla="*/ 3 w 25"/>
                    <a:gd name="T25" fmla="*/ 5 h 13"/>
                    <a:gd name="T26" fmla="*/ 2 w 25"/>
                    <a:gd name="T27" fmla="*/ 7 h 13"/>
                    <a:gd name="T28" fmla="*/ 1 w 25"/>
                    <a:gd name="T29" fmla="*/ 8 h 13"/>
                    <a:gd name="T30" fmla="*/ 1 w 25"/>
                    <a:gd name="T31" fmla="*/ 9 h 13"/>
                    <a:gd name="T32" fmla="*/ 3 w 25"/>
                    <a:gd name="T33" fmla="*/ 11 h 13"/>
                    <a:gd name="T34" fmla="*/ 6 w 25"/>
                    <a:gd name="T35" fmla="*/ 13 h 13"/>
                    <a:gd name="T36" fmla="*/ 10 w 25"/>
                    <a:gd name="T37" fmla="*/ 13 h 13"/>
                    <a:gd name="T38" fmla="*/ 13 w 25"/>
                    <a:gd name="T39" fmla="*/ 13 h 13"/>
                    <a:gd name="T40" fmla="*/ 21 w 25"/>
                    <a:gd name="T41" fmla="*/ 9 h 13"/>
                    <a:gd name="T42" fmla="*/ 24 w 25"/>
                    <a:gd name="T43" fmla="*/ 6 h 13"/>
                    <a:gd name="T44" fmla="*/ 25 w 25"/>
                    <a:gd name="T45" fmla="*/ 4 h 13"/>
                    <a:gd name="T46" fmla="*/ 25 w 25"/>
                    <a:gd name="T47" fmla="*/ 2 h 13"/>
                    <a:gd name="T48" fmla="*/ 24 w 25"/>
                    <a:gd name="T49" fmla="*/ 1 h 13"/>
                    <a:gd name="T50" fmla="*/ 23 w 25"/>
                    <a:gd name="T51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5" h="13">
                      <a:moveTo>
                        <a:pt x="23" y="0"/>
                      </a:move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1" y="0"/>
                        <a:pt x="20" y="1"/>
                        <a:pt x="20" y="1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20" y="3"/>
                        <a:pt x="19" y="4"/>
                        <a:pt x="18" y="4"/>
                      </a:cubicBezTo>
                      <a:cubicBezTo>
                        <a:pt x="16" y="7"/>
                        <a:pt x="12" y="8"/>
                        <a:pt x="9" y="8"/>
                      </a:cubicBezTo>
                      <a:cubicBezTo>
                        <a:pt x="8" y="8"/>
                        <a:pt x="8" y="8"/>
                        <a:pt x="7" y="8"/>
                      </a:cubicBezTo>
                      <a:cubicBezTo>
                        <a:pt x="7" y="8"/>
                        <a:pt x="6" y="7"/>
                        <a:pt x="5" y="7"/>
                      </a:cubicBezTo>
                      <a:cubicBezTo>
                        <a:pt x="5" y="7"/>
                        <a:pt x="4" y="7"/>
                        <a:pt x="4" y="6"/>
                      </a:cubicBezTo>
                      <a:cubicBezTo>
                        <a:pt x="4" y="6"/>
                        <a:pt x="3" y="6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2" y="6"/>
                        <a:pt x="2" y="7"/>
                      </a:cubicBezTo>
                      <a:cubicBezTo>
                        <a:pt x="1" y="7"/>
                        <a:pt x="1" y="8"/>
                        <a:pt x="1" y="8"/>
                      </a:cubicBezTo>
                      <a:cubicBezTo>
                        <a:pt x="0" y="9"/>
                        <a:pt x="1" y="9"/>
                        <a:pt x="1" y="9"/>
                      </a:cubicBezTo>
                      <a:cubicBezTo>
                        <a:pt x="2" y="10"/>
                        <a:pt x="2" y="10"/>
                        <a:pt x="3" y="11"/>
                      </a:cubicBezTo>
                      <a:cubicBezTo>
                        <a:pt x="4" y="12"/>
                        <a:pt x="5" y="12"/>
                        <a:pt x="6" y="13"/>
                      </a:cubicBezTo>
                      <a:cubicBezTo>
                        <a:pt x="7" y="13"/>
                        <a:pt x="9" y="13"/>
                        <a:pt x="10" y="13"/>
                      </a:cubicBezTo>
                      <a:cubicBezTo>
                        <a:pt x="11" y="13"/>
                        <a:pt x="12" y="13"/>
                        <a:pt x="13" y="13"/>
                      </a:cubicBezTo>
                      <a:cubicBezTo>
                        <a:pt x="16" y="12"/>
                        <a:pt x="19" y="11"/>
                        <a:pt x="21" y="9"/>
                      </a:cubicBezTo>
                      <a:cubicBezTo>
                        <a:pt x="22" y="8"/>
                        <a:pt x="23" y="7"/>
                        <a:pt x="24" y="6"/>
                      </a:cubicBezTo>
                      <a:cubicBezTo>
                        <a:pt x="24" y="5"/>
                        <a:pt x="25" y="5"/>
                        <a:pt x="25" y="4"/>
                      </a:cubicBezTo>
                      <a:cubicBezTo>
                        <a:pt x="25" y="3"/>
                        <a:pt x="25" y="3"/>
                        <a:pt x="25" y="2"/>
                      </a:cubicBezTo>
                      <a:cubicBezTo>
                        <a:pt x="24" y="2"/>
                        <a:pt x="24" y="1"/>
                        <a:pt x="24" y="1"/>
                      </a:cubicBezTo>
                      <a:cubicBezTo>
                        <a:pt x="24" y="0"/>
                        <a:pt x="23" y="0"/>
                        <a:pt x="23" y="0"/>
                      </a:cubicBezTo>
                      <a:close/>
                    </a:path>
                  </a:pathLst>
                </a:custGeom>
                <a:solidFill>
                  <a:srgbClr val="B0DE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1" name="Freeform 2931">
                  <a:extLst>
                    <a:ext uri="{FF2B5EF4-FFF2-40B4-BE49-F238E27FC236}">
                      <a16:creationId xmlns:a16="http://schemas.microsoft.com/office/drawing/2014/main" xmlns="" id="{A8F43C66-B514-46F1-BB0A-967849E5AD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771376" y="5407482"/>
                  <a:ext cx="343397" cy="117160"/>
                </a:xfrm>
                <a:custGeom>
                  <a:avLst/>
                  <a:gdLst>
                    <a:gd name="T0" fmla="*/ 41 w 41"/>
                    <a:gd name="T1" fmla="*/ 6 h 14"/>
                    <a:gd name="T2" fmla="*/ 40 w 41"/>
                    <a:gd name="T3" fmla="*/ 7 h 14"/>
                    <a:gd name="T4" fmla="*/ 38 w 41"/>
                    <a:gd name="T5" fmla="*/ 8 h 14"/>
                    <a:gd name="T6" fmla="*/ 33 w 41"/>
                    <a:gd name="T7" fmla="*/ 11 h 14"/>
                    <a:gd name="T8" fmla="*/ 33 w 41"/>
                    <a:gd name="T9" fmla="*/ 12 h 14"/>
                    <a:gd name="T10" fmla="*/ 31 w 41"/>
                    <a:gd name="T11" fmla="*/ 12 h 14"/>
                    <a:gd name="T12" fmla="*/ 26 w 41"/>
                    <a:gd name="T13" fmla="*/ 14 h 14"/>
                    <a:gd name="T14" fmla="*/ 25 w 41"/>
                    <a:gd name="T15" fmla="*/ 14 h 14"/>
                    <a:gd name="T16" fmla="*/ 19 w 41"/>
                    <a:gd name="T17" fmla="*/ 14 h 14"/>
                    <a:gd name="T18" fmla="*/ 18 w 41"/>
                    <a:gd name="T19" fmla="*/ 14 h 14"/>
                    <a:gd name="T20" fmla="*/ 16 w 41"/>
                    <a:gd name="T21" fmla="*/ 14 h 14"/>
                    <a:gd name="T22" fmla="*/ 11 w 41"/>
                    <a:gd name="T23" fmla="*/ 14 h 14"/>
                    <a:gd name="T24" fmla="*/ 8 w 41"/>
                    <a:gd name="T25" fmla="*/ 13 h 14"/>
                    <a:gd name="T26" fmla="*/ 6 w 41"/>
                    <a:gd name="T27" fmla="*/ 12 h 14"/>
                    <a:gd name="T28" fmla="*/ 0 w 41"/>
                    <a:gd name="T29" fmla="*/ 10 h 14"/>
                    <a:gd name="T30" fmla="*/ 1 w 41"/>
                    <a:gd name="T31" fmla="*/ 8 h 14"/>
                    <a:gd name="T32" fmla="*/ 1 w 41"/>
                    <a:gd name="T33" fmla="*/ 4 h 14"/>
                    <a:gd name="T34" fmla="*/ 2 w 41"/>
                    <a:gd name="T35" fmla="*/ 4 h 14"/>
                    <a:gd name="T36" fmla="*/ 3 w 41"/>
                    <a:gd name="T37" fmla="*/ 6 h 14"/>
                    <a:gd name="T38" fmla="*/ 7 w 41"/>
                    <a:gd name="T39" fmla="*/ 7 h 14"/>
                    <a:gd name="T40" fmla="*/ 7 w 41"/>
                    <a:gd name="T41" fmla="*/ 7 h 14"/>
                    <a:gd name="T42" fmla="*/ 8 w 41"/>
                    <a:gd name="T43" fmla="*/ 7 h 14"/>
                    <a:gd name="T44" fmla="*/ 9 w 41"/>
                    <a:gd name="T45" fmla="*/ 7 h 14"/>
                    <a:gd name="T46" fmla="*/ 13 w 41"/>
                    <a:gd name="T47" fmla="*/ 8 h 14"/>
                    <a:gd name="T48" fmla="*/ 17 w 41"/>
                    <a:gd name="T49" fmla="*/ 9 h 14"/>
                    <a:gd name="T50" fmla="*/ 19 w 41"/>
                    <a:gd name="T51" fmla="*/ 9 h 14"/>
                    <a:gd name="T52" fmla="*/ 22 w 41"/>
                    <a:gd name="T53" fmla="*/ 9 h 14"/>
                    <a:gd name="T54" fmla="*/ 25 w 41"/>
                    <a:gd name="T55" fmla="*/ 8 h 14"/>
                    <a:gd name="T56" fmla="*/ 29 w 41"/>
                    <a:gd name="T57" fmla="*/ 7 h 14"/>
                    <a:gd name="T58" fmla="*/ 30 w 41"/>
                    <a:gd name="T59" fmla="*/ 7 h 14"/>
                    <a:gd name="T60" fmla="*/ 31 w 41"/>
                    <a:gd name="T61" fmla="*/ 7 h 14"/>
                    <a:gd name="T62" fmla="*/ 32 w 41"/>
                    <a:gd name="T63" fmla="*/ 6 h 14"/>
                    <a:gd name="T64" fmla="*/ 33 w 41"/>
                    <a:gd name="T65" fmla="*/ 6 h 14"/>
                    <a:gd name="T66" fmla="*/ 33 w 41"/>
                    <a:gd name="T67" fmla="*/ 6 h 14"/>
                    <a:gd name="T68" fmla="*/ 35 w 41"/>
                    <a:gd name="T69" fmla="*/ 5 h 14"/>
                    <a:gd name="T70" fmla="*/ 36 w 41"/>
                    <a:gd name="T71" fmla="*/ 5 h 14"/>
                    <a:gd name="T72" fmla="*/ 38 w 41"/>
                    <a:gd name="T73" fmla="*/ 3 h 14"/>
                    <a:gd name="T74" fmla="*/ 40 w 41"/>
                    <a:gd name="T75" fmla="*/ 0 h 14"/>
                    <a:gd name="T76" fmla="*/ 41 w 41"/>
                    <a:gd name="T77" fmla="*/ 6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41" h="14">
                      <a:moveTo>
                        <a:pt x="41" y="6"/>
                      </a:moveTo>
                      <a:cubicBezTo>
                        <a:pt x="40" y="7"/>
                        <a:pt x="40" y="7"/>
                        <a:pt x="40" y="7"/>
                      </a:cubicBezTo>
                      <a:cubicBezTo>
                        <a:pt x="39" y="7"/>
                        <a:pt x="39" y="8"/>
                        <a:pt x="38" y="8"/>
                      </a:cubicBezTo>
                      <a:cubicBezTo>
                        <a:pt x="37" y="9"/>
                        <a:pt x="35" y="10"/>
                        <a:pt x="33" y="11"/>
                      </a:cubicBezTo>
                      <a:cubicBezTo>
                        <a:pt x="33" y="12"/>
                        <a:pt x="33" y="12"/>
                        <a:pt x="33" y="12"/>
                      </a:cubicBezTo>
                      <a:cubicBezTo>
                        <a:pt x="32" y="12"/>
                        <a:pt x="32" y="12"/>
                        <a:pt x="31" y="12"/>
                      </a:cubicBezTo>
                      <a:cubicBezTo>
                        <a:pt x="30" y="13"/>
                        <a:pt x="28" y="13"/>
                        <a:pt x="26" y="14"/>
                      </a:cubicBezTo>
                      <a:cubicBezTo>
                        <a:pt x="26" y="14"/>
                        <a:pt x="25" y="14"/>
                        <a:pt x="25" y="14"/>
                      </a:cubicBezTo>
                      <a:cubicBezTo>
                        <a:pt x="23" y="14"/>
                        <a:pt x="21" y="14"/>
                        <a:pt x="19" y="14"/>
                      </a:cubicBezTo>
                      <a:cubicBezTo>
                        <a:pt x="19" y="14"/>
                        <a:pt x="18" y="14"/>
                        <a:pt x="18" y="14"/>
                      </a:cubicBezTo>
                      <a:cubicBezTo>
                        <a:pt x="17" y="14"/>
                        <a:pt x="16" y="14"/>
                        <a:pt x="16" y="14"/>
                      </a:cubicBezTo>
                      <a:cubicBezTo>
                        <a:pt x="14" y="14"/>
                        <a:pt x="13" y="14"/>
                        <a:pt x="11" y="14"/>
                      </a:cubicBezTo>
                      <a:cubicBezTo>
                        <a:pt x="10" y="13"/>
                        <a:pt x="9" y="13"/>
                        <a:pt x="8" y="13"/>
                      </a:cubicBezTo>
                      <a:cubicBezTo>
                        <a:pt x="7" y="13"/>
                        <a:pt x="7" y="13"/>
                        <a:pt x="6" y="12"/>
                      </a:cubicBezTo>
                      <a:cubicBezTo>
                        <a:pt x="4" y="12"/>
                        <a:pt x="2" y="11"/>
                        <a:pt x="0" y="10"/>
                      </a:cubicBezTo>
                      <a:cubicBezTo>
                        <a:pt x="0" y="9"/>
                        <a:pt x="0" y="9"/>
                        <a:pt x="1" y="8"/>
                      </a:cubicBezTo>
                      <a:cubicBezTo>
                        <a:pt x="1" y="7"/>
                        <a:pt x="1" y="5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5"/>
                        <a:pt x="2" y="6"/>
                        <a:pt x="3" y="6"/>
                      </a:cubicBezTo>
                      <a:cubicBezTo>
                        <a:pt x="4" y="6"/>
                        <a:pt x="5" y="7"/>
                        <a:pt x="7" y="7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7"/>
                        <a:pt x="8" y="7"/>
                        <a:pt x="8" y="7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10" y="8"/>
                        <a:pt x="11" y="8"/>
                        <a:pt x="13" y="8"/>
                      </a:cubicBezTo>
                      <a:cubicBezTo>
                        <a:pt x="14" y="8"/>
                        <a:pt x="16" y="9"/>
                        <a:pt x="17" y="9"/>
                      </a:cubicBezTo>
                      <a:cubicBezTo>
                        <a:pt x="18" y="9"/>
                        <a:pt x="18" y="9"/>
                        <a:pt x="19" y="9"/>
                      </a:cubicBezTo>
                      <a:cubicBezTo>
                        <a:pt x="20" y="9"/>
                        <a:pt x="21" y="9"/>
                        <a:pt x="22" y="9"/>
                      </a:cubicBezTo>
                      <a:cubicBezTo>
                        <a:pt x="23" y="9"/>
                        <a:pt x="24" y="8"/>
                        <a:pt x="25" y="8"/>
                      </a:cubicBezTo>
                      <a:cubicBezTo>
                        <a:pt x="26" y="8"/>
                        <a:pt x="27" y="8"/>
                        <a:pt x="29" y="7"/>
                      </a:cubicBezTo>
                      <a:cubicBezTo>
                        <a:pt x="29" y="7"/>
                        <a:pt x="29" y="7"/>
                        <a:pt x="30" y="7"/>
                      </a:cubicBezTo>
                      <a:cubicBezTo>
                        <a:pt x="30" y="7"/>
                        <a:pt x="31" y="7"/>
                        <a:pt x="31" y="7"/>
                      </a:cubicBezTo>
                      <a:cubicBezTo>
                        <a:pt x="32" y="6"/>
                        <a:pt x="32" y="6"/>
                        <a:pt x="32" y="6"/>
                      </a:cubicBezTo>
                      <a:cubicBezTo>
                        <a:pt x="32" y="6"/>
                        <a:pt x="33" y="6"/>
                        <a:pt x="33" y="6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4" y="6"/>
                        <a:pt x="34" y="5"/>
                        <a:pt x="35" y="5"/>
                      </a:cubicBezTo>
                      <a:cubicBezTo>
                        <a:pt x="36" y="5"/>
                        <a:pt x="36" y="5"/>
                        <a:pt x="36" y="5"/>
                      </a:cubicBezTo>
                      <a:cubicBezTo>
                        <a:pt x="36" y="4"/>
                        <a:pt x="37" y="4"/>
                        <a:pt x="38" y="3"/>
                      </a:cubicBezTo>
                      <a:cubicBezTo>
                        <a:pt x="38" y="3"/>
                        <a:pt x="40" y="1"/>
                        <a:pt x="40" y="0"/>
                      </a:cubicBezTo>
                      <a:cubicBezTo>
                        <a:pt x="40" y="2"/>
                        <a:pt x="41" y="4"/>
                        <a:pt x="41" y="6"/>
                      </a:cubicBezTo>
                      <a:close/>
                    </a:path>
                  </a:pathLst>
                </a:custGeom>
                <a:solidFill>
                  <a:srgbClr val="2421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2" name="Freeform 2932">
                  <a:extLst>
                    <a:ext uri="{FF2B5EF4-FFF2-40B4-BE49-F238E27FC236}">
                      <a16:creationId xmlns:a16="http://schemas.microsoft.com/office/drawing/2014/main" xmlns="" id="{D0B21895-5159-493A-AF43-D4E664EB7E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815814" y="5464042"/>
                  <a:ext cx="32320" cy="60601"/>
                </a:xfrm>
                <a:custGeom>
                  <a:avLst/>
                  <a:gdLst>
                    <a:gd name="T0" fmla="*/ 4 w 4"/>
                    <a:gd name="T1" fmla="*/ 0 h 7"/>
                    <a:gd name="T2" fmla="*/ 3 w 4"/>
                    <a:gd name="T3" fmla="*/ 6 h 7"/>
                    <a:gd name="T4" fmla="*/ 2 w 4"/>
                    <a:gd name="T5" fmla="*/ 7 h 7"/>
                    <a:gd name="T6" fmla="*/ 0 w 4"/>
                    <a:gd name="T7" fmla="*/ 6 h 7"/>
                    <a:gd name="T8" fmla="*/ 1 w 4"/>
                    <a:gd name="T9" fmla="*/ 5 h 7"/>
                    <a:gd name="T10" fmla="*/ 2 w 4"/>
                    <a:gd name="T11" fmla="*/ 3 h 7"/>
                    <a:gd name="T12" fmla="*/ 2 w 4"/>
                    <a:gd name="T13" fmla="*/ 0 h 7"/>
                    <a:gd name="T14" fmla="*/ 2 w 4"/>
                    <a:gd name="T15" fmla="*/ 0 h 7"/>
                    <a:gd name="T16" fmla="*/ 3 w 4"/>
                    <a:gd name="T17" fmla="*/ 0 h 7"/>
                    <a:gd name="T18" fmla="*/ 4 w 4"/>
                    <a:gd name="T1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7">
                      <a:moveTo>
                        <a:pt x="4" y="0"/>
                      </a:moveTo>
                      <a:cubicBezTo>
                        <a:pt x="4" y="2"/>
                        <a:pt x="3" y="4"/>
                        <a:pt x="3" y="6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1" y="7"/>
                        <a:pt x="0" y="6"/>
                      </a:cubicBezTo>
                      <a:cubicBezTo>
                        <a:pt x="0" y="6"/>
                        <a:pt x="1" y="6"/>
                        <a:pt x="1" y="5"/>
                      </a:cubicBezTo>
                      <a:cubicBezTo>
                        <a:pt x="1" y="5"/>
                        <a:pt x="2" y="4"/>
                        <a:pt x="2" y="3"/>
                      </a:cubicBezTo>
                      <a:cubicBezTo>
                        <a:pt x="2" y="2"/>
                        <a:pt x="2" y="1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3" y="0"/>
                        <a:pt x="3" y="0"/>
                      </a:cubicBez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3832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3" name="Freeform 2933">
                  <a:extLst>
                    <a:ext uri="{FF2B5EF4-FFF2-40B4-BE49-F238E27FC236}">
                      <a16:creationId xmlns:a16="http://schemas.microsoft.com/office/drawing/2014/main" xmlns="" id="{8E4F3F35-C8FB-49D8-AB47-E38AF150C7D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904693" y="5480201"/>
                  <a:ext cx="28281" cy="52521"/>
                </a:xfrm>
                <a:custGeom>
                  <a:avLst/>
                  <a:gdLst>
                    <a:gd name="T0" fmla="*/ 3 w 3"/>
                    <a:gd name="T1" fmla="*/ 0 h 6"/>
                    <a:gd name="T2" fmla="*/ 2 w 3"/>
                    <a:gd name="T3" fmla="*/ 5 h 6"/>
                    <a:gd name="T4" fmla="*/ 2 w 3"/>
                    <a:gd name="T5" fmla="*/ 6 h 6"/>
                    <a:gd name="T6" fmla="*/ 0 w 3"/>
                    <a:gd name="T7" fmla="*/ 6 h 6"/>
                    <a:gd name="T8" fmla="*/ 0 w 3"/>
                    <a:gd name="T9" fmla="*/ 5 h 6"/>
                    <a:gd name="T10" fmla="*/ 1 w 3"/>
                    <a:gd name="T11" fmla="*/ 2 h 6"/>
                    <a:gd name="T12" fmla="*/ 1 w 3"/>
                    <a:gd name="T13" fmla="*/ 0 h 6"/>
                    <a:gd name="T14" fmla="*/ 3 w 3"/>
                    <a:gd name="T1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" h="6">
                      <a:moveTo>
                        <a:pt x="3" y="0"/>
                      </a:moveTo>
                      <a:cubicBezTo>
                        <a:pt x="3" y="1"/>
                        <a:pt x="3" y="3"/>
                        <a:pt x="2" y="5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1" y="6"/>
                        <a:pt x="1" y="6"/>
                        <a:pt x="0" y="6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1" y="4"/>
                        <a:pt x="1" y="3"/>
                        <a:pt x="1" y="2"/>
                      </a:cubicBez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3832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4" name="Freeform 2934">
                  <a:extLst>
                    <a:ext uri="{FF2B5EF4-FFF2-40B4-BE49-F238E27FC236}">
                      <a16:creationId xmlns:a16="http://schemas.microsoft.com/office/drawing/2014/main" xmlns="" id="{2287FBE5-F052-46C5-8A2B-E8A11EEE77E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021853" y="5455962"/>
                  <a:ext cx="28281" cy="68680"/>
                </a:xfrm>
                <a:custGeom>
                  <a:avLst/>
                  <a:gdLst>
                    <a:gd name="T0" fmla="*/ 3 w 3"/>
                    <a:gd name="T1" fmla="*/ 6 h 8"/>
                    <a:gd name="T2" fmla="*/ 3 w 3"/>
                    <a:gd name="T3" fmla="*/ 7 h 8"/>
                    <a:gd name="T4" fmla="*/ 1 w 3"/>
                    <a:gd name="T5" fmla="*/ 8 h 8"/>
                    <a:gd name="T6" fmla="*/ 1 w 3"/>
                    <a:gd name="T7" fmla="*/ 6 h 8"/>
                    <a:gd name="T8" fmla="*/ 1 w 3"/>
                    <a:gd name="T9" fmla="*/ 3 h 8"/>
                    <a:gd name="T10" fmla="*/ 0 w 3"/>
                    <a:gd name="T11" fmla="*/ 1 h 8"/>
                    <a:gd name="T12" fmla="*/ 2 w 3"/>
                    <a:gd name="T13" fmla="*/ 0 h 8"/>
                    <a:gd name="T14" fmla="*/ 2 w 3"/>
                    <a:gd name="T15" fmla="*/ 1 h 8"/>
                    <a:gd name="T16" fmla="*/ 3 w 3"/>
                    <a:gd name="T17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8">
                      <a:moveTo>
                        <a:pt x="3" y="6"/>
                      </a:moveTo>
                      <a:cubicBezTo>
                        <a:pt x="3" y="6"/>
                        <a:pt x="3" y="7"/>
                        <a:pt x="3" y="7"/>
                      </a:cubicBezTo>
                      <a:cubicBezTo>
                        <a:pt x="2" y="8"/>
                        <a:pt x="2" y="8"/>
                        <a:pt x="1" y="8"/>
                      </a:cubicBezTo>
                      <a:cubicBezTo>
                        <a:pt x="1" y="7"/>
                        <a:pt x="1" y="7"/>
                        <a:pt x="1" y="6"/>
                      </a:cubicBezTo>
                      <a:cubicBezTo>
                        <a:pt x="2" y="5"/>
                        <a:pt x="2" y="4"/>
                        <a:pt x="1" y="3"/>
                      </a:cubicBezTo>
                      <a:cubicBezTo>
                        <a:pt x="1" y="2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2" y="0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3" y="2"/>
                        <a:pt x="3" y="4"/>
                        <a:pt x="3" y="6"/>
                      </a:cubicBezTo>
                      <a:close/>
                    </a:path>
                  </a:pathLst>
                </a:custGeom>
                <a:solidFill>
                  <a:srgbClr val="302C2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5" name="Freeform 2935">
                  <a:extLst>
                    <a:ext uri="{FF2B5EF4-FFF2-40B4-BE49-F238E27FC236}">
                      <a16:creationId xmlns:a16="http://schemas.microsoft.com/office/drawing/2014/main" xmlns="" id="{D37FFC69-2ED8-4E14-B209-3DFF5ED6E9F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090531" y="5423642"/>
                  <a:ext cx="16160" cy="64639"/>
                </a:xfrm>
                <a:custGeom>
                  <a:avLst/>
                  <a:gdLst>
                    <a:gd name="T0" fmla="*/ 2 w 2"/>
                    <a:gd name="T1" fmla="*/ 5 h 8"/>
                    <a:gd name="T2" fmla="*/ 2 w 2"/>
                    <a:gd name="T3" fmla="*/ 7 h 8"/>
                    <a:gd name="T4" fmla="*/ 0 w 2"/>
                    <a:gd name="T5" fmla="*/ 8 h 8"/>
                    <a:gd name="T6" fmla="*/ 0 w 2"/>
                    <a:gd name="T7" fmla="*/ 6 h 8"/>
                    <a:gd name="T8" fmla="*/ 0 w 2"/>
                    <a:gd name="T9" fmla="*/ 2 h 8"/>
                    <a:gd name="T10" fmla="*/ 0 w 2"/>
                    <a:gd name="T11" fmla="*/ 1 h 8"/>
                    <a:gd name="T12" fmla="*/ 0 w 2"/>
                    <a:gd name="T13" fmla="*/ 0 h 8"/>
                    <a:gd name="T14" fmla="*/ 1 w 2"/>
                    <a:gd name="T15" fmla="*/ 0 h 8"/>
                    <a:gd name="T16" fmla="*/ 1 w 2"/>
                    <a:gd name="T17" fmla="*/ 0 h 8"/>
                    <a:gd name="T18" fmla="*/ 2 w 2"/>
                    <a:gd name="T19" fmla="*/ 5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" h="8">
                      <a:moveTo>
                        <a:pt x="2" y="5"/>
                      </a:moveTo>
                      <a:cubicBezTo>
                        <a:pt x="2" y="6"/>
                        <a:pt x="2" y="6"/>
                        <a:pt x="2" y="7"/>
                      </a:cubicBezTo>
                      <a:cubicBezTo>
                        <a:pt x="1" y="7"/>
                        <a:pt x="1" y="8"/>
                        <a:pt x="0" y="8"/>
                      </a:cubicBezTo>
                      <a:cubicBezTo>
                        <a:pt x="0" y="7"/>
                        <a:pt x="0" y="7"/>
                        <a:pt x="0" y="6"/>
                      </a:cubicBezTo>
                      <a:cubicBezTo>
                        <a:pt x="1" y="5"/>
                        <a:pt x="1" y="3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2"/>
                        <a:pt x="2" y="3"/>
                        <a:pt x="2" y="5"/>
                      </a:cubicBezTo>
                      <a:close/>
                    </a:path>
                  </a:pathLst>
                </a:custGeom>
                <a:solidFill>
                  <a:srgbClr val="302C2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6" name="Freeform 2936">
                  <a:extLst>
                    <a:ext uri="{FF2B5EF4-FFF2-40B4-BE49-F238E27FC236}">
                      <a16:creationId xmlns:a16="http://schemas.microsoft.com/office/drawing/2014/main" xmlns="" id="{0EB5B293-8F34-444C-B99E-2101BA4FAFD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941054" y="5657959"/>
                  <a:ext cx="8080" cy="84840"/>
                </a:xfrm>
                <a:custGeom>
                  <a:avLst/>
                  <a:gdLst>
                    <a:gd name="T0" fmla="*/ 0 w 1"/>
                    <a:gd name="T1" fmla="*/ 10 h 10"/>
                    <a:gd name="T2" fmla="*/ 1 w 1"/>
                    <a:gd name="T3" fmla="*/ 0 h 10"/>
                    <a:gd name="T4" fmla="*/ 0 w 1"/>
                    <a:gd name="T5" fmla="*/ 8 h 10"/>
                    <a:gd name="T6" fmla="*/ 0 w 1"/>
                    <a:gd name="T7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0">
                      <a:moveTo>
                        <a:pt x="0" y="10"/>
                      </a:moveTo>
                      <a:cubicBezTo>
                        <a:pt x="0" y="6"/>
                        <a:pt x="1" y="3"/>
                        <a:pt x="1" y="0"/>
                      </a:cubicBezTo>
                      <a:cubicBezTo>
                        <a:pt x="1" y="2"/>
                        <a:pt x="1" y="5"/>
                        <a:pt x="0" y="8"/>
                      </a:cubicBezTo>
                      <a:cubicBezTo>
                        <a:pt x="0" y="8"/>
                        <a:pt x="0" y="9"/>
                        <a:pt x="0" y="10"/>
                      </a:cubicBezTo>
                      <a:close/>
                    </a:path>
                  </a:pathLst>
                </a:custGeom>
                <a:solidFill>
                  <a:srgbClr val="3832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12" name="组合 1111">
              <a:extLst>
                <a:ext uri="{FF2B5EF4-FFF2-40B4-BE49-F238E27FC236}">
                  <a16:creationId xmlns:a16="http://schemas.microsoft.com/office/drawing/2014/main" xmlns="" id="{0F104E2A-977A-4132-92A2-E8F73E183D6B}"/>
                </a:ext>
              </a:extLst>
            </p:cNvPr>
            <p:cNvGrpSpPr/>
            <p:nvPr/>
          </p:nvGrpSpPr>
          <p:grpSpPr>
            <a:xfrm>
              <a:off x="8019672" y="3686464"/>
              <a:ext cx="2985525" cy="3644036"/>
              <a:chOff x="8698420" y="7334044"/>
              <a:chExt cx="2985525" cy="3644036"/>
            </a:xfrm>
          </p:grpSpPr>
          <p:sp>
            <p:nvSpPr>
              <p:cNvPr id="622" name="Freeform 2801">
                <a:extLst>
                  <a:ext uri="{FF2B5EF4-FFF2-40B4-BE49-F238E27FC236}">
                    <a16:creationId xmlns:a16="http://schemas.microsoft.com/office/drawing/2014/main" xmlns="" id="{430C9BD1-A2A8-4018-A6E8-F567196F4D1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77996" y="7382524"/>
                <a:ext cx="76760" cy="101000"/>
              </a:xfrm>
              <a:custGeom>
                <a:avLst/>
                <a:gdLst>
                  <a:gd name="T0" fmla="*/ 8 w 9"/>
                  <a:gd name="T1" fmla="*/ 1 h 12"/>
                  <a:gd name="T2" fmla="*/ 7 w 9"/>
                  <a:gd name="T3" fmla="*/ 0 h 12"/>
                  <a:gd name="T4" fmla="*/ 6 w 9"/>
                  <a:gd name="T5" fmla="*/ 2 h 12"/>
                  <a:gd name="T6" fmla="*/ 6 w 9"/>
                  <a:gd name="T7" fmla="*/ 3 h 12"/>
                  <a:gd name="T8" fmla="*/ 2 w 9"/>
                  <a:gd name="T9" fmla="*/ 4 h 12"/>
                  <a:gd name="T10" fmla="*/ 1 w 9"/>
                  <a:gd name="T11" fmla="*/ 5 h 12"/>
                  <a:gd name="T12" fmla="*/ 1 w 9"/>
                  <a:gd name="T13" fmla="*/ 6 h 12"/>
                  <a:gd name="T14" fmla="*/ 1 w 9"/>
                  <a:gd name="T15" fmla="*/ 12 h 12"/>
                  <a:gd name="T16" fmla="*/ 3 w 9"/>
                  <a:gd name="T17" fmla="*/ 12 h 12"/>
                  <a:gd name="T18" fmla="*/ 4 w 9"/>
                  <a:gd name="T19" fmla="*/ 11 h 12"/>
                  <a:gd name="T20" fmla="*/ 5 w 9"/>
                  <a:gd name="T21" fmla="*/ 9 h 12"/>
                  <a:gd name="T22" fmla="*/ 6 w 9"/>
                  <a:gd name="T23" fmla="*/ 8 h 12"/>
                  <a:gd name="T24" fmla="*/ 6 w 9"/>
                  <a:gd name="T25" fmla="*/ 9 h 12"/>
                  <a:gd name="T26" fmla="*/ 7 w 9"/>
                  <a:gd name="T27" fmla="*/ 10 h 12"/>
                  <a:gd name="T28" fmla="*/ 8 w 9"/>
                  <a:gd name="T29" fmla="*/ 9 h 12"/>
                  <a:gd name="T30" fmla="*/ 8 w 9"/>
                  <a:gd name="T31" fmla="*/ 8 h 12"/>
                  <a:gd name="T32" fmla="*/ 9 w 9"/>
                  <a:gd name="T33" fmla="*/ 4 h 12"/>
                  <a:gd name="T34" fmla="*/ 8 w 9"/>
                  <a:gd name="T35" fmla="*/ 1 h 12"/>
                  <a:gd name="T36" fmla="*/ 5 w 9"/>
                  <a:gd name="T37" fmla="*/ 7 h 12"/>
                  <a:gd name="T38" fmla="*/ 4 w 9"/>
                  <a:gd name="T39" fmla="*/ 9 h 12"/>
                  <a:gd name="T40" fmla="*/ 3 w 9"/>
                  <a:gd name="T41" fmla="*/ 10 h 12"/>
                  <a:gd name="T42" fmla="*/ 2 w 9"/>
                  <a:gd name="T43" fmla="*/ 9 h 12"/>
                  <a:gd name="T44" fmla="*/ 2 w 9"/>
                  <a:gd name="T45" fmla="*/ 7 h 12"/>
                  <a:gd name="T46" fmla="*/ 2 w 9"/>
                  <a:gd name="T47" fmla="*/ 6 h 12"/>
                  <a:gd name="T48" fmla="*/ 2 w 9"/>
                  <a:gd name="T49" fmla="*/ 6 h 12"/>
                  <a:gd name="T50" fmla="*/ 4 w 9"/>
                  <a:gd name="T51" fmla="*/ 5 h 12"/>
                  <a:gd name="T52" fmla="*/ 5 w 9"/>
                  <a:gd name="T53" fmla="*/ 5 h 12"/>
                  <a:gd name="T54" fmla="*/ 5 w 9"/>
                  <a:gd name="T55" fmla="*/ 5 h 12"/>
                  <a:gd name="T56" fmla="*/ 5 w 9"/>
                  <a:gd name="T57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" h="12">
                    <a:moveTo>
                      <a:pt x="8" y="1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6" y="1"/>
                      <a:pt x="6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2"/>
                      <a:pt x="3" y="2"/>
                      <a:pt x="2" y="4"/>
                    </a:cubicBezTo>
                    <a:cubicBezTo>
                      <a:pt x="2" y="4"/>
                      <a:pt x="1" y="5"/>
                      <a:pt x="1" y="5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0" y="9"/>
                      <a:pt x="1" y="11"/>
                      <a:pt x="1" y="12"/>
                    </a:cubicBezTo>
                    <a:cubicBezTo>
                      <a:pt x="2" y="12"/>
                      <a:pt x="2" y="12"/>
                      <a:pt x="3" y="12"/>
                    </a:cubicBezTo>
                    <a:cubicBezTo>
                      <a:pt x="3" y="12"/>
                      <a:pt x="4" y="12"/>
                      <a:pt x="4" y="11"/>
                    </a:cubicBezTo>
                    <a:cubicBezTo>
                      <a:pt x="5" y="10"/>
                      <a:pt x="5" y="10"/>
                      <a:pt x="5" y="9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9"/>
                    </a:cubicBezTo>
                    <a:cubicBezTo>
                      <a:pt x="6" y="9"/>
                      <a:pt x="6" y="10"/>
                      <a:pt x="7" y="10"/>
                    </a:cubicBezTo>
                    <a:cubicBezTo>
                      <a:pt x="7" y="10"/>
                      <a:pt x="7" y="10"/>
                      <a:pt x="8" y="9"/>
                    </a:cubicBezTo>
                    <a:cubicBezTo>
                      <a:pt x="8" y="9"/>
                      <a:pt x="8" y="9"/>
                      <a:pt x="8" y="8"/>
                    </a:cubicBezTo>
                    <a:cubicBezTo>
                      <a:pt x="8" y="7"/>
                      <a:pt x="9" y="5"/>
                      <a:pt x="9" y="4"/>
                    </a:cubicBezTo>
                    <a:cubicBezTo>
                      <a:pt x="9" y="3"/>
                      <a:pt x="8" y="1"/>
                      <a:pt x="8" y="1"/>
                    </a:cubicBezTo>
                    <a:close/>
                    <a:moveTo>
                      <a:pt x="5" y="7"/>
                    </a:moveTo>
                    <a:cubicBezTo>
                      <a:pt x="5" y="8"/>
                      <a:pt x="5" y="8"/>
                      <a:pt x="4" y="9"/>
                    </a:cubicBezTo>
                    <a:cubicBezTo>
                      <a:pt x="4" y="10"/>
                      <a:pt x="3" y="10"/>
                      <a:pt x="3" y="10"/>
                    </a:cubicBezTo>
                    <a:cubicBezTo>
                      <a:pt x="2" y="10"/>
                      <a:pt x="2" y="9"/>
                      <a:pt x="2" y="9"/>
                    </a:cubicBezTo>
                    <a:cubicBezTo>
                      <a:pt x="2" y="8"/>
                      <a:pt x="2" y="7"/>
                      <a:pt x="2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5"/>
                      <a:pt x="3" y="5"/>
                      <a:pt x="4" y="5"/>
                    </a:cubicBezTo>
                    <a:cubicBezTo>
                      <a:pt x="4" y="4"/>
                      <a:pt x="4" y="4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6"/>
                      <a:pt x="5" y="6"/>
                      <a:pt x="5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6" name="Rectangle 2836">
                <a:extLst>
                  <a:ext uri="{FF2B5EF4-FFF2-40B4-BE49-F238E27FC236}">
                    <a16:creationId xmlns:a16="http://schemas.microsoft.com/office/drawing/2014/main" xmlns="" id="{7196F531-68F5-461A-8968-838BEF3DD5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2236" y="7475441"/>
                <a:ext cx="4041" cy="4041"/>
              </a:xfrm>
              <a:prstGeom prst="rect">
                <a:avLst/>
              </a:prstGeom>
              <a:solidFill>
                <a:srgbClr val="0C50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7" name="Freeform 2837">
                <a:extLst>
                  <a:ext uri="{FF2B5EF4-FFF2-40B4-BE49-F238E27FC236}">
                    <a16:creationId xmlns:a16="http://schemas.microsoft.com/office/drawing/2014/main" xmlns="" id="{0A78889D-B622-4B28-AE70-1D5BE9369F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51759" y="8764187"/>
                <a:ext cx="561554" cy="363596"/>
              </a:xfrm>
              <a:custGeom>
                <a:avLst/>
                <a:gdLst>
                  <a:gd name="T0" fmla="*/ 51 w 67"/>
                  <a:gd name="T1" fmla="*/ 0 h 43"/>
                  <a:gd name="T2" fmla="*/ 31 w 67"/>
                  <a:gd name="T3" fmla="*/ 5 h 43"/>
                  <a:gd name="T4" fmla="*/ 1 w 67"/>
                  <a:gd name="T5" fmla="*/ 35 h 43"/>
                  <a:gd name="T6" fmla="*/ 16 w 67"/>
                  <a:gd name="T7" fmla="*/ 43 h 43"/>
                  <a:gd name="T8" fmla="*/ 36 w 67"/>
                  <a:gd name="T9" fmla="*/ 39 h 43"/>
                  <a:gd name="T10" fmla="*/ 66 w 67"/>
                  <a:gd name="T11" fmla="*/ 9 h 43"/>
                  <a:gd name="T12" fmla="*/ 51 w 67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43">
                    <a:moveTo>
                      <a:pt x="51" y="0"/>
                    </a:moveTo>
                    <a:cubicBezTo>
                      <a:pt x="45" y="0"/>
                      <a:pt x="38" y="2"/>
                      <a:pt x="31" y="5"/>
                    </a:cubicBezTo>
                    <a:cubicBezTo>
                      <a:pt x="13" y="12"/>
                      <a:pt x="0" y="25"/>
                      <a:pt x="1" y="35"/>
                    </a:cubicBezTo>
                    <a:cubicBezTo>
                      <a:pt x="2" y="40"/>
                      <a:pt x="8" y="43"/>
                      <a:pt x="16" y="43"/>
                    </a:cubicBezTo>
                    <a:cubicBezTo>
                      <a:pt x="22" y="43"/>
                      <a:pt x="29" y="42"/>
                      <a:pt x="36" y="39"/>
                    </a:cubicBezTo>
                    <a:cubicBezTo>
                      <a:pt x="54" y="32"/>
                      <a:pt x="67" y="18"/>
                      <a:pt x="66" y="9"/>
                    </a:cubicBezTo>
                    <a:cubicBezTo>
                      <a:pt x="65" y="3"/>
                      <a:pt x="59" y="0"/>
                      <a:pt x="51" y="0"/>
                    </a:cubicBezTo>
                  </a:path>
                </a:pathLst>
              </a:custGeom>
              <a:solidFill>
                <a:srgbClr val="9C9C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8" name="Freeform 2838">
                <a:extLst>
                  <a:ext uri="{FF2B5EF4-FFF2-40B4-BE49-F238E27FC236}">
                    <a16:creationId xmlns:a16="http://schemas.microsoft.com/office/drawing/2014/main" xmlns="" id="{01A5DAF8-53C3-4149-B659-03FA297F56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62836" y="8154153"/>
                <a:ext cx="141400" cy="638312"/>
              </a:xfrm>
              <a:custGeom>
                <a:avLst/>
                <a:gdLst>
                  <a:gd name="T0" fmla="*/ 15 w 17"/>
                  <a:gd name="T1" fmla="*/ 0 h 76"/>
                  <a:gd name="T2" fmla="*/ 12 w 17"/>
                  <a:gd name="T3" fmla="*/ 3 h 76"/>
                  <a:gd name="T4" fmla="*/ 7 w 17"/>
                  <a:gd name="T5" fmla="*/ 12 h 76"/>
                  <a:gd name="T6" fmla="*/ 2 w 17"/>
                  <a:gd name="T7" fmla="*/ 16 h 76"/>
                  <a:gd name="T8" fmla="*/ 2 w 17"/>
                  <a:gd name="T9" fmla="*/ 16 h 76"/>
                  <a:gd name="T10" fmla="*/ 0 w 17"/>
                  <a:gd name="T11" fmla="*/ 20 h 76"/>
                  <a:gd name="T12" fmla="*/ 1 w 17"/>
                  <a:gd name="T13" fmla="*/ 24 h 76"/>
                  <a:gd name="T14" fmla="*/ 1 w 17"/>
                  <a:gd name="T15" fmla="*/ 27 h 76"/>
                  <a:gd name="T16" fmla="*/ 0 w 17"/>
                  <a:gd name="T17" fmla="*/ 36 h 76"/>
                  <a:gd name="T18" fmla="*/ 0 w 17"/>
                  <a:gd name="T19" fmla="*/ 39 h 76"/>
                  <a:gd name="T20" fmla="*/ 1 w 17"/>
                  <a:gd name="T21" fmla="*/ 42 h 76"/>
                  <a:gd name="T22" fmla="*/ 1 w 17"/>
                  <a:gd name="T23" fmla="*/ 45 h 76"/>
                  <a:gd name="T24" fmla="*/ 0 w 17"/>
                  <a:gd name="T25" fmla="*/ 51 h 76"/>
                  <a:gd name="T26" fmla="*/ 1 w 17"/>
                  <a:gd name="T27" fmla="*/ 60 h 76"/>
                  <a:gd name="T28" fmla="*/ 3 w 17"/>
                  <a:gd name="T29" fmla="*/ 70 h 76"/>
                  <a:gd name="T30" fmla="*/ 6 w 17"/>
                  <a:gd name="T31" fmla="*/ 75 h 76"/>
                  <a:gd name="T32" fmla="*/ 11 w 17"/>
                  <a:gd name="T33" fmla="*/ 74 h 76"/>
                  <a:gd name="T34" fmla="*/ 13 w 17"/>
                  <a:gd name="T35" fmla="*/ 70 h 76"/>
                  <a:gd name="T36" fmla="*/ 13 w 17"/>
                  <a:gd name="T37" fmla="*/ 64 h 76"/>
                  <a:gd name="T38" fmla="*/ 14 w 17"/>
                  <a:gd name="T39" fmla="*/ 43 h 76"/>
                  <a:gd name="T40" fmla="*/ 15 w 17"/>
                  <a:gd name="T41" fmla="*/ 39 h 76"/>
                  <a:gd name="T42" fmla="*/ 16 w 17"/>
                  <a:gd name="T43" fmla="*/ 34 h 76"/>
                  <a:gd name="T44" fmla="*/ 16 w 17"/>
                  <a:gd name="T45" fmla="*/ 28 h 76"/>
                  <a:gd name="T46" fmla="*/ 17 w 17"/>
                  <a:gd name="T47" fmla="*/ 17 h 76"/>
                  <a:gd name="T48" fmla="*/ 15 w 17"/>
                  <a:gd name="T4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" h="76">
                    <a:moveTo>
                      <a:pt x="15" y="0"/>
                    </a:moveTo>
                    <a:cubicBezTo>
                      <a:pt x="12" y="3"/>
                      <a:pt x="12" y="3"/>
                      <a:pt x="12" y="3"/>
                    </a:cubicBezTo>
                    <a:cubicBezTo>
                      <a:pt x="11" y="6"/>
                      <a:pt x="9" y="9"/>
                      <a:pt x="7" y="12"/>
                    </a:cubicBezTo>
                    <a:cubicBezTo>
                      <a:pt x="5" y="13"/>
                      <a:pt x="3" y="14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" y="17"/>
                      <a:pt x="1" y="18"/>
                      <a:pt x="0" y="20"/>
                    </a:cubicBezTo>
                    <a:cubicBezTo>
                      <a:pt x="0" y="21"/>
                      <a:pt x="1" y="23"/>
                      <a:pt x="1" y="24"/>
                    </a:cubicBezTo>
                    <a:cubicBezTo>
                      <a:pt x="1" y="25"/>
                      <a:pt x="1" y="26"/>
                      <a:pt x="1" y="27"/>
                    </a:cubicBezTo>
                    <a:cubicBezTo>
                      <a:pt x="1" y="30"/>
                      <a:pt x="1" y="33"/>
                      <a:pt x="0" y="36"/>
                    </a:cubicBezTo>
                    <a:cubicBezTo>
                      <a:pt x="0" y="37"/>
                      <a:pt x="0" y="38"/>
                      <a:pt x="0" y="39"/>
                    </a:cubicBezTo>
                    <a:cubicBezTo>
                      <a:pt x="0" y="40"/>
                      <a:pt x="1" y="41"/>
                      <a:pt x="1" y="42"/>
                    </a:cubicBezTo>
                    <a:cubicBezTo>
                      <a:pt x="1" y="43"/>
                      <a:pt x="1" y="44"/>
                      <a:pt x="1" y="45"/>
                    </a:cubicBezTo>
                    <a:cubicBezTo>
                      <a:pt x="0" y="47"/>
                      <a:pt x="0" y="49"/>
                      <a:pt x="0" y="51"/>
                    </a:cubicBezTo>
                    <a:cubicBezTo>
                      <a:pt x="0" y="54"/>
                      <a:pt x="0" y="57"/>
                      <a:pt x="1" y="60"/>
                    </a:cubicBezTo>
                    <a:cubicBezTo>
                      <a:pt x="2" y="64"/>
                      <a:pt x="3" y="67"/>
                      <a:pt x="3" y="70"/>
                    </a:cubicBezTo>
                    <a:cubicBezTo>
                      <a:pt x="3" y="73"/>
                      <a:pt x="3" y="75"/>
                      <a:pt x="6" y="75"/>
                    </a:cubicBezTo>
                    <a:cubicBezTo>
                      <a:pt x="8" y="76"/>
                      <a:pt x="10" y="75"/>
                      <a:pt x="11" y="74"/>
                    </a:cubicBezTo>
                    <a:cubicBezTo>
                      <a:pt x="13" y="73"/>
                      <a:pt x="13" y="73"/>
                      <a:pt x="13" y="70"/>
                    </a:cubicBezTo>
                    <a:cubicBezTo>
                      <a:pt x="13" y="68"/>
                      <a:pt x="13" y="66"/>
                      <a:pt x="13" y="64"/>
                    </a:cubicBezTo>
                    <a:cubicBezTo>
                      <a:pt x="12" y="57"/>
                      <a:pt x="13" y="50"/>
                      <a:pt x="14" y="43"/>
                    </a:cubicBezTo>
                    <a:cubicBezTo>
                      <a:pt x="14" y="41"/>
                      <a:pt x="14" y="40"/>
                      <a:pt x="15" y="39"/>
                    </a:cubicBezTo>
                    <a:cubicBezTo>
                      <a:pt x="15" y="37"/>
                      <a:pt x="15" y="36"/>
                      <a:pt x="16" y="34"/>
                    </a:cubicBezTo>
                    <a:cubicBezTo>
                      <a:pt x="16" y="32"/>
                      <a:pt x="16" y="30"/>
                      <a:pt x="16" y="28"/>
                    </a:cubicBezTo>
                    <a:cubicBezTo>
                      <a:pt x="16" y="25"/>
                      <a:pt x="16" y="21"/>
                      <a:pt x="17" y="17"/>
                    </a:cubicBezTo>
                    <a:cubicBezTo>
                      <a:pt x="17" y="11"/>
                      <a:pt x="17" y="6"/>
                      <a:pt x="15" y="0"/>
                    </a:cubicBezTo>
                    <a:close/>
                  </a:path>
                </a:pathLst>
              </a:custGeom>
              <a:solidFill>
                <a:srgbClr val="FEBB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9" name="Freeform 2839">
                <a:extLst>
                  <a:ext uri="{FF2B5EF4-FFF2-40B4-BE49-F238E27FC236}">
                    <a16:creationId xmlns:a16="http://schemas.microsoft.com/office/drawing/2014/main" xmlns="" id="{522EBD08-BCE5-4A0A-9AD6-CB06A6B042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62836" y="8154153"/>
                <a:ext cx="133320" cy="626194"/>
              </a:xfrm>
              <a:custGeom>
                <a:avLst/>
                <a:gdLst>
                  <a:gd name="T0" fmla="*/ 6 w 16"/>
                  <a:gd name="T1" fmla="*/ 70 h 75"/>
                  <a:gd name="T2" fmla="*/ 4 w 16"/>
                  <a:gd name="T3" fmla="*/ 60 h 75"/>
                  <a:gd name="T4" fmla="*/ 2 w 16"/>
                  <a:gd name="T5" fmla="*/ 51 h 75"/>
                  <a:gd name="T6" fmla="*/ 3 w 16"/>
                  <a:gd name="T7" fmla="*/ 45 h 75"/>
                  <a:gd name="T8" fmla="*/ 4 w 16"/>
                  <a:gd name="T9" fmla="*/ 42 h 75"/>
                  <a:gd name="T10" fmla="*/ 4 w 16"/>
                  <a:gd name="T11" fmla="*/ 40 h 75"/>
                  <a:gd name="T12" fmla="*/ 13 w 16"/>
                  <a:gd name="T13" fmla="*/ 39 h 75"/>
                  <a:gd name="T14" fmla="*/ 14 w 16"/>
                  <a:gd name="T15" fmla="*/ 38 h 75"/>
                  <a:gd name="T16" fmla="*/ 16 w 16"/>
                  <a:gd name="T17" fmla="*/ 35 h 75"/>
                  <a:gd name="T18" fmla="*/ 15 w 16"/>
                  <a:gd name="T19" fmla="*/ 34 h 75"/>
                  <a:gd name="T20" fmla="*/ 14 w 16"/>
                  <a:gd name="T21" fmla="*/ 33 h 75"/>
                  <a:gd name="T22" fmla="*/ 10 w 16"/>
                  <a:gd name="T23" fmla="*/ 33 h 75"/>
                  <a:gd name="T24" fmla="*/ 7 w 16"/>
                  <a:gd name="T25" fmla="*/ 32 h 75"/>
                  <a:gd name="T26" fmla="*/ 6 w 16"/>
                  <a:gd name="T27" fmla="*/ 31 h 75"/>
                  <a:gd name="T28" fmla="*/ 5 w 16"/>
                  <a:gd name="T29" fmla="*/ 30 h 75"/>
                  <a:gd name="T30" fmla="*/ 4 w 16"/>
                  <a:gd name="T31" fmla="*/ 24 h 75"/>
                  <a:gd name="T32" fmla="*/ 3 w 16"/>
                  <a:gd name="T33" fmla="*/ 20 h 75"/>
                  <a:gd name="T34" fmla="*/ 4 w 16"/>
                  <a:gd name="T35" fmla="*/ 16 h 75"/>
                  <a:gd name="T36" fmla="*/ 5 w 16"/>
                  <a:gd name="T37" fmla="*/ 16 h 75"/>
                  <a:gd name="T38" fmla="*/ 9 w 16"/>
                  <a:gd name="T39" fmla="*/ 12 h 75"/>
                  <a:gd name="T40" fmla="*/ 15 w 16"/>
                  <a:gd name="T41" fmla="*/ 3 h 75"/>
                  <a:gd name="T42" fmla="*/ 16 w 16"/>
                  <a:gd name="T43" fmla="*/ 2 h 75"/>
                  <a:gd name="T44" fmla="*/ 15 w 16"/>
                  <a:gd name="T45" fmla="*/ 0 h 75"/>
                  <a:gd name="T46" fmla="*/ 12 w 16"/>
                  <a:gd name="T47" fmla="*/ 3 h 75"/>
                  <a:gd name="T48" fmla="*/ 7 w 16"/>
                  <a:gd name="T49" fmla="*/ 12 h 75"/>
                  <a:gd name="T50" fmla="*/ 2 w 16"/>
                  <a:gd name="T51" fmla="*/ 16 h 75"/>
                  <a:gd name="T52" fmla="*/ 2 w 16"/>
                  <a:gd name="T53" fmla="*/ 16 h 75"/>
                  <a:gd name="T54" fmla="*/ 0 w 16"/>
                  <a:gd name="T55" fmla="*/ 20 h 75"/>
                  <a:gd name="T56" fmla="*/ 1 w 16"/>
                  <a:gd name="T57" fmla="*/ 24 h 75"/>
                  <a:gd name="T58" fmla="*/ 1 w 16"/>
                  <a:gd name="T59" fmla="*/ 27 h 75"/>
                  <a:gd name="T60" fmla="*/ 0 w 16"/>
                  <a:gd name="T61" fmla="*/ 36 h 75"/>
                  <a:gd name="T62" fmla="*/ 0 w 16"/>
                  <a:gd name="T63" fmla="*/ 39 h 75"/>
                  <a:gd name="T64" fmla="*/ 1 w 16"/>
                  <a:gd name="T65" fmla="*/ 42 h 75"/>
                  <a:gd name="T66" fmla="*/ 1 w 16"/>
                  <a:gd name="T67" fmla="*/ 45 h 75"/>
                  <a:gd name="T68" fmla="*/ 0 w 16"/>
                  <a:gd name="T69" fmla="*/ 51 h 75"/>
                  <a:gd name="T70" fmla="*/ 1 w 16"/>
                  <a:gd name="T71" fmla="*/ 60 h 75"/>
                  <a:gd name="T72" fmla="*/ 3 w 16"/>
                  <a:gd name="T73" fmla="*/ 70 h 75"/>
                  <a:gd name="T74" fmla="*/ 6 w 16"/>
                  <a:gd name="T75" fmla="*/ 75 h 75"/>
                  <a:gd name="T76" fmla="*/ 8 w 16"/>
                  <a:gd name="T77" fmla="*/ 75 h 75"/>
                  <a:gd name="T78" fmla="*/ 6 w 16"/>
                  <a:gd name="T79" fmla="*/ 7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" h="75">
                    <a:moveTo>
                      <a:pt x="6" y="70"/>
                    </a:moveTo>
                    <a:cubicBezTo>
                      <a:pt x="5" y="67"/>
                      <a:pt x="5" y="64"/>
                      <a:pt x="4" y="60"/>
                    </a:cubicBezTo>
                    <a:cubicBezTo>
                      <a:pt x="3" y="57"/>
                      <a:pt x="2" y="54"/>
                      <a:pt x="2" y="51"/>
                    </a:cubicBezTo>
                    <a:cubicBezTo>
                      <a:pt x="2" y="49"/>
                      <a:pt x="3" y="47"/>
                      <a:pt x="3" y="45"/>
                    </a:cubicBezTo>
                    <a:cubicBezTo>
                      <a:pt x="3" y="44"/>
                      <a:pt x="4" y="43"/>
                      <a:pt x="4" y="42"/>
                    </a:cubicBezTo>
                    <a:cubicBezTo>
                      <a:pt x="4" y="41"/>
                      <a:pt x="2" y="40"/>
                      <a:pt x="4" y="40"/>
                    </a:cubicBezTo>
                    <a:cubicBezTo>
                      <a:pt x="7" y="40"/>
                      <a:pt x="10" y="40"/>
                      <a:pt x="13" y="39"/>
                    </a:cubicBezTo>
                    <a:cubicBezTo>
                      <a:pt x="13" y="39"/>
                      <a:pt x="14" y="39"/>
                      <a:pt x="14" y="38"/>
                    </a:cubicBezTo>
                    <a:cubicBezTo>
                      <a:pt x="15" y="37"/>
                      <a:pt x="16" y="36"/>
                      <a:pt x="16" y="35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15" y="34"/>
                      <a:pt x="15" y="34"/>
                      <a:pt x="14" y="33"/>
                    </a:cubicBezTo>
                    <a:cubicBezTo>
                      <a:pt x="13" y="33"/>
                      <a:pt x="11" y="33"/>
                      <a:pt x="10" y="33"/>
                    </a:cubicBezTo>
                    <a:cubicBezTo>
                      <a:pt x="9" y="33"/>
                      <a:pt x="8" y="33"/>
                      <a:pt x="7" y="32"/>
                    </a:cubicBezTo>
                    <a:cubicBezTo>
                      <a:pt x="7" y="32"/>
                      <a:pt x="6" y="32"/>
                      <a:pt x="6" y="31"/>
                    </a:cubicBezTo>
                    <a:cubicBezTo>
                      <a:pt x="6" y="31"/>
                      <a:pt x="5" y="30"/>
                      <a:pt x="5" y="30"/>
                    </a:cubicBezTo>
                    <a:cubicBezTo>
                      <a:pt x="3" y="28"/>
                      <a:pt x="4" y="26"/>
                      <a:pt x="4" y="24"/>
                    </a:cubicBezTo>
                    <a:cubicBezTo>
                      <a:pt x="4" y="23"/>
                      <a:pt x="3" y="21"/>
                      <a:pt x="3" y="20"/>
                    </a:cubicBezTo>
                    <a:cubicBezTo>
                      <a:pt x="4" y="18"/>
                      <a:pt x="4" y="17"/>
                      <a:pt x="4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6" y="14"/>
                      <a:pt x="8" y="13"/>
                      <a:pt x="9" y="12"/>
                    </a:cubicBezTo>
                    <a:cubicBezTo>
                      <a:pt x="12" y="9"/>
                      <a:pt x="13" y="6"/>
                      <a:pt x="15" y="3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1"/>
                      <a:pt x="16" y="1"/>
                      <a:pt x="15" y="0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1" y="6"/>
                      <a:pt x="9" y="9"/>
                      <a:pt x="7" y="12"/>
                    </a:cubicBezTo>
                    <a:cubicBezTo>
                      <a:pt x="5" y="13"/>
                      <a:pt x="3" y="14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" y="17"/>
                      <a:pt x="1" y="18"/>
                      <a:pt x="0" y="20"/>
                    </a:cubicBezTo>
                    <a:cubicBezTo>
                      <a:pt x="0" y="21"/>
                      <a:pt x="1" y="23"/>
                      <a:pt x="1" y="24"/>
                    </a:cubicBezTo>
                    <a:cubicBezTo>
                      <a:pt x="1" y="25"/>
                      <a:pt x="1" y="26"/>
                      <a:pt x="1" y="27"/>
                    </a:cubicBezTo>
                    <a:cubicBezTo>
                      <a:pt x="1" y="30"/>
                      <a:pt x="1" y="33"/>
                      <a:pt x="0" y="36"/>
                    </a:cubicBezTo>
                    <a:cubicBezTo>
                      <a:pt x="0" y="37"/>
                      <a:pt x="0" y="38"/>
                      <a:pt x="0" y="39"/>
                    </a:cubicBezTo>
                    <a:cubicBezTo>
                      <a:pt x="0" y="40"/>
                      <a:pt x="1" y="41"/>
                      <a:pt x="1" y="42"/>
                    </a:cubicBezTo>
                    <a:cubicBezTo>
                      <a:pt x="1" y="43"/>
                      <a:pt x="1" y="44"/>
                      <a:pt x="1" y="45"/>
                    </a:cubicBezTo>
                    <a:cubicBezTo>
                      <a:pt x="0" y="47"/>
                      <a:pt x="0" y="49"/>
                      <a:pt x="0" y="51"/>
                    </a:cubicBezTo>
                    <a:cubicBezTo>
                      <a:pt x="0" y="54"/>
                      <a:pt x="0" y="57"/>
                      <a:pt x="1" y="60"/>
                    </a:cubicBezTo>
                    <a:cubicBezTo>
                      <a:pt x="2" y="64"/>
                      <a:pt x="3" y="67"/>
                      <a:pt x="3" y="70"/>
                    </a:cubicBezTo>
                    <a:cubicBezTo>
                      <a:pt x="3" y="73"/>
                      <a:pt x="3" y="75"/>
                      <a:pt x="6" y="75"/>
                    </a:cubicBezTo>
                    <a:cubicBezTo>
                      <a:pt x="7" y="75"/>
                      <a:pt x="7" y="75"/>
                      <a:pt x="8" y="75"/>
                    </a:cubicBezTo>
                    <a:cubicBezTo>
                      <a:pt x="6" y="75"/>
                      <a:pt x="6" y="72"/>
                      <a:pt x="6" y="70"/>
                    </a:cubicBezTo>
                    <a:close/>
                  </a:path>
                </a:pathLst>
              </a:custGeom>
              <a:solidFill>
                <a:srgbClr val="F7AE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0" name="Freeform 2840">
                <a:extLst>
                  <a:ext uri="{FF2B5EF4-FFF2-40B4-BE49-F238E27FC236}">
                    <a16:creationId xmlns:a16="http://schemas.microsoft.com/office/drawing/2014/main" xmlns="" id="{75CE5BEE-6DCC-492C-B41F-26E9C080AE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4478" y="8061235"/>
                <a:ext cx="395915" cy="880709"/>
              </a:xfrm>
              <a:custGeom>
                <a:avLst/>
                <a:gdLst>
                  <a:gd name="T0" fmla="*/ 3 w 47"/>
                  <a:gd name="T1" fmla="*/ 102 h 105"/>
                  <a:gd name="T2" fmla="*/ 2 w 47"/>
                  <a:gd name="T3" fmla="*/ 92 h 105"/>
                  <a:gd name="T4" fmla="*/ 1 w 47"/>
                  <a:gd name="T5" fmla="*/ 82 h 105"/>
                  <a:gd name="T6" fmla="*/ 1 w 47"/>
                  <a:gd name="T7" fmla="*/ 71 h 105"/>
                  <a:gd name="T8" fmla="*/ 2 w 47"/>
                  <a:gd name="T9" fmla="*/ 66 h 105"/>
                  <a:gd name="T10" fmla="*/ 4 w 47"/>
                  <a:gd name="T11" fmla="*/ 62 h 105"/>
                  <a:gd name="T12" fmla="*/ 6 w 47"/>
                  <a:gd name="T13" fmla="*/ 56 h 105"/>
                  <a:gd name="T14" fmla="*/ 6 w 47"/>
                  <a:gd name="T15" fmla="*/ 50 h 105"/>
                  <a:gd name="T16" fmla="*/ 6 w 47"/>
                  <a:gd name="T17" fmla="*/ 39 h 105"/>
                  <a:gd name="T18" fmla="*/ 6 w 47"/>
                  <a:gd name="T19" fmla="*/ 33 h 105"/>
                  <a:gd name="T20" fmla="*/ 6 w 47"/>
                  <a:gd name="T21" fmla="*/ 30 h 105"/>
                  <a:gd name="T22" fmla="*/ 7 w 47"/>
                  <a:gd name="T23" fmla="*/ 26 h 105"/>
                  <a:gd name="T24" fmla="*/ 8 w 47"/>
                  <a:gd name="T25" fmla="*/ 21 h 105"/>
                  <a:gd name="T26" fmla="*/ 10 w 47"/>
                  <a:gd name="T27" fmla="*/ 14 h 105"/>
                  <a:gd name="T28" fmla="*/ 12 w 47"/>
                  <a:gd name="T29" fmla="*/ 10 h 105"/>
                  <a:gd name="T30" fmla="*/ 31 w 47"/>
                  <a:gd name="T31" fmla="*/ 8 h 105"/>
                  <a:gd name="T32" fmla="*/ 43 w 47"/>
                  <a:gd name="T33" fmla="*/ 0 h 105"/>
                  <a:gd name="T34" fmla="*/ 41 w 47"/>
                  <a:gd name="T35" fmla="*/ 22 h 105"/>
                  <a:gd name="T36" fmla="*/ 34 w 47"/>
                  <a:gd name="T37" fmla="*/ 30 h 105"/>
                  <a:gd name="T38" fmla="*/ 29 w 47"/>
                  <a:gd name="T39" fmla="*/ 34 h 105"/>
                  <a:gd name="T40" fmla="*/ 26 w 47"/>
                  <a:gd name="T41" fmla="*/ 45 h 105"/>
                  <a:gd name="T42" fmla="*/ 23 w 47"/>
                  <a:gd name="T43" fmla="*/ 57 h 105"/>
                  <a:gd name="T44" fmla="*/ 17 w 47"/>
                  <a:gd name="T45" fmla="*/ 76 h 105"/>
                  <a:gd name="T46" fmla="*/ 16 w 47"/>
                  <a:gd name="T47" fmla="*/ 79 h 105"/>
                  <a:gd name="T48" fmla="*/ 15 w 47"/>
                  <a:gd name="T49" fmla="*/ 87 h 105"/>
                  <a:gd name="T50" fmla="*/ 13 w 47"/>
                  <a:gd name="T51" fmla="*/ 101 h 105"/>
                  <a:gd name="T52" fmla="*/ 11 w 47"/>
                  <a:gd name="T53" fmla="*/ 105 h 105"/>
                  <a:gd name="T54" fmla="*/ 6 w 47"/>
                  <a:gd name="T55" fmla="*/ 105 h 105"/>
                  <a:gd name="T56" fmla="*/ 3 w 47"/>
                  <a:gd name="T57" fmla="*/ 102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7" h="105">
                    <a:moveTo>
                      <a:pt x="3" y="102"/>
                    </a:moveTo>
                    <a:cubicBezTo>
                      <a:pt x="3" y="99"/>
                      <a:pt x="2" y="95"/>
                      <a:pt x="2" y="92"/>
                    </a:cubicBezTo>
                    <a:cubicBezTo>
                      <a:pt x="1" y="88"/>
                      <a:pt x="1" y="85"/>
                      <a:pt x="1" y="82"/>
                    </a:cubicBezTo>
                    <a:cubicBezTo>
                      <a:pt x="1" y="78"/>
                      <a:pt x="0" y="75"/>
                      <a:pt x="1" y="71"/>
                    </a:cubicBezTo>
                    <a:cubicBezTo>
                      <a:pt x="1" y="70"/>
                      <a:pt x="2" y="68"/>
                      <a:pt x="2" y="66"/>
                    </a:cubicBezTo>
                    <a:cubicBezTo>
                      <a:pt x="3" y="65"/>
                      <a:pt x="3" y="63"/>
                      <a:pt x="4" y="62"/>
                    </a:cubicBezTo>
                    <a:cubicBezTo>
                      <a:pt x="5" y="60"/>
                      <a:pt x="6" y="58"/>
                      <a:pt x="6" y="56"/>
                    </a:cubicBezTo>
                    <a:cubicBezTo>
                      <a:pt x="6" y="54"/>
                      <a:pt x="6" y="52"/>
                      <a:pt x="6" y="50"/>
                    </a:cubicBezTo>
                    <a:cubicBezTo>
                      <a:pt x="6" y="47"/>
                      <a:pt x="6" y="43"/>
                      <a:pt x="6" y="39"/>
                    </a:cubicBezTo>
                    <a:cubicBezTo>
                      <a:pt x="6" y="37"/>
                      <a:pt x="6" y="35"/>
                      <a:pt x="6" y="33"/>
                    </a:cubicBezTo>
                    <a:cubicBezTo>
                      <a:pt x="6" y="32"/>
                      <a:pt x="6" y="31"/>
                      <a:pt x="6" y="30"/>
                    </a:cubicBezTo>
                    <a:cubicBezTo>
                      <a:pt x="6" y="29"/>
                      <a:pt x="6" y="27"/>
                      <a:pt x="7" y="26"/>
                    </a:cubicBezTo>
                    <a:cubicBezTo>
                      <a:pt x="7" y="24"/>
                      <a:pt x="7" y="23"/>
                      <a:pt x="8" y="21"/>
                    </a:cubicBezTo>
                    <a:cubicBezTo>
                      <a:pt x="8" y="19"/>
                      <a:pt x="9" y="17"/>
                      <a:pt x="10" y="14"/>
                    </a:cubicBezTo>
                    <a:cubicBezTo>
                      <a:pt x="10" y="14"/>
                      <a:pt x="12" y="10"/>
                      <a:pt x="12" y="10"/>
                    </a:cubicBezTo>
                    <a:cubicBezTo>
                      <a:pt x="12" y="10"/>
                      <a:pt x="18" y="14"/>
                      <a:pt x="31" y="8"/>
                    </a:cubicBezTo>
                    <a:cubicBezTo>
                      <a:pt x="44" y="1"/>
                      <a:pt x="43" y="0"/>
                      <a:pt x="43" y="0"/>
                    </a:cubicBezTo>
                    <a:cubicBezTo>
                      <a:pt x="43" y="0"/>
                      <a:pt x="47" y="13"/>
                      <a:pt x="41" y="22"/>
                    </a:cubicBezTo>
                    <a:cubicBezTo>
                      <a:pt x="39" y="25"/>
                      <a:pt x="37" y="28"/>
                      <a:pt x="34" y="30"/>
                    </a:cubicBezTo>
                    <a:cubicBezTo>
                      <a:pt x="32" y="32"/>
                      <a:pt x="30" y="32"/>
                      <a:pt x="29" y="34"/>
                    </a:cubicBezTo>
                    <a:cubicBezTo>
                      <a:pt x="27" y="38"/>
                      <a:pt x="27" y="41"/>
                      <a:pt x="26" y="45"/>
                    </a:cubicBezTo>
                    <a:cubicBezTo>
                      <a:pt x="26" y="49"/>
                      <a:pt x="25" y="53"/>
                      <a:pt x="23" y="57"/>
                    </a:cubicBezTo>
                    <a:cubicBezTo>
                      <a:pt x="21" y="64"/>
                      <a:pt x="19" y="70"/>
                      <a:pt x="17" y="76"/>
                    </a:cubicBezTo>
                    <a:cubicBezTo>
                      <a:pt x="17" y="77"/>
                      <a:pt x="16" y="78"/>
                      <a:pt x="16" y="79"/>
                    </a:cubicBezTo>
                    <a:cubicBezTo>
                      <a:pt x="16" y="82"/>
                      <a:pt x="15" y="84"/>
                      <a:pt x="15" y="87"/>
                    </a:cubicBezTo>
                    <a:cubicBezTo>
                      <a:pt x="14" y="92"/>
                      <a:pt x="14" y="96"/>
                      <a:pt x="13" y="101"/>
                    </a:cubicBezTo>
                    <a:cubicBezTo>
                      <a:pt x="13" y="103"/>
                      <a:pt x="13" y="104"/>
                      <a:pt x="11" y="105"/>
                    </a:cubicBezTo>
                    <a:cubicBezTo>
                      <a:pt x="9" y="105"/>
                      <a:pt x="8" y="105"/>
                      <a:pt x="6" y="105"/>
                    </a:cubicBezTo>
                    <a:cubicBezTo>
                      <a:pt x="4" y="105"/>
                      <a:pt x="4" y="104"/>
                      <a:pt x="3" y="102"/>
                    </a:cubicBezTo>
                    <a:close/>
                  </a:path>
                </a:pathLst>
              </a:custGeom>
              <a:solidFill>
                <a:srgbClr val="FFBB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1" name="Freeform 2841">
                <a:extLst>
                  <a:ext uri="{FF2B5EF4-FFF2-40B4-BE49-F238E27FC236}">
                    <a16:creationId xmlns:a16="http://schemas.microsoft.com/office/drawing/2014/main" xmlns="" id="{9BF5C2EE-5D2A-4686-AC01-1A76C8C636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4478" y="8061235"/>
                <a:ext cx="371676" cy="880709"/>
              </a:xfrm>
              <a:custGeom>
                <a:avLst/>
                <a:gdLst>
                  <a:gd name="T0" fmla="*/ 6 w 44"/>
                  <a:gd name="T1" fmla="*/ 103 h 105"/>
                  <a:gd name="T2" fmla="*/ 5 w 44"/>
                  <a:gd name="T3" fmla="*/ 93 h 105"/>
                  <a:gd name="T4" fmla="*/ 4 w 44"/>
                  <a:gd name="T5" fmla="*/ 83 h 105"/>
                  <a:gd name="T6" fmla="*/ 4 w 44"/>
                  <a:gd name="T7" fmla="*/ 73 h 105"/>
                  <a:gd name="T8" fmla="*/ 5 w 44"/>
                  <a:gd name="T9" fmla="*/ 67 h 105"/>
                  <a:gd name="T10" fmla="*/ 7 w 44"/>
                  <a:gd name="T11" fmla="*/ 63 h 105"/>
                  <a:gd name="T12" fmla="*/ 9 w 44"/>
                  <a:gd name="T13" fmla="*/ 57 h 105"/>
                  <a:gd name="T14" fmla="*/ 9 w 44"/>
                  <a:gd name="T15" fmla="*/ 55 h 105"/>
                  <a:gd name="T16" fmla="*/ 11 w 44"/>
                  <a:gd name="T17" fmla="*/ 54 h 105"/>
                  <a:gd name="T18" fmla="*/ 17 w 44"/>
                  <a:gd name="T19" fmla="*/ 55 h 105"/>
                  <a:gd name="T20" fmla="*/ 24 w 44"/>
                  <a:gd name="T21" fmla="*/ 53 h 105"/>
                  <a:gd name="T22" fmla="*/ 24 w 44"/>
                  <a:gd name="T23" fmla="*/ 53 h 105"/>
                  <a:gd name="T24" fmla="*/ 25 w 44"/>
                  <a:gd name="T25" fmla="*/ 51 h 105"/>
                  <a:gd name="T26" fmla="*/ 26 w 44"/>
                  <a:gd name="T27" fmla="*/ 48 h 105"/>
                  <a:gd name="T28" fmla="*/ 16 w 44"/>
                  <a:gd name="T29" fmla="*/ 50 h 105"/>
                  <a:gd name="T30" fmla="*/ 12 w 44"/>
                  <a:gd name="T31" fmla="*/ 50 h 105"/>
                  <a:gd name="T32" fmla="*/ 9 w 44"/>
                  <a:gd name="T33" fmla="*/ 47 h 105"/>
                  <a:gd name="T34" fmla="*/ 9 w 44"/>
                  <a:gd name="T35" fmla="*/ 44 h 105"/>
                  <a:gd name="T36" fmla="*/ 9 w 44"/>
                  <a:gd name="T37" fmla="*/ 40 h 105"/>
                  <a:gd name="T38" fmla="*/ 9 w 44"/>
                  <a:gd name="T39" fmla="*/ 34 h 105"/>
                  <a:gd name="T40" fmla="*/ 9 w 44"/>
                  <a:gd name="T41" fmla="*/ 31 h 105"/>
                  <a:gd name="T42" fmla="*/ 10 w 44"/>
                  <a:gd name="T43" fmla="*/ 27 h 105"/>
                  <a:gd name="T44" fmla="*/ 10 w 44"/>
                  <a:gd name="T45" fmla="*/ 22 h 105"/>
                  <a:gd name="T46" fmla="*/ 13 w 44"/>
                  <a:gd name="T47" fmla="*/ 16 h 105"/>
                  <a:gd name="T48" fmla="*/ 15 w 44"/>
                  <a:gd name="T49" fmla="*/ 11 h 105"/>
                  <a:gd name="T50" fmla="*/ 34 w 44"/>
                  <a:gd name="T51" fmla="*/ 9 h 105"/>
                  <a:gd name="T52" fmla="*/ 44 w 44"/>
                  <a:gd name="T53" fmla="*/ 3 h 105"/>
                  <a:gd name="T54" fmla="*/ 43 w 44"/>
                  <a:gd name="T55" fmla="*/ 0 h 105"/>
                  <a:gd name="T56" fmla="*/ 31 w 44"/>
                  <a:gd name="T57" fmla="*/ 8 h 105"/>
                  <a:gd name="T58" fmla="*/ 12 w 44"/>
                  <a:gd name="T59" fmla="*/ 10 h 105"/>
                  <a:gd name="T60" fmla="*/ 10 w 44"/>
                  <a:gd name="T61" fmla="*/ 14 h 105"/>
                  <a:gd name="T62" fmla="*/ 8 w 44"/>
                  <a:gd name="T63" fmla="*/ 21 h 105"/>
                  <a:gd name="T64" fmla="*/ 7 w 44"/>
                  <a:gd name="T65" fmla="*/ 26 h 105"/>
                  <a:gd name="T66" fmla="*/ 6 w 44"/>
                  <a:gd name="T67" fmla="*/ 30 h 105"/>
                  <a:gd name="T68" fmla="*/ 6 w 44"/>
                  <a:gd name="T69" fmla="*/ 33 h 105"/>
                  <a:gd name="T70" fmla="*/ 6 w 44"/>
                  <a:gd name="T71" fmla="*/ 39 h 105"/>
                  <a:gd name="T72" fmla="*/ 6 w 44"/>
                  <a:gd name="T73" fmla="*/ 50 h 105"/>
                  <a:gd name="T74" fmla="*/ 6 w 44"/>
                  <a:gd name="T75" fmla="*/ 56 h 105"/>
                  <a:gd name="T76" fmla="*/ 4 w 44"/>
                  <a:gd name="T77" fmla="*/ 62 h 105"/>
                  <a:gd name="T78" fmla="*/ 2 w 44"/>
                  <a:gd name="T79" fmla="*/ 66 h 105"/>
                  <a:gd name="T80" fmla="*/ 1 w 44"/>
                  <a:gd name="T81" fmla="*/ 71 h 105"/>
                  <a:gd name="T82" fmla="*/ 1 w 44"/>
                  <a:gd name="T83" fmla="*/ 82 h 105"/>
                  <a:gd name="T84" fmla="*/ 2 w 44"/>
                  <a:gd name="T85" fmla="*/ 92 h 105"/>
                  <a:gd name="T86" fmla="*/ 3 w 44"/>
                  <a:gd name="T87" fmla="*/ 102 h 105"/>
                  <a:gd name="T88" fmla="*/ 6 w 44"/>
                  <a:gd name="T89" fmla="*/ 105 h 105"/>
                  <a:gd name="T90" fmla="*/ 7 w 44"/>
                  <a:gd name="T91" fmla="*/ 105 h 105"/>
                  <a:gd name="T92" fmla="*/ 6 w 44"/>
                  <a:gd name="T93" fmla="*/ 103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4" h="105">
                    <a:moveTo>
                      <a:pt x="6" y="103"/>
                    </a:moveTo>
                    <a:cubicBezTo>
                      <a:pt x="6" y="100"/>
                      <a:pt x="5" y="96"/>
                      <a:pt x="5" y="93"/>
                    </a:cubicBezTo>
                    <a:cubicBezTo>
                      <a:pt x="4" y="90"/>
                      <a:pt x="4" y="86"/>
                      <a:pt x="4" y="83"/>
                    </a:cubicBezTo>
                    <a:cubicBezTo>
                      <a:pt x="4" y="79"/>
                      <a:pt x="3" y="76"/>
                      <a:pt x="4" y="73"/>
                    </a:cubicBezTo>
                    <a:cubicBezTo>
                      <a:pt x="4" y="71"/>
                      <a:pt x="4" y="69"/>
                      <a:pt x="5" y="67"/>
                    </a:cubicBezTo>
                    <a:cubicBezTo>
                      <a:pt x="6" y="66"/>
                      <a:pt x="6" y="64"/>
                      <a:pt x="7" y="63"/>
                    </a:cubicBezTo>
                    <a:cubicBezTo>
                      <a:pt x="8" y="61"/>
                      <a:pt x="9" y="59"/>
                      <a:pt x="9" y="57"/>
                    </a:cubicBezTo>
                    <a:cubicBezTo>
                      <a:pt x="9" y="57"/>
                      <a:pt x="9" y="56"/>
                      <a:pt x="9" y="55"/>
                    </a:cubicBezTo>
                    <a:cubicBezTo>
                      <a:pt x="9" y="54"/>
                      <a:pt x="10" y="54"/>
                      <a:pt x="11" y="54"/>
                    </a:cubicBezTo>
                    <a:cubicBezTo>
                      <a:pt x="13" y="55"/>
                      <a:pt x="15" y="55"/>
                      <a:pt x="17" y="55"/>
                    </a:cubicBezTo>
                    <a:cubicBezTo>
                      <a:pt x="19" y="55"/>
                      <a:pt x="22" y="54"/>
                      <a:pt x="24" y="53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25" y="52"/>
                      <a:pt x="25" y="52"/>
                      <a:pt x="25" y="51"/>
                    </a:cubicBezTo>
                    <a:cubicBezTo>
                      <a:pt x="25" y="50"/>
                      <a:pt x="26" y="49"/>
                      <a:pt x="26" y="48"/>
                    </a:cubicBezTo>
                    <a:cubicBezTo>
                      <a:pt x="23" y="49"/>
                      <a:pt x="19" y="49"/>
                      <a:pt x="16" y="50"/>
                    </a:cubicBezTo>
                    <a:cubicBezTo>
                      <a:pt x="15" y="50"/>
                      <a:pt x="14" y="50"/>
                      <a:pt x="12" y="50"/>
                    </a:cubicBezTo>
                    <a:cubicBezTo>
                      <a:pt x="11" y="49"/>
                      <a:pt x="9" y="48"/>
                      <a:pt x="9" y="47"/>
                    </a:cubicBezTo>
                    <a:cubicBezTo>
                      <a:pt x="9" y="46"/>
                      <a:pt x="9" y="45"/>
                      <a:pt x="9" y="44"/>
                    </a:cubicBezTo>
                    <a:cubicBezTo>
                      <a:pt x="9" y="43"/>
                      <a:pt x="9" y="42"/>
                      <a:pt x="9" y="40"/>
                    </a:cubicBezTo>
                    <a:cubicBezTo>
                      <a:pt x="9" y="38"/>
                      <a:pt x="9" y="36"/>
                      <a:pt x="9" y="34"/>
                    </a:cubicBezTo>
                    <a:cubicBezTo>
                      <a:pt x="9" y="33"/>
                      <a:pt x="9" y="32"/>
                      <a:pt x="9" y="31"/>
                    </a:cubicBezTo>
                    <a:cubicBezTo>
                      <a:pt x="9" y="30"/>
                      <a:pt x="9" y="28"/>
                      <a:pt x="10" y="27"/>
                    </a:cubicBezTo>
                    <a:cubicBezTo>
                      <a:pt x="10" y="25"/>
                      <a:pt x="10" y="24"/>
                      <a:pt x="10" y="22"/>
                    </a:cubicBezTo>
                    <a:cubicBezTo>
                      <a:pt x="11" y="20"/>
                      <a:pt x="12" y="18"/>
                      <a:pt x="13" y="16"/>
                    </a:cubicBezTo>
                    <a:cubicBezTo>
                      <a:pt x="13" y="15"/>
                      <a:pt x="15" y="11"/>
                      <a:pt x="15" y="11"/>
                    </a:cubicBezTo>
                    <a:cubicBezTo>
                      <a:pt x="15" y="11"/>
                      <a:pt x="21" y="15"/>
                      <a:pt x="34" y="9"/>
                    </a:cubicBezTo>
                    <a:cubicBezTo>
                      <a:pt x="39" y="6"/>
                      <a:pt x="42" y="4"/>
                      <a:pt x="44" y="3"/>
                    </a:cubicBezTo>
                    <a:cubicBezTo>
                      <a:pt x="43" y="1"/>
                      <a:pt x="43" y="0"/>
                      <a:pt x="43" y="0"/>
                    </a:cubicBezTo>
                    <a:cubicBezTo>
                      <a:pt x="43" y="0"/>
                      <a:pt x="44" y="1"/>
                      <a:pt x="31" y="8"/>
                    </a:cubicBezTo>
                    <a:cubicBezTo>
                      <a:pt x="18" y="14"/>
                      <a:pt x="12" y="10"/>
                      <a:pt x="12" y="10"/>
                    </a:cubicBezTo>
                    <a:cubicBezTo>
                      <a:pt x="12" y="10"/>
                      <a:pt x="10" y="14"/>
                      <a:pt x="10" y="14"/>
                    </a:cubicBezTo>
                    <a:cubicBezTo>
                      <a:pt x="9" y="17"/>
                      <a:pt x="8" y="19"/>
                      <a:pt x="8" y="21"/>
                    </a:cubicBezTo>
                    <a:cubicBezTo>
                      <a:pt x="7" y="23"/>
                      <a:pt x="7" y="24"/>
                      <a:pt x="7" y="26"/>
                    </a:cubicBezTo>
                    <a:cubicBezTo>
                      <a:pt x="6" y="27"/>
                      <a:pt x="6" y="29"/>
                      <a:pt x="6" y="30"/>
                    </a:cubicBezTo>
                    <a:cubicBezTo>
                      <a:pt x="6" y="31"/>
                      <a:pt x="6" y="32"/>
                      <a:pt x="6" y="33"/>
                    </a:cubicBezTo>
                    <a:cubicBezTo>
                      <a:pt x="6" y="35"/>
                      <a:pt x="6" y="37"/>
                      <a:pt x="6" y="39"/>
                    </a:cubicBezTo>
                    <a:cubicBezTo>
                      <a:pt x="6" y="43"/>
                      <a:pt x="6" y="47"/>
                      <a:pt x="6" y="50"/>
                    </a:cubicBezTo>
                    <a:cubicBezTo>
                      <a:pt x="6" y="52"/>
                      <a:pt x="6" y="54"/>
                      <a:pt x="6" y="56"/>
                    </a:cubicBezTo>
                    <a:cubicBezTo>
                      <a:pt x="6" y="58"/>
                      <a:pt x="5" y="60"/>
                      <a:pt x="4" y="62"/>
                    </a:cubicBezTo>
                    <a:cubicBezTo>
                      <a:pt x="3" y="63"/>
                      <a:pt x="3" y="65"/>
                      <a:pt x="2" y="66"/>
                    </a:cubicBezTo>
                    <a:cubicBezTo>
                      <a:pt x="2" y="68"/>
                      <a:pt x="1" y="70"/>
                      <a:pt x="1" y="71"/>
                    </a:cubicBezTo>
                    <a:cubicBezTo>
                      <a:pt x="0" y="75"/>
                      <a:pt x="1" y="78"/>
                      <a:pt x="1" y="82"/>
                    </a:cubicBezTo>
                    <a:cubicBezTo>
                      <a:pt x="1" y="85"/>
                      <a:pt x="1" y="88"/>
                      <a:pt x="2" y="92"/>
                    </a:cubicBezTo>
                    <a:cubicBezTo>
                      <a:pt x="2" y="95"/>
                      <a:pt x="3" y="99"/>
                      <a:pt x="3" y="102"/>
                    </a:cubicBezTo>
                    <a:cubicBezTo>
                      <a:pt x="4" y="104"/>
                      <a:pt x="4" y="105"/>
                      <a:pt x="6" y="105"/>
                    </a:cubicBezTo>
                    <a:cubicBezTo>
                      <a:pt x="7" y="105"/>
                      <a:pt x="7" y="105"/>
                      <a:pt x="7" y="105"/>
                    </a:cubicBezTo>
                    <a:cubicBezTo>
                      <a:pt x="7" y="105"/>
                      <a:pt x="6" y="104"/>
                      <a:pt x="6" y="103"/>
                    </a:cubicBezTo>
                    <a:close/>
                  </a:path>
                </a:pathLst>
              </a:custGeom>
              <a:solidFill>
                <a:srgbClr val="F7AE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2" name="Freeform 2842">
                <a:extLst>
                  <a:ext uri="{FF2B5EF4-FFF2-40B4-BE49-F238E27FC236}">
                    <a16:creationId xmlns:a16="http://schemas.microsoft.com/office/drawing/2014/main" xmlns="" id="{B6542961-E6EF-46EE-9D9A-E36AF07E2C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62836" y="8748027"/>
                <a:ext cx="234317" cy="141400"/>
              </a:xfrm>
              <a:custGeom>
                <a:avLst/>
                <a:gdLst>
                  <a:gd name="T0" fmla="*/ 28 w 28"/>
                  <a:gd name="T1" fmla="*/ 13 h 17"/>
                  <a:gd name="T2" fmla="*/ 28 w 28"/>
                  <a:gd name="T3" fmla="*/ 15 h 17"/>
                  <a:gd name="T4" fmla="*/ 26 w 28"/>
                  <a:gd name="T5" fmla="*/ 17 h 17"/>
                  <a:gd name="T6" fmla="*/ 24 w 28"/>
                  <a:gd name="T7" fmla="*/ 17 h 17"/>
                  <a:gd name="T8" fmla="*/ 17 w 28"/>
                  <a:gd name="T9" fmla="*/ 17 h 17"/>
                  <a:gd name="T10" fmla="*/ 15 w 28"/>
                  <a:gd name="T11" fmla="*/ 16 h 17"/>
                  <a:gd name="T12" fmla="*/ 13 w 28"/>
                  <a:gd name="T13" fmla="*/ 15 h 17"/>
                  <a:gd name="T14" fmla="*/ 11 w 28"/>
                  <a:gd name="T15" fmla="*/ 14 h 17"/>
                  <a:gd name="T16" fmla="*/ 10 w 28"/>
                  <a:gd name="T17" fmla="*/ 13 h 17"/>
                  <a:gd name="T18" fmla="*/ 7 w 28"/>
                  <a:gd name="T19" fmla="*/ 14 h 17"/>
                  <a:gd name="T20" fmla="*/ 7 w 28"/>
                  <a:gd name="T21" fmla="*/ 14 h 17"/>
                  <a:gd name="T22" fmla="*/ 2 w 28"/>
                  <a:gd name="T23" fmla="*/ 12 h 17"/>
                  <a:gd name="T24" fmla="*/ 1 w 28"/>
                  <a:gd name="T25" fmla="*/ 11 h 17"/>
                  <a:gd name="T26" fmla="*/ 1 w 28"/>
                  <a:gd name="T27" fmla="*/ 8 h 17"/>
                  <a:gd name="T28" fmla="*/ 1 w 28"/>
                  <a:gd name="T29" fmla="*/ 6 h 17"/>
                  <a:gd name="T30" fmla="*/ 1 w 28"/>
                  <a:gd name="T31" fmla="*/ 4 h 17"/>
                  <a:gd name="T32" fmla="*/ 1 w 28"/>
                  <a:gd name="T33" fmla="*/ 3 h 17"/>
                  <a:gd name="T34" fmla="*/ 2 w 28"/>
                  <a:gd name="T35" fmla="*/ 1 h 17"/>
                  <a:gd name="T36" fmla="*/ 4 w 28"/>
                  <a:gd name="T37" fmla="*/ 0 h 17"/>
                  <a:gd name="T38" fmla="*/ 4 w 28"/>
                  <a:gd name="T39" fmla="*/ 0 h 17"/>
                  <a:gd name="T40" fmla="*/ 5 w 28"/>
                  <a:gd name="T41" fmla="*/ 1 h 17"/>
                  <a:gd name="T42" fmla="*/ 6 w 28"/>
                  <a:gd name="T43" fmla="*/ 2 h 17"/>
                  <a:gd name="T44" fmla="*/ 7 w 28"/>
                  <a:gd name="T45" fmla="*/ 2 h 17"/>
                  <a:gd name="T46" fmla="*/ 10 w 28"/>
                  <a:gd name="T47" fmla="*/ 2 h 17"/>
                  <a:gd name="T48" fmla="*/ 12 w 28"/>
                  <a:gd name="T49" fmla="*/ 1 h 17"/>
                  <a:gd name="T50" fmla="*/ 14 w 28"/>
                  <a:gd name="T51" fmla="*/ 1 h 17"/>
                  <a:gd name="T52" fmla="*/ 15 w 28"/>
                  <a:gd name="T53" fmla="*/ 2 h 17"/>
                  <a:gd name="T54" fmla="*/ 16 w 28"/>
                  <a:gd name="T55" fmla="*/ 3 h 17"/>
                  <a:gd name="T56" fmla="*/ 16 w 28"/>
                  <a:gd name="T57" fmla="*/ 3 h 17"/>
                  <a:gd name="T58" fmla="*/ 17 w 28"/>
                  <a:gd name="T59" fmla="*/ 5 h 17"/>
                  <a:gd name="T60" fmla="*/ 18 w 28"/>
                  <a:gd name="T61" fmla="*/ 6 h 17"/>
                  <a:gd name="T62" fmla="*/ 18 w 28"/>
                  <a:gd name="T63" fmla="*/ 6 h 17"/>
                  <a:gd name="T64" fmla="*/ 19 w 28"/>
                  <a:gd name="T65" fmla="*/ 6 h 17"/>
                  <a:gd name="T66" fmla="*/ 20 w 28"/>
                  <a:gd name="T67" fmla="*/ 6 h 17"/>
                  <a:gd name="T68" fmla="*/ 21 w 28"/>
                  <a:gd name="T69" fmla="*/ 7 h 17"/>
                  <a:gd name="T70" fmla="*/ 23 w 28"/>
                  <a:gd name="T71" fmla="*/ 8 h 17"/>
                  <a:gd name="T72" fmla="*/ 25 w 28"/>
                  <a:gd name="T73" fmla="*/ 9 h 17"/>
                  <a:gd name="T74" fmla="*/ 26 w 28"/>
                  <a:gd name="T75" fmla="*/ 9 h 17"/>
                  <a:gd name="T76" fmla="*/ 26 w 28"/>
                  <a:gd name="T77" fmla="*/ 10 h 17"/>
                  <a:gd name="T78" fmla="*/ 27 w 28"/>
                  <a:gd name="T79" fmla="*/ 10 h 17"/>
                  <a:gd name="T80" fmla="*/ 27 w 28"/>
                  <a:gd name="T81" fmla="*/ 11 h 17"/>
                  <a:gd name="T82" fmla="*/ 28 w 28"/>
                  <a:gd name="T83" fmla="*/ 1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8" h="17">
                    <a:moveTo>
                      <a:pt x="28" y="13"/>
                    </a:moveTo>
                    <a:cubicBezTo>
                      <a:pt x="28" y="13"/>
                      <a:pt x="28" y="14"/>
                      <a:pt x="28" y="15"/>
                    </a:cubicBezTo>
                    <a:cubicBezTo>
                      <a:pt x="27" y="16"/>
                      <a:pt x="27" y="16"/>
                      <a:pt x="26" y="17"/>
                    </a:cubicBezTo>
                    <a:cubicBezTo>
                      <a:pt x="25" y="17"/>
                      <a:pt x="24" y="17"/>
                      <a:pt x="24" y="17"/>
                    </a:cubicBezTo>
                    <a:cubicBezTo>
                      <a:pt x="21" y="17"/>
                      <a:pt x="19" y="17"/>
                      <a:pt x="17" y="17"/>
                    </a:cubicBezTo>
                    <a:cubicBezTo>
                      <a:pt x="16" y="16"/>
                      <a:pt x="16" y="16"/>
                      <a:pt x="15" y="16"/>
                    </a:cubicBezTo>
                    <a:cubicBezTo>
                      <a:pt x="14" y="16"/>
                      <a:pt x="13" y="16"/>
                      <a:pt x="13" y="15"/>
                    </a:cubicBezTo>
                    <a:cubicBezTo>
                      <a:pt x="12" y="15"/>
                      <a:pt x="12" y="15"/>
                      <a:pt x="11" y="14"/>
                    </a:cubicBezTo>
                    <a:cubicBezTo>
                      <a:pt x="11" y="14"/>
                      <a:pt x="10" y="14"/>
                      <a:pt x="10" y="13"/>
                    </a:cubicBezTo>
                    <a:cubicBezTo>
                      <a:pt x="9" y="13"/>
                      <a:pt x="8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6" y="13"/>
                      <a:pt x="4" y="13"/>
                      <a:pt x="2" y="12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0"/>
                      <a:pt x="1" y="9"/>
                      <a:pt x="1" y="8"/>
                    </a:cubicBezTo>
                    <a:cubicBezTo>
                      <a:pt x="0" y="7"/>
                      <a:pt x="1" y="7"/>
                      <a:pt x="1" y="6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1" y="4"/>
                      <a:pt x="1" y="3"/>
                      <a:pt x="1" y="3"/>
                    </a:cubicBezTo>
                    <a:cubicBezTo>
                      <a:pt x="2" y="2"/>
                      <a:pt x="1" y="2"/>
                      <a:pt x="2" y="1"/>
                    </a:cubicBezTo>
                    <a:cubicBezTo>
                      <a:pt x="2" y="1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2"/>
                      <a:pt x="6" y="2"/>
                    </a:cubicBezTo>
                    <a:cubicBezTo>
                      <a:pt x="6" y="3"/>
                      <a:pt x="7" y="2"/>
                      <a:pt x="7" y="2"/>
                    </a:cubicBezTo>
                    <a:cubicBezTo>
                      <a:pt x="8" y="2"/>
                      <a:pt x="9" y="2"/>
                      <a:pt x="10" y="2"/>
                    </a:cubicBezTo>
                    <a:cubicBezTo>
                      <a:pt x="10" y="2"/>
                      <a:pt x="11" y="1"/>
                      <a:pt x="12" y="1"/>
                    </a:cubicBezTo>
                    <a:cubicBezTo>
                      <a:pt x="13" y="1"/>
                      <a:pt x="13" y="1"/>
                      <a:pt x="14" y="1"/>
                    </a:cubicBezTo>
                    <a:cubicBezTo>
                      <a:pt x="15" y="1"/>
                      <a:pt x="15" y="2"/>
                      <a:pt x="15" y="2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4"/>
                      <a:pt x="17" y="5"/>
                      <a:pt x="17" y="5"/>
                    </a:cubicBezTo>
                    <a:cubicBezTo>
                      <a:pt x="17" y="5"/>
                      <a:pt x="17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1" y="7"/>
                      <a:pt x="21" y="7"/>
                    </a:cubicBezTo>
                    <a:cubicBezTo>
                      <a:pt x="22" y="7"/>
                      <a:pt x="23" y="7"/>
                      <a:pt x="23" y="8"/>
                    </a:cubicBezTo>
                    <a:cubicBezTo>
                      <a:pt x="24" y="8"/>
                      <a:pt x="24" y="8"/>
                      <a:pt x="25" y="9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8" y="11"/>
                      <a:pt x="28" y="12"/>
                      <a:pt x="28" y="13"/>
                    </a:cubicBezTo>
                    <a:close/>
                  </a:path>
                </a:pathLst>
              </a:custGeom>
              <a:solidFill>
                <a:srgbClr val="2B2B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3" name="Freeform 2843">
                <a:extLst>
                  <a:ext uri="{FF2B5EF4-FFF2-40B4-BE49-F238E27FC236}">
                    <a16:creationId xmlns:a16="http://schemas.microsoft.com/office/drawing/2014/main" xmlns="" id="{5E429601-6976-4275-960D-162E51F3DE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62836" y="8808625"/>
                <a:ext cx="234317" cy="80799"/>
              </a:xfrm>
              <a:custGeom>
                <a:avLst/>
                <a:gdLst>
                  <a:gd name="T0" fmla="*/ 28 w 28"/>
                  <a:gd name="T1" fmla="*/ 6 h 10"/>
                  <a:gd name="T2" fmla="*/ 26 w 28"/>
                  <a:gd name="T3" fmla="*/ 8 h 10"/>
                  <a:gd name="T4" fmla="*/ 24 w 28"/>
                  <a:gd name="T5" fmla="*/ 8 h 10"/>
                  <a:gd name="T6" fmla="*/ 17 w 28"/>
                  <a:gd name="T7" fmla="*/ 8 h 10"/>
                  <a:gd name="T8" fmla="*/ 15 w 28"/>
                  <a:gd name="T9" fmla="*/ 7 h 10"/>
                  <a:gd name="T10" fmla="*/ 13 w 28"/>
                  <a:gd name="T11" fmla="*/ 7 h 10"/>
                  <a:gd name="T12" fmla="*/ 11 w 28"/>
                  <a:gd name="T13" fmla="*/ 6 h 10"/>
                  <a:gd name="T14" fmla="*/ 10 w 28"/>
                  <a:gd name="T15" fmla="*/ 5 h 10"/>
                  <a:gd name="T16" fmla="*/ 7 w 28"/>
                  <a:gd name="T17" fmla="*/ 5 h 10"/>
                  <a:gd name="T18" fmla="*/ 7 w 28"/>
                  <a:gd name="T19" fmla="*/ 5 h 10"/>
                  <a:gd name="T20" fmla="*/ 3 w 28"/>
                  <a:gd name="T21" fmla="*/ 4 h 10"/>
                  <a:gd name="T22" fmla="*/ 1 w 28"/>
                  <a:gd name="T23" fmla="*/ 3 h 10"/>
                  <a:gd name="T24" fmla="*/ 1 w 28"/>
                  <a:gd name="T25" fmla="*/ 0 h 10"/>
                  <a:gd name="T26" fmla="*/ 1 w 28"/>
                  <a:gd name="T27" fmla="*/ 1 h 10"/>
                  <a:gd name="T28" fmla="*/ 1 w 28"/>
                  <a:gd name="T29" fmla="*/ 5 h 10"/>
                  <a:gd name="T30" fmla="*/ 3 w 28"/>
                  <a:gd name="T31" fmla="*/ 5 h 10"/>
                  <a:gd name="T32" fmla="*/ 7 w 28"/>
                  <a:gd name="T33" fmla="*/ 7 h 10"/>
                  <a:gd name="T34" fmla="*/ 7 w 28"/>
                  <a:gd name="T35" fmla="*/ 7 h 10"/>
                  <a:gd name="T36" fmla="*/ 10 w 28"/>
                  <a:gd name="T37" fmla="*/ 6 h 10"/>
                  <a:gd name="T38" fmla="*/ 11 w 28"/>
                  <a:gd name="T39" fmla="*/ 7 h 10"/>
                  <a:gd name="T40" fmla="*/ 13 w 28"/>
                  <a:gd name="T41" fmla="*/ 8 h 10"/>
                  <a:gd name="T42" fmla="*/ 15 w 28"/>
                  <a:gd name="T43" fmla="*/ 9 h 10"/>
                  <a:gd name="T44" fmla="*/ 17 w 28"/>
                  <a:gd name="T45" fmla="*/ 10 h 10"/>
                  <a:gd name="T46" fmla="*/ 24 w 28"/>
                  <a:gd name="T47" fmla="*/ 10 h 10"/>
                  <a:gd name="T48" fmla="*/ 26 w 28"/>
                  <a:gd name="T49" fmla="*/ 10 h 10"/>
                  <a:gd name="T50" fmla="*/ 28 w 28"/>
                  <a:gd name="T51" fmla="*/ 8 h 10"/>
                  <a:gd name="T52" fmla="*/ 28 w 28"/>
                  <a:gd name="T53" fmla="*/ 7 h 10"/>
                  <a:gd name="T54" fmla="*/ 28 w 28"/>
                  <a:gd name="T55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8" h="10">
                    <a:moveTo>
                      <a:pt x="28" y="6"/>
                    </a:moveTo>
                    <a:cubicBezTo>
                      <a:pt x="27" y="7"/>
                      <a:pt x="27" y="7"/>
                      <a:pt x="26" y="8"/>
                    </a:cubicBezTo>
                    <a:cubicBezTo>
                      <a:pt x="25" y="8"/>
                      <a:pt x="25" y="8"/>
                      <a:pt x="24" y="8"/>
                    </a:cubicBezTo>
                    <a:cubicBezTo>
                      <a:pt x="21" y="9"/>
                      <a:pt x="19" y="9"/>
                      <a:pt x="17" y="8"/>
                    </a:cubicBezTo>
                    <a:cubicBezTo>
                      <a:pt x="16" y="8"/>
                      <a:pt x="16" y="8"/>
                      <a:pt x="15" y="7"/>
                    </a:cubicBezTo>
                    <a:cubicBezTo>
                      <a:pt x="14" y="7"/>
                      <a:pt x="13" y="7"/>
                      <a:pt x="13" y="7"/>
                    </a:cubicBezTo>
                    <a:cubicBezTo>
                      <a:pt x="12" y="6"/>
                      <a:pt x="12" y="6"/>
                      <a:pt x="11" y="6"/>
                    </a:cubicBezTo>
                    <a:cubicBezTo>
                      <a:pt x="11" y="5"/>
                      <a:pt x="10" y="5"/>
                      <a:pt x="10" y="5"/>
                    </a:cubicBezTo>
                    <a:cubicBezTo>
                      <a:pt x="9" y="5"/>
                      <a:pt x="8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5"/>
                      <a:pt x="5" y="4"/>
                      <a:pt x="3" y="4"/>
                    </a:cubicBezTo>
                    <a:cubicBezTo>
                      <a:pt x="3" y="4"/>
                      <a:pt x="2" y="3"/>
                      <a:pt x="1" y="3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2"/>
                      <a:pt x="1" y="4"/>
                      <a:pt x="1" y="5"/>
                    </a:cubicBezTo>
                    <a:cubicBezTo>
                      <a:pt x="2" y="5"/>
                      <a:pt x="3" y="5"/>
                      <a:pt x="3" y="5"/>
                    </a:cubicBezTo>
                    <a:cubicBezTo>
                      <a:pt x="5" y="6"/>
                      <a:pt x="6" y="6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8" y="7"/>
                      <a:pt x="9" y="6"/>
                      <a:pt x="10" y="6"/>
                    </a:cubicBezTo>
                    <a:cubicBezTo>
                      <a:pt x="10" y="7"/>
                      <a:pt x="11" y="7"/>
                      <a:pt x="11" y="7"/>
                    </a:cubicBezTo>
                    <a:cubicBezTo>
                      <a:pt x="12" y="8"/>
                      <a:pt x="12" y="8"/>
                      <a:pt x="13" y="8"/>
                    </a:cubicBezTo>
                    <a:cubicBezTo>
                      <a:pt x="13" y="9"/>
                      <a:pt x="14" y="9"/>
                      <a:pt x="15" y="9"/>
                    </a:cubicBezTo>
                    <a:cubicBezTo>
                      <a:pt x="16" y="9"/>
                      <a:pt x="16" y="9"/>
                      <a:pt x="17" y="10"/>
                    </a:cubicBezTo>
                    <a:cubicBezTo>
                      <a:pt x="19" y="10"/>
                      <a:pt x="21" y="10"/>
                      <a:pt x="24" y="10"/>
                    </a:cubicBezTo>
                    <a:cubicBezTo>
                      <a:pt x="24" y="10"/>
                      <a:pt x="25" y="10"/>
                      <a:pt x="26" y="10"/>
                    </a:cubicBezTo>
                    <a:cubicBezTo>
                      <a:pt x="27" y="9"/>
                      <a:pt x="27" y="9"/>
                      <a:pt x="28" y="8"/>
                    </a:cubicBezTo>
                    <a:cubicBezTo>
                      <a:pt x="28" y="8"/>
                      <a:pt x="28" y="7"/>
                      <a:pt x="28" y="7"/>
                    </a:cubicBezTo>
                    <a:cubicBezTo>
                      <a:pt x="28" y="6"/>
                      <a:pt x="28" y="6"/>
                      <a:pt x="28" y="6"/>
                    </a:cubicBezTo>
                    <a:close/>
                  </a:path>
                </a:pathLst>
              </a:custGeom>
              <a:solidFill>
                <a:srgbClr val="1F1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4" name="Freeform 2844">
                <a:extLst>
                  <a:ext uri="{FF2B5EF4-FFF2-40B4-BE49-F238E27FC236}">
                    <a16:creationId xmlns:a16="http://schemas.microsoft.com/office/drawing/2014/main" xmlns="" id="{4D83F2BB-1ABC-4599-8F55-65B36A2795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63834" y="8756107"/>
                <a:ext cx="125240" cy="101000"/>
              </a:xfrm>
              <a:custGeom>
                <a:avLst/>
                <a:gdLst>
                  <a:gd name="T0" fmla="*/ 14 w 15"/>
                  <a:gd name="T1" fmla="*/ 11 h 12"/>
                  <a:gd name="T2" fmla="*/ 11 w 15"/>
                  <a:gd name="T3" fmla="*/ 11 h 12"/>
                  <a:gd name="T4" fmla="*/ 7 w 15"/>
                  <a:gd name="T5" fmla="*/ 11 h 12"/>
                  <a:gd name="T6" fmla="*/ 4 w 15"/>
                  <a:gd name="T7" fmla="*/ 10 h 12"/>
                  <a:gd name="T8" fmla="*/ 2 w 15"/>
                  <a:gd name="T9" fmla="*/ 9 h 12"/>
                  <a:gd name="T10" fmla="*/ 1 w 15"/>
                  <a:gd name="T11" fmla="*/ 6 h 12"/>
                  <a:gd name="T12" fmla="*/ 1 w 15"/>
                  <a:gd name="T13" fmla="*/ 5 h 12"/>
                  <a:gd name="T14" fmla="*/ 0 w 15"/>
                  <a:gd name="T15" fmla="*/ 3 h 12"/>
                  <a:gd name="T16" fmla="*/ 0 w 15"/>
                  <a:gd name="T17" fmla="*/ 2 h 12"/>
                  <a:gd name="T18" fmla="*/ 2 w 15"/>
                  <a:gd name="T19" fmla="*/ 0 h 12"/>
                  <a:gd name="T20" fmla="*/ 3 w 15"/>
                  <a:gd name="T21" fmla="*/ 1 h 12"/>
                  <a:gd name="T22" fmla="*/ 4 w 15"/>
                  <a:gd name="T23" fmla="*/ 2 h 12"/>
                  <a:gd name="T24" fmla="*/ 5 w 15"/>
                  <a:gd name="T25" fmla="*/ 4 h 12"/>
                  <a:gd name="T26" fmla="*/ 6 w 15"/>
                  <a:gd name="T27" fmla="*/ 5 h 12"/>
                  <a:gd name="T28" fmla="*/ 6 w 15"/>
                  <a:gd name="T29" fmla="*/ 5 h 12"/>
                  <a:gd name="T30" fmla="*/ 7 w 15"/>
                  <a:gd name="T31" fmla="*/ 5 h 12"/>
                  <a:gd name="T32" fmla="*/ 8 w 15"/>
                  <a:gd name="T33" fmla="*/ 5 h 12"/>
                  <a:gd name="T34" fmla="*/ 9 w 15"/>
                  <a:gd name="T35" fmla="*/ 6 h 12"/>
                  <a:gd name="T36" fmla="*/ 11 w 15"/>
                  <a:gd name="T37" fmla="*/ 7 h 12"/>
                  <a:gd name="T38" fmla="*/ 13 w 15"/>
                  <a:gd name="T39" fmla="*/ 8 h 12"/>
                  <a:gd name="T40" fmla="*/ 14 w 15"/>
                  <a:gd name="T41" fmla="*/ 8 h 12"/>
                  <a:gd name="T42" fmla="*/ 14 w 15"/>
                  <a:gd name="T43" fmla="*/ 9 h 12"/>
                  <a:gd name="T44" fmla="*/ 15 w 15"/>
                  <a:gd name="T45" fmla="*/ 9 h 12"/>
                  <a:gd name="T46" fmla="*/ 14 w 15"/>
                  <a:gd name="T47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" h="12">
                    <a:moveTo>
                      <a:pt x="14" y="11"/>
                    </a:moveTo>
                    <a:cubicBezTo>
                      <a:pt x="13" y="12"/>
                      <a:pt x="12" y="12"/>
                      <a:pt x="11" y="11"/>
                    </a:cubicBezTo>
                    <a:cubicBezTo>
                      <a:pt x="10" y="11"/>
                      <a:pt x="9" y="11"/>
                      <a:pt x="7" y="11"/>
                    </a:cubicBezTo>
                    <a:cubicBezTo>
                      <a:pt x="6" y="11"/>
                      <a:pt x="5" y="11"/>
                      <a:pt x="4" y="10"/>
                    </a:cubicBezTo>
                    <a:cubicBezTo>
                      <a:pt x="4" y="10"/>
                      <a:pt x="3" y="10"/>
                      <a:pt x="2" y="9"/>
                    </a:cubicBezTo>
                    <a:cubicBezTo>
                      <a:pt x="1" y="8"/>
                      <a:pt x="1" y="7"/>
                      <a:pt x="1" y="6"/>
                    </a:cubicBezTo>
                    <a:cubicBezTo>
                      <a:pt x="1" y="6"/>
                      <a:pt x="1" y="5"/>
                      <a:pt x="1" y="5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1" y="1"/>
                      <a:pt x="2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1"/>
                      <a:pt x="4" y="2"/>
                      <a:pt x="4" y="2"/>
                    </a:cubicBezTo>
                    <a:cubicBezTo>
                      <a:pt x="4" y="3"/>
                      <a:pt x="5" y="4"/>
                      <a:pt x="5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9" y="6"/>
                      <a:pt x="9" y="6"/>
                    </a:cubicBezTo>
                    <a:cubicBezTo>
                      <a:pt x="10" y="6"/>
                      <a:pt x="11" y="6"/>
                      <a:pt x="11" y="7"/>
                    </a:cubicBezTo>
                    <a:cubicBezTo>
                      <a:pt x="12" y="7"/>
                      <a:pt x="12" y="7"/>
                      <a:pt x="13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10"/>
                      <a:pt x="15" y="11"/>
                      <a:pt x="14" y="11"/>
                    </a:cubicBezTo>
                    <a:close/>
                  </a:path>
                </a:pathLst>
              </a:custGeom>
              <a:solidFill>
                <a:srgbClr val="3D3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5" name="Freeform 2845">
                <a:extLst>
                  <a:ext uri="{FF2B5EF4-FFF2-40B4-BE49-F238E27FC236}">
                    <a16:creationId xmlns:a16="http://schemas.microsoft.com/office/drawing/2014/main" xmlns="" id="{DC9F06EC-4B09-438D-8AEB-979F0E0132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62836" y="8372310"/>
                <a:ext cx="0" cy="8080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497E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6" name="Freeform 2846">
                <a:extLst>
                  <a:ext uri="{FF2B5EF4-FFF2-40B4-BE49-F238E27FC236}">
                    <a16:creationId xmlns:a16="http://schemas.microsoft.com/office/drawing/2014/main" xmlns="" id="{24B0506D-04BC-46C3-A809-D9E3569DBA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44679" y="7600681"/>
                <a:ext cx="375717" cy="610034"/>
              </a:xfrm>
              <a:custGeom>
                <a:avLst/>
                <a:gdLst>
                  <a:gd name="T0" fmla="*/ 1 w 45"/>
                  <a:gd name="T1" fmla="*/ 34 h 73"/>
                  <a:gd name="T2" fmla="*/ 2 w 45"/>
                  <a:gd name="T3" fmla="*/ 40 h 73"/>
                  <a:gd name="T4" fmla="*/ 9 w 45"/>
                  <a:gd name="T5" fmla="*/ 51 h 73"/>
                  <a:gd name="T6" fmla="*/ 8 w 45"/>
                  <a:gd name="T7" fmla="*/ 70 h 73"/>
                  <a:gd name="T8" fmla="*/ 25 w 45"/>
                  <a:gd name="T9" fmla="*/ 73 h 73"/>
                  <a:gd name="T10" fmla="*/ 25 w 45"/>
                  <a:gd name="T11" fmla="*/ 73 h 73"/>
                  <a:gd name="T12" fmla="*/ 44 w 45"/>
                  <a:gd name="T13" fmla="*/ 65 h 73"/>
                  <a:gd name="T14" fmla="*/ 44 w 45"/>
                  <a:gd name="T15" fmla="*/ 38 h 73"/>
                  <a:gd name="T16" fmla="*/ 39 w 45"/>
                  <a:gd name="T17" fmla="*/ 6 h 73"/>
                  <a:gd name="T18" fmla="*/ 29 w 45"/>
                  <a:gd name="T19" fmla="*/ 1 h 73"/>
                  <a:gd name="T20" fmla="*/ 21 w 45"/>
                  <a:gd name="T21" fmla="*/ 1 h 73"/>
                  <a:gd name="T22" fmla="*/ 13 w 45"/>
                  <a:gd name="T23" fmla="*/ 5 h 73"/>
                  <a:gd name="T24" fmla="*/ 13 w 45"/>
                  <a:gd name="T25" fmla="*/ 5 h 73"/>
                  <a:gd name="T26" fmla="*/ 3 w 45"/>
                  <a:gd name="T27" fmla="*/ 13 h 73"/>
                  <a:gd name="T28" fmla="*/ 2 w 45"/>
                  <a:gd name="T29" fmla="*/ 14 h 73"/>
                  <a:gd name="T30" fmla="*/ 2 w 45"/>
                  <a:gd name="T31" fmla="*/ 14 h 73"/>
                  <a:gd name="T32" fmla="*/ 1 w 45"/>
                  <a:gd name="T33" fmla="*/ 15 h 73"/>
                  <a:gd name="T34" fmla="*/ 1 w 45"/>
                  <a:gd name="T35" fmla="*/ 23 h 73"/>
                  <a:gd name="T36" fmla="*/ 1 w 45"/>
                  <a:gd name="T37" fmla="*/ 34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73">
                    <a:moveTo>
                      <a:pt x="1" y="34"/>
                    </a:moveTo>
                    <a:cubicBezTo>
                      <a:pt x="1" y="36"/>
                      <a:pt x="1" y="38"/>
                      <a:pt x="2" y="40"/>
                    </a:cubicBezTo>
                    <a:cubicBezTo>
                      <a:pt x="5" y="45"/>
                      <a:pt x="8" y="50"/>
                      <a:pt x="9" y="51"/>
                    </a:cubicBezTo>
                    <a:cubicBezTo>
                      <a:pt x="10" y="54"/>
                      <a:pt x="8" y="70"/>
                      <a:pt x="8" y="70"/>
                    </a:cubicBezTo>
                    <a:cubicBezTo>
                      <a:pt x="15" y="72"/>
                      <a:pt x="21" y="73"/>
                      <a:pt x="25" y="73"/>
                    </a:cubicBezTo>
                    <a:cubicBezTo>
                      <a:pt x="25" y="73"/>
                      <a:pt x="25" y="73"/>
                      <a:pt x="25" y="73"/>
                    </a:cubicBezTo>
                    <a:cubicBezTo>
                      <a:pt x="39" y="73"/>
                      <a:pt x="44" y="65"/>
                      <a:pt x="44" y="65"/>
                    </a:cubicBezTo>
                    <a:cubicBezTo>
                      <a:pt x="44" y="65"/>
                      <a:pt x="43" y="55"/>
                      <a:pt x="44" y="38"/>
                    </a:cubicBezTo>
                    <a:cubicBezTo>
                      <a:pt x="45" y="21"/>
                      <a:pt x="43" y="11"/>
                      <a:pt x="39" y="6"/>
                    </a:cubicBezTo>
                    <a:cubicBezTo>
                      <a:pt x="38" y="4"/>
                      <a:pt x="34" y="2"/>
                      <a:pt x="29" y="1"/>
                    </a:cubicBezTo>
                    <a:cubicBezTo>
                      <a:pt x="27" y="0"/>
                      <a:pt x="24" y="0"/>
                      <a:pt x="21" y="1"/>
                    </a:cubicBezTo>
                    <a:cubicBezTo>
                      <a:pt x="19" y="2"/>
                      <a:pt x="16" y="3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0" y="7"/>
                      <a:pt x="7" y="10"/>
                      <a:pt x="3" y="13"/>
                    </a:cubicBezTo>
                    <a:cubicBezTo>
                      <a:pt x="3" y="13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8"/>
                      <a:pt x="1" y="20"/>
                      <a:pt x="1" y="23"/>
                    </a:cubicBezTo>
                    <a:cubicBezTo>
                      <a:pt x="0" y="27"/>
                      <a:pt x="0" y="31"/>
                      <a:pt x="1" y="34"/>
                    </a:cubicBezTo>
                  </a:path>
                </a:pathLst>
              </a:custGeom>
              <a:solidFill>
                <a:srgbClr val="EDEB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7" name="Freeform 2847">
                <a:extLst>
                  <a:ext uri="{FF2B5EF4-FFF2-40B4-BE49-F238E27FC236}">
                    <a16:creationId xmlns:a16="http://schemas.microsoft.com/office/drawing/2014/main" xmlns="" id="{D312A829-DBE1-430D-A623-78C5C1D198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6999" y="7374444"/>
                <a:ext cx="266637" cy="282797"/>
              </a:xfrm>
              <a:custGeom>
                <a:avLst/>
                <a:gdLst>
                  <a:gd name="T0" fmla="*/ 31 w 32"/>
                  <a:gd name="T1" fmla="*/ 29 h 34"/>
                  <a:gd name="T2" fmla="*/ 23 w 32"/>
                  <a:gd name="T3" fmla="*/ 33 h 34"/>
                  <a:gd name="T4" fmla="*/ 16 w 32"/>
                  <a:gd name="T5" fmla="*/ 31 h 34"/>
                  <a:gd name="T6" fmla="*/ 14 w 32"/>
                  <a:gd name="T7" fmla="*/ 30 h 34"/>
                  <a:gd name="T8" fmla="*/ 14 w 32"/>
                  <a:gd name="T9" fmla="*/ 30 h 34"/>
                  <a:gd name="T10" fmla="*/ 14 w 32"/>
                  <a:gd name="T11" fmla="*/ 29 h 34"/>
                  <a:gd name="T12" fmla="*/ 13 w 32"/>
                  <a:gd name="T13" fmla="*/ 29 h 34"/>
                  <a:gd name="T14" fmla="*/ 8 w 32"/>
                  <a:gd name="T15" fmla="*/ 11 h 34"/>
                  <a:gd name="T16" fmla="*/ 9 w 32"/>
                  <a:gd name="T17" fmla="*/ 9 h 34"/>
                  <a:gd name="T18" fmla="*/ 9 w 32"/>
                  <a:gd name="T19" fmla="*/ 8 h 34"/>
                  <a:gd name="T20" fmla="*/ 23 w 32"/>
                  <a:gd name="T21" fmla="*/ 0 h 34"/>
                  <a:gd name="T22" fmla="*/ 29 w 32"/>
                  <a:gd name="T23" fmla="*/ 4 h 34"/>
                  <a:gd name="T24" fmla="*/ 31 w 32"/>
                  <a:gd name="T25" fmla="*/ 7 h 34"/>
                  <a:gd name="T26" fmla="*/ 31 w 32"/>
                  <a:gd name="T27" fmla="*/ 8 h 34"/>
                  <a:gd name="T28" fmla="*/ 31 w 32"/>
                  <a:gd name="T29" fmla="*/ 2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2" h="34">
                    <a:moveTo>
                      <a:pt x="31" y="29"/>
                    </a:moveTo>
                    <a:cubicBezTo>
                      <a:pt x="31" y="32"/>
                      <a:pt x="28" y="34"/>
                      <a:pt x="23" y="33"/>
                    </a:cubicBezTo>
                    <a:cubicBezTo>
                      <a:pt x="21" y="33"/>
                      <a:pt x="18" y="32"/>
                      <a:pt x="16" y="31"/>
                    </a:cubicBezTo>
                    <a:cubicBezTo>
                      <a:pt x="16" y="31"/>
                      <a:pt x="15" y="30"/>
                      <a:pt x="14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0" y="19"/>
                      <a:pt x="7" y="16"/>
                      <a:pt x="8" y="11"/>
                    </a:cubicBezTo>
                    <a:cubicBezTo>
                      <a:pt x="8" y="10"/>
                      <a:pt x="9" y="10"/>
                      <a:pt x="9" y="9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2" y="4"/>
                      <a:pt x="19" y="0"/>
                      <a:pt x="23" y="0"/>
                    </a:cubicBezTo>
                    <a:cubicBezTo>
                      <a:pt x="25" y="0"/>
                      <a:pt x="28" y="2"/>
                      <a:pt x="29" y="4"/>
                    </a:cubicBezTo>
                    <a:cubicBezTo>
                      <a:pt x="30" y="5"/>
                      <a:pt x="31" y="6"/>
                      <a:pt x="31" y="7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2" y="12"/>
                      <a:pt x="31" y="25"/>
                      <a:pt x="31" y="29"/>
                    </a:cubicBezTo>
                    <a:close/>
                  </a:path>
                </a:pathLst>
              </a:custGeom>
              <a:solidFill>
                <a:srgbClr val="F0B8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8" name="Freeform 2848">
                <a:extLst>
                  <a:ext uri="{FF2B5EF4-FFF2-40B4-BE49-F238E27FC236}">
                    <a16:creationId xmlns:a16="http://schemas.microsoft.com/office/drawing/2014/main" xmlns="" id="{F6D9F4D0-B49C-44B9-B628-D6511DB7FF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36599" y="8881344"/>
                <a:ext cx="165639" cy="234317"/>
              </a:xfrm>
              <a:custGeom>
                <a:avLst/>
                <a:gdLst>
                  <a:gd name="T0" fmla="*/ 9 w 20"/>
                  <a:gd name="T1" fmla="*/ 2 h 28"/>
                  <a:gd name="T2" fmla="*/ 6 w 20"/>
                  <a:gd name="T3" fmla="*/ 2 h 28"/>
                  <a:gd name="T4" fmla="*/ 5 w 20"/>
                  <a:gd name="T5" fmla="*/ 1 h 28"/>
                  <a:gd name="T6" fmla="*/ 3 w 20"/>
                  <a:gd name="T7" fmla="*/ 1 h 28"/>
                  <a:gd name="T8" fmla="*/ 0 w 20"/>
                  <a:gd name="T9" fmla="*/ 3 h 28"/>
                  <a:gd name="T10" fmla="*/ 0 w 20"/>
                  <a:gd name="T11" fmla="*/ 7 h 28"/>
                  <a:gd name="T12" fmla="*/ 0 w 20"/>
                  <a:gd name="T13" fmla="*/ 11 h 28"/>
                  <a:gd name="T14" fmla="*/ 2 w 20"/>
                  <a:gd name="T15" fmla="*/ 15 h 28"/>
                  <a:gd name="T16" fmla="*/ 3 w 20"/>
                  <a:gd name="T17" fmla="*/ 15 h 28"/>
                  <a:gd name="T18" fmla="*/ 4 w 20"/>
                  <a:gd name="T19" fmla="*/ 17 h 28"/>
                  <a:gd name="T20" fmla="*/ 5 w 20"/>
                  <a:gd name="T21" fmla="*/ 21 h 28"/>
                  <a:gd name="T22" fmla="*/ 7 w 20"/>
                  <a:gd name="T23" fmla="*/ 24 h 28"/>
                  <a:gd name="T24" fmla="*/ 12 w 20"/>
                  <a:gd name="T25" fmla="*/ 28 h 28"/>
                  <a:gd name="T26" fmla="*/ 13 w 20"/>
                  <a:gd name="T27" fmla="*/ 28 h 28"/>
                  <a:gd name="T28" fmla="*/ 16 w 20"/>
                  <a:gd name="T29" fmla="*/ 28 h 28"/>
                  <a:gd name="T30" fmla="*/ 19 w 20"/>
                  <a:gd name="T31" fmla="*/ 26 h 28"/>
                  <a:gd name="T32" fmla="*/ 19 w 20"/>
                  <a:gd name="T33" fmla="*/ 22 h 28"/>
                  <a:gd name="T34" fmla="*/ 19 w 20"/>
                  <a:gd name="T35" fmla="*/ 18 h 28"/>
                  <a:gd name="T36" fmla="*/ 17 w 20"/>
                  <a:gd name="T37" fmla="*/ 15 h 28"/>
                  <a:gd name="T38" fmla="*/ 14 w 20"/>
                  <a:gd name="T39" fmla="*/ 10 h 28"/>
                  <a:gd name="T40" fmla="*/ 13 w 20"/>
                  <a:gd name="T41" fmla="*/ 3 h 28"/>
                  <a:gd name="T42" fmla="*/ 13 w 20"/>
                  <a:gd name="T43" fmla="*/ 2 h 28"/>
                  <a:gd name="T44" fmla="*/ 9 w 20"/>
                  <a:gd name="T45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" h="28">
                    <a:moveTo>
                      <a:pt x="9" y="2"/>
                    </a:moveTo>
                    <a:cubicBezTo>
                      <a:pt x="8" y="2"/>
                      <a:pt x="7" y="2"/>
                      <a:pt x="6" y="2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4" y="0"/>
                      <a:pt x="4" y="0"/>
                      <a:pt x="3" y="1"/>
                    </a:cubicBezTo>
                    <a:cubicBezTo>
                      <a:pt x="2" y="1"/>
                      <a:pt x="0" y="1"/>
                      <a:pt x="0" y="3"/>
                    </a:cubicBezTo>
                    <a:cubicBezTo>
                      <a:pt x="0" y="4"/>
                      <a:pt x="0" y="6"/>
                      <a:pt x="0" y="7"/>
                    </a:cubicBezTo>
                    <a:cubicBezTo>
                      <a:pt x="0" y="8"/>
                      <a:pt x="0" y="10"/>
                      <a:pt x="0" y="11"/>
                    </a:cubicBezTo>
                    <a:cubicBezTo>
                      <a:pt x="0" y="12"/>
                      <a:pt x="2" y="13"/>
                      <a:pt x="2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9"/>
                      <a:pt x="4" y="20"/>
                      <a:pt x="5" y="21"/>
                    </a:cubicBezTo>
                    <a:cubicBezTo>
                      <a:pt x="6" y="22"/>
                      <a:pt x="6" y="23"/>
                      <a:pt x="7" y="24"/>
                    </a:cubicBezTo>
                    <a:cubicBezTo>
                      <a:pt x="8" y="25"/>
                      <a:pt x="10" y="27"/>
                      <a:pt x="12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4" y="28"/>
                      <a:pt x="15" y="28"/>
                      <a:pt x="16" y="28"/>
                    </a:cubicBezTo>
                    <a:cubicBezTo>
                      <a:pt x="17" y="27"/>
                      <a:pt x="18" y="27"/>
                      <a:pt x="19" y="26"/>
                    </a:cubicBezTo>
                    <a:cubicBezTo>
                      <a:pt x="20" y="25"/>
                      <a:pt x="19" y="23"/>
                      <a:pt x="19" y="22"/>
                    </a:cubicBezTo>
                    <a:cubicBezTo>
                      <a:pt x="19" y="21"/>
                      <a:pt x="19" y="19"/>
                      <a:pt x="19" y="18"/>
                    </a:cubicBezTo>
                    <a:cubicBezTo>
                      <a:pt x="18" y="17"/>
                      <a:pt x="18" y="16"/>
                      <a:pt x="17" y="15"/>
                    </a:cubicBezTo>
                    <a:cubicBezTo>
                      <a:pt x="16" y="13"/>
                      <a:pt x="15" y="11"/>
                      <a:pt x="14" y="10"/>
                    </a:cubicBezTo>
                    <a:cubicBezTo>
                      <a:pt x="13" y="7"/>
                      <a:pt x="13" y="5"/>
                      <a:pt x="13" y="3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2" y="1"/>
                      <a:pt x="10" y="1"/>
                      <a:pt x="9" y="2"/>
                    </a:cubicBezTo>
                    <a:close/>
                  </a:path>
                </a:pathLst>
              </a:custGeom>
              <a:solidFill>
                <a:srgbClr val="2B2B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9" name="Freeform 2849">
                <a:extLst>
                  <a:ext uri="{FF2B5EF4-FFF2-40B4-BE49-F238E27FC236}">
                    <a16:creationId xmlns:a16="http://schemas.microsoft.com/office/drawing/2014/main" xmlns="" id="{B01F31FF-D39A-4524-B41A-B615425FB6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36599" y="8925785"/>
                <a:ext cx="157559" cy="189879"/>
              </a:xfrm>
              <a:custGeom>
                <a:avLst/>
                <a:gdLst>
                  <a:gd name="T0" fmla="*/ 18 w 19"/>
                  <a:gd name="T1" fmla="*/ 20 h 23"/>
                  <a:gd name="T2" fmla="*/ 18 w 19"/>
                  <a:gd name="T3" fmla="*/ 20 h 23"/>
                  <a:gd name="T4" fmla="*/ 16 w 19"/>
                  <a:gd name="T5" fmla="*/ 21 h 23"/>
                  <a:gd name="T6" fmla="*/ 15 w 19"/>
                  <a:gd name="T7" fmla="*/ 21 h 23"/>
                  <a:gd name="T8" fmla="*/ 13 w 19"/>
                  <a:gd name="T9" fmla="*/ 21 h 23"/>
                  <a:gd name="T10" fmla="*/ 11 w 19"/>
                  <a:gd name="T11" fmla="*/ 21 h 23"/>
                  <a:gd name="T12" fmla="*/ 9 w 19"/>
                  <a:gd name="T13" fmla="*/ 20 h 23"/>
                  <a:gd name="T14" fmla="*/ 7 w 19"/>
                  <a:gd name="T15" fmla="*/ 17 h 23"/>
                  <a:gd name="T16" fmla="*/ 5 w 19"/>
                  <a:gd name="T17" fmla="*/ 15 h 23"/>
                  <a:gd name="T18" fmla="*/ 4 w 19"/>
                  <a:gd name="T19" fmla="*/ 11 h 23"/>
                  <a:gd name="T20" fmla="*/ 3 w 19"/>
                  <a:gd name="T21" fmla="*/ 8 h 23"/>
                  <a:gd name="T22" fmla="*/ 2 w 19"/>
                  <a:gd name="T23" fmla="*/ 8 h 23"/>
                  <a:gd name="T24" fmla="*/ 0 w 19"/>
                  <a:gd name="T25" fmla="*/ 4 h 23"/>
                  <a:gd name="T26" fmla="*/ 0 w 19"/>
                  <a:gd name="T27" fmla="*/ 0 h 23"/>
                  <a:gd name="T28" fmla="*/ 0 w 19"/>
                  <a:gd name="T29" fmla="*/ 0 h 23"/>
                  <a:gd name="T30" fmla="*/ 0 w 19"/>
                  <a:gd name="T31" fmla="*/ 2 h 23"/>
                  <a:gd name="T32" fmla="*/ 0 w 19"/>
                  <a:gd name="T33" fmla="*/ 6 h 23"/>
                  <a:gd name="T34" fmla="*/ 2 w 19"/>
                  <a:gd name="T35" fmla="*/ 10 h 23"/>
                  <a:gd name="T36" fmla="*/ 3 w 19"/>
                  <a:gd name="T37" fmla="*/ 10 h 23"/>
                  <a:gd name="T38" fmla="*/ 4 w 19"/>
                  <a:gd name="T39" fmla="*/ 12 h 23"/>
                  <a:gd name="T40" fmla="*/ 5 w 19"/>
                  <a:gd name="T41" fmla="*/ 16 h 23"/>
                  <a:gd name="T42" fmla="*/ 7 w 19"/>
                  <a:gd name="T43" fmla="*/ 19 h 23"/>
                  <a:gd name="T44" fmla="*/ 12 w 19"/>
                  <a:gd name="T45" fmla="*/ 23 h 23"/>
                  <a:gd name="T46" fmla="*/ 13 w 19"/>
                  <a:gd name="T47" fmla="*/ 23 h 23"/>
                  <a:gd name="T48" fmla="*/ 16 w 19"/>
                  <a:gd name="T49" fmla="*/ 23 h 23"/>
                  <a:gd name="T50" fmla="*/ 19 w 19"/>
                  <a:gd name="T51" fmla="*/ 21 h 23"/>
                  <a:gd name="T52" fmla="*/ 19 w 19"/>
                  <a:gd name="T53" fmla="*/ 18 h 23"/>
                  <a:gd name="T54" fmla="*/ 19 w 19"/>
                  <a:gd name="T55" fmla="*/ 19 h 23"/>
                  <a:gd name="T56" fmla="*/ 18 w 19"/>
                  <a:gd name="T57" fmla="*/ 2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" h="23">
                    <a:moveTo>
                      <a:pt x="18" y="20"/>
                    </a:moveTo>
                    <a:cubicBezTo>
                      <a:pt x="18" y="20"/>
                      <a:pt x="18" y="20"/>
                      <a:pt x="18" y="20"/>
                    </a:cubicBezTo>
                    <a:cubicBezTo>
                      <a:pt x="17" y="20"/>
                      <a:pt x="17" y="20"/>
                      <a:pt x="16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4" y="21"/>
                      <a:pt x="14" y="21"/>
                      <a:pt x="13" y="21"/>
                    </a:cubicBezTo>
                    <a:cubicBezTo>
                      <a:pt x="12" y="21"/>
                      <a:pt x="11" y="21"/>
                      <a:pt x="11" y="21"/>
                    </a:cubicBezTo>
                    <a:cubicBezTo>
                      <a:pt x="10" y="20"/>
                      <a:pt x="10" y="20"/>
                      <a:pt x="9" y="20"/>
                    </a:cubicBezTo>
                    <a:cubicBezTo>
                      <a:pt x="8" y="19"/>
                      <a:pt x="8" y="18"/>
                      <a:pt x="7" y="17"/>
                    </a:cubicBezTo>
                    <a:cubicBezTo>
                      <a:pt x="6" y="16"/>
                      <a:pt x="6" y="16"/>
                      <a:pt x="5" y="15"/>
                    </a:cubicBezTo>
                    <a:cubicBezTo>
                      <a:pt x="4" y="13"/>
                      <a:pt x="4" y="12"/>
                      <a:pt x="4" y="11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7"/>
                      <a:pt x="0" y="5"/>
                      <a:pt x="0" y="4"/>
                    </a:cubicBezTo>
                    <a:cubicBezTo>
                      <a:pt x="0" y="3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5"/>
                      <a:pt x="0" y="6"/>
                    </a:cubicBezTo>
                    <a:cubicBezTo>
                      <a:pt x="0" y="7"/>
                      <a:pt x="2" y="8"/>
                      <a:pt x="2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4"/>
                      <a:pt x="4" y="15"/>
                      <a:pt x="5" y="16"/>
                    </a:cubicBezTo>
                    <a:cubicBezTo>
                      <a:pt x="6" y="17"/>
                      <a:pt x="6" y="18"/>
                      <a:pt x="7" y="19"/>
                    </a:cubicBezTo>
                    <a:cubicBezTo>
                      <a:pt x="8" y="20"/>
                      <a:pt x="10" y="22"/>
                      <a:pt x="12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4" y="23"/>
                      <a:pt x="15" y="23"/>
                      <a:pt x="16" y="23"/>
                    </a:cubicBezTo>
                    <a:cubicBezTo>
                      <a:pt x="17" y="22"/>
                      <a:pt x="18" y="22"/>
                      <a:pt x="19" y="21"/>
                    </a:cubicBezTo>
                    <a:cubicBezTo>
                      <a:pt x="19" y="20"/>
                      <a:pt x="19" y="19"/>
                      <a:pt x="19" y="18"/>
                    </a:cubicBezTo>
                    <a:cubicBezTo>
                      <a:pt x="19" y="18"/>
                      <a:pt x="19" y="19"/>
                      <a:pt x="19" y="19"/>
                    </a:cubicBezTo>
                    <a:lnTo>
                      <a:pt x="18" y="20"/>
                    </a:lnTo>
                    <a:close/>
                  </a:path>
                </a:pathLst>
              </a:custGeom>
              <a:solidFill>
                <a:srgbClr val="1F1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0" name="Freeform 2850">
                <a:extLst>
                  <a:ext uri="{FF2B5EF4-FFF2-40B4-BE49-F238E27FC236}">
                    <a16:creationId xmlns:a16="http://schemas.microsoft.com/office/drawing/2014/main" xmlns="" id="{4B353A1D-FE50-421F-BBE4-13C25D2972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6999" y="8933865"/>
                <a:ext cx="109080" cy="149479"/>
              </a:xfrm>
              <a:custGeom>
                <a:avLst/>
                <a:gdLst>
                  <a:gd name="T0" fmla="*/ 3 w 13"/>
                  <a:gd name="T1" fmla="*/ 1 h 18"/>
                  <a:gd name="T2" fmla="*/ 5 w 13"/>
                  <a:gd name="T3" fmla="*/ 0 h 18"/>
                  <a:gd name="T4" fmla="*/ 7 w 13"/>
                  <a:gd name="T5" fmla="*/ 0 h 18"/>
                  <a:gd name="T6" fmla="*/ 7 w 13"/>
                  <a:gd name="T7" fmla="*/ 2 h 18"/>
                  <a:gd name="T8" fmla="*/ 8 w 13"/>
                  <a:gd name="T9" fmla="*/ 5 h 18"/>
                  <a:gd name="T10" fmla="*/ 11 w 13"/>
                  <a:gd name="T11" fmla="*/ 9 h 18"/>
                  <a:gd name="T12" fmla="*/ 13 w 13"/>
                  <a:gd name="T13" fmla="*/ 11 h 18"/>
                  <a:gd name="T14" fmla="*/ 13 w 13"/>
                  <a:gd name="T15" fmla="*/ 13 h 18"/>
                  <a:gd name="T16" fmla="*/ 13 w 13"/>
                  <a:gd name="T17" fmla="*/ 17 h 18"/>
                  <a:gd name="T18" fmla="*/ 12 w 13"/>
                  <a:gd name="T19" fmla="*/ 17 h 18"/>
                  <a:gd name="T20" fmla="*/ 10 w 13"/>
                  <a:gd name="T21" fmla="*/ 18 h 18"/>
                  <a:gd name="T22" fmla="*/ 6 w 13"/>
                  <a:gd name="T23" fmla="*/ 18 h 18"/>
                  <a:gd name="T24" fmla="*/ 3 w 13"/>
                  <a:gd name="T25" fmla="*/ 14 h 18"/>
                  <a:gd name="T26" fmla="*/ 1 w 13"/>
                  <a:gd name="T27" fmla="*/ 11 h 18"/>
                  <a:gd name="T28" fmla="*/ 0 w 13"/>
                  <a:gd name="T29" fmla="*/ 8 h 18"/>
                  <a:gd name="T30" fmla="*/ 1 w 13"/>
                  <a:gd name="T31" fmla="*/ 4 h 18"/>
                  <a:gd name="T32" fmla="*/ 1 w 13"/>
                  <a:gd name="T33" fmla="*/ 3 h 18"/>
                  <a:gd name="T34" fmla="*/ 1 w 13"/>
                  <a:gd name="T35" fmla="*/ 2 h 18"/>
                  <a:gd name="T36" fmla="*/ 2 w 13"/>
                  <a:gd name="T37" fmla="*/ 1 h 18"/>
                  <a:gd name="T38" fmla="*/ 3 w 13"/>
                  <a:gd name="T3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" h="18">
                    <a:moveTo>
                      <a:pt x="3" y="1"/>
                    </a:moveTo>
                    <a:cubicBezTo>
                      <a:pt x="4" y="1"/>
                      <a:pt x="5" y="0"/>
                      <a:pt x="5" y="0"/>
                    </a:cubicBezTo>
                    <a:cubicBezTo>
                      <a:pt x="6" y="0"/>
                      <a:pt x="6" y="0"/>
                      <a:pt x="7" y="0"/>
                    </a:cubicBezTo>
                    <a:cubicBezTo>
                      <a:pt x="7" y="1"/>
                      <a:pt x="7" y="2"/>
                      <a:pt x="7" y="2"/>
                    </a:cubicBezTo>
                    <a:cubicBezTo>
                      <a:pt x="7" y="3"/>
                      <a:pt x="8" y="4"/>
                      <a:pt x="8" y="5"/>
                    </a:cubicBezTo>
                    <a:cubicBezTo>
                      <a:pt x="9" y="6"/>
                      <a:pt x="10" y="8"/>
                      <a:pt x="11" y="9"/>
                    </a:cubicBezTo>
                    <a:cubicBezTo>
                      <a:pt x="12" y="10"/>
                      <a:pt x="12" y="11"/>
                      <a:pt x="13" y="11"/>
                    </a:cubicBezTo>
                    <a:cubicBezTo>
                      <a:pt x="13" y="12"/>
                      <a:pt x="13" y="12"/>
                      <a:pt x="13" y="13"/>
                    </a:cubicBezTo>
                    <a:cubicBezTo>
                      <a:pt x="13" y="14"/>
                      <a:pt x="13" y="16"/>
                      <a:pt x="13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8"/>
                      <a:pt x="11" y="18"/>
                      <a:pt x="10" y="18"/>
                    </a:cubicBezTo>
                    <a:cubicBezTo>
                      <a:pt x="9" y="18"/>
                      <a:pt x="7" y="18"/>
                      <a:pt x="6" y="18"/>
                    </a:cubicBezTo>
                    <a:cubicBezTo>
                      <a:pt x="5" y="17"/>
                      <a:pt x="4" y="16"/>
                      <a:pt x="3" y="14"/>
                    </a:cubicBezTo>
                    <a:cubicBezTo>
                      <a:pt x="3" y="13"/>
                      <a:pt x="2" y="12"/>
                      <a:pt x="1" y="11"/>
                    </a:cubicBezTo>
                    <a:cubicBezTo>
                      <a:pt x="1" y="10"/>
                      <a:pt x="1" y="9"/>
                      <a:pt x="0" y="8"/>
                    </a:cubicBezTo>
                    <a:cubicBezTo>
                      <a:pt x="0" y="7"/>
                      <a:pt x="0" y="6"/>
                      <a:pt x="1" y="4"/>
                    </a:cubicBezTo>
                    <a:cubicBezTo>
                      <a:pt x="1" y="4"/>
                      <a:pt x="1" y="3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3D3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1" name="Freeform 2851">
                <a:extLst>
                  <a:ext uri="{FF2B5EF4-FFF2-40B4-BE49-F238E27FC236}">
                    <a16:creationId xmlns:a16="http://schemas.microsoft.com/office/drawing/2014/main" xmlns="" id="{258E82DE-83A6-4F8C-8F8F-F650B6F491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16398" y="8137993"/>
                <a:ext cx="403995" cy="820111"/>
              </a:xfrm>
              <a:custGeom>
                <a:avLst/>
                <a:gdLst>
                  <a:gd name="T0" fmla="*/ 48 w 48"/>
                  <a:gd name="T1" fmla="*/ 23 h 98"/>
                  <a:gd name="T2" fmla="*/ 48 w 48"/>
                  <a:gd name="T3" fmla="*/ 24 h 98"/>
                  <a:gd name="T4" fmla="*/ 47 w 48"/>
                  <a:gd name="T5" fmla="*/ 29 h 98"/>
                  <a:gd name="T6" fmla="*/ 47 w 48"/>
                  <a:gd name="T7" fmla="*/ 29 h 98"/>
                  <a:gd name="T8" fmla="*/ 47 w 48"/>
                  <a:gd name="T9" fmla="*/ 30 h 98"/>
                  <a:gd name="T10" fmla="*/ 47 w 48"/>
                  <a:gd name="T11" fmla="*/ 30 h 98"/>
                  <a:gd name="T12" fmla="*/ 47 w 48"/>
                  <a:gd name="T13" fmla="*/ 30 h 98"/>
                  <a:gd name="T14" fmla="*/ 47 w 48"/>
                  <a:gd name="T15" fmla="*/ 31 h 98"/>
                  <a:gd name="T16" fmla="*/ 47 w 48"/>
                  <a:gd name="T17" fmla="*/ 31 h 98"/>
                  <a:gd name="T18" fmla="*/ 47 w 48"/>
                  <a:gd name="T19" fmla="*/ 32 h 98"/>
                  <a:gd name="T20" fmla="*/ 47 w 48"/>
                  <a:gd name="T21" fmla="*/ 32 h 98"/>
                  <a:gd name="T22" fmla="*/ 47 w 48"/>
                  <a:gd name="T23" fmla="*/ 34 h 98"/>
                  <a:gd name="T24" fmla="*/ 45 w 48"/>
                  <a:gd name="T25" fmla="*/ 37 h 98"/>
                  <a:gd name="T26" fmla="*/ 41 w 48"/>
                  <a:gd name="T27" fmla="*/ 39 h 98"/>
                  <a:gd name="T28" fmla="*/ 41 w 48"/>
                  <a:gd name="T29" fmla="*/ 39 h 98"/>
                  <a:gd name="T30" fmla="*/ 28 w 48"/>
                  <a:gd name="T31" fmla="*/ 37 h 98"/>
                  <a:gd name="T32" fmla="*/ 28 w 48"/>
                  <a:gd name="T33" fmla="*/ 37 h 98"/>
                  <a:gd name="T34" fmla="*/ 29 w 48"/>
                  <a:gd name="T35" fmla="*/ 36 h 98"/>
                  <a:gd name="T36" fmla="*/ 29 w 48"/>
                  <a:gd name="T37" fmla="*/ 35 h 98"/>
                  <a:gd name="T38" fmla="*/ 29 w 48"/>
                  <a:gd name="T39" fmla="*/ 34 h 98"/>
                  <a:gd name="T40" fmla="*/ 29 w 48"/>
                  <a:gd name="T41" fmla="*/ 33 h 98"/>
                  <a:gd name="T42" fmla="*/ 29 w 48"/>
                  <a:gd name="T43" fmla="*/ 31 h 98"/>
                  <a:gd name="T44" fmla="*/ 29 w 48"/>
                  <a:gd name="T45" fmla="*/ 30 h 98"/>
                  <a:gd name="T46" fmla="*/ 29 w 48"/>
                  <a:gd name="T47" fmla="*/ 28 h 98"/>
                  <a:gd name="T48" fmla="*/ 24 w 48"/>
                  <a:gd name="T49" fmla="*/ 49 h 98"/>
                  <a:gd name="T50" fmla="*/ 21 w 48"/>
                  <a:gd name="T51" fmla="*/ 60 h 98"/>
                  <a:gd name="T52" fmla="*/ 16 w 48"/>
                  <a:gd name="T53" fmla="*/ 82 h 98"/>
                  <a:gd name="T54" fmla="*/ 15 w 48"/>
                  <a:gd name="T55" fmla="*/ 88 h 98"/>
                  <a:gd name="T56" fmla="*/ 14 w 48"/>
                  <a:gd name="T57" fmla="*/ 93 h 98"/>
                  <a:gd name="T58" fmla="*/ 12 w 48"/>
                  <a:gd name="T59" fmla="*/ 97 h 98"/>
                  <a:gd name="T60" fmla="*/ 7 w 48"/>
                  <a:gd name="T61" fmla="*/ 97 h 98"/>
                  <a:gd name="T62" fmla="*/ 3 w 48"/>
                  <a:gd name="T63" fmla="*/ 93 h 98"/>
                  <a:gd name="T64" fmla="*/ 2 w 48"/>
                  <a:gd name="T65" fmla="*/ 89 h 98"/>
                  <a:gd name="T66" fmla="*/ 0 w 48"/>
                  <a:gd name="T67" fmla="*/ 67 h 98"/>
                  <a:gd name="T68" fmla="*/ 0 w 48"/>
                  <a:gd name="T69" fmla="*/ 62 h 98"/>
                  <a:gd name="T70" fmla="*/ 3 w 48"/>
                  <a:gd name="T71" fmla="*/ 50 h 98"/>
                  <a:gd name="T72" fmla="*/ 5 w 48"/>
                  <a:gd name="T73" fmla="*/ 46 h 98"/>
                  <a:gd name="T74" fmla="*/ 6 w 48"/>
                  <a:gd name="T75" fmla="*/ 41 h 98"/>
                  <a:gd name="T76" fmla="*/ 6 w 48"/>
                  <a:gd name="T77" fmla="*/ 35 h 98"/>
                  <a:gd name="T78" fmla="*/ 6 w 48"/>
                  <a:gd name="T79" fmla="*/ 19 h 98"/>
                  <a:gd name="T80" fmla="*/ 9 w 48"/>
                  <a:gd name="T81" fmla="*/ 8 h 98"/>
                  <a:gd name="T82" fmla="*/ 10 w 48"/>
                  <a:gd name="T83" fmla="*/ 5 h 98"/>
                  <a:gd name="T84" fmla="*/ 11 w 48"/>
                  <a:gd name="T85" fmla="*/ 3 h 98"/>
                  <a:gd name="T86" fmla="*/ 14 w 48"/>
                  <a:gd name="T87" fmla="*/ 5 h 98"/>
                  <a:gd name="T88" fmla="*/ 16 w 48"/>
                  <a:gd name="T89" fmla="*/ 6 h 98"/>
                  <a:gd name="T90" fmla="*/ 22 w 48"/>
                  <a:gd name="T91" fmla="*/ 7 h 98"/>
                  <a:gd name="T92" fmla="*/ 31 w 48"/>
                  <a:gd name="T93" fmla="*/ 7 h 98"/>
                  <a:gd name="T94" fmla="*/ 33 w 48"/>
                  <a:gd name="T95" fmla="*/ 7 h 98"/>
                  <a:gd name="T96" fmla="*/ 40 w 48"/>
                  <a:gd name="T97" fmla="*/ 5 h 98"/>
                  <a:gd name="T98" fmla="*/ 42 w 48"/>
                  <a:gd name="T99" fmla="*/ 4 h 98"/>
                  <a:gd name="T100" fmla="*/ 44 w 48"/>
                  <a:gd name="T101" fmla="*/ 2 h 98"/>
                  <a:gd name="T102" fmla="*/ 45 w 48"/>
                  <a:gd name="T103" fmla="*/ 2 h 98"/>
                  <a:gd name="T104" fmla="*/ 46 w 48"/>
                  <a:gd name="T105" fmla="*/ 1 h 98"/>
                  <a:gd name="T106" fmla="*/ 47 w 48"/>
                  <a:gd name="T107" fmla="*/ 0 h 98"/>
                  <a:gd name="T108" fmla="*/ 47 w 48"/>
                  <a:gd name="T109" fmla="*/ 1 h 98"/>
                  <a:gd name="T110" fmla="*/ 47 w 48"/>
                  <a:gd name="T111" fmla="*/ 2 h 98"/>
                  <a:gd name="T112" fmla="*/ 47 w 48"/>
                  <a:gd name="T113" fmla="*/ 3 h 98"/>
                  <a:gd name="T114" fmla="*/ 46 w 48"/>
                  <a:gd name="T115" fmla="*/ 7 h 98"/>
                  <a:gd name="T116" fmla="*/ 47 w 48"/>
                  <a:gd name="T117" fmla="*/ 10 h 98"/>
                  <a:gd name="T118" fmla="*/ 47 w 48"/>
                  <a:gd name="T119" fmla="*/ 11 h 98"/>
                  <a:gd name="T120" fmla="*/ 48 w 48"/>
                  <a:gd name="T121" fmla="*/ 18 h 98"/>
                  <a:gd name="T122" fmla="*/ 48 w 48"/>
                  <a:gd name="T123" fmla="*/ 2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8" h="98">
                    <a:moveTo>
                      <a:pt x="48" y="23"/>
                    </a:moveTo>
                    <a:cubicBezTo>
                      <a:pt x="48" y="24"/>
                      <a:pt x="48" y="24"/>
                      <a:pt x="48" y="24"/>
                    </a:cubicBezTo>
                    <a:cubicBezTo>
                      <a:pt x="48" y="26"/>
                      <a:pt x="48" y="27"/>
                      <a:pt x="47" y="29"/>
                    </a:cubicBezTo>
                    <a:cubicBezTo>
                      <a:pt x="47" y="29"/>
                      <a:pt x="47" y="29"/>
                      <a:pt x="47" y="29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7" y="31"/>
                      <a:pt x="47" y="31"/>
                      <a:pt x="47" y="31"/>
                    </a:cubicBezTo>
                    <a:cubicBezTo>
                      <a:pt x="47" y="31"/>
                      <a:pt x="47" y="31"/>
                      <a:pt x="47" y="31"/>
                    </a:cubicBezTo>
                    <a:cubicBezTo>
                      <a:pt x="47" y="32"/>
                      <a:pt x="47" y="32"/>
                      <a:pt x="47" y="32"/>
                    </a:cubicBezTo>
                    <a:cubicBezTo>
                      <a:pt x="47" y="32"/>
                      <a:pt x="47" y="32"/>
                      <a:pt x="47" y="32"/>
                    </a:cubicBezTo>
                    <a:cubicBezTo>
                      <a:pt x="47" y="33"/>
                      <a:pt x="47" y="33"/>
                      <a:pt x="47" y="34"/>
                    </a:cubicBezTo>
                    <a:cubicBezTo>
                      <a:pt x="46" y="35"/>
                      <a:pt x="46" y="36"/>
                      <a:pt x="45" y="37"/>
                    </a:cubicBezTo>
                    <a:cubicBezTo>
                      <a:pt x="44" y="38"/>
                      <a:pt x="43" y="39"/>
                      <a:pt x="41" y="39"/>
                    </a:cubicBezTo>
                    <a:cubicBezTo>
                      <a:pt x="41" y="39"/>
                      <a:pt x="41" y="39"/>
                      <a:pt x="41" y="39"/>
                    </a:cubicBezTo>
                    <a:cubicBezTo>
                      <a:pt x="36" y="41"/>
                      <a:pt x="28" y="40"/>
                      <a:pt x="28" y="37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7"/>
                      <a:pt x="29" y="36"/>
                      <a:pt x="29" y="36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34"/>
                      <a:pt x="29" y="34"/>
                    </a:cubicBezTo>
                    <a:cubicBezTo>
                      <a:pt x="29" y="34"/>
                      <a:pt x="29" y="33"/>
                      <a:pt x="29" y="33"/>
                    </a:cubicBezTo>
                    <a:cubicBezTo>
                      <a:pt x="29" y="32"/>
                      <a:pt x="29" y="31"/>
                      <a:pt x="29" y="31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29" y="29"/>
                      <a:pt x="29" y="29"/>
                      <a:pt x="29" y="28"/>
                    </a:cubicBezTo>
                    <a:cubicBezTo>
                      <a:pt x="28" y="35"/>
                      <a:pt x="26" y="42"/>
                      <a:pt x="24" y="49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19" y="66"/>
                      <a:pt x="17" y="76"/>
                      <a:pt x="16" y="82"/>
                    </a:cubicBezTo>
                    <a:cubicBezTo>
                      <a:pt x="16" y="84"/>
                      <a:pt x="16" y="86"/>
                      <a:pt x="15" y="88"/>
                    </a:cubicBezTo>
                    <a:cubicBezTo>
                      <a:pt x="15" y="90"/>
                      <a:pt x="15" y="92"/>
                      <a:pt x="14" y="93"/>
                    </a:cubicBezTo>
                    <a:cubicBezTo>
                      <a:pt x="14" y="95"/>
                      <a:pt x="13" y="96"/>
                      <a:pt x="12" y="97"/>
                    </a:cubicBezTo>
                    <a:cubicBezTo>
                      <a:pt x="10" y="98"/>
                      <a:pt x="8" y="97"/>
                      <a:pt x="7" y="97"/>
                    </a:cubicBezTo>
                    <a:cubicBezTo>
                      <a:pt x="5" y="96"/>
                      <a:pt x="4" y="95"/>
                      <a:pt x="3" y="93"/>
                    </a:cubicBezTo>
                    <a:cubicBezTo>
                      <a:pt x="3" y="92"/>
                      <a:pt x="2" y="91"/>
                      <a:pt x="2" y="89"/>
                    </a:cubicBezTo>
                    <a:cubicBezTo>
                      <a:pt x="0" y="82"/>
                      <a:pt x="1" y="74"/>
                      <a:pt x="0" y="67"/>
                    </a:cubicBezTo>
                    <a:cubicBezTo>
                      <a:pt x="0" y="65"/>
                      <a:pt x="0" y="64"/>
                      <a:pt x="0" y="62"/>
                    </a:cubicBezTo>
                    <a:cubicBezTo>
                      <a:pt x="0" y="58"/>
                      <a:pt x="1" y="54"/>
                      <a:pt x="3" y="50"/>
                    </a:cubicBezTo>
                    <a:cubicBezTo>
                      <a:pt x="4" y="49"/>
                      <a:pt x="5" y="48"/>
                      <a:pt x="5" y="46"/>
                    </a:cubicBezTo>
                    <a:cubicBezTo>
                      <a:pt x="6" y="44"/>
                      <a:pt x="6" y="42"/>
                      <a:pt x="6" y="41"/>
                    </a:cubicBezTo>
                    <a:cubicBezTo>
                      <a:pt x="6" y="39"/>
                      <a:pt x="6" y="37"/>
                      <a:pt x="6" y="35"/>
                    </a:cubicBezTo>
                    <a:cubicBezTo>
                      <a:pt x="5" y="29"/>
                      <a:pt x="6" y="24"/>
                      <a:pt x="6" y="19"/>
                    </a:cubicBezTo>
                    <a:cubicBezTo>
                      <a:pt x="7" y="15"/>
                      <a:pt x="8" y="11"/>
                      <a:pt x="9" y="8"/>
                    </a:cubicBezTo>
                    <a:cubicBezTo>
                      <a:pt x="9" y="7"/>
                      <a:pt x="10" y="6"/>
                      <a:pt x="10" y="5"/>
                    </a:cubicBezTo>
                    <a:cubicBezTo>
                      <a:pt x="10" y="4"/>
                      <a:pt x="10" y="3"/>
                      <a:pt x="11" y="3"/>
                    </a:cubicBezTo>
                    <a:cubicBezTo>
                      <a:pt x="12" y="4"/>
                      <a:pt x="13" y="5"/>
                      <a:pt x="14" y="5"/>
                    </a:cubicBezTo>
                    <a:cubicBezTo>
                      <a:pt x="14" y="6"/>
                      <a:pt x="15" y="6"/>
                      <a:pt x="16" y="6"/>
                    </a:cubicBezTo>
                    <a:cubicBezTo>
                      <a:pt x="18" y="7"/>
                      <a:pt x="20" y="7"/>
                      <a:pt x="22" y="7"/>
                    </a:cubicBezTo>
                    <a:cubicBezTo>
                      <a:pt x="25" y="7"/>
                      <a:pt x="28" y="8"/>
                      <a:pt x="31" y="7"/>
                    </a:cubicBezTo>
                    <a:cubicBezTo>
                      <a:pt x="32" y="7"/>
                      <a:pt x="33" y="7"/>
                      <a:pt x="33" y="7"/>
                    </a:cubicBezTo>
                    <a:cubicBezTo>
                      <a:pt x="36" y="7"/>
                      <a:pt x="38" y="6"/>
                      <a:pt x="40" y="5"/>
                    </a:cubicBezTo>
                    <a:cubicBezTo>
                      <a:pt x="41" y="4"/>
                      <a:pt x="41" y="4"/>
                      <a:pt x="42" y="4"/>
                    </a:cubicBezTo>
                    <a:cubicBezTo>
                      <a:pt x="43" y="3"/>
                      <a:pt x="43" y="3"/>
                      <a:pt x="44" y="2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5" y="2"/>
                      <a:pt x="46" y="1"/>
                      <a:pt x="46" y="1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2"/>
                      <a:pt x="47" y="3"/>
                      <a:pt x="47" y="3"/>
                    </a:cubicBezTo>
                    <a:cubicBezTo>
                      <a:pt x="46" y="4"/>
                      <a:pt x="46" y="5"/>
                      <a:pt x="46" y="7"/>
                    </a:cubicBezTo>
                    <a:cubicBezTo>
                      <a:pt x="46" y="8"/>
                      <a:pt x="46" y="9"/>
                      <a:pt x="47" y="10"/>
                    </a:cubicBezTo>
                    <a:cubicBezTo>
                      <a:pt x="47" y="10"/>
                      <a:pt x="47" y="11"/>
                      <a:pt x="47" y="11"/>
                    </a:cubicBezTo>
                    <a:cubicBezTo>
                      <a:pt x="47" y="14"/>
                      <a:pt x="48" y="16"/>
                      <a:pt x="48" y="18"/>
                    </a:cubicBezTo>
                    <a:cubicBezTo>
                      <a:pt x="48" y="20"/>
                      <a:pt x="48" y="22"/>
                      <a:pt x="48" y="23"/>
                    </a:cubicBezTo>
                    <a:close/>
                  </a:path>
                </a:pathLst>
              </a:custGeom>
              <a:solidFill>
                <a:srgbClr val="846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2" name="Freeform 2852">
                <a:extLst>
                  <a:ext uri="{FF2B5EF4-FFF2-40B4-BE49-F238E27FC236}">
                    <a16:creationId xmlns:a16="http://schemas.microsoft.com/office/drawing/2014/main" xmlns="" id="{8A886E1C-5456-43DA-A5DF-BD9796BF25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16398" y="8162233"/>
                <a:ext cx="117160" cy="787792"/>
              </a:xfrm>
              <a:custGeom>
                <a:avLst/>
                <a:gdLst>
                  <a:gd name="T0" fmla="*/ 7 w 14"/>
                  <a:gd name="T1" fmla="*/ 91 h 94"/>
                  <a:gd name="T2" fmla="*/ 6 w 14"/>
                  <a:gd name="T3" fmla="*/ 87 h 94"/>
                  <a:gd name="T4" fmla="*/ 4 w 14"/>
                  <a:gd name="T5" fmla="*/ 65 h 94"/>
                  <a:gd name="T6" fmla="*/ 4 w 14"/>
                  <a:gd name="T7" fmla="*/ 60 h 94"/>
                  <a:gd name="T8" fmla="*/ 7 w 14"/>
                  <a:gd name="T9" fmla="*/ 48 h 94"/>
                  <a:gd name="T10" fmla="*/ 9 w 14"/>
                  <a:gd name="T11" fmla="*/ 44 h 94"/>
                  <a:gd name="T12" fmla="*/ 10 w 14"/>
                  <a:gd name="T13" fmla="*/ 38 h 94"/>
                  <a:gd name="T14" fmla="*/ 10 w 14"/>
                  <a:gd name="T15" fmla="*/ 33 h 94"/>
                  <a:gd name="T16" fmla="*/ 10 w 14"/>
                  <a:gd name="T17" fmla="*/ 16 h 94"/>
                  <a:gd name="T18" fmla="*/ 13 w 14"/>
                  <a:gd name="T19" fmla="*/ 6 h 94"/>
                  <a:gd name="T20" fmla="*/ 14 w 14"/>
                  <a:gd name="T21" fmla="*/ 3 h 94"/>
                  <a:gd name="T22" fmla="*/ 14 w 14"/>
                  <a:gd name="T23" fmla="*/ 3 h 94"/>
                  <a:gd name="T24" fmla="*/ 14 w 14"/>
                  <a:gd name="T25" fmla="*/ 2 h 94"/>
                  <a:gd name="T26" fmla="*/ 11 w 14"/>
                  <a:gd name="T27" fmla="*/ 0 h 94"/>
                  <a:gd name="T28" fmla="*/ 10 w 14"/>
                  <a:gd name="T29" fmla="*/ 2 h 94"/>
                  <a:gd name="T30" fmla="*/ 9 w 14"/>
                  <a:gd name="T31" fmla="*/ 5 h 94"/>
                  <a:gd name="T32" fmla="*/ 6 w 14"/>
                  <a:gd name="T33" fmla="*/ 16 h 94"/>
                  <a:gd name="T34" fmla="*/ 6 w 14"/>
                  <a:gd name="T35" fmla="*/ 32 h 94"/>
                  <a:gd name="T36" fmla="*/ 6 w 14"/>
                  <a:gd name="T37" fmla="*/ 38 h 94"/>
                  <a:gd name="T38" fmla="*/ 5 w 14"/>
                  <a:gd name="T39" fmla="*/ 43 h 94"/>
                  <a:gd name="T40" fmla="*/ 3 w 14"/>
                  <a:gd name="T41" fmla="*/ 47 h 94"/>
                  <a:gd name="T42" fmla="*/ 0 w 14"/>
                  <a:gd name="T43" fmla="*/ 59 h 94"/>
                  <a:gd name="T44" fmla="*/ 0 w 14"/>
                  <a:gd name="T45" fmla="*/ 64 h 94"/>
                  <a:gd name="T46" fmla="*/ 2 w 14"/>
                  <a:gd name="T47" fmla="*/ 86 h 94"/>
                  <a:gd name="T48" fmla="*/ 3 w 14"/>
                  <a:gd name="T49" fmla="*/ 90 h 94"/>
                  <a:gd name="T50" fmla="*/ 7 w 14"/>
                  <a:gd name="T51" fmla="*/ 94 h 94"/>
                  <a:gd name="T52" fmla="*/ 10 w 14"/>
                  <a:gd name="T53" fmla="*/ 94 h 94"/>
                  <a:gd name="T54" fmla="*/ 7 w 14"/>
                  <a:gd name="T55" fmla="*/ 91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4" h="94">
                    <a:moveTo>
                      <a:pt x="7" y="91"/>
                    </a:moveTo>
                    <a:cubicBezTo>
                      <a:pt x="7" y="90"/>
                      <a:pt x="6" y="88"/>
                      <a:pt x="6" y="87"/>
                    </a:cubicBezTo>
                    <a:cubicBezTo>
                      <a:pt x="4" y="80"/>
                      <a:pt x="5" y="72"/>
                      <a:pt x="4" y="65"/>
                    </a:cubicBezTo>
                    <a:cubicBezTo>
                      <a:pt x="4" y="63"/>
                      <a:pt x="4" y="62"/>
                      <a:pt x="4" y="60"/>
                    </a:cubicBezTo>
                    <a:cubicBezTo>
                      <a:pt x="4" y="56"/>
                      <a:pt x="5" y="52"/>
                      <a:pt x="7" y="48"/>
                    </a:cubicBezTo>
                    <a:cubicBezTo>
                      <a:pt x="8" y="47"/>
                      <a:pt x="9" y="45"/>
                      <a:pt x="9" y="44"/>
                    </a:cubicBezTo>
                    <a:cubicBezTo>
                      <a:pt x="10" y="42"/>
                      <a:pt x="10" y="40"/>
                      <a:pt x="10" y="38"/>
                    </a:cubicBezTo>
                    <a:cubicBezTo>
                      <a:pt x="10" y="36"/>
                      <a:pt x="10" y="35"/>
                      <a:pt x="10" y="33"/>
                    </a:cubicBezTo>
                    <a:cubicBezTo>
                      <a:pt x="10" y="27"/>
                      <a:pt x="10" y="22"/>
                      <a:pt x="10" y="16"/>
                    </a:cubicBezTo>
                    <a:cubicBezTo>
                      <a:pt x="11" y="13"/>
                      <a:pt x="12" y="9"/>
                      <a:pt x="13" y="6"/>
                    </a:cubicBezTo>
                    <a:cubicBezTo>
                      <a:pt x="13" y="5"/>
                      <a:pt x="14" y="4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3" y="2"/>
                      <a:pt x="12" y="1"/>
                      <a:pt x="11" y="0"/>
                    </a:cubicBezTo>
                    <a:cubicBezTo>
                      <a:pt x="10" y="0"/>
                      <a:pt x="10" y="1"/>
                      <a:pt x="10" y="2"/>
                    </a:cubicBezTo>
                    <a:cubicBezTo>
                      <a:pt x="10" y="3"/>
                      <a:pt x="9" y="4"/>
                      <a:pt x="9" y="5"/>
                    </a:cubicBezTo>
                    <a:cubicBezTo>
                      <a:pt x="8" y="8"/>
                      <a:pt x="7" y="12"/>
                      <a:pt x="6" y="16"/>
                    </a:cubicBezTo>
                    <a:cubicBezTo>
                      <a:pt x="6" y="21"/>
                      <a:pt x="5" y="26"/>
                      <a:pt x="6" y="32"/>
                    </a:cubicBezTo>
                    <a:cubicBezTo>
                      <a:pt x="6" y="34"/>
                      <a:pt x="6" y="36"/>
                      <a:pt x="6" y="38"/>
                    </a:cubicBezTo>
                    <a:cubicBezTo>
                      <a:pt x="6" y="39"/>
                      <a:pt x="6" y="41"/>
                      <a:pt x="5" y="43"/>
                    </a:cubicBezTo>
                    <a:cubicBezTo>
                      <a:pt x="5" y="45"/>
                      <a:pt x="4" y="46"/>
                      <a:pt x="3" y="47"/>
                    </a:cubicBezTo>
                    <a:cubicBezTo>
                      <a:pt x="1" y="51"/>
                      <a:pt x="0" y="55"/>
                      <a:pt x="0" y="59"/>
                    </a:cubicBezTo>
                    <a:cubicBezTo>
                      <a:pt x="0" y="61"/>
                      <a:pt x="0" y="62"/>
                      <a:pt x="0" y="64"/>
                    </a:cubicBezTo>
                    <a:cubicBezTo>
                      <a:pt x="1" y="71"/>
                      <a:pt x="0" y="79"/>
                      <a:pt x="2" y="86"/>
                    </a:cubicBezTo>
                    <a:cubicBezTo>
                      <a:pt x="2" y="88"/>
                      <a:pt x="3" y="89"/>
                      <a:pt x="3" y="90"/>
                    </a:cubicBezTo>
                    <a:cubicBezTo>
                      <a:pt x="4" y="92"/>
                      <a:pt x="5" y="93"/>
                      <a:pt x="7" y="94"/>
                    </a:cubicBezTo>
                    <a:cubicBezTo>
                      <a:pt x="8" y="94"/>
                      <a:pt x="9" y="94"/>
                      <a:pt x="10" y="94"/>
                    </a:cubicBezTo>
                    <a:cubicBezTo>
                      <a:pt x="9" y="94"/>
                      <a:pt x="8" y="92"/>
                      <a:pt x="7" y="91"/>
                    </a:cubicBezTo>
                    <a:close/>
                  </a:path>
                </a:pathLst>
              </a:custGeom>
              <a:solidFill>
                <a:srgbClr val="7A64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3" name="Freeform 2853">
                <a:extLst>
                  <a:ext uri="{FF2B5EF4-FFF2-40B4-BE49-F238E27FC236}">
                    <a16:creationId xmlns:a16="http://schemas.microsoft.com/office/drawing/2014/main" xmlns="" id="{1D91FEDC-47AE-402B-A0FD-2A0E5C81E4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77996" y="8137993"/>
                <a:ext cx="234317" cy="64639"/>
              </a:xfrm>
              <a:custGeom>
                <a:avLst/>
                <a:gdLst>
                  <a:gd name="T0" fmla="*/ 1 w 28"/>
                  <a:gd name="T1" fmla="*/ 7 h 8"/>
                  <a:gd name="T2" fmla="*/ 7 w 28"/>
                  <a:gd name="T3" fmla="*/ 8 h 8"/>
                  <a:gd name="T4" fmla="*/ 16 w 28"/>
                  <a:gd name="T5" fmla="*/ 8 h 8"/>
                  <a:gd name="T6" fmla="*/ 18 w 28"/>
                  <a:gd name="T7" fmla="*/ 8 h 8"/>
                  <a:gd name="T8" fmla="*/ 25 w 28"/>
                  <a:gd name="T9" fmla="*/ 6 h 8"/>
                  <a:gd name="T10" fmla="*/ 27 w 28"/>
                  <a:gd name="T11" fmla="*/ 5 h 8"/>
                  <a:gd name="T12" fmla="*/ 27 w 28"/>
                  <a:gd name="T13" fmla="*/ 4 h 8"/>
                  <a:gd name="T14" fmla="*/ 28 w 28"/>
                  <a:gd name="T15" fmla="*/ 3 h 8"/>
                  <a:gd name="T16" fmla="*/ 28 w 28"/>
                  <a:gd name="T17" fmla="*/ 2 h 8"/>
                  <a:gd name="T18" fmla="*/ 28 w 28"/>
                  <a:gd name="T19" fmla="*/ 1 h 8"/>
                  <a:gd name="T20" fmla="*/ 28 w 28"/>
                  <a:gd name="T21" fmla="*/ 0 h 8"/>
                  <a:gd name="T22" fmla="*/ 27 w 28"/>
                  <a:gd name="T23" fmla="*/ 1 h 8"/>
                  <a:gd name="T24" fmla="*/ 26 w 28"/>
                  <a:gd name="T25" fmla="*/ 2 h 8"/>
                  <a:gd name="T26" fmla="*/ 25 w 28"/>
                  <a:gd name="T27" fmla="*/ 2 h 8"/>
                  <a:gd name="T28" fmla="*/ 23 w 28"/>
                  <a:gd name="T29" fmla="*/ 4 h 8"/>
                  <a:gd name="T30" fmla="*/ 21 w 28"/>
                  <a:gd name="T31" fmla="*/ 5 h 8"/>
                  <a:gd name="T32" fmla="*/ 14 w 28"/>
                  <a:gd name="T33" fmla="*/ 7 h 8"/>
                  <a:gd name="T34" fmla="*/ 12 w 28"/>
                  <a:gd name="T35" fmla="*/ 7 h 8"/>
                  <a:gd name="T36" fmla="*/ 3 w 28"/>
                  <a:gd name="T37" fmla="*/ 7 h 8"/>
                  <a:gd name="T38" fmla="*/ 0 w 28"/>
                  <a:gd name="T39" fmla="*/ 7 h 8"/>
                  <a:gd name="T40" fmla="*/ 1 w 28"/>
                  <a:gd name="T41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" h="8">
                    <a:moveTo>
                      <a:pt x="1" y="7"/>
                    </a:moveTo>
                    <a:cubicBezTo>
                      <a:pt x="3" y="8"/>
                      <a:pt x="5" y="8"/>
                      <a:pt x="7" y="8"/>
                    </a:cubicBezTo>
                    <a:cubicBezTo>
                      <a:pt x="10" y="8"/>
                      <a:pt x="13" y="8"/>
                      <a:pt x="16" y="8"/>
                    </a:cubicBezTo>
                    <a:cubicBezTo>
                      <a:pt x="17" y="8"/>
                      <a:pt x="18" y="8"/>
                      <a:pt x="18" y="8"/>
                    </a:cubicBezTo>
                    <a:cubicBezTo>
                      <a:pt x="21" y="8"/>
                      <a:pt x="23" y="7"/>
                      <a:pt x="25" y="6"/>
                    </a:cubicBezTo>
                    <a:cubicBezTo>
                      <a:pt x="26" y="5"/>
                      <a:pt x="27" y="5"/>
                      <a:pt x="27" y="5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7" y="4"/>
                      <a:pt x="28" y="4"/>
                      <a:pt x="28" y="3"/>
                    </a:cubicBezTo>
                    <a:cubicBezTo>
                      <a:pt x="28" y="3"/>
                      <a:pt x="28" y="2"/>
                      <a:pt x="28" y="2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6" y="2"/>
                      <a:pt x="26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4" y="3"/>
                      <a:pt x="24" y="3"/>
                      <a:pt x="23" y="4"/>
                    </a:cubicBezTo>
                    <a:cubicBezTo>
                      <a:pt x="22" y="4"/>
                      <a:pt x="22" y="4"/>
                      <a:pt x="21" y="5"/>
                    </a:cubicBezTo>
                    <a:cubicBezTo>
                      <a:pt x="19" y="6"/>
                      <a:pt x="17" y="7"/>
                      <a:pt x="14" y="7"/>
                    </a:cubicBezTo>
                    <a:cubicBezTo>
                      <a:pt x="14" y="7"/>
                      <a:pt x="13" y="7"/>
                      <a:pt x="12" y="7"/>
                    </a:cubicBezTo>
                    <a:cubicBezTo>
                      <a:pt x="9" y="8"/>
                      <a:pt x="6" y="7"/>
                      <a:pt x="3" y="7"/>
                    </a:cubicBezTo>
                    <a:cubicBezTo>
                      <a:pt x="2" y="7"/>
                      <a:pt x="1" y="7"/>
                      <a:pt x="0" y="7"/>
                    </a:cubicBezTo>
                    <a:cubicBezTo>
                      <a:pt x="0" y="7"/>
                      <a:pt x="1" y="7"/>
                      <a:pt x="1" y="7"/>
                    </a:cubicBezTo>
                    <a:close/>
                  </a:path>
                </a:pathLst>
              </a:custGeom>
              <a:solidFill>
                <a:srgbClr val="2E29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4" name="Freeform 2854">
                <a:extLst>
                  <a:ext uri="{FF2B5EF4-FFF2-40B4-BE49-F238E27FC236}">
                    <a16:creationId xmlns:a16="http://schemas.microsoft.com/office/drawing/2014/main" xmlns="" id="{AF0A91FA-6DFC-4DE4-883A-C7A6F70C46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54756" y="8137993"/>
                <a:ext cx="165639" cy="654472"/>
              </a:xfrm>
              <a:custGeom>
                <a:avLst/>
                <a:gdLst>
                  <a:gd name="T0" fmla="*/ 20 w 20"/>
                  <a:gd name="T1" fmla="*/ 23 h 78"/>
                  <a:gd name="T2" fmla="*/ 20 w 20"/>
                  <a:gd name="T3" fmla="*/ 26 h 78"/>
                  <a:gd name="T4" fmla="*/ 19 w 20"/>
                  <a:gd name="T5" fmla="*/ 30 h 78"/>
                  <a:gd name="T6" fmla="*/ 19 w 20"/>
                  <a:gd name="T7" fmla="*/ 30 h 78"/>
                  <a:gd name="T8" fmla="*/ 19 w 20"/>
                  <a:gd name="T9" fmla="*/ 30 h 78"/>
                  <a:gd name="T10" fmla="*/ 19 w 20"/>
                  <a:gd name="T11" fmla="*/ 32 h 78"/>
                  <a:gd name="T12" fmla="*/ 19 w 20"/>
                  <a:gd name="T13" fmla="*/ 32 h 78"/>
                  <a:gd name="T14" fmla="*/ 18 w 20"/>
                  <a:gd name="T15" fmla="*/ 39 h 78"/>
                  <a:gd name="T16" fmla="*/ 15 w 20"/>
                  <a:gd name="T17" fmla="*/ 48 h 78"/>
                  <a:gd name="T18" fmla="*/ 14 w 20"/>
                  <a:gd name="T19" fmla="*/ 62 h 78"/>
                  <a:gd name="T20" fmla="*/ 14 w 20"/>
                  <a:gd name="T21" fmla="*/ 64 h 78"/>
                  <a:gd name="T22" fmla="*/ 14 w 20"/>
                  <a:gd name="T23" fmla="*/ 67 h 78"/>
                  <a:gd name="T24" fmla="*/ 14 w 20"/>
                  <a:gd name="T25" fmla="*/ 70 h 78"/>
                  <a:gd name="T26" fmla="*/ 15 w 20"/>
                  <a:gd name="T27" fmla="*/ 72 h 78"/>
                  <a:gd name="T28" fmla="*/ 15 w 20"/>
                  <a:gd name="T29" fmla="*/ 73 h 78"/>
                  <a:gd name="T30" fmla="*/ 15 w 20"/>
                  <a:gd name="T31" fmla="*/ 74 h 78"/>
                  <a:gd name="T32" fmla="*/ 14 w 20"/>
                  <a:gd name="T33" fmla="*/ 75 h 78"/>
                  <a:gd name="T34" fmla="*/ 6 w 20"/>
                  <a:gd name="T35" fmla="*/ 78 h 78"/>
                  <a:gd name="T36" fmla="*/ 4 w 20"/>
                  <a:gd name="T37" fmla="*/ 78 h 78"/>
                  <a:gd name="T38" fmla="*/ 2 w 20"/>
                  <a:gd name="T39" fmla="*/ 76 h 78"/>
                  <a:gd name="T40" fmla="*/ 2 w 20"/>
                  <a:gd name="T41" fmla="*/ 74 h 78"/>
                  <a:gd name="T42" fmla="*/ 3 w 20"/>
                  <a:gd name="T43" fmla="*/ 72 h 78"/>
                  <a:gd name="T44" fmla="*/ 2 w 20"/>
                  <a:gd name="T45" fmla="*/ 68 h 78"/>
                  <a:gd name="T46" fmla="*/ 2 w 20"/>
                  <a:gd name="T47" fmla="*/ 64 h 78"/>
                  <a:gd name="T48" fmla="*/ 0 w 20"/>
                  <a:gd name="T49" fmla="*/ 57 h 78"/>
                  <a:gd name="T50" fmla="*/ 0 w 20"/>
                  <a:gd name="T51" fmla="*/ 53 h 78"/>
                  <a:gd name="T52" fmla="*/ 1 w 20"/>
                  <a:gd name="T53" fmla="*/ 46 h 78"/>
                  <a:gd name="T54" fmla="*/ 1 w 20"/>
                  <a:gd name="T55" fmla="*/ 44 h 78"/>
                  <a:gd name="T56" fmla="*/ 1 w 20"/>
                  <a:gd name="T57" fmla="*/ 42 h 78"/>
                  <a:gd name="T58" fmla="*/ 0 w 20"/>
                  <a:gd name="T59" fmla="*/ 37 h 78"/>
                  <a:gd name="T60" fmla="*/ 0 w 20"/>
                  <a:gd name="T61" fmla="*/ 37 h 78"/>
                  <a:gd name="T62" fmla="*/ 1 w 20"/>
                  <a:gd name="T63" fmla="*/ 36 h 78"/>
                  <a:gd name="T64" fmla="*/ 1 w 20"/>
                  <a:gd name="T65" fmla="*/ 35 h 78"/>
                  <a:gd name="T66" fmla="*/ 1 w 20"/>
                  <a:gd name="T67" fmla="*/ 34 h 78"/>
                  <a:gd name="T68" fmla="*/ 1 w 20"/>
                  <a:gd name="T69" fmla="*/ 33 h 78"/>
                  <a:gd name="T70" fmla="*/ 1 w 20"/>
                  <a:gd name="T71" fmla="*/ 31 h 78"/>
                  <a:gd name="T72" fmla="*/ 1 w 20"/>
                  <a:gd name="T73" fmla="*/ 30 h 78"/>
                  <a:gd name="T74" fmla="*/ 1 w 20"/>
                  <a:gd name="T75" fmla="*/ 28 h 78"/>
                  <a:gd name="T76" fmla="*/ 1 w 20"/>
                  <a:gd name="T77" fmla="*/ 28 h 78"/>
                  <a:gd name="T78" fmla="*/ 1 w 20"/>
                  <a:gd name="T79" fmla="*/ 23 h 78"/>
                  <a:gd name="T80" fmla="*/ 2 w 20"/>
                  <a:gd name="T81" fmla="*/ 23 h 78"/>
                  <a:gd name="T82" fmla="*/ 4 w 20"/>
                  <a:gd name="T83" fmla="*/ 21 h 78"/>
                  <a:gd name="T84" fmla="*/ 5 w 20"/>
                  <a:gd name="T85" fmla="*/ 15 h 78"/>
                  <a:gd name="T86" fmla="*/ 4 w 20"/>
                  <a:gd name="T87" fmla="*/ 8 h 78"/>
                  <a:gd name="T88" fmla="*/ 5 w 20"/>
                  <a:gd name="T89" fmla="*/ 7 h 78"/>
                  <a:gd name="T90" fmla="*/ 5 w 20"/>
                  <a:gd name="T91" fmla="*/ 7 h 78"/>
                  <a:gd name="T92" fmla="*/ 12 w 20"/>
                  <a:gd name="T93" fmla="*/ 5 h 78"/>
                  <a:gd name="T94" fmla="*/ 14 w 20"/>
                  <a:gd name="T95" fmla="*/ 3 h 78"/>
                  <a:gd name="T96" fmla="*/ 16 w 20"/>
                  <a:gd name="T97" fmla="*/ 2 h 78"/>
                  <a:gd name="T98" fmla="*/ 17 w 20"/>
                  <a:gd name="T99" fmla="*/ 2 h 78"/>
                  <a:gd name="T100" fmla="*/ 18 w 20"/>
                  <a:gd name="T101" fmla="*/ 1 h 78"/>
                  <a:gd name="T102" fmla="*/ 19 w 20"/>
                  <a:gd name="T103" fmla="*/ 0 h 78"/>
                  <a:gd name="T104" fmla="*/ 19 w 20"/>
                  <a:gd name="T105" fmla="*/ 1 h 78"/>
                  <a:gd name="T106" fmla="*/ 19 w 20"/>
                  <a:gd name="T107" fmla="*/ 2 h 78"/>
                  <a:gd name="T108" fmla="*/ 20 w 20"/>
                  <a:gd name="T109" fmla="*/ 6 h 78"/>
                  <a:gd name="T110" fmla="*/ 20 w 20"/>
                  <a:gd name="T111" fmla="*/ 17 h 78"/>
                  <a:gd name="T112" fmla="*/ 20 w 20"/>
                  <a:gd name="T113" fmla="*/ 23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0" h="78">
                    <a:moveTo>
                      <a:pt x="20" y="23"/>
                    </a:moveTo>
                    <a:cubicBezTo>
                      <a:pt x="20" y="24"/>
                      <a:pt x="20" y="25"/>
                      <a:pt x="20" y="26"/>
                    </a:cubicBezTo>
                    <a:cubicBezTo>
                      <a:pt x="20" y="27"/>
                      <a:pt x="20" y="29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1"/>
                      <a:pt x="19" y="31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4"/>
                      <a:pt x="18" y="37"/>
                      <a:pt x="18" y="39"/>
                    </a:cubicBezTo>
                    <a:cubicBezTo>
                      <a:pt x="17" y="42"/>
                      <a:pt x="16" y="45"/>
                      <a:pt x="15" y="48"/>
                    </a:cubicBezTo>
                    <a:cubicBezTo>
                      <a:pt x="14" y="52"/>
                      <a:pt x="14" y="57"/>
                      <a:pt x="14" y="62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4" y="65"/>
                      <a:pt x="14" y="66"/>
                      <a:pt x="14" y="67"/>
                    </a:cubicBezTo>
                    <a:cubicBezTo>
                      <a:pt x="14" y="68"/>
                      <a:pt x="14" y="69"/>
                      <a:pt x="14" y="70"/>
                    </a:cubicBezTo>
                    <a:cubicBezTo>
                      <a:pt x="15" y="70"/>
                      <a:pt x="15" y="71"/>
                      <a:pt x="15" y="72"/>
                    </a:cubicBezTo>
                    <a:cubicBezTo>
                      <a:pt x="15" y="72"/>
                      <a:pt x="15" y="73"/>
                      <a:pt x="15" y="73"/>
                    </a:cubicBezTo>
                    <a:cubicBezTo>
                      <a:pt x="15" y="74"/>
                      <a:pt x="15" y="74"/>
                      <a:pt x="15" y="74"/>
                    </a:cubicBezTo>
                    <a:cubicBezTo>
                      <a:pt x="14" y="75"/>
                      <a:pt x="14" y="75"/>
                      <a:pt x="14" y="75"/>
                    </a:cubicBezTo>
                    <a:cubicBezTo>
                      <a:pt x="12" y="77"/>
                      <a:pt x="9" y="77"/>
                      <a:pt x="6" y="78"/>
                    </a:cubicBezTo>
                    <a:cubicBezTo>
                      <a:pt x="5" y="78"/>
                      <a:pt x="5" y="78"/>
                      <a:pt x="4" y="78"/>
                    </a:cubicBezTo>
                    <a:cubicBezTo>
                      <a:pt x="3" y="77"/>
                      <a:pt x="3" y="77"/>
                      <a:pt x="2" y="76"/>
                    </a:cubicBezTo>
                    <a:cubicBezTo>
                      <a:pt x="2" y="75"/>
                      <a:pt x="2" y="75"/>
                      <a:pt x="2" y="74"/>
                    </a:cubicBezTo>
                    <a:cubicBezTo>
                      <a:pt x="3" y="74"/>
                      <a:pt x="3" y="73"/>
                      <a:pt x="3" y="72"/>
                    </a:cubicBezTo>
                    <a:cubicBezTo>
                      <a:pt x="2" y="71"/>
                      <a:pt x="2" y="69"/>
                      <a:pt x="2" y="68"/>
                    </a:cubicBezTo>
                    <a:cubicBezTo>
                      <a:pt x="2" y="67"/>
                      <a:pt x="2" y="65"/>
                      <a:pt x="2" y="64"/>
                    </a:cubicBezTo>
                    <a:cubicBezTo>
                      <a:pt x="1" y="62"/>
                      <a:pt x="1" y="59"/>
                      <a:pt x="0" y="57"/>
                    </a:cubicBezTo>
                    <a:cubicBezTo>
                      <a:pt x="0" y="56"/>
                      <a:pt x="0" y="54"/>
                      <a:pt x="0" y="53"/>
                    </a:cubicBezTo>
                    <a:cubicBezTo>
                      <a:pt x="0" y="51"/>
                      <a:pt x="0" y="49"/>
                      <a:pt x="1" y="46"/>
                    </a:cubicBezTo>
                    <a:cubicBezTo>
                      <a:pt x="1" y="46"/>
                      <a:pt x="1" y="45"/>
                      <a:pt x="1" y="44"/>
                    </a:cubicBezTo>
                    <a:cubicBezTo>
                      <a:pt x="1" y="43"/>
                      <a:pt x="1" y="42"/>
                      <a:pt x="1" y="42"/>
                    </a:cubicBezTo>
                    <a:cubicBezTo>
                      <a:pt x="0" y="40"/>
                      <a:pt x="0" y="39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6"/>
                      <a:pt x="0" y="36"/>
                      <a:pt x="1" y="36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1" y="35"/>
                      <a:pt x="1" y="34"/>
                      <a:pt x="1" y="34"/>
                    </a:cubicBezTo>
                    <a:cubicBezTo>
                      <a:pt x="1" y="34"/>
                      <a:pt x="1" y="33"/>
                      <a:pt x="1" y="33"/>
                    </a:cubicBezTo>
                    <a:cubicBezTo>
                      <a:pt x="1" y="32"/>
                      <a:pt x="1" y="31"/>
                      <a:pt x="1" y="31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1" y="29"/>
                      <a:pt x="1" y="29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3" y="23"/>
                      <a:pt x="4" y="22"/>
                      <a:pt x="4" y="21"/>
                    </a:cubicBezTo>
                    <a:cubicBezTo>
                      <a:pt x="5" y="19"/>
                      <a:pt x="5" y="17"/>
                      <a:pt x="5" y="15"/>
                    </a:cubicBezTo>
                    <a:cubicBezTo>
                      <a:pt x="5" y="13"/>
                      <a:pt x="5" y="10"/>
                      <a:pt x="4" y="8"/>
                    </a:cubicBezTo>
                    <a:cubicBezTo>
                      <a:pt x="4" y="8"/>
                      <a:pt x="4" y="8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8" y="7"/>
                      <a:pt x="10" y="6"/>
                      <a:pt x="12" y="5"/>
                    </a:cubicBezTo>
                    <a:cubicBezTo>
                      <a:pt x="13" y="4"/>
                      <a:pt x="14" y="4"/>
                      <a:pt x="14" y="3"/>
                    </a:cubicBezTo>
                    <a:cubicBezTo>
                      <a:pt x="15" y="3"/>
                      <a:pt x="16" y="3"/>
                      <a:pt x="16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1"/>
                      <a:pt x="19" y="1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4"/>
                      <a:pt x="19" y="5"/>
                      <a:pt x="20" y="6"/>
                    </a:cubicBezTo>
                    <a:cubicBezTo>
                      <a:pt x="20" y="10"/>
                      <a:pt x="20" y="13"/>
                      <a:pt x="20" y="17"/>
                    </a:cubicBezTo>
                    <a:cubicBezTo>
                      <a:pt x="20" y="19"/>
                      <a:pt x="20" y="21"/>
                      <a:pt x="20" y="23"/>
                    </a:cubicBezTo>
                    <a:close/>
                  </a:path>
                </a:pathLst>
              </a:custGeom>
              <a:solidFill>
                <a:srgbClr val="7C6A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5" name="Freeform 2855">
                <a:extLst>
                  <a:ext uri="{FF2B5EF4-FFF2-40B4-BE49-F238E27FC236}">
                    <a16:creationId xmlns:a16="http://schemas.microsoft.com/office/drawing/2014/main" xmlns="" id="{86025224-9E4B-4D28-BC1C-8090EF6C14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43635" y="8137993"/>
                <a:ext cx="68680" cy="40400"/>
              </a:xfrm>
              <a:custGeom>
                <a:avLst/>
                <a:gdLst>
                  <a:gd name="T0" fmla="*/ 4 w 8"/>
                  <a:gd name="T1" fmla="*/ 4 h 5"/>
                  <a:gd name="T2" fmla="*/ 6 w 8"/>
                  <a:gd name="T3" fmla="*/ 2 h 5"/>
                  <a:gd name="T4" fmla="*/ 8 w 8"/>
                  <a:gd name="T5" fmla="*/ 1 h 5"/>
                  <a:gd name="T6" fmla="*/ 8 w 8"/>
                  <a:gd name="T7" fmla="*/ 1 h 5"/>
                  <a:gd name="T8" fmla="*/ 8 w 8"/>
                  <a:gd name="T9" fmla="*/ 0 h 5"/>
                  <a:gd name="T10" fmla="*/ 7 w 8"/>
                  <a:gd name="T11" fmla="*/ 1 h 5"/>
                  <a:gd name="T12" fmla="*/ 6 w 8"/>
                  <a:gd name="T13" fmla="*/ 2 h 5"/>
                  <a:gd name="T14" fmla="*/ 5 w 8"/>
                  <a:gd name="T15" fmla="*/ 2 h 5"/>
                  <a:gd name="T16" fmla="*/ 3 w 8"/>
                  <a:gd name="T17" fmla="*/ 3 h 5"/>
                  <a:gd name="T18" fmla="*/ 1 w 8"/>
                  <a:gd name="T19" fmla="*/ 5 h 5"/>
                  <a:gd name="T20" fmla="*/ 0 w 8"/>
                  <a:gd name="T21" fmla="*/ 5 h 5"/>
                  <a:gd name="T22" fmla="*/ 4 w 8"/>
                  <a:gd name="T2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5">
                    <a:moveTo>
                      <a:pt x="4" y="4"/>
                    </a:moveTo>
                    <a:cubicBezTo>
                      <a:pt x="5" y="3"/>
                      <a:pt x="5" y="3"/>
                      <a:pt x="6" y="2"/>
                    </a:cubicBezTo>
                    <a:cubicBezTo>
                      <a:pt x="7" y="2"/>
                      <a:pt x="7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7" y="1"/>
                    </a:cubicBezTo>
                    <a:cubicBezTo>
                      <a:pt x="7" y="1"/>
                      <a:pt x="7" y="1"/>
                      <a:pt x="6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3"/>
                      <a:pt x="4" y="3"/>
                      <a:pt x="3" y="3"/>
                    </a:cubicBezTo>
                    <a:cubicBezTo>
                      <a:pt x="3" y="4"/>
                      <a:pt x="2" y="4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" y="5"/>
                      <a:pt x="3" y="4"/>
                      <a:pt x="4" y="4"/>
                    </a:cubicBezTo>
                    <a:close/>
                  </a:path>
                </a:pathLst>
              </a:custGeom>
              <a:solidFill>
                <a:srgbClr val="2623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6" name="Freeform 2856">
                <a:extLst>
                  <a:ext uri="{FF2B5EF4-FFF2-40B4-BE49-F238E27FC236}">
                    <a16:creationId xmlns:a16="http://schemas.microsoft.com/office/drawing/2014/main" xmlns="" id="{838ADF51-DD5D-410A-A71B-F724966B95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54756" y="8319792"/>
                <a:ext cx="109080" cy="472676"/>
              </a:xfrm>
              <a:custGeom>
                <a:avLst/>
                <a:gdLst>
                  <a:gd name="T0" fmla="*/ 9 w 13"/>
                  <a:gd name="T1" fmla="*/ 55 h 56"/>
                  <a:gd name="T2" fmla="*/ 7 w 13"/>
                  <a:gd name="T3" fmla="*/ 55 h 56"/>
                  <a:gd name="T4" fmla="*/ 5 w 13"/>
                  <a:gd name="T5" fmla="*/ 53 h 56"/>
                  <a:gd name="T6" fmla="*/ 5 w 13"/>
                  <a:gd name="T7" fmla="*/ 51 h 56"/>
                  <a:gd name="T8" fmla="*/ 5 w 13"/>
                  <a:gd name="T9" fmla="*/ 49 h 56"/>
                  <a:gd name="T10" fmla="*/ 5 w 13"/>
                  <a:gd name="T11" fmla="*/ 45 h 56"/>
                  <a:gd name="T12" fmla="*/ 4 w 13"/>
                  <a:gd name="T13" fmla="*/ 41 h 56"/>
                  <a:gd name="T14" fmla="*/ 3 w 13"/>
                  <a:gd name="T15" fmla="*/ 34 h 56"/>
                  <a:gd name="T16" fmla="*/ 3 w 13"/>
                  <a:gd name="T17" fmla="*/ 30 h 56"/>
                  <a:gd name="T18" fmla="*/ 3 w 13"/>
                  <a:gd name="T19" fmla="*/ 23 h 56"/>
                  <a:gd name="T20" fmla="*/ 4 w 13"/>
                  <a:gd name="T21" fmla="*/ 21 h 56"/>
                  <a:gd name="T22" fmla="*/ 3 w 13"/>
                  <a:gd name="T23" fmla="*/ 18 h 56"/>
                  <a:gd name="T24" fmla="*/ 3 w 13"/>
                  <a:gd name="T25" fmla="*/ 14 h 56"/>
                  <a:gd name="T26" fmla="*/ 3 w 13"/>
                  <a:gd name="T27" fmla="*/ 14 h 56"/>
                  <a:gd name="T28" fmla="*/ 3 w 13"/>
                  <a:gd name="T29" fmla="*/ 13 h 56"/>
                  <a:gd name="T30" fmla="*/ 3 w 13"/>
                  <a:gd name="T31" fmla="*/ 12 h 56"/>
                  <a:gd name="T32" fmla="*/ 3 w 13"/>
                  <a:gd name="T33" fmla="*/ 11 h 56"/>
                  <a:gd name="T34" fmla="*/ 3 w 13"/>
                  <a:gd name="T35" fmla="*/ 10 h 56"/>
                  <a:gd name="T36" fmla="*/ 4 w 13"/>
                  <a:gd name="T37" fmla="*/ 8 h 56"/>
                  <a:gd name="T38" fmla="*/ 4 w 13"/>
                  <a:gd name="T39" fmla="*/ 6 h 56"/>
                  <a:gd name="T40" fmla="*/ 4 w 13"/>
                  <a:gd name="T41" fmla="*/ 5 h 56"/>
                  <a:gd name="T42" fmla="*/ 4 w 13"/>
                  <a:gd name="T43" fmla="*/ 5 h 56"/>
                  <a:gd name="T44" fmla="*/ 4 w 13"/>
                  <a:gd name="T45" fmla="*/ 0 h 56"/>
                  <a:gd name="T46" fmla="*/ 4 w 13"/>
                  <a:gd name="T47" fmla="*/ 0 h 56"/>
                  <a:gd name="T48" fmla="*/ 2 w 13"/>
                  <a:gd name="T49" fmla="*/ 1 h 56"/>
                  <a:gd name="T50" fmla="*/ 1 w 13"/>
                  <a:gd name="T51" fmla="*/ 1 h 56"/>
                  <a:gd name="T52" fmla="*/ 1 w 13"/>
                  <a:gd name="T53" fmla="*/ 6 h 56"/>
                  <a:gd name="T54" fmla="*/ 1 w 13"/>
                  <a:gd name="T55" fmla="*/ 6 h 56"/>
                  <a:gd name="T56" fmla="*/ 1 w 13"/>
                  <a:gd name="T57" fmla="*/ 8 h 56"/>
                  <a:gd name="T58" fmla="*/ 1 w 13"/>
                  <a:gd name="T59" fmla="*/ 9 h 56"/>
                  <a:gd name="T60" fmla="*/ 1 w 13"/>
                  <a:gd name="T61" fmla="*/ 11 h 56"/>
                  <a:gd name="T62" fmla="*/ 1 w 13"/>
                  <a:gd name="T63" fmla="*/ 12 h 56"/>
                  <a:gd name="T64" fmla="*/ 1 w 13"/>
                  <a:gd name="T65" fmla="*/ 13 h 56"/>
                  <a:gd name="T66" fmla="*/ 1 w 13"/>
                  <a:gd name="T67" fmla="*/ 14 h 56"/>
                  <a:gd name="T68" fmla="*/ 0 w 13"/>
                  <a:gd name="T69" fmla="*/ 15 h 56"/>
                  <a:gd name="T70" fmla="*/ 0 w 13"/>
                  <a:gd name="T71" fmla="*/ 15 h 56"/>
                  <a:gd name="T72" fmla="*/ 1 w 13"/>
                  <a:gd name="T73" fmla="*/ 20 h 56"/>
                  <a:gd name="T74" fmla="*/ 1 w 13"/>
                  <a:gd name="T75" fmla="*/ 22 h 56"/>
                  <a:gd name="T76" fmla="*/ 1 w 13"/>
                  <a:gd name="T77" fmla="*/ 24 h 56"/>
                  <a:gd name="T78" fmla="*/ 0 w 13"/>
                  <a:gd name="T79" fmla="*/ 31 h 56"/>
                  <a:gd name="T80" fmla="*/ 0 w 13"/>
                  <a:gd name="T81" fmla="*/ 35 h 56"/>
                  <a:gd name="T82" fmla="*/ 2 w 13"/>
                  <a:gd name="T83" fmla="*/ 42 h 56"/>
                  <a:gd name="T84" fmla="*/ 2 w 13"/>
                  <a:gd name="T85" fmla="*/ 46 h 56"/>
                  <a:gd name="T86" fmla="*/ 3 w 13"/>
                  <a:gd name="T87" fmla="*/ 50 h 56"/>
                  <a:gd name="T88" fmla="*/ 2 w 13"/>
                  <a:gd name="T89" fmla="*/ 52 h 56"/>
                  <a:gd name="T90" fmla="*/ 2 w 13"/>
                  <a:gd name="T91" fmla="*/ 54 h 56"/>
                  <a:gd name="T92" fmla="*/ 4 w 13"/>
                  <a:gd name="T93" fmla="*/ 56 h 56"/>
                  <a:gd name="T94" fmla="*/ 6 w 13"/>
                  <a:gd name="T95" fmla="*/ 56 h 56"/>
                  <a:gd name="T96" fmla="*/ 13 w 13"/>
                  <a:gd name="T97" fmla="*/ 54 h 56"/>
                  <a:gd name="T98" fmla="*/ 9 w 13"/>
                  <a:gd name="T99" fmla="*/ 5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3" h="56">
                    <a:moveTo>
                      <a:pt x="9" y="55"/>
                    </a:moveTo>
                    <a:cubicBezTo>
                      <a:pt x="8" y="55"/>
                      <a:pt x="7" y="55"/>
                      <a:pt x="7" y="55"/>
                    </a:cubicBezTo>
                    <a:cubicBezTo>
                      <a:pt x="6" y="54"/>
                      <a:pt x="6" y="54"/>
                      <a:pt x="5" y="53"/>
                    </a:cubicBezTo>
                    <a:cubicBezTo>
                      <a:pt x="5" y="52"/>
                      <a:pt x="5" y="52"/>
                      <a:pt x="5" y="51"/>
                    </a:cubicBezTo>
                    <a:cubicBezTo>
                      <a:pt x="5" y="50"/>
                      <a:pt x="5" y="50"/>
                      <a:pt x="5" y="49"/>
                    </a:cubicBezTo>
                    <a:cubicBezTo>
                      <a:pt x="5" y="48"/>
                      <a:pt x="5" y="46"/>
                      <a:pt x="5" y="45"/>
                    </a:cubicBezTo>
                    <a:cubicBezTo>
                      <a:pt x="5" y="44"/>
                      <a:pt x="5" y="42"/>
                      <a:pt x="4" y="41"/>
                    </a:cubicBezTo>
                    <a:cubicBezTo>
                      <a:pt x="4" y="39"/>
                      <a:pt x="4" y="36"/>
                      <a:pt x="3" y="34"/>
                    </a:cubicBezTo>
                    <a:cubicBezTo>
                      <a:pt x="3" y="32"/>
                      <a:pt x="3" y="31"/>
                      <a:pt x="3" y="30"/>
                    </a:cubicBezTo>
                    <a:cubicBezTo>
                      <a:pt x="3" y="28"/>
                      <a:pt x="3" y="26"/>
                      <a:pt x="3" y="23"/>
                    </a:cubicBezTo>
                    <a:cubicBezTo>
                      <a:pt x="4" y="23"/>
                      <a:pt x="4" y="22"/>
                      <a:pt x="4" y="21"/>
                    </a:cubicBezTo>
                    <a:cubicBezTo>
                      <a:pt x="4" y="20"/>
                      <a:pt x="3" y="19"/>
                      <a:pt x="3" y="18"/>
                    </a:cubicBezTo>
                    <a:cubicBezTo>
                      <a:pt x="3" y="17"/>
                      <a:pt x="3" y="16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3" y="11"/>
                      <a:pt x="3" y="11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9"/>
                      <a:pt x="4" y="8"/>
                      <a:pt x="4" y="8"/>
                    </a:cubicBezTo>
                    <a:cubicBezTo>
                      <a:pt x="4" y="7"/>
                      <a:pt x="4" y="7"/>
                      <a:pt x="4" y="6"/>
                    </a:cubicBezTo>
                    <a:cubicBezTo>
                      <a:pt x="4" y="6"/>
                      <a:pt x="4" y="6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7"/>
                      <a:pt x="1" y="7"/>
                      <a:pt x="1" y="8"/>
                    </a:cubicBezTo>
                    <a:cubicBezTo>
                      <a:pt x="1" y="8"/>
                      <a:pt x="1" y="8"/>
                      <a:pt x="1" y="9"/>
                    </a:cubicBezTo>
                    <a:cubicBezTo>
                      <a:pt x="1" y="9"/>
                      <a:pt x="1" y="10"/>
                      <a:pt x="1" y="11"/>
                    </a:cubicBezTo>
                    <a:cubicBezTo>
                      <a:pt x="1" y="11"/>
                      <a:pt x="1" y="12"/>
                      <a:pt x="1" y="12"/>
                    </a:cubicBezTo>
                    <a:cubicBezTo>
                      <a:pt x="1" y="12"/>
                      <a:pt x="1" y="13"/>
                      <a:pt x="1" y="1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7"/>
                      <a:pt x="0" y="18"/>
                      <a:pt x="1" y="20"/>
                    </a:cubicBezTo>
                    <a:cubicBezTo>
                      <a:pt x="1" y="20"/>
                      <a:pt x="1" y="21"/>
                      <a:pt x="1" y="22"/>
                    </a:cubicBezTo>
                    <a:cubicBezTo>
                      <a:pt x="1" y="23"/>
                      <a:pt x="1" y="24"/>
                      <a:pt x="1" y="24"/>
                    </a:cubicBezTo>
                    <a:cubicBezTo>
                      <a:pt x="0" y="27"/>
                      <a:pt x="0" y="29"/>
                      <a:pt x="0" y="31"/>
                    </a:cubicBezTo>
                    <a:cubicBezTo>
                      <a:pt x="0" y="32"/>
                      <a:pt x="0" y="34"/>
                      <a:pt x="0" y="35"/>
                    </a:cubicBezTo>
                    <a:cubicBezTo>
                      <a:pt x="1" y="37"/>
                      <a:pt x="1" y="40"/>
                      <a:pt x="2" y="42"/>
                    </a:cubicBezTo>
                    <a:cubicBezTo>
                      <a:pt x="2" y="43"/>
                      <a:pt x="2" y="45"/>
                      <a:pt x="2" y="46"/>
                    </a:cubicBezTo>
                    <a:cubicBezTo>
                      <a:pt x="2" y="47"/>
                      <a:pt x="2" y="49"/>
                      <a:pt x="3" y="50"/>
                    </a:cubicBezTo>
                    <a:cubicBezTo>
                      <a:pt x="3" y="51"/>
                      <a:pt x="3" y="52"/>
                      <a:pt x="2" y="52"/>
                    </a:cubicBezTo>
                    <a:cubicBezTo>
                      <a:pt x="2" y="53"/>
                      <a:pt x="2" y="53"/>
                      <a:pt x="2" y="54"/>
                    </a:cubicBezTo>
                    <a:cubicBezTo>
                      <a:pt x="3" y="55"/>
                      <a:pt x="3" y="55"/>
                      <a:pt x="4" y="56"/>
                    </a:cubicBezTo>
                    <a:cubicBezTo>
                      <a:pt x="5" y="56"/>
                      <a:pt x="5" y="56"/>
                      <a:pt x="6" y="56"/>
                    </a:cubicBezTo>
                    <a:cubicBezTo>
                      <a:pt x="8" y="56"/>
                      <a:pt x="11" y="55"/>
                      <a:pt x="13" y="54"/>
                    </a:cubicBezTo>
                    <a:cubicBezTo>
                      <a:pt x="11" y="54"/>
                      <a:pt x="10" y="55"/>
                      <a:pt x="9" y="55"/>
                    </a:cubicBezTo>
                    <a:close/>
                  </a:path>
                </a:pathLst>
              </a:custGeom>
              <a:solidFill>
                <a:srgbClr val="7262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7" name="Freeform 2857">
                <a:extLst>
                  <a:ext uri="{FF2B5EF4-FFF2-40B4-BE49-F238E27FC236}">
                    <a16:creationId xmlns:a16="http://schemas.microsoft.com/office/drawing/2014/main" xmlns="" id="{B7B86AE6-C5E7-4922-A37D-559E42FBA5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6999" y="7398684"/>
                <a:ext cx="258557" cy="234317"/>
              </a:xfrm>
              <a:custGeom>
                <a:avLst/>
                <a:gdLst>
                  <a:gd name="T0" fmla="*/ 30 w 31"/>
                  <a:gd name="T1" fmla="*/ 4 h 28"/>
                  <a:gd name="T2" fmla="*/ 30 w 31"/>
                  <a:gd name="T3" fmla="*/ 4 h 28"/>
                  <a:gd name="T4" fmla="*/ 28 w 31"/>
                  <a:gd name="T5" fmla="*/ 5 h 28"/>
                  <a:gd name="T6" fmla="*/ 25 w 31"/>
                  <a:gd name="T7" fmla="*/ 6 h 28"/>
                  <a:gd name="T8" fmla="*/ 23 w 31"/>
                  <a:gd name="T9" fmla="*/ 6 h 28"/>
                  <a:gd name="T10" fmla="*/ 20 w 31"/>
                  <a:gd name="T11" fmla="*/ 6 h 28"/>
                  <a:gd name="T12" fmla="*/ 17 w 31"/>
                  <a:gd name="T13" fmla="*/ 9 h 28"/>
                  <a:gd name="T14" fmla="*/ 16 w 31"/>
                  <a:gd name="T15" fmla="*/ 12 h 28"/>
                  <a:gd name="T16" fmla="*/ 16 w 31"/>
                  <a:gd name="T17" fmla="*/ 17 h 28"/>
                  <a:gd name="T18" fmla="*/ 17 w 31"/>
                  <a:gd name="T19" fmla="*/ 18 h 28"/>
                  <a:gd name="T20" fmla="*/ 16 w 31"/>
                  <a:gd name="T21" fmla="*/ 20 h 28"/>
                  <a:gd name="T22" fmla="*/ 15 w 31"/>
                  <a:gd name="T23" fmla="*/ 22 h 28"/>
                  <a:gd name="T24" fmla="*/ 16 w 31"/>
                  <a:gd name="T25" fmla="*/ 24 h 28"/>
                  <a:gd name="T26" fmla="*/ 16 w 31"/>
                  <a:gd name="T27" fmla="*/ 28 h 28"/>
                  <a:gd name="T28" fmla="*/ 14 w 31"/>
                  <a:gd name="T29" fmla="*/ 27 h 28"/>
                  <a:gd name="T30" fmla="*/ 14 w 31"/>
                  <a:gd name="T31" fmla="*/ 27 h 28"/>
                  <a:gd name="T32" fmla="*/ 14 w 31"/>
                  <a:gd name="T33" fmla="*/ 26 h 28"/>
                  <a:gd name="T34" fmla="*/ 13 w 31"/>
                  <a:gd name="T35" fmla="*/ 26 h 28"/>
                  <a:gd name="T36" fmla="*/ 8 w 31"/>
                  <a:gd name="T37" fmla="*/ 8 h 28"/>
                  <a:gd name="T38" fmla="*/ 9 w 31"/>
                  <a:gd name="T39" fmla="*/ 6 h 28"/>
                  <a:gd name="T40" fmla="*/ 9 w 31"/>
                  <a:gd name="T41" fmla="*/ 5 h 28"/>
                  <a:gd name="T42" fmla="*/ 15 w 31"/>
                  <a:gd name="T43" fmla="*/ 1 h 28"/>
                  <a:gd name="T44" fmla="*/ 20 w 31"/>
                  <a:gd name="T45" fmla="*/ 0 h 28"/>
                  <a:gd name="T46" fmla="*/ 26 w 31"/>
                  <a:gd name="T47" fmla="*/ 1 h 28"/>
                  <a:gd name="T48" fmla="*/ 29 w 31"/>
                  <a:gd name="T49" fmla="*/ 1 h 28"/>
                  <a:gd name="T50" fmla="*/ 30 w 31"/>
                  <a:gd name="T51" fmla="*/ 3 h 28"/>
                  <a:gd name="T52" fmla="*/ 31 w 31"/>
                  <a:gd name="T53" fmla="*/ 3 h 28"/>
                  <a:gd name="T54" fmla="*/ 31 w 31"/>
                  <a:gd name="T55" fmla="*/ 4 h 28"/>
                  <a:gd name="T56" fmla="*/ 30 w 31"/>
                  <a:gd name="T57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" h="28">
                    <a:moveTo>
                      <a:pt x="30" y="4"/>
                    </a:moveTo>
                    <a:cubicBezTo>
                      <a:pt x="30" y="4"/>
                      <a:pt x="30" y="4"/>
                      <a:pt x="30" y="4"/>
                    </a:cubicBezTo>
                    <a:cubicBezTo>
                      <a:pt x="29" y="5"/>
                      <a:pt x="29" y="5"/>
                      <a:pt x="28" y="5"/>
                    </a:cubicBezTo>
                    <a:cubicBezTo>
                      <a:pt x="27" y="5"/>
                      <a:pt x="26" y="6"/>
                      <a:pt x="25" y="6"/>
                    </a:cubicBezTo>
                    <a:cubicBezTo>
                      <a:pt x="24" y="6"/>
                      <a:pt x="23" y="6"/>
                      <a:pt x="23" y="6"/>
                    </a:cubicBezTo>
                    <a:cubicBezTo>
                      <a:pt x="22" y="6"/>
                      <a:pt x="21" y="6"/>
                      <a:pt x="20" y="6"/>
                    </a:cubicBezTo>
                    <a:cubicBezTo>
                      <a:pt x="19" y="6"/>
                      <a:pt x="18" y="8"/>
                      <a:pt x="17" y="9"/>
                    </a:cubicBezTo>
                    <a:cubicBezTo>
                      <a:pt x="16" y="10"/>
                      <a:pt x="16" y="11"/>
                      <a:pt x="16" y="12"/>
                    </a:cubicBezTo>
                    <a:cubicBezTo>
                      <a:pt x="16" y="13"/>
                      <a:pt x="16" y="15"/>
                      <a:pt x="16" y="17"/>
                    </a:cubicBezTo>
                    <a:cubicBezTo>
                      <a:pt x="16" y="17"/>
                      <a:pt x="17" y="18"/>
                      <a:pt x="17" y="18"/>
                    </a:cubicBezTo>
                    <a:cubicBezTo>
                      <a:pt x="16" y="19"/>
                      <a:pt x="16" y="19"/>
                      <a:pt x="16" y="20"/>
                    </a:cubicBezTo>
                    <a:cubicBezTo>
                      <a:pt x="16" y="20"/>
                      <a:pt x="15" y="21"/>
                      <a:pt x="15" y="22"/>
                    </a:cubicBezTo>
                    <a:cubicBezTo>
                      <a:pt x="15" y="22"/>
                      <a:pt x="15" y="23"/>
                      <a:pt x="16" y="24"/>
                    </a:cubicBezTo>
                    <a:cubicBezTo>
                      <a:pt x="16" y="25"/>
                      <a:pt x="16" y="27"/>
                      <a:pt x="16" y="28"/>
                    </a:cubicBezTo>
                    <a:cubicBezTo>
                      <a:pt x="16" y="28"/>
                      <a:pt x="15" y="27"/>
                      <a:pt x="14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0" y="16"/>
                      <a:pt x="7" y="13"/>
                      <a:pt x="8" y="8"/>
                    </a:cubicBezTo>
                    <a:cubicBezTo>
                      <a:pt x="8" y="7"/>
                      <a:pt x="9" y="7"/>
                      <a:pt x="9" y="6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11" y="3"/>
                      <a:pt x="13" y="2"/>
                      <a:pt x="15" y="1"/>
                    </a:cubicBezTo>
                    <a:cubicBezTo>
                      <a:pt x="17" y="1"/>
                      <a:pt x="19" y="0"/>
                      <a:pt x="20" y="0"/>
                    </a:cubicBezTo>
                    <a:cubicBezTo>
                      <a:pt x="22" y="0"/>
                      <a:pt x="24" y="0"/>
                      <a:pt x="26" y="1"/>
                    </a:cubicBezTo>
                    <a:cubicBezTo>
                      <a:pt x="27" y="1"/>
                      <a:pt x="28" y="1"/>
                      <a:pt x="29" y="1"/>
                    </a:cubicBezTo>
                    <a:cubicBezTo>
                      <a:pt x="30" y="1"/>
                      <a:pt x="30" y="2"/>
                      <a:pt x="30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4"/>
                      <a:pt x="31" y="4"/>
                      <a:pt x="31" y="4"/>
                    </a:cubicBezTo>
                    <a:lnTo>
                      <a:pt x="30" y="4"/>
                    </a:lnTo>
                    <a:close/>
                  </a:path>
                </a:pathLst>
              </a:custGeom>
              <a:solidFill>
                <a:srgbClr val="DF98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8" name="Freeform 2858">
                <a:extLst>
                  <a:ext uri="{FF2B5EF4-FFF2-40B4-BE49-F238E27FC236}">
                    <a16:creationId xmlns:a16="http://schemas.microsoft.com/office/drawing/2014/main" xmlns="" id="{8649FFCA-F4B7-4F25-B65D-8A51B9B3CF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5078" y="7334044"/>
                <a:ext cx="250477" cy="274717"/>
              </a:xfrm>
              <a:custGeom>
                <a:avLst/>
                <a:gdLst>
                  <a:gd name="T0" fmla="*/ 14 w 30"/>
                  <a:gd name="T1" fmla="*/ 26 h 33"/>
                  <a:gd name="T2" fmla="*/ 14 w 30"/>
                  <a:gd name="T3" fmla="*/ 24 h 33"/>
                  <a:gd name="T4" fmla="*/ 14 w 30"/>
                  <a:gd name="T5" fmla="*/ 19 h 33"/>
                  <a:gd name="T6" fmla="*/ 26 w 30"/>
                  <a:gd name="T7" fmla="*/ 11 h 33"/>
                  <a:gd name="T8" fmla="*/ 30 w 30"/>
                  <a:gd name="T9" fmla="*/ 12 h 33"/>
                  <a:gd name="T10" fmla="*/ 26 w 30"/>
                  <a:gd name="T11" fmla="*/ 5 h 33"/>
                  <a:gd name="T12" fmla="*/ 15 w 30"/>
                  <a:gd name="T13" fmla="*/ 0 h 33"/>
                  <a:gd name="T14" fmla="*/ 3 w 30"/>
                  <a:gd name="T15" fmla="*/ 5 h 33"/>
                  <a:gd name="T16" fmla="*/ 0 w 30"/>
                  <a:gd name="T17" fmla="*/ 17 h 33"/>
                  <a:gd name="T18" fmla="*/ 2 w 30"/>
                  <a:gd name="T19" fmla="*/ 25 h 33"/>
                  <a:gd name="T20" fmla="*/ 8 w 30"/>
                  <a:gd name="T21" fmla="*/ 32 h 33"/>
                  <a:gd name="T22" fmla="*/ 10 w 30"/>
                  <a:gd name="T23" fmla="*/ 33 h 33"/>
                  <a:gd name="T24" fmla="*/ 10 w 30"/>
                  <a:gd name="T25" fmla="*/ 32 h 33"/>
                  <a:gd name="T26" fmla="*/ 7 w 30"/>
                  <a:gd name="T27" fmla="*/ 26 h 33"/>
                  <a:gd name="T28" fmla="*/ 6 w 30"/>
                  <a:gd name="T29" fmla="*/ 24 h 33"/>
                  <a:gd name="T30" fmla="*/ 6 w 30"/>
                  <a:gd name="T31" fmla="*/ 21 h 33"/>
                  <a:gd name="T32" fmla="*/ 9 w 30"/>
                  <a:gd name="T33" fmla="*/ 21 h 33"/>
                  <a:gd name="T34" fmla="*/ 11 w 30"/>
                  <a:gd name="T35" fmla="*/ 23 h 33"/>
                  <a:gd name="T36" fmla="*/ 12 w 30"/>
                  <a:gd name="T37" fmla="*/ 26 h 33"/>
                  <a:gd name="T38" fmla="*/ 13 w 30"/>
                  <a:gd name="T39" fmla="*/ 27 h 33"/>
                  <a:gd name="T40" fmla="*/ 14 w 30"/>
                  <a:gd name="T41" fmla="*/ 2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0" h="33">
                    <a:moveTo>
                      <a:pt x="14" y="26"/>
                    </a:moveTo>
                    <a:cubicBezTo>
                      <a:pt x="14" y="26"/>
                      <a:pt x="14" y="25"/>
                      <a:pt x="14" y="24"/>
                    </a:cubicBezTo>
                    <a:cubicBezTo>
                      <a:pt x="14" y="22"/>
                      <a:pt x="14" y="21"/>
                      <a:pt x="14" y="19"/>
                    </a:cubicBezTo>
                    <a:cubicBezTo>
                      <a:pt x="14" y="15"/>
                      <a:pt x="18" y="12"/>
                      <a:pt x="26" y="11"/>
                    </a:cubicBezTo>
                    <a:cubicBezTo>
                      <a:pt x="28" y="11"/>
                      <a:pt x="29" y="12"/>
                      <a:pt x="30" y="12"/>
                    </a:cubicBezTo>
                    <a:cubicBezTo>
                      <a:pt x="29" y="9"/>
                      <a:pt x="28" y="7"/>
                      <a:pt x="26" y="5"/>
                    </a:cubicBezTo>
                    <a:cubicBezTo>
                      <a:pt x="23" y="2"/>
                      <a:pt x="19" y="0"/>
                      <a:pt x="15" y="0"/>
                    </a:cubicBezTo>
                    <a:cubicBezTo>
                      <a:pt x="10" y="0"/>
                      <a:pt x="6" y="2"/>
                      <a:pt x="3" y="5"/>
                    </a:cubicBezTo>
                    <a:cubicBezTo>
                      <a:pt x="0" y="8"/>
                      <a:pt x="0" y="13"/>
                      <a:pt x="0" y="17"/>
                    </a:cubicBezTo>
                    <a:cubicBezTo>
                      <a:pt x="0" y="20"/>
                      <a:pt x="1" y="22"/>
                      <a:pt x="2" y="25"/>
                    </a:cubicBezTo>
                    <a:cubicBezTo>
                      <a:pt x="3" y="28"/>
                      <a:pt x="6" y="30"/>
                      <a:pt x="8" y="32"/>
                    </a:cubicBezTo>
                    <a:cubicBezTo>
                      <a:pt x="9" y="33"/>
                      <a:pt x="10" y="33"/>
                      <a:pt x="10" y="33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0"/>
                      <a:pt x="9" y="28"/>
                      <a:pt x="7" y="26"/>
                    </a:cubicBezTo>
                    <a:cubicBezTo>
                      <a:pt x="7" y="26"/>
                      <a:pt x="6" y="25"/>
                      <a:pt x="6" y="24"/>
                    </a:cubicBezTo>
                    <a:cubicBezTo>
                      <a:pt x="6" y="24"/>
                      <a:pt x="6" y="22"/>
                      <a:pt x="6" y="21"/>
                    </a:cubicBezTo>
                    <a:cubicBezTo>
                      <a:pt x="7" y="20"/>
                      <a:pt x="8" y="20"/>
                      <a:pt x="9" y="21"/>
                    </a:cubicBezTo>
                    <a:cubicBezTo>
                      <a:pt x="10" y="21"/>
                      <a:pt x="10" y="22"/>
                      <a:pt x="11" y="23"/>
                    </a:cubicBezTo>
                    <a:cubicBezTo>
                      <a:pt x="11" y="24"/>
                      <a:pt x="12" y="25"/>
                      <a:pt x="12" y="26"/>
                    </a:cubicBezTo>
                    <a:cubicBezTo>
                      <a:pt x="12" y="27"/>
                      <a:pt x="12" y="27"/>
                      <a:pt x="13" y="27"/>
                    </a:cubicBezTo>
                    <a:cubicBezTo>
                      <a:pt x="14" y="27"/>
                      <a:pt x="14" y="27"/>
                      <a:pt x="14" y="26"/>
                    </a:cubicBezTo>
                    <a:close/>
                  </a:path>
                </a:pathLst>
              </a:custGeom>
              <a:solidFill>
                <a:srgbClr val="4F2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9" name="Freeform 2859">
                <a:extLst>
                  <a:ext uri="{FF2B5EF4-FFF2-40B4-BE49-F238E27FC236}">
                    <a16:creationId xmlns:a16="http://schemas.microsoft.com/office/drawing/2014/main" xmlns="" id="{8EEA24F8-EF74-4571-8FEB-89CCC21FD1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5078" y="7334044"/>
                <a:ext cx="210077" cy="258557"/>
              </a:xfrm>
              <a:custGeom>
                <a:avLst/>
                <a:gdLst>
                  <a:gd name="T0" fmla="*/ 17 w 25"/>
                  <a:gd name="T1" fmla="*/ 2 h 31"/>
                  <a:gd name="T2" fmla="*/ 22 w 25"/>
                  <a:gd name="T3" fmla="*/ 3 h 31"/>
                  <a:gd name="T4" fmla="*/ 24 w 25"/>
                  <a:gd name="T5" fmla="*/ 3 h 31"/>
                  <a:gd name="T6" fmla="*/ 25 w 25"/>
                  <a:gd name="T7" fmla="*/ 4 h 31"/>
                  <a:gd name="T8" fmla="*/ 15 w 25"/>
                  <a:gd name="T9" fmla="*/ 0 h 31"/>
                  <a:gd name="T10" fmla="*/ 3 w 25"/>
                  <a:gd name="T11" fmla="*/ 5 h 31"/>
                  <a:gd name="T12" fmla="*/ 0 w 25"/>
                  <a:gd name="T13" fmla="*/ 17 h 31"/>
                  <a:gd name="T14" fmla="*/ 2 w 25"/>
                  <a:gd name="T15" fmla="*/ 25 h 31"/>
                  <a:gd name="T16" fmla="*/ 7 w 25"/>
                  <a:gd name="T17" fmla="*/ 31 h 31"/>
                  <a:gd name="T18" fmla="*/ 6 w 25"/>
                  <a:gd name="T19" fmla="*/ 30 h 31"/>
                  <a:gd name="T20" fmla="*/ 5 w 25"/>
                  <a:gd name="T21" fmla="*/ 25 h 31"/>
                  <a:gd name="T22" fmla="*/ 3 w 25"/>
                  <a:gd name="T23" fmla="*/ 15 h 31"/>
                  <a:gd name="T24" fmla="*/ 13 w 25"/>
                  <a:gd name="T25" fmla="*/ 3 h 31"/>
                  <a:gd name="T26" fmla="*/ 17 w 25"/>
                  <a:gd name="T27" fmla="*/ 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" h="31">
                    <a:moveTo>
                      <a:pt x="17" y="2"/>
                    </a:moveTo>
                    <a:cubicBezTo>
                      <a:pt x="19" y="2"/>
                      <a:pt x="21" y="3"/>
                      <a:pt x="22" y="3"/>
                    </a:cubicBezTo>
                    <a:cubicBezTo>
                      <a:pt x="23" y="3"/>
                      <a:pt x="23" y="3"/>
                      <a:pt x="24" y="3"/>
                    </a:cubicBezTo>
                    <a:cubicBezTo>
                      <a:pt x="24" y="3"/>
                      <a:pt x="24" y="4"/>
                      <a:pt x="25" y="4"/>
                    </a:cubicBezTo>
                    <a:cubicBezTo>
                      <a:pt x="22" y="2"/>
                      <a:pt x="18" y="0"/>
                      <a:pt x="15" y="0"/>
                    </a:cubicBezTo>
                    <a:cubicBezTo>
                      <a:pt x="10" y="0"/>
                      <a:pt x="6" y="2"/>
                      <a:pt x="3" y="5"/>
                    </a:cubicBezTo>
                    <a:cubicBezTo>
                      <a:pt x="0" y="8"/>
                      <a:pt x="0" y="13"/>
                      <a:pt x="0" y="17"/>
                    </a:cubicBezTo>
                    <a:cubicBezTo>
                      <a:pt x="0" y="20"/>
                      <a:pt x="1" y="22"/>
                      <a:pt x="2" y="25"/>
                    </a:cubicBezTo>
                    <a:cubicBezTo>
                      <a:pt x="3" y="27"/>
                      <a:pt x="5" y="29"/>
                      <a:pt x="7" y="31"/>
                    </a:cubicBezTo>
                    <a:cubicBezTo>
                      <a:pt x="7" y="31"/>
                      <a:pt x="7" y="30"/>
                      <a:pt x="6" y="30"/>
                    </a:cubicBezTo>
                    <a:cubicBezTo>
                      <a:pt x="6" y="28"/>
                      <a:pt x="5" y="26"/>
                      <a:pt x="5" y="25"/>
                    </a:cubicBezTo>
                    <a:cubicBezTo>
                      <a:pt x="4" y="21"/>
                      <a:pt x="3" y="18"/>
                      <a:pt x="3" y="15"/>
                    </a:cubicBezTo>
                    <a:cubicBezTo>
                      <a:pt x="3" y="9"/>
                      <a:pt x="8" y="4"/>
                      <a:pt x="13" y="3"/>
                    </a:cubicBezTo>
                    <a:cubicBezTo>
                      <a:pt x="14" y="2"/>
                      <a:pt x="16" y="2"/>
                      <a:pt x="17" y="2"/>
                    </a:cubicBezTo>
                    <a:close/>
                  </a:path>
                </a:pathLst>
              </a:custGeom>
              <a:solidFill>
                <a:srgbClr val="422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0" name="Freeform 2860">
                <a:extLst>
                  <a:ext uri="{FF2B5EF4-FFF2-40B4-BE49-F238E27FC236}">
                    <a16:creationId xmlns:a16="http://schemas.microsoft.com/office/drawing/2014/main" xmlns="" id="{1E17A4B6-F155-4CCD-9F92-C3721B6778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45676" y="7641081"/>
                <a:ext cx="125240" cy="117160"/>
              </a:xfrm>
              <a:custGeom>
                <a:avLst/>
                <a:gdLst>
                  <a:gd name="T0" fmla="*/ 0 w 15"/>
                  <a:gd name="T1" fmla="*/ 1 h 14"/>
                  <a:gd name="T2" fmla="*/ 2 w 15"/>
                  <a:gd name="T3" fmla="*/ 0 h 14"/>
                  <a:gd name="T4" fmla="*/ 2 w 15"/>
                  <a:gd name="T5" fmla="*/ 1 h 14"/>
                  <a:gd name="T6" fmla="*/ 4 w 15"/>
                  <a:gd name="T7" fmla="*/ 2 h 14"/>
                  <a:gd name="T8" fmla="*/ 8 w 15"/>
                  <a:gd name="T9" fmla="*/ 4 h 14"/>
                  <a:gd name="T10" fmla="*/ 15 w 15"/>
                  <a:gd name="T11" fmla="*/ 6 h 14"/>
                  <a:gd name="T12" fmla="*/ 13 w 15"/>
                  <a:gd name="T13" fmla="*/ 14 h 14"/>
                  <a:gd name="T14" fmla="*/ 12 w 15"/>
                  <a:gd name="T15" fmla="*/ 14 h 14"/>
                  <a:gd name="T16" fmla="*/ 6 w 15"/>
                  <a:gd name="T17" fmla="*/ 8 h 14"/>
                  <a:gd name="T18" fmla="*/ 2 w 15"/>
                  <a:gd name="T19" fmla="*/ 4 h 14"/>
                  <a:gd name="T20" fmla="*/ 1 w 15"/>
                  <a:gd name="T21" fmla="*/ 3 h 14"/>
                  <a:gd name="T22" fmla="*/ 0 w 15"/>
                  <a:gd name="T23" fmla="*/ 2 h 14"/>
                  <a:gd name="T24" fmla="*/ 0 w 15"/>
                  <a:gd name="T25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0" y="1"/>
                    </a:move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3" y="2"/>
                      <a:pt x="4" y="2"/>
                    </a:cubicBezTo>
                    <a:cubicBezTo>
                      <a:pt x="5" y="3"/>
                      <a:pt x="7" y="3"/>
                      <a:pt x="8" y="4"/>
                    </a:cubicBezTo>
                    <a:cubicBezTo>
                      <a:pt x="10" y="4"/>
                      <a:pt x="13" y="5"/>
                      <a:pt x="15" y="6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0" y="12"/>
                      <a:pt x="8" y="10"/>
                      <a:pt x="6" y="8"/>
                    </a:cubicBezTo>
                    <a:cubicBezTo>
                      <a:pt x="5" y="6"/>
                      <a:pt x="4" y="5"/>
                      <a:pt x="2" y="4"/>
                    </a:cubicBezTo>
                    <a:cubicBezTo>
                      <a:pt x="2" y="4"/>
                      <a:pt x="1" y="3"/>
                      <a:pt x="1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1" name="Freeform 2861">
                <a:extLst>
                  <a:ext uri="{FF2B5EF4-FFF2-40B4-BE49-F238E27FC236}">
                    <a16:creationId xmlns:a16="http://schemas.microsoft.com/office/drawing/2014/main" xmlns="" id="{E99FDF36-104F-4753-B8E5-D6E1BFB4FE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78996" y="7750158"/>
                <a:ext cx="72719" cy="343397"/>
              </a:xfrm>
              <a:custGeom>
                <a:avLst/>
                <a:gdLst>
                  <a:gd name="T0" fmla="*/ 0 w 18"/>
                  <a:gd name="T1" fmla="*/ 0 h 85"/>
                  <a:gd name="T2" fmla="*/ 0 w 18"/>
                  <a:gd name="T3" fmla="*/ 69 h 85"/>
                  <a:gd name="T4" fmla="*/ 12 w 18"/>
                  <a:gd name="T5" fmla="*/ 85 h 85"/>
                  <a:gd name="T6" fmla="*/ 14 w 18"/>
                  <a:gd name="T7" fmla="*/ 85 h 85"/>
                  <a:gd name="T8" fmla="*/ 18 w 18"/>
                  <a:gd name="T9" fmla="*/ 63 h 85"/>
                  <a:gd name="T10" fmla="*/ 6 w 18"/>
                  <a:gd name="T11" fmla="*/ 0 h 85"/>
                  <a:gd name="T12" fmla="*/ 0 w 18"/>
                  <a:gd name="T13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85">
                    <a:moveTo>
                      <a:pt x="0" y="0"/>
                    </a:moveTo>
                    <a:lnTo>
                      <a:pt x="0" y="69"/>
                    </a:lnTo>
                    <a:lnTo>
                      <a:pt x="12" y="85"/>
                    </a:lnTo>
                    <a:lnTo>
                      <a:pt x="14" y="85"/>
                    </a:lnTo>
                    <a:lnTo>
                      <a:pt x="18" y="63"/>
                    </a:lnTo>
                    <a:lnTo>
                      <a:pt x="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0C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2" name="Freeform 2862">
                <a:extLst>
                  <a:ext uri="{FF2B5EF4-FFF2-40B4-BE49-F238E27FC236}">
                    <a16:creationId xmlns:a16="http://schemas.microsoft.com/office/drawing/2014/main" xmlns="" id="{657A882E-9395-4088-BB08-988D626C18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78996" y="7742078"/>
                <a:ext cx="84840" cy="351477"/>
              </a:xfrm>
              <a:custGeom>
                <a:avLst/>
                <a:gdLst>
                  <a:gd name="T0" fmla="*/ 0 w 21"/>
                  <a:gd name="T1" fmla="*/ 2 h 87"/>
                  <a:gd name="T2" fmla="*/ 2 w 21"/>
                  <a:gd name="T3" fmla="*/ 71 h 87"/>
                  <a:gd name="T4" fmla="*/ 14 w 21"/>
                  <a:gd name="T5" fmla="*/ 87 h 87"/>
                  <a:gd name="T6" fmla="*/ 21 w 21"/>
                  <a:gd name="T7" fmla="*/ 65 h 87"/>
                  <a:gd name="T8" fmla="*/ 8 w 21"/>
                  <a:gd name="T9" fmla="*/ 0 h 87"/>
                  <a:gd name="T10" fmla="*/ 0 w 21"/>
                  <a:gd name="T11" fmla="*/ 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87">
                    <a:moveTo>
                      <a:pt x="0" y="2"/>
                    </a:moveTo>
                    <a:lnTo>
                      <a:pt x="2" y="71"/>
                    </a:lnTo>
                    <a:lnTo>
                      <a:pt x="14" y="87"/>
                    </a:lnTo>
                    <a:lnTo>
                      <a:pt x="21" y="65"/>
                    </a:lnTo>
                    <a:lnTo>
                      <a:pt x="8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4D13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3" name="Freeform 2863">
                <a:extLst>
                  <a:ext uri="{FF2B5EF4-FFF2-40B4-BE49-F238E27FC236}">
                    <a16:creationId xmlns:a16="http://schemas.microsoft.com/office/drawing/2014/main" xmlns="" id="{630A4241-B7D6-41FC-A736-9E659D6476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4478" y="7641081"/>
                <a:ext cx="238358" cy="597913"/>
              </a:xfrm>
              <a:custGeom>
                <a:avLst/>
                <a:gdLst>
                  <a:gd name="T0" fmla="*/ 0 w 28"/>
                  <a:gd name="T1" fmla="*/ 13 h 71"/>
                  <a:gd name="T2" fmla="*/ 2 w 28"/>
                  <a:gd name="T3" fmla="*/ 20 h 71"/>
                  <a:gd name="T4" fmla="*/ 3 w 28"/>
                  <a:gd name="T5" fmla="*/ 27 h 71"/>
                  <a:gd name="T6" fmla="*/ 3 w 28"/>
                  <a:gd name="T7" fmla="*/ 29 h 71"/>
                  <a:gd name="T8" fmla="*/ 4 w 28"/>
                  <a:gd name="T9" fmla="*/ 36 h 71"/>
                  <a:gd name="T10" fmla="*/ 5 w 28"/>
                  <a:gd name="T11" fmla="*/ 39 h 71"/>
                  <a:gd name="T12" fmla="*/ 6 w 28"/>
                  <a:gd name="T13" fmla="*/ 47 h 71"/>
                  <a:gd name="T14" fmla="*/ 7 w 28"/>
                  <a:gd name="T15" fmla="*/ 55 h 71"/>
                  <a:gd name="T16" fmla="*/ 7 w 28"/>
                  <a:gd name="T17" fmla="*/ 56 h 71"/>
                  <a:gd name="T18" fmla="*/ 7 w 28"/>
                  <a:gd name="T19" fmla="*/ 60 h 71"/>
                  <a:gd name="T20" fmla="*/ 6 w 28"/>
                  <a:gd name="T21" fmla="*/ 62 h 71"/>
                  <a:gd name="T22" fmla="*/ 6 w 28"/>
                  <a:gd name="T23" fmla="*/ 65 h 71"/>
                  <a:gd name="T24" fmla="*/ 8 w 28"/>
                  <a:gd name="T25" fmla="*/ 67 h 71"/>
                  <a:gd name="T26" fmla="*/ 11 w 28"/>
                  <a:gd name="T27" fmla="*/ 70 h 71"/>
                  <a:gd name="T28" fmla="*/ 14 w 28"/>
                  <a:gd name="T29" fmla="*/ 71 h 71"/>
                  <a:gd name="T30" fmla="*/ 18 w 28"/>
                  <a:gd name="T31" fmla="*/ 71 h 71"/>
                  <a:gd name="T32" fmla="*/ 23 w 28"/>
                  <a:gd name="T33" fmla="*/ 70 h 71"/>
                  <a:gd name="T34" fmla="*/ 26 w 28"/>
                  <a:gd name="T35" fmla="*/ 69 h 71"/>
                  <a:gd name="T36" fmla="*/ 27 w 28"/>
                  <a:gd name="T37" fmla="*/ 68 h 71"/>
                  <a:gd name="T38" fmla="*/ 27 w 28"/>
                  <a:gd name="T39" fmla="*/ 63 h 71"/>
                  <a:gd name="T40" fmla="*/ 27 w 28"/>
                  <a:gd name="T41" fmla="*/ 55 h 71"/>
                  <a:gd name="T42" fmla="*/ 27 w 28"/>
                  <a:gd name="T43" fmla="*/ 47 h 71"/>
                  <a:gd name="T44" fmla="*/ 27 w 28"/>
                  <a:gd name="T45" fmla="*/ 44 h 71"/>
                  <a:gd name="T46" fmla="*/ 27 w 28"/>
                  <a:gd name="T47" fmla="*/ 34 h 71"/>
                  <a:gd name="T48" fmla="*/ 26 w 28"/>
                  <a:gd name="T49" fmla="*/ 31 h 71"/>
                  <a:gd name="T50" fmla="*/ 26 w 28"/>
                  <a:gd name="T51" fmla="*/ 26 h 71"/>
                  <a:gd name="T52" fmla="*/ 18 w 28"/>
                  <a:gd name="T53" fmla="*/ 6 h 71"/>
                  <a:gd name="T54" fmla="*/ 16 w 28"/>
                  <a:gd name="T55" fmla="*/ 4 h 71"/>
                  <a:gd name="T56" fmla="*/ 15 w 28"/>
                  <a:gd name="T57" fmla="*/ 2 h 71"/>
                  <a:gd name="T58" fmla="*/ 15 w 28"/>
                  <a:gd name="T59" fmla="*/ 0 h 71"/>
                  <a:gd name="T60" fmla="*/ 12 w 28"/>
                  <a:gd name="T61" fmla="*/ 1 h 71"/>
                  <a:gd name="T62" fmla="*/ 10 w 28"/>
                  <a:gd name="T63" fmla="*/ 2 h 71"/>
                  <a:gd name="T64" fmla="*/ 7 w 28"/>
                  <a:gd name="T65" fmla="*/ 3 h 71"/>
                  <a:gd name="T66" fmla="*/ 3 w 28"/>
                  <a:gd name="T67" fmla="*/ 6 h 71"/>
                  <a:gd name="T68" fmla="*/ 1 w 28"/>
                  <a:gd name="T69" fmla="*/ 7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8" h="71">
                    <a:moveTo>
                      <a:pt x="0" y="11"/>
                    </a:moveTo>
                    <a:cubicBezTo>
                      <a:pt x="0" y="12"/>
                      <a:pt x="0" y="12"/>
                      <a:pt x="0" y="13"/>
                    </a:cubicBezTo>
                    <a:cubicBezTo>
                      <a:pt x="0" y="14"/>
                      <a:pt x="1" y="15"/>
                      <a:pt x="1" y="15"/>
                    </a:cubicBezTo>
                    <a:cubicBezTo>
                      <a:pt x="1" y="17"/>
                      <a:pt x="2" y="18"/>
                      <a:pt x="2" y="20"/>
                    </a:cubicBezTo>
                    <a:cubicBezTo>
                      <a:pt x="3" y="21"/>
                      <a:pt x="2" y="23"/>
                      <a:pt x="2" y="25"/>
                    </a:cubicBezTo>
                    <a:cubicBezTo>
                      <a:pt x="2" y="25"/>
                      <a:pt x="2" y="26"/>
                      <a:pt x="3" y="27"/>
                    </a:cubicBezTo>
                    <a:cubicBezTo>
                      <a:pt x="3" y="27"/>
                      <a:pt x="3" y="28"/>
                      <a:pt x="3" y="28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31"/>
                      <a:pt x="3" y="33"/>
                      <a:pt x="4" y="35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4" y="36"/>
                      <a:pt x="4" y="37"/>
                      <a:pt x="4" y="37"/>
                    </a:cubicBezTo>
                    <a:cubicBezTo>
                      <a:pt x="4" y="38"/>
                      <a:pt x="5" y="38"/>
                      <a:pt x="5" y="39"/>
                    </a:cubicBezTo>
                    <a:cubicBezTo>
                      <a:pt x="5" y="41"/>
                      <a:pt x="6" y="43"/>
                      <a:pt x="6" y="45"/>
                    </a:cubicBezTo>
                    <a:cubicBezTo>
                      <a:pt x="6" y="46"/>
                      <a:pt x="6" y="46"/>
                      <a:pt x="6" y="47"/>
                    </a:cubicBezTo>
                    <a:cubicBezTo>
                      <a:pt x="6" y="48"/>
                      <a:pt x="6" y="49"/>
                      <a:pt x="6" y="50"/>
                    </a:cubicBezTo>
                    <a:cubicBezTo>
                      <a:pt x="7" y="52"/>
                      <a:pt x="7" y="53"/>
                      <a:pt x="7" y="55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7" y="57"/>
                      <a:pt x="7" y="58"/>
                      <a:pt x="7" y="58"/>
                    </a:cubicBezTo>
                    <a:cubicBezTo>
                      <a:pt x="7" y="59"/>
                      <a:pt x="7" y="60"/>
                      <a:pt x="7" y="60"/>
                    </a:cubicBezTo>
                    <a:cubicBezTo>
                      <a:pt x="7" y="61"/>
                      <a:pt x="7" y="61"/>
                      <a:pt x="7" y="61"/>
                    </a:cubicBezTo>
                    <a:cubicBezTo>
                      <a:pt x="7" y="61"/>
                      <a:pt x="6" y="62"/>
                      <a:pt x="6" y="62"/>
                    </a:cubicBezTo>
                    <a:cubicBezTo>
                      <a:pt x="6" y="63"/>
                      <a:pt x="6" y="64"/>
                      <a:pt x="6" y="64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6"/>
                      <a:pt x="6" y="66"/>
                      <a:pt x="6" y="66"/>
                    </a:cubicBezTo>
                    <a:cubicBezTo>
                      <a:pt x="7" y="66"/>
                      <a:pt x="7" y="67"/>
                      <a:pt x="8" y="67"/>
                    </a:cubicBezTo>
                    <a:cubicBezTo>
                      <a:pt x="9" y="68"/>
                      <a:pt x="10" y="69"/>
                      <a:pt x="11" y="70"/>
                    </a:cubicBezTo>
                    <a:cubicBezTo>
                      <a:pt x="11" y="70"/>
                      <a:pt x="11" y="70"/>
                      <a:pt x="11" y="70"/>
                    </a:cubicBezTo>
                    <a:cubicBezTo>
                      <a:pt x="12" y="70"/>
                      <a:pt x="12" y="70"/>
                      <a:pt x="13" y="70"/>
                    </a:cubicBezTo>
                    <a:cubicBezTo>
                      <a:pt x="14" y="71"/>
                      <a:pt x="14" y="71"/>
                      <a:pt x="14" y="71"/>
                    </a:cubicBezTo>
                    <a:cubicBezTo>
                      <a:pt x="15" y="71"/>
                      <a:pt x="16" y="71"/>
                      <a:pt x="17" y="71"/>
                    </a:cubicBezTo>
                    <a:cubicBezTo>
                      <a:pt x="18" y="71"/>
                      <a:pt x="18" y="71"/>
                      <a:pt x="18" y="71"/>
                    </a:cubicBezTo>
                    <a:cubicBezTo>
                      <a:pt x="19" y="71"/>
                      <a:pt x="19" y="71"/>
                      <a:pt x="20" y="71"/>
                    </a:cubicBezTo>
                    <a:cubicBezTo>
                      <a:pt x="21" y="71"/>
                      <a:pt x="22" y="70"/>
                      <a:pt x="23" y="70"/>
                    </a:cubicBezTo>
                    <a:cubicBezTo>
                      <a:pt x="23" y="70"/>
                      <a:pt x="24" y="70"/>
                      <a:pt x="25" y="70"/>
                    </a:cubicBezTo>
                    <a:cubicBezTo>
                      <a:pt x="25" y="70"/>
                      <a:pt x="26" y="69"/>
                      <a:pt x="26" y="69"/>
                    </a:cubicBezTo>
                    <a:cubicBezTo>
                      <a:pt x="26" y="69"/>
                      <a:pt x="27" y="69"/>
                      <a:pt x="27" y="69"/>
                    </a:cubicBezTo>
                    <a:cubicBezTo>
                      <a:pt x="27" y="68"/>
                      <a:pt x="27" y="68"/>
                      <a:pt x="27" y="68"/>
                    </a:cubicBezTo>
                    <a:cubicBezTo>
                      <a:pt x="28" y="67"/>
                      <a:pt x="28" y="65"/>
                      <a:pt x="27" y="64"/>
                    </a:cubicBezTo>
                    <a:cubicBezTo>
                      <a:pt x="27" y="64"/>
                      <a:pt x="27" y="63"/>
                      <a:pt x="27" y="63"/>
                    </a:cubicBezTo>
                    <a:cubicBezTo>
                      <a:pt x="27" y="62"/>
                      <a:pt x="27" y="62"/>
                      <a:pt x="27" y="62"/>
                    </a:cubicBezTo>
                    <a:cubicBezTo>
                      <a:pt x="27" y="61"/>
                      <a:pt x="27" y="58"/>
                      <a:pt x="27" y="55"/>
                    </a:cubicBezTo>
                    <a:cubicBezTo>
                      <a:pt x="27" y="53"/>
                      <a:pt x="27" y="53"/>
                      <a:pt x="27" y="53"/>
                    </a:cubicBezTo>
                    <a:cubicBezTo>
                      <a:pt x="27" y="50"/>
                      <a:pt x="27" y="47"/>
                      <a:pt x="27" y="47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27" y="45"/>
                      <a:pt x="27" y="44"/>
                      <a:pt x="27" y="44"/>
                    </a:cubicBezTo>
                    <a:cubicBezTo>
                      <a:pt x="27" y="41"/>
                      <a:pt x="27" y="38"/>
                      <a:pt x="27" y="36"/>
                    </a:cubicBezTo>
                    <a:cubicBezTo>
                      <a:pt x="27" y="35"/>
                      <a:pt x="27" y="35"/>
                      <a:pt x="27" y="34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3"/>
                      <a:pt x="26" y="32"/>
                      <a:pt x="26" y="31"/>
                    </a:cubicBezTo>
                    <a:cubicBezTo>
                      <a:pt x="26" y="30"/>
                      <a:pt x="26" y="28"/>
                      <a:pt x="26" y="27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4" y="19"/>
                      <a:pt x="20" y="11"/>
                      <a:pt x="18" y="6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3"/>
                      <a:pt x="15" y="3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0"/>
                      <a:pt x="15" y="0"/>
                    </a:cubicBezTo>
                    <a:cubicBezTo>
                      <a:pt x="15" y="0"/>
                      <a:pt x="14" y="0"/>
                      <a:pt x="13" y="1"/>
                    </a:cubicBezTo>
                    <a:cubicBezTo>
                      <a:pt x="13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2"/>
                      <a:pt x="11" y="2"/>
                      <a:pt x="10" y="2"/>
                    </a:cubicBezTo>
                    <a:cubicBezTo>
                      <a:pt x="10" y="2"/>
                      <a:pt x="9" y="2"/>
                      <a:pt x="9" y="3"/>
                    </a:cubicBezTo>
                    <a:cubicBezTo>
                      <a:pt x="8" y="3"/>
                      <a:pt x="8" y="3"/>
                      <a:pt x="7" y="3"/>
                    </a:cubicBezTo>
                    <a:cubicBezTo>
                      <a:pt x="7" y="3"/>
                      <a:pt x="6" y="3"/>
                      <a:pt x="6" y="4"/>
                    </a:cubicBezTo>
                    <a:cubicBezTo>
                      <a:pt x="5" y="4"/>
                      <a:pt x="4" y="5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1" y="7"/>
                      <a:pt x="1" y="7"/>
                    </a:cubicBezTo>
                    <a:cubicBezTo>
                      <a:pt x="0" y="8"/>
                      <a:pt x="0" y="10"/>
                      <a:pt x="0" y="11"/>
                    </a:cubicBezTo>
                  </a:path>
                </a:pathLst>
              </a:custGeom>
              <a:solidFill>
                <a:srgbClr val="2D14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4" name="Freeform 2864">
                <a:extLst>
                  <a:ext uri="{FF2B5EF4-FFF2-40B4-BE49-F238E27FC236}">
                    <a16:creationId xmlns:a16="http://schemas.microsoft.com/office/drawing/2014/main" xmlns="" id="{CF92B815-DBF6-46D7-9ED2-3007C0E1D2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2759" y="7859238"/>
                <a:ext cx="189879" cy="24240"/>
              </a:xfrm>
              <a:custGeom>
                <a:avLst/>
                <a:gdLst>
                  <a:gd name="T0" fmla="*/ 0 w 23"/>
                  <a:gd name="T1" fmla="*/ 1 h 3"/>
                  <a:gd name="T2" fmla="*/ 0 w 23"/>
                  <a:gd name="T3" fmla="*/ 2 h 3"/>
                  <a:gd name="T4" fmla="*/ 9 w 23"/>
                  <a:gd name="T5" fmla="*/ 3 h 3"/>
                  <a:gd name="T6" fmla="*/ 23 w 23"/>
                  <a:gd name="T7" fmla="*/ 1 h 3"/>
                  <a:gd name="T8" fmla="*/ 23 w 23"/>
                  <a:gd name="T9" fmla="*/ 0 h 3"/>
                  <a:gd name="T10" fmla="*/ 23 w 23"/>
                  <a:gd name="T11" fmla="*/ 0 h 3"/>
                  <a:gd name="T12" fmla="*/ 0 w 2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3">
                    <a:moveTo>
                      <a:pt x="0" y="1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3" y="3"/>
                      <a:pt x="6" y="3"/>
                      <a:pt x="9" y="3"/>
                    </a:cubicBezTo>
                    <a:cubicBezTo>
                      <a:pt x="14" y="3"/>
                      <a:pt x="19" y="2"/>
                      <a:pt x="23" y="1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6" y="1"/>
                      <a:pt x="8" y="2"/>
                      <a:pt x="0" y="1"/>
                    </a:cubicBezTo>
                    <a:close/>
                  </a:path>
                </a:pathLst>
              </a:custGeom>
              <a:solidFill>
                <a:srgbClr val="451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5" name="Freeform 2865">
                <a:extLst>
                  <a:ext uri="{FF2B5EF4-FFF2-40B4-BE49-F238E27FC236}">
                    <a16:creationId xmlns:a16="http://schemas.microsoft.com/office/drawing/2014/main" xmlns="" id="{90E71C98-6A68-4501-878B-835ED5073C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0839" y="7927916"/>
                <a:ext cx="193918" cy="32320"/>
              </a:xfrm>
              <a:custGeom>
                <a:avLst/>
                <a:gdLst>
                  <a:gd name="T0" fmla="*/ 0 w 23"/>
                  <a:gd name="T1" fmla="*/ 2 h 4"/>
                  <a:gd name="T2" fmla="*/ 0 w 23"/>
                  <a:gd name="T3" fmla="*/ 3 h 4"/>
                  <a:gd name="T4" fmla="*/ 8 w 23"/>
                  <a:gd name="T5" fmla="*/ 4 h 4"/>
                  <a:gd name="T6" fmla="*/ 23 w 23"/>
                  <a:gd name="T7" fmla="*/ 2 h 4"/>
                  <a:gd name="T8" fmla="*/ 23 w 23"/>
                  <a:gd name="T9" fmla="*/ 0 h 4"/>
                  <a:gd name="T10" fmla="*/ 0 w 23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4">
                    <a:moveTo>
                      <a:pt x="0" y="2"/>
                    </a:moveTo>
                    <a:cubicBezTo>
                      <a:pt x="0" y="2"/>
                      <a:pt x="0" y="3"/>
                      <a:pt x="0" y="3"/>
                    </a:cubicBezTo>
                    <a:cubicBezTo>
                      <a:pt x="3" y="4"/>
                      <a:pt x="6" y="4"/>
                      <a:pt x="8" y="4"/>
                    </a:cubicBezTo>
                    <a:cubicBezTo>
                      <a:pt x="14" y="4"/>
                      <a:pt x="19" y="3"/>
                      <a:pt x="23" y="2"/>
                    </a:cubicBezTo>
                    <a:cubicBezTo>
                      <a:pt x="23" y="1"/>
                      <a:pt x="23" y="1"/>
                      <a:pt x="23" y="0"/>
                    </a:cubicBezTo>
                    <a:cubicBezTo>
                      <a:pt x="16" y="2"/>
                      <a:pt x="9" y="3"/>
                      <a:pt x="0" y="2"/>
                    </a:cubicBezTo>
                    <a:close/>
                  </a:path>
                </a:pathLst>
              </a:custGeom>
              <a:solidFill>
                <a:srgbClr val="451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6" name="Freeform 2866">
                <a:extLst>
                  <a:ext uri="{FF2B5EF4-FFF2-40B4-BE49-F238E27FC236}">
                    <a16:creationId xmlns:a16="http://schemas.microsoft.com/office/drawing/2014/main" xmlns="" id="{05A7F111-0978-4A08-BD98-ACC9B8D4DE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6999" y="8012756"/>
                <a:ext cx="177758" cy="24240"/>
              </a:xfrm>
              <a:custGeom>
                <a:avLst/>
                <a:gdLst>
                  <a:gd name="T0" fmla="*/ 0 w 21"/>
                  <a:gd name="T1" fmla="*/ 1 h 3"/>
                  <a:gd name="T2" fmla="*/ 0 w 21"/>
                  <a:gd name="T3" fmla="*/ 3 h 3"/>
                  <a:gd name="T4" fmla="*/ 6 w 21"/>
                  <a:gd name="T5" fmla="*/ 3 h 3"/>
                  <a:gd name="T6" fmla="*/ 21 w 21"/>
                  <a:gd name="T7" fmla="*/ 1 h 3"/>
                  <a:gd name="T8" fmla="*/ 21 w 21"/>
                  <a:gd name="T9" fmla="*/ 0 h 3"/>
                  <a:gd name="T10" fmla="*/ 0 w 21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3">
                    <a:moveTo>
                      <a:pt x="0" y="1"/>
                    </a:moveTo>
                    <a:cubicBezTo>
                      <a:pt x="0" y="2"/>
                      <a:pt x="0" y="2"/>
                      <a:pt x="0" y="3"/>
                    </a:cubicBezTo>
                    <a:cubicBezTo>
                      <a:pt x="2" y="3"/>
                      <a:pt x="4" y="3"/>
                      <a:pt x="6" y="3"/>
                    </a:cubicBezTo>
                    <a:cubicBezTo>
                      <a:pt x="12" y="3"/>
                      <a:pt x="17" y="2"/>
                      <a:pt x="21" y="1"/>
                    </a:cubicBezTo>
                    <a:cubicBezTo>
                      <a:pt x="21" y="1"/>
                      <a:pt x="21" y="0"/>
                      <a:pt x="21" y="0"/>
                    </a:cubicBezTo>
                    <a:cubicBezTo>
                      <a:pt x="15" y="1"/>
                      <a:pt x="8" y="2"/>
                      <a:pt x="0" y="1"/>
                    </a:cubicBezTo>
                    <a:close/>
                  </a:path>
                </a:pathLst>
              </a:custGeom>
              <a:solidFill>
                <a:srgbClr val="451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7" name="Freeform 2867">
                <a:extLst>
                  <a:ext uri="{FF2B5EF4-FFF2-40B4-BE49-F238E27FC236}">
                    <a16:creationId xmlns:a16="http://schemas.microsoft.com/office/drawing/2014/main" xmlns="" id="{FF460A6E-1D4F-4251-B581-7C5A31EFC6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5078" y="8085475"/>
                <a:ext cx="169678" cy="36361"/>
              </a:xfrm>
              <a:custGeom>
                <a:avLst/>
                <a:gdLst>
                  <a:gd name="T0" fmla="*/ 0 w 20"/>
                  <a:gd name="T1" fmla="*/ 3 h 4"/>
                  <a:gd name="T2" fmla="*/ 0 w 20"/>
                  <a:gd name="T3" fmla="*/ 3 h 4"/>
                  <a:gd name="T4" fmla="*/ 5 w 20"/>
                  <a:gd name="T5" fmla="*/ 4 h 4"/>
                  <a:gd name="T6" fmla="*/ 20 w 20"/>
                  <a:gd name="T7" fmla="*/ 2 h 4"/>
                  <a:gd name="T8" fmla="*/ 20 w 20"/>
                  <a:gd name="T9" fmla="*/ 0 h 4"/>
                  <a:gd name="T10" fmla="*/ 0 w 20"/>
                  <a:gd name="T11" fmla="*/ 2 h 4"/>
                  <a:gd name="T12" fmla="*/ 0 w 20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4"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2" y="4"/>
                      <a:pt x="4" y="4"/>
                      <a:pt x="5" y="4"/>
                    </a:cubicBezTo>
                    <a:cubicBezTo>
                      <a:pt x="11" y="4"/>
                      <a:pt x="16" y="3"/>
                      <a:pt x="20" y="2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4" y="2"/>
                      <a:pt x="8" y="3"/>
                      <a:pt x="0" y="2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451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8" name="Freeform 2868">
                <a:extLst>
                  <a:ext uri="{FF2B5EF4-FFF2-40B4-BE49-F238E27FC236}">
                    <a16:creationId xmlns:a16="http://schemas.microsoft.com/office/drawing/2014/main" xmlns="" id="{7CC0BDBE-C9B0-420B-B941-BED1C6D3CB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6999" y="8162233"/>
                <a:ext cx="177758" cy="32320"/>
              </a:xfrm>
              <a:custGeom>
                <a:avLst/>
                <a:gdLst>
                  <a:gd name="T0" fmla="*/ 0 w 21"/>
                  <a:gd name="T1" fmla="*/ 2 h 4"/>
                  <a:gd name="T2" fmla="*/ 0 w 21"/>
                  <a:gd name="T3" fmla="*/ 3 h 4"/>
                  <a:gd name="T4" fmla="*/ 0 w 21"/>
                  <a:gd name="T5" fmla="*/ 4 h 4"/>
                  <a:gd name="T6" fmla="*/ 6 w 21"/>
                  <a:gd name="T7" fmla="*/ 4 h 4"/>
                  <a:gd name="T8" fmla="*/ 21 w 21"/>
                  <a:gd name="T9" fmla="*/ 2 h 4"/>
                  <a:gd name="T10" fmla="*/ 21 w 21"/>
                  <a:gd name="T11" fmla="*/ 1 h 4"/>
                  <a:gd name="T12" fmla="*/ 21 w 21"/>
                  <a:gd name="T13" fmla="*/ 0 h 4"/>
                  <a:gd name="T14" fmla="*/ 0 w 21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4">
                    <a:moveTo>
                      <a:pt x="0" y="2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" y="4"/>
                      <a:pt x="4" y="4"/>
                      <a:pt x="6" y="4"/>
                    </a:cubicBezTo>
                    <a:cubicBezTo>
                      <a:pt x="12" y="4"/>
                      <a:pt x="17" y="3"/>
                      <a:pt x="21" y="2"/>
                    </a:cubicBezTo>
                    <a:cubicBezTo>
                      <a:pt x="21" y="2"/>
                      <a:pt x="21" y="1"/>
                      <a:pt x="21" y="1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5" y="2"/>
                      <a:pt x="8" y="3"/>
                      <a:pt x="0" y="2"/>
                    </a:cubicBezTo>
                    <a:close/>
                  </a:path>
                </a:pathLst>
              </a:custGeom>
              <a:solidFill>
                <a:srgbClr val="451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9" name="Freeform 2869">
                <a:extLst>
                  <a:ext uri="{FF2B5EF4-FFF2-40B4-BE49-F238E27FC236}">
                    <a16:creationId xmlns:a16="http://schemas.microsoft.com/office/drawing/2014/main" xmlns="" id="{814C762B-4BC8-4812-91CE-3D44A7E912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25478" y="7649160"/>
                <a:ext cx="117160" cy="581753"/>
              </a:xfrm>
              <a:custGeom>
                <a:avLst/>
                <a:gdLst>
                  <a:gd name="T0" fmla="*/ 13 w 14"/>
                  <a:gd name="T1" fmla="*/ 69 h 69"/>
                  <a:gd name="T2" fmla="*/ 14 w 14"/>
                  <a:gd name="T3" fmla="*/ 68 h 69"/>
                  <a:gd name="T4" fmla="*/ 1 w 14"/>
                  <a:gd name="T5" fmla="*/ 0 h 69"/>
                  <a:gd name="T6" fmla="*/ 0 w 14"/>
                  <a:gd name="T7" fmla="*/ 0 h 69"/>
                  <a:gd name="T8" fmla="*/ 13 w 14"/>
                  <a:gd name="T9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69">
                    <a:moveTo>
                      <a:pt x="13" y="69"/>
                    </a:moveTo>
                    <a:cubicBezTo>
                      <a:pt x="13" y="69"/>
                      <a:pt x="14" y="68"/>
                      <a:pt x="14" y="68"/>
                    </a:cubicBezTo>
                    <a:cubicBezTo>
                      <a:pt x="14" y="59"/>
                      <a:pt x="14" y="18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3" y="19"/>
                      <a:pt x="13" y="61"/>
                      <a:pt x="13" y="69"/>
                    </a:cubicBezTo>
                    <a:close/>
                  </a:path>
                </a:pathLst>
              </a:custGeom>
              <a:solidFill>
                <a:srgbClr val="451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0" name="Freeform 2870">
                <a:extLst>
                  <a:ext uri="{FF2B5EF4-FFF2-40B4-BE49-F238E27FC236}">
                    <a16:creationId xmlns:a16="http://schemas.microsoft.com/office/drawing/2014/main" xmlns="" id="{411F6061-5AAC-476A-BD73-9F185C67D2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6999" y="7669359"/>
                <a:ext cx="117160" cy="569634"/>
              </a:xfrm>
              <a:custGeom>
                <a:avLst/>
                <a:gdLst>
                  <a:gd name="T0" fmla="*/ 12 w 14"/>
                  <a:gd name="T1" fmla="*/ 68 h 68"/>
                  <a:gd name="T2" fmla="*/ 14 w 14"/>
                  <a:gd name="T3" fmla="*/ 68 h 68"/>
                  <a:gd name="T4" fmla="*/ 1 w 14"/>
                  <a:gd name="T5" fmla="*/ 0 h 68"/>
                  <a:gd name="T6" fmla="*/ 0 w 14"/>
                  <a:gd name="T7" fmla="*/ 1 h 68"/>
                  <a:gd name="T8" fmla="*/ 12 w 14"/>
                  <a:gd name="T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68">
                    <a:moveTo>
                      <a:pt x="12" y="68"/>
                    </a:moveTo>
                    <a:cubicBezTo>
                      <a:pt x="13" y="68"/>
                      <a:pt x="13" y="68"/>
                      <a:pt x="14" y="68"/>
                    </a:cubicBezTo>
                    <a:cubicBezTo>
                      <a:pt x="14" y="59"/>
                      <a:pt x="14" y="19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12" y="19"/>
                      <a:pt x="12" y="59"/>
                      <a:pt x="12" y="68"/>
                    </a:cubicBezTo>
                    <a:close/>
                  </a:path>
                </a:pathLst>
              </a:custGeom>
              <a:solidFill>
                <a:srgbClr val="451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1" name="Freeform 2871">
                <a:extLst>
                  <a:ext uri="{FF2B5EF4-FFF2-40B4-BE49-F238E27FC236}">
                    <a16:creationId xmlns:a16="http://schemas.microsoft.com/office/drawing/2014/main" xmlns="" id="{883EFCE3-9D04-4593-B0F4-A065675DD0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36599" y="7693599"/>
                <a:ext cx="96959" cy="537315"/>
              </a:xfrm>
              <a:custGeom>
                <a:avLst/>
                <a:gdLst>
                  <a:gd name="T0" fmla="*/ 0 w 12"/>
                  <a:gd name="T1" fmla="*/ 1 h 64"/>
                  <a:gd name="T2" fmla="*/ 10 w 12"/>
                  <a:gd name="T3" fmla="*/ 64 h 64"/>
                  <a:gd name="T4" fmla="*/ 12 w 12"/>
                  <a:gd name="T5" fmla="*/ 64 h 64"/>
                  <a:gd name="T6" fmla="*/ 1 w 12"/>
                  <a:gd name="T7" fmla="*/ 0 h 64"/>
                  <a:gd name="T8" fmla="*/ 0 w 12"/>
                  <a:gd name="T9" fmla="*/ 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64">
                    <a:moveTo>
                      <a:pt x="0" y="1"/>
                    </a:moveTo>
                    <a:cubicBezTo>
                      <a:pt x="10" y="19"/>
                      <a:pt x="10" y="53"/>
                      <a:pt x="10" y="64"/>
                    </a:cubicBezTo>
                    <a:cubicBezTo>
                      <a:pt x="11" y="64"/>
                      <a:pt x="11" y="64"/>
                      <a:pt x="12" y="64"/>
                    </a:cubicBezTo>
                    <a:cubicBezTo>
                      <a:pt x="12" y="54"/>
                      <a:pt x="12" y="19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</a:path>
                </a:pathLst>
              </a:custGeom>
              <a:solidFill>
                <a:srgbClr val="451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2" name="Freeform 2872">
                <a:extLst>
                  <a:ext uri="{FF2B5EF4-FFF2-40B4-BE49-F238E27FC236}">
                    <a16:creationId xmlns:a16="http://schemas.microsoft.com/office/drawing/2014/main" xmlns="" id="{2F2F505D-9F3C-4B0F-915C-DE0A069C78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35555" y="7616841"/>
                <a:ext cx="109080" cy="577714"/>
              </a:xfrm>
              <a:custGeom>
                <a:avLst/>
                <a:gdLst>
                  <a:gd name="T0" fmla="*/ 0 w 13"/>
                  <a:gd name="T1" fmla="*/ 1 h 69"/>
                  <a:gd name="T2" fmla="*/ 0 w 13"/>
                  <a:gd name="T3" fmla="*/ 1 h 69"/>
                  <a:gd name="T4" fmla="*/ 0 w 13"/>
                  <a:gd name="T5" fmla="*/ 2 h 69"/>
                  <a:gd name="T6" fmla="*/ 1 w 13"/>
                  <a:gd name="T7" fmla="*/ 10 h 69"/>
                  <a:gd name="T8" fmla="*/ 2 w 13"/>
                  <a:gd name="T9" fmla="*/ 18 h 69"/>
                  <a:gd name="T10" fmla="*/ 3 w 13"/>
                  <a:gd name="T11" fmla="*/ 23 h 69"/>
                  <a:gd name="T12" fmla="*/ 3 w 13"/>
                  <a:gd name="T13" fmla="*/ 24 h 69"/>
                  <a:gd name="T14" fmla="*/ 4 w 13"/>
                  <a:gd name="T15" fmla="*/ 31 h 69"/>
                  <a:gd name="T16" fmla="*/ 4 w 13"/>
                  <a:gd name="T17" fmla="*/ 33 h 69"/>
                  <a:gd name="T18" fmla="*/ 4 w 13"/>
                  <a:gd name="T19" fmla="*/ 40 h 69"/>
                  <a:gd name="T20" fmla="*/ 4 w 13"/>
                  <a:gd name="T21" fmla="*/ 42 h 69"/>
                  <a:gd name="T22" fmla="*/ 4 w 13"/>
                  <a:gd name="T23" fmla="*/ 51 h 69"/>
                  <a:gd name="T24" fmla="*/ 4 w 13"/>
                  <a:gd name="T25" fmla="*/ 59 h 69"/>
                  <a:gd name="T26" fmla="*/ 4 w 13"/>
                  <a:gd name="T27" fmla="*/ 61 h 69"/>
                  <a:gd name="T28" fmla="*/ 4 w 13"/>
                  <a:gd name="T29" fmla="*/ 67 h 69"/>
                  <a:gd name="T30" fmla="*/ 4 w 13"/>
                  <a:gd name="T31" fmla="*/ 68 h 69"/>
                  <a:gd name="T32" fmla="*/ 4 w 13"/>
                  <a:gd name="T33" fmla="*/ 68 h 69"/>
                  <a:gd name="T34" fmla="*/ 5 w 13"/>
                  <a:gd name="T35" fmla="*/ 69 h 69"/>
                  <a:gd name="T36" fmla="*/ 5 w 13"/>
                  <a:gd name="T37" fmla="*/ 69 h 69"/>
                  <a:gd name="T38" fmla="*/ 6 w 13"/>
                  <a:gd name="T39" fmla="*/ 69 h 69"/>
                  <a:gd name="T40" fmla="*/ 7 w 13"/>
                  <a:gd name="T41" fmla="*/ 69 h 69"/>
                  <a:gd name="T42" fmla="*/ 8 w 13"/>
                  <a:gd name="T43" fmla="*/ 69 h 69"/>
                  <a:gd name="T44" fmla="*/ 10 w 13"/>
                  <a:gd name="T45" fmla="*/ 68 h 69"/>
                  <a:gd name="T46" fmla="*/ 12 w 13"/>
                  <a:gd name="T47" fmla="*/ 67 h 69"/>
                  <a:gd name="T48" fmla="*/ 13 w 13"/>
                  <a:gd name="T49" fmla="*/ 66 h 69"/>
                  <a:gd name="T50" fmla="*/ 13 w 13"/>
                  <a:gd name="T51" fmla="*/ 62 h 69"/>
                  <a:gd name="T52" fmla="*/ 12 w 13"/>
                  <a:gd name="T53" fmla="*/ 62 h 69"/>
                  <a:gd name="T54" fmla="*/ 12 w 13"/>
                  <a:gd name="T55" fmla="*/ 61 h 69"/>
                  <a:gd name="T56" fmla="*/ 12 w 13"/>
                  <a:gd name="T57" fmla="*/ 55 h 69"/>
                  <a:gd name="T58" fmla="*/ 12 w 13"/>
                  <a:gd name="T59" fmla="*/ 53 h 69"/>
                  <a:gd name="T60" fmla="*/ 12 w 13"/>
                  <a:gd name="T61" fmla="*/ 48 h 69"/>
                  <a:gd name="T62" fmla="*/ 12 w 13"/>
                  <a:gd name="T63" fmla="*/ 46 h 69"/>
                  <a:gd name="T64" fmla="*/ 12 w 13"/>
                  <a:gd name="T65" fmla="*/ 43 h 69"/>
                  <a:gd name="T66" fmla="*/ 12 w 13"/>
                  <a:gd name="T67" fmla="*/ 36 h 69"/>
                  <a:gd name="T68" fmla="*/ 12 w 13"/>
                  <a:gd name="T69" fmla="*/ 34 h 69"/>
                  <a:gd name="T70" fmla="*/ 12 w 13"/>
                  <a:gd name="T71" fmla="*/ 34 h 69"/>
                  <a:gd name="T72" fmla="*/ 12 w 13"/>
                  <a:gd name="T73" fmla="*/ 27 h 69"/>
                  <a:gd name="T74" fmla="*/ 11 w 13"/>
                  <a:gd name="T75" fmla="*/ 25 h 69"/>
                  <a:gd name="T76" fmla="*/ 11 w 13"/>
                  <a:gd name="T77" fmla="*/ 21 h 69"/>
                  <a:gd name="T78" fmla="*/ 11 w 13"/>
                  <a:gd name="T79" fmla="*/ 19 h 69"/>
                  <a:gd name="T80" fmla="*/ 10 w 13"/>
                  <a:gd name="T81" fmla="*/ 17 h 69"/>
                  <a:gd name="T82" fmla="*/ 10 w 13"/>
                  <a:gd name="T83" fmla="*/ 15 h 69"/>
                  <a:gd name="T84" fmla="*/ 9 w 13"/>
                  <a:gd name="T85" fmla="*/ 12 h 69"/>
                  <a:gd name="T86" fmla="*/ 9 w 13"/>
                  <a:gd name="T87" fmla="*/ 11 h 69"/>
                  <a:gd name="T88" fmla="*/ 8 w 13"/>
                  <a:gd name="T89" fmla="*/ 10 h 69"/>
                  <a:gd name="T90" fmla="*/ 8 w 13"/>
                  <a:gd name="T91" fmla="*/ 10 h 69"/>
                  <a:gd name="T92" fmla="*/ 7 w 13"/>
                  <a:gd name="T93" fmla="*/ 9 h 69"/>
                  <a:gd name="T94" fmla="*/ 7 w 13"/>
                  <a:gd name="T95" fmla="*/ 8 h 69"/>
                  <a:gd name="T96" fmla="*/ 2 w 13"/>
                  <a:gd name="T97" fmla="*/ 1 h 69"/>
                  <a:gd name="T98" fmla="*/ 1 w 13"/>
                  <a:gd name="T99" fmla="*/ 1 h 69"/>
                  <a:gd name="T100" fmla="*/ 1 w 13"/>
                  <a:gd name="T101" fmla="*/ 0 h 69"/>
                  <a:gd name="T102" fmla="*/ 0 w 13"/>
                  <a:gd name="T103" fmla="*/ 0 h 69"/>
                  <a:gd name="T104" fmla="*/ 0 w 13"/>
                  <a:gd name="T105" fmla="*/ 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" h="69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5"/>
                      <a:pt x="1" y="8"/>
                      <a:pt x="1" y="10"/>
                    </a:cubicBezTo>
                    <a:cubicBezTo>
                      <a:pt x="1" y="13"/>
                      <a:pt x="2" y="16"/>
                      <a:pt x="2" y="18"/>
                    </a:cubicBezTo>
                    <a:cubicBezTo>
                      <a:pt x="2" y="20"/>
                      <a:pt x="3" y="21"/>
                      <a:pt x="3" y="23"/>
                    </a:cubicBezTo>
                    <a:cubicBezTo>
                      <a:pt x="3" y="23"/>
                      <a:pt x="3" y="24"/>
                      <a:pt x="3" y="24"/>
                    </a:cubicBezTo>
                    <a:cubicBezTo>
                      <a:pt x="4" y="26"/>
                      <a:pt x="4" y="29"/>
                      <a:pt x="4" y="31"/>
                    </a:cubicBezTo>
                    <a:cubicBezTo>
                      <a:pt x="4" y="31"/>
                      <a:pt x="4" y="32"/>
                      <a:pt x="4" y="33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41"/>
                      <a:pt x="4" y="41"/>
                      <a:pt x="4" y="42"/>
                    </a:cubicBezTo>
                    <a:cubicBezTo>
                      <a:pt x="4" y="51"/>
                      <a:pt x="4" y="51"/>
                      <a:pt x="4" y="51"/>
                    </a:cubicBezTo>
                    <a:cubicBezTo>
                      <a:pt x="4" y="54"/>
                      <a:pt x="4" y="57"/>
                      <a:pt x="4" y="59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4" y="63"/>
                      <a:pt x="4" y="65"/>
                      <a:pt x="4" y="67"/>
                    </a:cubicBezTo>
                    <a:cubicBezTo>
                      <a:pt x="4" y="68"/>
                      <a:pt x="4" y="68"/>
                      <a:pt x="4" y="68"/>
                    </a:cubicBezTo>
                    <a:cubicBezTo>
                      <a:pt x="4" y="68"/>
                      <a:pt x="4" y="68"/>
                      <a:pt x="4" y="68"/>
                    </a:cubicBezTo>
                    <a:cubicBezTo>
                      <a:pt x="4" y="68"/>
                      <a:pt x="4" y="69"/>
                      <a:pt x="5" y="69"/>
                    </a:cubicBezTo>
                    <a:cubicBezTo>
                      <a:pt x="5" y="69"/>
                      <a:pt x="5" y="69"/>
                      <a:pt x="5" y="69"/>
                    </a:cubicBezTo>
                    <a:cubicBezTo>
                      <a:pt x="6" y="69"/>
                      <a:pt x="6" y="69"/>
                      <a:pt x="6" y="69"/>
                    </a:cubicBezTo>
                    <a:cubicBezTo>
                      <a:pt x="6" y="69"/>
                      <a:pt x="7" y="69"/>
                      <a:pt x="7" y="69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69"/>
                      <a:pt x="9" y="69"/>
                      <a:pt x="10" y="68"/>
                    </a:cubicBezTo>
                    <a:cubicBezTo>
                      <a:pt x="11" y="68"/>
                      <a:pt x="11" y="68"/>
                      <a:pt x="12" y="67"/>
                    </a:cubicBezTo>
                    <a:cubicBezTo>
                      <a:pt x="12" y="67"/>
                      <a:pt x="13" y="66"/>
                      <a:pt x="13" y="66"/>
                    </a:cubicBezTo>
                    <a:cubicBezTo>
                      <a:pt x="13" y="65"/>
                      <a:pt x="13" y="63"/>
                      <a:pt x="13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59"/>
                      <a:pt x="12" y="57"/>
                      <a:pt x="12" y="55"/>
                    </a:cubicBezTo>
                    <a:cubicBezTo>
                      <a:pt x="12" y="54"/>
                      <a:pt x="12" y="53"/>
                      <a:pt x="12" y="53"/>
                    </a:cubicBezTo>
                    <a:cubicBezTo>
                      <a:pt x="12" y="51"/>
                      <a:pt x="12" y="49"/>
                      <a:pt x="12" y="48"/>
                    </a:cubicBezTo>
                    <a:cubicBezTo>
                      <a:pt x="12" y="47"/>
                      <a:pt x="12" y="46"/>
                      <a:pt x="12" y="46"/>
                    </a:cubicBezTo>
                    <a:cubicBezTo>
                      <a:pt x="12" y="45"/>
                      <a:pt x="12" y="44"/>
                      <a:pt x="12" y="43"/>
                    </a:cubicBezTo>
                    <a:cubicBezTo>
                      <a:pt x="12" y="41"/>
                      <a:pt x="12" y="39"/>
                      <a:pt x="12" y="36"/>
                    </a:cubicBezTo>
                    <a:cubicBezTo>
                      <a:pt x="12" y="35"/>
                      <a:pt x="12" y="35"/>
                      <a:pt x="12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2"/>
                      <a:pt x="12" y="29"/>
                      <a:pt x="12" y="27"/>
                    </a:cubicBezTo>
                    <a:cubicBezTo>
                      <a:pt x="12" y="26"/>
                      <a:pt x="12" y="25"/>
                      <a:pt x="11" y="25"/>
                    </a:cubicBezTo>
                    <a:cubicBezTo>
                      <a:pt x="11" y="24"/>
                      <a:pt x="11" y="22"/>
                      <a:pt x="11" y="21"/>
                    </a:cubicBezTo>
                    <a:cubicBezTo>
                      <a:pt x="11" y="20"/>
                      <a:pt x="11" y="20"/>
                      <a:pt x="11" y="19"/>
                    </a:cubicBezTo>
                    <a:cubicBezTo>
                      <a:pt x="11" y="18"/>
                      <a:pt x="10" y="18"/>
                      <a:pt x="10" y="17"/>
                    </a:cubicBezTo>
                    <a:cubicBezTo>
                      <a:pt x="10" y="16"/>
                      <a:pt x="10" y="15"/>
                      <a:pt x="10" y="15"/>
                    </a:cubicBezTo>
                    <a:cubicBezTo>
                      <a:pt x="10" y="14"/>
                      <a:pt x="9" y="13"/>
                      <a:pt x="9" y="12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8" y="11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5" y="6"/>
                      <a:pt x="4" y="3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2D14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3" name="Freeform 2873">
                <a:extLst>
                  <a:ext uri="{FF2B5EF4-FFF2-40B4-BE49-F238E27FC236}">
                    <a16:creationId xmlns:a16="http://schemas.microsoft.com/office/drawing/2014/main" xmlns="" id="{F71A69AE-FEB9-40FA-80EB-2891FF52F3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51715" y="7701679"/>
                <a:ext cx="60601" cy="48479"/>
              </a:xfrm>
              <a:custGeom>
                <a:avLst/>
                <a:gdLst>
                  <a:gd name="T0" fmla="*/ 0 w 7"/>
                  <a:gd name="T1" fmla="*/ 5 h 6"/>
                  <a:gd name="T2" fmla="*/ 0 w 7"/>
                  <a:gd name="T3" fmla="*/ 6 h 6"/>
                  <a:gd name="T4" fmla="*/ 7 w 7"/>
                  <a:gd name="T5" fmla="*/ 1 h 6"/>
                  <a:gd name="T6" fmla="*/ 6 w 7"/>
                  <a:gd name="T7" fmla="*/ 0 h 6"/>
                  <a:gd name="T8" fmla="*/ 0 w 7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0" y="5"/>
                    </a:moveTo>
                    <a:cubicBezTo>
                      <a:pt x="0" y="5"/>
                      <a:pt x="0" y="6"/>
                      <a:pt x="0" y="6"/>
                    </a:cubicBezTo>
                    <a:cubicBezTo>
                      <a:pt x="3" y="5"/>
                      <a:pt x="5" y="3"/>
                      <a:pt x="7" y="1"/>
                    </a:cubicBezTo>
                    <a:cubicBezTo>
                      <a:pt x="7" y="1"/>
                      <a:pt x="6" y="1"/>
                      <a:pt x="6" y="0"/>
                    </a:cubicBezTo>
                    <a:cubicBezTo>
                      <a:pt x="4" y="1"/>
                      <a:pt x="2" y="3"/>
                      <a:pt x="0" y="5"/>
                    </a:cubicBezTo>
                    <a:close/>
                  </a:path>
                </a:pathLst>
              </a:custGeom>
              <a:solidFill>
                <a:srgbClr val="451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4" name="Freeform 2874">
                <a:extLst>
                  <a:ext uri="{FF2B5EF4-FFF2-40B4-BE49-F238E27FC236}">
                    <a16:creationId xmlns:a16="http://schemas.microsoft.com/office/drawing/2014/main" xmlns="" id="{E2D03DD0-7264-46D0-BD70-657C0C333C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63834" y="7758238"/>
                <a:ext cx="64639" cy="60601"/>
              </a:xfrm>
              <a:custGeom>
                <a:avLst/>
                <a:gdLst>
                  <a:gd name="T0" fmla="*/ 7 w 8"/>
                  <a:gd name="T1" fmla="*/ 0 h 7"/>
                  <a:gd name="T2" fmla="*/ 0 w 8"/>
                  <a:gd name="T3" fmla="*/ 6 h 7"/>
                  <a:gd name="T4" fmla="*/ 0 w 8"/>
                  <a:gd name="T5" fmla="*/ 7 h 7"/>
                  <a:gd name="T6" fmla="*/ 8 w 8"/>
                  <a:gd name="T7" fmla="*/ 2 h 7"/>
                  <a:gd name="T8" fmla="*/ 7 w 8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7" y="0"/>
                    </a:moveTo>
                    <a:cubicBezTo>
                      <a:pt x="6" y="2"/>
                      <a:pt x="3" y="4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3" y="5"/>
                      <a:pt x="6" y="3"/>
                      <a:pt x="8" y="2"/>
                    </a:cubicBezTo>
                    <a:cubicBezTo>
                      <a:pt x="8" y="1"/>
                      <a:pt x="7" y="1"/>
                      <a:pt x="7" y="0"/>
                    </a:cubicBezTo>
                    <a:close/>
                  </a:path>
                </a:pathLst>
              </a:custGeom>
              <a:solidFill>
                <a:srgbClr val="451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5" name="Freeform 2875">
                <a:extLst>
                  <a:ext uri="{FF2B5EF4-FFF2-40B4-BE49-F238E27FC236}">
                    <a16:creationId xmlns:a16="http://schemas.microsoft.com/office/drawing/2014/main" xmlns="" id="{ABE46E2C-6D79-4053-803F-1523791A95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71914" y="7826918"/>
                <a:ext cx="64639" cy="68680"/>
              </a:xfrm>
              <a:custGeom>
                <a:avLst/>
                <a:gdLst>
                  <a:gd name="T0" fmla="*/ 7 w 8"/>
                  <a:gd name="T1" fmla="*/ 0 h 8"/>
                  <a:gd name="T2" fmla="*/ 0 w 8"/>
                  <a:gd name="T3" fmla="*/ 6 h 8"/>
                  <a:gd name="T4" fmla="*/ 0 w 8"/>
                  <a:gd name="T5" fmla="*/ 8 h 8"/>
                  <a:gd name="T6" fmla="*/ 8 w 8"/>
                  <a:gd name="T7" fmla="*/ 2 h 8"/>
                  <a:gd name="T8" fmla="*/ 7 w 8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7" y="0"/>
                    </a:moveTo>
                    <a:cubicBezTo>
                      <a:pt x="6" y="1"/>
                      <a:pt x="3" y="4"/>
                      <a:pt x="0" y="6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3" y="5"/>
                      <a:pt x="6" y="3"/>
                      <a:pt x="8" y="2"/>
                    </a:cubicBezTo>
                    <a:cubicBezTo>
                      <a:pt x="8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rgbClr val="451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6" name="Freeform 2876">
                <a:extLst>
                  <a:ext uri="{FF2B5EF4-FFF2-40B4-BE49-F238E27FC236}">
                    <a16:creationId xmlns:a16="http://schemas.microsoft.com/office/drawing/2014/main" xmlns="" id="{960D6A10-CEF1-4C84-B140-05567B3578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71914" y="7903676"/>
                <a:ext cx="64639" cy="64639"/>
              </a:xfrm>
              <a:custGeom>
                <a:avLst/>
                <a:gdLst>
                  <a:gd name="T0" fmla="*/ 8 w 8"/>
                  <a:gd name="T1" fmla="*/ 0 h 8"/>
                  <a:gd name="T2" fmla="*/ 0 w 8"/>
                  <a:gd name="T3" fmla="*/ 6 h 8"/>
                  <a:gd name="T4" fmla="*/ 0 w 8"/>
                  <a:gd name="T5" fmla="*/ 8 h 8"/>
                  <a:gd name="T6" fmla="*/ 8 w 8"/>
                  <a:gd name="T7" fmla="*/ 2 h 8"/>
                  <a:gd name="T8" fmla="*/ 8 w 8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cubicBezTo>
                      <a:pt x="6" y="2"/>
                      <a:pt x="4" y="4"/>
                      <a:pt x="0" y="6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3" y="6"/>
                      <a:pt x="6" y="4"/>
                      <a:pt x="8" y="2"/>
                    </a:cubicBezTo>
                    <a:cubicBezTo>
                      <a:pt x="8" y="1"/>
                      <a:pt x="8" y="1"/>
                      <a:pt x="8" y="0"/>
                    </a:cubicBezTo>
                    <a:close/>
                  </a:path>
                </a:pathLst>
              </a:custGeom>
              <a:solidFill>
                <a:srgbClr val="451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7" name="Freeform 2877">
                <a:extLst>
                  <a:ext uri="{FF2B5EF4-FFF2-40B4-BE49-F238E27FC236}">
                    <a16:creationId xmlns:a16="http://schemas.microsoft.com/office/drawing/2014/main" xmlns="" id="{091D8B12-AA7F-4338-98B4-457ADD3EAA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71914" y="7976395"/>
                <a:ext cx="64639" cy="68680"/>
              </a:xfrm>
              <a:custGeom>
                <a:avLst/>
                <a:gdLst>
                  <a:gd name="T0" fmla="*/ 8 w 8"/>
                  <a:gd name="T1" fmla="*/ 0 h 8"/>
                  <a:gd name="T2" fmla="*/ 0 w 8"/>
                  <a:gd name="T3" fmla="*/ 7 h 8"/>
                  <a:gd name="T4" fmla="*/ 0 w 8"/>
                  <a:gd name="T5" fmla="*/ 8 h 8"/>
                  <a:gd name="T6" fmla="*/ 8 w 8"/>
                  <a:gd name="T7" fmla="*/ 3 h 8"/>
                  <a:gd name="T8" fmla="*/ 8 w 8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cubicBezTo>
                      <a:pt x="6" y="2"/>
                      <a:pt x="4" y="4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3" y="6"/>
                      <a:pt x="6" y="4"/>
                      <a:pt x="8" y="3"/>
                    </a:cubicBezTo>
                    <a:cubicBezTo>
                      <a:pt x="8" y="2"/>
                      <a:pt x="8" y="1"/>
                      <a:pt x="8" y="0"/>
                    </a:cubicBezTo>
                    <a:close/>
                  </a:path>
                </a:pathLst>
              </a:custGeom>
              <a:solidFill>
                <a:srgbClr val="451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8" name="Freeform 2878">
                <a:extLst>
                  <a:ext uri="{FF2B5EF4-FFF2-40B4-BE49-F238E27FC236}">
                    <a16:creationId xmlns:a16="http://schemas.microsoft.com/office/drawing/2014/main" xmlns="" id="{E7E3C14E-9C09-466C-B15B-8D6E8CA95D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71914" y="8061235"/>
                <a:ext cx="64639" cy="68680"/>
              </a:xfrm>
              <a:custGeom>
                <a:avLst/>
                <a:gdLst>
                  <a:gd name="T0" fmla="*/ 8 w 8"/>
                  <a:gd name="T1" fmla="*/ 0 h 8"/>
                  <a:gd name="T2" fmla="*/ 0 w 8"/>
                  <a:gd name="T3" fmla="*/ 6 h 8"/>
                  <a:gd name="T4" fmla="*/ 0 w 8"/>
                  <a:gd name="T5" fmla="*/ 8 h 8"/>
                  <a:gd name="T6" fmla="*/ 8 w 8"/>
                  <a:gd name="T7" fmla="*/ 2 h 8"/>
                  <a:gd name="T8" fmla="*/ 8 w 8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cubicBezTo>
                      <a:pt x="6" y="1"/>
                      <a:pt x="4" y="4"/>
                      <a:pt x="0" y="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4" y="6"/>
                      <a:pt x="6" y="3"/>
                      <a:pt x="8" y="2"/>
                    </a:cubicBezTo>
                    <a:cubicBezTo>
                      <a:pt x="8" y="1"/>
                      <a:pt x="8" y="0"/>
                      <a:pt x="8" y="0"/>
                    </a:cubicBezTo>
                    <a:close/>
                  </a:path>
                </a:pathLst>
              </a:custGeom>
              <a:solidFill>
                <a:srgbClr val="451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9" name="Freeform 2879">
                <a:extLst>
                  <a:ext uri="{FF2B5EF4-FFF2-40B4-BE49-F238E27FC236}">
                    <a16:creationId xmlns:a16="http://schemas.microsoft.com/office/drawing/2014/main" xmlns="" id="{371BA15C-DBF0-4282-9A4B-136BBC9E77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71914" y="8129913"/>
                <a:ext cx="72719" cy="64639"/>
              </a:xfrm>
              <a:custGeom>
                <a:avLst/>
                <a:gdLst>
                  <a:gd name="T0" fmla="*/ 0 w 9"/>
                  <a:gd name="T1" fmla="*/ 7 h 8"/>
                  <a:gd name="T2" fmla="*/ 0 w 9"/>
                  <a:gd name="T3" fmla="*/ 7 h 8"/>
                  <a:gd name="T4" fmla="*/ 1 w 9"/>
                  <a:gd name="T5" fmla="*/ 8 h 8"/>
                  <a:gd name="T6" fmla="*/ 9 w 9"/>
                  <a:gd name="T7" fmla="*/ 2 h 8"/>
                  <a:gd name="T8" fmla="*/ 9 w 9"/>
                  <a:gd name="T9" fmla="*/ 1 h 8"/>
                  <a:gd name="T10" fmla="*/ 8 w 9"/>
                  <a:gd name="T11" fmla="*/ 1 h 8"/>
                  <a:gd name="T12" fmla="*/ 8 w 9"/>
                  <a:gd name="T13" fmla="*/ 0 h 8"/>
                  <a:gd name="T14" fmla="*/ 8 w 9"/>
                  <a:gd name="T15" fmla="*/ 0 h 8"/>
                  <a:gd name="T16" fmla="*/ 0 w 9"/>
                  <a:gd name="T17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8"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8"/>
                      <a:pt x="1" y="8"/>
                    </a:cubicBezTo>
                    <a:cubicBezTo>
                      <a:pt x="4" y="6"/>
                      <a:pt x="7" y="3"/>
                      <a:pt x="9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1"/>
                      <a:pt x="3" y="4"/>
                      <a:pt x="0" y="7"/>
                    </a:cubicBezTo>
                    <a:close/>
                  </a:path>
                </a:pathLst>
              </a:custGeom>
              <a:solidFill>
                <a:srgbClr val="451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0" name="Freeform 2880">
                <a:extLst>
                  <a:ext uri="{FF2B5EF4-FFF2-40B4-BE49-F238E27FC236}">
                    <a16:creationId xmlns:a16="http://schemas.microsoft.com/office/drawing/2014/main" xmlns="" id="{C8B067E7-C880-40EF-AD42-1F94053DC3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35555" y="7616841"/>
                <a:ext cx="60601" cy="577714"/>
              </a:xfrm>
              <a:custGeom>
                <a:avLst/>
                <a:gdLst>
                  <a:gd name="T0" fmla="*/ 0 w 7"/>
                  <a:gd name="T1" fmla="*/ 1 h 69"/>
                  <a:gd name="T2" fmla="*/ 0 w 7"/>
                  <a:gd name="T3" fmla="*/ 1 h 69"/>
                  <a:gd name="T4" fmla="*/ 6 w 7"/>
                  <a:gd name="T5" fmla="*/ 59 h 69"/>
                  <a:gd name="T6" fmla="*/ 6 w 7"/>
                  <a:gd name="T7" fmla="*/ 69 h 69"/>
                  <a:gd name="T8" fmla="*/ 7 w 7"/>
                  <a:gd name="T9" fmla="*/ 69 h 69"/>
                  <a:gd name="T10" fmla="*/ 7 w 7"/>
                  <a:gd name="T11" fmla="*/ 59 h 69"/>
                  <a:gd name="T12" fmla="*/ 1 w 7"/>
                  <a:gd name="T13" fmla="*/ 0 h 69"/>
                  <a:gd name="T14" fmla="*/ 0 w 7"/>
                  <a:gd name="T15" fmla="*/ 0 h 69"/>
                  <a:gd name="T16" fmla="*/ 0 w 7"/>
                  <a:gd name="T17" fmla="*/ 0 h 69"/>
                  <a:gd name="T18" fmla="*/ 0 w 7"/>
                  <a:gd name="T19" fmla="*/ 0 h 69"/>
                  <a:gd name="T20" fmla="*/ 0 w 7"/>
                  <a:gd name="T21" fmla="*/ 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69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6" y="8"/>
                      <a:pt x="6" y="43"/>
                      <a:pt x="6" y="59"/>
                    </a:cubicBezTo>
                    <a:cubicBezTo>
                      <a:pt x="6" y="64"/>
                      <a:pt x="6" y="67"/>
                      <a:pt x="6" y="69"/>
                    </a:cubicBezTo>
                    <a:cubicBezTo>
                      <a:pt x="6" y="69"/>
                      <a:pt x="7" y="69"/>
                      <a:pt x="7" y="69"/>
                    </a:cubicBezTo>
                    <a:cubicBezTo>
                      <a:pt x="7" y="67"/>
                      <a:pt x="7" y="63"/>
                      <a:pt x="7" y="59"/>
                    </a:cubicBezTo>
                    <a:cubicBezTo>
                      <a:pt x="7" y="34"/>
                      <a:pt x="7" y="8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451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1" name="Freeform 2881">
                <a:extLst>
                  <a:ext uri="{FF2B5EF4-FFF2-40B4-BE49-F238E27FC236}">
                    <a16:creationId xmlns:a16="http://schemas.microsoft.com/office/drawing/2014/main" xmlns="" id="{FAB89935-7F70-45FC-9080-468446CFF1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96153" y="7693599"/>
                <a:ext cx="40400" cy="492874"/>
              </a:xfrm>
              <a:custGeom>
                <a:avLst/>
                <a:gdLst>
                  <a:gd name="T0" fmla="*/ 0 w 5"/>
                  <a:gd name="T1" fmla="*/ 0 h 59"/>
                  <a:gd name="T2" fmla="*/ 3 w 5"/>
                  <a:gd name="T3" fmla="*/ 49 h 59"/>
                  <a:gd name="T4" fmla="*/ 3 w 5"/>
                  <a:gd name="T5" fmla="*/ 59 h 59"/>
                  <a:gd name="T6" fmla="*/ 5 w 5"/>
                  <a:gd name="T7" fmla="*/ 58 h 59"/>
                  <a:gd name="T8" fmla="*/ 4 w 5"/>
                  <a:gd name="T9" fmla="*/ 49 h 59"/>
                  <a:gd name="T10" fmla="*/ 3 w 5"/>
                  <a:gd name="T11" fmla="*/ 6 h 59"/>
                  <a:gd name="T12" fmla="*/ 2 w 5"/>
                  <a:gd name="T13" fmla="*/ 3 h 59"/>
                  <a:gd name="T14" fmla="*/ 1 w 5"/>
                  <a:gd name="T15" fmla="*/ 1 h 59"/>
                  <a:gd name="T16" fmla="*/ 0 w 5"/>
                  <a:gd name="T17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9">
                    <a:moveTo>
                      <a:pt x="0" y="0"/>
                    </a:moveTo>
                    <a:cubicBezTo>
                      <a:pt x="3" y="14"/>
                      <a:pt x="3" y="37"/>
                      <a:pt x="3" y="49"/>
                    </a:cubicBezTo>
                    <a:cubicBezTo>
                      <a:pt x="3" y="54"/>
                      <a:pt x="3" y="57"/>
                      <a:pt x="3" y="59"/>
                    </a:cubicBezTo>
                    <a:cubicBezTo>
                      <a:pt x="4" y="59"/>
                      <a:pt x="4" y="59"/>
                      <a:pt x="5" y="58"/>
                    </a:cubicBezTo>
                    <a:cubicBezTo>
                      <a:pt x="4" y="56"/>
                      <a:pt x="4" y="53"/>
                      <a:pt x="4" y="49"/>
                    </a:cubicBezTo>
                    <a:cubicBezTo>
                      <a:pt x="4" y="33"/>
                      <a:pt x="4" y="17"/>
                      <a:pt x="3" y="6"/>
                    </a:cubicBezTo>
                    <a:cubicBezTo>
                      <a:pt x="3" y="5"/>
                      <a:pt x="2" y="4"/>
                      <a:pt x="2" y="3"/>
                    </a:cubicBezTo>
                    <a:cubicBezTo>
                      <a:pt x="2" y="2"/>
                      <a:pt x="1" y="2"/>
                      <a:pt x="1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51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2" name="Freeform 2882">
                <a:extLst>
                  <a:ext uri="{FF2B5EF4-FFF2-40B4-BE49-F238E27FC236}">
                    <a16:creationId xmlns:a16="http://schemas.microsoft.com/office/drawing/2014/main" xmlns="" id="{FA123E67-0CD1-421D-AF30-355B71DC51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5078" y="7641081"/>
                <a:ext cx="169678" cy="302998"/>
              </a:xfrm>
              <a:custGeom>
                <a:avLst/>
                <a:gdLst>
                  <a:gd name="T0" fmla="*/ 20 w 20"/>
                  <a:gd name="T1" fmla="*/ 36 h 36"/>
                  <a:gd name="T2" fmla="*/ 19 w 20"/>
                  <a:gd name="T3" fmla="*/ 34 h 36"/>
                  <a:gd name="T4" fmla="*/ 15 w 20"/>
                  <a:gd name="T5" fmla="*/ 29 h 36"/>
                  <a:gd name="T6" fmla="*/ 11 w 20"/>
                  <a:gd name="T7" fmla="*/ 22 h 36"/>
                  <a:gd name="T8" fmla="*/ 6 w 20"/>
                  <a:gd name="T9" fmla="*/ 15 h 36"/>
                  <a:gd name="T10" fmla="*/ 2 w 20"/>
                  <a:gd name="T11" fmla="*/ 9 h 36"/>
                  <a:gd name="T12" fmla="*/ 0 w 20"/>
                  <a:gd name="T13" fmla="*/ 6 h 36"/>
                  <a:gd name="T14" fmla="*/ 3 w 20"/>
                  <a:gd name="T15" fmla="*/ 2 h 36"/>
                  <a:gd name="T16" fmla="*/ 4 w 20"/>
                  <a:gd name="T17" fmla="*/ 1 h 36"/>
                  <a:gd name="T18" fmla="*/ 6 w 20"/>
                  <a:gd name="T19" fmla="*/ 0 h 36"/>
                  <a:gd name="T20" fmla="*/ 8 w 20"/>
                  <a:gd name="T21" fmla="*/ 0 h 36"/>
                  <a:gd name="T22" fmla="*/ 8 w 20"/>
                  <a:gd name="T23" fmla="*/ 0 h 36"/>
                  <a:gd name="T24" fmla="*/ 9 w 20"/>
                  <a:gd name="T25" fmla="*/ 0 h 36"/>
                  <a:gd name="T26" fmla="*/ 8 w 20"/>
                  <a:gd name="T27" fmla="*/ 0 h 36"/>
                  <a:gd name="T28" fmla="*/ 9 w 20"/>
                  <a:gd name="T29" fmla="*/ 2 h 36"/>
                  <a:gd name="T30" fmla="*/ 9 w 20"/>
                  <a:gd name="T31" fmla="*/ 3 h 36"/>
                  <a:gd name="T32" fmla="*/ 11 w 20"/>
                  <a:gd name="T33" fmla="*/ 6 h 36"/>
                  <a:gd name="T34" fmla="*/ 19 w 20"/>
                  <a:gd name="T35" fmla="*/ 26 h 36"/>
                  <a:gd name="T36" fmla="*/ 20 w 20"/>
                  <a:gd name="T3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" h="36">
                    <a:moveTo>
                      <a:pt x="20" y="36"/>
                    </a:moveTo>
                    <a:cubicBezTo>
                      <a:pt x="19" y="35"/>
                      <a:pt x="19" y="35"/>
                      <a:pt x="19" y="34"/>
                    </a:cubicBezTo>
                    <a:cubicBezTo>
                      <a:pt x="17" y="32"/>
                      <a:pt x="16" y="30"/>
                      <a:pt x="15" y="29"/>
                    </a:cubicBezTo>
                    <a:cubicBezTo>
                      <a:pt x="14" y="26"/>
                      <a:pt x="12" y="24"/>
                      <a:pt x="11" y="22"/>
                    </a:cubicBezTo>
                    <a:cubicBezTo>
                      <a:pt x="9" y="19"/>
                      <a:pt x="8" y="17"/>
                      <a:pt x="6" y="15"/>
                    </a:cubicBezTo>
                    <a:cubicBezTo>
                      <a:pt x="5" y="13"/>
                      <a:pt x="3" y="11"/>
                      <a:pt x="2" y="9"/>
                    </a:cubicBezTo>
                    <a:cubicBezTo>
                      <a:pt x="1" y="8"/>
                      <a:pt x="0" y="7"/>
                      <a:pt x="0" y="6"/>
                    </a:cubicBezTo>
                    <a:cubicBezTo>
                      <a:pt x="0" y="4"/>
                      <a:pt x="1" y="3"/>
                      <a:pt x="3" y="2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5" y="1"/>
                      <a:pt x="5" y="1"/>
                      <a:pt x="6" y="0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8" y="0"/>
                      <a:pt x="8" y="0"/>
                    </a:cubicBezTo>
                    <a:cubicBezTo>
                      <a:pt x="8" y="1"/>
                      <a:pt x="8" y="1"/>
                      <a:pt x="9" y="2"/>
                    </a:cubicBezTo>
                    <a:cubicBezTo>
                      <a:pt x="9" y="2"/>
                      <a:pt x="9" y="2"/>
                      <a:pt x="9" y="3"/>
                    </a:cubicBezTo>
                    <a:cubicBezTo>
                      <a:pt x="10" y="4"/>
                      <a:pt x="10" y="5"/>
                      <a:pt x="11" y="6"/>
                    </a:cubicBezTo>
                    <a:cubicBezTo>
                      <a:pt x="13" y="12"/>
                      <a:pt x="17" y="20"/>
                      <a:pt x="19" y="26"/>
                    </a:cubicBezTo>
                    <a:cubicBezTo>
                      <a:pt x="20" y="29"/>
                      <a:pt x="20" y="36"/>
                      <a:pt x="20" y="36"/>
                    </a:cubicBezTo>
                    <a:close/>
                  </a:path>
                </a:pathLst>
              </a:custGeom>
              <a:solidFill>
                <a:srgbClr val="210F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3" name="Freeform 2883">
                <a:extLst>
                  <a:ext uri="{FF2B5EF4-FFF2-40B4-BE49-F238E27FC236}">
                    <a16:creationId xmlns:a16="http://schemas.microsoft.com/office/drawing/2014/main" xmlns="" id="{AAE79856-408C-4564-938E-1BC3A98DFF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19396" y="7616841"/>
                <a:ext cx="68680" cy="302998"/>
              </a:xfrm>
              <a:custGeom>
                <a:avLst/>
                <a:gdLst>
                  <a:gd name="T0" fmla="*/ 6 w 8"/>
                  <a:gd name="T1" fmla="*/ 36 h 36"/>
                  <a:gd name="T2" fmla="*/ 4 w 8"/>
                  <a:gd name="T3" fmla="*/ 30 h 36"/>
                  <a:gd name="T4" fmla="*/ 4 w 8"/>
                  <a:gd name="T5" fmla="*/ 24 h 36"/>
                  <a:gd name="T6" fmla="*/ 4 w 8"/>
                  <a:gd name="T7" fmla="*/ 24 h 36"/>
                  <a:gd name="T8" fmla="*/ 3 w 8"/>
                  <a:gd name="T9" fmla="*/ 23 h 36"/>
                  <a:gd name="T10" fmla="*/ 3 w 8"/>
                  <a:gd name="T11" fmla="*/ 22 h 36"/>
                  <a:gd name="T12" fmla="*/ 3 w 8"/>
                  <a:gd name="T13" fmla="*/ 21 h 36"/>
                  <a:gd name="T14" fmla="*/ 3 w 8"/>
                  <a:gd name="T15" fmla="*/ 20 h 36"/>
                  <a:gd name="T16" fmla="*/ 3 w 8"/>
                  <a:gd name="T17" fmla="*/ 18 h 36"/>
                  <a:gd name="T18" fmla="*/ 3 w 8"/>
                  <a:gd name="T19" fmla="*/ 16 h 36"/>
                  <a:gd name="T20" fmla="*/ 3 w 8"/>
                  <a:gd name="T21" fmla="*/ 15 h 36"/>
                  <a:gd name="T22" fmla="*/ 3 w 8"/>
                  <a:gd name="T23" fmla="*/ 13 h 36"/>
                  <a:gd name="T24" fmla="*/ 3 w 8"/>
                  <a:gd name="T25" fmla="*/ 11 h 36"/>
                  <a:gd name="T26" fmla="*/ 2 w 8"/>
                  <a:gd name="T27" fmla="*/ 7 h 36"/>
                  <a:gd name="T28" fmla="*/ 1 w 8"/>
                  <a:gd name="T29" fmla="*/ 4 h 36"/>
                  <a:gd name="T30" fmla="*/ 0 w 8"/>
                  <a:gd name="T31" fmla="*/ 4 h 36"/>
                  <a:gd name="T32" fmla="*/ 0 w 8"/>
                  <a:gd name="T33" fmla="*/ 3 h 36"/>
                  <a:gd name="T34" fmla="*/ 0 w 8"/>
                  <a:gd name="T35" fmla="*/ 3 h 36"/>
                  <a:gd name="T36" fmla="*/ 1 w 8"/>
                  <a:gd name="T37" fmla="*/ 2 h 36"/>
                  <a:gd name="T38" fmla="*/ 1 w 8"/>
                  <a:gd name="T39" fmla="*/ 2 h 36"/>
                  <a:gd name="T40" fmla="*/ 1 w 8"/>
                  <a:gd name="T41" fmla="*/ 1 h 36"/>
                  <a:gd name="T42" fmla="*/ 2 w 8"/>
                  <a:gd name="T43" fmla="*/ 1 h 36"/>
                  <a:gd name="T44" fmla="*/ 2 w 8"/>
                  <a:gd name="T45" fmla="*/ 1 h 36"/>
                  <a:gd name="T46" fmla="*/ 2 w 8"/>
                  <a:gd name="T47" fmla="*/ 0 h 36"/>
                  <a:gd name="T48" fmla="*/ 2 w 8"/>
                  <a:gd name="T49" fmla="*/ 0 h 36"/>
                  <a:gd name="T50" fmla="*/ 2 w 8"/>
                  <a:gd name="T51" fmla="*/ 0 h 36"/>
                  <a:gd name="T52" fmla="*/ 3 w 8"/>
                  <a:gd name="T53" fmla="*/ 0 h 36"/>
                  <a:gd name="T54" fmla="*/ 4 w 8"/>
                  <a:gd name="T55" fmla="*/ 0 h 36"/>
                  <a:gd name="T56" fmla="*/ 5 w 8"/>
                  <a:gd name="T57" fmla="*/ 1 h 36"/>
                  <a:gd name="T58" fmla="*/ 7 w 8"/>
                  <a:gd name="T59" fmla="*/ 3 h 36"/>
                  <a:gd name="T60" fmla="*/ 8 w 8"/>
                  <a:gd name="T61" fmla="*/ 10 h 36"/>
                  <a:gd name="T62" fmla="*/ 7 w 8"/>
                  <a:gd name="T63" fmla="*/ 19 h 36"/>
                  <a:gd name="T64" fmla="*/ 6 w 8"/>
                  <a:gd name="T6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" h="36">
                    <a:moveTo>
                      <a:pt x="6" y="36"/>
                    </a:moveTo>
                    <a:cubicBezTo>
                      <a:pt x="4" y="30"/>
                      <a:pt x="4" y="30"/>
                      <a:pt x="4" y="30"/>
                    </a:cubicBezTo>
                    <a:cubicBezTo>
                      <a:pt x="4" y="28"/>
                      <a:pt x="4" y="26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1"/>
                      <a:pt x="3" y="21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19"/>
                      <a:pt x="3" y="19"/>
                      <a:pt x="3" y="18"/>
                    </a:cubicBezTo>
                    <a:cubicBezTo>
                      <a:pt x="3" y="17"/>
                      <a:pt x="3" y="17"/>
                      <a:pt x="3" y="16"/>
                    </a:cubicBezTo>
                    <a:cubicBezTo>
                      <a:pt x="3" y="16"/>
                      <a:pt x="3" y="15"/>
                      <a:pt x="3" y="15"/>
                    </a:cubicBezTo>
                    <a:cubicBezTo>
                      <a:pt x="3" y="14"/>
                      <a:pt x="3" y="13"/>
                      <a:pt x="3" y="13"/>
                    </a:cubicBezTo>
                    <a:cubicBezTo>
                      <a:pt x="3" y="12"/>
                      <a:pt x="3" y="12"/>
                      <a:pt x="3" y="11"/>
                    </a:cubicBezTo>
                    <a:cubicBezTo>
                      <a:pt x="2" y="10"/>
                      <a:pt x="2" y="8"/>
                      <a:pt x="2" y="7"/>
                    </a:cubicBezTo>
                    <a:cubicBezTo>
                      <a:pt x="1" y="6"/>
                      <a:pt x="1" y="5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5" y="1"/>
                      <a:pt x="5" y="1"/>
                    </a:cubicBezTo>
                    <a:cubicBezTo>
                      <a:pt x="6" y="2"/>
                      <a:pt x="7" y="3"/>
                      <a:pt x="7" y="3"/>
                    </a:cubicBezTo>
                    <a:cubicBezTo>
                      <a:pt x="8" y="6"/>
                      <a:pt x="8" y="8"/>
                      <a:pt x="8" y="10"/>
                    </a:cubicBezTo>
                    <a:cubicBezTo>
                      <a:pt x="8" y="13"/>
                      <a:pt x="8" y="16"/>
                      <a:pt x="7" y="19"/>
                    </a:cubicBezTo>
                    <a:cubicBezTo>
                      <a:pt x="7" y="24"/>
                      <a:pt x="6" y="30"/>
                      <a:pt x="6" y="36"/>
                    </a:cubicBezTo>
                    <a:close/>
                  </a:path>
                </a:pathLst>
              </a:custGeom>
              <a:solidFill>
                <a:srgbClr val="210F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4" name="Freeform 2884">
                <a:extLst>
                  <a:ext uri="{FF2B5EF4-FFF2-40B4-BE49-F238E27FC236}">
                    <a16:creationId xmlns:a16="http://schemas.microsoft.com/office/drawing/2014/main" xmlns="" id="{B6B61D50-028E-4030-A49C-EEC99BF72B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84078" y="8053156"/>
                <a:ext cx="169678" cy="343397"/>
              </a:xfrm>
              <a:custGeom>
                <a:avLst/>
                <a:gdLst>
                  <a:gd name="T0" fmla="*/ 16 w 20"/>
                  <a:gd name="T1" fmla="*/ 31 h 41"/>
                  <a:gd name="T2" fmla="*/ 15 w 20"/>
                  <a:gd name="T3" fmla="*/ 29 h 41"/>
                  <a:gd name="T4" fmla="*/ 14 w 20"/>
                  <a:gd name="T5" fmla="*/ 29 h 41"/>
                  <a:gd name="T6" fmla="*/ 12 w 20"/>
                  <a:gd name="T7" fmla="*/ 26 h 41"/>
                  <a:gd name="T8" fmla="*/ 11 w 20"/>
                  <a:gd name="T9" fmla="*/ 23 h 41"/>
                  <a:gd name="T10" fmla="*/ 9 w 20"/>
                  <a:gd name="T11" fmla="*/ 5 h 41"/>
                  <a:gd name="T12" fmla="*/ 0 w 20"/>
                  <a:gd name="T13" fmla="*/ 4 h 41"/>
                  <a:gd name="T14" fmla="*/ 3 w 20"/>
                  <a:gd name="T15" fmla="*/ 18 h 41"/>
                  <a:gd name="T16" fmla="*/ 7 w 20"/>
                  <a:gd name="T17" fmla="*/ 30 h 41"/>
                  <a:gd name="T18" fmla="*/ 8 w 20"/>
                  <a:gd name="T19" fmla="*/ 33 h 41"/>
                  <a:gd name="T20" fmla="*/ 9 w 20"/>
                  <a:gd name="T21" fmla="*/ 35 h 41"/>
                  <a:gd name="T22" fmla="*/ 10 w 20"/>
                  <a:gd name="T23" fmla="*/ 38 h 41"/>
                  <a:gd name="T24" fmla="*/ 13 w 20"/>
                  <a:gd name="T25" fmla="*/ 40 h 41"/>
                  <a:gd name="T26" fmla="*/ 15 w 20"/>
                  <a:gd name="T27" fmla="*/ 39 h 41"/>
                  <a:gd name="T28" fmla="*/ 16 w 20"/>
                  <a:gd name="T29" fmla="*/ 39 h 41"/>
                  <a:gd name="T30" fmla="*/ 17 w 20"/>
                  <a:gd name="T31" fmla="*/ 38 h 41"/>
                  <a:gd name="T32" fmla="*/ 15 w 20"/>
                  <a:gd name="T33" fmla="*/ 33 h 41"/>
                  <a:gd name="T34" fmla="*/ 15 w 20"/>
                  <a:gd name="T35" fmla="*/ 32 h 41"/>
                  <a:gd name="T36" fmla="*/ 19 w 20"/>
                  <a:gd name="T37" fmla="*/ 34 h 41"/>
                  <a:gd name="T38" fmla="*/ 16 w 20"/>
                  <a:gd name="T39" fmla="*/ 3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" h="41">
                    <a:moveTo>
                      <a:pt x="16" y="31"/>
                    </a:moveTo>
                    <a:cubicBezTo>
                      <a:pt x="16" y="30"/>
                      <a:pt x="15" y="30"/>
                      <a:pt x="15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4" y="28"/>
                      <a:pt x="13" y="27"/>
                      <a:pt x="12" y="26"/>
                    </a:cubicBezTo>
                    <a:cubicBezTo>
                      <a:pt x="11" y="25"/>
                      <a:pt x="11" y="24"/>
                      <a:pt x="11" y="23"/>
                    </a:cubicBezTo>
                    <a:cubicBezTo>
                      <a:pt x="10" y="18"/>
                      <a:pt x="11" y="10"/>
                      <a:pt x="9" y="5"/>
                    </a:cubicBezTo>
                    <a:cubicBezTo>
                      <a:pt x="8" y="0"/>
                      <a:pt x="0" y="4"/>
                      <a:pt x="0" y="4"/>
                    </a:cubicBezTo>
                    <a:cubicBezTo>
                      <a:pt x="0" y="4"/>
                      <a:pt x="0" y="10"/>
                      <a:pt x="3" y="18"/>
                    </a:cubicBezTo>
                    <a:cubicBezTo>
                      <a:pt x="6" y="26"/>
                      <a:pt x="7" y="27"/>
                      <a:pt x="7" y="30"/>
                    </a:cubicBezTo>
                    <a:cubicBezTo>
                      <a:pt x="7" y="31"/>
                      <a:pt x="7" y="32"/>
                      <a:pt x="8" y="33"/>
                    </a:cubicBezTo>
                    <a:cubicBezTo>
                      <a:pt x="8" y="33"/>
                      <a:pt x="8" y="34"/>
                      <a:pt x="9" y="35"/>
                    </a:cubicBezTo>
                    <a:cubicBezTo>
                      <a:pt x="9" y="36"/>
                      <a:pt x="10" y="37"/>
                      <a:pt x="10" y="38"/>
                    </a:cubicBezTo>
                    <a:cubicBezTo>
                      <a:pt x="11" y="39"/>
                      <a:pt x="10" y="39"/>
                      <a:pt x="13" y="40"/>
                    </a:cubicBezTo>
                    <a:cubicBezTo>
                      <a:pt x="16" y="41"/>
                      <a:pt x="15" y="39"/>
                      <a:pt x="15" y="39"/>
                    </a:cubicBezTo>
                    <a:cubicBezTo>
                      <a:pt x="15" y="39"/>
                      <a:pt x="15" y="39"/>
                      <a:pt x="16" y="39"/>
                    </a:cubicBezTo>
                    <a:cubicBezTo>
                      <a:pt x="17" y="39"/>
                      <a:pt x="17" y="38"/>
                      <a:pt x="17" y="38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6" y="33"/>
                      <a:pt x="18" y="34"/>
                      <a:pt x="19" y="34"/>
                    </a:cubicBezTo>
                    <a:cubicBezTo>
                      <a:pt x="20" y="33"/>
                      <a:pt x="17" y="32"/>
                      <a:pt x="16" y="31"/>
                    </a:cubicBezTo>
                  </a:path>
                </a:pathLst>
              </a:custGeom>
              <a:solidFill>
                <a:srgbClr val="E8B5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5" name="Freeform 2885">
                <a:extLst>
                  <a:ext uri="{FF2B5EF4-FFF2-40B4-BE49-F238E27FC236}">
                    <a16:creationId xmlns:a16="http://schemas.microsoft.com/office/drawing/2014/main" xmlns="" id="{62DB784D-D226-4B91-B34B-55DF4001D4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84078" y="8077395"/>
                <a:ext cx="68680" cy="242397"/>
              </a:xfrm>
              <a:custGeom>
                <a:avLst/>
                <a:gdLst>
                  <a:gd name="T0" fmla="*/ 0 w 8"/>
                  <a:gd name="T1" fmla="*/ 1 h 29"/>
                  <a:gd name="T2" fmla="*/ 3 w 8"/>
                  <a:gd name="T3" fmla="*/ 15 h 29"/>
                  <a:gd name="T4" fmla="*/ 7 w 8"/>
                  <a:gd name="T5" fmla="*/ 27 h 29"/>
                  <a:gd name="T6" fmla="*/ 7 w 8"/>
                  <a:gd name="T7" fmla="*/ 29 h 29"/>
                  <a:gd name="T8" fmla="*/ 8 w 8"/>
                  <a:gd name="T9" fmla="*/ 24 h 29"/>
                  <a:gd name="T10" fmla="*/ 5 w 8"/>
                  <a:gd name="T11" fmla="*/ 13 h 29"/>
                  <a:gd name="T12" fmla="*/ 3 w 8"/>
                  <a:gd name="T13" fmla="*/ 0 h 29"/>
                  <a:gd name="T14" fmla="*/ 0 w 8"/>
                  <a:gd name="T15" fmla="*/ 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29">
                    <a:moveTo>
                      <a:pt x="0" y="1"/>
                    </a:moveTo>
                    <a:cubicBezTo>
                      <a:pt x="0" y="1"/>
                      <a:pt x="0" y="7"/>
                      <a:pt x="3" y="15"/>
                    </a:cubicBezTo>
                    <a:cubicBezTo>
                      <a:pt x="6" y="23"/>
                      <a:pt x="7" y="24"/>
                      <a:pt x="7" y="27"/>
                    </a:cubicBezTo>
                    <a:cubicBezTo>
                      <a:pt x="7" y="28"/>
                      <a:pt x="7" y="29"/>
                      <a:pt x="7" y="29"/>
                    </a:cubicBezTo>
                    <a:cubicBezTo>
                      <a:pt x="8" y="28"/>
                      <a:pt x="8" y="26"/>
                      <a:pt x="8" y="24"/>
                    </a:cubicBezTo>
                    <a:cubicBezTo>
                      <a:pt x="7" y="20"/>
                      <a:pt x="6" y="17"/>
                      <a:pt x="5" y="13"/>
                    </a:cubicBezTo>
                    <a:cubicBezTo>
                      <a:pt x="3" y="9"/>
                      <a:pt x="3" y="4"/>
                      <a:pt x="3" y="0"/>
                    </a:cubicBezTo>
                    <a:cubicBezTo>
                      <a:pt x="1" y="0"/>
                      <a:pt x="0" y="1"/>
                      <a:pt x="0" y="1"/>
                    </a:cubicBezTo>
                  </a:path>
                </a:pathLst>
              </a:custGeom>
              <a:solidFill>
                <a:srgbClr val="E0A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6" name="Freeform 2886">
                <a:extLst>
                  <a:ext uri="{FF2B5EF4-FFF2-40B4-BE49-F238E27FC236}">
                    <a16:creationId xmlns:a16="http://schemas.microsoft.com/office/drawing/2014/main" xmlns="" id="{20DA2E87-227F-4CB9-ABCB-B29A9DF61B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75999" y="7717838"/>
                <a:ext cx="133320" cy="412075"/>
              </a:xfrm>
              <a:custGeom>
                <a:avLst/>
                <a:gdLst>
                  <a:gd name="T0" fmla="*/ 0 w 16"/>
                  <a:gd name="T1" fmla="*/ 40 h 49"/>
                  <a:gd name="T2" fmla="*/ 0 w 16"/>
                  <a:gd name="T3" fmla="*/ 41 h 49"/>
                  <a:gd name="T4" fmla="*/ 1 w 16"/>
                  <a:gd name="T5" fmla="*/ 47 h 49"/>
                  <a:gd name="T6" fmla="*/ 1 w 16"/>
                  <a:gd name="T7" fmla="*/ 49 h 49"/>
                  <a:gd name="T8" fmla="*/ 1 w 16"/>
                  <a:gd name="T9" fmla="*/ 49 h 49"/>
                  <a:gd name="T10" fmla="*/ 2 w 16"/>
                  <a:gd name="T11" fmla="*/ 48 h 49"/>
                  <a:gd name="T12" fmla="*/ 4 w 16"/>
                  <a:gd name="T13" fmla="*/ 48 h 49"/>
                  <a:gd name="T14" fmla="*/ 4 w 16"/>
                  <a:gd name="T15" fmla="*/ 48 h 49"/>
                  <a:gd name="T16" fmla="*/ 4 w 16"/>
                  <a:gd name="T17" fmla="*/ 48 h 49"/>
                  <a:gd name="T18" fmla="*/ 10 w 16"/>
                  <a:gd name="T19" fmla="*/ 47 h 49"/>
                  <a:gd name="T20" fmla="*/ 10 w 16"/>
                  <a:gd name="T21" fmla="*/ 45 h 49"/>
                  <a:gd name="T22" fmla="*/ 10 w 16"/>
                  <a:gd name="T23" fmla="*/ 44 h 49"/>
                  <a:gd name="T24" fmla="*/ 10 w 16"/>
                  <a:gd name="T25" fmla="*/ 43 h 49"/>
                  <a:gd name="T26" fmla="*/ 10 w 16"/>
                  <a:gd name="T27" fmla="*/ 38 h 49"/>
                  <a:gd name="T28" fmla="*/ 11 w 16"/>
                  <a:gd name="T29" fmla="*/ 36 h 49"/>
                  <a:gd name="T30" fmla="*/ 11 w 16"/>
                  <a:gd name="T31" fmla="*/ 35 h 49"/>
                  <a:gd name="T32" fmla="*/ 13 w 16"/>
                  <a:gd name="T33" fmla="*/ 29 h 49"/>
                  <a:gd name="T34" fmla="*/ 13 w 16"/>
                  <a:gd name="T35" fmla="*/ 28 h 49"/>
                  <a:gd name="T36" fmla="*/ 15 w 16"/>
                  <a:gd name="T37" fmla="*/ 21 h 49"/>
                  <a:gd name="T38" fmla="*/ 15 w 16"/>
                  <a:gd name="T39" fmla="*/ 20 h 49"/>
                  <a:gd name="T40" fmla="*/ 16 w 16"/>
                  <a:gd name="T41" fmla="*/ 16 h 49"/>
                  <a:gd name="T42" fmla="*/ 16 w 16"/>
                  <a:gd name="T43" fmla="*/ 14 h 49"/>
                  <a:gd name="T44" fmla="*/ 16 w 16"/>
                  <a:gd name="T45" fmla="*/ 12 h 49"/>
                  <a:gd name="T46" fmla="*/ 15 w 16"/>
                  <a:gd name="T47" fmla="*/ 6 h 49"/>
                  <a:gd name="T48" fmla="*/ 14 w 16"/>
                  <a:gd name="T49" fmla="*/ 4 h 49"/>
                  <a:gd name="T50" fmla="*/ 13 w 16"/>
                  <a:gd name="T51" fmla="*/ 4 h 49"/>
                  <a:gd name="T52" fmla="*/ 10 w 16"/>
                  <a:gd name="T53" fmla="*/ 0 h 49"/>
                  <a:gd name="T54" fmla="*/ 8 w 16"/>
                  <a:gd name="T55" fmla="*/ 0 h 49"/>
                  <a:gd name="T56" fmla="*/ 8 w 16"/>
                  <a:gd name="T57" fmla="*/ 0 h 49"/>
                  <a:gd name="T58" fmla="*/ 7 w 16"/>
                  <a:gd name="T59" fmla="*/ 0 h 49"/>
                  <a:gd name="T60" fmla="*/ 4 w 16"/>
                  <a:gd name="T61" fmla="*/ 1 h 49"/>
                  <a:gd name="T62" fmla="*/ 3 w 16"/>
                  <a:gd name="T63" fmla="*/ 3 h 49"/>
                  <a:gd name="T64" fmla="*/ 3 w 16"/>
                  <a:gd name="T65" fmla="*/ 3 h 49"/>
                  <a:gd name="T66" fmla="*/ 2 w 16"/>
                  <a:gd name="T67" fmla="*/ 5 h 49"/>
                  <a:gd name="T68" fmla="*/ 2 w 16"/>
                  <a:gd name="T69" fmla="*/ 5 h 49"/>
                  <a:gd name="T70" fmla="*/ 2 w 16"/>
                  <a:gd name="T71" fmla="*/ 6 h 49"/>
                  <a:gd name="T72" fmla="*/ 1 w 16"/>
                  <a:gd name="T73" fmla="*/ 7 h 49"/>
                  <a:gd name="T74" fmla="*/ 1 w 16"/>
                  <a:gd name="T75" fmla="*/ 7 h 49"/>
                  <a:gd name="T76" fmla="*/ 1 w 16"/>
                  <a:gd name="T77" fmla="*/ 8 h 49"/>
                  <a:gd name="T78" fmla="*/ 1 w 16"/>
                  <a:gd name="T79" fmla="*/ 8 h 49"/>
                  <a:gd name="T80" fmla="*/ 1 w 16"/>
                  <a:gd name="T81" fmla="*/ 8 h 49"/>
                  <a:gd name="T82" fmla="*/ 1 w 16"/>
                  <a:gd name="T83" fmla="*/ 9 h 49"/>
                  <a:gd name="T84" fmla="*/ 1 w 16"/>
                  <a:gd name="T85" fmla="*/ 9 h 49"/>
                  <a:gd name="T86" fmla="*/ 1 w 16"/>
                  <a:gd name="T87" fmla="*/ 11 h 49"/>
                  <a:gd name="T88" fmla="*/ 1 w 16"/>
                  <a:gd name="T89" fmla="*/ 11 h 49"/>
                  <a:gd name="T90" fmla="*/ 1 w 16"/>
                  <a:gd name="T91" fmla="*/ 14 h 49"/>
                  <a:gd name="T92" fmla="*/ 1 w 16"/>
                  <a:gd name="T93" fmla="*/ 15 h 49"/>
                  <a:gd name="T94" fmla="*/ 1 w 16"/>
                  <a:gd name="T95" fmla="*/ 17 h 49"/>
                  <a:gd name="T96" fmla="*/ 1 w 16"/>
                  <a:gd name="T97" fmla="*/ 23 h 49"/>
                  <a:gd name="T98" fmla="*/ 1 w 16"/>
                  <a:gd name="T99" fmla="*/ 25 h 49"/>
                  <a:gd name="T100" fmla="*/ 1 w 16"/>
                  <a:gd name="T101" fmla="*/ 31 h 49"/>
                  <a:gd name="T102" fmla="*/ 0 w 16"/>
                  <a:gd name="T103" fmla="*/ 33 h 49"/>
                  <a:gd name="T104" fmla="*/ 0 w 16"/>
                  <a:gd name="T105" fmla="*/ 35 h 49"/>
                  <a:gd name="T106" fmla="*/ 0 w 16"/>
                  <a:gd name="T107" fmla="*/ 4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6" h="49">
                    <a:moveTo>
                      <a:pt x="0" y="40"/>
                    </a:moveTo>
                    <a:cubicBezTo>
                      <a:pt x="0" y="40"/>
                      <a:pt x="0" y="41"/>
                      <a:pt x="0" y="41"/>
                    </a:cubicBezTo>
                    <a:cubicBezTo>
                      <a:pt x="0" y="44"/>
                      <a:pt x="1" y="46"/>
                      <a:pt x="1" y="47"/>
                    </a:cubicBezTo>
                    <a:cubicBezTo>
                      <a:pt x="1" y="48"/>
                      <a:pt x="1" y="49"/>
                      <a:pt x="1" y="49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1" y="49"/>
                      <a:pt x="2" y="48"/>
                      <a:pt x="2" y="48"/>
                    </a:cubicBezTo>
                    <a:cubicBezTo>
                      <a:pt x="3" y="48"/>
                      <a:pt x="3" y="48"/>
                      <a:pt x="4" y="48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7" y="49"/>
                      <a:pt x="10" y="47"/>
                      <a:pt x="10" y="47"/>
                    </a:cubicBezTo>
                    <a:cubicBezTo>
                      <a:pt x="10" y="47"/>
                      <a:pt x="10" y="46"/>
                      <a:pt x="10" y="45"/>
                    </a:cubicBezTo>
                    <a:cubicBezTo>
                      <a:pt x="10" y="44"/>
                      <a:pt x="10" y="44"/>
                      <a:pt x="10" y="44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0" y="41"/>
                      <a:pt x="10" y="39"/>
                      <a:pt x="10" y="38"/>
                    </a:cubicBezTo>
                    <a:cubicBezTo>
                      <a:pt x="10" y="38"/>
                      <a:pt x="10" y="37"/>
                      <a:pt x="11" y="36"/>
                    </a:cubicBezTo>
                    <a:cubicBezTo>
                      <a:pt x="11" y="36"/>
                      <a:pt x="11" y="35"/>
                      <a:pt x="11" y="35"/>
                    </a:cubicBezTo>
                    <a:cubicBezTo>
                      <a:pt x="12" y="33"/>
                      <a:pt x="12" y="31"/>
                      <a:pt x="13" y="29"/>
                    </a:cubicBezTo>
                    <a:cubicBezTo>
                      <a:pt x="13" y="29"/>
                      <a:pt x="13" y="28"/>
                      <a:pt x="13" y="28"/>
                    </a:cubicBezTo>
                    <a:cubicBezTo>
                      <a:pt x="14" y="26"/>
                      <a:pt x="14" y="23"/>
                      <a:pt x="15" y="21"/>
                    </a:cubicBezTo>
                    <a:cubicBezTo>
                      <a:pt x="15" y="21"/>
                      <a:pt x="15" y="20"/>
                      <a:pt x="15" y="20"/>
                    </a:cubicBezTo>
                    <a:cubicBezTo>
                      <a:pt x="16" y="18"/>
                      <a:pt x="16" y="17"/>
                      <a:pt x="16" y="16"/>
                    </a:cubicBezTo>
                    <a:cubicBezTo>
                      <a:pt x="16" y="15"/>
                      <a:pt x="16" y="14"/>
                      <a:pt x="16" y="14"/>
                    </a:cubicBezTo>
                    <a:cubicBezTo>
                      <a:pt x="16" y="13"/>
                      <a:pt x="16" y="13"/>
                      <a:pt x="16" y="12"/>
                    </a:cubicBezTo>
                    <a:cubicBezTo>
                      <a:pt x="16" y="10"/>
                      <a:pt x="15" y="8"/>
                      <a:pt x="15" y="6"/>
                    </a:cubicBezTo>
                    <a:cubicBezTo>
                      <a:pt x="14" y="5"/>
                      <a:pt x="14" y="5"/>
                      <a:pt x="14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2"/>
                      <a:pt x="12" y="1"/>
                      <a:pt x="10" y="0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1" y="6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10"/>
                      <a:pt x="1" y="10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3"/>
                      <a:pt x="1" y="14"/>
                      <a:pt x="1" y="14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6"/>
                      <a:pt x="1" y="17"/>
                      <a:pt x="1" y="17"/>
                    </a:cubicBezTo>
                    <a:cubicBezTo>
                      <a:pt x="1" y="19"/>
                      <a:pt x="1" y="21"/>
                      <a:pt x="1" y="23"/>
                    </a:cubicBezTo>
                    <a:cubicBezTo>
                      <a:pt x="1" y="24"/>
                      <a:pt x="1" y="24"/>
                      <a:pt x="1" y="25"/>
                    </a:cubicBezTo>
                    <a:cubicBezTo>
                      <a:pt x="1" y="27"/>
                      <a:pt x="1" y="29"/>
                      <a:pt x="1" y="31"/>
                    </a:cubicBezTo>
                    <a:cubicBezTo>
                      <a:pt x="0" y="32"/>
                      <a:pt x="0" y="32"/>
                      <a:pt x="0" y="33"/>
                    </a:cubicBezTo>
                    <a:cubicBezTo>
                      <a:pt x="0" y="34"/>
                      <a:pt x="0" y="34"/>
                      <a:pt x="0" y="35"/>
                    </a:cubicBezTo>
                    <a:cubicBezTo>
                      <a:pt x="0" y="36"/>
                      <a:pt x="0" y="38"/>
                      <a:pt x="0" y="40"/>
                    </a:cubicBezTo>
                  </a:path>
                </a:pathLst>
              </a:custGeom>
              <a:solidFill>
                <a:srgbClr val="E8B5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7" name="Freeform 2887">
                <a:extLst>
                  <a:ext uri="{FF2B5EF4-FFF2-40B4-BE49-F238E27FC236}">
                    <a16:creationId xmlns:a16="http://schemas.microsoft.com/office/drawing/2014/main" xmlns="" id="{C727C4E8-604C-40ED-9261-02603F25D1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75999" y="7717838"/>
                <a:ext cx="84840" cy="412075"/>
              </a:xfrm>
              <a:custGeom>
                <a:avLst/>
                <a:gdLst>
                  <a:gd name="T0" fmla="*/ 0 w 10"/>
                  <a:gd name="T1" fmla="*/ 40 h 49"/>
                  <a:gd name="T2" fmla="*/ 0 w 10"/>
                  <a:gd name="T3" fmla="*/ 41 h 49"/>
                  <a:gd name="T4" fmla="*/ 1 w 10"/>
                  <a:gd name="T5" fmla="*/ 47 h 49"/>
                  <a:gd name="T6" fmla="*/ 1 w 10"/>
                  <a:gd name="T7" fmla="*/ 49 h 49"/>
                  <a:gd name="T8" fmla="*/ 1 w 10"/>
                  <a:gd name="T9" fmla="*/ 49 h 49"/>
                  <a:gd name="T10" fmla="*/ 2 w 10"/>
                  <a:gd name="T11" fmla="*/ 48 h 49"/>
                  <a:gd name="T12" fmla="*/ 4 w 10"/>
                  <a:gd name="T13" fmla="*/ 48 h 49"/>
                  <a:gd name="T14" fmla="*/ 4 w 10"/>
                  <a:gd name="T15" fmla="*/ 48 h 49"/>
                  <a:gd name="T16" fmla="*/ 4 w 10"/>
                  <a:gd name="T17" fmla="*/ 47 h 49"/>
                  <a:gd name="T18" fmla="*/ 4 w 10"/>
                  <a:gd name="T19" fmla="*/ 43 h 49"/>
                  <a:gd name="T20" fmla="*/ 4 w 10"/>
                  <a:gd name="T21" fmla="*/ 43 h 49"/>
                  <a:gd name="T22" fmla="*/ 4 w 10"/>
                  <a:gd name="T23" fmla="*/ 42 h 49"/>
                  <a:gd name="T24" fmla="*/ 4 w 10"/>
                  <a:gd name="T25" fmla="*/ 35 h 49"/>
                  <a:gd name="T26" fmla="*/ 5 w 10"/>
                  <a:gd name="T27" fmla="*/ 33 h 49"/>
                  <a:gd name="T28" fmla="*/ 5 w 10"/>
                  <a:gd name="T29" fmla="*/ 29 h 49"/>
                  <a:gd name="T30" fmla="*/ 5 w 10"/>
                  <a:gd name="T31" fmla="*/ 27 h 49"/>
                  <a:gd name="T32" fmla="*/ 6 w 10"/>
                  <a:gd name="T33" fmla="*/ 26 h 49"/>
                  <a:gd name="T34" fmla="*/ 6 w 10"/>
                  <a:gd name="T35" fmla="*/ 20 h 49"/>
                  <a:gd name="T36" fmla="*/ 6 w 10"/>
                  <a:gd name="T37" fmla="*/ 18 h 49"/>
                  <a:gd name="T38" fmla="*/ 6 w 10"/>
                  <a:gd name="T39" fmla="*/ 17 h 49"/>
                  <a:gd name="T40" fmla="*/ 5 w 10"/>
                  <a:gd name="T41" fmla="*/ 12 h 49"/>
                  <a:gd name="T42" fmla="*/ 5 w 10"/>
                  <a:gd name="T43" fmla="*/ 10 h 49"/>
                  <a:gd name="T44" fmla="*/ 7 w 10"/>
                  <a:gd name="T45" fmla="*/ 5 h 49"/>
                  <a:gd name="T46" fmla="*/ 7 w 10"/>
                  <a:gd name="T47" fmla="*/ 3 h 49"/>
                  <a:gd name="T48" fmla="*/ 9 w 10"/>
                  <a:gd name="T49" fmla="*/ 1 h 49"/>
                  <a:gd name="T50" fmla="*/ 10 w 10"/>
                  <a:gd name="T51" fmla="*/ 0 h 49"/>
                  <a:gd name="T52" fmla="*/ 8 w 10"/>
                  <a:gd name="T53" fmla="*/ 0 h 49"/>
                  <a:gd name="T54" fmla="*/ 8 w 10"/>
                  <a:gd name="T55" fmla="*/ 0 h 49"/>
                  <a:gd name="T56" fmla="*/ 7 w 10"/>
                  <a:gd name="T57" fmla="*/ 0 h 49"/>
                  <a:gd name="T58" fmla="*/ 4 w 10"/>
                  <a:gd name="T59" fmla="*/ 1 h 49"/>
                  <a:gd name="T60" fmla="*/ 3 w 10"/>
                  <a:gd name="T61" fmla="*/ 3 h 49"/>
                  <a:gd name="T62" fmla="*/ 3 w 10"/>
                  <a:gd name="T63" fmla="*/ 3 h 49"/>
                  <a:gd name="T64" fmla="*/ 2 w 10"/>
                  <a:gd name="T65" fmla="*/ 5 h 49"/>
                  <a:gd name="T66" fmla="*/ 2 w 10"/>
                  <a:gd name="T67" fmla="*/ 5 h 49"/>
                  <a:gd name="T68" fmla="*/ 2 w 10"/>
                  <a:gd name="T69" fmla="*/ 6 h 49"/>
                  <a:gd name="T70" fmla="*/ 1 w 10"/>
                  <a:gd name="T71" fmla="*/ 7 h 49"/>
                  <a:gd name="T72" fmla="*/ 1 w 10"/>
                  <a:gd name="T73" fmla="*/ 7 h 49"/>
                  <a:gd name="T74" fmla="*/ 1 w 10"/>
                  <a:gd name="T75" fmla="*/ 8 h 49"/>
                  <a:gd name="T76" fmla="*/ 1 w 10"/>
                  <a:gd name="T77" fmla="*/ 8 h 49"/>
                  <a:gd name="T78" fmla="*/ 1 w 10"/>
                  <a:gd name="T79" fmla="*/ 8 h 49"/>
                  <a:gd name="T80" fmla="*/ 1 w 10"/>
                  <a:gd name="T81" fmla="*/ 9 h 49"/>
                  <a:gd name="T82" fmla="*/ 1 w 10"/>
                  <a:gd name="T83" fmla="*/ 9 h 49"/>
                  <a:gd name="T84" fmla="*/ 1 w 10"/>
                  <a:gd name="T85" fmla="*/ 11 h 49"/>
                  <a:gd name="T86" fmla="*/ 1 w 10"/>
                  <a:gd name="T87" fmla="*/ 11 h 49"/>
                  <a:gd name="T88" fmla="*/ 1 w 10"/>
                  <a:gd name="T89" fmla="*/ 14 h 49"/>
                  <a:gd name="T90" fmla="*/ 1 w 10"/>
                  <a:gd name="T91" fmla="*/ 15 h 49"/>
                  <a:gd name="T92" fmla="*/ 1 w 10"/>
                  <a:gd name="T93" fmla="*/ 17 h 49"/>
                  <a:gd name="T94" fmla="*/ 1 w 10"/>
                  <a:gd name="T95" fmla="*/ 23 h 49"/>
                  <a:gd name="T96" fmla="*/ 1 w 10"/>
                  <a:gd name="T97" fmla="*/ 25 h 49"/>
                  <a:gd name="T98" fmla="*/ 1 w 10"/>
                  <a:gd name="T99" fmla="*/ 31 h 49"/>
                  <a:gd name="T100" fmla="*/ 0 w 10"/>
                  <a:gd name="T101" fmla="*/ 33 h 49"/>
                  <a:gd name="T102" fmla="*/ 0 w 10"/>
                  <a:gd name="T103" fmla="*/ 35 h 49"/>
                  <a:gd name="T104" fmla="*/ 0 w 10"/>
                  <a:gd name="T105" fmla="*/ 4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" h="49">
                    <a:moveTo>
                      <a:pt x="0" y="40"/>
                    </a:moveTo>
                    <a:cubicBezTo>
                      <a:pt x="0" y="40"/>
                      <a:pt x="0" y="41"/>
                      <a:pt x="0" y="41"/>
                    </a:cubicBezTo>
                    <a:cubicBezTo>
                      <a:pt x="0" y="44"/>
                      <a:pt x="1" y="46"/>
                      <a:pt x="1" y="47"/>
                    </a:cubicBezTo>
                    <a:cubicBezTo>
                      <a:pt x="1" y="48"/>
                      <a:pt x="1" y="49"/>
                      <a:pt x="1" y="49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1" y="49"/>
                      <a:pt x="2" y="48"/>
                      <a:pt x="2" y="48"/>
                    </a:cubicBezTo>
                    <a:cubicBezTo>
                      <a:pt x="3" y="48"/>
                      <a:pt x="3" y="48"/>
                      <a:pt x="4" y="48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4" y="46"/>
                      <a:pt x="4" y="45"/>
                      <a:pt x="4" y="43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4" y="40"/>
                      <a:pt x="4" y="37"/>
                      <a:pt x="4" y="35"/>
                    </a:cubicBezTo>
                    <a:cubicBezTo>
                      <a:pt x="4" y="34"/>
                      <a:pt x="5" y="34"/>
                      <a:pt x="5" y="33"/>
                    </a:cubicBezTo>
                    <a:cubicBezTo>
                      <a:pt x="5" y="32"/>
                      <a:pt x="5" y="30"/>
                      <a:pt x="5" y="29"/>
                    </a:cubicBezTo>
                    <a:cubicBezTo>
                      <a:pt x="5" y="29"/>
                      <a:pt x="5" y="28"/>
                      <a:pt x="5" y="27"/>
                    </a:cubicBezTo>
                    <a:cubicBezTo>
                      <a:pt x="6" y="27"/>
                      <a:pt x="6" y="26"/>
                      <a:pt x="6" y="26"/>
                    </a:cubicBezTo>
                    <a:cubicBezTo>
                      <a:pt x="6" y="24"/>
                      <a:pt x="6" y="22"/>
                      <a:pt x="6" y="20"/>
                    </a:cubicBezTo>
                    <a:cubicBezTo>
                      <a:pt x="6" y="19"/>
                      <a:pt x="6" y="19"/>
                      <a:pt x="6" y="18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5"/>
                      <a:pt x="5" y="14"/>
                      <a:pt x="5" y="12"/>
                    </a:cubicBezTo>
                    <a:cubicBezTo>
                      <a:pt x="5" y="11"/>
                      <a:pt x="5" y="11"/>
                      <a:pt x="5" y="10"/>
                    </a:cubicBezTo>
                    <a:cubicBezTo>
                      <a:pt x="6" y="8"/>
                      <a:pt x="6" y="6"/>
                      <a:pt x="7" y="5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8" y="2"/>
                      <a:pt x="9" y="2"/>
                      <a:pt x="9" y="1"/>
                    </a:cubicBezTo>
                    <a:cubicBezTo>
                      <a:pt x="10" y="1"/>
                      <a:pt x="10" y="1"/>
                      <a:pt x="10" y="0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1" y="6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10"/>
                      <a:pt x="1" y="10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3"/>
                      <a:pt x="1" y="14"/>
                      <a:pt x="1" y="14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6"/>
                      <a:pt x="1" y="17"/>
                      <a:pt x="1" y="17"/>
                    </a:cubicBezTo>
                    <a:cubicBezTo>
                      <a:pt x="1" y="19"/>
                      <a:pt x="1" y="21"/>
                      <a:pt x="1" y="23"/>
                    </a:cubicBezTo>
                    <a:cubicBezTo>
                      <a:pt x="1" y="24"/>
                      <a:pt x="1" y="24"/>
                      <a:pt x="1" y="25"/>
                    </a:cubicBezTo>
                    <a:cubicBezTo>
                      <a:pt x="1" y="27"/>
                      <a:pt x="1" y="29"/>
                      <a:pt x="1" y="31"/>
                    </a:cubicBezTo>
                    <a:cubicBezTo>
                      <a:pt x="0" y="32"/>
                      <a:pt x="0" y="32"/>
                      <a:pt x="0" y="33"/>
                    </a:cubicBezTo>
                    <a:cubicBezTo>
                      <a:pt x="0" y="34"/>
                      <a:pt x="0" y="34"/>
                      <a:pt x="0" y="35"/>
                    </a:cubicBezTo>
                    <a:cubicBezTo>
                      <a:pt x="0" y="36"/>
                      <a:pt x="0" y="38"/>
                      <a:pt x="0" y="40"/>
                    </a:cubicBezTo>
                  </a:path>
                </a:pathLst>
              </a:custGeom>
              <a:solidFill>
                <a:srgbClr val="E0A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8" name="Freeform 2888">
                <a:extLst>
                  <a:ext uri="{FF2B5EF4-FFF2-40B4-BE49-F238E27FC236}">
                    <a16:creationId xmlns:a16="http://schemas.microsoft.com/office/drawing/2014/main" xmlns="" id="{764334FC-4D6B-4E11-B86E-BC2A7435B0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67919" y="7693599"/>
                <a:ext cx="149479" cy="569634"/>
              </a:xfrm>
              <a:custGeom>
                <a:avLst/>
                <a:gdLst>
                  <a:gd name="T0" fmla="*/ 0 w 18"/>
                  <a:gd name="T1" fmla="*/ 43 h 68"/>
                  <a:gd name="T2" fmla="*/ 0 w 18"/>
                  <a:gd name="T3" fmla="*/ 46 h 68"/>
                  <a:gd name="T4" fmla="*/ 1 w 18"/>
                  <a:gd name="T5" fmla="*/ 49 h 68"/>
                  <a:gd name="T6" fmla="*/ 1 w 18"/>
                  <a:gd name="T7" fmla="*/ 53 h 68"/>
                  <a:gd name="T8" fmla="*/ 3 w 18"/>
                  <a:gd name="T9" fmla="*/ 59 h 68"/>
                  <a:gd name="T10" fmla="*/ 4 w 18"/>
                  <a:gd name="T11" fmla="*/ 62 h 68"/>
                  <a:gd name="T12" fmla="*/ 6 w 18"/>
                  <a:gd name="T13" fmla="*/ 68 h 68"/>
                  <a:gd name="T14" fmla="*/ 7 w 18"/>
                  <a:gd name="T15" fmla="*/ 68 h 68"/>
                  <a:gd name="T16" fmla="*/ 9 w 18"/>
                  <a:gd name="T17" fmla="*/ 68 h 68"/>
                  <a:gd name="T18" fmla="*/ 9 w 18"/>
                  <a:gd name="T19" fmla="*/ 68 h 68"/>
                  <a:gd name="T20" fmla="*/ 10 w 18"/>
                  <a:gd name="T21" fmla="*/ 67 h 68"/>
                  <a:gd name="T22" fmla="*/ 13 w 18"/>
                  <a:gd name="T23" fmla="*/ 66 h 68"/>
                  <a:gd name="T24" fmla="*/ 14 w 18"/>
                  <a:gd name="T25" fmla="*/ 63 h 68"/>
                  <a:gd name="T26" fmla="*/ 14 w 18"/>
                  <a:gd name="T27" fmla="*/ 63 h 68"/>
                  <a:gd name="T28" fmla="*/ 14 w 18"/>
                  <a:gd name="T29" fmla="*/ 61 h 68"/>
                  <a:gd name="T30" fmla="*/ 14 w 18"/>
                  <a:gd name="T31" fmla="*/ 56 h 68"/>
                  <a:gd name="T32" fmla="*/ 14 w 18"/>
                  <a:gd name="T33" fmla="*/ 54 h 68"/>
                  <a:gd name="T34" fmla="*/ 14 w 18"/>
                  <a:gd name="T35" fmla="*/ 52 h 68"/>
                  <a:gd name="T36" fmla="*/ 13 w 18"/>
                  <a:gd name="T37" fmla="*/ 46 h 68"/>
                  <a:gd name="T38" fmla="*/ 13 w 18"/>
                  <a:gd name="T39" fmla="*/ 44 h 68"/>
                  <a:gd name="T40" fmla="*/ 13 w 18"/>
                  <a:gd name="T41" fmla="*/ 39 h 68"/>
                  <a:gd name="T42" fmla="*/ 14 w 18"/>
                  <a:gd name="T43" fmla="*/ 36 h 68"/>
                  <a:gd name="T44" fmla="*/ 16 w 18"/>
                  <a:gd name="T45" fmla="*/ 31 h 68"/>
                  <a:gd name="T46" fmla="*/ 17 w 18"/>
                  <a:gd name="T47" fmla="*/ 24 h 68"/>
                  <a:gd name="T48" fmla="*/ 18 w 18"/>
                  <a:gd name="T49" fmla="*/ 22 h 68"/>
                  <a:gd name="T50" fmla="*/ 18 w 18"/>
                  <a:gd name="T51" fmla="*/ 15 h 68"/>
                  <a:gd name="T52" fmla="*/ 17 w 18"/>
                  <a:gd name="T53" fmla="*/ 7 h 68"/>
                  <a:gd name="T54" fmla="*/ 16 w 18"/>
                  <a:gd name="T55" fmla="*/ 4 h 68"/>
                  <a:gd name="T56" fmla="*/ 14 w 18"/>
                  <a:gd name="T57" fmla="*/ 1 h 68"/>
                  <a:gd name="T58" fmla="*/ 11 w 18"/>
                  <a:gd name="T59" fmla="*/ 0 h 68"/>
                  <a:gd name="T60" fmla="*/ 4 w 18"/>
                  <a:gd name="T61" fmla="*/ 4 h 68"/>
                  <a:gd name="T62" fmla="*/ 3 w 18"/>
                  <a:gd name="T63" fmla="*/ 8 h 68"/>
                  <a:gd name="T64" fmla="*/ 2 w 18"/>
                  <a:gd name="T65" fmla="*/ 11 h 68"/>
                  <a:gd name="T66" fmla="*/ 2 w 18"/>
                  <a:gd name="T67" fmla="*/ 11 h 68"/>
                  <a:gd name="T68" fmla="*/ 1 w 18"/>
                  <a:gd name="T69" fmla="*/ 18 h 68"/>
                  <a:gd name="T70" fmla="*/ 1 w 18"/>
                  <a:gd name="T71" fmla="*/ 23 h 68"/>
                  <a:gd name="T72" fmla="*/ 1 w 18"/>
                  <a:gd name="T73" fmla="*/ 27 h 68"/>
                  <a:gd name="T74" fmla="*/ 0 w 18"/>
                  <a:gd name="T75" fmla="*/ 34 h 68"/>
                  <a:gd name="T76" fmla="*/ 0 w 18"/>
                  <a:gd name="T77" fmla="*/ 4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8" h="68">
                    <a:moveTo>
                      <a:pt x="0" y="42"/>
                    </a:moveTo>
                    <a:cubicBezTo>
                      <a:pt x="0" y="42"/>
                      <a:pt x="0" y="43"/>
                      <a:pt x="0" y="43"/>
                    </a:cubicBezTo>
                    <a:cubicBezTo>
                      <a:pt x="0" y="44"/>
                      <a:pt x="0" y="44"/>
                      <a:pt x="0" y="45"/>
                    </a:cubicBezTo>
                    <a:cubicBezTo>
                      <a:pt x="0" y="45"/>
                      <a:pt x="0" y="46"/>
                      <a:pt x="0" y="46"/>
                    </a:cubicBezTo>
                    <a:cubicBezTo>
                      <a:pt x="0" y="47"/>
                      <a:pt x="0" y="48"/>
                      <a:pt x="0" y="48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1" y="50"/>
                      <a:pt x="1" y="51"/>
                      <a:pt x="1" y="52"/>
                    </a:cubicBezTo>
                    <a:cubicBezTo>
                      <a:pt x="1" y="52"/>
                      <a:pt x="1" y="52"/>
                      <a:pt x="1" y="53"/>
                    </a:cubicBezTo>
                    <a:cubicBezTo>
                      <a:pt x="1" y="53"/>
                      <a:pt x="2" y="54"/>
                      <a:pt x="2" y="54"/>
                    </a:cubicBezTo>
                    <a:cubicBezTo>
                      <a:pt x="2" y="56"/>
                      <a:pt x="2" y="57"/>
                      <a:pt x="3" y="59"/>
                    </a:cubicBezTo>
                    <a:cubicBezTo>
                      <a:pt x="3" y="59"/>
                      <a:pt x="3" y="60"/>
                      <a:pt x="3" y="61"/>
                    </a:cubicBezTo>
                    <a:cubicBezTo>
                      <a:pt x="4" y="61"/>
                      <a:pt x="4" y="62"/>
                      <a:pt x="4" y="62"/>
                    </a:cubicBezTo>
                    <a:cubicBezTo>
                      <a:pt x="5" y="64"/>
                      <a:pt x="5" y="66"/>
                      <a:pt x="6" y="68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7" y="68"/>
                      <a:pt x="7" y="68"/>
                      <a:pt x="7" y="68"/>
                    </a:cubicBezTo>
                    <a:cubicBezTo>
                      <a:pt x="7" y="68"/>
                      <a:pt x="7" y="68"/>
                      <a:pt x="7" y="68"/>
                    </a:cubicBezTo>
                    <a:cubicBezTo>
                      <a:pt x="8" y="68"/>
                      <a:pt x="8" y="68"/>
                      <a:pt x="8" y="68"/>
                    </a:cubicBezTo>
                    <a:cubicBezTo>
                      <a:pt x="9" y="68"/>
                      <a:pt x="9" y="68"/>
                      <a:pt x="9" y="68"/>
                    </a:cubicBezTo>
                    <a:cubicBezTo>
                      <a:pt x="9" y="68"/>
                      <a:pt x="9" y="68"/>
                      <a:pt x="9" y="68"/>
                    </a:cubicBezTo>
                    <a:cubicBezTo>
                      <a:pt x="9" y="68"/>
                      <a:pt x="9" y="68"/>
                      <a:pt x="9" y="68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1" y="67"/>
                      <a:pt x="12" y="67"/>
                      <a:pt x="13" y="66"/>
                    </a:cubicBezTo>
                    <a:cubicBezTo>
                      <a:pt x="13" y="66"/>
                      <a:pt x="13" y="66"/>
                      <a:pt x="13" y="66"/>
                    </a:cubicBezTo>
                    <a:cubicBezTo>
                      <a:pt x="14" y="65"/>
                      <a:pt x="14" y="65"/>
                      <a:pt x="14" y="65"/>
                    </a:cubicBezTo>
                    <a:cubicBezTo>
                      <a:pt x="14" y="65"/>
                      <a:pt x="14" y="64"/>
                      <a:pt x="14" y="63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4" y="63"/>
                      <a:pt x="14" y="62"/>
                      <a:pt x="14" y="62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4" y="60"/>
                      <a:pt x="14" y="60"/>
                      <a:pt x="14" y="59"/>
                    </a:cubicBezTo>
                    <a:cubicBezTo>
                      <a:pt x="14" y="58"/>
                      <a:pt x="14" y="57"/>
                      <a:pt x="14" y="56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4" y="55"/>
                      <a:pt x="14" y="55"/>
                      <a:pt x="14" y="54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2"/>
                      <a:pt x="14" y="52"/>
                    </a:cubicBezTo>
                    <a:cubicBezTo>
                      <a:pt x="14" y="50"/>
                      <a:pt x="14" y="49"/>
                      <a:pt x="13" y="48"/>
                    </a:cubicBezTo>
                    <a:cubicBezTo>
                      <a:pt x="13" y="47"/>
                      <a:pt x="13" y="47"/>
                      <a:pt x="13" y="46"/>
                    </a:cubicBezTo>
                    <a:cubicBezTo>
                      <a:pt x="13" y="46"/>
                      <a:pt x="13" y="46"/>
                      <a:pt x="13" y="45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2"/>
                      <a:pt x="12" y="41"/>
                      <a:pt x="12" y="40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39"/>
                      <a:pt x="13" y="38"/>
                      <a:pt x="13" y="38"/>
                    </a:cubicBezTo>
                    <a:cubicBezTo>
                      <a:pt x="13" y="37"/>
                      <a:pt x="13" y="37"/>
                      <a:pt x="14" y="36"/>
                    </a:cubicBezTo>
                    <a:cubicBezTo>
                      <a:pt x="14" y="35"/>
                      <a:pt x="15" y="34"/>
                      <a:pt x="15" y="32"/>
                    </a:cubicBezTo>
                    <a:cubicBezTo>
                      <a:pt x="15" y="32"/>
                      <a:pt x="15" y="31"/>
                      <a:pt x="16" y="31"/>
                    </a:cubicBezTo>
                    <a:cubicBezTo>
                      <a:pt x="16" y="30"/>
                      <a:pt x="16" y="30"/>
                      <a:pt x="16" y="29"/>
                    </a:cubicBezTo>
                    <a:cubicBezTo>
                      <a:pt x="17" y="27"/>
                      <a:pt x="17" y="26"/>
                      <a:pt x="17" y="24"/>
                    </a:cubicBezTo>
                    <a:cubicBezTo>
                      <a:pt x="18" y="24"/>
                      <a:pt x="18" y="23"/>
                      <a:pt x="18" y="23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0"/>
                      <a:pt x="18" y="18"/>
                      <a:pt x="18" y="16"/>
                    </a:cubicBezTo>
                    <a:cubicBezTo>
                      <a:pt x="18" y="16"/>
                      <a:pt x="18" y="15"/>
                      <a:pt x="18" y="15"/>
                    </a:cubicBezTo>
                    <a:cubicBezTo>
                      <a:pt x="18" y="13"/>
                      <a:pt x="18" y="11"/>
                      <a:pt x="18" y="9"/>
                    </a:cubicBezTo>
                    <a:cubicBezTo>
                      <a:pt x="17" y="8"/>
                      <a:pt x="17" y="8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6"/>
                      <a:pt x="17" y="5"/>
                      <a:pt x="16" y="4"/>
                    </a:cubicBezTo>
                    <a:cubicBezTo>
                      <a:pt x="16" y="3"/>
                      <a:pt x="15" y="3"/>
                      <a:pt x="15" y="3"/>
                    </a:cubicBezTo>
                    <a:cubicBezTo>
                      <a:pt x="15" y="2"/>
                      <a:pt x="14" y="2"/>
                      <a:pt x="14" y="1"/>
                    </a:cubicBezTo>
                    <a:cubicBezTo>
                      <a:pt x="13" y="1"/>
                      <a:pt x="12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6" y="0"/>
                      <a:pt x="5" y="2"/>
                      <a:pt x="4" y="4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3" y="7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9"/>
                      <a:pt x="2" y="10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4"/>
                      <a:pt x="2" y="16"/>
                      <a:pt x="1" y="18"/>
                    </a:cubicBezTo>
                    <a:cubicBezTo>
                      <a:pt x="1" y="18"/>
                      <a:pt x="1" y="19"/>
                      <a:pt x="1" y="20"/>
                    </a:cubicBezTo>
                    <a:cubicBezTo>
                      <a:pt x="1" y="21"/>
                      <a:pt x="1" y="22"/>
                      <a:pt x="1" y="23"/>
                    </a:cubicBezTo>
                    <a:cubicBezTo>
                      <a:pt x="1" y="24"/>
                      <a:pt x="1" y="24"/>
                      <a:pt x="1" y="25"/>
                    </a:cubicBezTo>
                    <a:cubicBezTo>
                      <a:pt x="1" y="26"/>
                      <a:pt x="1" y="26"/>
                      <a:pt x="1" y="27"/>
                    </a:cubicBezTo>
                    <a:cubicBezTo>
                      <a:pt x="1" y="29"/>
                      <a:pt x="1" y="31"/>
                      <a:pt x="0" y="3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7"/>
                      <a:pt x="0" y="39"/>
                      <a:pt x="0" y="42"/>
                    </a:cubicBezTo>
                  </a:path>
                </a:pathLst>
              </a:custGeom>
              <a:solidFill>
                <a:srgbClr val="2611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9" name="Freeform 2889">
                <a:extLst>
                  <a:ext uri="{FF2B5EF4-FFF2-40B4-BE49-F238E27FC236}">
                    <a16:creationId xmlns:a16="http://schemas.microsoft.com/office/drawing/2014/main" xmlns="" id="{5D82BB6B-3BBF-4B9C-9D38-F4B4FCC896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51759" y="7693599"/>
                <a:ext cx="109080" cy="569634"/>
              </a:xfrm>
              <a:custGeom>
                <a:avLst/>
                <a:gdLst>
                  <a:gd name="T0" fmla="*/ 10 w 13"/>
                  <a:gd name="T1" fmla="*/ 68 h 68"/>
                  <a:gd name="T2" fmla="*/ 11 w 13"/>
                  <a:gd name="T3" fmla="*/ 68 h 68"/>
                  <a:gd name="T4" fmla="*/ 13 w 13"/>
                  <a:gd name="T5" fmla="*/ 0 h 68"/>
                  <a:gd name="T6" fmla="*/ 11 w 13"/>
                  <a:gd name="T7" fmla="*/ 0 h 68"/>
                  <a:gd name="T8" fmla="*/ 10 w 13"/>
                  <a:gd name="T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68">
                    <a:moveTo>
                      <a:pt x="10" y="68"/>
                    </a:moveTo>
                    <a:cubicBezTo>
                      <a:pt x="10" y="68"/>
                      <a:pt x="11" y="68"/>
                      <a:pt x="11" y="68"/>
                    </a:cubicBezTo>
                    <a:cubicBezTo>
                      <a:pt x="1" y="34"/>
                      <a:pt x="10" y="7"/>
                      <a:pt x="13" y="0"/>
                    </a:cubicBezTo>
                    <a:cubicBezTo>
                      <a:pt x="12" y="0"/>
                      <a:pt x="12" y="0"/>
                      <a:pt x="11" y="0"/>
                    </a:cubicBezTo>
                    <a:cubicBezTo>
                      <a:pt x="8" y="8"/>
                      <a:pt x="0" y="35"/>
                      <a:pt x="10" y="68"/>
                    </a:cubicBezTo>
                  </a:path>
                </a:pathLst>
              </a:custGeom>
              <a:solidFill>
                <a:srgbClr val="451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0" name="Freeform 2890">
                <a:extLst>
                  <a:ext uri="{FF2B5EF4-FFF2-40B4-BE49-F238E27FC236}">
                    <a16:creationId xmlns:a16="http://schemas.microsoft.com/office/drawing/2014/main" xmlns="" id="{3E3118F5-14DB-4267-B956-14FC755CCD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08318" y="7701679"/>
                <a:ext cx="84840" cy="545395"/>
              </a:xfrm>
              <a:custGeom>
                <a:avLst/>
                <a:gdLst>
                  <a:gd name="T0" fmla="*/ 8 w 10"/>
                  <a:gd name="T1" fmla="*/ 65 h 65"/>
                  <a:gd name="T2" fmla="*/ 9 w 10"/>
                  <a:gd name="T3" fmla="*/ 64 h 65"/>
                  <a:gd name="T4" fmla="*/ 9 w 10"/>
                  <a:gd name="T5" fmla="*/ 62 h 65"/>
                  <a:gd name="T6" fmla="*/ 9 w 10"/>
                  <a:gd name="T7" fmla="*/ 62 h 65"/>
                  <a:gd name="T8" fmla="*/ 10 w 10"/>
                  <a:gd name="T9" fmla="*/ 2 h 65"/>
                  <a:gd name="T10" fmla="*/ 9 w 10"/>
                  <a:gd name="T11" fmla="*/ 0 h 65"/>
                  <a:gd name="T12" fmla="*/ 8 w 10"/>
                  <a:gd name="T13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65">
                    <a:moveTo>
                      <a:pt x="8" y="65"/>
                    </a:moveTo>
                    <a:cubicBezTo>
                      <a:pt x="9" y="64"/>
                      <a:pt x="9" y="64"/>
                      <a:pt x="9" y="64"/>
                    </a:cubicBezTo>
                    <a:cubicBezTo>
                      <a:pt x="9" y="64"/>
                      <a:pt x="9" y="63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2" y="35"/>
                      <a:pt x="7" y="12"/>
                      <a:pt x="10" y="2"/>
                    </a:cubicBezTo>
                    <a:cubicBezTo>
                      <a:pt x="10" y="1"/>
                      <a:pt x="9" y="1"/>
                      <a:pt x="9" y="0"/>
                    </a:cubicBezTo>
                    <a:cubicBezTo>
                      <a:pt x="5" y="11"/>
                      <a:pt x="0" y="36"/>
                      <a:pt x="8" y="65"/>
                    </a:cubicBezTo>
                  </a:path>
                </a:pathLst>
              </a:custGeom>
              <a:solidFill>
                <a:srgbClr val="451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1" name="Freeform 2891">
                <a:extLst>
                  <a:ext uri="{FF2B5EF4-FFF2-40B4-BE49-F238E27FC236}">
                    <a16:creationId xmlns:a16="http://schemas.microsoft.com/office/drawing/2014/main" xmlns="" id="{B6D4F9B9-9F42-435B-8368-5C2BC720C7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75999" y="8129913"/>
                <a:ext cx="109080" cy="24240"/>
              </a:xfrm>
              <a:custGeom>
                <a:avLst/>
                <a:gdLst>
                  <a:gd name="T0" fmla="*/ 0 w 13"/>
                  <a:gd name="T1" fmla="*/ 1 h 3"/>
                  <a:gd name="T2" fmla="*/ 1 w 13"/>
                  <a:gd name="T3" fmla="*/ 2 h 3"/>
                  <a:gd name="T4" fmla="*/ 2 w 13"/>
                  <a:gd name="T5" fmla="*/ 2 h 3"/>
                  <a:gd name="T6" fmla="*/ 2 w 13"/>
                  <a:gd name="T7" fmla="*/ 2 h 3"/>
                  <a:gd name="T8" fmla="*/ 5 w 13"/>
                  <a:gd name="T9" fmla="*/ 3 h 3"/>
                  <a:gd name="T10" fmla="*/ 5 w 13"/>
                  <a:gd name="T11" fmla="*/ 3 h 3"/>
                  <a:gd name="T12" fmla="*/ 6 w 13"/>
                  <a:gd name="T13" fmla="*/ 3 h 3"/>
                  <a:gd name="T14" fmla="*/ 6 w 13"/>
                  <a:gd name="T15" fmla="*/ 3 h 3"/>
                  <a:gd name="T16" fmla="*/ 6 w 13"/>
                  <a:gd name="T17" fmla="*/ 3 h 3"/>
                  <a:gd name="T18" fmla="*/ 6 w 13"/>
                  <a:gd name="T19" fmla="*/ 3 h 3"/>
                  <a:gd name="T20" fmla="*/ 11 w 13"/>
                  <a:gd name="T21" fmla="*/ 2 h 3"/>
                  <a:gd name="T22" fmla="*/ 12 w 13"/>
                  <a:gd name="T23" fmla="*/ 1 h 3"/>
                  <a:gd name="T24" fmla="*/ 12 w 13"/>
                  <a:gd name="T25" fmla="*/ 1 h 3"/>
                  <a:gd name="T26" fmla="*/ 13 w 13"/>
                  <a:gd name="T27" fmla="*/ 1 h 3"/>
                  <a:gd name="T28" fmla="*/ 13 w 13"/>
                  <a:gd name="T29" fmla="*/ 0 h 3"/>
                  <a:gd name="T30" fmla="*/ 12 w 13"/>
                  <a:gd name="T31" fmla="*/ 0 h 3"/>
                  <a:gd name="T32" fmla="*/ 11 w 13"/>
                  <a:gd name="T33" fmla="*/ 0 h 3"/>
                  <a:gd name="T34" fmla="*/ 11 w 13"/>
                  <a:gd name="T35" fmla="*/ 0 h 3"/>
                  <a:gd name="T36" fmla="*/ 8 w 13"/>
                  <a:gd name="T37" fmla="*/ 1 h 3"/>
                  <a:gd name="T38" fmla="*/ 8 w 13"/>
                  <a:gd name="T39" fmla="*/ 1 h 3"/>
                  <a:gd name="T40" fmla="*/ 6 w 13"/>
                  <a:gd name="T41" fmla="*/ 1 h 3"/>
                  <a:gd name="T42" fmla="*/ 5 w 13"/>
                  <a:gd name="T43" fmla="*/ 1 h 3"/>
                  <a:gd name="T44" fmla="*/ 5 w 13"/>
                  <a:gd name="T45" fmla="*/ 1 h 3"/>
                  <a:gd name="T46" fmla="*/ 4 w 13"/>
                  <a:gd name="T47" fmla="*/ 1 h 3"/>
                  <a:gd name="T48" fmla="*/ 2 w 13"/>
                  <a:gd name="T49" fmla="*/ 1 h 3"/>
                  <a:gd name="T50" fmla="*/ 1 w 13"/>
                  <a:gd name="T51" fmla="*/ 1 h 3"/>
                  <a:gd name="T52" fmla="*/ 0 w 13"/>
                  <a:gd name="T5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" h="3">
                    <a:moveTo>
                      <a:pt x="0" y="1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3"/>
                      <a:pt x="4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8" y="3"/>
                      <a:pt x="10" y="2"/>
                      <a:pt x="11" y="2"/>
                    </a:cubicBezTo>
                    <a:cubicBezTo>
                      <a:pt x="12" y="2"/>
                      <a:pt x="12" y="2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0"/>
                      <a:pt x="1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1"/>
                      <a:pt x="9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</a:path>
                </a:pathLst>
              </a:custGeom>
              <a:solidFill>
                <a:srgbClr val="451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2" name="Freeform 2892">
                <a:extLst>
                  <a:ext uri="{FF2B5EF4-FFF2-40B4-BE49-F238E27FC236}">
                    <a16:creationId xmlns:a16="http://schemas.microsoft.com/office/drawing/2014/main" xmlns="" id="{7D2F3712-C346-4797-AD47-5486506E31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92158" y="8186473"/>
                <a:ext cx="92920" cy="24240"/>
              </a:xfrm>
              <a:custGeom>
                <a:avLst/>
                <a:gdLst>
                  <a:gd name="T0" fmla="*/ 0 w 11"/>
                  <a:gd name="T1" fmla="*/ 2 h 3"/>
                  <a:gd name="T2" fmla="*/ 1 w 11"/>
                  <a:gd name="T3" fmla="*/ 3 h 3"/>
                  <a:gd name="T4" fmla="*/ 3 w 11"/>
                  <a:gd name="T5" fmla="*/ 3 h 3"/>
                  <a:gd name="T6" fmla="*/ 4 w 11"/>
                  <a:gd name="T7" fmla="*/ 3 h 3"/>
                  <a:gd name="T8" fmla="*/ 4 w 11"/>
                  <a:gd name="T9" fmla="*/ 3 h 3"/>
                  <a:gd name="T10" fmla="*/ 4 w 11"/>
                  <a:gd name="T11" fmla="*/ 3 h 3"/>
                  <a:gd name="T12" fmla="*/ 5 w 11"/>
                  <a:gd name="T13" fmla="*/ 3 h 3"/>
                  <a:gd name="T14" fmla="*/ 5 w 11"/>
                  <a:gd name="T15" fmla="*/ 3 h 3"/>
                  <a:gd name="T16" fmla="*/ 9 w 11"/>
                  <a:gd name="T17" fmla="*/ 3 h 3"/>
                  <a:gd name="T18" fmla="*/ 11 w 11"/>
                  <a:gd name="T19" fmla="*/ 2 h 3"/>
                  <a:gd name="T20" fmla="*/ 11 w 11"/>
                  <a:gd name="T21" fmla="*/ 2 h 3"/>
                  <a:gd name="T22" fmla="*/ 11 w 11"/>
                  <a:gd name="T23" fmla="*/ 2 h 3"/>
                  <a:gd name="T24" fmla="*/ 11 w 11"/>
                  <a:gd name="T25" fmla="*/ 0 h 3"/>
                  <a:gd name="T26" fmla="*/ 10 w 11"/>
                  <a:gd name="T27" fmla="*/ 1 h 3"/>
                  <a:gd name="T28" fmla="*/ 9 w 11"/>
                  <a:gd name="T29" fmla="*/ 1 h 3"/>
                  <a:gd name="T30" fmla="*/ 6 w 11"/>
                  <a:gd name="T31" fmla="*/ 2 h 3"/>
                  <a:gd name="T32" fmla="*/ 6 w 11"/>
                  <a:gd name="T33" fmla="*/ 2 h 3"/>
                  <a:gd name="T34" fmla="*/ 5 w 11"/>
                  <a:gd name="T35" fmla="*/ 2 h 3"/>
                  <a:gd name="T36" fmla="*/ 4 w 11"/>
                  <a:gd name="T37" fmla="*/ 2 h 3"/>
                  <a:gd name="T38" fmla="*/ 4 w 11"/>
                  <a:gd name="T39" fmla="*/ 2 h 3"/>
                  <a:gd name="T40" fmla="*/ 3 w 11"/>
                  <a:gd name="T41" fmla="*/ 2 h 3"/>
                  <a:gd name="T42" fmla="*/ 2 w 11"/>
                  <a:gd name="T43" fmla="*/ 2 h 3"/>
                  <a:gd name="T44" fmla="*/ 0 w 11"/>
                  <a:gd name="T4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" h="3">
                    <a:moveTo>
                      <a:pt x="0" y="2"/>
                    </a:moveTo>
                    <a:cubicBezTo>
                      <a:pt x="1" y="2"/>
                      <a:pt x="1" y="3"/>
                      <a:pt x="1" y="3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3"/>
                      <a:pt x="3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7" y="3"/>
                      <a:pt x="8" y="3"/>
                      <a:pt x="9" y="3"/>
                    </a:cubicBezTo>
                    <a:cubicBezTo>
                      <a:pt x="10" y="2"/>
                      <a:pt x="10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1"/>
                      <a:pt x="11" y="1"/>
                      <a:pt x="11" y="0"/>
                    </a:cubicBezTo>
                    <a:cubicBezTo>
                      <a:pt x="11" y="0"/>
                      <a:pt x="10" y="1"/>
                      <a:pt x="10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7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0" y="2"/>
                    </a:cubicBezTo>
                  </a:path>
                </a:pathLst>
              </a:custGeom>
              <a:solidFill>
                <a:srgbClr val="451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3" name="Freeform 2893">
                <a:extLst>
                  <a:ext uri="{FF2B5EF4-FFF2-40B4-BE49-F238E27FC236}">
                    <a16:creationId xmlns:a16="http://schemas.microsoft.com/office/drawing/2014/main" xmlns="" id="{4BFCEEDE-4E1E-44E5-BFD3-ED8C84B038A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67919" y="7693599"/>
                <a:ext cx="92920" cy="509034"/>
              </a:xfrm>
              <a:custGeom>
                <a:avLst/>
                <a:gdLst>
                  <a:gd name="T0" fmla="*/ 7 w 11"/>
                  <a:gd name="T1" fmla="*/ 61 h 61"/>
                  <a:gd name="T2" fmla="*/ 6 w 11"/>
                  <a:gd name="T3" fmla="*/ 55 h 61"/>
                  <a:gd name="T4" fmla="*/ 6 w 11"/>
                  <a:gd name="T5" fmla="*/ 55 h 61"/>
                  <a:gd name="T6" fmla="*/ 3 w 11"/>
                  <a:gd name="T7" fmla="*/ 59 h 61"/>
                  <a:gd name="T8" fmla="*/ 3 w 11"/>
                  <a:gd name="T9" fmla="*/ 61 h 61"/>
                  <a:gd name="T10" fmla="*/ 6 w 11"/>
                  <a:gd name="T11" fmla="*/ 61 h 61"/>
                  <a:gd name="T12" fmla="*/ 3 w 11"/>
                  <a:gd name="T13" fmla="*/ 54 h 61"/>
                  <a:gd name="T14" fmla="*/ 2 w 11"/>
                  <a:gd name="T15" fmla="*/ 54 h 61"/>
                  <a:gd name="T16" fmla="*/ 0 w 11"/>
                  <a:gd name="T17" fmla="*/ 46 h 61"/>
                  <a:gd name="T18" fmla="*/ 1 w 11"/>
                  <a:gd name="T19" fmla="*/ 49 h 61"/>
                  <a:gd name="T20" fmla="*/ 1 w 11"/>
                  <a:gd name="T21" fmla="*/ 53 h 61"/>
                  <a:gd name="T22" fmla="*/ 2 w 11"/>
                  <a:gd name="T23" fmla="*/ 53 h 61"/>
                  <a:gd name="T24" fmla="*/ 4 w 11"/>
                  <a:gd name="T25" fmla="*/ 53 h 61"/>
                  <a:gd name="T26" fmla="*/ 3 w 11"/>
                  <a:gd name="T27" fmla="*/ 47 h 61"/>
                  <a:gd name="T28" fmla="*/ 1 w 11"/>
                  <a:gd name="T29" fmla="*/ 47 h 61"/>
                  <a:gd name="T30" fmla="*/ 0 w 11"/>
                  <a:gd name="T31" fmla="*/ 46 h 61"/>
                  <a:gd name="T32" fmla="*/ 0 w 11"/>
                  <a:gd name="T33" fmla="*/ 35 h 61"/>
                  <a:gd name="T34" fmla="*/ 0 w 11"/>
                  <a:gd name="T35" fmla="*/ 42 h 61"/>
                  <a:gd name="T36" fmla="*/ 0 w 11"/>
                  <a:gd name="T37" fmla="*/ 45 h 61"/>
                  <a:gd name="T38" fmla="*/ 0 w 11"/>
                  <a:gd name="T39" fmla="*/ 45 h 61"/>
                  <a:gd name="T40" fmla="*/ 1 w 11"/>
                  <a:gd name="T41" fmla="*/ 45 h 61"/>
                  <a:gd name="T42" fmla="*/ 3 w 11"/>
                  <a:gd name="T43" fmla="*/ 37 h 61"/>
                  <a:gd name="T44" fmla="*/ 0 w 11"/>
                  <a:gd name="T45" fmla="*/ 35 h 61"/>
                  <a:gd name="T46" fmla="*/ 4 w 11"/>
                  <a:gd name="T47" fmla="*/ 34 h 61"/>
                  <a:gd name="T48" fmla="*/ 5 w 11"/>
                  <a:gd name="T49" fmla="*/ 29 h 61"/>
                  <a:gd name="T50" fmla="*/ 5 w 11"/>
                  <a:gd name="T51" fmla="*/ 28 h 61"/>
                  <a:gd name="T52" fmla="*/ 5 w 11"/>
                  <a:gd name="T53" fmla="*/ 28 h 61"/>
                  <a:gd name="T54" fmla="*/ 5 w 11"/>
                  <a:gd name="T55" fmla="*/ 22 h 61"/>
                  <a:gd name="T56" fmla="*/ 5 w 11"/>
                  <a:gd name="T57" fmla="*/ 22 h 61"/>
                  <a:gd name="T58" fmla="*/ 1 w 11"/>
                  <a:gd name="T59" fmla="*/ 19 h 61"/>
                  <a:gd name="T60" fmla="*/ 1 w 11"/>
                  <a:gd name="T61" fmla="*/ 23 h 61"/>
                  <a:gd name="T62" fmla="*/ 1 w 11"/>
                  <a:gd name="T63" fmla="*/ 27 h 61"/>
                  <a:gd name="T64" fmla="*/ 2 w 11"/>
                  <a:gd name="T65" fmla="*/ 34 h 61"/>
                  <a:gd name="T66" fmla="*/ 3 w 11"/>
                  <a:gd name="T67" fmla="*/ 29 h 61"/>
                  <a:gd name="T68" fmla="*/ 1 w 11"/>
                  <a:gd name="T69" fmla="*/ 27 h 61"/>
                  <a:gd name="T70" fmla="*/ 2 w 11"/>
                  <a:gd name="T71" fmla="*/ 26 h 61"/>
                  <a:gd name="T72" fmla="*/ 4 w 11"/>
                  <a:gd name="T73" fmla="*/ 21 h 61"/>
                  <a:gd name="T74" fmla="*/ 1 w 11"/>
                  <a:gd name="T75" fmla="*/ 20 h 61"/>
                  <a:gd name="T76" fmla="*/ 2 w 11"/>
                  <a:gd name="T77" fmla="*/ 12 h 61"/>
                  <a:gd name="T78" fmla="*/ 1 w 11"/>
                  <a:gd name="T79" fmla="*/ 18 h 61"/>
                  <a:gd name="T80" fmla="*/ 4 w 11"/>
                  <a:gd name="T81" fmla="*/ 20 h 61"/>
                  <a:gd name="T82" fmla="*/ 2 w 11"/>
                  <a:gd name="T83" fmla="*/ 12 h 61"/>
                  <a:gd name="T84" fmla="*/ 2 w 11"/>
                  <a:gd name="T85" fmla="*/ 12 h 61"/>
                  <a:gd name="T86" fmla="*/ 3 w 11"/>
                  <a:gd name="T87" fmla="*/ 5 h 61"/>
                  <a:gd name="T88" fmla="*/ 3 w 11"/>
                  <a:gd name="T89" fmla="*/ 8 h 61"/>
                  <a:gd name="T90" fmla="*/ 2 w 11"/>
                  <a:gd name="T91" fmla="*/ 11 h 61"/>
                  <a:gd name="T92" fmla="*/ 7 w 11"/>
                  <a:gd name="T93" fmla="*/ 7 h 61"/>
                  <a:gd name="T94" fmla="*/ 3 w 11"/>
                  <a:gd name="T95" fmla="*/ 5 h 61"/>
                  <a:gd name="T96" fmla="*/ 9 w 11"/>
                  <a:gd name="T97" fmla="*/ 0 h 61"/>
                  <a:gd name="T98" fmla="*/ 4 w 11"/>
                  <a:gd name="T99" fmla="*/ 4 h 61"/>
                  <a:gd name="T100" fmla="*/ 5 w 11"/>
                  <a:gd name="T101" fmla="*/ 4 h 61"/>
                  <a:gd name="T102" fmla="*/ 9 w 11"/>
                  <a:gd name="T103" fmla="*/ 0 h 61"/>
                  <a:gd name="T104" fmla="*/ 11 w 11"/>
                  <a:gd name="T105" fmla="*/ 0 h 61"/>
                  <a:gd name="T106" fmla="*/ 9 w 11"/>
                  <a:gd name="T107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" h="61">
                    <a:moveTo>
                      <a:pt x="6" y="55"/>
                    </a:moveTo>
                    <a:cubicBezTo>
                      <a:pt x="6" y="57"/>
                      <a:pt x="7" y="59"/>
                      <a:pt x="7" y="61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7" y="59"/>
                      <a:pt x="7" y="57"/>
                      <a:pt x="6" y="55"/>
                    </a:cubicBezTo>
                    <a:cubicBezTo>
                      <a:pt x="6" y="55"/>
                      <a:pt x="6" y="55"/>
                      <a:pt x="6" y="55"/>
                    </a:cubicBezTo>
                    <a:cubicBezTo>
                      <a:pt x="6" y="55"/>
                      <a:pt x="6" y="55"/>
                      <a:pt x="6" y="55"/>
                    </a:cubicBezTo>
                    <a:moveTo>
                      <a:pt x="2" y="54"/>
                    </a:moveTo>
                    <a:cubicBezTo>
                      <a:pt x="2" y="56"/>
                      <a:pt x="2" y="57"/>
                      <a:pt x="3" y="59"/>
                    </a:cubicBezTo>
                    <a:cubicBezTo>
                      <a:pt x="3" y="59"/>
                      <a:pt x="3" y="60"/>
                      <a:pt x="3" y="61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4" y="61"/>
                      <a:pt x="5" y="61"/>
                      <a:pt x="5" y="61"/>
                    </a:cubicBezTo>
                    <a:cubicBezTo>
                      <a:pt x="6" y="61"/>
                      <a:pt x="6" y="61"/>
                      <a:pt x="6" y="61"/>
                    </a:cubicBezTo>
                    <a:cubicBezTo>
                      <a:pt x="5" y="59"/>
                      <a:pt x="5" y="57"/>
                      <a:pt x="5" y="55"/>
                    </a:cubicBezTo>
                    <a:cubicBezTo>
                      <a:pt x="4" y="55"/>
                      <a:pt x="4" y="55"/>
                      <a:pt x="3" y="54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" y="54"/>
                      <a:pt x="2" y="54"/>
                      <a:pt x="2" y="54"/>
                    </a:cubicBezTo>
                    <a:moveTo>
                      <a:pt x="0" y="46"/>
                    </a:moveTo>
                    <a:cubicBezTo>
                      <a:pt x="0" y="46"/>
                      <a:pt x="0" y="46"/>
                      <a:pt x="0" y="46"/>
                    </a:cubicBezTo>
                    <a:cubicBezTo>
                      <a:pt x="0" y="47"/>
                      <a:pt x="0" y="48"/>
                      <a:pt x="0" y="48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1" y="50"/>
                      <a:pt x="1" y="51"/>
                      <a:pt x="1" y="52"/>
                    </a:cubicBezTo>
                    <a:cubicBezTo>
                      <a:pt x="1" y="52"/>
                      <a:pt x="1" y="52"/>
                      <a:pt x="1" y="53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3" y="53"/>
                      <a:pt x="4" y="53"/>
                      <a:pt x="4" y="53"/>
                    </a:cubicBezTo>
                    <a:cubicBezTo>
                      <a:pt x="4" y="51"/>
                      <a:pt x="4" y="49"/>
                      <a:pt x="4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2" y="47"/>
                      <a:pt x="2" y="47"/>
                      <a:pt x="1" y="47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1" y="47"/>
                      <a:pt x="1" y="46"/>
                      <a:pt x="0" y="46"/>
                    </a:cubicBezTo>
                    <a:cubicBezTo>
                      <a:pt x="0" y="46"/>
                      <a:pt x="0" y="46"/>
                      <a:pt x="0" y="46"/>
                    </a:cubicBezTo>
                    <a:moveTo>
                      <a:pt x="0" y="35"/>
                    </a:moveTo>
                    <a:cubicBezTo>
                      <a:pt x="0" y="37"/>
                      <a:pt x="0" y="39"/>
                      <a:pt x="0" y="41"/>
                    </a:cubicBezTo>
                    <a:cubicBezTo>
                      <a:pt x="0" y="41"/>
                      <a:pt x="0" y="41"/>
                      <a:pt x="0" y="42"/>
                    </a:cubicBezTo>
                    <a:cubicBezTo>
                      <a:pt x="0" y="42"/>
                      <a:pt x="0" y="43"/>
                      <a:pt x="0" y="43"/>
                    </a:cubicBezTo>
                    <a:cubicBezTo>
                      <a:pt x="0" y="44"/>
                      <a:pt x="0" y="44"/>
                      <a:pt x="0" y="4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2" y="45"/>
                      <a:pt x="3" y="45"/>
                      <a:pt x="3" y="45"/>
                    </a:cubicBezTo>
                    <a:cubicBezTo>
                      <a:pt x="3" y="42"/>
                      <a:pt x="3" y="40"/>
                      <a:pt x="3" y="37"/>
                    </a:cubicBezTo>
                    <a:cubicBezTo>
                      <a:pt x="2" y="37"/>
                      <a:pt x="2" y="36"/>
                      <a:pt x="1" y="36"/>
                    </a:cubicBezTo>
                    <a:cubicBezTo>
                      <a:pt x="1" y="36"/>
                      <a:pt x="1" y="35"/>
                      <a:pt x="0" y="35"/>
                    </a:cubicBezTo>
                    <a:moveTo>
                      <a:pt x="5" y="29"/>
                    </a:moveTo>
                    <a:cubicBezTo>
                      <a:pt x="5" y="31"/>
                      <a:pt x="4" y="32"/>
                      <a:pt x="4" y="34"/>
                    </a:cubicBezTo>
                    <a:cubicBezTo>
                      <a:pt x="5" y="32"/>
                      <a:pt x="5" y="31"/>
                      <a:pt x="5" y="30"/>
                    </a:cubicBezTo>
                    <a:cubicBezTo>
                      <a:pt x="5" y="30"/>
                      <a:pt x="5" y="30"/>
                      <a:pt x="5" y="29"/>
                    </a:cubicBezTo>
                    <a:moveTo>
                      <a:pt x="5" y="22"/>
                    </a:moveTo>
                    <a:cubicBezTo>
                      <a:pt x="5" y="24"/>
                      <a:pt x="5" y="26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6"/>
                      <a:pt x="5" y="24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moveTo>
                      <a:pt x="1" y="19"/>
                    </a:moveTo>
                    <a:cubicBezTo>
                      <a:pt x="1" y="19"/>
                      <a:pt x="1" y="19"/>
                      <a:pt x="1" y="20"/>
                    </a:cubicBezTo>
                    <a:cubicBezTo>
                      <a:pt x="1" y="21"/>
                      <a:pt x="1" y="22"/>
                      <a:pt x="1" y="23"/>
                    </a:cubicBezTo>
                    <a:cubicBezTo>
                      <a:pt x="1" y="24"/>
                      <a:pt x="1" y="24"/>
                      <a:pt x="1" y="25"/>
                    </a:cubicBezTo>
                    <a:cubicBezTo>
                      <a:pt x="1" y="26"/>
                      <a:pt x="1" y="26"/>
                      <a:pt x="1" y="27"/>
                    </a:cubicBezTo>
                    <a:cubicBezTo>
                      <a:pt x="1" y="29"/>
                      <a:pt x="1" y="31"/>
                      <a:pt x="0" y="33"/>
                    </a:cubicBezTo>
                    <a:cubicBezTo>
                      <a:pt x="1" y="34"/>
                      <a:pt x="1" y="34"/>
                      <a:pt x="2" y="34"/>
                    </a:cubicBezTo>
                    <a:cubicBezTo>
                      <a:pt x="2" y="35"/>
                      <a:pt x="3" y="35"/>
                      <a:pt x="3" y="35"/>
                    </a:cubicBezTo>
                    <a:cubicBezTo>
                      <a:pt x="3" y="33"/>
                      <a:pt x="3" y="31"/>
                      <a:pt x="3" y="29"/>
                    </a:cubicBezTo>
                    <a:cubicBezTo>
                      <a:pt x="3" y="28"/>
                      <a:pt x="2" y="28"/>
                      <a:pt x="2" y="28"/>
                    </a:cubicBezTo>
                    <a:cubicBezTo>
                      <a:pt x="2" y="28"/>
                      <a:pt x="1" y="27"/>
                      <a:pt x="1" y="27"/>
                    </a:cubicBezTo>
                    <a:cubicBezTo>
                      <a:pt x="1" y="26"/>
                      <a:pt x="1" y="26"/>
                      <a:pt x="1" y="25"/>
                    </a:cubicBezTo>
                    <a:cubicBezTo>
                      <a:pt x="1" y="26"/>
                      <a:pt x="2" y="26"/>
                      <a:pt x="2" y="26"/>
                    </a:cubicBezTo>
                    <a:cubicBezTo>
                      <a:pt x="3" y="26"/>
                      <a:pt x="3" y="27"/>
                      <a:pt x="3" y="27"/>
                    </a:cubicBezTo>
                    <a:cubicBezTo>
                      <a:pt x="4" y="25"/>
                      <a:pt x="4" y="23"/>
                      <a:pt x="4" y="21"/>
                    </a:cubicBezTo>
                    <a:cubicBezTo>
                      <a:pt x="3" y="21"/>
                      <a:pt x="3" y="21"/>
                      <a:pt x="2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19"/>
                      <a:pt x="1" y="19"/>
                      <a:pt x="1" y="19"/>
                    </a:cubicBezTo>
                    <a:moveTo>
                      <a:pt x="2" y="12"/>
                    </a:moveTo>
                    <a:cubicBezTo>
                      <a:pt x="2" y="12"/>
                      <a:pt x="2" y="12"/>
                      <a:pt x="2" y="12"/>
                    </a:cubicBezTo>
                    <a:cubicBezTo>
                      <a:pt x="2" y="14"/>
                      <a:pt x="2" y="16"/>
                      <a:pt x="1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3" y="19"/>
                      <a:pt x="4" y="19"/>
                      <a:pt x="4" y="20"/>
                    </a:cubicBezTo>
                    <a:cubicBezTo>
                      <a:pt x="4" y="18"/>
                      <a:pt x="5" y="16"/>
                      <a:pt x="5" y="14"/>
                    </a:cubicBezTo>
                    <a:cubicBezTo>
                      <a:pt x="4" y="14"/>
                      <a:pt x="3" y="13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moveTo>
                      <a:pt x="3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6"/>
                      <a:pt x="3" y="7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9"/>
                      <a:pt x="2" y="10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3" y="11"/>
                      <a:pt x="4" y="12"/>
                      <a:pt x="6" y="13"/>
                    </a:cubicBezTo>
                    <a:cubicBezTo>
                      <a:pt x="6" y="11"/>
                      <a:pt x="6" y="9"/>
                      <a:pt x="7" y="7"/>
                    </a:cubicBezTo>
                    <a:cubicBezTo>
                      <a:pt x="6" y="7"/>
                      <a:pt x="5" y="6"/>
                      <a:pt x="4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moveTo>
                      <a:pt x="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6" y="0"/>
                      <a:pt x="5" y="2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5"/>
                      <a:pt x="6" y="5"/>
                      <a:pt x="7" y="6"/>
                    </a:cubicBezTo>
                    <a:cubicBezTo>
                      <a:pt x="8" y="3"/>
                      <a:pt x="9" y="1"/>
                      <a:pt x="9" y="0"/>
                    </a:cubicBezTo>
                    <a:cubicBezTo>
                      <a:pt x="10" y="0"/>
                      <a:pt x="10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1A0C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4" name="Freeform 2894">
                <a:extLst>
                  <a:ext uri="{FF2B5EF4-FFF2-40B4-BE49-F238E27FC236}">
                    <a16:creationId xmlns:a16="http://schemas.microsoft.com/office/drawing/2014/main" xmlns="" id="{7CA992B4-C3AC-4C99-916B-D27A7BA3FE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92158" y="7693599"/>
                <a:ext cx="68680" cy="509034"/>
              </a:xfrm>
              <a:custGeom>
                <a:avLst/>
                <a:gdLst>
                  <a:gd name="T0" fmla="*/ 3 w 8"/>
                  <a:gd name="T1" fmla="*/ 61 h 61"/>
                  <a:gd name="T2" fmla="*/ 4 w 8"/>
                  <a:gd name="T3" fmla="*/ 61 h 61"/>
                  <a:gd name="T4" fmla="*/ 4 w 8"/>
                  <a:gd name="T5" fmla="*/ 61 h 61"/>
                  <a:gd name="T6" fmla="*/ 3 w 8"/>
                  <a:gd name="T7" fmla="*/ 55 h 61"/>
                  <a:gd name="T8" fmla="*/ 1 w 8"/>
                  <a:gd name="T9" fmla="*/ 47 h 61"/>
                  <a:gd name="T10" fmla="*/ 2 w 8"/>
                  <a:gd name="T11" fmla="*/ 53 h 61"/>
                  <a:gd name="T12" fmla="*/ 3 w 8"/>
                  <a:gd name="T13" fmla="*/ 53 h 61"/>
                  <a:gd name="T14" fmla="*/ 2 w 8"/>
                  <a:gd name="T15" fmla="*/ 51 h 61"/>
                  <a:gd name="T16" fmla="*/ 2 w 8"/>
                  <a:gd name="T17" fmla="*/ 49 h 61"/>
                  <a:gd name="T18" fmla="*/ 2 w 8"/>
                  <a:gd name="T19" fmla="*/ 48 h 61"/>
                  <a:gd name="T20" fmla="*/ 2 w 8"/>
                  <a:gd name="T21" fmla="*/ 47 h 61"/>
                  <a:gd name="T22" fmla="*/ 0 w 8"/>
                  <a:gd name="T23" fmla="*/ 37 h 61"/>
                  <a:gd name="T24" fmla="*/ 1 w 8"/>
                  <a:gd name="T25" fmla="*/ 45 h 61"/>
                  <a:gd name="T26" fmla="*/ 1 w 8"/>
                  <a:gd name="T27" fmla="*/ 45 h 61"/>
                  <a:gd name="T28" fmla="*/ 1 w 8"/>
                  <a:gd name="T29" fmla="*/ 44 h 61"/>
                  <a:gd name="T30" fmla="*/ 1 w 8"/>
                  <a:gd name="T31" fmla="*/ 37 h 61"/>
                  <a:gd name="T32" fmla="*/ 0 w 8"/>
                  <a:gd name="T33" fmla="*/ 37 h 61"/>
                  <a:gd name="T34" fmla="*/ 0 w 8"/>
                  <a:gd name="T35" fmla="*/ 35 h 61"/>
                  <a:gd name="T36" fmla="*/ 1 w 8"/>
                  <a:gd name="T37" fmla="*/ 36 h 61"/>
                  <a:gd name="T38" fmla="*/ 1 w 8"/>
                  <a:gd name="T39" fmla="*/ 34 h 61"/>
                  <a:gd name="T40" fmla="*/ 2 w 8"/>
                  <a:gd name="T41" fmla="*/ 29 h 61"/>
                  <a:gd name="T42" fmla="*/ 1 w 8"/>
                  <a:gd name="T43" fmla="*/ 21 h 61"/>
                  <a:gd name="T44" fmla="*/ 2 w 8"/>
                  <a:gd name="T45" fmla="*/ 28 h 61"/>
                  <a:gd name="T46" fmla="*/ 1 w 8"/>
                  <a:gd name="T47" fmla="*/ 21 h 61"/>
                  <a:gd name="T48" fmla="*/ 1 w 8"/>
                  <a:gd name="T49" fmla="*/ 20 h 61"/>
                  <a:gd name="T50" fmla="*/ 3 w 8"/>
                  <a:gd name="T51" fmla="*/ 15 h 61"/>
                  <a:gd name="T52" fmla="*/ 3 w 8"/>
                  <a:gd name="T53" fmla="*/ 15 h 61"/>
                  <a:gd name="T54" fmla="*/ 4 w 8"/>
                  <a:gd name="T55" fmla="*/ 7 h 61"/>
                  <a:gd name="T56" fmla="*/ 3 w 8"/>
                  <a:gd name="T57" fmla="*/ 13 h 61"/>
                  <a:gd name="T58" fmla="*/ 4 w 8"/>
                  <a:gd name="T59" fmla="*/ 8 h 61"/>
                  <a:gd name="T60" fmla="*/ 4 w 8"/>
                  <a:gd name="T61" fmla="*/ 7 h 61"/>
                  <a:gd name="T62" fmla="*/ 4 w 8"/>
                  <a:gd name="T63" fmla="*/ 6 h 61"/>
                  <a:gd name="T64" fmla="*/ 4 w 8"/>
                  <a:gd name="T65" fmla="*/ 6 h 61"/>
                  <a:gd name="T66" fmla="*/ 8 w 8"/>
                  <a:gd name="T67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" h="61">
                    <a:moveTo>
                      <a:pt x="2" y="55"/>
                    </a:moveTo>
                    <a:cubicBezTo>
                      <a:pt x="2" y="57"/>
                      <a:pt x="2" y="59"/>
                      <a:pt x="3" y="61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4" y="59"/>
                      <a:pt x="3" y="57"/>
                      <a:pt x="3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2" y="55"/>
                      <a:pt x="2" y="55"/>
                      <a:pt x="2" y="55"/>
                    </a:cubicBezTo>
                    <a:moveTo>
                      <a:pt x="1" y="47"/>
                    </a:moveTo>
                    <a:cubicBezTo>
                      <a:pt x="1" y="49"/>
                      <a:pt x="1" y="51"/>
                      <a:pt x="1" y="53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3" y="52"/>
                      <a:pt x="2" y="52"/>
                      <a:pt x="2" y="51"/>
                    </a:cubicBezTo>
                    <a:cubicBezTo>
                      <a:pt x="2" y="51"/>
                      <a:pt x="2" y="50"/>
                      <a:pt x="2" y="50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2" y="49"/>
                      <a:pt x="2" y="48"/>
                      <a:pt x="2" y="48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1" y="47"/>
                      <a:pt x="1" y="47"/>
                      <a:pt x="1" y="47"/>
                    </a:cubicBezTo>
                    <a:moveTo>
                      <a:pt x="0" y="37"/>
                    </a:moveTo>
                    <a:cubicBezTo>
                      <a:pt x="0" y="40"/>
                      <a:pt x="0" y="42"/>
                      <a:pt x="0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1" y="42"/>
                      <a:pt x="1" y="40"/>
                      <a:pt x="1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1" y="37"/>
                      <a:pt x="0" y="37"/>
                      <a:pt x="0" y="37"/>
                    </a:cubicBezTo>
                    <a:moveTo>
                      <a:pt x="0" y="29"/>
                    </a:moveTo>
                    <a:cubicBezTo>
                      <a:pt x="0" y="31"/>
                      <a:pt x="0" y="33"/>
                      <a:pt x="0" y="35"/>
                    </a:cubicBezTo>
                    <a:cubicBezTo>
                      <a:pt x="0" y="35"/>
                      <a:pt x="1" y="36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5"/>
                      <a:pt x="1" y="35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2"/>
                      <a:pt x="2" y="31"/>
                      <a:pt x="2" y="29"/>
                    </a:cubicBezTo>
                    <a:cubicBezTo>
                      <a:pt x="1" y="29"/>
                      <a:pt x="1" y="29"/>
                      <a:pt x="0" y="29"/>
                    </a:cubicBezTo>
                    <a:moveTo>
                      <a:pt x="1" y="21"/>
                    </a:moveTo>
                    <a:cubicBezTo>
                      <a:pt x="1" y="23"/>
                      <a:pt x="1" y="25"/>
                      <a:pt x="0" y="27"/>
                    </a:cubicBezTo>
                    <a:cubicBezTo>
                      <a:pt x="1" y="27"/>
                      <a:pt x="1" y="28"/>
                      <a:pt x="2" y="28"/>
                    </a:cubicBezTo>
                    <a:cubicBezTo>
                      <a:pt x="2" y="26"/>
                      <a:pt x="2" y="24"/>
                      <a:pt x="2" y="22"/>
                    </a:cubicBezTo>
                    <a:cubicBezTo>
                      <a:pt x="2" y="22"/>
                      <a:pt x="1" y="22"/>
                      <a:pt x="1" y="21"/>
                    </a:cubicBezTo>
                    <a:moveTo>
                      <a:pt x="2" y="14"/>
                    </a:moveTo>
                    <a:cubicBezTo>
                      <a:pt x="2" y="16"/>
                      <a:pt x="1" y="18"/>
                      <a:pt x="1" y="20"/>
                    </a:cubicBezTo>
                    <a:cubicBezTo>
                      <a:pt x="2" y="20"/>
                      <a:pt x="2" y="20"/>
                      <a:pt x="3" y="20"/>
                    </a:cubicBezTo>
                    <a:cubicBezTo>
                      <a:pt x="3" y="19"/>
                      <a:pt x="3" y="17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4"/>
                      <a:pt x="2" y="14"/>
                      <a:pt x="2" y="14"/>
                    </a:cubicBezTo>
                    <a:moveTo>
                      <a:pt x="4" y="7"/>
                    </a:moveTo>
                    <a:cubicBezTo>
                      <a:pt x="3" y="9"/>
                      <a:pt x="3" y="11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1"/>
                      <a:pt x="4" y="10"/>
                      <a:pt x="4" y="8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moveTo>
                      <a:pt x="6" y="0"/>
                    </a:moveTo>
                    <a:cubicBezTo>
                      <a:pt x="6" y="1"/>
                      <a:pt x="5" y="3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5"/>
                      <a:pt x="5" y="4"/>
                      <a:pt x="5" y="3"/>
                    </a:cubicBezTo>
                    <a:cubicBezTo>
                      <a:pt x="6" y="2"/>
                      <a:pt x="7" y="1"/>
                      <a:pt x="8" y="0"/>
                    </a:cubicBezTo>
                    <a:cubicBezTo>
                      <a:pt x="7" y="0"/>
                      <a:pt x="7" y="0"/>
                      <a:pt x="6" y="0"/>
                    </a:cubicBezTo>
                  </a:path>
                </a:pathLst>
              </a:custGeom>
              <a:solidFill>
                <a:srgbClr val="3015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5" name="Freeform 2895">
                <a:extLst>
                  <a:ext uri="{FF2B5EF4-FFF2-40B4-BE49-F238E27FC236}">
                    <a16:creationId xmlns:a16="http://schemas.microsoft.com/office/drawing/2014/main" xmlns="" id="{D061F60A-CD52-40A9-B5BC-165D401E64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75999" y="8137993"/>
                <a:ext cx="40400" cy="16160"/>
              </a:xfrm>
              <a:custGeom>
                <a:avLst/>
                <a:gdLst>
                  <a:gd name="T0" fmla="*/ 0 w 5"/>
                  <a:gd name="T1" fmla="*/ 0 h 2"/>
                  <a:gd name="T2" fmla="*/ 1 w 5"/>
                  <a:gd name="T3" fmla="*/ 1 h 2"/>
                  <a:gd name="T4" fmla="*/ 1 w 5"/>
                  <a:gd name="T5" fmla="*/ 1 h 2"/>
                  <a:gd name="T6" fmla="*/ 2 w 5"/>
                  <a:gd name="T7" fmla="*/ 1 h 2"/>
                  <a:gd name="T8" fmla="*/ 2 w 5"/>
                  <a:gd name="T9" fmla="*/ 1 h 2"/>
                  <a:gd name="T10" fmla="*/ 4 w 5"/>
                  <a:gd name="T11" fmla="*/ 2 h 2"/>
                  <a:gd name="T12" fmla="*/ 5 w 5"/>
                  <a:gd name="T13" fmla="*/ 2 h 2"/>
                  <a:gd name="T14" fmla="*/ 5 w 5"/>
                  <a:gd name="T15" fmla="*/ 2 h 2"/>
                  <a:gd name="T16" fmla="*/ 5 w 5"/>
                  <a:gd name="T17" fmla="*/ 2 h 2"/>
                  <a:gd name="T18" fmla="*/ 5 w 5"/>
                  <a:gd name="T19" fmla="*/ 2 h 2"/>
                  <a:gd name="T20" fmla="*/ 5 w 5"/>
                  <a:gd name="T21" fmla="*/ 1 h 2"/>
                  <a:gd name="T22" fmla="*/ 5 w 5"/>
                  <a:gd name="T23" fmla="*/ 1 h 2"/>
                  <a:gd name="T24" fmla="*/ 5 w 5"/>
                  <a:gd name="T25" fmla="*/ 0 h 2"/>
                  <a:gd name="T26" fmla="*/ 5 w 5"/>
                  <a:gd name="T27" fmla="*/ 0 h 2"/>
                  <a:gd name="T28" fmla="*/ 4 w 5"/>
                  <a:gd name="T29" fmla="*/ 0 h 2"/>
                  <a:gd name="T30" fmla="*/ 3 w 5"/>
                  <a:gd name="T31" fmla="*/ 0 h 2"/>
                  <a:gd name="T32" fmla="*/ 2 w 5"/>
                  <a:gd name="T33" fmla="*/ 0 h 2"/>
                  <a:gd name="T34" fmla="*/ 1 w 5"/>
                  <a:gd name="T35" fmla="*/ 0 h 2"/>
                  <a:gd name="T36" fmla="*/ 0 w 5"/>
                  <a:gd name="T3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2"/>
                      <a:pt x="3" y="2"/>
                      <a:pt x="4" y="2"/>
                    </a:cubicBezTo>
                    <a:cubicBezTo>
                      <a:pt x="4" y="2"/>
                      <a:pt x="4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3015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6" name="Freeform 2896">
                <a:extLst>
                  <a:ext uri="{FF2B5EF4-FFF2-40B4-BE49-F238E27FC236}">
                    <a16:creationId xmlns:a16="http://schemas.microsoft.com/office/drawing/2014/main" xmlns="" id="{FBA48E28-5640-48A4-AE44-09754C4E86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44679" y="8255153"/>
                <a:ext cx="8080" cy="8080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A07D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7" name="Oval 2897">
                <a:extLst>
                  <a:ext uri="{FF2B5EF4-FFF2-40B4-BE49-F238E27FC236}">
                    <a16:creationId xmlns:a16="http://schemas.microsoft.com/office/drawing/2014/main" xmlns="" id="{B1255185-2ECA-43E1-8FF6-413AB7E15D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44679" y="8263233"/>
                <a:ext cx="4041" cy="4041"/>
              </a:xfrm>
              <a:prstGeom prst="ellipse">
                <a:avLst/>
              </a:prstGeom>
              <a:solidFill>
                <a:srgbClr val="9B75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" name="Freeform 2898">
                <a:extLst>
                  <a:ext uri="{FF2B5EF4-FFF2-40B4-BE49-F238E27FC236}">
                    <a16:creationId xmlns:a16="http://schemas.microsoft.com/office/drawing/2014/main" xmlns="" id="{03133133-02AF-411F-ADB3-B50D1E611B8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00238" y="8210712"/>
                <a:ext cx="52521" cy="52521"/>
              </a:xfrm>
              <a:custGeom>
                <a:avLst/>
                <a:gdLst>
                  <a:gd name="T0" fmla="*/ 4 w 6"/>
                  <a:gd name="T1" fmla="*/ 0 h 6"/>
                  <a:gd name="T2" fmla="*/ 4 w 6"/>
                  <a:gd name="T3" fmla="*/ 0 h 6"/>
                  <a:gd name="T4" fmla="*/ 4 w 6"/>
                  <a:gd name="T5" fmla="*/ 0 h 6"/>
                  <a:gd name="T6" fmla="*/ 5 w 6"/>
                  <a:gd name="T7" fmla="*/ 6 h 6"/>
                  <a:gd name="T8" fmla="*/ 5 w 6"/>
                  <a:gd name="T9" fmla="*/ 6 h 6"/>
                  <a:gd name="T10" fmla="*/ 5 w 6"/>
                  <a:gd name="T11" fmla="*/ 6 h 6"/>
                  <a:gd name="T12" fmla="*/ 5 w 6"/>
                  <a:gd name="T13" fmla="*/ 6 h 6"/>
                  <a:gd name="T14" fmla="*/ 6 w 6"/>
                  <a:gd name="T15" fmla="*/ 5 h 6"/>
                  <a:gd name="T16" fmla="*/ 6 w 6"/>
                  <a:gd name="T17" fmla="*/ 5 h 6"/>
                  <a:gd name="T18" fmla="*/ 5 w 6"/>
                  <a:gd name="T19" fmla="*/ 1 h 6"/>
                  <a:gd name="T20" fmla="*/ 4 w 6"/>
                  <a:gd name="T21" fmla="*/ 0 h 6"/>
                  <a:gd name="T22" fmla="*/ 0 w 6"/>
                  <a:gd name="T23" fmla="*/ 0 h 6"/>
                  <a:gd name="T24" fmla="*/ 2 w 6"/>
                  <a:gd name="T25" fmla="*/ 6 h 6"/>
                  <a:gd name="T26" fmla="*/ 3 w 6"/>
                  <a:gd name="T27" fmla="*/ 6 h 6"/>
                  <a:gd name="T28" fmla="*/ 3 w 6"/>
                  <a:gd name="T29" fmla="*/ 6 h 6"/>
                  <a:gd name="T30" fmla="*/ 4 w 6"/>
                  <a:gd name="T31" fmla="*/ 6 h 6"/>
                  <a:gd name="T32" fmla="*/ 4 w 6"/>
                  <a:gd name="T33" fmla="*/ 6 h 6"/>
                  <a:gd name="T34" fmla="*/ 2 w 6"/>
                  <a:gd name="T35" fmla="*/ 0 h 6"/>
                  <a:gd name="T36" fmla="*/ 2 w 6"/>
                  <a:gd name="T37" fmla="*/ 0 h 6"/>
                  <a:gd name="T38" fmla="*/ 0 w 6"/>
                  <a:gd name="T3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" h="6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2"/>
                      <a:pt x="5" y="4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4"/>
                      <a:pt x="5" y="2"/>
                      <a:pt x="5" y="1"/>
                    </a:cubicBezTo>
                    <a:cubicBezTo>
                      <a:pt x="4" y="0"/>
                      <a:pt x="4" y="0"/>
                      <a:pt x="4" y="0"/>
                    </a:cubicBezTo>
                    <a:moveTo>
                      <a:pt x="0" y="0"/>
                    </a:moveTo>
                    <a:cubicBezTo>
                      <a:pt x="1" y="2"/>
                      <a:pt x="1" y="4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4"/>
                      <a:pt x="3" y="2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1A0C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" name="Freeform 2899">
                <a:extLst>
                  <a:ext uri="{FF2B5EF4-FFF2-40B4-BE49-F238E27FC236}">
                    <a16:creationId xmlns:a16="http://schemas.microsoft.com/office/drawing/2014/main" xmlns="" id="{D6B3931D-16F4-4891-8C8D-C9BE218F8E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16398" y="8210712"/>
                <a:ext cx="28281" cy="52521"/>
              </a:xfrm>
              <a:custGeom>
                <a:avLst/>
                <a:gdLst>
                  <a:gd name="T0" fmla="*/ 2 w 3"/>
                  <a:gd name="T1" fmla="*/ 0 h 6"/>
                  <a:gd name="T2" fmla="*/ 2 w 3"/>
                  <a:gd name="T3" fmla="*/ 0 h 6"/>
                  <a:gd name="T4" fmla="*/ 1 w 3"/>
                  <a:gd name="T5" fmla="*/ 0 h 6"/>
                  <a:gd name="T6" fmla="*/ 1 w 3"/>
                  <a:gd name="T7" fmla="*/ 0 h 6"/>
                  <a:gd name="T8" fmla="*/ 1 w 3"/>
                  <a:gd name="T9" fmla="*/ 0 h 6"/>
                  <a:gd name="T10" fmla="*/ 0 w 3"/>
                  <a:gd name="T11" fmla="*/ 0 h 6"/>
                  <a:gd name="T12" fmla="*/ 2 w 3"/>
                  <a:gd name="T13" fmla="*/ 6 h 6"/>
                  <a:gd name="T14" fmla="*/ 2 w 3"/>
                  <a:gd name="T15" fmla="*/ 6 h 6"/>
                  <a:gd name="T16" fmla="*/ 2 w 3"/>
                  <a:gd name="T17" fmla="*/ 6 h 6"/>
                  <a:gd name="T18" fmla="*/ 3 w 3"/>
                  <a:gd name="T19" fmla="*/ 6 h 6"/>
                  <a:gd name="T20" fmla="*/ 3 w 3"/>
                  <a:gd name="T21" fmla="*/ 6 h 6"/>
                  <a:gd name="T22" fmla="*/ 2 w 3"/>
                  <a:gd name="T2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6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2"/>
                      <a:pt x="1" y="4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4"/>
                      <a:pt x="2" y="2"/>
                      <a:pt x="2" y="0"/>
                    </a:cubicBezTo>
                  </a:path>
                </a:pathLst>
              </a:custGeom>
              <a:solidFill>
                <a:srgbClr val="3015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0" name="Freeform 2900">
                <a:extLst>
                  <a:ext uri="{FF2B5EF4-FFF2-40B4-BE49-F238E27FC236}">
                    <a16:creationId xmlns:a16="http://schemas.microsoft.com/office/drawing/2014/main" xmlns="" id="{D4893AA1-86C5-4E75-B671-67A4AF9762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92158" y="8202632"/>
                <a:ext cx="44441" cy="8080"/>
              </a:xfrm>
              <a:custGeom>
                <a:avLst/>
                <a:gdLst>
                  <a:gd name="T0" fmla="*/ 0 w 5"/>
                  <a:gd name="T1" fmla="*/ 0 h 1"/>
                  <a:gd name="T2" fmla="*/ 1 w 5"/>
                  <a:gd name="T3" fmla="*/ 1 h 1"/>
                  <a:gd name="T4" fmla="*/ 1 w 5"/>
                  <a:gd name="T5" fmla="*/ 1 h 1"/>
                  <a:gd name="T6" fmla="*/ 3 w 5"/>
                  <a:gd name="T7" fmla="*/ 1 h 1"/>
                  <a:gd name="T8" fmla="*/ 3 w 5"/>
                  <a:gd name="T9" fmla="*/ 1 h 1"/>
                  <a:gd name="T10" fmla="*/ 4 w 5"/>
                  <a:gd name="T11" fmla="*/ 1 h 1"/>
                  <a:gd name="T12" fmla="*/ 4 w 5"/>
                  <a:gd name="T13" fmla="*/ 1 h 1"/>
                  <a:gd name="T14" fmla="*/ 4 w 5"/>
                  <a:gd name="T15" fmla="*/ 1 h 1"/>
                  <a:gd name="T16" fmla="*/ 5 w 5"/>
                  <a:gd name="T17" fmla="*/ 1 h 1"/>
                  <a:gd name="T18" fmla="*/ 5 w 5"/>
                  <a:gd name="T19" fmla="*/ 1 h 1"/>
                  <a:gd name="T20" fmla="*/ 5 w 5"/>
                  <a:gd name="T21" fmla="*/ 1 h 1"/>
                  <a:gd name="T22" fmla="*/ 5 w 5"/>
                  <a:gd name="T23" fmla="*/ 1 h 1"/>
                  <a:gd name="T24" fmla="*/ 5 w 5"/>
                  <a:gd name="T25" fmla="*/ 0 h 1"/>
                  <a:gd name="T26" fmla="*/ 5 w 5"/>
                  <a:gd name="T27" fmla="*/ 0 h 1"/>
                  <a:gd name="T28" fmla="*/ 4 w 5"/>
                  <a:gd name="T29" fmla="*/ 0 h 1"/>
                  <a:gd name="T30" fmla="*/ 4 w 5"/>
                  <a:gd name="T31" fmla="*/ 0 h 1"/>
                  <a:gd name="T32" fmla="*/ 4 w 5"/>
                  <a:gd name="T33" fmla="*/ 0 h 1"/>
                  <a:gd name="T34" fmla="*/ 3 w 5"/>
                  <a:gd name="T35" fmla="*/ 0 h 1"/>
                  <a:gd name="T36" fmla="*/ 3 w 5"/>
                  <a:gd name="T37" fmla="*/ 0 h 1"/>
                  <a:gd name="T38" fmla="*/ 2 w 5"/>
                  <a:gd name="T39" fmla="*/ 0 h 1"/>
                  <a:gd name="T40" fmla="*/ 0 w 5"/>
                  <a:gd name="T4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solidFill>
                <a:srgbClr val="3015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757" name="Picture 2937">
                <a:extLst>
                  <a:ext uri="{FF2B5EF4-FFF2-40B4-BE49-F238E27FC236}">
                    <a16:creationId xmlns:a16="http://schemas.microsoft.com/office/drawing/2014/main" xmlns="" id="{7A6C2D81-8AD8-4720-B09E-7DA4FE45D71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562970" y="8566228"/>
                <a:ext cx="125240" cy="525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58" name="Freeform 2938">
                <a:extLst>
                  <a:ext uri="{FF2B5EF4-FFF2-40B4-BE49-F238E27FC236}">
                    <a16:creationId xmlns:a16="http://schemas.microsoft.com/office/drawing/2014/main" xmlns="" id="{28B80910-C5D5-4569-8BC6-41D9FC638A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79129" y="8606628"/>
                <a:ext cx="40400" cy="452475"/>
              </a:xfrm>
              <a:custGeom>
                <a:avLst/>
                <a:gdLst>
                  <a:gd name="T0" fmla="*/ 0 w 10"/>
                  <a:gd name="T1" fmla="*/ 0 h 112"/>
                  <a:gd name="T2" fmla="*/ 8 w 10"/>
                  <a:gd name="T3" fmla="*/ 110 h 112"/>
                  <a:gd name="T4" fmla="*/ 10 w 10"/>
                  <a:gd name="T5" fmla="*/ 112 h 112"/>
                  <a:gd name="T6" fmla="*/ 4 w 10"/>
                  <a:gd name="T7" fmla="*/ 2 h 112"/>
                  <a:gd name="T8" fmla="*/ 0 w 10"/>
                  <a:gd name="T9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12">
                    <a:moveTo>
                      <a:pt x="0" y="0"/>
                    </a:moveTo>
                    <a:lnTo>
                      <a:pt x="8" y="110"/>
                    </a:lnTo>
                    <a:lnTo>
                      <a:pt x="10" y="112"/>
                    </a:lnTo>
                    <a:lnTo>
                      <a:pt x="4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494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759" name="Picture 2939">
                <a:extLst>
                  <a:ext uri="{FF2B5EF4-FFF2-40B4-BE49-F238E27FC236}">
                    <a16:creationId xmlns:a16="http://schemas.microsoft.com/office/drawing/2014/main" xmlns="" id="{3F50E371-0D8F-4591-84A2-785BD77C11D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651848" y="8505630"/>
                <a:ext cx="129278" cy="5292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60" name="Freeform 2940">
                <a:extLst>
                  <a:ext uri="{FF2B5EF4-FFF2-40B4-BE49-F238E27FC236}">
                    <a16:creationId xmlns:a16="http://schemas.microsoft.com/office/drawing/2014/main" xmlns="" id="{70F22B3F-C026-4A12-A8F9-204821021E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80129" y="8546030"/>
                <a:ext cx="40400" cy="460554"/>
              </a:xfrm>
              <a:custGeom>
                <a:avLst/>
                <a:gdLst>
                  <a:gd name="T0" fmla="*/ 0 w 10"/>
                  <a:gd name="T1" fmla="*/ 0 h 114"/>
                  <a:gd name="T2" fmla="*/ 6 w 10"/>
                  <a:gd name="T3" fmla="*/ 112 h 114"/>
                  <a:gd name="T4" fmla="*/ 10 w 10"/>
                  <a:gd name="T5" fmla="*/ 114 h 114"/>
                  <a:gd name="T6" fmla="*/ 4 w 10"/>
                  <a:gd name="T7" fmla="*/ 2 h 114"/>
                  <a:gd name="T8" fmla="*/ 0 w 10"/>
                  <a:gd name="T9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14">
                    <a:moveTo>
                      <a:pt x="0" y="0"/>
                    </a:moveTo>
                    <a:lnTo>
                      <a:pt x="6" y="112"/>
                    </a:lnTo>
                    <a:lnTo>
                      <a:pt x="10" y="114"/>
                    </a:lnTo>
                    <a:lnTo>
                      <a:pt x="4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494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1" name="Freeform 2941">
                <a:extLst>
                  <a:ext uri="{FF2B5EF4-FFF2-40B4-BE49-F238E27FC236}">
                    <a16:creationId xmlns:a16="http://schemas.microsoft.com/office/drawing/2014/main" xmlns="" id="{C8EACDCC-80E1-4180-8BD4-02EF848277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93292" y="8348071"/>
                <a:ext cx="484794" cy="569634"/>
              </a:xfrm>
              <a:custGeom>
                <a:avLst/>
                <a:gdLst>
                  <a:gd name="T0" fmla="*/ 58 w 58"/>
                  <a:gd name="T1" fmla="*/ 4 h 68"/>
                  <a:gd name="T2" fmla="*/ 54 w 58"/>
                  <a:gd name="T3" fmla="*/ 2 h 68"/>
                  <a:gd name="T4" fmla="*/ 54 w 58"/>
                  <a:gd name="T5" fmla="*/ 2 h 68"/>
                  <a:gd name="T6" fmla="*/ 48 w 58"/>
                  <a:gd name="T7" fmla="*/ 2 h 68"/>
                  <a:gd name="T8" fmla="*/ 6 w 58"/>
                  <a:gd name="T9" fmla="*/ 27 h 68"/>
                  <a:gd name="T10" fmla="*/ 0 w 58"/>
                  <a:gd name="T11" fmla="*/ 38 h 68"/>
                  <a:gd name="T12" fmla="*/ 2 w 58"/>
                  <a:gd name="T13" fmla="*/ 61 h 68"/>
                  <a:gd name="T14" fmla="*/ 5 w 58"/>
                  <a:gd name="T15" fmla="*/ 65 h 68"/>
                  <a:gd name="T16" fmla="*/ 5 w 58"/>
                  <a:gd name="T17" fmla="*/ 65 h 68"/>
                  <a:gd name="T18" fmla="*/ 10 w 58"/>
                  <a:gd name="T19" fmla="*/ 68 h 68"/>
                  <a:gd name="T20" fmla="*/ 15 w 58"/>
                  <a:gd name="T21" fmla="*/ 62 h 68"/>
                  <a:gd name="T22" fmla="*/ 52 w 58"/>
                  <a:gd name="T23" fmla="*/ 39 h 68"/>
                  <a:gd name="T24" fmla="*/ 58 w 58"/>
                  <a:gd name="T25" fmla="*/ 28 h 68"/>
                  <a:gd name="T26" fmla="*/ 56 w 58"/>
                  <a:gd name="T27" fmla="*/ 7 h 68"/>
                  <a:gd name="T28" fmla="*/ 58 w 58"/>
                  <a:gd name="T29" fmla="*/ 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" h="68">
                    <a:moveTo>
                      <a:pt x="58" y="4"/>
                    </a:moveTo>
                    <a:cubicBezTo>
                      <a:pt x="54" y="2"/>
                      <a:pt x="54" y="2"/>
                      <a:pt x="54" y="2"/>
                    </a:cubicBezTo>
                    <a:cubicBezTo>
                      <a:pt x="54" y="2"/>
                      <a:pt x="54" y="2"/>
                      <a:pt x="54" y="2"/>
                    </a:cubicBezTo>
                    <a:cubicBezTo>
                      <a:pt x="52" y="1"/>
                      <a:pt x="50" y="0"/>
                      <a:pt x="48" y="2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2" y="30"/>
                      <a:pt x="0" y="34"/>
                      <a:pt x="0" y="38"/>
                    </a:cubicBezTo>
                    <a:cubicBezTo>
                      <a:pt x="2" y="61"/>
                      <a:pt x="2" y="61"/>
                      <a:pt x="2" y="61"/>
                    </a:cubicBezTo>
                    <a:cubicBezTo>
                      <a:pt x="2" y="63"/>
                      <a:pt x="3" y="64"/>
                      <a:pt x="5" y="65"/>
                    </a:cubicBezTo>
                    <a:cubicBezTo>
                      <a:pt x="5" y="65"/>
                      <a:pt x="5" y="65"/>
                      <a:pt x="5" y="65"/>
                    </a:cubicBezTo>
                    <a:cubicBezTo>
                      <a:pt x="10" y="68"/>
                      <a:pt x="10" y="68"/>
                      <a:pt x="10" y="68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56" y="37"/>
                      <a:pt x="58" y="32"/>
                      <a:pt x="58" y="28"/>
                    </a:cubicBezTo>
                    <a:cubicBezTo>
                      <a:pt x="56" y="7"/>
                      <a:pt x="56" y="7"/>
                      <a:pt x="56" y="7"/>
                    </a:cubicBezTo>
                    <a:lnTo>
                      <a:pt x="58" y="4"/>
                    </a:lnTo>
                    <a:close/>
                  </a:path>
                </a:pathLst>
              </a:custGeom>
              <a:solidFill>
                <a:srgbClr val="330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2" name="Freeform 2942">
                <a:extLst>
                  <a:ext uri="{FF2B5EF4-FFF2-40B4-BE49-F238E27FC236}">
                    <a16:creationId xmlns:a16="http://schemas.microsoft.com/office/drawing/2014/main" xmlns="" id="{F24E046D-5E39-4C8E-B157-C324F83BFE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33691" y="8364230"/>
                <a:ext cx="488835" cy="561554"/>
              </a:xfrm>
              <a:custGeom>
                <a:avLst/>
                <a:gdLst>
                  <a:gd name="T0" fmla="*/ 6 w 58"/>
                  <a:gd name="T1" fmla="*/ 28 h 67"/>
                  <a:gd name="T2" fmla="*/ 48 w 58"/>
                  <a:gd name="T3" fmla="*/ 2 h 67"/>
                  <a:gd name="T4" fmla="*/ 56 w 58"/>
                  <a:gd name="T5" fmla="*/ 6 h 67"/>
                  <a:gd name="T6" fmla="*/ 57 w 58"/>
                  <a:gd name="T7" fmla="*/ 29 h 67"/>
                  <a:gd name="T8" fmla="*/ 52 w 58"/>
                  <a:gd name="T9" fmla="*/ 39 h 67"/>
                  <a:gd name="T10" fmla="*/ 10 w 58"/>
                  <a:gd name="T11" fmla="*/ 65 h 67"/>
                  <a:gd name="T12" fmla="*/ 2 w 58"/>
                  <a:gd name="T13" fmla="*/ 61 h 67"/>
                  <a:gd name="T14" fmla="*/ 0 w 58"/>
                  <a:gd name="T15" fmla="*/ 39 h 67"/>
                  <a:gd name="T16" fmla="*/ 6 w 58"/>
                  <a:gd name="T17" fmla="*/ 28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67">
                    <a:moveTo>
                      <a:pt x="6" y="28"/>
                    </a:moveTo>
                    <a:cubicBezTo>
                      <a:pt x="48" y="2"/>
                      <a:pt x="48" y="2"/>
                      <a:pt x="48" y="2"/>
                    </a:cubicBezTo>
                    <a:cubicBezTo>
                      <a:pt x="51" y="0"/>
                      <a:pt x="55" y="2"/>
                      <a:pt x="56" y="6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8" y="33"/>
                      <a:pt x="55" y="37"/>
                      <a:pt x="52" y="39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6" y="67"/>
                      <a:pt x="2" y="65"/>
                      <a:pt x="2" y="6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34"/>
                      <a:pt x="2" y="30"/>
                      <a:pt x="6" y="28"/>
                    </a:cubicBezTo>
                    <a:close/>
                  </a:path>
                </a:pathLst>
              </a:custGeom>
              <a:solidFill>
                <a:srgbClr val="6933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763" name="Picture 2943">
                <a:extLst>
                  <a:ext uri="{FF2B5EF4-FFF2-40B4-BE49-F238E27FC236}">
                    <a16:creationId xmlns:a16="http://schemas.microsoft.com/office/drawing/2014/main" xmlns="" id="{34537D3C-9FF7-4154-99A3-CC8EA119F1C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898287" y="9224741"/>
                <a:ext cx="149479" cy="201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64" name="Freeform 2944">
                <a:extLst>
                  <a:ext uri="{FF2B5EF4-FFF2-40B4-BE49-F238E27FC236}">
                    <a16:creationId xmlns:a16="http://schemas.microsoft.com/office/drawing/2014/main" xmlns="" id="{D4E9548E-BFE4-4FA2-A215-0260563EB1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79086" y="9269179"/>
                <a:ext cx="60601" cy="141400"/>
              </a:xfrm>
              <a:custGeom>
                <a:avLst/>
                <a:gdLst>
                  <a:gd name="T0" fmla="*/ 2 w 7"/>
                  <a:gd name="T1" fmla="*/ 16 h 17"/>
                  <a:gd name="T2" fmla="*/ 1 w 7"/>
                  <a:gd name="T3" fmla="*/ 7 h 17"/>
                  <a:gd name="T4" fmla="*/ 6 w 7"/>
                  <a:gd name="T5" fmla="*/ 1 h 17"/>
                  <a:gd name="T6" fmla="*/ 6 w 7"/>
                  <a:gd name="T7" fmla="*/ 10 h 17"/>
                  <a:gd name="T8" fmla="*/ 2 w 7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7">
                    <a:moveTo>
                      <a:pt x="2" y="16"/>
                    </a:moveTo>
                    <a:cubicBezTo>
                      <a:pt x="0" y="15"/>
                      <a:pt x="0" y="11"/>
                      <a:pt x="1" y="7"/>
                    </a:cubicBezTo>
                    <a:cubicBezTo>
                      <a:pt x="2" y="3"/>
                      <a:pt x="4" y="0"/>
                      <a:pt x="6" y="1"/>
                    </a:cubicBezTo>
                    <a:cubicBezTo>
                      <a:pt x="7" y="2"/>
                      <a:pt x="7" y="6"/>
                      <a:pt x="6" y="10"/>
                    </a:cubicBezTo>
                    <a:cubicBezTo>
                      <a:pt x="5" y="14"/>
                      <a:pt x="3" y="17"/>
                      <a:pt x="2" y="16"/>
                    </a:cubicBezTo>
                    <a:close/>
                  </a:path>
                </a:pathLst>
              </a:custGeom>
              <a:solidFill>
                <a:srgbClr val="9494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765" name="Picture 2945">
                <a:extLst>
                  <a:ext uri="{FF2B5EF4-FFF2-40B4-BE49-F238E27FC236}">
                    <a16:creationId xmlns:a16="http://schemas.microsoft.com/office/drawing/2014/main" xmlns="" id="{B43B1BF5-270D-411B-A191-8639DC4EA39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478132" y="9596417"/>
                <a:ext cx="173719" cy="201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66" name="Freeform 2946">
                <a:extLst>
                  <a:ext uri="{FF2B5EF4-FFF2-40B4-BE49-F238E27FC236}">
                    <a16:creationId xmlns:a16="http://schemas.microsoft.com/office/drawing/2014/main" xmlns="" id="{92C76C01-2F79-47C2-9EB0-15C4A4433B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42771" y="9644896"/>
                <a:ext cx="101000" cy="125240"/>
              </a:xfrm>
              <a:custGeom>
                <a:avLst/>
                <a:gdLst>
                  <a:gd name="T0" fmla="*/ 2 w 12"/>
                  <a:gd name="T1" fmla="*/ 14 h 15"/>
                  <a:gd name="T2" fmla="*/ 2 w 12"/>
                  <a:gd name="T3" fmla="*/ 5 h 15"/>
                  <a:gd name="T4" fmla="*/ 10 w 12"/>
                  <a:gd name="T5" fmla="*/ 1 h 15"/>
                  <a:gd name="T6" fmla="*/ 10 w 12"/>
                  <a:gd name="T7" fmla="*/ 10 h 15"/>
                  <a:gd name="T8" fmla="*/ 2 w 12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5">
                    <a:moveTo>
                      <a:pt x="2" y="14"/>
                    </a:moveTo>
                    <a:cubicBezTo>
                      <a:pt x="0" y="13"/>
                      <a:pt x="0" y="9"/>
                      <a:pt x="2" y="5"/>
                    </a:cubicBezTo>
                    <a:cubicBezTo>
                      <a:pt x="4" y="2"/>
                      <a:pt x="8" y="0"/>
                      <a:pt x="10" y="1"/>
                    </a:cubicBezTo>
                    <a:cubicBezTo>
                      <a:pt x="12" y="2"/>
                      <a:pt x="12" y="6"/>
                      <a:pt x="10" y="10"/>
                    </a:cubicBezTo>
                    <a:cubicBezTo>
                      <a:pt x="8" y="13"/>
                      <a:pt x="4" y="15"/>
                      <a:pt x="2" y="14"/>
                    </a:cubicBezTo>
                    <a:close/>
                  </a:path>
                </a:pathLst>
              </a:custGeom>
              <a:solidFill>
                <a:srgbClr val="9494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767" name="Picture 2947">
                <a:extLst>
                  <a:ext uri="{FF2B5EF4-FFF2-40B4-BE49-F238E27FC236}">
                    <a16:creationId xmlns:a16="http://schemas.microsoft.com/office/drawing/2014/main" xmlns="" id="{82375950-362C-4079-935C-0F930A53655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526611" y="9285339"/>
                <a:ext cx="177758" cy="201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68" name="Freeform 2948">
                <a:extLst>
                  <a:ext uri="{FF2B5EF4-FFF2-40B4-BE49-F238E27FC236}">
                    <a16:creationId xmlns:a16="http://schemas.microsoft.com/office/drawing/2014/main" xmlns="" id="{6F17946D-7B7A-4283-91DD-2F8E216181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42771" y="9333819"/>
                <a:ext cx="101000" cy="137358"/>
              </a:xfrm>
              <a:custGeom>
                <a:avLst/>
                <a:gdLst>
                  <a:gd name="T0" fmla="*/ 10 w 12"/>
                  <a:gd name="T1" fmla="*/ 14 h 16"/>
                  <a:gd name="T2" fmla="*/ 10 w 12"/>
                  <a:gd name="T3" fmla="*/ 5 h 16"/>
                  <a:gd name="T4" fmla="*/ 2 w 12"/>
                  <a:gd name="T5" fmla="*/ 1 h 16"/>
                  <a:gd name="T6" fmla="*/ 2 w 12"/>
                  <a:gd name="T7" fmla="*/ 10 h 16"/>
                  <a:gd name="T8" fmla="*/ 10 w 12"/>
                  <a:gd name="T9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6">
                    <a:moveTo>
                      <a:pt x="10" y="14"/>
                    </a:moveTo>
                    <a:cubicBezTo>
                      <a:pt x="12" y="13"/>
                      <a:pt x="12" y="9"/>
                      <a:pt x="10" y="5"/>
                    </a:cubicBezTo>
                    <a:cubicBezTo>
                      <a:pt x="8" y="2"/>
                      <a:pt x="4" y="0"/>
                      <a:pt x="2" y="1"/>
                    </a:cubicBezTo>
                    <a:cubicBezTo>
                      <a:pt x="0" y="2"/>
                      <a:pt x="0" y="6"/>
                      <a:pt x="2" y="10"/>
                    </a:cubicBezTo>
                    <a:cubicBezTo>
                      <a:pt x="4" y="14"/>
                      <a:pt x="8" y="16"/>
                      <a:pt x="10" y="14"/>
                    </a:cubicBezTo>
                    <a:close/>
                  </a:path>
                </a:pathLst>
              </a:custGeom>
              <a:solidFill>
                <a:srgbClr val="9494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769" name="Picture 2949">
                <a:extLst>
                  <a:ext uri="{FF2B5EF4-FFF2-40B4-BE49-F238E27FC236}">
                    <a16:creationId xmlns:a16="http://schemas.microsoft.com/office/drawing/2014/main" xmlns="" id="{B55C3E08-D511-4D21-9BF5-9DCC56C222D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898287" y="9689334"/>
                <a:ext cx="149479" cy="1979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70" name="Freeform 2950">
                <a:extLst>
                  <a:ext uri="{FF2B5EF4-FFF2-40B4-BE49-F238E27FC236}">
                    <a16:creationId xmlns:a16="http://schemas.microsoft.com/office/drawing/2014/main" xmlns="" id="{8B967668-6D4D-4983-BFE2-E3D27A01A6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14447" y="9729734"/>
                <a:ext cx="64639" cy="141400"/>
              </a:xfrm>
              <a:custGeom>
                <a:avLst/>
                <a:gdLst>
                  <a:gd name="T0" fmla="*/ 6 w 8"/>
                  <a:gd name="T1" fmla="*/ 16 h 17"/>
                  <a:gd name="T2" fmla="*/ 6 w 8"/>
                  <a:gd name="T3" fmla="*/ 7 h 17"/>
                  <a:gd name="T4" fmla="*/ 2 w 8"/>
                  <a:gd name="T5" fmla="*/ 1 h 17"/>
                  <a:gd name="T6" fmla="*/ 2 w 8"/>
                  <a:gd name="T7" fmla="*/ 10 h 17"/>
                  <a:gd name="T8" fmla="*/ 6 w 8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7">
                    <a:moveTo>
                      <a:pt x="6" y="16"/>
                    </a:moveTo>
                    <a:cubicBezTo>
                      <a:pt x="7" y="15"/>
                      <a:pt x="8" y="11"/>
                      <a:pt x="6" y="7"/>
                    </a:cubicBezTo>
                    <a:cubicBezTo>
                      <a:pt x="5" y="3"/>
                      <a:pt x="3" y="0"/>
                      <a:pt x="2" y="1"/>
                    </a:cubicBezTo>
                    <a:cubicBezTo>
                      <a:pt x="1" y="2"/>
                      <a:pt x="0" y="6"/>
                      <a:pt x="2" y="10"/>
                    </a:cubicBezTo>
                    <a:cubicBezTo>
                      <a:pt x="3" y="14"/>
                      <a:pt x="5" y="17"/>
                      <a:pt x="6" y="16"/>
                    </a:cubicBezTo>
                    <a:close/>
                  </a:path>
                </a:pathLst>
              </a:custGeom>
              <a:solidFill>
                <a:srgbClr val="9494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771" name="Picture 2951">
                <a:extLst>
                  <a:ext uri="{FF2B5EF4-FFF2-40B4-BE49-F238E27FC236}">
                    <a16:creationId xmlns:a16="http://schemas.microsoft.com/office/drawing/2014/main" xmlns="" id="{FD221B3A-81A6-40DB-8F97-218E2A923FA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132604" y="9442899"/>
                <a:ext cx="173719" cy="201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72" name="Freeform 2952">
                <a:extLst>
                  <a:ext uri="{FF2B5EF4-FFF2-40B4-BE49-F238E27FC236}">
                    <a16:creationId xmlns:a16="http://schemas.microsoft.com/office/drawing/2014/main" xmlns="" id="{ED27107C-A384-490C-9B43-1DC8CAE8AF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64924" y="9511577"/>
                <a:ext cx="101000" cy="125240"/>
              </a:xfrm>
              <a:custGeom>
                <a:avLst/>
                <a:gdLst>
                  <a:gd name="T0" fmla="*/ 2 w 12"/>
                  <a:gd name="T1" fmla="*/ 11 h 15"/>
                  <a:gd name="T2" fmla="*/ 2 w 12"/>
                  <a:gd name="T3" fmla="*/ 2 h 15"/>
                  <a:gd name="T4" fmla="*/ 10 w 12"/>
                  <a:gd name="T5" fmla="*/ 4 h 15"/>
                  <a:gd name="T6" fmla="*/ 10 w 12"/>
                  <a:gd name="T7" fmla="*/ 13 h 15"/>
                  <a:gd name="T8" fmla="*/ 2 w 12"/>
                  <a:gd name="T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5">
                    <a:moveTo>
                      <a:pt x="2" y="11"/>
                    </a:moveTo>
                    <a:cubicBezTo>
                      <a:pt x="0" y="8"/>
                      <a:pt x="0" y="5"/>
                      <a:pt x="2" y="2"/>
                    </a:cubicBezTo>
                    <a:cubicBezTo>
                      <a:pt x="5" y="0"/>
                      <a:pt x="8" y="1"/>
                      <a:pt x="10" y="4"/>
                    </a:cubicBezTo>
                    <a:cubicBezTo>
                      <a:pt x="12" y="7"/>
                      <a:pt x="12" y="11"/>
                      <a:pt x="10" y="13"/>
                    </a:cubicBezTo>
                    <a:cubicBezTo>
                      <a:pt x="8" y="15"/>
                      <a:pt x="4" y="14"/>
                      <a:pt x="2" y="11"/>
                    </a:cubicBezTo>
                    <a:close/>
                  </a:path>
                </a:pathLst>
              </a:custGeom>
              <a:solidFill>
                <a:srgbClr val="9494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3" name="Freeform 2953">
                <a:extLst>
                  <a:ext uri="{FF2B5EF4-FFF2-40B4-BE49-F238E27FC236}">
                    <a16:creationId xmlns:a16="http://schemas.microsoft.com/office/drawing/2014/main" xmlns="" id="{5E4223FB-D485-4F56-A748-FB30C6540B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10451" y="9244940"/>
                <a:ext cx="755472" cy="525194"/>
              </a:xfrm>
              <a:custGeom>
                <a:avLst/>
                <a:gdLst>
                  <a:gd name="T0" fmla="*/ 98 w 187"/>
                  <a:gd name="T1" fmla="*/ 66 h 130"/>
                  <a:gd name="T2" fmla="*/ 187 w 187"/>
                  <a:gd name="T3" fmla="*/ 70 h 130"/>
                  <a:gd name="T4" fmla="*/ 185 w 187"/>
                  <a:gd name="T5" fmla="*/ 56 h 130"/>
                  <a:gd name="T6" fmla="*/ 100 w 187"/>
                  <a:gd name="T7" fmla="*/ 51 h 130"/>
                  <a:gd name="T8" fmla="*/ 127 w 187"/>
                  <a:gd name="T9" fmla="*/ 4 h 130"/>
                  <a:gd name="T10" fmla="*/ 110 w 187"/>
                  <a:gd name="T11" fmla="*/ 0 h 130"/>
                  <a:gd name="T12" fmla="*/ 83 w 187"/>
                  <a:gd name="T13" fmla="*/ 49 h 130"/>
                  <a:gd name="T14" fmla="*/ 25 w 187"/>
                  <a:gd name="T15" fmla="*/ 8 h 130"/>
                  <a:gd name="T16" fmla="*/ 13 w 187"/>
                  <a:gd name="T17" fmla="*/ 14 h 130"/>
                  <a:gd name="T18" fmla="*/ 75 w 187"/>
                  <a:gd name="T19" fmla="*/ 58 h 130"/>
                  <a:gd name="T20" fmla="*/ 0 w 187"/>
                  <a:gd name="T21" fmla="*/ 99 h 130"/>
                  <a:gd name="T22" fmla="*/ 13 w 187"/>
                  <a:gd name="T23" fmla="*/ 107 h 130"/>
                  <a:gd name="T24" fmla="*/ 81 w 187"/>
                  <a:gd name="T25" fmla="*/ 70 h 130"/>
                  <a:gd name="T26" fmla="*/ 110 w 187"/>
                  <a:gd name="T27" fmla="*/ 130 h 130"/>
                  <a:gd name="T28" fmla="*/ 127 w 187"/>
                  <a:gd name="T29" fmla="*/ 126 h 130"/>
                  <a:gd name="T30" fmla="*/ 98 w 187"/>
                  <a:gd name="T31" fmla="*/ 66 h 130"/>
                  <a:gd name="T32" fmla="*/ 98 w 187"/>
                  <a:gd name="T33" fmla="*/ 6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7" h="130">
                    <a:moveTo>
                      <a:pt x="98" y="66"/>
                    </a:moveTo>
                    <a:lnTo>
                      <a:pt x="187" y="70"/>
                    </a:lnTo>
                    <a:lnTo>
                      <a:pt x="185" y="56"/>
                    </a:lnTo>
                    <a:lnTo>
                      <a:pt x="100" y="51"/>
                    </a:lnTo>
                    <a:lnTo>
                      <a:pt x="127" y="4"/>
                    </a:lnTo>
                    <a:lnTo>
                      <a:pt x="110" y="0"/>
                    </a:lnTo>
                    <a:lnTo>
                      <a:pt x="83" y="49"/>
                    </a:lnTo>
                    <a:lnTo>
                      <a:pt x="25" y="8"/>
                    </a:lnTo>
                    <a:lnTo>
                      <a:pt x="13" y="14"/>
                    </a:lnTo>
                    <a:lnTo>
                      <a:pt x="75" y="58"/>
                    </a:lnTo>
                    <a:lnTo>
                      <a:pt x="0" y="99"/>
                    </a:lnTo>
                    <a:lnTo>
                      <a:pt x="13" y="107"/>
                    </a:lnTo>
                    <a:lnTo>
                      <a:pt x="81" y="70"/>
                    </a:lnTo>
                    <a:lnTo>
                      <a:pt x="110" y="130"/>
                    </a:lnTo>
                    <a:lnTo>
                      <a:pt x="127" y="126"/>
                    </a:lnTo>
                    <a:lnTo>
                      <a:pt x="98" y="66"/>
                    </a:lnTo>
                    <a:lnTo>
                      <a:pt x="98" y="66"/>
                    </a:lnTo>
                    <a:close/>
                  </a:path>
                </a:pathLst>
              </a:custGeom>
              <a:solidFill>
                <a:srgbClr val="8181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4" name="Freeform 2954">
                <a:extLst>
                  <a:ext uri="{FF2B5EF4-FFF2-40B4-BE49-F238E27FC236}">
                    <a16:creationId xmlns:a16="http://schemas.microsoft.com/office/drawing/2014/main" xmlns="" id="{179D7E68-F04F-4071-B0EF-FB35D7C919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10451" y="9261100"/>
                <a:ext cx="755472" cy="525194"/>
              </a:xfrm>
              <a:custGeom>
                <a:avLst/>
                <a:gdLst>
                  <a:gd name="T0" fmla="*/ 98 w 187"/>
                  <a:gd name="T1" fmla="*/ 66 h 130"/>
                  <a:gd name="T2" fmla="*/ 187 w 187"/>
                  <a:gd name="T3" fmla="*/ 70 h 130"/>
                  <a:gd name="T4" fmla="*/ 187 w 187"/>
                  <a:gd name="T5" fmla="*/ 66 h 130"/>
                  <a:gd name="T6" fmla="*/ 100 w 187"/>
                  <a:gd name="T7" fmla="*/ 52 h 130"/>
                  <a:gd name="T8" fmla="*/ 127 w 187"/>
                  <a:gd name="T9" fmla="*/ 6 h 130"/>
                  <a:gd name="T10" fmla="*/ 127 w 187"/>
                  <a:gd name="T11" fmla="*/ 0 h 130"/>
                  <a:gd name="T12" fmla="*/ 83 w 187"/>
                  <a:gd name="T13" fmla="*/ 50 h 130"/>
                  <a:gd name="T14" fmla="*/ 13 w 187"/>
                  <a:gd name="T15" fmla="*/ 10 h 130"/>
                  <a:gd name="T16" fmla="*/ 13 w 187"/>
                  <a:gd name="T17" fmla="*/ 16 h 130"/>
                  <a:gd name="T18" fmla="*/ 75 w 187"/>
                  <a:gd name="T19" fmla="*/ 60 h 130"/>
                  <a:gd name="T20" fmla="*/ 0 w 187"/>
                  <a:gd name="T21" fmla="*/ 95 h 130"/>
                  <a:gd name="T22" fmla="*/ 0 w 187"/>
                  <a:gd name="T23" fmla="*/ 99 h 130"/>
                  <a:gd name="T24" fmla="*/ 13 w 187"/>
                  <a:gd name="T25" fmla="*/ 108 h 130"/>
                  <a:gd name="T26" fmla="*/ 81 w 187"/>
                  <a:gd name="T27" fmla="*/ 70 h 130"/>
                  <a:gd name="T28" fmla="*/ 110 w 187"/>
                  <a:gd name="T29" fmla="*/ 130 h 130"/>
                  <a:gd name="T30" fmla="*/ 127 w 187"/>
                  <a:gd name="T31" fmla="*/ 128 h 130"/>
                  <a:gd name="T32" fmla="*/ 127 w 187"/>
                  <a:gd name="T33" fmla="*/ 122 h 130"/>
                  <a:gd name="T34" fmla="*/ 98 w 187"/>
                  <a:gd name="T35" fmla="*/ 66 h 130"/>
                  <a:gd name="T36" fmla="*/ 98 w 187"/>
                  <a:gd name="T37" fmla="*/ 6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7" h="130">
                    <a:moveTo>
                      <a:pt x="98" y="66"/>
                    </a:moveTo>
                    <a:lnTo>
                      <a:pt x="187" y="70"/>
                    </a:lnTo>
                    <a:lnTo>
                      <a:pt x="187" y="66"/>
                    </a:lnTo>
                    <a:lnTo>
                      <a:pt x="100" y="52"/>
                    </a:lnTo>
                    <a:lnTo>
                      <a:pt x="127" y="6"/>
                    </a:lnTo>
                    <a:lnTo>
                      <a:pt x="127" y="0"/>
                    </a:lnTo>
                    <a:lnTo>
                      <a:pt x="83" y="50"/>
                    </a:lnTo>
                    <a:lnTo>
                      <a:pt x="13" y="10"/>
                    </a:lnTo>
                    <a:lnTo>
                      <a:pt x="13" y="16"/>
                    </a:lnTo>
                    <a:lnTo>
                      <a:pt x="75" y="60"/>
                    </a:lnTo>
                    <a:lnTo>
                      <a:pt x="0" y="95"/>
                    </a:lnTo>
                    <a:lnTo>
                      <a:pt x="0" y="99"/>
                    </a:lnTo>
                    <a:lnTo>
                      <a:pt x="13" y="108"/>
                    </a:lnTo>
                    <a:lnTo>
                      <a:pt x="81" y="70"/>
                    </a:lnTo>
                    <a:lnTo>
                      <a:pt x="110" y="130"/>
                    </a:lnTo>
                    <a:lnTo>
                      <a:pt x="127" y="128"/>
                    </a:lnTo>
                    <a:lnTo>
                      <a:pt x="127" y="122"/>
                    </a:lnTo>
                    <a:lnTo>
                      <a:pt x="98" y="66"/>
                    </a:lnTo>
                    <a:lnTo>
                      <a:pt x="98" y="66"/>
                    </a:lnTo>
                    <a:close/>
                  </a:path>
                </a:pathLst>
              </a:cu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5" name="Freeform 2955">
                <a:extLst>
                  <a:ext uri="{FF2B5EF4-FFF2-40B4-BE49-F238E27FC236}">
                    <a16:creationId xmlns:a16="http://schemas.microsoft.com/office/drawing/2014/main" xmlns="" id="{284FD772-E2E5-46F2-BA2D-82228C7D9D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10451" y="9244940"/>
                <a:ext cx="755472" cy="525194"/>
              </a:xfrm>
              <a:custGeom>
                <a:avLst/>
                <a:gdLst>
                  <a:gd name="T0" fmla="*/ 98 w 187"/>
                  <a:gd name="T1" fmla="*/ 66 h 130"/>
                  <a:gd name="T2" fmla="*/ 187 w 187"/>
                  <a:gd name="T3" fmla="*/ 70 h 130"/>
                  <a:gd name="T4" fmla="*/ 185 w 187"/>
                  <a:gd name="T5" fmla="*/ 56 h 130"/>
                  <a:gd name="T6" fmla="*/ 100 w 187"/>
                  <a:gd name="T7" fmla="*/ 51 h 130"/>
                  <a:gd name="T8" fmla="*/ 127 w 187"/>
                  <a:gd name="T9" fmla="*/ 4 h 130"/>
                  <a:gd name="T10" fmla="*/ 110 w 187"/>
                  <a:gd name="T11" fmla="*/ 0 h 130"/>
                  <a:gd name="T12" fmla="*/ 83 w 187"/>
                  <a:gd name="T13" fmla="*/ 49 h 130"/>
                  <a:gd name="T14" fmla="*/ 25 w 187"/>
                  <a:gd name="T15" fmla="*/ 8 h 130"/>
                  <a:gd name="T16" fmla="*/ 13 w 187"/>
                  <a:gd name="T17" fmla="*/ 14 h 130"/>
                  <a:gd name="T18" fmla="*/ 75 w 187"/>
                  <a:gd name="T19" fmla="*/ 58 h 130"/>
                  <a:gd name="T20" fmla="*/ 0 w 187"/>
                  <a:gd name="T21" fmla="*/ 99 h 130"/>
                  <a:gd name="T22" fmla="*/ 13 w 187"/>
                  <a:gd name="T23" fmla="*/ 107 h 130"/>
                  <a:gd name="T24" fmla="*/ 81 w 187"/>
                  <a:gd name="T25" fmla="*/ 70 h 130"/>
                  <a:gd name="T26" fmla="*/ 110 w 187"/>
                  <a:gd name="T27" fmla="*/ 130 h 130"/>
                  <a:gd name="T28" fmla="*/ 127 w 187"/>
                  <a:gd name="T29" fmla="*/ 126 h 130"/>
                  <a:gd name="T30" fmla="*/ 98 w 187"/>
                  <a:gd name="T31" fmla="*/ 66 h 130"/>
                  <a:gd name="T32" fmla="*/ 98 w 187"/>
                  <a:gd name="T33" fmla="*/ 6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7" h="130">
                    <a:moveTo>
                      <a:pt x="98" y="66"/>
                    </a:moveTo>
                    <a:lnTo>
                      <a:pt x="187" y="70"/>
                    </a:lnTo>
                    <a:lnTo>
                      <a:pt x="185" y="56"/>
                    </a:lnTo>
                    <a:lnTo>
                      <a:pt x="100" y="51"/>
                    </a:lnTo>
                    <a:lnTo>
                      <a:pt x="127" y="4"/>
                    </a:lnTo>
                    <a:lnTo>
                      <a:pt x="110" y="0"/>
                    </a:lnTo>
                    <a:lnTo>
                      <a:pt x="83" y="49"/>
                    </a:lnTo>
                    <a:lnTo>
                      <a:pt x="25" y="8"/>
                    </a:lnTo>
                    <a:lnTo>
                      <a:pt x="13" y="14"/>
                    </a:lnTo>
                    <a:lnTo>
                      <a:pt x="75" y="58"/>
                    </a:lnTo>
                    <a:lnTo>
                      <a:pt x="0" y="99"/>
                    </a:lnTo>
                    <a:lnTo>
                      <a:pt x="13" y="107"/>
                    </a:lnTo>
                    <a:lnTo>
                      <a:pt x="81" y="70"/>
                    </a:lnTo>
                    <a:lnTo>
                      <a:pt x="110" y="130"/>
                    </a:lnTo>
                    <a:lnTo>
                      <a:pt x="127" y="126"/>
                    </a:lnTo>
                    <a:lnTo>
                      <a:pt x="98" y="66"/>
                    </a:lnTo>
                    <a:lnTo>
                      <a:pt x="98" y="66"/>
                    </a:lnTo>
                    <a:close/>
                  </a:path>
                </a:pathLst>
              </a:custGeom>
              <a:solidFill>
                <a:srgbClr val="8181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776" name="Picture 2956">
                <a:extLst>
                  <a:ext uri="{FF2B5EF4-FFF2-40B4-BE49-F238E27FC236}">
                    <a16:creationId xmlns:a16="http://schemas.microsoft.com/office/drawing/2014/main" xmlns="" id="{3042EF00-3836-4447-92DC-B1B12AB0BD3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781127" y="9434819"/>
                <a:ext cx="173719" cy="101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77" name="Oval 2957">
                <a:extLst>
                  <a:ext uri="{FF2B5EF4-FFF2-40B4-BE49-F238E27FC236}">
                    <a16:creationId xmlns:a16="http://schemas.microsoft.com/office/drawing/2014/main" xmlns="" id="{B5F83486-44C7-4830-B80B-F0484ADE6A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13447" y="9442899"/>
                <a:ext cx="109080" cy="60601"/>
              </a:xfrm>
              <a:prstGeom prst="ellipse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778" name="Picture 2958">
                <a:extLst>
                  <a:ext uri="{FF2B5EF4-FFF2-40B4-BE49-F238E27FC236}">
                    <a16:creationId xmlns:a16="http://schemas.microsoft.com/office/drawing/2014/main" xmlns="" id="{DDC63D51-B1A6-42D4-96B7-EB08B37541D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797287" y="9143942"/>
                <a:ext cx="149479" cy="3757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79" name="Oval 2959">
                <a:extLst>
                  <a:ext uri="{FF2B5EF4-FFF2-40B4-BE49-F238E27FC236}">
                    <a16:creationId xmlns:a16="http://schemas.microsoft.com/office/drawing/2014/main" xmlns="" id="{585FD171-7D8A-434C-AAB5-831E641EC7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37686" y="9152022"/>
                <a:ext cx="68680" cy="32320"/>
              </a:xfrm>
              <a:prstGeom prst="ellipse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0" name="Freeform 2960">
                <a:extLst>
                  <a:ext uri="{FF2B5EF4-FFF2-40B4-BE49-F238E27FC236}">
                    <a16:creationId xmlns:a16="http://schemas.microsoft.com/office/drawing/2014/main" xmlns="" id="{84F8CDB4-52C7-478B-8292-B4B18C468C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94292" y="8941945"/>
                <a:ext cx="803952" cy="500954"/>
              </a:xfrm>
              <a:custGeom>
                <a:avLst/>
                <a:gdLst>
                  <a:gd name="T0" fmla="*/ 88 w 96"/>
                  <a:gd name="T1" fmla="*/ 17 h 60"/>
                  <a:gd name="T2" fmla="*/ 71 w 96"/>
                  <a:gd name="T3" fmla="*/ 7 h 60"/>
                  <a:gd name="T4" fmla="*/ 34 w 96"/>
                  <a:gd name="T5" fmla="*/ 7 h 60"/>
                  <a:gd name="T6" fmla="*/ 8 w 96"/>
                  <a:gd name="T7" fmla="*/ 22 h 60"/>
                  <a:gd name="T8" fmla="*/ 8 w 96"/>
                  <a:gd name="T9" fmla="*/ 42 h 60"/>
                  <a:gd name="T10" fmla="*/ 31 w 96"/>
                  <a:gd name="T11" fmla="*/ 56 h 60"/>
                  <a:gd name="T12" fmla="*/ 52 w 96"/>
                  <a:gd name="T13" fmla="*/ 56 h 60"/>
                  <a:gd name="T14" fmla="*/ 88 w 96"/>
                  <a:gd name="T15" fmla="*/ 35 h 60"/>
                  <a:gd name="T16" fmla="*/ 88 w 96"/>
                  <a:gd name="T17" fmla="*/ 1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" h="60">
                    <a:moveTo>
                      <a:pt x="88" y="17"/>
                    </a:moveTo>
                    <a:cubicBezTo>
                      <a:pt x="71" y="7"/>
                      <a:pt x="71" y="7"/>
                      <a:pt x="71" y="7"/>
                    </a:cubicBezTo>
                    <a:cubicBezTo>
                      <a:pt x="60" y="0"/>
                      <a:pt x="46" y="0"/>
                      <a:pt x="34" y="7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0" y="27"/>
                      <a:pt x="0" y="38"/>
                      <a:pt x="8" y="42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38" y="60"/>
                      <a:pt x="46" y="60"/>
                      <a:pt x="52" y="56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96" y="31"/>
                      <a:pt x="96" y="21"/>
                      <a:pt x="88" y="17"/>
                    </a:cubicBezTo>
                    <a:close/>
                  </a:path>
                </a:pathLst>
              </a:custGeom>
              <a:solidFill>
                <a:srgbClr val="330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1" name="Freeform 2961">
                <a:extLst>
                  <a:ext uri="{FF2B5EF4-FFF2-40B4-BE49-F238E27FC236}">
                    <a16:creationId xmlns:a16="http://schemas.microsoft.com/office/drawing/2014/main" xmlns="" id="{5395AF41-8437-49F2-B2DA-25AB652A98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94292" y="8881344"/>
                <a:ext cx="803952" cy="504995"/>
              </a:xfrm>
              <a:custGeom>
                <a:avLst/>
                <a:gdLst>
                  <a:gd name="T0" fmla="*/ 88 w 96"/>
                  <a:gd name="T1" fmla="*/ 17 h 60"/>
                  <a:gd name="T2" fmla="*/ 71 w 96"/>
                  <a:gd name="T3" fmla="*/ 7 h 60"/>
                  <a:gd name="T4" fmla="*/ 34 w 96"/>
                  <a:gd name="T5" fmla="*/ 7 h 60"/>
                  <a:gd name="T6" fmla="*/ 8 w 96"/>
                  <a:gd name="T7" fmla="*/ 22 h 60"/>
                  <a:gd name="T8" fmla="*/ 8 w 96"/>
                  <a:gd name="T9" fmla="*/ 42 h 60"/>
                  <a:gd name="T10" fmla="*/ 31 w 96"/>
                  <a:gd name="T11" fmla="*/ 56 h 60"/>
                  <a:gd name="T12" fmla="*/ 52 w 96"/>
                  <a:gd name="T13" fmla="*/ 56 h 60"/>
                  <a:gd name="T14" fmla="*/ 88 w 96"/>
                  <a:gd name="T15" fmla="*/ 35 h 60"/>
                  <a:gd name="T16" fmla="*/ 88 w 96"/>
                  <a:gd name="T17" fmla="*/ 1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" h="60">
                    <a:moveTo>
                      <a:pt x="88" y="17"/>
                    </a:moveTo>
                    <a:cubicBezTo>
                      <a:pt x="71" y="7"/>
                      <a:pt x="71" y="7"/>
                      <a:pt x="71" y="7"/>
                    </a:cubicBezTo>
                    <a:cubicBezTo>
                      <a:pt x="60" y="0"/>
                      <a:pt x="46" y="0"/>
                      <a:pt x="34" y="7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0" y="27"/>
                      <a:pt x="0" y="38"/>
                      <a:pt x="8" y="42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38" y="60"/>
                      <a:pt x="46" y="60"/>
                      <a:pt x="52" y="56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96" y="31"/>
                      <a:pt x="96" y="21"/>
                      <a:pt x="88" y="17"/>
                    </a:cubicBezTo>
                    <a:close/>
                  </a:path>
                </a:pathLst>
              </a:custGeom>
              <a:solidFill>
                <a:srgbClr val="6933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2" name="Freeform 2962">
                <a:extLst>
                  <a:ext uri="{FF2B5EF4-FFF2-40B4-BE49-F238E27FC236}">
                    <a16:creationId xmlns:a16="http://schemas.microsoft.com/office/drawing/2014/main" xmlns="" id="{42657B74-A828-4E56-ACE7-A1D6C87BC0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97287" y="10626603"/>
                <a:ext cx="40400" cy="56559"/>
              </a:xfrm>
              <a:custGeom>
                <a:avLst/>
                <a:gdLst>
                  <a:gd name="T0" fmla="*/ 10 w 10"/>
                  <a:gd name="T1" fmla="*/ 14 h 14"/>
                  <a:gd name="T2" fmla="*/ 0 w 10"/>
                  <a:gd name="T3" fmla="*/ 8 h 14"/>
                  <a:gd name="T4" fmla="*/ 0 w 10"/>
                  <a:gd name="T5" fmla="*/ 0 h 14"/>
                  <a:gd name="T6" fmla="*/ 10 w 10"/>
                  <a:gd name="T7" fmla="*/ 6 h 14"/>
                  <a:gd name="T8" fmla="*/ 10 w 10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4">
                    <a:moveTo>
                      <a:pt x="10" y="14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10" y="6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6941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3" name="Freeform 2963">
                <a:extLst>
                  <a:ext uri="{FF2B5EF4-FFF2-40B4-BE49-F238E27FC236}">
                    <a16:creationId xmlns:a16="http://schemas.microsoft.com/office/drawing/2014/main" xmlns="" id="{DE8E656F-7E7B-40A7-9569-AE78D21970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37686" y="10626603"/>
                <a:ext cx="40400" cy="56559"/>
              </a:xfrm>
              <a:custGeom>
                <a:avLst/>
                <a:gdLst>
                  <a:gd name="T0" fmla="*/ 0 w 10"/>
                  <a:gd name="T1" fmla="*/ 14 h 14"/>
                  <a:gd name="T2" fmla="*/ 10 w 10"/>
                  <a:gd name="T3" fmla="*/ 8 h 14"/>
                  <a:gd name="T4" fmla="*/ 10 w 10"/>
                  <a:gd name="T5" fmla="*/ 0 h 14"/>
                  <a:gd name="T6" fmla="*/ 0 w 10"/>
                  <a:gd name="T7" fmla="*/ 6 h 14"/>
                  <a:gd name="T8" fmla="*/ 0 w 10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4">
                    <a:moveTo>
                      <a:pt x="0" y="14"/>
                    </a:moveTo>
                    <a:lnTo>
                      <a:pt x="10" y="8"/>
                    </a:lnTo>
                    <a:lnTo>
                      <a:pt x="10" y="0"/>
                    </a:lnTo>
                    <a:lnTo>
                      <a:pt x="0" y="6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784B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4" name="Freeform 2964">
                <a:extLst>
                  <a:ext uri="{FF2B5EF4-FFF2-40B4-BE49-F238E27FC236}">
                    <a16:creationId xmlns:a16="http://schemas.microsoft.com/office/drawing/2014/main" xmlns="" id="{6068DBBC-1574-4BED-B203-1DA827BFFF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97287" y="10602363"/>
                <a:ext cx="80799" cy="48479"/>
              </a:xfrm>
              <a:custGeom>
                <a:avLst/>
                <a:gdLst>
                  <a:gd name="T0" fmla="*/ 0 w 20"/>
                  <a:gd name="T1" fmla="*/ 6 h 12"/>
                  <a:gd name="T2" fmla="*/ 10 w 20"/>
                  <a:gd name="T3" fmla="*/ 12 h 12"/>
                  <a:gd name="T4" fmla="*/ 20 w 20"/>
                  <a:gd name="T5" fmla="*/ 6 h 12"/>
                  <a:gd name="T6" fmla="*/ 10 w 20"/>
                  <a:gd name="T7" fmla="*/ 0 h 12"/>
                  <a:gd name="T8" fmla="*/ 0 w 20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2">
                    <a:moveTo>
                      <a:pt x="0" y="6"/>
                    </a:moveTo>
                    <a:lnTo>
                      <a:pt x="10" y="12"/>
                    </a:lnTo>
                    <a:lnTo>
                      <a:pt x="20" y="6"/>
                    </a:lnTo>
                    <a:lnTo>
                      <a:pt x="10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8A56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5" name="Freeform 2965">
                <a:extLst>
                  <a:ext uri="{FF2B5EF4-FFF2-40B4-BE49-F238E27FC236}">
                    <a16:creationId xmlns:a16="http://schemas.microsoft.com/office/drawing/2014/main" xmlns="" id="{019B9C5B-24AE-4D60-B843-C0FF93FDCA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05367" y="10222608"/>
                <a:ext cx="32320" cy="428235"/>
              </a:xfrm>
              <a:custGeom>
                <a:avLst/>
                <a:gdLst>
                  <a:gd name="T0" fmla="*/ 8 w 8"/>
                  <a:gd name="T1" fmla="*/ 106 h 106"/>
                  <a:gd name="T2" fmla="*/ 0 w 8"/>
                  <a:gd name="T3" fmla="*/ 100 h 106"/>
                  <a:gd name="T4" fmla="*/ 0 w 8"/>
                  <a:gd name="T5" fmla="*/ 0 h 106"/>
                  <a:gd name="T6" fmla="*/ 8 w 8"/>
                  <a:gd name="T7" fmla="*/ 5 h 106"/>
                  <a:gd name="T8" fmla="*/ 8 w 8"/>
                  <a:gd name="T9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06">
                    <a:moveTo>
                      <a:pt x="8" y="106"/>
                    </a:moveTo>
                    <a:lnTo>
                      <a:pt x="0" y="100"/>
                    </a:lnTo>
                    <a:lnTo>
                      <a:pt x="0" y="0"/>
                    </a:lnTo>
                    <a:lnTo>
                      <a:pt x="8" y="5"/>
                    </a:lnTo>
                    <a:lnTo>
                      <a:pt x="8" y="106"/>
                    </a:lnTo>
                    <a:close/>
                  </a:path>
                </a:pathLst>
              </a:custGeom>
              <a:solidFill>
                <a:srgbClr val="5233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6" name="Freeform 2966">
                <a:extLst>
                  <a:ext uri="{FF2B5EF4-FFF2-40B4-BE49-F238E27FC236}">
                    <a16:creationId xmlns:a16="http://schemas.microsoft.com/office/drawing/2014/main" xmlns="" id="{C62DAB6E-71E2-44D2-9B50-8A2BC72A32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37686" y="10222608"/>
                <a:ext cx="32320" cy="428235"/>
              </a:xfrm>
              <a:custGeom>
                <a:avLst/>
                <a:gdLst>
                  <a:gd name="T0" fmla="*/ 0 w 8"/>
                  <a:gd name="T1" fmla="*/ 106 h 106"/>
                  <a:gd name="T2" fmla="*/ 8 w 8"/>
                  <a:gd name="T3" fmla="*/ 100 h 106"/>
                  <a:gd name="T4" fmla="*/ 8 w 8"/>
                  <a:gd name="T5" fmla="*/ 0 h 106"/>
                  <a:gd name="T6" fmla="*/ 0 w 8"/>
                  <a:gd name="T7" fmla="*/ 5 h 106"/>
                  <a:gd name="T8" fmla="*/ 0 w 8"/>
                  <a:gd name="T9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06">
                    <a:moveTo>
                      <a:pt x="0" y="106"/>
                    </a:moveTo>
                    <a:lnTo>
                      <a:pt x="8" y="100"/>
                    </a:lnTo>
                    <a:lnTo>
                      <a:pt x="8" y="0"/>
                    </a:lnTo>
                    <a:lnTo>
                      <a:pt x="0" y="5"/>
                    </a:lnTo>
                    <a:lnTo>
                      <a:pt x="0" y="106"/>
                    </a:lnTo>
                    <a:close/>
                  </a:path>
                </a:pathLst>
              </a:custGeom>
              <a:solidFill>
                <a:srgbClr val="6941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7" name="Freeform 2967">
                <a:extLst>
                  <a:ext uri="{FF2B5EF4-FFF2-40B4-BE49-F238E27FC236}">
                    <a16:creationId xmlns:a16="http://schemas.microsoft.com/office/drawing/2014/main" xmlns="" id="{355ADD16-0B55-4F2E-BDA6-6C9786F2F5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76134" y="10929601"/>
                <a:ext cx="40400" cy="48479"/>
              </a:xfrm>
              <a:custGeom>
                <a:avLst/>
                <a:gdLst>
                  <a:gd name="T0" fmla="*/ 10 w 10"/>
                  <a:gd name="T1" fmla="*/ 12 h 12"/>
                  <a:gd name="T2" fmla="*/ 0 w 10"/>
                  <a:gd name="T3" fmla="*/ 6 h 12"/>
                  <a:gd name="T4" fmla="*/ 0 w 10"/>
                  <a:gd name="T5" fmla="*/ 0 h 12"/>
                  <a:gd name="T6" fmla="*/ 10 w 10"/>
                  <a:gd name="T7" fmla="*/ 6 h 12"/>
                  <a:gd name="T8" fmla="*/ 10 w 10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10" y="12"/>
                    </a:moveTo>
                    <a:lnTo>
                      <a:pt x="0" y="6"/>
                    </a:lnTo>
                    <a:lnTo>
                      <a:pt x="0" y="0"/>
                    </a:lnTo>
                    <a:lnTo>
                      <a:pt x="10" y="6"/>
                    </a:lnTo>
                    <a:lnTo>
                      <a:pt x="10" y="12"/>
                    </a:lnTo>
                    <a:close/>
                  </a:path>
                </a:pathLst>
              </a:custGeom>
              <a:solidFill>
                <a:srgbClr val="6941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8" name="Freeform 2968">
                <a:extLst>
                  <a:ext uri="{FF2B5EF4-FFF2-40B4-BE49-F238E27FC236}">
                    <a16:creationId xmlns:a16="http://schemas.microsoft.com/office/drawing/2014/main" xmlns="" id="{3542ABF6-C028-4F50-AC5A-E51B314657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16534" y="10929601"/>
                <a:ext cx="44441" cy="48479"/>
              </a:xfrm>
              <a:custGeom>
                <a:avLst/>
                <a:gdLst>
                  <a:gd name="T0" fmla="*/ 0 w 11"/>
                  <a:gd name="T1" fmla="*/ 12 h 12"/>
                  <a:gd name="T2" fmla="*/ 11 w 11"/>
                  <a:gd name="T3" fmla="*/ 6 h 12"/>
                  <a:gd name="T4" fmla="*/ 11 w 11"/>
                  <a:gd name="T5" fmla="*/ 0 h 12"/>
                  <a:gd name="T6" fmla="*/ 0 w 11"/>
                  <a:gd name="T7" fmla="*/ 6 h 12"/>
                  <a:gd name="T8" fmla="*/ 0 w 11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0" y="12"/>
                    </a:moveTo>
                    <a:lnTo>
                      <a:pt x="11" y="6"/>
                    </a:lnTo>
                    <a:lnTo>
                      <a:pt x="11" y="0"/>
                    </a:lnTo>
                    <a:lnTo>
                      <a:pt x="0" y="6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784B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9" name="Freeform 2969">
                <a:extLst>
                  <a:ext uri="{FF2B5EF4-FFF2-40B4-BE49-F238E27FC236}">
                    <a16:creationId xmlns:a16="http://schemas.microsoft.com/office/drawing/2014/main" xmlns="" id="{F5AA5FA1-6DAF-4FFD-B52A-2BA638D4B3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76134" y="10901320"/>
                <a:ext cx="84840" cy="52521"/>
              </a:xfrm>
              <a:custGeom>
                <a:avLst/>
                <a:gdLst>
                  <a:gd name="T0" fmla="*/ 0 w 21"/>
                  <a:gd name="T1" fmla="*/ 7 h 13"/>
                  <a:gd name="T2" fmla="*/ 10 w 21"/>
                  <a:gd name="T3" fmla="*/ 13 h 13"/>
                  <a:gd name="T4" fmla="*/ 21 w 21"/>
                  <a:gd name="T5" fmla="*/ 7 h 13"/>
                  <a:gd name="T6" fmla="*/ 10 w 21"/>
                  <a:gd name="T7" fmla="*/ 0 h 13"/>
                  <a:gd name="T8" fmla="*/ 0 w 21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3">
                    <a:moveTo>
                      <a:pt x="0" y="7"/>
                    </a:moveTo>
                    <a:lnTo>
                      <a:pt x="10" y="13"/>
                    </a:lnTo>
                    <a:lnTo>
                      <a:pt x="21" y="7"/>
                    </a:lnTo>
                    <a:lnTo>
                      <a:pt x="10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8A56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0" name="Freeform 2970">
                <a:extLst>
                  <a:ext uri="{FF2B5EF4-FFF2-40B4-BE49-F238E27FC236}">
                    <a16:creationId xmlns:a16="http://schemas.microsoft.com/office/drawing/2014/main" xmlns="" id="{C114F50A-0507-41F8-BA6E-A7F8BFF92F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4214" y="10525605"/>
                <a:ext cx="32320" cy="420155"/>
              </a:xfrm>
              <a:custGeom>
                <a:avLst/>
                <a:gdLst>
                  <a:gd name="T0" fmla="*/ 8 w 8"/>
                  <a:gd name="T1" fmla="*/ 104 h 104"/>
                  <a:gd name="T2" fmla="*/ 0 w 8"/>
                  <a:gd name="T3" fmla="*/ 100 h 104"/>
                  <a:gd name="T4" fmla="*/ 0 w 8"/>
                  <a:gd name="T5" fmla="*/ 0 h 104"/>
                  <a:gd name="T6" fmla="*/ 8 w 8"/>
                  <a:gd name="T7" fmla="*/ 4 h 104"/>
                  <a:gd name="T8" fmla="*/ 8 w 8"/>
                  <a:gd name="T9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04">
                    <a:moveTo>
                      <a:pt x="8" y="104"/>
                    </a:moveTo>
                    <a:lnTo>
                      <a:pt x="0" y="100"/>
                    </a:lnTo>
                    <a:lnTo>
                      <a:pt x="0" y="0"/>
                    </a:lnTo>
                    <a:lnTo>
                      <a:pt x="8" y="4"/>
                    </a:lnTo>
                    <a:lnTo>
                      <a:pt x="8" y="104"/>
                    </a:lnTo>
                    <a:close/>
                  </a:path>
                </a:pathLst>
              </a:custGeom>
              <a:solidFill>
                <a:srgbClr val="5233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1" name="Freeform 2971">
                <a:extLst>
                  <a:ext uri="{FF2B5EF4-FFF2-40B4-BE49-F238E27FC236}">
                    <a16:creationId xmlns:a16="http://schemas.microsoft.com/office/drawing/2014/main" xmlns="" id="{8960A28D-57A1-471C-9E6F-BAE6D0358E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16534" y="10525605"/>
                <a:ext cx="36361" cy="420155"/>
              </a:xfrm>
              <a:custGeom>
                <a:avLst/>
                <a:gdLst>
                  <a:gd name="T0" fmla="*/ 0 w 9"/>
                  <a:gd name="T1" fmla="*/ 104 h 104"/>
                  <a:gd name="T2" fmla="*/ 9 w 9"/>
                  <a:gd name="T3" fmla="*/ 100 h 104"/>
                  <a:gd name="T4" fmla="*/ 9 w 9"/>
                  <a:gd name="T5" fmla="*/ 0 h 104"/>
                  <a:gd name="T6" fmla="*/ 0 w 9"/>
                  <a:gd name="T7" fmla="*/ 4 h 104"/>
                  <a:gd name="T8" fmla="*/ 0 w 9"/>
                  <a:gd name="T9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04">
                    <a:moveTo>
                      <a:pt x="0" y="104"/>
                    </a:moveTo>
                    <a:lnTo>
                      <a:pt x="9" y="100"/>
                    </a:lnTo>
                    <a:lnTo>
                      <a:pt x="9" y="0"/>
                    </a:lnTo>
                    <a:lnTo>
                      <a:pt x="0" y="4"/>
                    </a:lnTo>
                    <a:lnTo>
                      <a:pt x="0" y="104"/>
                    </a:lnTo>
                    <a:close/>
                  </a:path>
                </a:pathLst>
              </a:custGeom>
              <a:solidFill>
                <a:srgbClr val="6941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2" name="Freeform 2972">
                <a:extLst>
                  <a:ext uri="{FF2B5EF4-FFF2-40B4-BE49-F238E27FC236}">
                    <a16:creationId xmlns:a16="http://schemas.microsoft.com/office/drawing/2014/main" xmlns="" id="{C6BB865A-DE8D-46CC-A681-9FC7F3AE0B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39820" y="10675082"/>
                <a:ext cx="40400" cy="60601"/>
              </a:xfrm>
              <a:custGeom>
                <a:avLst/>
                <a:gdLst>
                  <a:gd name="T0" fmla="*/ 10 w 10"/>
                  <a:gd name="T1" fmla="*/ 15 h 15"/>
                  <a:gd name="T2" fmla="*/ 0 w 10"/>
                  <a:gd name="T3" fmla="*/ 9 h 15"/>
                  <a:gd name="T4" fmla="*/ 0 w 10"/>
                  <a:gd name="T5" fmla="*/ 0 h 15"/>
                  <a:gd name="T6" fmla="*/ 10 w 10"/>
                  <a:gd name="T7" fmla="*/ 7 h 15"/>
                  <a:gd name="T8" fmla="*/ 10 w 10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5">
                    <a:moveTo>
                      <a:pt x="10" y="15"/>
                    </a:moveTo>
                    <a:lnTo>
                      <a:pt x="0" y="9"/>
                    </a:lnTo>
                    <a:lnTo>
                      <a:pt x="0" y="0"/>
                    </a:lnTo>
                    <a:lnTo>
                      <a:pt x="10" y="7"/>
                    </a:lnTo>
                    <a:lnTo>
                      <a:pt x="10" y="15"/>
                    </a:lnTo>
                    <a:close/>
                  </a:path>
                </a:pathLst>
              </a:custGeom>
              <a:solidFill>
                <a:srgbClr val="6941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3" name="Freeform 2973">
                <a:extLst>
                  <a:ext uri="{FF2B5EF4-FFF2-40B4-BE49-F238E27FC236}">
                    <a16:creationId xmlns:a16="http://schemas.microsoft.com/office/drawing/2014/main" xmlns="" id="{B53A0029-D7AB-4C7A-930D-DE5029CCC6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80219" y="10675082"/>
                <a:ext cx="44441" cy="60601"/>
              </a:xfrm>
              <a:custGeom>
                <a:avLst/>
                <a:gdLst>
                  <a:gd name="T0" fmla="*/ 0 w 11"/>
                  <a:gd name="T1" fmla="*/ 15 h 15"/>
                  <a:gd name="T2" fmla="*/ 11 w 11"/>
                  <a:gd name="T3" fmla="*/ 9 h 15"/>
                  <a:gd name="T4" fmla="*/ 11 w 11"/>
                  <a:gd name="T5" fmla="*/ 0 h 15"/>
                  <a:gd name="T6" fmla="*/ 0 w 11"/>
                  <a:gd name="T7" fmla="*/ 7 h 15"/>
                  <a:gd name="T8" fmla="*/ 0 w 11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5">
                    <a:moveTo>
                      <a:pt x="0" y="15"/>
                    </a:moveTo>
                    <a:lnTo>
                      <a:pt x="11" y="9"/>
                    </a:lnTo>
                    <a:lnTo>
                      <a:pt x="11" y="0"/>
                    </a:lnTo>
                    <a:lnTo>
                      <a:pt x="0" y="7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784B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4" name="Freeform 2974">
                <a:extLst>
                  <a:ext uri="{FF2B5EF4-FFF2-40B4-BE49-F238E27FC236}">
                    <a16:creationId xmlns:a16="http://schemas.microsoft.com/office/drawing/2014/main" xmlns="" id="{49D56970-693E-4863-9F16-C4138EC774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39820" y="10650843"/>
                <a:ext cx="84840" cy="52521"/>
              </a:xfrm>
              <a:custGeom>
                <a:avLst/>
                <a:gdLst>
                  <a:gd name="T0" fmla="*/ 0 w 21"/>
                  <a:gd name="T1" fmla="*/ 6 h 13"/>
                  <a:gd name="T2" fmla="*/ 10 w 21"/>
                  <a:gd name="T3" fmla="*/ 13 h 13"/>
                  <a:gd name="T4" fmla="*/ 21 w 21"/>
                  <a:gd name="T5" fmla="*/ 6 h 13"/>
                  <a:gd name="T6" fmla="*/ 10 w 21"/>
                  <a:gd name="T7" fmla="*/ 0 h 13"/>
                  <a:gd name="T8" fmla="*/ 0 w 21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3">
                    <a:moveTo>
                      <a:pt x="0" y="6"/>
                    </a:moveTo>
                    <a:lnTo>
                      <a:pt x="10" y="13"/>
                    </a:lnTo>
                    <a:lnTo>
                      <a:pt x="21" y="6"/>
                    </a:lnTo>
                    <a:lnTo>
                      <a:pt x="10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8A56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5" name="Freeform 2975">
                <a:extLst>
                  <a:ext uri="{FF2B5EF4-FFF2-40B4-BE49-F238E27FC236}">
                    <a16:creationId xmlns:a16="http://schemas.microsoft.com/office/drawing/2014/main" xmlns="" id="{062EF670-BD94-4F4A-A52F-3B9984DDB5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7899" y="10275129"/>
                <a:ext cx="32320" cy="428235"/>
              </a:xfrm>
              <a:custGeom>
                <a:avLst/>
                <a:gdLst>
                  <a:gd name="T0" fmla="*/ 8 w 8"/>
                  <a:gd name="T1" fmla="*/ 106 h 106"/>
                  <a:gd name="T2" fmla="*/ 0 w 8"/>
                  <a:gd name="T3" fmla="*/ 99 h 106"/>
                  <a:gd name="T4" fmla="*/ 0 w 8"/>
                  <a:gd name="T5" fmla="*/ 0 h 106"/>
                  <a:gd name="T6" fmla="*/ 8 w 8"/>
                  <a:gd name="T7" fmla="*/ 4 h 106"/>
                  <a:gd name="T8" fmla="*/ 8 w 8"/>
                  <a:gd name="T9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06">
                    <a:moveTo>
                      <a:pt x="8" y="106"/>
                    </a:moveTo>
                    <a:lnTo>
                      <a:pt x="0" y="99"/>
                    </a:lnTo>
                    <a:lnTo>
                      <a:pt x="0" y="0"/>
                    </a:lnTo>
                    <a:lnTo>
                      <a:pt x="8" y="4"/>
                    </a:lnTo>
                    <a:lnTo>
                      <a:pt x="8" y="106"/>
                    </a:lnTo>
                    <a:close/>
                  </a:path>
                </a:pathLst>
              </a:custGeom>
              <a:solidFill>
                <a:srgbClr val="5233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6" name="Freeform 2976">
                <a:extLst>
                  <a:ext uri="{FF2B5EF4-FFF2-40B4-BE49-F238E27FC236}">
                    <a16:creationId xmlns:a16="http://schemas.microsoft.com/office/drawing/2014/main" xmlns="" id="{894930B8-C28B-41E0-A6A4-EE0646763C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80219" y="10275129"/>
                <a:ext cx="36361" cy="428235"/>
              </a:xfrm>
              <a:custGeom>
                <a:avLst/>
                <a:gdLst>
                  <a:gd name="T0" fmla="*/ 0 w 9"/>
                  <a:gd name="T1" fmla="*/ 106 h 106"/>
                  <a:gd name="T2" fmla="*/ 9 w 9"/>
                  <a:gd name="T3" fmla="*/ 99 h 106"/>
                  <a:gd name="T4" fmla="*/ 9 w 9"/>
                  <a:gd name="T5" fmla="*/ 0 h 106"/>
                  <a:gd name="T6" fmla="*/ 0 w 9"/>
                  <a:gd name="T7" fmla="*/ 4 h 106"/>
                  <a:gd name="T8" fmla="*/ 0 w 9"/>
                  <a:gd name="T9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06">
                    <a:moveTo>
                      <a:pt x="0" y="106"/>
                    </a:moveTo>
                    <a:lnTo>
                      <a:pt x="9" y="99"/>
                    </a:lnTo>
                    <a:lnTo>
                      <a:pt x="9" y="0"/>
                    </a:lnTo>
                    <a:lnTo>
                      <a:pt x="0" y="4"/>
                    </a:lnTo>
                    <a:lnTo>
                      <a:pt x="0" y="106"/>
                    </a:lnTo>
                    <a:close/>
                  </a:path>
                </a:pathLst>
              </a:custGeom>
              <a:solidFill>
                <a:srgbClr val="6941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797" name="Picture 2977">
                <a:extLst>
                  <a:ext uri="{FF2B5EF4-FFF2-40B4-BE49-F238E27FC236}">
                    <a16:creationId xmlns:a16="http://schemas.microsoft.com/office/drawing/2014/main" xmlns="" id="{128C0620-B67C-4FDB-867B-2466468E346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576999" y="9644896"/>
                <a:ext cx="125240" cy="101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98" name="Freeform 2978">
                <a:extLst>
                  <a:ext uri="{FF2B5EF4-FFF2-40B4-BE49-F238E27FC236}">
                    <a16:creationId xmlns:a16="http://schemas.microsoft.com/office/drawing/2014/main" xmlns="" id="{E1BA3CD2-A153-4406-BD77-6FE852B762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09318" y="9652976"/>
                <a:ext cx="60601" cy="36361"/>
              </a:xfrm>
              <a:custGeom>
                <a:avLst/>
                <a:gdLst>
                  <a:gd name="T0" fmla="*/ 7 w 7"/>
                  <a:gd name="T1" fmla="*/ 2 h 4"/>
                  <a:gd name="T2" fmla="*/ 5 w 7"/>
                  <a:gd name="T3" fmla="*/ 4 h 4"/>
                  <a:gd name="T4" fmla="*/ 3 w 7"/>
                  <a:gd name="T5" fmla="*/ 4 h 4"/>
                  <a:gd name="T6" fmla="*/ 2 w 7"/>
                  <a:gd name="T7" fmla="*/ 4 h 4"/>
                  <a:gd name="T8" fmla="*/ 0 w 7"/>
                  <a:gd name="T9" fmla="*/ 2 h 4"/>
                  <a:gd name="T10" fmla="*/ 1 w 7"/>
                  <a:gd name="T11" fmla="*/ 0 h 4"/>
                  <a:gd name="T12" fmla="*/ 2 w 7"/>
                  <a:gd name="T13" fmla="*/ 0 h 4"/>
                  <a:gd name="T14" fmla="*/ 2 w 7"/>
                  <a:gd name="T15" fmla="*/ 0 h 4"/>
                  <a:gd name="T16" fmla="*/ 3 w 7"/>
                  <a:gd name="T17" fmla="*/ 0 h 4"/>
                  <a:gd name="T18" fmla="*/ 5 w 7"/>
                  <a:gd name="T19" fmla="*/ 0 h 4"/>
                  <a:gd name="T20" fmla="*/ 7 w 7"/>
                  <a:gd name="T2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4">
                    <a:moveTo>
                      <a:pt x="7" y="2"/>
                    </a:moveTo>
                    <a:cubicBezTo>
                      <a:pt x="7" y="3"/>
                      <a:pt x="6" y="3"/>
                      <a:pt x="5" y="4"/>
                    </a:cubicBezTo>
                    <a:cubicBezTo>
                      <a:pt x="4" y="4"/>
                      <a:pt x="4" y="4"/>
                      <a:pt x="3" y="4"/>
                    </a:cubicBezTo>
                    <a:cubicBezTo>
                      <a:pt x="3" y="4"/>
                      <a:pt x="2" y="4"/>
                      <a:pt x="2" y="4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6" y="0"/>
                      <a:pt x="7" y="1"/>
                      <a:pt x="7" y="2"/>
                    </a:cubicBezTo>
                    <a:close/>
                  </a:path>
                </a:pathLst>
              </a:custGeom>
              <a:solidFill>
                <a:srgbClr val="A7AA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9" name="Freeform 2979">
                <a:extLst>
                  <a:ext uri="{FF2B5EF4-FFF2-40B4-BE49-F238E27FC236}">
                    <a16:creationId xmlns:a16="http://schemas.microsoft.com/office/drawing/2014/main" xmlns="" id="{2AEBFE78-F41F-4452-B23F-BFC50B5D4D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09318" y="9652976"/>
                <a:ext cx="60601" cy="36361"/>
              </a:xfrm>
              <a:custGeom>
                <a:avLst/>
                <a:gdLst>
                  <a:gd name="T0" fmla="*/ 7 w 7"/>
                  <a:gd name="T1" fmla="*/ 2 h 4"/>
                  <a:gd name="T2" fmla="*/ 5 w 7"/>
                  <a:gd name="T3" fmla="*/ 3 h 4"/>
                  <a:gd name="T4" fmla="*/ 3 w 7"/>
                  <a:gd name="T5" fmla="*/ 4 h 4"/>
                  <a:gd name="T6" fmla="*/ 2 w 7"/>
                  <a:gd name="T7" fmla="*/ 3 h 4"/>
                  <a:gd name="T8" fmla="*/ 0 w 7"/>
                  <a:gd name="T9" fmla="*/ 2 h 4"/>
                  <a:gd name="T10" fmla="*/ 2 w 7"/>
                  <a:gd name="T11" fmla="*/ 0 h 4"/>
                  <a:gd name="T12" fmla="*/ 2 w 7"/>
                  <a:gd name="T13" fmla="*/ 0 h 4"/>
                  <a:gd name="T14" fmla="*/ 2 w 7"/>
                  <a:gd name="T15" fmla="*/ 0 h 4"/>
                  <a:gd name="T16" fmla="*/ 3 w 7"/>
                  <a:gd name="T17" fmla="*/ 0 h 4"/>
                  <a:gd name="T18" fmla="*/ 5 w 7"/>
                  <a:gd name="T19" fmla="*/ 0 h 4"/>
                  <a:gd name="T20" fmla="*/ 7 w 7"/>
                  <a:gd name="T2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4">
                    <a:moveTo>
                      <a:pt x="7" y="2"/>
                    </a:moveTo>
                    <a:cubicBezTo>
                      <a:pt x="7" y="3"/>
                      <a:pt x="6" y="3"/>
                      <a:pt x="5" y="3"/>
                    </a:cubicBezTo>
                    <a:cubicBezTo>
                      <a:pt x="4" y="4"/>
                      <a:pt x="4" y="4"/>
                      <a:pt x="3" y="4"/>
                    </a:cubicBezTo>
                    <a:cubicBezTo>
                      <a:pt x="3" y="4"/>
                      <a:pt x="3" y="4"/>
                      <a:pt x="2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6" y="1"/>
                      <a:pt x="7" y="1"/>
                      <a:pt x="7" y="2"/>
                    </a:cubicBezTo>
                    <a:close/>
                  </a:path>
                </a:pathLst>
              </a:custGeom>
              <a:solidFill>
                <a:srgbClr val="6567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0" name="Freeform 2980">
                <a:extLst>
                  <a:ext uri="{FF2B5EF4-FFF2-40B4-BE49-F238E27FC236}">
                    <a16:creationId xmlns:a16="http://schemas.microsoft.com/office/drawing/2014/main" xmlns="" id="{AA282B1C-EDDA-4E3C-A04F-4818C6561D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45676" y="9580257"/>
                <a:ext cx="16160" cy="96959"/>
              </a:xfrm>
              <a:custGeom>
                <a:avLst/>
                <a:gdLst>
                  <a:gd name="T0" fmla="*/ 2 w 2"/>
                  <a:gd name="T1" fmla="*/ 11 h 12"/>
                  <a:gd name="T2" fmla="*/ 2 w 2"/>
                  <a:gd name="T3" fmla="*/ 11 h 12"/>
                  <a:gd name="T4" fmla="*/ 2 w 2"/>
                  <a:gd name="T5" fmla="*/ 11 h 12"/>
                  <a:gd name="T6" fmla="*/ 1 w 2"/>
                  <a:gd name="T7" fmla="*/ 12 h 12"/>
                  <a:gd name="T8" fmla="*/ 0 w 2"/>
                  <a:gd name="T9" fmla="*/ 12 h 12"/>
                  <a:gd name="T10" fmla="*/ 0 w 2"/>
                  <a:gd name="T11" fmla="*/ 1 h 12"/>
                  <a:gd name="T12" fmla="*/ 2 w 2"/>
                  <a:gd name="T13" fmla="*/ 0 h 12"/>
                  <a:gd name="T14" fmla="*/ 2 w 2"/>
                  <a:gd name="T15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12">
                    <a:moveTo>
                      <a:pt x="2" y="11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2"/>
                      <a:pt x="1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2" y="11"/>
                    </a:lnTo>
                    <a:close/>
                  </a:path>
                </a:pathLst>
              </a:cu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1" name="Freeform 2981">
                <a:extLst>
                  <a:ext uri="{FF2B5EF4-FFF2-40B4-BE49-F238E27FC236}">
                    <a16:creationId xmlns:a16="http://schemas.microsoft.com/office/drawing/2014/main" xmlns="" id="{A2E5EE7D-42CA-43F4-833D-2F2318A4D3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17398" y="9580257"/>
                <a:ext cx="28281" cy="96959"/>
              </a:xfrm>
              <a:custGeom>
                <a:avLst/>
                <a:gdLst>
                  <a:gd name="T0" fmla="*/ 3 w 3"/>
                  <a:gd name="T1" fmla="*/ 1 h 12"/>
                  <a:gd name="T2" fmla="*/ 3 w 3"/>
                  <a:gd name="T3" fmla="*/ 12 h 12"/>
                  <a:gd name="T4" fmla="*/ 1 w 3"/>
                  <a:gd name="T5" fmla="*/ 12 h 12"/>
                  <a:gd name="T6" fmla="*/ 0 w 3"/>
                  <a:gd name="T7" fmla="*/ 11 h 12"/>
                  <a:gd name="T8" fmla="*/ 0 w 3"/>
                  <a:gd name="T9" fmla="*/ 11 h 12"/>
                  <a:gd name="T10" fmla="*/ 0 w 3"/>
                  <a:gd name="T11" fmla="*/ 11 h 12"/>
                  <a:gd name="T12" fmla="*/ 0 w 3"/>
                  <a:gd name="T13" fmla="*/ 0 h 12"/>
                  <a:gd name="T14" fmla="*/ 3 w 3"/>
                  <a:gd name="T15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12">
                    <a:moveTo>
                      <a:pt x="3" y="1"/>
                    </a:moveTo>
                    <a:cubicBezTo>
                      <a:pt x="3" y="12"/>
                      <a:pt x="3" y="12"/>
                      <a:pt x="3" y="12"/>
                    </a:cubicBezTo>
                    <a:cubicBezTo>
                      <a:pt x="2" y="12"/>
                      <a:pt x="2" y="12"/>
                      <a:pt x="1" y="12"/>
                    </a:cubicBezTo>
                    <a:cubicBezTo>
                      <a:pt x="0" y="12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rgbClr val="A1A1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2" name="Freeform 2982">
                <a:extLst>
                  <a:ext uri="{FF2B5EF4-FFF2-40B4-BE49-F238E27FC236}">
                    <a16:creationId xmlns:a16="http://schemas.microsoft.com/office/drawing/2014/main" xmlns="" id="{3248065E-8183-4664-AD49-992D13E89C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53713" y="9814574"/>
                <a:ext cx="52521" cy="32320"/>
              </a:xfrm>
              <a:custGeom>
                <a:avLst/>
                <a:gdLst>
                  <a:gd name="T0" fmla="*/ 13 w 13"/>
                  <a:gd name="T1" fmla="*/ 4 h 8"/>
                  <a:gd name="T2" fmla="*/ 7 w 13"/>
                  <a:gd name="T3" fmla="*/ 0 h 8"/>
                  <a:gd name="T4" fmla="*/ 0 w 13"/>
                  <a:gd name="T5" fmla="*/ 4 h 8"/>
                  <a:gd name="T6" fmla="*/ 7 w 13"/>
                  <a:gd name="T7" fmla="*/ 8 h 8"/>
                  <a:gd name="T8" fmla="*/ 13 w 13"/>
                  <a:gd name="T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8">
                    <a:moveTo>
                      <a:pt x="13" y="4"/>
                    </a:moveTo>
                    <a:lnTo>
                      <a:pt x="7" y="0"/>
                    </a:lnTo>
                    <a:lnTo>
                      <a:pt x="0" y="4"/>
                    </a:lnTo>
                    <a:lnTo>
                      <a:pt x="7" y="8"/>
                    </a:lnTo>
                    <a:lnTo>
                      <a:pt x="13" y="4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3" name="Freeform 2983">
                <a:extLst>
                  <a:ext uri="{FF2B5EF4-FFF2-40B4-BE49-F238E27FC236}">
                    <a16:creationId xmlns:a16="http://schemas.microsoft.com/office/drawing/2014/main" xmlns="" id="{D5FFF808-A3ED-4997-B66D-8ACBFC2967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66785" y="9620656"/>
                <a:ext cx="40400" cy="56559"/>
              </a:xfrm>
              <a:custGeom>
                <a:avLst/>
                <a:gdLst>
                  <a:gd name="T0" fmla="*/ 10 w 10"/>
                  <a:gd name="T1" fmla="*/ 14 h 14"/>
                  <a:gd name="T2" fmla="*/ 0 w 10"/>
                  <a:gd name="T3" fmla="*/ 8 h 14"/>
                  <a:gd name="T4" fmla="*/ 0 w 10"/>
                  <a:gd name="T5" fmla="*/ 0 h 14"/>
                  <a:gd name="T6" fmla="*/ 10 w 10"/>
                  <a:gd name="T7" fmla="*/ 6 h 14"/>
                  <a:gd name="T8" fmla="*/ 10 w 10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4">
                    <a:moveTo>
                      <a:pt x="10" y="14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10" y="6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6941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4" name="Freeform 2984">
                <a:extLst>
                  <a:ext uri="{FF2B5EF4-FFF2-40B4-BE49-F238E27FC236}">
                    <a16:creationId xmlns:a16="http://schemas.microsoft.com/office/drawing/2014/main" xmlns="" id="{763F2401-5AD8-4E51-8A1C-ECA810C437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07185" y="9620656"/>
                <a:ext cx="44441" cy="56559"/>
              </a:xfrm>
              <a:custGeom>
                <a:avLst/>
                <a:gdLst>
                  <a:gd name="T0" fmla="*/ 0 w 11"/>
                  <a:gd name="T1" fmla="*/ 14 h 14"/>
                  <a:gd name="T2" fmla="*/ 11 w 11"/>
                  <a:gd name="T3" fmla="*/ 8 h 14"/>
                  <a:gd name="T4" fmla="*/ 11 w 11"/>
                  <a:gd name="T5" fmla="*/ 0 h 14"/>
                  <a:gd name="T6" fmla="*/ 0 w 11"/>
                  <a:gd name="T7" fmla="*/ 6 h 14"/>
                  <a:gd name="T8" fmla="*/ 0 w 11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4">
                    <a:moveTo>
                      <a:pt x="0" y="14"/>
                    </a:moveTo>
                    <a:lnTo>
                      <a:pt x="11" y="8"/>
                    </a:lnTo>
                    <a:lnTo>
                      <a:pt x="11" y="0"/>
                    </a:lnTo>
                    <a:lnTo>
                      <a:pt x="0" y="6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784B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5" name="Freeform 2985">
                <a:extLst>
                  <a:ext uri="{FF2B5EF4-FFF2-40B4-BE49-F238E27FC236}">
                    <a16:creationId xmlns:a16="http://schemas.microsoft.com/office/drawing/2014/main" xmlns="" id="{31ED642A-D0E3-42D4-9D7D-33B4C73C64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66785" y="9596417"/>
                <a:ext cx="84840" cy="48479"/>
              </a:xfrm>
              <a:custGeom>
                <a:avLst/>
                <a:gdLst>
                  <a:gd name="T0" fmla="*/ 0 w 21"/>
                  <a:gd name="T1" fmla="*/ 6 h 12"/>
                  <a:gd name="T2" fmla="*/ 10 w 21"/>
                  <a:gd name="T3" fmla="*/ 12 h 12"/>
                  <a:gd name="T4" fmla="*/ 21 w 21"/>
                  <a:gd name="T5" fmla="*/ 6 h 12"/>
                  <a:gd name="T6" fmla="*/ 10 w 21"/>
                  <a:gd name="T7" fmla="*/ 0 h 12"/>
                  <a:gd name="T8" fmla="*/ 0 w 21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2">
                    <a:moveTo>
                      <a:pt x="0" y="6"/>
                    </a:moveTo>
                    <a:lnTo>
                      <a:pt x="10" y="12"/>
                    </a:lnTo>
                    <a:lnTo>
                      <a:pt x="21" y="6"/>
                    </a:lnTo>
                    <a:lnTo>
                      <a:pt x="10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8A56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6" name="Freeform 2986">
                <a:extLst>
                  <a:ext uri="{FF2B5EF4-FFF2-40B4-BE49-F238E27FC236}">
                    <a16:creationId xmlns:a16="http://schemas.microsoft.com/office/drawing/2014/main" xmlns="" id="{73D6CFF0-BBAE-483E-8CA4-FA83251E4E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74865" y="9216661"/>
                <a:ext cx="32320" cy="420155"/>
              </a:xfrm>
              <a:custGeom>
                <a:avLst/>
                <a:gdLst>
                  <a:gd name="T0" fmla="*/ 8 w 8"/>
                  <a:gd name="T1" fmla="*/ 104 h 104"/>
                  <a:gd name="T2" fmla="*/ 0 w 8"/>
                  <a:gd name="T3" fmla="*/ 100 h 104"/>
                  <a:gd name="T4" fmla="*/ 0 w 8"/>
                  <a:gd name="T5" fmla="*/ 0 h 104"/>
                  <a:gd name="T6" fmla="*/ 8 w 8"/>
                  <a:gd name="T7" fmla="*/ 5 h 104"/>
                  <a:gd name="T8" fmla="*/ 8 w 8"/>
                  <a:gd name="T9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04">
                    <a:moveTo>
                      <a:pt x="8" y="104"/>
                    </a:moveTo>
                    <a:lnTo>
                      <a:pt x="0" y="100"/>
                    </a:lnTo>
                    <a:lnTo>
                      <a:pt x="0" y="0"/>
                    </a:lnTo>
                    <a:lnTo>
                      <a:pt x="8" y="5"/>
                    </a:lnTo>
                    <a:lnTo>
                      <a:pt x="8" y="104"/>
                    </a:lnTo>
                    <a:close/>
                  </a:path>
                </a:pathLst>
              </a:custGeom>
              <a:solidFill>
                <a:srgbClr val="5233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7" name="Freeform 2987">
                <a:extLst>
                  <a:ext uri="{FF2B5EF4-FFF2-40B4-BE49-F238E27FC236}">
                    <a16:creationId xmlns:a16="http://schemas.microsoft.com/office/drawing/2014/main" xmlns="" id="{68836D6E-21E0-44B6-9C04-34E79D1732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07185" y="9216661"/>
                <a:ext cx="36361" cy="420155"/>
              </a:xfrm>
              <a:custGeom>
                <a:avLst/>
                <a:gdLst>
                  <a:gd name="T0" fmla="*/ 0 w 9"/>
                  <a:gd name="T1" fmla="*/ 104 h 104"/>
                  <a:gd name="T2" fmla="*/ 9 w 9"/>
                  <a:gd name="T3" fmla="*/ 100 h 104"/>
                  <a:gd name="T4" fmla="*/ 9 w 9"/>
                  <a:gd name="T5" fmla="*/ 0 h 104"/>
                  <a:gd name="T6" fmla="*/ 0 w 9"/>
                  <a:gd name="T7" fmla="*/ 5 h 104"/>
                  <a:gd name="T8" fmla="*/ 0 w 9"/>
                  <a:gd name="T9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04">
                    <a:moveTo>
                      <a:pt x="0" y="104"/>
                    </a:moveTo>
                    <a:lnTo>
                      <a:pt x="9" y="100"/>
                    </a:lnTo>
                    <a:lnTo>
                      <a:pt x="9" y="0"/>
                    </a:lnTo>
                    <a:lnTo>
                      <a:pt x="0" y="5"/>
                    </a:lnTo>
                    <a:lnTo>
                      <a:pt x="0" y="104"/>
                    </a:lnTo>
                    <a:close/>
                  </a:path>
                </a:pathLst>
              </a:custGeom>
              <a:solidFill>
                <a:srgbClr val="6941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8" name="Freeform 2988">
                <a:extLst>
                  <a:ext uri="{FF2B5EF4-FFF2-40B4-BE49-F238E27FC236}">
                    <a16:creationId xmlns:a16="http://schemas.microsoft.com/office/drawing/2014/main" xmlns="" id="{6B2051EA-C32B-4EB6-88E3-0C263B0F89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37553" y="9923652"/>
                <a:ext cx="44441" cy="48479"/>
              </a:xfrm>
              <a:custGeom>
                <a:avLst/>
                <a:gdLst>
                  <a:gd name="T0" fmla="*/ 11 w 11"/>
                  <a:gd name="T1" fmla="*/ 12 h 12"/>
                  <a:gd name="T2" fmla="*/ 0 w 11"/>
                  <a:gd name="T3" fmla="*/ 6 h 12"/>
                  <a:gd name="T4" fmla="*/ 0 w 11"/>
                  <a:gd name="T5" fmla="*/ 0 h 12"/>
                  <a:gd name="T6" fmla="*/ 11 w 11"/>
                  <a:gd name="T7" fmla="*/ 6 h 12"/>
                  <a:gd name="T8" fmla="*/ 11 w 11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11" y="12"/>
                    </a:moveTo>
                    <a:lnTo>
                      <a:pt x="0" y="6"/>
                    </a:lnTo>
                    <a:lnTo>
                      <a:pt x="0" y="0"/>
                    </a:lnTo>
                    <a:lnTo>
                      <a:pt x="11" y="6"/>
                    </a:lnTo>
                    <a:lnTo>
                      <a:pt x="11" y="12"/>
                    </a:lnTo>
                    <a:close/>
                  </a:path>
                </a:pathLst>
              </a:custGeom>
              <a:solidFill>
                <a:srgbClr val="6941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9" name="Freeform 2989">
                <a:extLst>
                  <a:ext uri="{FF2B5EF4-FFF2-40B4-BE49-F238E27FC236}">
                    <a16:creationId xmlns:a16="http://schemas.microsoft.com/office/drawing/2014/main" xmlns="" id="{648862D5-358D-4410-AD0F-190CB71739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81991" y="9923652"/>
                <a:ext cx="40400" cy="48479"/>
              </a:xfrm>
              <a:custGeom>
                <a:avLst/>
                <a:gdLst>
                  <a:gd name="T0" fmla="*/ 0 w 10"/>
                  <a:gd name="T1" fmla="*/ 12 h 12"/>
                  <a:gd name="T2" fmla="*/ 10 w 10"/>
                  <a:gd name="T3" fmla="*/ 6 h 12"/>
                  <a:gd name="T4" fmla="*/ 10 w 10"/>
                  <a:gd name="T5" fmla="*/ 0 h 12"/>
                  <a:gd name="T6" fmla="*/ 0 w 10"/>
                  <a:gd name="T7" fmla="*/ 6 h 12"/>
                  <a:gd name="T8" fmla="*/ 0 w 10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0" y="12"/>
                    </a:moveTo>
                    <a:lnTo>
                      <a:pt x="10" y="6"/>
                    </a:lnTo>
                    <a:lnTo>
                      <a:pt x="10" y="0"/>
                    </a:lnTo>
                    <a:lnTo>
                      <a:pt x="0" y="6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784B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0" name="Freeform 2990">
                <a:extLst>
                  <a:ext uri="{FF2B5EF4-FFF2-40B4-BE49-F238E27FC236}">
                    <a16:creationId xmlns:a16="http://schemas.microsoft.com/office/drawing/2014/main" xmlns="" id="{F0BCA5BD-A3BE-4FB1-A8AD-351E35A93B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37553" y="9895373"/>
                <a:ext cx="84840" cy="52521"/>
              </a:xfrm>
              <a:custGeom>
                <a:avLst/>
                <a:gdLst>
                  <a:gd name="T0" fmla="*/ 0 w 21"/>
                  <a:gd name="T1" fmla="*/ 7 h 13"/>
                  <a:gd name="T2" fmla="*/ 11 w 21"/>
                  <a:gd name="T3" fmla="*/ 13 h 13"/>
                  <a:gd name="T4" fmla="*/ 21 w 21"/>
                  <a:gd name="T5" fmla="*/ 7 h 13"/>
                  <a:gd name="T6" fmla="*/ 11 w 21"/>
                  <a:gd name="T7" fmla="*/ 0 h 13"/>
                  <a:gd name="T8" fmla="*/ 0 w 21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3">
                    <a:moveTo>
                      <a:pt x="0" y="7"/>
                    </a:moveTo>
                    <a:lnTo>
                      <a:pt x="11" y="13"/>
                    </a:lnTo>
                    <a:lnTo>
                      <a:pt x="21" y="7"/>
                    </a:lnTo>
                    <a:lnTo>
                      <a:pt x="11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8A56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1" name="Freeform 2991">
                <a:extLst>
                  <a:ext uri="{FF2B5EF4-FFF2-40B4-BE49-F238E27FC236}">
                    <a16:creationId xmlns:a16="http://schemas.microsoft.com/office/drawing/2014/main" xmlns="" id="{833CE5E7-A295-4668-8FF3-612E5935C8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45633" y="9519656"/>
                <a:ext cx="36361" cy="420155"/>
              </a:xfrm>
              <a:custGeom>
                <a:avLst/>
                <a:gdLst>
                  <a:gd name="T0" fmla="*/ 9 w 9"/>
                  <a:gd name="T1" fmla="*/ 104 h 104"/>
                  <a:gd name="T2" fmla="*/ 0 w 9"/>
                  <a:gd name="T3" fmla="*/ 100 h 104"/>
                  <a:gd name="T4" fmla="*/ 0 w 9"/>
                  <a:gd name="T5" fmla="*/ 0 h 104"/>
                  <a:gd name="T6" fmla="*/ 9 w 9"/>
                  <a:gd name="T7" fmla="*/ 4 h 104"/>
                  <a:gd name="T8" fmla="*/ 9 w 9"/>
                  <a:gd name="T9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04">
                    <a:moveTo>
                      <a:pt x="9" y="104"/>
                    </a:moveTo>
                    <a:lnTo>
                      <a:pt x="0" y="100"/>
                    </a:lnTo>
                    <a:lnTo>
                      <a:pt x="0" y="0"/>
                    </a:lnTo>
                    <a:lnTo>
                      <a:pt x="9" y="4"/>
                    </a:lnTo>
                    <a:lnTo>
                      <a:pt x="9" y="104"/>
                    </a:lnTo>
                    <a:close/>
                  </a:path>
                </a:pathLst>
              </a:custGeom>
              <a:solidFill>
                <a:srgbClr val="5233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2" name="Freeform 2992">
                <a:extLst>
                  <a:ext uri="{FF2B5EF4-FFF2-40B4-BE49-F238E27FC236}">
                    <a16:creationId xmlns:a16="http://schemas.microsoft.com/office/drawing/2014/main" xmlns="" id="{47679306-3B2E-4E1C-91F6-45F9DAF5B2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81991" y="9519656"/>
                <a:ext cx="32320" cy="420155"/>
              </a:xfrm>
              <a:custGeom>
                <a:avLst/>
                <a:gdLst>
                  <a:gd name="T0" fmla="*/ 0 w 8"/>
                  <a:gd name="T1" fmla="*/ 104 h 104"/>
                  <a:gd name="T2" fmla="*/ 8 w 8"/>
                  <a:gd name="T3" fmla="*/ 100 h 104"/>
                  <a:gd name="T4" fmla="*/ 8 w 8"/>
                  <a:gd name="T5" fmla="*/ 0 h 104"/>
                  <a:gd name="T6" fmla="*/ 0 w 8"/>
                  <a:gd name="T7" fmla="*/ 4 h 104"/>
                  <a:gd name="T8" fmla="*/ 0 w 8"/>
                  <a:gd name="T9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04">
                    <a:moveTo>
                      <a:pt x="0" y="104"/>
                    </a:moveTo>
                    <a:lnTo>
                      <a:pt x="8" y="100"/>
                    </a:lnTo>
                    <a:lnTo>
                      <a:pt x="8" y="0"/>
                    </a:lnTo>
                    <a:lnTo>
                      <a:pt x="0" y="4"/>
                    </a:lnTo>
                    <a:lnTo>
                      <a:pt x="0" y="104"/>
                    </a:lnTo>
                    <a:close/>
                  </a:path>
                </a:pathLst>
              </a:custGeom>
              <a:solidFill>
                <a:srgbClr val="6941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3" name="Freeform 2993">
                <a:extLst>
                  <a:ext uri="{FF2B5EF4-FFF2-40B4-BE49-F238E27FC236}">
                    <a16:creationId xmlns:a16="http://schemas.microsoft.com/office/drawing/2014/main" xmlns="" id="{D8F063C9-F1CF-43F9-8E91-026A844F14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17398" y="8772267"/>
                <a:ext cx="464596" cy="1074627"/>
              </a:xfrm>
              <a:custGeom>
                <a:avLst/>
                <a:gdLst>
                  <a:gd name="T0" fmla="*/ 0 w 115"/>
                  <a:gd name="T1" fmla="*/ 200 h 266"/>
                  <a:gd name="T2" fmla="*/ 115 w 115"/>
                  <a:gd name="T3" fmla="*/ 266 h 266"/>
                  <a:gd name="T4" fmla="*/ 115 w 115"/>
                  <a:gd name="T5" fmla="*/ 67 h 266"/>
                  <a:gd name="T6" fmla="*/ 0 w 115"/>
                  <a:gd name="T7" fmla="*/ 0 h 266"/>
                  <a:gd name="T8" fmla="*/ 0 w 115"/>
                  <a:gd name="T9" fmla="*/ 200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266">
                    <a:moveTo>
                      <a:pt x="0" y="200"/>
                    </a:moveTo>
                    <a:lnTo>
                      <a:pt x="115" y="266"/>
                    </a:lnTo>
                    <a:lnTo>
                      <a:pt x="115" y="67"/>
                    </a:lnTo>
                    <a:lnTo>
                      <a:pt x="0" y="0"/>
                    </a:lnTo>
                    <a:lnTo>
                      <a:pt x="0" y="200"/>
                    </a:lnTo>
                    <a:close/>
                  </a:path>
                </a:pathLst>
              </a:custGeom>
              <a:solidFill>
                <a:srgbClr val="8F4C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4" name="Freeform 2994">
                <a:extLst>
                  <a:ext uri="{FF2B5EF4-FFF2-40B4-BE49-F238E27FC236}">
                    <a16:creationId xmlns:a16="http://schemas.microsoft.com/office/drawing/2014/main" xmlns="" id="{6FA26FFB-8467-477B-A7DC-ED5C47A669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67919" y="8707628"/>
                <a:ext cx="593874" cy="375717"/>
              </a:xfrm>
              <a:custGeom>
                <a:avLst/>
                <a:gdLst>
                  <a:gd name="T0" fmla="*/ 0 w 147"/>
                  <a:gd name="T1" fmla="*/ 0 h 93"/>
                  <a:gd name="T2" fmla="*/ 0 w 147"/>
                  <a:gd name="T3" fmla="*/ 10 h 93"/>
                  <a:gd name="T4" fmla="*/ 147 w 147"/>
                  <a:gd name="T5" fmla="*/ 93 h 93"/>
                  <a:gd name="T6" fmla="*/ 147 w 147"/>
                  <a:gd name="T7" fmla="*/ 83 h 93"/>
                  <a:gd name="T8" fmla="*/ 0 w 147"/>
                  <a:gd name="T9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93">
                    <a:moveTo>
                      <a:pt x="0" y="0"/>
                    </a:moveTo>
                    <a:lnTo>
                      <a:pt x="0" y="10"/>
                    </a:lnTo>
                    <a:lnTo>
                      <a:pt x="147" y="93"/>
                    </a:lnTo>
                    <a:lnTo>
                      <a:pt x="147" y="8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5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5" name="Freeform 2995">
                <a:extLst>
                  <a:ext uri="{FF2B5EF4-FFF2-40B4-BE49-F238E27FC236}">
                    <a16:creationId xmlns:a16="http://schemas.microsoft.com/office/drawing/2014/main" xmlns="" id="{1ADA2E11-7C85-4C83-AE96-742142382D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16534" y="8715707"/>
                <a:ext cx="2327012" cy="2137135"/>
              </a:xfrm>
              <a:custGeom>
                <a:avLst/>
                <a:gdLst>
                  <a:gd name="T0" fmla="*/ 437 w 576"/>
                  <a:gd name="T1" fmla="*/ 81 h 529"/>
                  <a:gd name="T2" fmla="*/ 437 w 576"/>
                  <a:gd name="T3" fmla="*/ 68 h 529"/>
                  <a:gd name="T4" fmla="*/ 129 w 576"/>
                  <a:gd name="T5" fmla="*/ 238 h 529"/>
                  <a:gd name="T6" fmla="*/ 129 w 576"/>
                  <a:gd name="T7" fmla="*/ 255 h 529"/>
                  <a:gd name="T8" fmla="*/ 0 w 576"/>
                  <a:gd name="T9" fmla="*/ 330 h 529"/>
                  <a:gd name="T10" fmla="*/ 0 w 576"/>
                  <a:gd name="T11" fmla="*/ 529 h 529"/>
                  <a:gd name="T12" fmla="*/ 137 w 576"/>
                  <a:gd name="T13" fmla="*/ 450 h 529"/>
                  <a:gd name="T14" fmla="*/ 137 w 576"/>
                  <a:gd name="T15" fmla="*/ 390 h 529"/>
                  <a:gd name="T16" fmla="*/ 437 w 576"/>
                  <a:gd name="T17" fmla="*/ 224 h 529"/>
                  <a:gd name="T18" fmla="*/ 437 w 576"/>
                  <a:gd name="T19" fmla="*/ 280 h 529"/>
                  <a:gd name="T20" fmla="*/ 576 w 576"/>
                  <a:gd name="T21" fmla="*/ 201 h 529"/>
                  <a:gd name="T22" fmla="*/ 576 w 576"/>
                  <a:gd name="T23" fmla="*/ 0 h 529"/>
                  <a:gd name="T24" fmla="*/ 437 w 576"/>
                  <a:gd name="T25" fmla="*/ 81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6" h="529">
                    <a:moveTo>
                      <a:pt x="437" y="81"/>
                    </a:moveTo>
                    <a:lnTo>
                      <a:pt x="437" y="68"/>
                    </a:lnTo>
                    <a:lnTo>
                      <a:pt x="129" y="238"/>
                    </a:lnTo>
                    <a:lnTo>
                      <a:pt x="129" y="255"/>
                    </a:lnTo>
                    <a:lnTo>
                      <a:pt x="0" y="330"/>
                    </a:lnTo>
                    <a:lnTo>
                      <a:pt x="0" y="529"/>
                    </a:lnTo>
                    <a:lnTo>
                      <a:pt x="137" y="450"/>
                    </a:lnTo>
                    <a:lnTo>
                      <a:pt x="137" y="390"/>
                    </a:lnTo>
                    <a:lnTo>
                      <a:pt x="437" y="224"/>
                    </a:lnTo>
                    <a:lnTo>
                      <a:pt x="437" y="280"/>
                    </a:lnTo>
                    <a:lnTo>
                      <a:pt x="576" y="201"/>
                    </a:lnTo>
                    <a:lnTo>
                      <a:pt x="576" y="0"/>
                    </a:lnTo>
                    <a:lnTo>
                      <a:pt x="437" y="81"/>
                    </a:lnTo>
                    <a:close/>
                  </a:path>
                </a:pathLst>
              </a:custGeom>
              <a:solidFill>
                <a:srgbClr val="A666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6" name="Freeform 2996">
                <a:extLst>
                  <a:ext uri="{FF2B5EF4-FFF2-40B4-BE49-F238E27FC236}">
                    <a16:creationId xmlns:a16="http://schemas.microsoft.com/office/drawing/2014/main" xmlns="" id="{6DFC0B61-AEA5-49B0-B9A2-69CC0E3DAC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79086" y="9115661"/>
                <a:ext cx="480755" cy="537315"/>
              </a:xfrm>
              <a:custGeom>
                <a:avLst/>
                <a:gdLst>
                  <a:gd name="T0" fmla="*/ 0 w 119"/>
                  <a:gd name="T1" fmla="*/ 67 h 133"/>
                  <a:gd name="T2" fmla="*/ 0 w 119"/>
                  <a:gd name="T3" fmla="*/ 133 h 133"/>
                  <a:gd name="T4" fmla="*/ 119 w 119"/>
                  <a:gd name="T5" fmla="*/ 61 h 133"/>
                  <a:gd name="T6" fmla="*/ 119 w 119"/>
                  <a:gd name="T7" fmla="*/ 0 h 133"/>
                  <a:gd name="T8" fmla="*/ 0 w 119"/>
                  <a:gd name="T9" fmla="*/ 67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133">
                    <a:moveTo>
                      <a:pt x="0" y="67"/>
                    </a:moveTo>
                    <a:lnTo>
                      <a:pt x="0" y="133"/>
                    </a:lnTo>
                    <a:lnTo>
                      <a:pt x="119" y="61"/>
                    </a:lnTo>
                    <a:lnTo>
                      <a:pt x="119" y="0"/>
                    </a:lnTo>
                    <a:lnTo>
                      <a:pt x="0" y="67"/>
                    </a:lnTo>
                    <a:close/>
                  </a:path>
                </a:pathLst>
              </a:custGeom>
              <a:solidFill>
                <a:srgbClr val="8888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7" name="Freeform 2997">
                <a:extLst>
                  <a:ext uri="{FF2B5EF4-FFF2-40B4-BE49-F238E27FC236}">
                    <a16:creationId xmlns:a16="http://schemas.microsoft.com/office/drawing/2014/main" xmlns="" id="{4356D9E8-DF53-43CF-83B6-C03B11BCE5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16534" y="9362100"/>
                <a:ext cx="597913" cy="391877"/>
              </a:xfrm>
              <a:custGeom>
                <a:avLst/>
                <a:gdLst>
                  <a:gd name="T0" fmla="*/ 0 w 148"/>
                  <a:gd name="T1" fmla="*/ 0 h 97"/>
                  <a:gd name="T2" fmla="*/ 0 w 148"/>
                  <a:gd name="T3" fmla="*/ 12 h 97"/>
                  <a:gd name="T4" fmla="*/ 148 w 148"/>
                  <a:gd name="T5" fmla="*/ 97 h 97"/>
                  <a:gd name="T6" fmla="*/ 148 w 148"/>
                  <a:gd name="T7" fmla="*/ 85 h 97"/>
                  <a:gd name="T8" fmla="*/ 0 w 148"/>
                  <a:gd name="T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97">
                    <a:moveTo>
                      <a:pt x="0" y="0"/>
                    </a:moveTo>
                    <a:lnTo>
                      <a:pt x="0" y="12"/>
                    </a:lnTo>
                    <a:lnTo>
                      <a:pt x="148" y="97"/>
                    </a:lnTo>
                    <a:lnTo>
                      <a:pt x="148" y="8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8" name="Freeform 2998">
                <a:extLst>
                  <a:ext uri="{FF2B5EF4-FFF2-40B4-BE49-F238E27FC236}">
                    <a16:creationId xmlns:a16="http://schemas.microsoft.com/office/drawing/2014/main" xmlns="" id="{7FF0A099-BA3E-4838-8C4F-CB9D11939D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7899" y="9778213"/>
                <a:ext cx="468634" cy="1074627"/>
              </a:xfrm>
              <a:custGeom>
                <a:avLst/>
                <a:gdLst>
                  <a:gd name="T0" fmla="*/ 0 w 116"/>
                  <a:gd name="T1" fmla="*/ 200 h 266"/>
                  <a:gd name="T2" fmla="*/ 116 w 116"/>
                  <a:gd name="T3" fmla="*/ 266 h 266"/>
                  <a:gd name="T4" fmla="*/ 116 w 116"/>
                  <a:gd name="T5" fmla="*/ 67 h 266"/>
                  <a:gd name="T6" fmla="*/ 0 w 116"/>
                  <a:gd name="T7" fmla="*/ 0 h 266"/>
                  <a:gd name="T8" fmla="*/ 0 w 116"/>
                  <a:gd name="T9" fmla="*/ 200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266">
                    <a:moveTo>
                      <a:pt x="0" y="200"/>
                    </a:moveTo>
                    <a:lnTo>
                      <a:pt x="116" y="266"/>
                    </a:lnTo>
                    <a:lnTo>
                      <a:pt x="116" y="67"/>
                    </a:lnTo>
                    <a:lnTo>
                      <a:pt x="0" y="0"/>
                    </a:lnTo>
                    <a:lnTo>
                      <a:pt x="0" y="200"/>
                    </a:lnTo>
                    <a:close/>
                  </a:path>
                </a:pathLst>
              </a:custGeom>
              <a:solidFill>
                <a:srgbClr val="8F4C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9" name="Freeform 2999">
                <a:extLst>
                  <a:ext uri="{FF2B5EF4-FFF2-40B4-BE49-F238E27FC236}">
                    <a16:creationId xmlns:a16="http://schemas.microsoft.com/office/drawing/2014/main" xmlns="" id="{2CA508ED-875D-4A5F-BB0F-484A3AB025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98420" y="8348071"/>
                <a:ext cx="2985525" cy="1708901"/>
              </a:xfrm>
              <a:custGeom>
                <a:avLst/>
                <a:gdLst>
                  <a:gd name="T0" fmla="*/ 598 w 739"/>
                  <a:gd name="T1" fmla="*/ 166 h 423"/>
                  <a:gd name="T2" fmla="*/ 739 w 739"/>
                  <a:gd name="T3" fmla="*/ 85 h 423"/>
                  <a:gd name="T4" fmla="*/ 594 w 739"/>
                  <a:gd name="T5" fmla="*/ 0 h 423"/>
                  <a:gd name="T6" fmla="*/ 436 w 739"/>
                  <a:gd name="T7" fmla="*/ 89 h 423"/>
                  <a:gd name="T8" fmla="*/ 436 w 739"/>
                  <a:gd name="T9" fmla="*/ 89 h 423"/>
                  <a:gd name="T10" fmla="*/ 164 w 739"/>
                  <a:gd name="T11" fmla="*/ 246 h 423"/>
                  <a:gd name="T12" fmla="*/ 164 w 739"/>
                  <a:gd name="T13" fmla="*/ 246 h 423"/>
                  <a:gd name="T14" fmla="*/ 0 w 739"/>
                  <a:gd name="T15" fmla="*/ 338 h 423"/>
                  <a:gd name="T16" fmla="*/ 147 w 739"/>
                  <a:gd name="T17" fmla="*/ 423 h 423"/>
                  <a:gd name="T18" fmla="*/ 301 w 739"/>
                  <a:gd name="T19" fmla="*/ 336 h 423"/>
                  <a:gd name="T20" fmla="*/ 301 w 739"/>
                  <a:gd name="T21" fmla="*/ 336 h 423"/>
                  <a:gd name="T22" fmla="*/ 307 w 739"/>
                  <a:gd name="T23" fmla="*/ 332 h 423"/>
                  <a:gd name="T24" fmla="*/ 311 w 739"/>
                  <a:gd name="T25" fmla="*/ 329 h 423"/>
                  <a:gd name="T26" fmla="*/ 311 w 739"/>
                  <a:gd name="T27" fmla="*/ 329 h 423"/>
                  <a:gd name="T28" fmla="*/ 598 w 739"/>
                  <a:gd name="T29" fmla="*/ 166 h 423"/>
                  <a:gd name="T30" fmla="*/ 598 w 739"/>
                  <a:gd name="T31" fmla="*/ 166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39" h="423">
                    <a:moveTo>
                      <a:pt x="598" y="166"/>
                    </a:moveTo>
                    <a:lnTo>
                      <a:pt x="739" y="85"/>
                    </a:lnTo>
                    <a:lnTo>
                      <a:pt x="594" y="0"/>
                    </a:lnTo>
                    <a:lnTo>
                      <a:pt x="436" y="89"/>
                    </a:lnTo>
                    <a:lnTo>
                      <a:pt x="436" y="89"/>
                    </a:lnTo>
                    <a:lnTo>
                      <a:pt x="164" y="246"/>
                    </a:lnTo>
                    <a:lnTo>
                      <a:pt x="164" y="246"/>
                    </a:lnTo>
                    <a:lnTo>
                      <a:pt x="0" y="338"/>
                    </a:lnTo>
                    <a:lnTo>
                      <a:pt x="147" y="423"/>
                    </a:lnTo>
                    <a:lnTo>
                      <a:pt x="301" y="336"/>
                    </a:lnTo>
                    <a:lnTo>
                      <a:pt x="301" y="336"/>
                    </a:lnTo>
                    <a:lnTo>
                      <a:pt x="307" y="332"/>
                    </a:lnTo>
                    <a:lnTo>
                      <a:pt x="311" y="329"/>
                    </a:lnTo>
                    <a:lnTo>
                      <a:pt x="311" y="329"/>
                    </a:lnTo>
                    <a:lnTo>
                      <a:pt x="598" y="166"/>
                    </a:lnTo>
                    <a:lnTo>
                      <a:pt x="598" y="166"/>
                    </a:lnTo>
                    <a:close/>
                  </a:path>
                </a:pathLst>
              </a:custGeom>
              <a:solidFill>
                <a:srgbClr val="F0A5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0" name="Freeform 3000">
                <a:extLst>
                  <a:ext uri="{FF2B5EF4-FFF2-40B4-BE49-F238E27FC236}">
                    <a16:creationId xmlns:a16="http://schemas.microsoft.com/office/drawing/2014/main" xmlns="" id="{576337B7-5346-4463-AA74-6A6C2EFAA5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98420" y="9721654"/>
                <a:ext cx="593874" cy="375717"/>
              </a:xfrm>
              <a:custGeom>
                <a:avLst/>
                <a:gdLst>
                  <a:gd name="T0" fmla="*/ 0 w 147"/>
                  <a:gd name="T1" fmla="*/ 0 h 93"/>
                  <a:gd name="T2" fmla="*/ 0 w 147"/>
                  <a:gd name="T3" fmla="*/ 10 h 93"/>
                  <a:gd name="T4" fmla="*/ 147 w 147"/>
                  <a:gd name="T5" fmla="*/ 93 h 93"/>
                  <a:gd name="T6" fmla="*/ 147 w 147"/>
                  <a:gd name="T7" fmla="*/ 83 h 93"/>
                  <a:gd name="T8" fmla="*/ 0 w 147"/>
                  <a:gd name="T9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93">
                    <a:moveTo>
                      <a:pt x="0" y="0"/>
                    </a:moveTo>
                    <a:lnTo>
                      <a:pt x="0" y="10"/>
                    </a:lnTo>
                    <a:lnTo>
                      <a:pt x="147" y="93"/>
                    </a:lnTo>
                    <a:lnTo>
                      <a:pt x="147" y="8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357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1" name="Freeform 3001">
                <a:extLst>
                  <a:ext uri="{FF2B5EF4-FFF2-40B4-BE49-F238E27FC236}">
                    <a16:creationId xmlns:a16="http://schemas.microsoft.com/office/drawing/2014/main" xmlns="" id="{6FDC0717-853C-40A3-A514-42606C9E65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92294" y="8691468"/>
                <a:ext cx="2391651" cy="1405903"/>
              </a:xfrm>
              <a:custGeom>
                <a:avLst/>
                <a:gdLst>
                  <a:gd name="T0" fmla="*/ 443 w 592"/>
                  <a:gd name="T1" fmla="*/ 85 h 348"/>
                  <a:gd name="T2" fmla="*/ 443 w 592"/>
                  <a:gd name="T3" fmla="*/ 85 h 348"/>
                  <a:gd name="T4" fmla="*/ 154 w 592"/>
                  <a:gd name="T5" fmla="*/ 251 h 348"/>
                  <a:gd name="T6" fmla="*/ 154 w 592"/>
                  <a:gd name="T7" fmla="*/ 251 h 348"/>
                  <a:gd name="T8" fmla="*/ 0 w 592"/>
                  <a:gd name="T9" fmla="*/ 338 h 348"/>
                  <a:gd name="T10" fmla="*/ 0 w 592"/>
                  <a:gd name="T11" fmla="*/ 348 h 348"/>
                  <a:gd name="T12" fmla="*/ 154 w 592"/>
                  <a:gd name="T13" fmla="*/ 263 h 348"/>
                  <a:gd name="T14" fmla="*/ 154 w 592"/>
                  <a:gd name="T15" fmla="*/ 263 h 348"/>
                  <a:gd name="T16" fmla="*/ 438 w 592"/>
                  <a:gd name="T17" fmla="*/ 99 h 348"/>
                  <a:gd name="T18" fmla="*/ 438 w 592"/>
                  <a:gd name="T19" fmla="*/ 99 h 348"/>
                  <a:gd name="T20" fmla="*/ 592 w 592"/>
                  <a:gd name="T21" fmla="*/ 12 h 348"/>
                  <a:gd name="T22" fmla="*/ 592 w 592"/>
                  <a:gd name="T23" fmla="*/ 0 h 348"/>
                  <a:gd name="T24" fmla="*/ 443 w 592"/>
                  <a:gd name="T25" fmla="*/ 85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2" h="348">
                    <a:moveTo>
                      <a:pt x="443" y="85"/>
                    </a:moveTo>
                    <a:lnTo>
                      <a:pt x="443" y="85"/>
                    </a:lnTo>
                    <a:lnTo>
                      <a:pt x="154" y="251"/>
                    </a:lnTo>
                    <a:lnTo>
                      <a:pt x="154" y="251"/>
                    </a:lnTo>
                    <a:lnTo>
                      <a:pt x="0" y="338"/>
                    </a:lnTo>
                    <a:lnTo>
                      <a:pt x="0" y="348"/>
                    </a:lnTo>
                    <a:lnTo>
                      <a:pt x="154" y="263"/>
                    </a:lnTo>
                    <a:lnTo>
                      <a:pt x="154" y="263"/>
                    </a:lnTo>
                    <a:lnTo>
                      <a:pt x="438" y="99"/>
                    </a:lnTo>
                    <a:lnTo>
                      <a:pt x="438" y="99"/>
                    </a:lnTo>
                    <a:lnTo>
                      <a:pt x="592" y="12"/>
                    </a:lnTo>
                    <a:lnTo>
                      <a:pt x="592" y="0"/>
                    </a:lnTo>
                    <a:lnTo>
                      <a:pt x="443" y="85"/>
                    </a:lnTo>
                    <a:close/>
                  </a:path>
                </a:pathLst>
              </a:custGeom>
              <a:solidFill>
                <a:srgbClr val="B46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2" name="Freeform 3002">
                <a:extLst>
                  <a:ext uri="{FF2B5EF4-FFF2-40B4-BE49-F238E27FC236}">
                    <a16:creationId xmlns:a16="http://schemas.microsoft.com/office/drawing/2014/main" xmlns="" id="{158D4956-5B97-4D27-9DD8-F5FCB6953E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48897" y="9644896"/>
                <a:ext cx="529235" cy="286838"/>
              </a:xfrm>
              <a:custGeom>
                <a:avLst/>
                <a:gdLst>
                  <a:gd name="T0" fmla="*/ 60 w 131"/>
                  <a:gd name="T1" fmla="*/ 0 h 71"/>
                  <a:gd name="T2" fmla="*/ 131 w 131"/>
                  <a:gd name="T3" fmla="*/ 38 h 71"/>
                  <a:gd name="T4" fmla="*/ 73 w 131"/>
                  <a:gd name="T5" fmla="*/ 71 h 71"/>
                  <a:gd name="T6" fmla="*/ 0 w 131"/>
                  <a:gd name="T7" fmla="*/ 29 h 71"/>
                  <a:gd name="T8" fmla="*/ 60 w 131"/>
                  <a:gd name="T9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71">
                    <a:moveTo>
                      <a:pt x="60" y="0"/>
                    </a:moveTo>
                    <a:lnTo>
                      <a:pt x="131" y="38"/>
                    </a:lnTo>
                    <a:lnTo>
                      <a:pt x="73" y="71"/>
                    </a:lnTo>
                    <a:lnTo>
                      <a:pt x="0" y="29"/>
                    </a:ln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8CB8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3" name="Freeform 3003">
                <a:extLst>
                  <a:ext uri="{FF2B5EF4-FFF2-40B4-BE49-F238E27FC236}">
                    <a16:creationId xmlns:a16="http://schemas.microsoft.com/office/drawing/2014/main" xmlns="" id="{20439E52-11DF-4116-921C-EEAA4DE4D1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43815" y="9798414"/>
                <a:ext cx="234317" cy="141400"/>
              </a:xfrm>
              <a:custGeom>
                <a:avLst/>
                <a:gdLst>
                  <a:gd name="T0" fmla="*/ 0 w 58"/>
                  <a:gd name="T1" fmla="*/ 35 h 35"/>
                  <a:gd name="T2" fmla="*/ 0 w 58"/>
                  <a:gd name="T3" fmla="*/ 33 h 35"/>
                  <a:gd name="T4" fmla="*/ 58 w 58"/>
                  <a:gd name="T5" fmla="*/ 0 h 35"/>
                  <a:gd name="T6" fmla="*/ 58 w 58"/>
                  <a:gd name="T7" fmla="*/ 2 h 35"/>
                  <a:gd name="T8" fmla="*/ 0 w 58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35">
                    <a:moveTo>
                      <a:pt x="0" y="35"/>
                    </a:moveTo>
                    <a:lnTo>
                      <a:pt x="0" y="33"/>
                    </a:lnTo>
                    <a:lnTo>
                      <a:pt x="58" y="0"/>
                    </a:lnTo>
                    <a:lnTo>
                      <a:pt x="58" y="2"/>
                    </a:ln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5F7E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4" name="Freeform 3004">
                <a:extLst>
                  <a:ext uri="{FF2B5EF4-FFF2-40B4-BE49-F238E27FC236}">
                    <a16:creationId xmlns:a16="http://schemas.microsoft.com/office/drawing/2014/main" xmlns="" id="{276973E1-356D-4DC1-86EF-2E7C26E347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73137" y="9737814"/>
                <a:ext cx="488835" cy="185838"/>
              </a:xfrm>
              <a:custGeom>
                <a:avLst/>
                <a:gdLst>
                  <a:gd name="T0" fmla="*/ 0 w 121"/>
                  <a:gd name="T1" fmla="*/ 0 h 46"/>
                  <a:gd name="T2" fmla="*/ 121 w 121"/>
                  <a:gd name="T3" fmla="*/ 15 h 46"/>
                  <a:gd name="T4" fmla="*/ 64 w 121"/>
                  <a:gd name="T5" fmla="*/ 46 h 46"/>
                  <a:gd name="T6" fmla="*/ 0 w 121"/>
                  <a:gd name="T7" fmla="*/ 8 h 46"/>
                  <a:gd name="T8" fmla="*/ 0 w 121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46">
                    <a:moveTo>
                      <a:pt x="0" y="0"/>
                    </a:moveTo>
                    <a:lnTo>
                      <a:pt x="121" y="15"/>
                    </a:lnTo>
                    <a:lnTo>
                      <a:pt x="64" y="46"/>
                    </a:lnTo>
                    <a:lnTo>
                      <a:pt x="0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B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5" name="Freeform 3005">
                <a:extLst>
                  <a:ext uri="{FF2B5EF4-FFF2-40B4-BE49-F238E27FC236}">
                    <a16:creationId xmlns:a16="http://schemas.microsoft.com/office/drawing/2014/main" xmlns="" id="{C2216058-6231-4BC2-A6F0-38D8651DB6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73137" y="9612577"/>
                <a:ext cx="488835" cy="274717"/>
              </a:xfrm>
              <a:custGeom>
                <a:avLst/>
                <a:gdLst>
                  <a:gd name="T0" fmla="*/ 54 w 121"/>
                  <a:gd name="T1" fmla="*/ 0 h 68"/>
                  <a:gd name="T2" fmla="*/ 121 w 121"/>
                  <a:gd name="T3" fmla="*/ 37 h 68"/>
                  <a:gd name="T4" fmla="*/ 64 w 121"/>
                  <a:gd name="T5" fmla="*/ 68 h 68"/>
                  <a:gd name="T6" fmla="*/ 0 w 121"/>
                  <a:gd name="T7" fmla="*/ 31 h 68"/>
                  <a:gd name="T8" fmla="*/ 54 w 121"/>
                  <a:gd name="T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68">
                    <a:moveTo>
                      <a:pt x="54" y="0"/>
                    </a:moveTo>
                    <a:lnTo>
                      <a:pt x="121" y="37"/>
                    </a:lnTo>
                    <a:lnTo>
                      <a:pt x="64" y="68"/>
                    </a:lnTo>
                    <a:lnTo>
                      <a:pt x="0" y="31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FFC4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6" name="Freeform 3006">
                <a:extLst>
                  <a:ext uri="{FF2B5EF4-FFF2-40B4-BE49-F238E27FC236}">
                    <a16:creationId xmlns:a16="http://schemas.microsoft.com/office/drawing/2014/main" xmlns="" id="{69973F98-F18B-471E-B16F-57AA826EBB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31694" y="9762054"/>
                <a:ext cx="230278" cy="161598"/>
              </a:xfrm>
              <a:custGeom>
                <a:avLst/>
                <a:gdLst>
                  <a:gd name="T0" fmla="*/ 0 w 57"/>
                  <a:gd name="T1" fmla="*/ 40 h 40"/>
                  <a:gd name="T2" fmla="*/ 0 w 57"/>
                  <a:gd name="T3" fmla="*/ 31 h 40"/>
                  <a:gd name="T4" fmla="*/ 57 w 57"/>
                  <a:gd name="T5" fmla="*/ 0 h 40"/>
                  <a:gd name="T6" fmla="*/ 57 w 57"/>
                  <a:gd name="T7" fmla="*/ 9 h 40"/>
                  <a:gd name="T8" fmla="*/ 0 w 57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40">
                    <a:moveTo>
                      <a:pt x="0" y="40"/>
                    </a:moveTo>
                    <a:lnTo>
                      <a:pt x="0" y="31"/>
                    </a:lnTo>
                    <a:lnTo>
                      <a:pt x="57" y="0"/>
                    </a:lnTo>
                    <a:lnTo>
                      <a:pt x="57" y="9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BDB7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7" name="Freeform 3007">
                <a:extLst>
                  <a:ext uri="{FF2B5EF4-FFF2-40B4-BE49-F238E27FC236}">
                    <a16:creationId xmlns:a16="http://schemas.microsoft.com/office/drawing/2014/main" xmlns="" id="{DF9C8F3C-A231-4778-BAD1-5B704C8943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48897" y="9588337"/>
                <a:ext cx="529235" cy="298956"/>
              </a:xfrm>
              <a:custGeom>
                <a:avLst/>
                <a:gdLst>
                  <a:gd name="T0" fmla="*/ 60 w 131"/>
                  <a:gd name="T1" fmla="*/ 0 h 74"/>
                  <a:gd name="T2" fmla="*/ 131 w 131"/>
                  <a:gd name="T3" fmla="*/ 41 h 74"/>
                  <a:gd name="T4" fmla="*/ 73 w 131"/>
                  <a:gd name="T5" fmla="*/ 74 h 74"/>
                  <a:gd name="T6" fmla="*/ 0 w 131"/>
                  <a:gd name="T7" fmla="*/ 33 h 74"/>
                  <a:gd name="T8" fmla="*/ 60 w 131"/>
                  <a:gd name="T9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74">
                    <a:moveTo>
                      <a:pt x="60" y="0"/>
                    </a:moveTo>
                    <a:lnTo>
                      <a:pt x="131" y="41"/>
                    </a:lnTo>
                    <a:lnTo>
                      <a:pt x="73" y="74"/>
                    </a:lnTo>
                    <a:lnTo>
                      <a:pt x="0" y="33"/>
                    </a:ln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8CB8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8" name="Freeform 3008">
                <a:extLst>
                  <a:ext uri="{FF2B5EF4-FFF2-40B4-BE49-F238E27FC236}">
                    <a16:creationId xmlns:a16="http://schemas.microsoft.com/office/drawing/2014/main" xmlns="" id="{A5922C88-510A-41DE-A42F-3E0317DDA3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31694" y="9753974"/>
                <a:ext cx="246438" cy="153518"/>
              </a:xfrm>
              <a:custGeom>
                <a:avLst/>
                <a:gdLst>
                  <a:gd name="T0" fmla="*/ 0 w 61"/>
                  <a:gd name="T1" fmla="*/ 38 h 38"/>
                  <a:gd name="T2" fmla="*/ 3 w 61"/>
                  <a:gd name="T3" fmla="*/ 33 h 38"/>
                  <a:gd name="T4" fmla="*/ 61 w 61"/>
                  <a:gd name="T5" fmla="*/ 0 h 38"/>
                  <a:gd name="T6" fmla="*/ 61 w 61"/>
                  <a:gd name="T7" fmla="*/ 2 h 38"/>
                  <a:gd name="T8" fmla="*/ 0 w 61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38">
                    <a:moveTo>
                      <a:pt x="0" y="38"/>
                    </a:moveTo>
                    <a:lnTo>
                      <a:pt x="3" y="33"/>
                    </a:lnTo>
                    <a:lnTo>
                      <a:pt x="61" y="0"/>
                    </a:lnTo>
                    <a:lnTo>
                      <a:pt x="61" y="2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5F7E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9" name="Freeform 3009">
                <a:extLst>
                  <a:ext uri="{FF2B5EF4-FFF2-40B4-BE49-F238E27FC236}">
                    <a16:creationId xmlns:a16="http://schemas.microsoft.com/office/drawing/2014/main" xmlns="" id="{4EA32DAC-1A42-4354-B9E3-BF0475713B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07454" y="9887293"/>
                <a:ext cx="36361" cy="52521"/>
              </a:xfrm>
              <a:custGeom>
                <a:avLst/>
                <a:gdLst>
                  <a:gd name="T0" fmla="*/ 4 w 4"/>
                  <a:gd name="T1" fmla="*/ 0 h 6"/>
                  <a:gd name="T2" fmla="*/ 4 w 4"/>
                  <a:gd name="T3" fmla="*/ 0 h 6"/>
                  <a:gd name="T4" fmla="*/ 4 w 4"/>
                  <a:gd name="T5" fmla="*/ 0 h 6"/>
                  <a:gd name="T6" fmla="*/ 4 w 4"/>
                  <a:gd name="T7" fmla="*/ 5 h 6"/>
                  <a:gd name="T8" fmla="*/ 4 w 4"/>
                  <a:gd name="T9" fmla="*/ 6 h 6"/>
                  <a:gd name="T10" fmla="*/ 4 w 4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2" y="2"/>
                      <a:pt x="4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0" y="3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5F7E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" name="Freeform 3010">
                <a:extLst>
                  <a:ext uri="{FF2B5EF4-FFF2-40B4-BE49-F238E27FC236}">
                    <a16:creationId xmlns:a16="http://schemas.microsoft.com/office/drawing/2014/main" xmlns="" id="{72666FBF-A7C3-47A2-88E0-99FE9D068D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32737" y="9721654"/>
                <a:ext cx="311078" cy="218157"/>
              </a:xfrm>
              <a:custGeom>
                <a:avLst/>
                <a:gdLst>
                  <a:gd name="T0" fmla="*/ 2 w 37"/>
                  <a:gd name="T1" fmla="*/ 6 h 26"/>
                  <a:gd name="T2" fmla="*/ 2 w 37"/>
                  <a:gd name="T3" fmla="*/ 6 h 26"/>
                  <a:gd name="T4" fmla="*/ 2 w 37"/>
                  <a:gd name="T5" fmla="*/ 7 h 26"/>
                  <a:gd name="T6" fmla="*/ 37 w 37"/>
                  <a:gd name="T7" fmla="*/ 26 h 26"/>
                  <a:gd name="T8" fmla="*/ 37 w 37"/>
                  <a:gd name="T9" fmla="*/ 20 h 26"/>
                  <a:gd name="T10" fmla="*/ 2 w 37"/>
                  <a:gd name="T11" fmla="*/ 0 h 26"/>
                  <a:gd name="T12" fmla="*/ 2 w 37"/>
                  <a:gd name="T13" fmla="*/ 0 h 26"/>
                  <a:gd name="T14" fmla="*/ 2 w 37"/>
                  <a:gd name="T15" fmla="*/ 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26">
                    <a:moveTo>
                      <a:pt x="2" y="6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4" y="23"/>
                      <a:pt x="37" y="20"/>
                      <a:pt x="37" y="2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0" y="3"/>
                      <a:pt x="2" y="6"/>
                    </a:cubicBezTo>
                    <a:close/>
                  </a:path>
                </a:pathLst>
              </a:custGeom>
              <a:solidFill>
                <a:srgbClr val="789E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" name="Freeform 3011">
                <a:extLst>
                  <a:ext uri="{FF2B5EF4-FFF2-40B4-BE49-F238E27FC236}">
                    <a16:creationId xmlns:a16="http://schemas.microsoft.com/office/drawing/2014/main" xmlns="" id="{76342729-3702-47AD-BC09-713B0C9C96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69916" y="8513710"/>
                <a:ext cx="739312" cy="436315"/>
              </a:xfrm>
              <a:custGeom>
                <a:avLst/>
                <a:gdLst>
                  <a:gd name="T0" fmla="*/ 88 w 88"/>
                  <a:gd name="T1" fmla="*/ 21 h 52"/>
                  <a:gd name="T2" fmla="*/ 88 w 88"/>
                  <a:gd name="T3" fmla="*/ 21 h 52"/>
                  <a:gd name="T4" fmla="*/ 87 w 88"/>
                  <a:gd name="T5" fmla="*/ 22 h 52"/>
                  <a:gd name="T6" fmla="*/ 36 w 88"/>
                  <a:gd name="T7" fmla="*/ 51 h 52"/>
                  <a:gd name="T8" fmla="*/ 36 w 88"/>
                  <a:gd name="T9" fmla="*/ 52 h 52"/>
                  <a:gd name="T10" fmla="*/ 33 w 88"/>
                  <a:gd name="T11" fmla="*/ 52 h 52"/>
                  <a:gd name="T12" fmla="*/ 33 w 88"/>
                  <a:gd name="T13" fmla="*/ 51 h 52"/>
                  <a:gd name="T14" fmla="*/ 0 w 88"/>
                  <a:gd name="T15" fmla="*/ 33 h 52"/>
                  <a:gd name="T16" fmla="*/ 0 w 88"/>
                  <a:gd name="T17" fmla="*/ 31 h 52"/>
                  <a:gd name="T18" fmla="*/ 0 w 88"/>
                  <a:gd name="T19" fmla="*/ 31 h 52"/>
                  <a:gd name="T20" fmla="*/ 0 w 88"/>
                  <a:gd name="T21" fmla="*/ 30 h 52"/>
                  <a:gd name="T22" fmla="*/ 1 w 88"/>
                  <a:gd name="T23" fmla="*/ 30 h 52"/>
                  <a:gd name="T24" fmla="*/ 2 w 88"/>
                  <a:gd name="T25" fmla="*/ 30 h 52"/>
                  <a:gd name="T26" fmla="*/ 52 w 88"/>
                  <a:gd name="T27" fmla="*/ 1 h 52"/>
                  <a:gd name="T28" fmla="*/ 54 w 88"/>
                  <a:gd name="T29" fmla="*/ 1 h 52"/>
                  <a:gd name="T30" fmla="*/ 82 w 88"/>
                  <a:gd name="T31" fmla="*/ 17 h 52"/>
                  <a:gd name="T32" fmla="*/ 87 w 88"/>
                  <a:gd name="T33" fmla="*/ 20 h 52"/>
                  <a:gd name="T34" fmla="*/ 87 w 88"/>
                  <a:gd name="T35" fmla="*/ 19 h 52"/>
                  <a:gd name="T36" fmla="*/ 88 w 88"/>
                  <a:gd name="T37" fmla="*/ 19 h 52"/>
                  <a:gd name="T38" fmla="*/ 88 w 88"/>
                  <a:gd name="T39" fmla="*/ 19 h 52"/>
                  <a:gd name="T40" fmla="*/ 88 w 88"/>
                  <a:gd name="T41" fmla="*/ 2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8" h="52">
                    <a:moveTo>
                      <a:pt x="88" y="21"/>
                    </a:moveTo>
                    <a:cubicBezTo>
                      <a:pt x="88" y="21"/>
                      <a:pt x="88" y="21"/>
                      <a:pt x="88" y="21"/>
                    </a:cubicBezTo>
                    <a:cubicBezTo>
                      <a:pt x="87" y="22"/>
                      <a:pt x="87" y="22"/>
                      <a:pt x="87" y="22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2"/>
                      <a:pt x="36" y="52"/>
                      <a:pt x="36" y="52"/>
                    </a:cubicBezTo>
                    <a:cubicBezTo>
                      <a:pt x="35" y="52"/>
                      <a:pt x="34" y="52"/>
                      <a:pt x="33" y="52"/>
                    </a:cubicBezTo>
                    <a:cubicBezTo>
                      <a:pt x="33" y="51"/>
                      <a:pt x="33" y="51"/>
                      <a:pt x="33" y="51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3" y="0"/>
                      <a:pt x="53" y="0"/>
                      <a:pt x="54" y="1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19"/>
                      <a:pt x="87" y="19"/>
                      <a:pt x="87" y="19"/>
                    </a:cubicBezTo>
                    <a:cubicBezTo>
                      <a:pt x="88" y="19"/>
                      <a:pt x="88" y="19"/>
                      <a:pt x="88" y="19"/>
                    </a:cubicBezTo>
                    <a:cubicBezTo>
                      <a:pt x="88" y="19"/>
                      <a:pt x="88" y="19"/>
                      <a:pt x="88" y="19"/>
                    </a:cubicBezTo>
                    <a:lnTo>
                      <a:pt x="88" y="21"/>
                    </a:ln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2" name="Freeform 3012">
                <a:extLst>
                  <a:ext uri="{FF2B5EF4-FFF2-40B4-BE49-F238E27FC236}">
                    <a16:creationId xmlns:a16="http://schemas.microsoft.com/office/drawing/2014/main" xmlns="" id="{E024D695-2E09-48F7-A6D3-048CBAD8A3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69916" y="8764187"/>
                <a:ext cx="274717" cy="185838"/>
              </a:xfrm>
              <a:custGeom>
                <a:avLst/>
                <a:gdLst>
                  <a:gd name="T0" fmla="*/ 68 w 68"/>
                  <a:gd name="T1" fmla="*/ 46 h 46"/>
                  <a:gd name="T2" fmla="*/ 37 w 68"/>
                  <a:gd name="T3" fmla="*/ 27 h 46"/>
                  <a:gd name="T4" fmla="*/ 35 w 68"/>
                  <a:gd name="T5" fmla="*/ 27 h 46"/>
                  <a:gd name="T6" fmla="*/ 35 w 68"/>
                  <a:gd name="T7" fmla="*/ 25 h 46"/>
                  <a:gd name="T8" fmla="*/ 35 w 68"/>
                  <a:gd name="T9" fmla="*/ 25 h 46"/>
                  <a:gd name="T10" fmla="*/ 35 w 68"/>
                  <a:gd name="T11" fmla="*/ 25 h 46"/>
                  <a:gd name="T12" fmla="*/ 33 w 68"/>
                  <a:gd name="T13" fmla="*/ 25 h 46"/>
                  <a:gd name="T14" fmla="*/ 33 w 68"/>
                  <a:gd name="T15" fmla="*/ 25 h 46"/>
                  <a:gd name="T16" fmla="*/ 33 w 68"/>
                  <a:gd name="T17" fmla="*/ 25 h 46"/>
                  <a:gd name="T18" fmla="*/ 31 w 68"/>
                  <a:gd name="T19" fmla="*/ 23 h 46"/>
                  <a:gd name="T20" fmla="*/ 31 w 68"/>
                  <a:gd name="T21" fmla="*/ 23 h 46"/>
                  <a:gd name="T22" fmla="*/ 31 w 68"/>
                  <a:gd name="T23" fmla="*/ 23 h 46"/>
                  <a:gd name="T24" fmla="*/ 29 w 68"/>
                  <a:gd name="T25" fmla="*/ 23 h 46"/>
                  <a:gd name="T26" fmla="*/ 29 w 68"/>
                  <a:gd name="T27" fmla="*/ 23 h 46"/>
                  <a:gd name="T28" fmla="*/ 29 w 68"/>
                  <a:gd name="T29" fmla="*/ 21 h 46"/>
                  <a:gd name="T30" fmla="*/ 27 w 68"/>
                  <a:gd name="T31" fmla="*/ 21 h 46"/>
                  <a:gd name="T32" fmla="*/ 27 w 68"/>
                  <a:gd name="T33" fmla="*/ 21 h 46"/>
                  <a:gd name="T34" fmla="*/ 27 w 68"/>
                  <a:gd name="T35" fmla="*/ 21 h 46"/>
                  <a:gd name="T36" fmla="*/ 25 w 68"/>
                  <a:gd name="T37" fmla="*/ 21 h 46"/>
                  <a:gd name="T38" fmla="*/ 25 w 68"/>
                  <a:gd name="T39" fmla="*/ 19 h 46"/>
                  <a:gd name="T40" fmla="*/ 23 w 68"/>
                  <a:gd name="T41" fmla="*/ 19 h 46"/>
                  <a:gd name="T42" fmla="*/ 23 w 68"/>
                  <a:gd name="T43" fmla="*/ 19 h 46"/>
                  <a:gd name="T44" fmla="*/ 23 w 68"/>
                  <a:gd name="T45" fmla="*/ 19 h 46"/>
                  <a:gd name="T46" fmla="*/ 21 w 68"/>
                  <a:gd name="T47" fmla="*/ 19 h 46"/>
                  <a:gd name="T48" fmla="*/ 21 w 68"/>
                  <a:gd name="T49" fmla="*/ 17 h 46"/>
                  <a:gd name="T50" fmla="*/ 21 w 68"/>
                  <a:gd name="T51" fmla="*/ 17 h 46"/>
                  <a:gd name="T52" fmla="*/ 18 w 68"/>
                  <a:gd name="T53" fmla="*/ 17 h 46"/>
                  <a:gd name="T54" fmla="*/ 18 w 68"/>
                  <a:gd name="T55" fmla="*/ 17 h 46"/>
                  <a:gd name="T56" fmla="*/ 18 w 68"/>
                  <a:gd name="T57" fmla="*/ 17 h 46"/>
                  <a:gd name="T58" fmla="*/ 18 w 68"/>
                  <a:gd name="T59" fmla="*/ 15 h 46"/>
                  <a:gd name="T60" fmla="*/ 0 w 68"/>
                  <a:gd name="T61" fmla="*/ 2 h 46"/>
                  <a:gd name="T62" fmla="*/ 0 w 68"/>
                  <a:gd name="T63" fmla="*/ 0 h 46"/>
                  <a:gd name="T64" fmla="*/ 4 w 68"/>
                  <a:gd name="T65" fmla="*/ 0 h 46"/>
                  <a:gd name="T66" fmla="*/ 68 w 68"/>
                  <a:gd name="T67" fmla="*/ 4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" h="46">
                    <a:moveTo>
                      <a:pt x="68" y="40"/>
                    </a:moveTo>
                    <a:lnTo>
                      <a:pt x="68" y="46"/>
                    </a:lnTo>
                    <a:lnTo>
                      <a:pt x="68" y="44"/>
                    </a:lnTo>
                    <a:lnTo>
                      <a:pt x="37" y="27"/>
                    </a:lnTo>
                    <a:lnTo>
                      <a:pt x="37" y="27"/>
                    </a:lnTo>
                    <a:lnTo>
                      <a:pt x="35" y="27"/>
                    </a:lnTo>
                    <a:lnTo>
                      <a:pt x="35" y="25"/>
                    </a:lnTo>
                    <a:lnTo>
                      <a:pt x="35" y="25"/>
                    </a:lnTo>
                    <a:lnTo>
                      <a:pt x="35" y="25"/>
                    </a:lnTo>
                    <a:lnTo>
                      <a:pt x="35" y="25"/>
                    </a:lnTo>
                    <a:lnTo>
                      <a:pt x="35" y="25"/>
                    </a:lnTo>
                    <a:lnTo>
                      <a:pt x="35" y="25"/>
                    </a:lnTo>
                    <a:lnTo>
                      <a:pt x="33" y="25"/>
                    </a:lnTo>
                    <a:lnTo>
                      <a:pt x="33" y="25"/>
                    </a:lnTo>
                    <a:lnTo>
                      <a:pt x="33" y="25"/>
                    </a:lnTo>
                    <a:lnTo>
                      <a:pt x="33" y="25"/>
                    </a:lnTo>
                    <a:lnTo>
                      <a:pt x="33" y="25"/>
                    </a:lnTo>
                    <a:lnTo>
                      <a:pt x="33" y="25"/>
                    </a:lnTo>
                    <a:lnTo>
                      <a:pt x="33" y="25"/>
                    </a:lnTo>
                    <a:lnTo>
                      <a:pt x="31" y="23"/>
                    </a:lnTo>
                    <a:lnTo>
                      <a:pt x="31" y="23"/>
                    </a:lnTo>
                    <a:lnTo>
                      <a:pt x="31" y="23"/>
                    </a:lnTo>
                    <a:lnTo>
                      <a:pt x="31" y="23"/>
                    </a:lnTo>
                    <a:lnTo>
                      <a:pt x="31" y="23"/>
                    </a:lnTo>
                    <a:lnTo>
                      <a:pt x="31" y="23"/>
                    </a:lnTo>
                    <a:lnTo>
                      <a:pt x="29" y="23"/>
                    </a:lnTo>
                    <a:lnTo>
                      <a:pt x="29" y="23"/>
                    </a:lnTo>
                    <a:lnTo>
                      <a:pt x="29" y="23"/>
                    </a:lnTo>
                    <a:lnTo>
                      <a:pt x="29" y="23"/>
                    </a:lnTo>
                    <a:lnTo>
                      <a:pt x="29" y="21"/>
                    </a:lnTo>
                    <a:lnTo>
                      <a:pt x="27" y="21"/>
                    </a:lnTo>
                    <a:lnTo>
                      <a:pt x="27" y="21"/>
                    </a:lnTo>
                    <a:lnTo>
                      <a:pt x="27" y="21"/>
                    </a:lnTo>
                    <a:lnTo>
                      <a:pt x="27" y="21"/>
                    </a:lnTo>
                    <a:lnTo>
                      <a:pt x="27" y="21"/>
                    </a:lnTo>
                    <a:lnTo>
                      <a:pt x="27" y="21"/>
                    </a:lnTo>
                    <a:lnTo>
                      <a:pt x="25" y="21"/>
                    </a:lnTo>
                    <a:lnTo>
                      <a:pt x="25" y="21"/>
                    </a:lnTo>
                    <a:lnTo>
                      <a:pt x="25" y="19"/>
                    </a:lnTo>
                    <a:lnTo>
                      <a:pt x="25" y="19"/>
                    </a:lnTo>
                    <a:lnTo>
                      <a:pt x="25" y="19"/>
                    </a:lnTo>
                    <a:lnTo>
                      <a:pt x="23" y="19"/>
                    </a:lnTo>
                    <a:lnTo>
                      <a:pt x="23" y="19"/>
                    </a:lnTo>
                    <a:lnTo>
                      <a:pt x="23" y="19"/>
                    </a:lnTo>
                    <a:lnTo>
                      <a:pt x="23" y="19"/>
                    </a:lnTo>
                    <a:lnTo>
                      <a:pt x="23" y="19"/>
                    </a:lnTo>
                    <a:lnTo>
                      <a:pt x="21" y="19"/>
                    </a:lnTo>
                    <a:lnTo>
                      <a:pt x="21" y="19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18" y="17"/>
                    </a:lnTo>
                    <a:lnTo>
                      <a:pt x="18" y="17"/>
                    </a:lnTo>
                    <a:lnTo>
                      <a:pt x="18" y="17"/>
                    </a:lnTo>
                    <a:lnTo>
                      <a:pt x="18" y="17"/>
                    </a:lnTo>
                    <a:lnTo>
                      <a:pt x="18" y="17"/>
                    </a:lnTo>
                    <a:lnTo>
                      <a:pt x="18" y="17"/>
                    </a:lnTo>
                    <a:lnTo>
                      <a:pt x="18" y="15"/>
                    </a:lnTo>
                    <a:lnTo>
                      <a:pt x="0" y="7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8" y="7"/>
                    </a:lnTo>
                    <a:lnTo>
                      <a:pt x="68" y="40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3" name="Freeform 3013">
                <a:extLst>
                  <a:ext uri="{FF2B5EF4-FFF2-40B4-BE49-F238E27FC236}">
                    <a16:creationId xmlns:a16="http://schemas.microsoft.com/office/drawing/2014/main" xmlns="" id="{D77998B0-A2C1-442C-A66F-D1ABC24925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72914" y="8655107"/>
                <a:ext cx="436315" cy="294918"/>
              </a:xfrm>
              <a:custGeom>
                <a:avLst/>
                <a:gdLst>
                  <a:gd name="T0" fmla="*/ 108 w 108"/>
                  <a:gd name="T1" fmla="*/ 9 h 73"/>
                  <a:gd name="T2" fmla="*/ 108 w 108"/>
                  <a:gd name="T3" fmla="*/ 9 h 73"/>
                  <a:gd name="T4" fmla="*/ 106 w 108"/>
                  <a:gd name="T5" fmla="*/ 11 h 73"/>
                  <a:gd name="T6" fmla="*/ 0 w 108"/>
                  <a:gd name="T7" fmla="*/ 71 h 73"/>
                  <a:gd name="T8" fmla="*/ 0 w 108"/>
                  <a:gd name="T9" fmla="*/ 73 h 73"/>
                  <a:gd name="T10" fmla="*/ 0 w 108"/>
                  <a:gd name="T11" fmla="*/ 67 h 73"/>
                  <a:gd name="T12" fmla="*/ 62 w 108"/>
                  <a:gd name="T13" fmla="*/ 7 h 73"/>
                  <a:gd name="T14" fmla="*/ 95 w 108"/>
                  <a:gd name="T15" fmla="*/ 0 h 73"/>
                  <a:gd name="T16" fmla="*/ 99 w 108"/>
                  <a:gd name="T17" fmla="*/ 0 h 73"/>
                  <a:gd name="T18" fmla="*/ 106 w 108"/>
                  <a:gd name="T19" fmla="*/ 4 h 73"/>
                  <a:gd name="T20" fmla="*/ 108 w 108"/>
                  <a:gd name="T21" fmla="*/ 4 h 73"/>
                  <a:gd name="T22" fmla="*/ 108 w 108"/>
                  <a:gd name="T23" fmla="*/ 9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8" h="73">
                    <a:moveTo>
                      <a:pt x="108" y="9"/>
                    </a:moveTo>
                    <a:lnTo>
                      <a:pt x="108" y="9"/>
                    </a:lnTo>
                    <a:lnTo>
                      <a:pt x="106" y="11"/>
                    </a:lnTo>
                    <a:lnTo>
                      <a:pt x="0" y="71"/>
                    </a:lnTo>
                    <a:lnTo>
                      <a:pt x="0" y="73"/>
                    </a:lnTo>
                    <a:lnTo>
                      <a:pt x="0" y="67"/>
                    </a:lnTo>
                    <a:lnTo>
                      <a:pt x="62" y="7"/>
                    </a:lnTo>
                    <a:lnTo>
                      <a:pt x="95" y="0"/>
                    </a:lnTo>
                    <a:lnTo>
                      <a:pt x="99" y="0"/>
                    </a:lnTo>
                    <a:lnTo>
                      <a:pt x="106" y="4"/>
                    </a:lnTo>
                    <a:lnTo>
                      <a:pt x="108" y="4"/>
                    </a:lnTo>
                    <a:lnTo>
                      <a:pt x="108" y="9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4" name="Freeform 3014">
                <a:extLst>
                  <a:ext uri="{FF2B5EF4-FFF2-40B4-BE49-F238E27FC236}">
                    <a16:creationId xmlns:a16="http://schemas.microsoft.com/office/drawing/2014/main" xmlns="" id="{3131F189-A810-4184-940C-A4B2CAEA18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69916" y="8505630"/>
                <a:ext cx="739312" cy="428235"/>
              </a:xfrm>
              <a:custGeom>
                <a:avLst/>
                <a:gdLst>
                  <a:gd name="T0" fmla="*/ 88 w 88"/>
                  <a:gd name="T1" fmla="*/ 20 h 51"/>
                  <a:gd name="T2" fmla="*/ 88 w 88"/>
                  <a:gd name="T3" fmla="*/ 20 h 51"/>
                  <a:gd name="T4" fmla="*/ 87 w 88"/>
                  <a:gd name="T5" fmla="*/ 21 h 51"/>
                  <a:gd name="T6" fmla="*/ 36 w 88"/>
                  <a:gd name="T7" fmla="*/ 50 h 51"/>
                  <a:gd name="T8" fmla="*/ 36 w 88"/>
                  <a:gd name="T9" fmla="*/ 51 h 51"/>
                  <a:gd name="T10" fmla="*/ 33 w 88"/>
                  <a:gd name="T11" fmla="*/ 50 h 51"/>
                  <a:gd name="T12" fmla="*/ 0 w 88"/>
                  <a:gd name="T13" fmla="*/ 31 h 51"/>
                  <a:gd name="T14" fmla="*/ 0 w 88"/>
                  <a:gd name="T15" fmla="*/ 31 h 51"/>
                  <a:gd name="T16" fmla="*/ 0 w 88"/>
                  <a:gd name="T17" fmla="*/ 30 h 51"/>
                  <a:gd name="T18" fmla="*/ 52 w 88"/>
                  <a:gd name="T19" fmla="*/ 0 h 51"/>
                  <a:gd name="T20" fmla="*/ 54 w 88"/>
                  <a:gd name="T21" fmla="*/ 0 h 51"/>
                  <a:gd name="T22" fmla="*/ 84 w 88"/>
                  <a:gd name="T23" fmla="*/ 18 h 51"/>
                  <a:gd name="T24" fmla="*/ 87 w 88"/>
                  <a:gd name="T25" fmla="*/ 20 h 51"/>
                  <a:gd name="T26" fmla="*/ 88 w 88"/>
                  <a:gd name="T27" fmla="*/ 2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" h="51">
                    <a:moveTo>
                      <a:pt x="88" y="20"/>
                    </a:moveTo>
                    <a:cubicBezTo>
                      <a:pt x="88" y="20"/>
                      <a:pt x="88" y="20"/>
                      <a:pt x="88" y="20"/>
                    </a:cubicBezTo>
                    <a:cubicBezTo>
                      <a:pt x="87" y="21"/>
                      <a:pt x="87" y="21"/>
                      <a:pt x="87" y="21"/>
                    </a:cubicBezTo>
                    <a:cubicBezTo>
                      <a:pt x="36" y="50"/>
                      <a:pt x="36" y="50"/>
                      <a:pt x="36" y="50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5" y="51"/>
                      <a:pt x="34" y="51"/>
                      <a:pt x="33" y="50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3" y="0"/>
                      <a:pt x="53" y="0"/>
                      <a:pt x="54" y="0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87" y="20"/>
                      <a:pt x="87" y="20"/>
                      <a:pt x="87" y="20"/>
                    </a:cubicBezTo>
                    <a:lnTo>
                      <a:pt x="88" y="20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5" name="Freeform 3015">
                <a:extLst>
                  <a:ext uri="{FF2B5EF4-FFF2-40B4-BE49-F238E27FC236}">
                    <a16:creationId xmlns:a16="http://schemas.microsoft.com/office/drawing/2014/main" xmlns="" id="{8A0190B8-784C-43D6-95EB-F822628321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27476" y="8590468"/>
                <a:ext cx="254518" cy="149479"/>
              </a:xfrm>
              <a:custGeom>
                <a:avLst/>
                <a:gdLst>
                  <a:gd name="T0" fmla="*/ 25 w 63"/>
                  <a:gd name="T1" fmla="*/ 37 h 37"/>
                  <a:gd name="T2" fmla="*/ 23 w 63"/>
                  <a:gd name="T3" fmla="*/ 37 h 37"/>
                  <a:gd name="T4" fmla="*/ 0 w 63"/>
                  <a:gd name="T5" fmla="*/ 23 h 37"/>
                  <a:gd name="T6" fmla="*/ 0 w 63"/>
                  <a:gd name="T7" fmla="*/ 23 h 37"/>
                  <a:gd name="T8" fmla="*/ 0 w 63"/>
                  <a:gd name="T9" fmla="*/ 20 h 37"/>
                  <a:gd name="T10" fmla="*/ 38 w 63"/>
                  <a:gd name="T11" fmla="*/ 0 h 37"/>
                  <a:gd name="T12" fmla="*/ 38 w 63"/>
                  <a:gd name="T13" fmla="*/ 0 h 37"/>
                  <a:gd name="T14" fmla="*/ 40 w 63"/>
                  <a:gd name="T15" fmla="*/ 0 h 37"/>
                  <a:gd name="T16" fmla="*/ 63 w 63"/>
                  <a:gd name="T17" fmla="*/ 14 h 37"/>
                  <a:gd name="T18" fmla="*/ 63 w 63"/>
                  <a:gd name="T19" fmla="*/ 14 h 37"/>
                  <a:gd name="T20" fmla="*/ 63 w 63"/>
                  <a:gd name="T21" fmla="*/ 16 h 37"/>
                  <a:gd name="T22" fmla="*/ 63 w 63"/>
                  <a:gd name="T23" fmla="*/ 16 h 37"/>
                  <a:gd name="T24" fmla="*/ 27 w 63"/>
                  <a:gd name="T25" fmla="*/ 37 h 37"/>
                  <a:gd name="T26" fmla="*/ 27 w 63"/>
                  <a:gd name="T27" fmla="*/ 37 h 37"/>
                  <a:gd name="T28" fmla="*/ 25 w 63"/>
                  <a:gd name="T2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3" h="37">
                    <a:moveTo>
                      <a:pt x="25" y="37"/>
                    </a:moveTo>
                    <a:lnTo>
                      <a:pt x="23" y="37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0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40" y="0"/>
                    </a:lnTo>
                    <a:lnTo>
                      <a:pt x="63" y="14"/>
                    </a:lnTo>
                    <a:lnTo>
                      <a:pt x="63" y="14"/>
                    </a:lnTo>
                    <a:lnTo>
                      <a:pt x="63" y="16"/>
                    </a:lnTo>
                    <a:lnTo>
                      <a:pt x="63" y="16"/>
                    </a:lnTo>
                    <a:lnTo>
                      <a:pt x="27" y="37"/>
                    </a:lnTo>
                    <a:lnTo>
                      <a:pt x="27" y="37"/>
                    </a:lnTo>
                    <a:lnTo>
                      <a:pt x="25" y="37"/>
                    </a:lnTo>
                    <a:close/>
                  </a:path>
                </a:pathLst>
              </a:custGeom>
              <a:solidFill>
                <a:srgbClr val="828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6" name="Freeform 3016">
                <a:extLst>
                  <a:ext uri="{FF2B5EF4-FFF2-40B4-BE49-F238E27FC236}">
                    <a16:creationId xmlns:a16="http://schemas.microsoft.com/office/drawing/2014/main" xmlns="" id="{DC8761DA-6C8F-40C4-A63C-B57DC483D7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27476" y="8598548"/>
                <a:ext cx="254518" cy="133320"/>
              </a:xfrm>
              <a:custGeom>
                <a:avLst/>
                <a:gdLst>
                  <a:gd name="T0" fmla="*/ 63 w 63"/>
                  <a:gd name="T1" fmla="*/ 12 h 33"/>
                  <a:gd name="T2" fmla="*/ 63 w 63"/>
                  <a:gd name="T3" fmla="*/ 12 h 33"/>
                  <a:gd name="T4" fmla="*/ 63 w 63"/>
                  <a:gd name="T5" fmla="*/ 14 h 33"/>
                  <a:gd name="T6" fmla="*/ 27 w 63"/>
                  <a:gd name="T7" fmla="*/ 33 h 33"/>
                  <a:gd name="T8" fmla="*/ 25 w 63"/>
                  <a:gd name="T9" fmla="*/ 33 h 33"/>
                  <a:gd name="T10" fmla="*/ 23 w 63"/>
                  <a:gd name="T11" fmla="*/ 33 h 33"/>
                  <a:gd name="T12" fmla="*/ 0 w 63"/>
                  <a:gd name="T13" fmla="*/ 21 h 33"/>
                  <a:gd name="T14" fmla="*/ 0 w 63"/>
                  <a:gd name="T15" fmla="*/ 21 h 33"/>
                  <a:gd name="T16" fmla="*/ 0 w 63"/>
                  <a:gd name="T17" fmla="*/ 21 h 33"/>
                  <a:gd name="T18" fmla="*/ 38 w 63"/>
                  <a:gd name="T19" fmla="*/ 0 h 33"/>
                  <a:gd name="T20" fmla="*/ 40 w 63"/>
                  <a:gd name="T21" fmla="*/ 0 h 33"/>
                  <a:gd name="T22" fmla="*/ 60 w 63"/>
                  <a:gd name="T23" fmla="*/ 10 h 33"/>
                  <a:gd name="T24" fmla="*/ 63 w 63"/>
                  <a:gd name="T25" fmla="*/ 12 h 33"/>
                  <a:gd name="T26" fmla="*/ 63 w 63"/>
                  <a:gd name="T27" fmla="*/ 1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33">
                    <a:moveTo>
                      <a:pt x="63" y="12"/>
                    </a:moveTo>
                    <a:lnTo>
                      <a:pt x="63" y="12"/>
                    </a:lnTo>
                    <a:lnTo>
                      <a:pt x="63" y="14"/>
                    </a:lnTo>
                    <a:lnTo>
                      <a:pt x="27" y="33"/>
                    </a:lnTo>
                    <a:lnTo>
                      <a:pt x="25" y="33"/>
                    </a:lnTo>
                    <a:lnTo>
                      <a:pt x="23" y="33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38" y="0"/>
                    </a:lnTo>
                    <a:lnTo>
                      <a:pt x="40" y="0"/>
                    </a:lnTo>
                    <a:lnTo>
                      <a:pt x="60" y="10"/>
                    </a:lnTo>
                    <a:lnTo>
                      <a:pt x="63" y="12"/>
                    </a:lnTo>
                    <a:lnTo>
                      <a:pt x="63" y="12"/>
                    </a:ln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7" name="Freeform 3017">
                <a:extLst>
                  <a:ext uri="{FF2B5EF4-FFF2-40B4-BE49-F238E27FC236}">
                    <a16:creationId xmlns:a16="http://schemas.microsoft.com/office/drawing/2014/main" xmlns="" id="{4889B969-402A-4E47-BFAE-3DDC607FBE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35555" y="8598548"/>
                <a:ext cx="246438" cy="141400"/>
              </a:xfrm>
              <a:custGeom>
                <a:avLst/>
                <a:gdLst>
                  <a:gd name="T0" fmla="*/ 61 w 61"/>
                  <a:gd name="T1" fmla="*/ 14 h 35"/>
                  <a:gd name="T2" fmla="*/ 61 w 61"/>
                  <a:gd name="T3" fmla="*/ 14 h 35"/>
                  <a:gd name="T4" fmla="*/ 61 w 61"/>
                  <a:gd name="T5" fmla="*/ 12 h 35"/>
                  <a:gd name="T6" fmla="*/ 58 w 61"/>
                  <a:gd name="T7" fmla="*/ 12 h 35"/>
                  <a:gd name="T8" fmla="*/ 38 w 61"/>
                  <a:gd name="T9" fmla="*/ 0 h 35"/>
                  <a:gd name="T10" fmla="*/ 36 w 61"/>
                  <a:gd name="T11" fmla="*/ 0 h 35"/>
                  <a:gd name="T12" fmla="*/ 0 w 61"/>
                  <a:gd name="T13" fmla="*/ 21 h 35"/>
                  <a:gd name="T14" fmla="*/ 0 w 61"/>
                  <a:gd name="T15" fmla="*/ 21 h 35"/>
                  <a:gd name="T16" fmla="*/ 0 w 61"/>
                  <a:gd name="T17" fmla="*/ 21 h 35"/>
                  <a:gd name="T18" fmla="*/ 0 w 61"/>
                  <a:gd name="T19" fmla="*/ 21 h 35"/>
                  <a:gd name="T20" fmla="*/ 2 w 61"/>
                  <a:gd name="T21" fmla="*/ 23 h 35"/>
                  <a:gd name="T22" fmla="*/ 23 w 61"/>
                  <a:gd name="T23" fmla="*/ 33 h 35"/>
                  <a:gd name="T24" fmla="*/ 23 w 61"/>
                  <a:gd name="T25" fmla="*/ 35 h 35"/>
                  <a:gd name="T26" fmla="*/ 23 w 61"/>
                  <a:gd name="T27" fmla="*/ 33 h 35"/>
                  <a:gd name="T28" fmla="*/ 25 w 61"/>
                  <a:gd name="T29" fmla="*/ 33 h 35"/>
                  <a:gd name="T30" fmla="*/ 27 w 61"/>
                  <a:gd name="T31" fmla="*/ 33 h 35"/>
                  <a:gd name="T32" fmla="*/ 61 w 61"/>
                  <a:gd name="T33" fmla="*/ 1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1" h="35">
                    <a:moveTo>
                      <a:pt x="61" y="14"/>
                    </a:moveTo>
                    <a:lnTo>
                      <a:pt x="61" y="14"/>
                    </a:lnTo>
                    <a:lnTo>
                      <a:pt x="61" y="12"/>
                    </a:lnTo>
                    <a:lnTo>
                      <a:pt x="58" y="12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2" y="23"/>
                    </a:lnTo>
                    <a:lnTo>
                      <a:pt x="23" y="33"/>
                    </a:lnTo>
                    <a:lnTo>
                      <a:pt x="23" y="35"/>
                    </a:lnTo>
                    <a:lnTo>
                      <a:pt x="23" y="33"/>
                    </a:lnTo>
                    <a:lnTo>
                      <a:pt x="25" y="33"/>
                    </a:lnTo>
                    <a:lnTo>
                      <a:pt x="27" y="33"/>
                    </a:lnTo>
                    <a:lnTo>
                      <a:pt x="61" y="14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8" name="Freeform 3018">
                <a:extLst>
                  <a:ext uri="{FF2B5EF4-FFF2-40B4-BE49-F238E27FC236}">
                    <a16:creationId xmlns:a16="http://schemas.microsoft.com/office/drawing/2014/main" xmlns="" id="{B4ACE8B1-5F62-4E74-A322-18D42C0D2D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04233" y="8598548"/>
                <a:ext cx="117160" cy="64639"/>
              </a:xfrm>
              <a:custGeom>
                <a:avLst/>
                <a:gdLst>
                  <a:gd name="T0" fmla="*/ 10 w 29"/>
                  <a:gd name="T1" fmla="*/ 16 h 16"/>
                  <a:gd name="T2" fmla="*/ 8 w 29"/>
                  <a:gd name="T3" fmla="*/ 14 h 16"/>
                  <a:gd name="T4" fmla="*/ 0 w 29"/>
                  <a:gd name="T5" fmla="*/ 10 h 16"/>
                  <a:gd name="T6" fmla="*/ 0 w 29"/>
                  <a:gd name="T7" fmla="*/ 10 h 16"/>
                  <a:gd name="T8" fmla="*/ 0 w 29"/>
                  <a:gd name="T9" fmla="*/ 10 h 16"/>
                  <a:gd name="T10" fmla="*/ 19 w 29"/>
                  <a:gd name="T11" fmla="*/ 0 h 16"/>
                  <a:gd name="T12" fmla="*/ 19 w 29"/>
                  <a:gd name="T13" fmla="*/ 0 h 16"/>
                  <a:gd name="T14" fmla="*/ 21 w 29"/>
                  <a:gd name="T15" fmla="*/ 0 h 16"/>
                  <a:gd name="T16" fmla="*/ 29 w 29"/>
                  <a:gd name="T17" fmla="*/ 4 h 16"/>
                  <a:gd name="T18" fmla="*/ 29 w 29"/>
                  <a:gd name="T19" fmla="*/ 4 h 16"/>
                  <a:gd name="T20" fmla="*/ 29 w 29"/>
                  <a:gd name="T21" fmla="*/ 4 h 16"/>
                  <a:gd name="T22" fmla="*/ 29 w 29"/>
                  <a:gd name="T23" fmla="*/ 4 h 16"/>
                  <a:gd name="T24" fmla="*/ 10 w 29"/>
                  <a:gd name="T25" fmla="*/ 14 h 16"/>
                  <a:gd name="T26" fmla="*/ 10 w 29"/>
                  <a:gd name="T27" fmla="*/ 16 h 16"/>
                  <a:gd name="T28" fmla="*/ 10 w 29"/>
                  <a:gd name="T2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9" h="16">
                    <a:moveTo>
                      <a:pt x="10" y="16"/>
                    </a:moveTo>
                    <a:lnTo>
                      <a:pt x="8" y="1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1" y="0"/>
                    </a:lnTo>
                    <a:lnTo>
                      <a:pt x="29" y="4"/>
                    </a:lnTo>
                    <a:lnTo>
                      <a:pt x="29" y="4"/>
                    </a:lnTo>
                    <a:lnTo>
                      <a:pt x="29" y="4"/>
                    </a:lnTo>
                    <a:lnTo>
                      <a:pt x="29" y="4"/>
                    </a:lnTo>
                    <a:lnTo>
                      <a:pt x="10" y="14"/>
                    </a:lnTo>
                    <a:lnTo>
                      <a:pt x="10" y="16"/>
                    </a:lnTo>
                    <a:lnTo>
                      <a:pt x="10" y="16"/>
                    </a:lnTo>
                    <a:close/>
                  </a:path>
                </a:pathLst>
              </a:custGeom>
              <a:solidFill>
                <a:srgbClr val="828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9" name="Freeform 3020">
                <a:extLst>
                  <a:ext uri="{FF2B5EF4-FFF2-40B4-BE49-F238E27FC236}">
                    <a16:creationId xmlns:a16="http://schemas.microsoft.com/office/drawing/2014/main" xmlns="" id="{D5F8D9E0-A850-4F24-A399-581D8260F4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04233" y="8598548"/>
                <a:ext cx="117160" cy="56559"/>
              </a:xfrm>
              <a:custGeom>
                <a:avLst/>
                <a:gdLst>
                  <a:gd name="T0" fmla="*/ 29 w 29"/>
                  <a:gd name="T1" fmla="*/ 4 h 14"/>
                  <a:gd name="T2" fmla="*/ 29 w 29"/>
                  <a:gd name="T3" fmla="*/ 4 h 14"/>
                  <a:gd name="T4" fmla="*/ 29 w 29"/>
                  <a:gd name="T5" fmla="*/ 4 h 14"/>
                  <a:gd name="T6" fmla="*/ 10 w 29"/>
                  <a:gd name="T7" fmla="*/ 14 h 14"/>
                  <a:gd name="T8" fmla="*/ 10 w 29"/>
                  <a:gd name="T9" fmla="*/ 14 h 14"/>
                  <a:gd name="T10" fmla="*/ 8 w 29"/>
                  <a:gd name="T11" fmla="*/ 14 h 14"/>
                  <a:gd name="T12" fmla="*/ 0 w 29"/>
                  <a:gd name="T13" fmla="*/ 10 h 14"/>
                  <a:gd name="T14" fmla="*/ 0 w 29"/>
                  <a:gd name="T15" fmla="*/ 10 h 14"/>
                  <a:gd name="T16" fmla="*/ 0 w 29"/>
                  <a:gd name="T17" fmla="*/ 10 h 14"/>
                  <a:gd name="T18" fmla="*/ 19 w 29"/>
                  <a:gd name="T19" fmla="*/ 0 h 14"/>
                  <a:gd name="T20" fmla="*/ 21 w 29"/>
                  <a:gd name="T21" fmla="*/ 0 h 14"/>
                  <a:gd name="T22" fmla="*/ 27 w 29"/>
                  <a:gd name="T23" fmla="*/ 4 h 14"/>
                  <a:gd name="T24" fmla="*/ 29 w 29"/>
                  <a:gd name="T25" fmla="*/ 4 h 14"/>
                  <a:gd name="T26" fmla="*/ 29 w 29"/>
                  <a:gd name="T27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9" h="14">
                    <a:moveTo>
                      <a:pt x="29" y="4"/>
                    </a:moveTo>
                    <a:lnTo>
                      <a:pt x="29" y="4"/>
                    </a:lnTo>
                    <a:lnTo>
                      <a:pt x="29" y="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8" y="1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9" y="0"/>
                    </a:lnTo>
                    <a:lnTo>
                      <a:pt x="21" y="0"/>
                    </a:lnTo>
                    <a:lnTo>
                      <a:pt x="27" y="4"/>
                    </a:lnTo>
                    <a:lnTo>
                      <a:pt x="29" y="4"/>
                    </a:lnTo>
                    <a:lnTo>
                      <a:pt x="29" y="4"/>
                    </a:ln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0" name="Freeform 3021">
                <a:extLst>
                  <a:ext uri="{FF2B5EF4-FFF2-40B4-BE49-F238E27FC236}">
                    <a16:creationId xmlns:a16="http://schemas.microsoft.com/office/drawing/2014/main" xmlns="" id="{0EF0B5BD-F57B-48A5-A061-CE4A75A880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04233" y="8598548"/>
                <a:ext cx="117160" cy="56559"/>
              </a:xfrm>
              <a:custGeom>
                <a:avLst/>
                <a:gdLst>
                  <a:gd name="T0" fmla="*/ 29 w 29"/>
                  <a:gd name="T1" fmla="*/ 4 h 14"/>
                  <a:gd name="T2" fmla="*/ 29 w 29"/>
                  <a:gd name="T3" fmla="*/ 4 h 14"/>
                  <a:gd name="T4" fmla="*/ 29 w 29"/>
                  <a:gd name="T5" fmla="*/ 4 h 14"/>
                  <a:gd name="T6" fmla="*/ 27 w 29"/>
                  <a:gd name="T7" fmla="*/ 4 h 14"/>
                  <a:gd name="T8" fmla="*/ 21 w 29"/>
                  <a:gd name="T9" fmla="*/ 0 h 14"/>
                  <a:gd name="T10" fmla="*/ 19 w 29"/>
                  <a:gd name="T11" fmla="*/ 0 h 14"/>
                  <a:gd name="T12" fmla="*/ 0 w 29"/>
                  <a:gd name="T13" fmla="*/ 10 h 14"/>
                  <a:gd name="T14" fmla="*/ 0 w 29"/>
                  <a:gd name="T15" fmla="*/ 10 h 14"/>
                  <a:gd name="T16" fmla="*/ 0 w 29"/>
                  <a:gd name="T17" fmla="*/ 10 h 14"/>
                  <a:gd name="T18" fmla="*/ 0 w 29"/>
                  <a:gd name="T19" fmla="*/ 10 h 14"/>
                  <a:gd name="T20" fmla="*/ 2 w 29"/>
                  <a:gd name="T21" fmla="*/ 10 h 14"/>
                  <a:gd name="T22" fmla="*/ 8 w 29"/>
                  <a:gd name="T23" fmla="*/ 14 h 14"/>
                  <a:gd name="T24" fmla="*/ 10 w 29"/>
                  <a:gd name="T25" fmla="*/ 14 h 14"/>
                  <a:gd name="T26" fmla="*/ 10 w 29"/>
                  <a:gd name="T27" fmla="*/ 14 h 14"/>
                  <a:gd name="T28" fmla="*/ 10 w 29"/>
                  <a:gd name="T29" fmla="*/ 14 h 14"/>
                  <a:gd name="T30" fmla="*/ 12 w 29"/>
                  <a:gd name="T31" fmla="*/ 14 h 14"/>
                  <a:gd name="T32" fmla="*/ 29 w 29"/>
                  <a:gd name="T33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" h="14">
                    <a:moveTo>
                      <a:pt x="29" y="4"/>
                    </a:moveTo>
                    <a:lnTo>
                      <a:pt x="29" y="4"/>
                    </a:lnTo>
                    <a:lnTo>
                      <a:pt x="29" y="4"/>
                    </a:lnTo>
                    <a:lnTo>
                      <a:pt x="27" y="4"/>
                    </a:lnTo>
                    <a:lnTo>
                      <a:pt x="21" y="0"/>
                    </a:lnTo>
                    <a:lnTo>
                      <a:pt x="19" y="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10"/>
                    </a:lnTo>
                    <a:lnTo>
                      <a:pt x="8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2" y="14"/>
                    </a:lnTo>
                    <a:lnTo>
                      <a:pt x="29" y="4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1" name="Freeform 3022">
                <a:extLst>
                  <a:ext uri="{FF2B5EF4-FFF2-40B4-BE49-F238E27FC236}">
                    <a16:creationId xmlns:a16="http://schemas.microsoft.com/office/drawing/2014/main" xmlns="" id="{EDFE7E70-6060-4EE6-8FBE-94B2760C61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27476" y="8638947"/>
                <a:ext cx="117160" cy="68680"/>
              </a:xfrm>
              <a:custGeom>
                <a:avLst/>
                <a:gdLst>
                  <a:gd name="T0" fmla="*/ 11 w 29"/>
                  <a:gd name="T1" fmla="*/ 17 h 17"/>
                  <a:gd name="T2" fmla="*/ 11 w 29"/>
                  <a:gd name="T3" fmla="*/ 17 h 17"/>
                  <a:gd name="T4" fmla="*/ 0 w 29"/>
                  <a:gd name="T5" fmla="*/ 11 h 17"/>
                  <a:gd name="T6" fmla="*/ 0 w 29"/>
                  <a:gd name="T7" fmla="*/ 11 h 17"/>
                  <a:gd name="T8" fmla="*/ 0 w 29"/>
                  <a:gd name="T9" fmla="*/ 11 h 17"/>
                  <a:gd name="T10" fmla="*/ 19 w 29"/>
                  <a:gd name="T11" fmla="*/ 0 h 17"/>
                  <a:gd name="T12" fmla="*/ 21 w 29"/>
                  <a:gd name="T13" fmla="*/ 0 h 17"/>
                  <a:gd name="T14" fmla="*/ 21 w 29"/>
                  <a:gd name="T15" fmla="*/ 0 h 17"/>
                  <a:gd name="T16" fmla="*/ 29 w 29"/>
                  <a:gd name="T17" fmla="*/ 4 h 17"/>
                  <a:gd name="T18" fmla="*/ 29 w 29"/>
                  <a:gd name="T19" fmla="*/ 4 h 17"/>
                  <a:gd name="T20" fmla="*/ 29 w 29"/>
                  <a:gd name="T21" fmla="*/ 4 h 17"/>
                  <a:gd name="T22" fmla="*/ 29 w 29"/>
                  <a:gd name="T23" fmla="*/ 4 h 17"/>
                  <a:gd name="T24" fmla="*/ 11 w 29"/>
                  <a:gd name="T25" fmla="*/ 17 h 17"/>
                  <a:gd name="T26" fmla="*/ 11 w 29"/>
                  <a:gd name="T27" fmla="*/ 17 h 17"/>
                  <a:gd name="T28" fmla="*/ 11 w 29"/>
                  <a:gd name="T2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9" h="17">
                    <a:moveTo>
                      <a:pt x="11" y="17"/>
                    </a:moveTo>
                    <a:lnTo>
                      <a:pt x="11" y="17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19" y="0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29" y="4"/>
                    </a:lnTo>
                    <a:lnTo>
                      <a:pt x="29" y="4"/>
                    </a:lnTo>
                    <a:lnTo>
                      <a:pt x="29" y="4"/>
                    </a:lnTo>
                    <a:lnTo>
                      <a:pt x="29" y="4"/>
                    </a:lnTo>
                    <a:lnTo>
                      <a:pt x="11" y="17"/>
                    </a:lnTo>
                    <a:lnTo>
                      <a:pt x="11" y="17"/>
                    </a:lnTo>
                    <a:lnTo>
                      <a:pt x="11" y="17"/>
                    </a:lnTo>
                    <a:close/>
                  </a:path>
                </a:pathLst>
              </a:custGeom>
              <a:solidFill>
                <a:srgbClr val="828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2" name="Freeform 3023">
                <a:extLst>
                  <a:ext uri="{FF2B5EF4-FFF2-40B4-BE49-F238E27FC236}">
                    <a16:creationId xmlns:a16="http://schemas.microsoft.com/office/drawing/2014/main" xmlns="" id="{9E8F3440-BC76-43D0-BB47-7D7C1ABAFE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27476" y="8638947"/>
                <a:ext cx="117160" cy="60601"/>
              </a:xfrm>
              <a:custGeom>
                <a:avLst/>
                <a:gdLst>
                  <a:gd name="T0" fmla="*/ 29 w 29"/>
                  <a:gd name="T1" fmla="*/ 4 h 15"/>
                  <a:gd name="T2" fmla="*/ 29 w 29"/>
                  <a:gd name="T3" fmla="*/ 4 h 15"/>
                  <a:gd name="T4" fmla="*/ 29 w 29"/>
                  <a:gd name="T5" fmla="*/ 4 h 15"/>
                  <a:gd name="T6" fmla="*/ 11 w 29"/>
                  <a:gd name="T7" fmla="*/ 15 h 15"/>
                  <a:gd name="T8" fmla="*/ 11 w 29"/>
                  <a:gd name="T9" fmla="*/ 15 h 15"/>
                  <a:gd name="T10" fmla="*/ 11 w 29"/>
                  <a:gd name="T11" fmla="*/ 15 h 15"/>
                  <a:gd name="T12" fmla="*/ 0 w 29"/>
                  <a:gd name="T13" fmla="*/ 11 h 15"/>
                  <a:gd name="T14" fmla="*/ 0 w 29"/>
                  <a:gd name="T15" fmla="*/ 11 h 15"/>
                  <a:gd name="T16" fmla="*/ 0 w 29"/>
                  <a:gd name="T17" fmla="*/ 11 h 15"/>
                  <a:gd name="T18" fmla="*/ 21 w 29"/>
                  <a:gd name="T19" fmla="*/ 0 h 15"/>
                  <a:gd name="T20" fmla="*/ 21 w 29"/>
                  <a:gd name="T21" fmla="*/ 0 h 15"/>
                  <a:gd name="T22" fmla="*/ 29 w 29"/>
                  <a:gd name="T23" fmla="*/ 4 h 15"/>
                  <a:gd name="T24" fmla="*/ 29 w 29"/>
                  <a:gd name="T25" fmla="*/ 4 h 15"/>
                  <a:gd name="T26" fmla="*/ 29 w 29"/>
                  <a:gd name="T27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9" h="15">
                    <a:moveTo>
                      <a:pt x="29" y="4"/>
                    </a:moveTo>
                    <a:lnTo>
                      <a:pt x="29" y="4"/>
                    </a:lnTo>
                    <a:lnTo>
                      <a:pt x="29" y="4"/>
                    </a:lnTo>
                    <a:lnTo>
                      <a:pt x="11" y="15"/>
                    </a:lnTo>
                    <a:lnTo>
                      <a:pt x="11" y="15"/>
                    </a:lnTo>
                    <a:lnTo>
                      <a:pt x="11" y="15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29" y="4"/>
                    </a:lnTo>
                    <a:lnTo>
                      <a:pt x="29" y="4"/>
                    </a:lnTo>
                    <a:lnTo>
                      <a:pt x="29" y="4"/>
                    </a:ln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3" name="Freeform 3024">
                <a:extLst>
                  <a:ext uri="{FF2B5EF4-FFF2-40B4-BE49-F238E27FC236}">
                    <a16:creationId xmlns:a16="http://schemas.microsoft.com/office/drawing/2014/main" xmlns="" id="{1C4E5E1C-CC81-4B3F-973A-E957CDC88D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27476" y="8638947"/>
                <a:ext cx="117160" cy="60601"/>
              </a:xfrm>
              <a:custGeom>
                <a:avLst/>
                <a:gdLst>
                  <a:gd name="T0" fmla="*/ 29 w 29"/>
                  <a:gd name="T1" fmla="*/ 4 h 15"/>
                  <a:gd name="T2" fmla="*/ 29 w 29"/>
                  <a:gd name="T3" fmla="*/ 4 h 15"/>
                  <a:gd name="T4" fmla="*/ 29 w 29"/>
                  <a:gd name="T5" fmla="*/ 4 h 15"/>
                  <a:gd name="T6" fmla="*/ 29 w 29"/>
                  <a:gd name="T7" fmla="*/ 4 h 15"/>
                  <a:gd name="T8" fmla="*/ 21 w 29"/>
                  <a:gd name="T9" fmla="*/ 0 h 15"/>
                  <a:gd name="T10" fmla="*/ 21 w 29"/>
                  <a:gd name="T11" fmla="*/ 0 h 15"/>
                  <a:gd name="T12" fmla="*/ 2 w 29"/>
                  <a:gd name="T13" fmla="*/ 11 h 15"/>
                  <a:gd name="T14" fmla="*/ 0 w 29"/>
                  <a:gd name="T15" fmla="*/ 11 h 15"/>
                  <a:gd name="T16" fmla="*/ 2 w 29"/>
                  <a:gd name="T17" fmla="*/ 11 h 15"/>
                  <a:gd name="T18" fmla="*/ 2 w 29"/>
                  <a:gd name="T19" fmla="*/ 11 h 15"/>
                  <a:gd name="T20" fmla="*/ 2 w 29"/>
                  <a:gd name="T21" fmla="*/ 11 h 15"/>
                  <a:gd name="T22" fmla="*/ 11 w 29"/>
                  <a:gd name="T23" fmla="*/ 15 h 15"/>
                  <a:gd name="T24" fmla="*/ 11 w 29"/>
                  <a:gd name="T25" fmla="*/ 15 h 15"/>
                  <a:gd name="T26" fmla="*/ 11 w 29"/>
                  <a:gd name="T27" fmla="*/ 15 h 15"/>
                  <a:gd name="T28" fmla="*/ 11 w 29"/>
                  <a:gd name="T29" fmla="*/ 15 h 15"/>
                  <a:gd name="T30" fmla="*/ 13 w 29"/>
                  <a:gd name="T31" fmla="*/ 15 h 15"/>
                  <a:gd name="T32" fmla="*/ 29 w 29"/>
                  <a:gd name="T33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" h="15">
                    <a:moveTo>
                      <a:pt x="29" y="4"/>
                    </a:moveTo>
                    <a:lnTo>
                      <a:pt x="29" y="4"/>
                    </a:lnTo>
                    <a:lnTo>
                      <a:pt x="29" y="4"/>
                    </a:lnTo>
                    <a:lnTo>
                      <a:pt x="29" y="4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2" y="11"/>
                    </a:lnTo>
                    <a:lnTo>
                      <a:pt x="0" y="11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11" y="15"/>
                    </a:lnTo>
                    <a:lnTo>
                      <a:pt x="11" y="15"/>
                    </a:lnTo>
                    <a:lnTo>
                      <a:pt x="11" y="15"/>
                    </a:lnTo>
                    <a:lnTo>
                      <a:pt x="11" y="15"/>
                    </a:lnTo>
                    <a:lnTo>
                      <a:pt x="13" y="15"/>
                    </a:lnTo>
                    <a:lnTo>
                      <a:pt x="29" y="4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4" name="Freeform 3025">
                <a:extLst>
                  <a:ext uri="{FF2B5EF4-FFF2-40B4-BE49-F238E27FC236}">
                    <a16:creationId xmlns:a16="http://schemas.microsoft.com/office/drawing/2014/main" xmlns="" id="{FBBADC3E-D4D7-4818-8F46-2A3ED64523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63834" y="8889424"/>
                <a:ext cx="24240" cy="20201"/>
              </a:xfrm>
              <a:custGeom>
                <a:avLst/>
                <a:gdLst>
                  <a:gd name="T0" fmla="*/ 0 w 6"/>
                  <a:gd name="T1" fmla="*/ 0 h 5"/>
                  <a:gd name="T2" fmla="*/ 0 w 6"/>
                  <a:gd name="T3" fmla="*/ 3 h 5"/>
                  <a:gd name="T4" fmla="*/ 2 w 6"/>
                  <a:gd name="T5" fmla="*/ 3 h 5"/>
                  <a:gd name="T6" fmla="*/ 4 w 6"/>
                  <a:gd name="T7" fmla="*/ 5 h 5"/>
                  <a:gd name="T8" fmla="*/ 6 w 6"/>
                  <a:gd name="T9" fmla="*/ 5 h 5"/>
                  <a:gd name="T10" fmla="*/ 6 w 6"/>
                  <a:gd name="T11" fmla="*/ 5 h 5"/>
                  <a:gd name="T12" fmla="*/ 6 w 6"/>
                  <a:gd name="T13" fmla="*/ 5 h 5"/>
                  <a:gd name="T14" fmla="*/ 6 w 6"/>
                  <a:gd name="T15" fmla="*/ 3 h 5"/>
                  <a:gd name="T16" fmla="*/ 6 w 6"/>
                  <a:gd name="T17" fmla="*/ 3 h 5"/>
                  <a:gd name="T18" fmla="*/ 2 w 6"/>
                  <a:gd name="T19" fmla="*/ 0 h 5"/>
                  <a:gd name="T20" fmla="*/ 2 w 6"/>
                  <a:gd name="T21" fmla="*/ 0 h 5"/>
                  <a:gd name="T22" fmla="*/ 0 w 6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0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4" y="5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5" name="Freeform 3026">
                <a:extLst>
                  <a:ext uri="{FF2B5EF4-FFF2-40B4-BE49-F238E27FC236}">
                    <a16:creationId xmlns:a16="http://schemas.microsoft.com/office/drawing/2014/main" xmlns="" id="{D3FE5795-E34A-4C45-AFA8-35F585731D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71914" y="8889424"/>
                <a:ext cx="16160" cy="20201"/>
              </a:xfrm>
              <a:custGeom>
                <a:avLst/>
                <a:gdLst>
                  <a:gd name="T0" fmla="*/ 0 w 4"/>
                  <a:gd name="T1" fmla="*/ 0 h 5"/>
                  <a:gd name="T2" fmla="*/ 0 w 4"/>
                  <a:gd name="T3" fmla="*/ 3 h 5"/>
                  <a:gd name="T4" fmla="*/ 0 w 4"/>
                  <a:gd name="T5" fmla="*/ 3 h 5"/>
                  <a:gd name="T6" fmla="*/ 2 w 4"/>
                  <a:gd name="T7" fmla="*/ 3 h 5"/>
                  <a:gd name="T8" fmla="*/ 2 w 4"/>
                  <a:gd name="T9" fmla="*/ 5 h 5"/>
                  <a:gd name="T10" fmla="*/ 4 w 4"/>
                  <a:gd name="T11" fmla="*/ 5 h 5"/>
                  <a:gd name="T12" fmla="*/ 4 w 4"/>
                  <a:gd name="T13" fmla="*/ 5 h 5"/>
                  <a:gd name="T14" fmla="*/ 4 w 4"/>
                  <a:gd name="T15" fmla="*/ 3 h 5"/>
                  <a:gd name="T16" fmla="*/ 4 w 4"/>
                  <a:gd name="T17" fmla="*/ 3 h 5"/>
                  <a:gd name="T18" fmla="*/ 0 w 4"/>
                  <a:gd name="T19" fmla="*/ 0 h 5"/>
                  <a:gd name="T20" fmla="*/ 0 w 4"/>
                  <a:gd name="T21" fmla="*/ 0 h 5"/>
                  <a:gd name="T22" fmla="*/ 0 w 4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6" name="Freeform 3027">
                <a:extLst>
                  <a:ext uri="{FF2B5EF4-FFF2-40B4-BE49-F238E27FC236}">
                    <a16:creationId xmlns:a16="http://schemas.microsoft.com/office/drawing/2014/main" xmlns="" id="{CE3A7CD7-2FFE-4582-8AE4-9F8B6C5381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96153" y="8909625"/>
                <a:ext cx="24240" cy="16160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2 h 4"/>
                  <a:gd name="T4" fmla="*/ 0 w 6"/>
                  <a:gd name="T5" fmla="*/ 2 h 4"/>
                  <a:gd name="T6" fmla="*/ 2 w 6"/>
                  <a:gd name="T7" fmla="*/ 4 h 4"/>
                  <a:gd name="T8" fmla="*/ 4 w 6"/>
                  <a:gd name="T9" fmla="*/ 4 h 4"/>
                  <a:gd name="T10" fmla="*/ 6 w 6"/>
                  <a:gd name="T11" fmla="*/ 4 h 4"/>
                  <a:gd name="T12" fmla="*/ 6 w 6"/>
                  <a:gd name="T13" fmla="*/ 4 h 4"/>
                  <a:gd name="T14" fmla="*/ 6 w 6"/>
                  <a:gd name="T15" fmla="*/ 2 h 4"/>
                  <a:gd name="T16" fmla="*/ 6 w 6"/>
                  <a:gd name="T17" fmla="*/ 2 h 4"/>
                  <a:gd name="T18" fmla="*/ 2 w 6"/>
                  <a:gd name="T19" fmla="*/ 0 h 4"/>
                  <a:gd name="T20" fmla="*/ 0 w 6"/>
                  <a:gd name="T21" fmla="*/ 0 h 4"/>
                  <a:gd name="T22" fmla="*/ 0 w 6"/>
                  <a:gd name="T2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7" name="Freeform 3028">
                <a:extLst>
                  <a:ext uri="{FF2B5EF4-FFF2-40B4-BE49-F238E27FC236}">
                    <a16:creationId xmlns:a16="http://schemas.microsoft.com/office/drawing/2014/main" xmlns="" id="{D9721E25-3D84-43DA-A5DD-36AC4378F2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96153" y="8909625"/>
                <a:ext cx="16160" cy="16160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2 h 4"/>
                  <a:gd name="T4" fmla="*/ 0 w 4"/>
                  <a:gd name="T5" fmla="*/ 2 h 4"/>
                  <a:gd name="T6" fmla="*/ 2 w 4"/>
                  <a:gd name="T7" fmla="*/ 2 h 4"/>
                  <a:gd name="T8" fmla="*/ 4 w 4"/>
                  <a:gd name="T9" fmla="*/ 4 h 4"/>
                  <a:gd name="T10" fmla="*/ 4 w 4"/>
                  <a:gd name="T11" fmla="*/ 4 h 4"/>
                  <a:gd name="T12" fmla="*/ 4 w 4"/>
                  <a:gd name="T13" fmla="*/ 4 h 4"/>
                  <a:gd name="T14" fmla="*/ 4 w 4"/>
                  <a:gd name="T15" fmla="*/ 2 h 4"/>
                  <a:gd name="T16" fmla="*/ 4 w 4"/>
                  <a:gd name="T17" fmla="*/ 2 h 4"/>
                  <a:gd name="T18" fmla="*/ 2 w 4"/>
                  <a:gd name="T19" fmla="*/ 0 h 4"/>
                  <a:gd name="T20" fmla="*/ 0 w 4"/>
                  <a:gd name="T21" fmla="*/ 0 h 4"/>
                  <a:gd name="T22" fmla="*/ 0 w 4"/>
                  <a:gd name="T2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8" name="Freeform 3029">
                <a:extLst>
                  <a:ext uri="{FF2B5EF4-FFF2-40B4-BE49-F238E27FC236}">
                    <a16:creationId xmlns:a16="http://schemas.microsoft.com/office/drawing/2014/main" xmlns="" id="{EAAE1C46-FA3A-4A9A-8958-9FE14F4169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77996" y="8772267"/>
                <a:ext cx="8080" cy="28281"/>
              </a:xfrm>
              <a:custGeom>
                <a:avLst/>
                <a:gdLst>
                  <a:gd name="T0" fmla="*/ 0 w 1"/>
                  <a:gd name="T1" fmla="*/ 1 h 3"/>
                  <a:gd name="T2" fmla="*/ 0 w 1"/>
                  <a:gd name="T3" fmla="*/ 2 h 3"/>
                  <a:gd name="T4" fmla="*/ 1 w 1"/>
                  <a:gd name="T5" fmla="*/ 2 h 3"/>
                  <a:gd name="T6" fmla="*/ 1 w 1"/>
                  <a:gd name="T7" fmla="*/ 1 h 3"/>
                  <a:gd name="T8" fmla="*/ 0 w 1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1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1" y="2"/>
                      <a:pt x="1" y="3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9" name="Freeform 3030">
                <a:extLst>
                  <a:ext uri="{FF2B5EF4-FFF2-40B4-BE49-F238E27FC236}">
                    <a16:creationId xmlns:a16="http://schemas.microsoft.com/office/drawing/2014/main" xmlns="" id="{1C06B1C2-0165-4E86-A877-50D2D23E5B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77996" y="8780347"/>
                <a:ext cx="8080" cy="12121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2 w 2"/>
                  <a:gd name="T5" fmla="*/ 3 h 3"/>
                  <a:gd name="T6" fmla="*/ 2 w 2"/>
                  <a:gd name="T7" fmla="*/ 0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2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0" name="Freeform 3031">
                <a:extLst>
                  <a:ext uri="{FF2B5EF4-FFF2-40B4-BE49-F238E27FC236}">
                    <a16:creationId xmlns:a16="http://schemas.microsoft.com/office/drawing/2014/main" xmlns="" id="{36314FD3-ECA3-4FD9-84B2-A4186EEF03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18396" y="8800545"/>
                <a:ext cx="8080" cy="16160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1" name="Freeform 3032">
                <a:extLst>
                  <a:ext uri="{FF2B5EF4-FFF2-40B4-BE49-F238E27FC236}">
                    <a16:creationId xmlns:a16="http://schemas.microsoft.com/office/drawing/2014/main" xmlns="" id="{20B938A7-7B65-4584-8988-B8E6FA9C99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18396" y="8808625"/>
                <a:ext cx="8080" cy="8080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2" name="Freeform 3033">
                <a:extLst>
                  <a:ext uri="{FF2B5EF4-FFF2-40B4-BE49-F238E27FC236}">
                    <a16:creationId xmlns:a16="http://schemas.microsoft.com/office/drawing/2014/main" xmlns="" id="{0C5C4301-BA57-4640-B875-EFCD27260D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03236" y="8582388"/>
                <a:ext cx="569634" cy="327237"/>
              </a:xfrm>
              <a:custGeom>
                <a:avLst/>
                <a:gdLst>
                  <a:gd name="T0" fmla="*/ 35 w 141"/>
                  <a:gd name="T1" fmla="*/ 81 h 81"/>
                  <a:gd name="T2" fmla="*/ 33 w 141"/>
                  <a:gd name="T3" fmla="*/ 81 h 81"/>
                  <a:gd name="T4" fmla="*/ 0 w 141"/>
                  <a:gd name="T5" fmla="*/ 60 h 81"/>
                  <a:gd name="T6" fmla="*/ 0 w 141"/>
                  <a:gd name="T7" fmla="*/ 60 h 81"/>
                  <a:gd name="T8" fmla="*/ 0 w 141"/>
                  <a:gd name="T9" fmla="*/ 58 h 81"/>
                  <a:gd name="T10" fmla="*/ 104 w 141"/>
                  <a:gd name="T11" fmla="*/ 0 h 81"/>
                  <a:gd name="T12" fmla="*/ 104 w 141"/>
                  <a:gd name="T13" fmla="*/ 0 h 81"/>
                  <a:gd name="T14" fmla="*/ 106 w 141"/>
                  <a:gd name="T15" fmla="*/ 0 h 81"/>
                  <a:gd name="T16" fmla="*/ 139 w 141"/>
                  <a:gd name="T17" fmla="*/ 20 h 81"/>
                  <a:gd name="T18" fmla="*/ 141 w 141"/>
                  <a:gd name="T19" fmla="*/ 20 h 81"/>
                  <a:gd name="T20" fmla="*/ 141 w 141"/>
                  <a:gd name="T21" fmla="*/ 20 h 81"/>
                  <a:gd name="T22" fmla="*/ 139 w 141"/>
                  <a:gd name="T23" fmla="*/ 22 h 81"/>
                  <a:gd name="T24" fmla="*/ 37 w 141"/>
                  <a:gd name="T25" fmla="*/ 81 h 81"/>
                  <a:gd name="T26" fmla="*/ 35 w 141"/>
                  <a:gd name="T27" fmla="*/ 81 h 81"/>
                  <a:gd name="T28" fmla="*/ 35 w 141"/>
                  <a:gd name="T2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1" h="81">
                    <a:moveTo>
                      <a:pt x="35" y="81"/>
                    </a:moveTo>
                    <a:lnTo>
                      <a:pt x="33" y="81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0" y="58"/>
                    </a:lnTo>
                    <a:lnTo>
                      <a:pt x="104" y="0"/>
                    </a:lnTo>
                    <a:lnTo>
                      <a:pt x="104" y="0"/>
                    </a:lnTo>
                    <a:lnTo>
                      <a:pt x="106" y="0"/>
                    </a:lnTo>
                    <a:lnTo>
                      <a:pt x="139" y="20"/>
                    </a:lnTo>
                    <a:lnTo>
                      <a:pt x="141" y="20"/>
                    </a:lnTo>
                    <a:lnTo>
                      <a:pt x="141" y="20"/>
                    </a:lnTo>
                    <a:lnTo>
                      <a:pt x="139" y="22"/>
                    </a:lnTo>
                    <a:lnTo>
                      <a:pt x="37" y="81"/>
                    </a:lnTo>
                    <a:lnTo>
                      <a:pt x="35" y="81"/>
                    </a:lnTo>
                    <a:lnTo>
                      <a:pt x="35" y="81"/>
                    </a:lnTo>
                    <a:close/>
                  </a:path>
                </a:pathLst>
              </a:custGeom>
              <a:solidFill>
                <a:srgbClr val="828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3" name="Freeform 3034">
                <a:extLst>
                  <a:ext uri="{FF2B5EF4-FFF2-40B4-BE49-F238E27FC236}">
                    <a16:creationId xmlns:a16="http://schemas.microsoft.com/office/drawing/2014/main" xmlns="" id="{49027963-9353-4ABA-8AD4-BEA63324A1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03236" y="8582388"/>
                <a:ext cx="561554" cy="327237"/>
              </a:xfrm>
              <a:custGeom>
                <a:avLst/>
                <a:gdLst>
                  <a:gd name="T0" fmla="*/ 139 w 139"/>
                  <a:gd name="T1" fmla="*/ 20 h 81"/>
                  <a:gd name="T2" fmla="*/ 139 w 139"/>
                  <a:gd name="T3" fmla="*/ 20 h 81"/>
                  <a:gd name="T4" fmla="*/ 139 w 139"/>
                  <a:gd name="T5" fmla="*/ 20 h 81"/>
                  <a:gd name="T6" fmla="*/ 35 w 139"/>
                  <a:gd name="T7" fmla="*/ 81 h 81"/>
                  <a:gd name="T8" fmla="*/ 35 w 139"/>
                  <a:gd name="T9" fmla="*/ 81 h 81"/>
                  <a:gd name="T10" fmla="*/ 33 w 139"/>
                  <a:gd name="T11" fmla="*/ 81 h 81"/>
                  <a:gd name="T12" fmla="*/ 0 w 139"/>
                  <a:gd name="T13" fmla="*/ 60 h 81"/>
                  <a:gd name="T14" fmla="*/ 0 w 139"/>
                  <a:gd name="T15" fmla="*/ 60 h 81"/>
                  <a:gd name="T16" fmla="*/ 0 w 139"/>
                  <a:gd name="T17" fmla="*/ 60 h 81"/>
                  <a:gd name="T18" fmla="*/ 104 w 139"/>
                  <a:gd name="T19" fmla="*/ 0 h 81"/>
                  <a:gd name="T20" fmla="*/ 106 w 139"/>
                  <a:gd name="T21" fmla="*/ 0 h 81"/>
                  <a:gd name="T22" fmla="*/ 137 w 139"/>
                  <a:gd name="T23" fmla="*/ 18 h 81"/>
                  <a:gd name="T24" fmla="*/ 139 w 139"/>
                  <a:gd name="T25" fmla="*/ 20 h 81"/>
                  <a:gd name="T26" fmla="*/ 139 w 139"/>
                  <a:gd name="T27" fmla="*/ 2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9" h="81">
                    <a:moveTo>
                      <a:pt x="139" y="20"/>
                    </a:moveTo>
                    <a:lnTo>
                      <a:pt x="139" y="20"/>
                    </a:lnTo>
                    <a:lnTo>
                      <a:pt x="139" y="20"/>
                    </a:lnTo>
                    <a:lnTo>
                      <a:pt x="35" y="81"/>
                    </a:lnTo>
                    <a:lnTo>
                      <a:pt x="35" y="81"/>
                    </a:lnTo>
                    <a:lnTo>
                      <a:pt x="33" y="81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104" y="0"/>
                    </a:lnTo>
                    <a:lnTo>
                      <a:pt x="106" y="0"/>
                    </a:lnTo>
                    <a:lnTo>
                      <a:pt x="137" y="18"/>
                    </a:lnTo>
                    <a:lnTo>
                      <a:pt x="139" y="20"/>
                    </a:lnTo>
                    <a:lnTo>
                      <a:pt x="139" y="20"/>
                    </a:ln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4" name="Freeform 3035">
                <a:extLst>
                  <a:ext uri="{FF2B5EF4-FFF2-40B4-BE49-F238E27FC236}">
                    <a16:creationId xmlns:a16="http://schemas.microsoft.com/office/drawing/2014/main" xmlns="" id="{B377E8BF-65AB-4BC7-B50A-CDB88EE833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03236" y="8590468"/>
                <a:ext cx="561554" cy="319157"/>
              </a:xfrm>
              <a:custGeom>
                <a:avLst/>
                <a:gdLst>
                  <a:gd name="T0" fmla="*/ 139 w 139"/>
                  <a:gd name="T1" fmla="*/ 18 h 79"/>
                  <a:gd name="T2" fmla="*/ 139 w 139"/>
                  <a:gd name="T3" fmla="*/ 18 h 79"/>
                  <a:gd name="T4" fmla="*/ 139 w 139"/>
                  <a:gd name="T5" fmla="*/ 18 h 79"/>
                  <a:gd name="T6" fmla="*/ 137 w 139"/>
                  <a:gd name="T7" fmla="*/ 18 h 79"/>
                  <a:gd name="T8" fmla="*/ 106 w 139"/>
                  <a:gd name="T9" fmla="*/ 0 h 79"/>
                  <a:gd name="T10" fmla="*/ 104 w 139"/>
                  <a:gd name="T11" fmla="*/ 0 h 79"/>
                  <a:gd name="T12" fmla="*/ 0 w 139"/>
                  <a:gd name="T13" fmla="*/ 58 h 79"/>
                  <a:gd name="T14" fmla="*/ 0 w 139"/>
                  <a:gd name="T15" fmla="*/ 58 h 79"/>
                  <a:gd name="T16" fmla="*/ 0 w 139"/>
                  <a:gd name="T17" fmla="*/ 58 h 79"/>
                  <a:gd name="T18" fmla="*/ 0 w 139"/>
                  <a:gd name="T19" fmla="*/ 58 h 79"/>
                  <a:gd name="T20" fmla="*/ 2 w 139"/>
                  <a:gd name="T21" fmla="*/ 60 h 79"/>
                  <a:gd name="T22" fmla="*/ 33 w 139"/>
                  <a:gd name="T23" fmla="*/ 79 h 79"/>
                  <a:gd name="T24" fmla="*/ 35 w 139"/>
                  <a:gd name="T25" fmla="*/ 79 h 79"/>
                  <a:gd name="T26" fmla="*/ 35 w 139"/>
                  <a:gd name="T27" fmla="*/ 79 h 79"/>
                  <a:gd name="T28" fmla="*/ 35 w 139"/>
                  <a:gd name="T29" fmla="*/ 79 h 79"/>
                  <a:gd name="T30" fmla="*/ 37 w 139"/>
                  <a:gd name="T31" fmla="*/ 77 h 79"/>
                  <a:gd name="T32" fmla="*/ 139 w 139"/>
                  <a:gd name="T33" fmla="*/ 18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9" h="79">
                    <a:moveTo>
                      <a:pt x="139" y="18"/>
                    </a:moveTo>
                    <a:lnTo>
                      <a:pt x="139" y="18"/>
                    </a:lnTo>
                    <a:lnTo>
                      <a:pt x="139" y="18"/>
                    </a:lnTo>
                    <a:lnTo>
                      <a:pt x="137" y="18"/>
                    </a:lnTo>
                    <a:lnTo>
                      <a:pt x="106" y="0"/>
                    </a:lnTo>
                    <a:lnTo>
                      <a:pt x="104" y="0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2" y="60"/>
                    </a:lnTo>
                    <a:lnTo>
                      <a:pt x="33" y="79"/>
                    </a:lnTo>
                    <a:lnTo>
                      <a:pt x="35" y="79"/>
                    </a:lnTo>
                    <a:lnTo>
                      <a:pt x="35" y="79"/>
                    </a:lnTo>
                    <a:lnTo>
                      <a:pt x="35" y="79"/>
                    </a:lnTo>
                    <a:lnTo>
                      <a:pt x="37" y="77"/>
                    </a:lnTo>
                    <a:lnTo>
                      <a:pt x="139" y="18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5" name="Freeform 3036">
                <a:extLst>
                  <a:ext uri="{FF2B5EF4-FFF2-40B4-BE49-F238E27FC236}">
                    <a16:creationId xmlns:a16="http://schemas.microsoft.com/office/drawing/2014/main" xmlns="" id="{CF9B4099-DBFD-4884-A8BB-11924A414A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72868" y="8683388"/>
                <a:ext cx="16160" cy="0"/>
              </a:xfrm>
              <a:custGeom>
                <a:avLst/>
                <a:gdLst>
                  <a:gd name="T0" fmla="*/ 2 w 2"/>
                  <a:gd name="T1" fmla="*/ 2 w 2"/>
                  <a:gd name="T2" fmla="*/ 1 w 2"/>
                  <a:gd name="T3" fmla="*/ 1 w 2"/>
                  <a:gd name="T4" fmla="*/ 1 w 2"/>
                  <a:gd name="T5" fmla="*/ 1 w 2"/>
                  <a:gd name="T6" fmla="*/ 1 w 2"/>
                  <a:gd name="T7" fmla="*/ 1 w 2"/>
                  <a:gd name="T8" fmla="*/ 1 w 2"/>
                  <a:gd name="T9" fmla="*/ 1 w 2"/>
                  <a:gd name="T10" fmla="*/ 1 w 2"/>
                  <a:gd name="T11" fmla="*/ 1 w 2"/>
                  <a:gd name="T12" fmla="*/ 1 w 2"/>
                  <a:gd name="T13" fmla="*/ 1 w 2"/>
                  <a:gd name="T14" fmla="*/ 1 w 2"/>
                  <a:gd name="T15" fmla="*/ 1 w 2"/>
                  <a:gd name="T16" fmla="*/ 0 w 2"/>
                  <a:gd name="T17" fmla="*/ 0 w 2"/>
                  <a:gd name="T18" fmla="*/ 0 w 2"/>
                  <a:gd name="T19" fmla="*/ 0 w 2"/>
                  <a:gd name="T20" fmla="*/ 0 w 2"/>
                  <a:gd name="T21" fmla="*/ 0 w 2"/>
                  <a:gd name="T22" fmla="*/ 0 w 2"/>
                  <a:gd name="T23" fmla="*/ 0 w 2"/>
                  <a:gd name="T24" fmla="*/ 0 w 2"/>
                  <a:gd name="T25" fmla="*/ 0 w 2"/>
                  <a:gd name="T26" fmla="*/ 0 w 2"/>
                  <a:gd name="T27" fmla="*/ 0 w 2"/>
                  <a:gd name="T28" fmla="*/ 0 w 2"/>
                  <a:gd name="T29" fmla="*/ 0 w 2"/>
                  <a:gd name="T30" fmla="*/ 0 w 2"/>
                  <a:gd name="T31" fmla="*/ 0 w 2"/>
                  <a:gd name="T32" fmla="*/ 0 w 2"/>
                  <a:gd name="T3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  <a:cxn ang="0">
                    <a:pos x="T20" y="0"/>
                  </a:cxn>
                  <a:cxn ang="0">
                    <a:pos x="T21" y="0"/>
                  </a:cxn>
                  <a:cxn ang="0">
                    <a:pos x="T22" y="0"/>
                  </a:cxn>
                  <a:cxn ang="0">
                    <a:pos x="T23" y="0"/>
                  </a:cxn>
                  <a:cxn ang="0">
                    <a:pos x="T24" y="0"/>
                  </a:cxn>
                  <a:cxn ang="0">
                    <a:pos x="T25" y="0"/>
                  </a:cxn>
                  <a:cxn ang="0">
                    <a:pos x="T26" y="0"/>
                  </a:cxn>
                  <a:cxn ang="0">
                    <a:pos x="T27" y="0"/>
                  </a:cxn>
                  <a:cxn ang="0">
                    <a:pos x="T28" y="0"/>
                  </a:cxn>
                  <a:cxn ang="0">
                    <a:pos x="T29" y="0"/>
                  </a:cxn>
                  <a:cxn ang="0">
                    <a:pos x="T30" y="0"/>
                  </a:cxn>
                  <a:cxn ang="0">
                    <a:pos x="T31" y="0"/>
                  </a:cxn>
                  <a:cxn ang="0">
                    <a:pos x="T32" y="0"/>
                  </a:cxn>
                  <a:cxn ang="0">
                    <a:pos x="T3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6" name="Freeform 3037">
                <a:extLst>
                  <a:ext uri="{FF2B5EF4-FFF2-40B4-BE49-F238E27FC236}">
                    <a16:creationId xmlns:a16="http://schemas.microsoft.com/office/drawing/2014/main" xmlns="" id="{88A08BE3-BBA9-41F5-8788-63D94091EC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72868" y="86833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C9C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7" name="Freeform 3038">
                <a:extLst>
                  <a:ext uri="{FF2B5EF4-FFF2-40B4-BE49-F238E27FC236}">
                    <a16:creationId xmlns:a16="http://schemas.microsoft.com/office/drawing/2014/main" xmlns="" id="{225B459B-5013-44FF-9F46-DFBE7EE20B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72868" y="8671267"/>
                <a:ext cx="16160" cy="12121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1 h 1"/>
                  <a:gd name="T4" fmla="*/ 1 w 2"/>
                  <a:gd name="T5" fmla="*/ 1 h 1"/>
                  <a:gd name="T6" fmla="*/ 0 w 2"/>
                  <a:gd name="T7" fmla="*/ 1 h 1"/>
                  <a:gd name="T8" fmla="*/ 0 w 2"/>
                  <a:gd name="T9" fmla="*/ 1 h 1"/>
                  <a:gd name="T10" fmla="*/ 0 w 2"/>
                  <a:gd name="T11" fmla="*/ 0 h 1"/>
                  <a:gd name="T12" fmla="*/ 0 w 2"/>
                  <a:gd name="T13" fmla="*/ 0 h 1"/>
                  <a:gd name="T14" fmla="*/ 0 w 2"/>
                  <a:gd name="T15" fmla="*/ 0 h 1"/>
                  <a:gd name="T16" fmla="*/ 1 w 2"/>
                  <a:gd name="T17" fmla="*/ 0 h 1"/>
                  <a:gd name="T18" fmla="*/ 1 w 2"/>
                  <a:gd name="T19" fmla="*/ 0 h 1"/>
                  <a:gd name="T20" fmla="*/ 2 w 2"/>
                  <a:gd name="T2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D4D4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8" name="Freeform 3039">
                <a:extLst>
                  <a:ext uri="{FF2B5EF4-FFF2-40B4-BE49-F238E27FC236}">
                    <a16:creationId xmlns:a16="http://schemas.microsoft.com/office/drawing/2014/main" xmlns="" id="{D81DE8CA-CF1E-4640-B72D-817A7EB93B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32468" y="8691468"/>
                <a:ext cx="40400" cy="16160"/>
              </a:xfrm>
              <a:custGeom>
                <a:avLst/>
                <a:gdLst>
                  <a:gd name="T0" fmla="*/ 10 w 10"/>
                  <a:gd name="T1" fmla="*/ 0 h 4"/>
                  <a:gd name="T2" fmla="*/ 10 w 10"/>
                  <a:gd name="T3" fmla="*/ 0 h 4"/>
                  <a:gd name="T4" fmla="*/ 10 w 10"/>
                  <a:gd name="T5" fmla="*/ 0 h 4"/>
                  <a:gd name="T6" fmla="*/ 10 w 10"/>
                  <a:gd name="T7" fmla="*/ 0 h 4"/>
                  <a:gd name="T8" fmla="*/ 10 w 10"/>
                  <a:gd name="T9" fmla="*/ 0 h 4"/>
                  <a:gd name="T10" fmla="*/ 8 w 10"/>
                  <a:gd name="T11" fmla="*/ 0 h 4"/>
                  <a:gd name="T12" fmla="*/ 2 w 10"/>
                  <a:gd name="T13" fmla="*/ 4 h 4"/>
                  <a:gd name="T14" fmla="*/ 2 w 10"/>
                  <a:gd name="T15" fmla="*/ 4 h 4"/>
                  <a:gd name="T16" fmla="*/ 2 w 10"/>
                  <a:gd name="T17" fmla="*/ 4 h 4"/>
                  <a:gd name="T18" fmla="*/ 0 w 10"/>
                  <a:gd name="T19" fmla="*/ 4 h 4"/>
                  <a:gd name="T20" fmla="*/ 0 w 10"/>
                  <a:gd name="T21" fmla="*/ 4 h 4"/>
                  <a:gd name="T22" fmla="*/ 0 w 10"/>
                  <a:gd name="T23" fmla="*/ 4 h 4"/>
                  <a:gd name="T24" fmla="*/ 2 w 10"/>
                  <a:gd name="T25" fmla="*/ 2 h 4"/>
                  <a:gd name="T26" fmla="*/ 2 w 10"/>
                  <a:gd name="T27" fmla="*/ 2 h 4"/>
                  <a:gd name="T28" fmla="*/ 8 w 10"/>
                  <a:gd name="T29" fmla="*/ 0 h 4"/>
                  <a:gd name="T30" fmla="*/ 8 w 10"/>
                  <a:gd name="T31" fmla="*/ 0 h 4"/>
                  <a:gd name="T32" fmla="*/ 8 w 10"/>
                  <a:gd name="T33" fmla="*/ 0 h 4"/>
                  <a:gd name="T34" fmla="*/ 10 w 10"/>
                  <a:gd name="T3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4">
                    <a:moveTo>
                      <a:pt x="10" y="0"/>
                    </a:move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9" name="Freeform 3040">
                <a:extLst>
                  <a:ext uri="{FF2B5EF4-FFF2-40B4-BE49-F238E27FC236}">
                    <a16:creationId xmlns:a16="http://schemas.microsoft.com/office/drawing/2014/main" xmlns="" id="{52CE637B-ABF7-4362-B2D1-37791B228D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32468" y="8699548"/>
                <a:ext cx="8080" cy="8080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2 h 2"/>
                  <a:gd name="T6" fmla="*/ 0 w 2"/>
                  <a:gd name="T7" fmla="*/ 2 h 2"/>
                  <a:gd name="T8" fmla="*/ 0 w 2"/>
                  <a:gd name="T9" fmla="*/ 2 h 2"/>
                  <a:gd name="T10" fmla="*/ 0 w 2"/>
                  <a:gd name="T11" fmla="*/ 2 h 2"/>
                  <a:gd name="T12" fmla="*/ 0 w 2"/>
                  <a:gd name="T13" fmla="*/ 0 h 2"/>
                  <a:gd name="T14" fmla="*/ 0 w 2"/>
                  <a:gd name="T15" fmla="*/ 0 h 2"/>
                  <a:gd name="T16" fmla="*/ 2 w 2"/>
                  <a:gd name="T17" fmla="*/ 0 h 2"/>
                  <a:gd name="T18" fmla="*/ 2 w 2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9C9C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0" name="Freeform 3041">
                <a:extLst>
                  <a:ext uri="{FF2B5EF4-FFF2-40B4-BE49-F238E27FC236}">
                    <a16:creationId xmlns:a16="http://schemas.microsoft.com/office/drawing/2014/main" xmlns="" id="{F3350D57-C86E-4904-8AA8-440D260C12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32468" y="8683388"/>
                <a:ext cx="40400" cy="24240"/>
              </a:xfrm>
              <a:custGeom>
                <a:avLst/>
                <a:gdLst>
                  <a:gd name="T0" fmla="*/ 10 w 10"/>
                  <a:gd name="T1" fmla="*/ 2 h 6"/>
                  <a:gd name="T2" fmla="*/ 10 w 10"/>
                  <a:gd name="T3" fmla="*/ 2 h 6"/>
                  <a:gd name="T4" fmla="*/ 8 w 10"/>
                  <a:gd name="T5" fmla="*/ 2 h 6"/>
                  <a:gd name="T6" fmla="*/ 2 w 10"/>
                  <a:gd name="T7" fmla="*/ 6 h 6"/>
                  <a:gd name="T8" fmla="*/ 2 w 10"/>
                  <a:gd name="T9" fmla="*/ 6 h 6"/>
                  <a:gd name="T10" fmla="*/ 2 w 10"/>
                  <a:gd name="T11" fmla="*/ 6 h 6"/>
                  <a:gd name="T12" fmla="*/ 0 w 10"/>
                  <a:gd name="T13" fmla="*/ 6 h 6"/>
                  <a:gd name="T14" fmla="*/ 0 w 10"/>
                  <a:gd name="T15" fmla="*/ 4 h 6"/>
                  <a:gd name="T16" fmla="*/ 0 w 10"/>
                  <a:gd name="T17" fmla="*/ 4 h 6"/>
                  <a:gd name="T18" fmla="*/ 2 w 10"/>
                  <a:gd name="T19" fmla="*/ 4 h 6"/>
                  <a:gd name="T20" fmla="*/ 8 w 10"/>
                  <a:gd name="T21" fmla="*/ 0 h 6"/>
                  <a:gd name="T22" fmla="*/ 8 w 10"/>
                  <a:gd name="T23" fmla="*/ 0 h 6"/>
                  <a:gd name="T24" fmla="*/ 10 w 10"/>
                  <a:gd name="T25" fmla="*/ 2 h 6"/>
                  <a:gd name="T26" fmla="*/ 10 w 10"/>
                  <a:gd name="T2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" h="6">
                    <a:moveTo>
                      <a:pt x="10" y="2"/>
                    </a:moveTo>
                    <a:lnTo>
                      <a:pt x="10" y="2"/>
                    </a:lnTo>
                    <a:lnTo>
                      <a:pt x="8" y="2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0" y="2"/>
                    </a:lnTo>
                    <a:lnTo>
                      <a:pt x="10" y="2"/>
                    </a:lnTo>
                    <a:close/>
                  </a:path>
                </a:pathLst>
              </a:custGeom>
              <a:solidFill>
                <a:srgbClr val="D4D4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1" name="Freeform 3042">
                <a:extLst>
                  <a:ext uri="{FF2B5EF4-FFF2-40B4-BE49-F238E27FC236}">
                    <a16:creationId xmlns:a16="http://schemas.microsoft.com/office/drawing/2014/main" xmlns="" id="{563FE3B0-C2AA-4E43-9CDC-CD326F24BC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80994" y="8889424"/>
                <a:ext cx="32320" cy="20201"/>
              </a:xfrm>
              <a:custGeom>
                <a:avLst/>
                <a:gdLst>
                  <a:gd name="T0" fmla="*/ 8 w 8"/>
                  <a:gd name="T1" fmla="*/ 0 h 5"/>
                  <a:gd name="T2" fmla="*/ 8 w 8"/>
                  <a:gd name="T3" fmla="*/ 0 h 5"/>
                  <a:gd name="T4" fmla="*/ 8 w 8"/>
                  <a:gd name="T5" fmla="*/ 0 h 5"/>
                  <a:gd name="T6" fmla="*/ 8 w 8"/>
                  <a:gd name="T7" fmla="*/ 0 h 5"/>
                  <a:gd name="T8" fmla="*/ 8 w 8"/>
                  <a:gd name="T9" fmla="*/ 0 h 5"/>
                  <a:gd name="T10" fmla="*/ 8 w 8"/>
                  <a:gd name="T11" fmla="*/ 0 h 5"/>
                  <a:gd name="T12" fmla="*/ 2 w 8"/>
                  <a:gd name="T13" fmla="*/ 5 h 5"/>
                  <a:gd name="T14" fmla="*/ 0 w 8"/>
                  <a:gd name="T15" fmla="*/ 5 h 5"/>
                  <a:gd name="T16" fmla="*/ 0 w 8"/>
                  <a:gd name="T17" fmla="*/ 5 h 5"/>
                  <a:gd name="T18" fmla="*/ 0 w 8"/>
                  <a:gd name="T19" fmla="*/ 5 h 5"/>
                  <a:gd name="T20" fmla="*/ 0 w 8"/>
                  <a:gd name="T21" fmla="*/ 5 h 5"/>
                  <a:gd name="T22" fmla="*/ 0 w 8"/>
                  <a:gd name="T23" fmla="*/ 5 h 5"/>
                  <a:gd name="T24" fmla="*/ 0 w 8"/>
                  <a:gd name="T25" fmla="*/ 5 h 5"/>
                  <a:gd name="T26" fmla="*/ 0 w 8"/>
                  <a:gd name="T27" fmla="*/ 5 h 5"/>
                  <a:gd name="T28" fmla="*/ 6 w 8"/>
                  <a:gd name="T29" fmla="*/ 0 h 5"/>
                  <a:gd name="T30" fmla="*/ 6 w 8"/>
                  <a:gd name="T31" fmla="*/ 0 h 5"/>
                  <a:gd name="T32" fmla="*/ 6 w 8"/>
                  <a:gd name="T33" fmla="*/ 0 h 5"/>
                  <a:gd name="T34" fmla="*/ 8 w 8"/>
                  <a:gd name="T3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" h="5">
                    <a:moveTo>
                      <a:pt x="8" y="0"/>
                    </a:move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2" name="Freeform 3043">
                <a:extLst>
                  <a:ext uri="{FF2B5EF4-FFF2-40B4-BE49-F238E27FC236}">
                    <a16:creationId xmlns:a16="http://schemas.microsoft.com/office/drawing/2014/main" xmlns="" id="{6CAB7A26-A8F0-4616-B283-444A1D69BA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80994" y="89096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C9C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3" name="Freeform 3044">
                <a:extLst>
                  <a:ext uri="{FF2B5EF4-FFF2-40B4-BE49-F238E27FC236}">
                    <a16:creationId xmlns:a16="http://schemas.microsoft.com/office/drawing/2014/main" xmlns="" id="{374A37F5-19D7-48DC-9608-1C26EC542B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80994" y="8889424"/>
                <a:ext cx="32320" cy="20201"/>
              </a:xfrm>
              <a:custGeom>
                <a:avLst/>
                <a:gdLst>
                  <a:gd name="T0" fmla="*/ 8 w 8"/>
                  <a:gd name="T1" fmla="*/ 0 h 5"/>
                  <a:gd name="T2" fmla="*/ 8 w 8"/>
                  <a:gd name="T3" fmla="*/ 0 h 5"/>
                  <a:gd name="T4" fmla="*/ 8 w 8"/>
                  <a:gd name="T5" fmla="*/ 0 h 5"/>
                  <a:gd name="T6" fmla="*/ 2 w 8"/>
                  <a:gd name="T7" fmla="*/ 5 h 5"/>
                  <a:gd name="T8" fmla="*/ 0 w 8"/>
                  <a:gd name="T9" fmla="*/ 5 h 5"/>
                  <a:gd name="T10" fmla="*/ 0 w 8"/>
                  <a:gd name="T11" fmla="*/ 5 h 5"/>
                  <a:gd name="T12" fmla="*/ 0 w 8"/>
                  <a:gd name="T13" fmla="*/ 5 h 5"/>
                  <a:gd name="T14" fmla="*/ 0 w 8"/>
                  <a:gd name="T15" fmla="*/ 5 h 5"/>
                  <a:gd name="T16" fmla="*/ 0 w 8"/>
                  <a:gd name="T17" fmla="*/ 5 h 5"/>
                  <a:gd name="T18" fmla="*/ 0 w 8"/>
                  <a:gd name="T19" fmla="*/ 3 h 5"/>
                  <a:gd name="T20" fmla="*/ 6 w 8"/>
                  <a:gd name="T21" fmla="*/ 0 h 5"/>
                  <a:gd name="T22" fmla="*/ 8 w 8"/>
                  <a:gd name="T23" fmla="*/ 0 h 5"/>
                  <a:gd name="T24" fmla="*/ 8 w 8"/>
                  <a:gd name="T25" fmla="*/ 0 h 5"/>
                  <a:gd name="T26" fmla="*/ 8 w 8"/>
                  <a:gd name="T2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5">
                    <a:moveTo>
                      <a:pt x="8" y="0"/>
                    </a:moveTo>
                    <a:lnTo>
                      <a:pt x="8" y="0"/>
                    </a:lnTo>
                    <a:lnTo>
                      <a:pt x="8" y="0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D4D4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4" name="Freeform 3045">
                <a:extLst>
                  <a:ext uri="{FF2B5EF4-FFF2-40B4-BE49-F238E27FC236}">
                    <a16:creationId xmlns:a16="http://schemas.microsoft.com/office/drawing/2014/main" xmlns="" id="{54D98D0A-8E16-4009-94A2-35CAFD8A00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04233" y="8756107"/>
                <a:ext cx="48479" cy="36361"/>
              </a:xfrm>
              <a:custGeom>
                <a:avLst/>
                <a:gdLst>
                  <a:gd name="T0" fmla="*/ 12 w 12"/>
                  <a:gd name="T1" fmla="*/ 4 h 9"/>
                  <a:gd name="T2" fmla="*/ 12 w 12"/>
                  <a:gd name="T3" fmla="*/ 4 h 9"/>
                  <a:gd name="T4" fmla="*/ 12 w 12"/>
                  <a:gd name="T5" fmla="*/ 4 h 9"/>
                  <a:gd name="T6" fmla="*/ 6 w 12"/>
                  <a:gd name="T7" fmla="*/ 9 h 9"/>
                  <a:gd name="T8" fmla="*/ 6 w 12"/>
                  <a:gd name="T9" fmla="*/ 9 h 9"/>
                  <a:gd name="T10" fmla="*/ 6 w 12"/>
                  <a:gd name="T11" fmla="*/ 9 h 9"/>
                  <a:gd name="T12" fmla="*/ 0 w 12"/>
                  <a:gd name="T13" fmla="*/ 4 h 9"/>
                  <a:gd name="T14" fmla="*/ 0 w 12"/>
                  <a:gd name="T15" fmla="*/ 4 h 9"/>
                  <a:gd name="T16" fmla="*/ 0 w 12"/>
                  <a:gd name="T17" fmla="*/ 4 h 9"/>
                  <a:gd name="T18" fmla="*/ 0 w 12"/>
                  <a:gd name="T19" fmla="*/ 4 h 9"/>
                  <a:gd name="T20" fmla="*/ 0 w 12"/>
                  <a:gd name="T21" fmla="*/ 4 h 9"/>
                  <a:gd name="T22" fmla="*/ 0 w 12"/>
                  <a:gd name="T23" fmla="*/ 4 h 9"/>
                  <a:gd name="T24" fmla="*/ 0 w 12"/>
                  <a:gd name="T25" fmla="*/ 4 h 9"/>
                  <a:gd name="T26" fmla="*/ 2 w 12"/>
                  <a:gd name="T27" fmla="*/ 2 h 9"/>
                  <a:gd name="T28" fmla="*/ 4 w 12"/>
                  <a:gd name="T29" fmla="*/ 0 h 9"/>
                  <a:gd name="T30" fmla="*/ 6 w 12"/>
                  <a:gd name="T31" fmla="*/ 0 h 9"/>
                  <a:gd name="T32" fmla="*/ 12 w 12"/>
                  <a:gd name="T33" fmla="*/ 4 h 9"/>
                  <a:gd name="T34" fmla="*/ 12 w 12"/>
                  <a:gd name="T35" fmla="*/ 4 h 9"/>
                  <a:gd name="T36" fmla="*/ 12 w 12"/>
                  <a:gd name="T37" fmla="*/ 4 h 9"/>
                  <a:gd name="T38" fmla="*/ 12 w 12"/>
                  <a:gd name="T39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9">
                    <a:moveTo>
                      <a:pt x="12" y="4"/>
                    </a:moveTo>
                    <a:lnTo>
                      <a:pt x="12" y="4"/>
                    </a:lnTo>
                    <a:lnTo>
                      <a:pt x="12" y="4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2" y="4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5" name="Freeform 3046">
                <a:extLst>
                  <a:ext uri="{FF2B5EF4-FFF2-40B4-BE49-F238E27FC236}">
                    <a16:creationId xmlns:a16="http://schemas.microsoft.com/office/drawing/2014/main" xmlns="" id="{2A9DFE07-2D82-4096-8513-6D0A5A3FB6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04233" y="8764187"/>
                <a:ext cx="24240" cy="28281"/>
              </a:xfrm>
              <a:custGeom>
                <a:avLst/>
                <a:gdLst>
                  <a:gd name="T0" fmla="*/ 6 w 6"/>
                  <a:gd name="T1" fmla="*/ 4 h 7"/>
                  <a:gd name="T2" fmla="*/ 6 w 6"/>
                  <a:gd name="T3" fmla="*/ 7 h 7"/>
                  <a:gd name="T4" fmla="*/ 6 w 6"/>
                  <a:gd name="T5" fmla="*/ 7 h 7"/>
                  <a:gd name="T6" fmla="*/ 0 w 6"/>
                  <a:gd name="T7" fmla="*/ 2 h 7"/>
                  <a:gd name="T8" fmla="*/ 0 w 6"/>
                  <a:gd name="T9" fmla="*/ 2 h 7"/>
                  <a:gd name="T10" fmla="*/ 0 w 6"/>
                  <a:gd name="T11" fmla="*/ 2 h 7"/>
                  <a:gd name="T12" fmla="*/ 0 w 6"/>
                  <a:gd name="T13" fmla="*/ 2 h 7"/>
                  <a:gd name="T14" fmla="*/ 0 w 6"/>
                  <a:gd name="T15" fmla="*/ 2 h 7"/>
                  <a:gd name="T16" fmla="*/ 0 w 6"/>
                  <a:gd name="T17" fmla="*/ 2 h 7"/>
                  <a:gd name="T18" fmla="*/ 0 w 6"/>
                  <a:gd name="T19" fmla="*/ 0 h 7"/>
                  <a:gd name="T20" fmla="*/ 0 w 6"/>
                  <a:gd name="T21" fmla="*/ 0 h 7"/>
                  <a:gd name="T22" fmla="*/ 2 w 6"/>
                  <a:gd name="T23" fmla="*/ 0 h 7"/>
                  <a:gd name="T24" fmla="*/ 2 w 6"/>
                  <a:gd name="T25" fmla="*/ 0 h 7"/>
                  <a:gd name="T26" fmla="*/ 6 w 6"/>
                  <a:gd name="T2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7">
                    <a:moveTo>
                      <a:pt x="6" y="4"/>
                    </a:moveTo>
                    <a:lnTo>
                      <a:pt x="6" y="7"/>
                    </a:lnTo>
                    <a:lnTo>
                      <a:pt x="6" y="7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6" y="4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6" name="Freeform 3047">
                <a:extLst>
                  <a:ext uri="{FF2B5EF4-FFF2-40B4-BE49-F238E27FC236}">
                    <a16:creationId xmlns:a16="http://schemas.microsoft.com/office/drawing/2014/main" xmlns="" id="{A44075A7-2DD9-4249-B4EA-21454699AF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04233" y="8756107"/>
                <a:ext cx="48479" cy="24240"/>
              </a:xfrm>
              <a:custGeom>
                <a:avLst/>
                <a:gdLst>
                  <a:gd name="T0" fmla="*/ 12 w 12"/>
                  <a:gd name="T1" fmla="*/ 4 h 6"/>
                  <a:gd name="T2" fmla="*/ 12 w 12"/>
                  <a:gd name="T3" fmla="*/ 4 h 6"/>
                  <a:gd name="T4" fmla="*/ 12 w 12"/>
                  <a:gd name="T5" fmla="*/ 4 h 6"/>
                  <a:gd name="T6" fmla="*/ 6 w 12"/>
                  <a:gd name="T7" fmla="*/ 6 h 6"/>
                  <a:gd name="T8" fmla="*/ 6 w 12"/>
                  <a:gd name="T9" fmla="*/ 6 h 6"/>
                  <a:gd name="T10" fmla="*/ 6 w 12"/>
                  <a:gd name="T11" fmla="*/ 6 h 6"/>
                  <a:gd name="T12" fmla="*/ 0 w 12"/>
                  <a:gd name="T13" fmla="*/ 4 h 6"/>
                  <a:gd name="T14" fmla="*/ 0 w 12"/>
                  <a:gd name="T15" fmla="*/ 4 h 6"/>
                  <a:gd name="T16" fmla="*/ 0 w 12"/>
                  <a:gd name="T17" fmla="*/ 4 h 6"/>
                  <a:gd name="T18" fmla="*/ 0 w 12"/>
                  <a:gd name="T19" fmla="*/ 4 h 6"/>
                  <a:gd name="T20" fmla="*/ 0 w 12"/>
                  <a:gd name="T21" fmla="*/ 2 h 6"/>
                  <a:gd name="T22" fmla="*/ 0 w 12"/>
                  <a:gd name="T23" fmla="*/ 2 h 6"/>
                  <a:gd name="T24" fmla="*/ 4 w 12"/>
                  <a:gd name="T25" fmla="*/ 0 h 6"/>
                  <a:gd name="T26" fmla="*/ 6 w 12"/>
                  <a:gd name="T27" fmla="*/ 0 h 6"/>
                  <a:gd name="T28" fmla="*/ 12 w 12"/>
                  <a:gd name="T29" fmla="*/ 2 h 6"/>
                  <a:gd name="T30" fmla="*/ 12 w 12"/>
                  <a:gd name="T3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" h="6">
                    <a:moveTo>
                      <a:pt x="12" y="4"/>
                    </a:moveTo>
                    <a:lnTo>
                      <a:pt x="12" y="4"/>
                    </a:lnTo>
                    <a:lnTo>
                      <a:pt x="12" y="4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12" y="2"/>
                    </a:lnTo>
                    <a:lnTo>
                      <a:pt x="12" y="4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7" name="Freeform 3048">
                <a:extLst>
                  <a:ext uri="{FF2B5EF4-FFF2-40B4-BE49-F238E27FC236}">
                    <a16:creationId xmlns:a16="http://schemas.microsoft.com/office/drawing/2014/main" xmlns="" id="{3410BA1C-9E4F-444C-8DE5-FEC9FD86EC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28473" y="8647027"/>
                <a:ext cx="210077" cy="125240"/>
              </a:xfrm>
              <a:custGeom>
                <a:avLst/>
                <a:gdLst>
                  <a:gd name="T0" fmla="*/ 52 w 52"/>
                  <a:gd name="T1" fmla="*/ 4 h 31"/>
                  <a:gd name="T2" fmla="*/ 52 w 52"/>
                  <a:gd name="T3" fmla="*/ 4 h 31"/>
                  <a:gd name="T4" fmla="*/ 52 w 52"/>
                  <a:gd name="T5" fmla="*/ 4 h 31"/>
                  <a:gd name="T6" fmla="*/ 8 w 52"/>
                  <a:gd name="T7" fmla="*/ 31 h 31"/>
                  <a:gd name="T8" fmla="*/ 6 w 52"/>
                  <a:gd name="T9" fmla="*/ 31 h 31"/>
                  <a:gd name="T10" fmla="*/ 6 w 52"/>
                  <a:gd name="T11" fmla="*/ 31 h 31"/>
                  <a:gd name="T12" fmla="*/ 0 w 52"/>
                  <a:gd name="T13" fmla="*/ 27 h 31"/>
                  <a:gd name="T14" fmla="*/ 0 w 52"/>
                  <a:gd name="T15" fmla="*/ 27 h 31"/>
                  <a:gd name="T16" fmla="*/ 0 w 52"/>
                  <a:gd name="T17" fmla="*/ 27 h 31"/>
                  <a:gd name="T18" fmla="*/ 0 w 52"/>
                  <a:gd name="T19" fmla="*/ 27 h 31"/>
                  <a:gd name="T20" fmla="*/ 0 w 52"/>
                  <a:gd name="T21" fmla="*/ 27 h 31"/>
                  <a:gd name="T22" fmla="*/ 0 w 52"/>
                  <a:gd name="T23" fmla="*/ 27 h 31"/>
                  <a:gd name="T24" fmla="*/ 0 w 52"/>
                  <a:gd name="T25" fmla="*/ 27 h 31"/>
                  <a:gd name="T26" fmla="*/ 2 w 52"/>
                  <a:gd name="T27" fmla="*/ 25 h 31"/>
                  <a:gd name="T28" fmla="*/ 46 w 52"/>
                  <a:gd name="T29" fmla="*/ 0 h 31"/>
                  <a:gd name="T30" fmla="*/ 46 w 52"/>
                  <a:gd name="T31" fmla="*/ 0 h 31"/>
                  <a:gd name="T32" fmla="*/ 52 w 52"/>
                  <a:gd name="T33" fmla="*/ 4 h 31"/>
                  <a:gd name="T34" fmla="*/ 52 w 52"/>
                  <a:gd name="T35" fmla="*/ 4 h 31"/>
                  <a:gd name="T36" fmla="*/ 52 w 52"/>
                  <a:gd name="T37" fmla="*/ 4 h 31"/>
                  <a:gd name="T38" fmla="*/ 52 w 52"/>
                  <a:gd name="T39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2" h="31">
                    <a:moveTo>
                      <a:pt x="52" y="4"/>
                    </a:moveTo>
                    <a:lnTo>
                      <a:pt x="52" y="4"/>
                    </a:lnTo>
                    <a:lnTo>
                      <a:pt x="52" y="4"/>
                    </a:lnTo>
                    <a:lnTo>
                      <a:pt x="8" y="31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2" y="25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52" y="4"/>
                    </a:lnTo>
                    <a:lnTo>
                      <a:pt x="52" y="4"/>
                    </a:lnTo>
                    <a:lnTo>
                      <a:pt x="52" y="4"/>
                    </a:lnTo>
                    <a:lnTo>
                      <a:pt x="52" y="4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8" name="Freeform 3049">
                <a:extLst>
                  <a:ext uri="{FF2B5EF4-FFF2-40B4-BE49-F238E27FC236}">
                    <a16:creationId xmlns:a16="http://schemas.microsoft.com/office/drawing/2014/main" xmlns="" id="{72F692C4-A295-4C67-B302-0B6D0A9EFB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28473" y="8748027"/>
                <a:ext cx="24240" cy="24240"/>
              </a:xfrm>
              <a:custGeom>
                <a:avLst/>
                <a:gdLst>
                  <a:gd name="T0" fmla="*/ 6 w 6"/>
                  <a:gd name="T1" fmla="*/ 4 h 6"/>
                  <a:gd name="T2" fmla="*/ 6 w 6"/>
                  <a:gd name="T3" fmla="*/ 6 h 6"/>
                  <a:gd name="T4" fmla="*/ 6 w 6"/>
                  <a:gd name="T5" fmla="*/ 6 h 6"/>
                  <a:gd name="T6" fmla="*/ 0 w 6"/>
                  <a:gd name="T7" fmla="*/ 2 h 6"/>
                  <a:gd name="T8" fmla="*/ 0 w 6"/>
                  <a:gd name="T9" fmla="*/ 2 h 6"/>
                  <a:gd name="T10" fmla="*/ 0 w 6"/>
                  <a:gd name="T11" fmla="*/ 2 h 6"/>
                  <a:gd name="T12" fmla="*/ 0 w 6"/>
                  <a:gd name="T13" fmla="*/ 2 h 6"/>
                  <a:gd name="T14" fmla="*/ 0 w 6"/>
                  <a:gd name="T15" fmla="*/ 2 h 6"/>
                  <a:gd name="T16" fmla="*/ 0 w 6"/>
                  <a:gd name="T17" fmla="*/ 2 h 6"/>
                  <a:gd name="T18" fmla="*/ 0 w 6"/>
                  <a:gd name="T19" fmla="*/ 0 h 6"/>
                  <a:gd name="T20" fmla="*/ 2 w 6"/>
                  <a:gd name="T21" fmla="*/ 0 h 6"/>
                  <a:gd name="T22" fmla="*/ 2 w 6"/>
                  <a:gd name="T23" fmla="*/ 0 h 6"/>
                  <a:gd name="T24" fmla="*/ 2 w 6"/>
                  <a:gd name="T25" fmla="*/ 0 h 6"/>
                  <a:gd name="T26" fmla="*/ 6 w 6"/>
                  <a:gd name="T2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6">
                    <a:moveTo>
                      <a:pt x="6" y="4"/>
                    </a:moveTo>
                    <a:lnTo>
                      <a:pt x="6" y="6"/>
                    </a:lnTo>
                    <a:lnTo>
                      <a:pt x="6" y="6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6" y="4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9" name="Freeform 3050">
                <a:extLst>
                  <a:ext uri="{FF2B5EF4-FFF2-40B4-BE49-F238E27FC236}">
                    <a16:creationId xmlns:a16="http://schemas.microsoft.com/office/drawing/2014/main" xmlns="" id="{C22DAD2B-2784-456F-9C85-B91FF9F495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28473" y="8647027"/>
                <a:ext cx="210077" cy="117160"/>
              </a:xfrm>
              <a:custGeom>
                <a:avLst/>
                <a:gdLst>
                  <a:gd name="T0" fmla="*/ 52 w 52"/>
                  <a:gd name="T1" fmla="*/ 4 h 29"/>
                  <a:gd name="T2" fmla="*/ 52 w 52"/>
                  <a:gd name="T3" fmla="*/ 4 h 29"/>
                  <a:gd name="T4" fmla="*/ 52 w 52"/>
                  <a:gd name="T5" fmla="*/ 4 h 29"/>
                  <a:gd name="T6" fmla="*/ 8 w 52"/>
                  <a:gd name="T7" fmla="*/ 29 h 29"/>
                  <a:gd name="T8" fmla="*/ 6 w 52"/>
                  <a:gd name="T9" fmla="*/ 29 h 29"/>
                  <a:gd name="T10" fmla="*/ 6 w 52"/>
                  <a:gd name="T11" fmla="*/ 29 h 29"/>
                  <a:gd name="T12" fmla="*/ 0 w 52"/>
                  <a:gd name="T13" fmla="*/ 27 h 29"/>
                  <a:gd name="T14" fmla="*/ 0 w 52"/>
                  <a:gd name="T15" fmla="*/ 27 h 29"/>
                  <a:gd name="T16" fmla="*/ 0 w 52"/>
                  <a:gd name="T17" fmla="*/ 27 h 29"/>
                  <a:gd name="T18" fmla="*/ 0 w 52"/>
                  <a:gd name="T19" fmla="*/ 27 h 29"/>
                  <a:gd name="T20" fmla="*/ 0 w 52"/>
                  <a:gd name="T21" fmla="*/ 25 h 29"/>
                  <a:gd name="T22" fmla="*/ 2 w 52"/>
                  <a:gd name="T23" fmla="*/ 25 h 29"/>
                  <a:gd name="T24" fmla="*/ 46 w 52"/>
                  <a:gd name="T25" fmla="*/ 0 h 29"/>
                  <a:gd name="T26" fmla="*/ 46 w 52"/>
                  <a:gd name="T27" fmla="*/ 0 h 29"/>
                  <a:gd name="T28" fmla="*/ 52 w 52"/>
                  <a:gd name="T29" fmla="*/ 4 h 29"/>
                  <a:gd name="T30" fmla="*/ 52 w 52"/>
                  <a:gd name="T31" fmla="*/ 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2" h="29">
                    <a:moveTo>
                      <a:pt x="52" y="4"/>
                    </a:moveTo>
                    <a:lnTo>
                      <a:pt x="52" y="4"/>
                    </a:lnTo>
                    <a:lnTo>
                      <a:pt x="52" y="4"/>
                    </a:lnTo>
                    <a:lnTo>
                      <a:pt x="8" y="29"/>
                    </a:lnTo>
                    <a:lnTo>
                      <a:pt x="6" y="29"/>
                    </a:lnTo>
                    <a:lnTo>
                      <a:pt x="6" y="29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5"/>
                    </a:lnTo>
                    <a:lnTo>
                      <a:pt x="2" y="25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52" y="4"/>
                    </a:lnTo>
                    <a:lnTo>
                      <a:pt x="52" y="4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0" name="Freeform 3051">
                <a:extLst>
                  <a:ext uri="{FF2B5EF4-FFF2-40B4-BE49-F238E27FC236}">
                    <a16:creationId xmlns:a16="http://schemas.microsoft.com/office/drawing/2014/main" xmlns="" id="{9BF783A0-E7F8-4DEF-8F7C-8356AEAF50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43635" y="8792465"/>
                <a:ext cx="52521" cy="32320"/>
              </a:xfrm>
              <a:custGeom>
                <a:avLst/>
                <a:gdLst>
                  <a:gd name="T0" fmla="*/ 13 w 13"/>
                  <a:gd name="T1" fmla="*/ 4 h 8"/>
                  <a:gd name="T2" fmla="*/ 13 w 13"/>
                  <a:gd name="T3" fmla="*/ 4 h 8"/>
                  <a:gd name="T4" fmla="*/ 11 w 13"/>
                  <a:gd name="T5" fmla="*/ 4 h 8"/>
                  <a:gd name="T6" fmla="*/ 7 w 13"/>
                  <a:gd name="T7" fmla="*/ 8 h 8"/>
                  <a:gd name="T8" fmla="*/ 5 w 13"/>
                  <a:gd name="T9" fmla="*/ 8 h 8"/>
                  <a:gd name="T10" fmla="*/ 5 w 13"/>
                  <a:gd name="T11" fmla="*/ 8 h 8"/>
                  <a:gd name="T12" fmla="*/ 0 w 13"/>
                  <a:gd name="T13" fmla="*/ 4 h 8"/>
                  <a:gd name="T14" fmla="*/ 0 w 13"/>
                  <a:gd name="T15" fmla="*/ 4 h 8"/>
                  <a:gd name="T16" fmla="*/ 0 w 13"/>
                  <a:gd name="T17" fmla="*/ 4 h 8"/>
                  <a:gd name="T18" fmla="*/ 0 w 13"/>
                  <a:gd name="T19" fmla="*/ 4 h 8"/>
                  <a:gd name="T20" fmla="*/ 0 w 13"/>
                  <a:gd name="T21" fmla="*/ 4 h 8"/>
                  <a:gd name="T22" fmla="*/ 0 w 13"/>
                  <a:gd name="T23" fmla="*/ 4 h 8"/>
                  <a:gd name="T24" fmla="*/ 0 w 13"/>
                  <a:gd name="T25" fmla="*/ 4 h 8"/>
                  <a:gd name="T26" fmla="*/ 0 w 13"/>
                  <a:gd name="T27" fmla="*/ 2 h 8"/>
                  <a:gd name="T28" fmla="*/ 5 w 13"/>
                  <a:gd name="T29" fmla="*/ 0 h 8"/>
                  <a:gd name="T30" fmla="*/ 7 w 13"/>
                  <a:gd name="T31" fmla="*/ 0 h 8"/>
                  <a:gd name="T32" fmla="*/ 11 w 13"/>
                  <a:gd name="T33" fmla="*/ 4 h 8"/>
                  <a:gd name="T34" fmla="*/ 11 w 13"/>
                  <a:gd name="T35" fmla="*/ 4 h 8"/>
                  <a:gd name="T36" fmla="*/ 11 w 13"/>
                  <a:gd name="T37" fmla="*/ 4 h 8"/>
                  <a:gd name="T38" fmla="*/ 13 w 13"/>
                  <a:gd name="T3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" h="8">
                    <a:moveTo>
                      <a:pt x="13" y="4"/>
                    </a:moveTo>
                    <a:lnTo>
                      <a:pt x="13" y="4"/>
                    </a:lnTo>
                    <a:lnTo>
                      <a:pt x="11" y="4"/>
                    </a:lnTo>
                    <a:lnTo>
                      <a:pt x="7" y="8"/>
                    </a:lnTo>
                    <a:lnTo>
                      <a:pt x="5" y="8"/>
                    </a:lnTo>
                    <a:lnTo>
                      <a:pt x="5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3" y="4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" name="Freeform 3052">
                <a:extLst>
                  <a:ext uri="{FF2B5EF4-FFF2-40B4-BE49-F238E27FC236}">
                    <a16:creationId xmlns:a16="http://schemas.microsoft.com/office/drawing/2014/main" xmlns="" id="{946EFA34-9BDC-4760-A4F9-5B99A24E38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43635" y="8800545"/>
                <a:ext cx="20201" cy="24240"/>
              </a:xfrm>
              <a:custGeom>
                <a:avLst/>
                <a:gdLst>
                  <a:gd name="T0" fmla="*/ 5 w 5"/>
                  <a:gd name="T1" fmla="*/ 4 h 6"/>
                  <a:gd name="T2" fmla="*/ 5 w 5"/>
                  <a:gd name="T3" fmla="*/ 6 h 6"/>
                  <a:gd name="T4" fmla="*/ 5 w 5"/>
                  <a:gd name="T5" fmla="*/ 6 h 6"/>
                  <a:gd name="T6" fmla="*/ 0 w 5"/>
                  <a:gd name="T7" fmla="*/ 2 h 6"/>
                  <a:gd name="T8" fmla="*/ 0 w 5"/>
                  <a:gd name="T9" fmla="*/ 2 h 6"/>
                  <a:gd name="T10" fmla="*/ 0 w 5"/>
                  <a:gd name="T11" fmla="*/ 2 h 6"/>
                  <a:gd name="T12" fmla="*/ 0 w 5"/>
                  <a:gd name="T13" fmla="*/ 2 h 6"/>
                  <a:gd name="T14" fmla="*/ 0 w 5"/>
                  <a:gd name="T15" fmla="*/ 2 h 6"/>
                  <a:gd name="T16" fmla="*/ 0 w 5"/>
                  <a:gd name="T17" fmla="*/ 2 h 6"/>
                  <a:gd name="T18" fmla="*/ 0 w 5"/>
                  <a:gd name="T19" fmla="*/ 0 h 6"/>
                  <a:gd name="T20" fmla="*/ 0 w 5"/>
                  <a:gd name="T21" fmla="*/ 0 h 6"/>
                  <a:gd name="T22" fmla="*/ 0 w 5"/>
                  <a:gd name="T23" fmla="*/ 0 h 6"/>
                  <a:gd name="T24" fmla="*/ 0 w 5"/>
                  <a:gd name="T25" fmla="*/ 0 h 6"/>
                  <a:gd name="T26" fmla="*/ 5 w 5"/>
                  <a:gd name="T2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6">
                    <a:moveTo>
                      <a:pt x="5" y="4"/>
                    </a:moveTo>
                    <a:lnTo>
                      <a:pt x="5" y="6"/>
                    </a:lnTo>
                    <a:lnTo>
                      <a:pt x="5" y="6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4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" name="Freeform 3053">
                <a:extLst>
                  <a:ext uri="{FF2B5EF4-FFF2-40B4-BE49-F238E27FC236}">
                    <a16:creationId xmlns:a16="http://schemas.microsoft.com/office/drawing/2014/main" xmlns="" id="{EF289023-4B08-4C28-85B8-B37A18CBC7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43635" y="8792465"/>
                <a:ext cx="52521" cy="24240"/>
              </a:xfrm>
              <a:custGeom>
                <a:avLst/>
                <a:gdLst>
                  <a:gd name="T0" fmla="*/ 13 w 13"/>
                  <a:gd name="T1" fmla="*/ 4 h 6"/>
                  <a:gd name="T2" fmla="*/ 13 w 13"/>
                  <a:gd name="T3" fmla="*/ 4 h 6"/>
                  <a:gd name="T4" fmla="*/ 11 w 13"/>
                  <a:gd name="T5" fmla="*/ 4 h 6"/>
                  <a:gd name="T6" fmla="*/ 7 w 13"/>
                  <a:gd name="T7" fmla="*/ 6 h 6"/>
                  <a:gd name="T8" fmla="*/ 5 w 13"/>
                  <a:gd name="T9" fmla="*/ 6 h 6"/>
                  <a:gd name="T10" fmla="*/ 5 w 13"/>
                  <a:gd name="T11" fmla="*/ 6 h 6"/>
                  <a:gd name="T12" fmla="*/ 0 w 13"/>
                  <a:gd name="T13" fmla="*/ 4 h 6"/>
                  <a:gd name="T14" fmla="*/ 0 w 13"/>
                  <a:gd name="T15" fmla="*/ 4 h 6"/>
                  <a:gd name="T16" fmla="*/ 0 w 13"/>
                  <a:gd name="T17" fmla="*/ 4 h 6"/>
                  <a:gd name="T18" fmla="*/ 0 w 13"/>
                  <a:gd name="T19" fmla="*/ 4 h 6"/>
                  <a:gd name="T20" fmla="*/ 0 w 13"/>
                  <a:gd name="T21" fmla="*/ 2 h 6"/>
                  <a:gd name="T22" fmla="*/ 0 w 13"/>
                  <a:gd name="T23" fmla="*/ 2 h 6"/>
                  <a:gd name="T24" fmla="*/ 5 w 13"/>
                  <a:gd name="T25" fmla="*/ 0 h 6"/>
                  <a:gd name="T26" fmla="*/ 7 w 13"/>
                  <a:gd name="T27" fmla="*/ 0 h 6"/>
                  <a:gd name="T28" fmla="*/ 11 w 13"/>
                  <a:gd name="T29" fmla="*/ 2 h 6"/>
                  <a:gd name="T30" fmla="*/ 13 w 13"/>
                  <a:gd name="T3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" h="6">
                    <a:moveTo>
                      <a:pt x="13" y="4"/>
                    </a:moveTo>
                    <a:lnTo>
                      <a:pt x="13" y="4"/>
                    </a:lnTo>
                    <a:lnTo>
                      <a:pt x="11" y="4"/>
                    </a:lnTo>
                    <a:lnTo>
                      <a:pt x="7" y="6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11" y="2"/>
                    </a:lnTo>
                    <a:lnTo>
                      <a:pt x="13" y="4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" name="Freeform 3054">
                <a:extLst>
                  <a:ext uri="{FF2B5EF4-FFF2-40B4-BE49-F238E27FC236}">
                    <a16:creationId xmlns:a16="http://schemas.microsoft.com/office/drawing/2014/main" xmlns="" id="{21A0245D-38FB-43EA-BAB2-B84A62232E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71914" y="8772267"/>
                <a:ext cx="48479" cy="36361"/>
              </a:xfrm>
              <a:custGeom>
                <a:avLst/>
                <a:gdLst>
                  <a:gd name="T0" fmla="*/ 12 w 12"/>
                  <a:gd name="T1" fmla="*/ 5 h 9"/>
                  <a:gd name="T2" fmla="*/ 12 w 12"/>
                  <a:gd name="T3" fmla="*/ 5 h 9"/>
                  <a:gd name="T4" fmla="*/ 12 w 12"/>
                  <a:gd name="T5" fmla="*/ 5 h 9"/>
                  <a:gd name="T6" fmla="*/ 8 w 12"/>
                  <a:gd name="T7" fmla="*/ 9 h 9"/>
                  <a:gd name="T8" fmla="*/ 6 w 12"/>
                  <a:gd name="T9" fmla="*/ 9 h 9"/>
                  <a:gd name="T10" fmla="*/ 6 w 12"/>
                  <a:gd name="T11" fmla="*/ 9 h 9"/>
                  <a:gd name="T12" fmla="*/ 0 w 12"/>
                  <a:gd name="T13" fmla="*/ 5 h 9"/>
                  <a:gd name="T14" fmla="*/ 0 w 12"/>
                  <a:gd name="T15" fmla="*/ 5 h 9"/>
                  <a:gd name="T16" fmla="*/ 0 w 12"/>
                  <a:gd name="T17" fmla="*/ 5 h 9"/>
                  <a:gd name="T18" fmla="*/ 0 w 12"/>
                  <a:gd name="T19" fmla="*/ 5 h 9"/>
                  <a:gd name="T20" fmla="*/ 0 w 12"/>
                  <a:gd name="T21" fmla="*/ 5 h 9"/>
                  <a:gd name="T22" fmla="*/ 0 w 12"/>
                  <a:gd name="T23" fmla="*/ 5 h 9"/>
                  <a:gd name="T24" fmla="*/ 0 w 12"/>
                  <a:gd name="T25" fmla="*/ 5 h 9"/>
                  <a:gd name="T26" fmla="*/ 2 w 12"/>
                  <a:gd name="T27" fmla="*/ 2 h 9"/>
                  <a:gd name="T28" fmla="*/ 6 w 12"/>
                  <a:gd name="T29" fmla="*/ 0 h 9"/>
                  <a:gd name="T30" fmla="*/ 6 w 12"/>
                  <a:gd name="T31" fmla="*/ 0 h 9"/>
                  <a:gd name="T32" fmla="*/ 12 w 12"/>
                  <a:gd name="T33" fmla="*/ 5 h 9"/>
                  <a:gd name="T34" fmla="*/ 12 w 12"/>
                  <a:gd name="T35" fmla="*/ 5 h 9"/>
                  <a:gd name="T36" fmla="*/ 12 w 12"/>
                  <a:gd name="T37" fmla="*/ 5 h 9"/>
                  <a:gd name="T38" fmla="*/ 12 w 12"/>
                  <a:gd name="T3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9">
                    <a:moveTo>
                      <a:pt x="12" y="5"/>
                    </a:moveTo>
                    <a:lnTo>
                      <a:pt x="12" y="5"/>
                    </a:lnTo>
                    <a:lnTo>
                      <a:pt x="12" y="5"/>
                    </a:lnTo>
                    <a:lnTo>
                      <a:pt x="8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2" y="5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" name="Freeform 3055">
                <a:extLst>
                  <a:ext uri="{FF2B5EF4-FFF2-40B4-BE49-F238E27FC236}">
                    <a16:creationId xmlns:a16="http://schemas.microsoft.com/office/drawing/2014/main" xmlns="" id="{9EACEC47-A2E7-411D-AD53-8B6019C3DB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71914" y="8780347"/>
                <a:ext cx="24240" cy="28281"/>
              </a:xfrm>
              <a:custGeom>
                <a:avLst/>
                <a:gdLst>
                  <a:gd name="T0" fmla="*/ 6 w 6"/>
                  <a:gd name="T1" fmla="*/ 5 h 7"/>
                  <a:gd name="T2" fmla="*/ 6 w 6"/>
                  <a:gd name="T3" fmla="*/ 7 h 7"/>
                  <a:gd name="T4" fmla="*/ 6 w 6"/>
                  <a:gd name="T5" fmla="*/ 7 h 7"/>
                  <a:gd name="T6" fmla="*/ 0 w 6"/>
                  <a:gd name="T7" fmla="*/ 3 h 7"/>
                  <a:gd name="T8" fmla="*/ 0 w 6"/>
                  <a:gd name="T9" fmla="*/ 3 h 7"/>
                  <a:gd name="T10" fmla="*/ 0 w 6"/>
                  <a:gd name="T11" fmla="*/ 3 h 7"/>
                  <a:gd name="T12" fmla="*/ 0 w 6"/>
                  <a:gd name="T13" fmla="*/ 3 h 7"/>
                  <a:gd name="T14" fmla="*/ 0 w 6"/>
                  <a:gd name="T15" fmla="*/ 3 h 7"/>
                  <a:gd name="T16" fmla="*/ 0 w 6"/>
                  <a:gd name="T17" fmla="*/ 3 h 7"/>
                  <a:gd name="T18" fmla="*/ 0 w 6"/>
                  <a:gd name="T19" fmla="*/ 0 h 7"/>
                  <a:gd name="T20" fmla="*/ 2 w 6"/>
                  <a:gd name="T21" fmla="*/ 0 h 7"/>
                  <a:gd name="T22" fmla="*/ 2 w 6"/>
                  <a:gd name="T23" fmla="*/ 0 h 7"/>
                  <a:gd name="T24" fmla="*/ 2 w 6"/>
                  <a:gd name="T25" fmla="*/ 0 h 7"/>
                  <a:gd name="T26" fmla="*/ 6 w 6"/>
                  <a:gd name="T2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7">
                    <a:moveTo>
                      <a:pt x="6" y="5"/>
                    </a:moveTo>
                    <a:lnTo>
                      <a:pt x="6" y="7"/>
                    </a:lnTo>
                    <a:lnTo>
                      <a:pt x="6" y="7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6" y="5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5" name="Freeform 3056">
                <a:extLst>
                  <a:ext uri="{FF2B5EF4-FFF2-40B4-BE49-F238E27FC236}">
                    <a16:creationId xmlns:a16="http://schemas.microsoft.com/office/drawing/2014/main" xmlns="" id="{3CFDB634-6C2F-4647-B82C-DE7C55C4F7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71914" y="8772267"/>
                <a:ext cx="48479" cy="28281"/>
              </a:xfrm>
              <a:custGeom>
                <a:avLst/>
                <a:gdLst>
                  <a:gd name="T0" fmla="*/ 12 w 12"/>
                  <a:gd name="T1" fmla="*/ 5 h 7"/>
                  <a:gd name="T2" fmla="*/ 12 w 12"/>
                  <a:gd name="T3" fmla="*/ 5 h 7"/>
                  <a:gd name="T4" fmla="*/ 12 w 12"/>
                  <a:gd name="T5" fmla="*/ 5 h 7"/>
                  <a:gd name="T6" fmla="*/ 8 w 12"/>
                  <a:gd name="T7" fmla="*/ 7 h 7"/>
                  <a:gd name="T8" fmla="*/ 6 w 12"/>
                  <a:gd name="T9" fmla="*/ 7 h 7"/>
                  <a:gd name="T10" fmla="*/ 6 w 12"/>
                  <a:gd name="T11" fmla="*/ 7 h 7"/>
                  <a:gd name="T12" fmla="*/ 0 w 12"/>
                  <a:gd name="T13" fmla="*/ 5 h 7"/>
                  <a:gd name="T14" fmla="*/ 0 w 12"/>
                  <a:gd name="T15" fmla="*/ 5 h 7"/>
                  <a:gd name="T16" fmla="*/ 0 w 12"/>
                  <a:gd name="T17" fmla="*/ 5 h 7"/>
                  <a:gd name="T18" fmla="*/ 0 w 12"/>
                  <a:gd name="T19" fmla="*/ 5 h 7"/>
                  <a:gd name="T20" fmla="*/ 0 w 12"/>
                  <a:gd name="T21" fmla="*/ 2 h 7"/>
                  <a:gd name="T22" fmla="*/ 2 w 12"/>
                  <a:gd name="T23" fmla="*/ 2 h 7"/>
                  <a:gd name="T24" fmla="*/ 6 w 12"/>
                  <a:gd name="T25" fmla="*/ 0 h 7"/>
                  <a:gd name="T26" fmla="*/ 6 w 12"/>
                  <a:gd name="T27" fmla="*/ 0 h 7"/>
                  <a:gd name="T28" fmla="*/ 12 w 12"/>
                  <a:gd name="T29" fmla="*/ 2 h 7"/>
                  <a:gd name="T30" fmla="*/ 12 w 12"/>
                  <a:gd name="T31" fmla="*/ 5 h 7"/>
                  <a:gd name="T32" fmla="*/ 12 w 12"/>
                  <a:gd name="T33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" h="7">
                    <a:moveTo>
                      <a:pt x="12" y="5"/>
                    </a:moveTo>
                    <a:lnTo>
                      <a:pt x="12" y="5"/>
                    </a:lnTo>
                    <a:lnTo>
                      <a:pt x="12" y="5"/>
                    </a:lnTo>
                    <a:lnTo>
                      <a:pt x="8" y="7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12" y="2"/>
                    </a:lnTo>
                    <a:lnTo>
                      <a:pt x="12" y="5"/>
                    </a:lnTo>
                    <a:lnTo>
                      <a:pt x="12" y="5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6" name="Freeform 3057">
                <a:extLst>
                  <a:ext uri="{FF2B5EF4-FFF2-40B4-BE49-F238E27FC236}">
                    <a16:creationId xmlns:a16="http://schemas.microsoft.com/office/drawing/2014/main" xmlns="" id="{D5CE6C79-83AE-4D85-92D3-FBF9EC067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46630" y="8614707"/>
                <a:ext cx="52521" cy="32320"/>
              </a:xfrm>
              <a:custGeom>
                <a:avLst/>
                <a:gdLst>
                  <a:gd name="T0" fmla="*/ 13 w 13"/>
                  <a:gd name="T1" fmla="*/ 4 h 8"/>
                  <a:gd name="T2" fmla="*/ 13 w 13"/>
                  <a:gd name="T3" fmla="*/ 4 h 8"/>
                  <a:gd name="T4" fmla="*/ 13 w 13"/>
                  <a:gd name="T5" fmla="*/ 4 h 8"/>
                  <a:gd name="T6" fmla="*/ 8 w 13"/>
                  <a:gd name="T7" fmla="*/ 8 h 8"/>
                  <a:gd name="T8" fmla="*/ 6 w 13"/>
                  <a:gd name="T9" fmla="*/ 8 h 8"/>
                  <a:gd name="T10" fmla="*/ 6 w 13"/>
                  <a:gd name="T11" fmla="*/ 8 h 8"/>
                  <a:gd name="T12" fmla="*/ 2 w 13"/>
                  <a:gd name="T13" fmla="*/ 4 h 8"/>
                  <a:gd name="T14" fmla="*/ 0 w 13"/>
                  <a:gd name="T15" fmla="*/ 4 h 8"/>
                  <a:gd name="T16" fmla="*/ 0 w 13"/>
                  <a:gd name="T17" fmla="*/ 4 h 8"/>
                  <a:gd name="T18" fmla="*/ 0 w 13"/>
                  <a:gd name="T19" fmla="*/ 4 h 8"/>
                  <a:gd name="T20" fmla="*/ 0 w 13"/>
                  <a:gd name="T21" fmla="*/ 4 h 8"/>
                  <a:gd name="T22" fmla="*/ 2 w 13"/>
                  <a:gd name="T23" fmla="*/ 4 h 8"/>
                  <a:gd name="T24" fmla="*/ 2 w 13"/>
                  <a:gd name="T25" fmla="*/ 4 h 8"/>
                  <a:gd name="T26" fmla="*/ 2 w 13"/>
                  <a:gd name="T27" fmla="*/ 2 h 8"/>
                  <a:gd name="T28" fmla="*/ 6 w 13"/>
                  <a:gd name="T29" fmla="*/ 0 h 8"/>
                  <a:gd name="T30" fmla="*/ 8 w 13"/>
                  <a:gd name="T31" fmla="*/ 0 h 8"/>
                  <a:gd name="T32" fmla="*/ 13 w 13"/>
                  <a:gd name="T33" fmla="*/ 4 h 8"/>
                  <a:gd name="T34" fmla="*/ 13 w 13"/>
                  <a:gd name="T35" fmla="*/ 4 h 8"/>
                  <a:gd name="T36" fmla="*/ 13 w 13"/>
                  <a:gd name="T37" fmla="*/ 4 h 8"/>
                  <a:gd name="T38" fmla="*/ 13 w 13"/>
                  <a:gd name="T3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" h="8">
                    <a:moveTo>
                      <a:pt x="13" y="4"/>
                    </a:moveTo>
                    <a:lnTo>
                      <a:pt x="13" y="4"/>
                    </a:lnTo>
                    <a:lnTo>
                      <a:pt x="13" y="4"/>
                    </a:lnTo>
                    <a:lnTo>
                      <a:pt x="8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13" y="4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7" name="Freeform 3058">
                <a:extLst>
                  <a:ext uri="{FF2B5EF4-FFF2-40B4-BE49-F238E27FC236}">
                    <a16:creationId xmlns:a16="http://schemas.microsoft.com/office/drawing/2014/main" xmlns="" id="{36E844A6-131C-4BBF-AC6A-956D2CEE5C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46630" y="8622787"/>
                <a:ext cx="24240" cy="24240"/>
              </a:xfrm>
              <a:custGeom>
                <a:avLst/>
                <a:gdLst>
                  <a:gd name="T0" fmla="*/ 6 w 6"/>
                  <a:gd name="T1" fmla="*/ 4 h 6"/>
                  <a:gd name="T2" fmla="*/ 6 w 6"/>
                  <a:gd name="T3" fmla="*/ 6 h 6"/>
                  <a:gd name="T4" fmla="*/ 6 w 6"/>
                  <a:gd name="T5" fmla="*/ 6 h 6"/>
                  <a:gd name="T6" fmla="*/ 2 w 6"/>
                  <a:gd name="T7" fmla="*/ 2 h 6"/>
                  <a:gd name="T8" fmla="*/ 0 w 6"/>
                  <a:gd name="T9" fmla="*/ 2 h 6"/>
                  <a:gd name="T10" fmla="*/ 0 w 6"/>
                  <a:gd name="T11" fmla="*/ 2 h 6"/>
                  <a:gd name="T12" fmla="*/ 0 w 6"/>
                  <a:gd name="T13" fmla="*/ 2 h 6"/>
                  <a:gd name="T14" fmla="*/ 0 w 6"/>
                  <a:gd name="T15" fmla="*/ 2 h 6"/>
                  <a:gd name="T16" fmla="*/ 0 w 6"/>
                  <a:gd name="T17" fmla="*/ 2 h 6"/>
                  <a:gd name="T18" fmla="*/ 2 w 6"/>
                  <a:gd name="T19" fmla="*/ 2 h 6"/>
                  <a:gd name="T20" fmla="*/ 2 w 6"/>
                  <a:gd name="T21" fmla="*/ 0 h 6"/>
                  <a:gd name="T22" fmla="*/ 2 w 6"/>
                  <a:gd name="T23" fmla="*/ 0 h 6"/>
                  <a:gd name="T24" fmla="*/ 2 w 6"/>
                  <a:gd name="T25" fmla="*/ 0 h 6"/>
                  <a:gd name="T26" fmla="*/ 6 w 6"/>
                  <a:gd name="T2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6">
                    <a:moveTo>
                      <a:pt x="6" y="4"/>
                    </a:moveTo>
                    <a:lnTo>
                      <a:pt x="6" y="6"/>
                    </a:lnTo>
                    <a:lnTo>
                      <a:pt x="6" y="6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6" y="4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8" name="Freeform 3059">
                <a:extLst>
                  <a:ext uri="{FF2B5EF4-FFF2-40B4-BE49-F238E27FC236}">
                    <a16:creationId xmlns:a16="http://schemas.microsoft.com/office/drawing/2014/main" xmlns="" id="{A1A30377-5F08-4C07-8673-AC0B3A2E91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46630" y="8614707"/>
                <a:ext cx="52521" cy="32320"/>
              </a:xfrm>
              <a:custGeom>
                <a:avLst/>
                <a:gdLst>
                  <a:gd name="T0" fmla="*/ 13 w 13"/>
                  <a:gd name="T1" fmla="*/ 4 h 8"/>
                  <a:gd name="T2" fmla="*/ 13 w 13"/>
                  <a:gd name="T3" fmla="*/ 4 h 8"/>
                  <a:gd name="T4" fmla="*/ 13 w 13"/>
                  <a:gd name="T5" fmla="*/ 4 h 8"/>
                  <a:gd name="T6" fmla="*/ 8 w 13"/>
                  <a:gd name="T7" fmla="*/ 6 h 8"/>
                  <a:gd name="T8" fmla="*/ 6 w 13"/>
                  <a:gd name="T9" fmla="*/ 8 h 8"/>
                  <a:gd name="T10" fmla="*/ 6 w 13"/>
                  <a:gd name="T11" fmla="*/ 6 h 8"/>
                  <a:gd name="T12" fmla="*/ 2 w 13"/>
                  <a:gd name="T13" fmla="*/ 4 h 8"/>
                  <a:gd name="T14" fmla="*/ 0 w 13"/>
                  <a:gd name="T15" fmla="*/ 4 h 8"/>
                  <a:gd name="T16" fmla="*/ 0 w 13"/>
                  <a:gd name="T17" fmla="*/ 4 h 8"/>
                  <a:gd name="T18" fmla="*/ 0 w 13"/>
                  <a:gd name="T19" fmla="*/ 4 h 8"/>
                  <a:gd name="T20" fmla="*/ 2 w 13"/>
                  <a:gd name="T21" fmla="*/ 4 h 8"/>
                  <a:gd name="T22" fmla="*/ 2 w 13"/>
                  <a:gd name="T23" fmla="*/ 2 h 8"/>
                  <a:gd name="T24" fmla="*/ 6 w 13"/>
                  <a:gd name="T25" fmla="*/ 0 h 8"/>
                  <a:gd name="T26" fmla="*/ 8 w 13"/>
                  <a:gd name="T27" fmla="*/ 0 h 8"/>
                  <a:gd name="T28" fmla="*/ 13 w 13"/>
                  <a:gd name="T29" fmla="*/ 4 h 8"/>
                  <a:gd name="T30" fmla="*/ 13 w 13"/>
                  <a:gd name="T31" fmla="*/ 4 h 8"/>
                  <a:gd name="T32" fmla="*/ 13 w 13"/>
                  <a:gd name="T3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" h="8">
                    <a:moveTo>
                      <a:pt x="13" y="4"/>
                    </a:moveTo>
                    <a:lnTo>
                      <a:pt x="13" y="4"/>
                    </a:lnTo>
                    <a:lnTo>
                      <a:pt x="13" y="4"/>
                    </a:lnTo>
                    <a:lnTo>
                      <a:pt x="8" y="6"/>
                    </a:lnTo>
                    <a:lnTo>
                      <a:pt x="6" y="8"/>
                    </a:lnTo>
                    <a:lnTo>
                      <a:pt x="6" y="6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13" y="4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9" name="Freeform 3060">
                <a:extLst>
                  <a:ext uri="{FF2B5EF4-FFF2-40B4-BE49-F238E27FC236}">
                    <a16:creationId xmlns:a16="http://schemas.microsoft.com/office/drawing/2014/main" xmlns="" id="{1831A594-2AE5-423A-9DD6-5CD55A1DDC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78950" y="8590468"/>
                <a:ext cx="76760" cy="40400"/>
              </a:xfrm>
              <a:custGeom>
                <a:avLst/>
                <a:gdLst>
                  <a:gd name="T0" fmla="*/ 19 w 19"/>
                  <a:gd name="T1" fmla="*/ 2 h 10"/>
                  <a:gd name="T2" fmla="*/ 19 w 19"/>
                  <a:gd name="T3" fmla="*/ 2 h 10"/>
                  <a:gd name="T4" fmla="*/ 17 w 19"/>
                  <a:gd name="T5" fmla="*/ 4 h 10"/>
                  <a:gd name="T6" fmla="*/ 7 w 19"/>
                  <a:gd name="T7" fmla="*/ 10 h 10"/>
                  <a:gd name="T8" fmla="*/ 7 w 19"/>
                  <a:gd name="T9" fmla="*/ 10 h 10"/>
                  <a:gd name="T10" fmla="*/ 7 w 19"/>
                  <a:gd name="T11" fmla="*/ 10 h 10"/>
                  <a:gd name="T12" fmla="*/ 0 w 19"/>
                  <a:gd name="T13" fmla="*/ 6 h 10"/>
                  <a:gd name="T14" fmla="*/ 0 w 19"/>
                  <a:gd name="T15" fmla="*/ 6 h 10"/>
                  <a:gd name="T16" fmla="*/ 0 w 19"/>
                  <a:gd name="T17" fmla="*/ 6 h 10"/>
                  <a:gd name="T18" fmla="*/ 0 w 19"/>
                  <a:gd name="T19" fmla="*/ 6 h 10"/>
                  <a:gd name="T20" fmla="*/ 0 w 19"/>
                  <a:gd name="T21" fmla="*/ 6 h 10"/>
                  <a:gd name="T22" fmla="*/ 0 w 19"/>
                  <a:gd name="T23" fmla="*/ 6 h 10"/>
                  <a:gd name="T24" fmla="*/ 0 w 19"/>
                  <a:gd name="T25" fmla="*/ 6 h 10"/>
                  <a:gd name="T26" fmla="*/ 3 w 19"/>
                  <a:gd name="T27" fmla="*/ 4 h 10"/>
                  <a:gd name="T28" fmla="*/ 11 w 19"/>
                  <a:gd name="T29" fmla="*/ 0 h 10"/>
                  <a:gd name="T30" fmla="*/ 13 w 19"/>
                  <a:gd name="T31" fmla="*/ 0 h 10"/>
                  <a:gd name="T32" fmla="*/ 17 w 19"/>
                  <a:gd name="T33" fmla="*/ 2 h 10"/>
                  <a:gd name="T34" fmla="*/ 19 w 19"/>
                  <a:gd name="T35" fmla="*/ 2 h 10"/>
                  <a:gd name="T36" fmla="*/ 19 w 19"/>
                  <a:gd name="T37" fmla="*/ 2 h 10"/>
                  <a:gd name="T38" fmla="*/ 19 w 19"/>
                  <a:gd name="T3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9" h="10">
                    <a:moveTo>
                      <a:pt x="19" y="2"/>
                    </a:moveTo>
                    <a:lnTo>
                      <a:pt x="19" y="2"/>
                    </a:lnTo>
                    <a:lnTo>
                      <a:pt x="17" y="4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4"/>
                    </a:lnTo>
                    <a:lnTo>
                      <a:pt x="11" y="0"/>
                    </a:lnTo>
                    <a:lnTo>
                      <a:pt x="13" y="0"/>
                    </a:lnTo>
                    <a:lnTo>
                      <a:pt x="17" y="2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19" y="2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0" name="Freeform 3061">
                <a:extLst>
                  <a:ext uri="{FF2B5EF4-FFF2-40B4-BE49-F238E27FC236}">
                    <a16:creationId xmlns:a16="http://schemas.microsoft.com/office/drawing/2014/main" xmlns="" id="{8ACF38B3-84C6-40A0-B961-6D898FA251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78950" y="8606628"/>
                <a:ext cx="28281" cy="24240"/>
              </a:xfrm>
              <a:custGeom>
                <a:avLst/>
                <a:gdLst>
                  <a:gd name="T0" fmla="*/ 7 w 7"/>
                  <a:gd name="T1" fmla="*/ 4 h 6"/>
                  <a:gd name="T2" fmla="*/ 7 w 7"/>
                  <a:gd name="T3" fmla="*/ 6 h 6"/>
                  <a:gd name="T4" fmla="*/ 7 w 7"/>
                  <a:gd name="T5" fmla="*/ 6 h 6"/>
                  <a:gd name="T6" fmla="*/ 0 w 7"/>
                  <a:gd name="T7" fmla="*/ 2 h 6"/>
                  <a:gd name="T8" fmla="*/ 0 w 7"/>
                  <a:gd name="T9" fmla="*/ 2 h 6"/>
                  <a:gd name="T10" fmla="*/ 0 w 7"/>
                  <a:gd name="T11" fmla="*/ 2 h 6"/>
                  <a:gd name="T12" fmla="*/ 0 w 7"/>
                  <a:gd name="T13" fmla="*/ 2 h 6"/>
                  <a:gd name="T14" fmla="*/ 0 w 7"/>
                  <a:gd name="T15" fmla="*/ 2 h 6"/>
                  <a:gd name="T16" fmla="*/ 0 w 7"/>
                  <a:gd name="T17" fmla="*/ 2 h 6"/>
                  <a:gd name="T18" fmla="*/ 0 w 7"/>
                  <a:gd name="T19" fmla="*/ 0 h 6"/>
                  <a:gd name="T20" fmla="*/ 0 w 7"/>
                  <a:gd name="T21" fmla="*/ 0 h 6"/>
                  <a:gd name="T22" fmla="*/ 3 w 7"/>
                  <a:gd name="T23" fmla="*/ 0 h 6"/>
                  <a:gd name="T24" fmla="*/ 3 w 7"/>
                  <a:gd name="T25" fmla="*/ 0 h 6"/>
                  <a:gd name="T26" fmla="*/ 7 w 7"/>
                  <a:gd name="T2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6">
                    <a:moveTo>
                      <a:pt x="7" y="4"/>
                    </a:moveTo>
                    <a:lnTo>
                      <a:pt x="7" y="6"/>
                    </a:lnTo>
                    <a:lnTo>
                      <a:pt x="7" y="6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1" name="Freeform 3062">
                <a:extLst>
                  <a:ext uri="{FF2B5EF4-FFF2-40B4-BE49-F238E27FC236}">
                    <a16:creationId xmlns:a16="http://schemas.microsoft.com/office/drawing/2014/main" xmlns="" id="{C422D97B-63B6-4B92-A845-7B338CD5E9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78950" y="8582388"/>
                <a:ext cx="76760" cy="40400"/>
              </a:xfrm>
              <a:custGeom>
                <a:avLst/>
                <a:gdLst>
                  <a:gd name="T0" fmla="*/ 19 w 19"/>
                  <a:gd name="T1" fmla="*/ 4 h 10"/>
                  <a:gd name="T2" fmla="*/ 19 w 19"/>
                  <a:gd name="T3" fmla="*/ 4 h 10"/>
                  <a:gd name="T4" fmla="*/ 17 w 19"/>
                  <a:gd name="T5" fmla="*/ 4 h 10"/>
                  <a:gd name="T6" fmla="*/ 7 w 19"/>
                  <a:gd name="T7" fmla="*/ 10 h 10"/>
                  <a:gd name="T8" fmla="*/ 7 w 19"/>
                  <a:gd name="T9" fmla="*/ 10 h 10"/>
                  <a:gd name="T10" fmla="*/ 7 w 19"/>
                  <a:gd name="T11" fmla="*/ 10 h 10"/>
                  <a:gd name="T12" fmla="*/ 0 w 19"/>
                  <a:gd name="T13" fmla="*/ 8 h 10"/>
                  <a:gd name="T14" fmla="*/ 0 w 19"/>
                  <a:gd name="T15" fmla="*/ 8 h 10"/>
                  <a:gd name="T16" fmla="*/ 0 w 19"/>
                  <a:gd name="T17" fmla="*/ 8 h 10"/>
                  <a:gd name="T18" fmla="*/ 0 w 19"/>
                  <a:gd name="T19" fmla="*/ 8 h 10"/>
                  <a:gd name="T20" fmla="*/ 0 w 19"/>
                  <a:gd name="T21" fmla="*/ 6 h 10"/>
                  <a:gd name="T22" fmla="*/ 0 w 19"/>
                  <a:gd name="T23" fmla="*/ 6 h 10"/>
                  <a:gd name="T24" fmla="*/ 11 w 19"/>
                  <a:gd name="T25" fmla="*/ 0 h 10"/>
                  <a:gd name="T26" fmla="*/ 13 w 19"/>
                  <a:gd name="T27" fmla="*/ 0 h 10"/>
                  <a:gd name="T28" fmla="*/ 17 w 19"/>
                  <a:gd name="T29" fmla="*/ 4 h 10"/>
                  <a:gd name="T30" fmla="*/ 19 w 19"/>
                  <a:gd name="T31" fmla="*/ 4 h 10"/>
                  <a:gd name="T32" fmla="*/ 19 w 19"/>
                  <a:gd name="T3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" h="10">
                    <a:moveTo>
                      <a:pt x="19" y="4"/>
                    </a:moveTo>
                    <a:lnTo>
                      <a:pt x="19" y="4"/>
                    </a:lnTo>
                    <a:lnTo>
                      <a:pt x="17" y="4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1" y="0"/>
                    </a:lnTo>
                    <a:lnTo>
                      <a:pt x="13" y="0"/>
                    </a:lnTo>
                    <a:lnTo>
                      <a:pt x="17" y="4"/>
                    </a:lnTo>
                    <a:lnTo>
                      <a:pt x="19" y="4"/>
                    </a:lnTo>
                    <a:lnTo>
                      <a:pt x="19" y="4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2" name="Freeform 3063">
                <a:extLst>
                  <a:ext uri="{FF2B5EF4-FFF2-40B4-BE49-F238E27FC236}">
                    <a16:creationId xmlns:a16="http://schemas.microsoft.com/office/drawing/2014/main" xmlns="" id="{F47196FB-5CC8-40E9-AFC1-050B682863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22391" y="8630867"/>
                <a:ext cx="48479" cy="32320"/>
              </a:xfrm>
              <a:custGeom>
                <a:avLst/>
                <a:gdLst>
                  <a:gd name="T0" fmla="*/ 12 w 12"/>
                  <a:gd name="T1" fmla="*/ 4 h 8"/>
                  <a:gd name="T2" fmla="*/ 12 w 12"/>
                  <a:gd name="T3" fmla="*/ 4 h 8"/>
                  <a:gd name="T4" fmla="*/ 12 w 12"/>
                  <a:gd name="T5" fmla="*/ 4 h 8"/>
                  <a:gd name="T6" fmla="*/ 6 w 12"/>
                  <a:gd name="T7" fmla="*/ 8 h 8"/>
                  <a:gd name="T8" fmla="*/ 6 w 12"/>
                  <a:gd name="T9" fmla="*/ 8 h 8"/>
                  <a:gd name="T10" fmla="*/ 4 w 12"/>
                  <a:gd name="T11" fmla="*/ 8 h 8"/>
                  <a:gd name="T12" fmla="*/ 0 w 12"/>
                  <a:gd name="T13" fmla="*/ 4 h 8"/>
                  <a:gd name="T14" fmla="*/ 0 w 12"/>
                  <a:gd name="T15" fmla="*/ 4 h 8"/>
                  <a:gd name="T16" fmla="*/ 0 w 12"/>
                  <a:gd name="T17" fmla="*/ 4 h 8"/>
                  <a:gd name="T18" fmla="*/ 0 w 12"/>
                  <a:gd name="T19" fmla="*/ 4 h 8"/>
                  <a:gd name="T20" fmla="*/ 0 w 12"/>
                  <a:gd name="T21" fmla="*/ 4 h 8"/>
                  <a:gd name="T22" fmla="*/ 0 w 12"/>
                  <a:gd name="T23" fmla="*/ 4 h 8"/>
                  <a:gd name="T24" fmla="*/ 0 w 12"/>
                  <a:gd name="T25" fmla="*/ 4 h 8"/>
                  <a:gd name="T26" fmla="*/ 2 w 12"/>
                  <a:gd name="T27" fmla="*/ 2 h 8"/>
                  <a:gd name="T28" fmla="*/ 4 w 12"/>
                  <a:gd name="T29" fmla="*/ 0 h 8"/>
                  <a:gd name="T30" fmla="*/ 6 w 12"/>
                  <a:gd name="T31" fmla="*/ 0 h 8"/>
                  <a:gd name="T32" fmla="*/ 12 w 12"/>
                  <a:gd name="T33" fmla="*/ 4 h 8"/>
                  <a:gd name="T34" fmla="*/ 12 w 12"/>
                  <a:gd name="T35" fmla="*/ 4 h 8"/>
                  <a:gd name="T36" fmla="*/ 12 w 12"/>
                  <a:gd name="T37" fmla="*/ 4 h 8"/>
                  <a:gd name="T38" fmla="*/ 12 w 12"/>
                  <a:gd name="T3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8">
                    <a:moveTo>
                      <a:pt x="12" y="4"/>
                    </a:moveTo>
                    <a:lnTo>
                      <a:pt x="12" y="4"/>
                    </a:lnTo>
                    <a:lnTo>
                      <a:pt x="12" y="4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2" y="4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3" name="Freeform 3064">
                <a:extLst>
                  <a:ext uri="{FF2B5EF4-FFF2-40B4-BE49-F238E27FC236}">
                    <a16:creationId xmlns:a16="http://schemas.microsoft.com/office/drawing/2014/main" xmlns="" id="{6DDB7790-8EA0-476A-908B-17E8EC7722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22391" y="8638947"/>
                <a:ext cx="24240" cy="24240"/>
              </a:xfrm>
              <a:custGeom>
                <a:avLst/>
                <a:gdLst>
                  <a:gd name="T0" fmla="*/ 6 w 6"/>
                  <a:gd name="T1" fmla="*/ 4 h 6"/>
                  <a:gd name="T2" fmla="*/ 6 w 6"/>
                  <a:gd name="T3" fmla="*/ 6 h 6"/>
                  <a:gd name="T4" fmla="*/ 4 w 6"/>
                  <a:gd name="T5" fmla="*/ 6 h 6"/>
                  <a:gd name="T6" fmla="*/ 0 w 6"/>
                  <a:gd name="T7" fmla="*/ 2 h 6"/>
                  <a:gd name="T8" fmla="*/ 0 w 6"/>
                  <a:gd name="T9" fmla="*/ 2 h 6"/>
                  <a:gd name="T10" fmla="*/ 0 w 6"/>
                  <a:gd name="T11" fmla="*/ 2 h 6"/>
                  <a:gd name="T12" fmla="*/ 0 w 6"/>
                  <a:gd name="T13" fmla="*/ 2 h 6"/>
                  <a:gd name="T14" fmla="*/ 0 w 6"/>
                  <a:gd name="T15" fmla="*/ 2 h 6"/>
                  <a:gd name="T16" fmla="*/ 0 w 6"/>
                  <a:gd name="T17" fmla="*/ 2 h 6"/>
                  <a:gd name="T18" fmla="*/ 0 w 6"/>
                  <a:gd name="T19" fmla="*/ 2 h 6"/>
                  <a:gd name="T20" fmla="*/ 0 w 6"/>
                  <a:gd name="T21" fmla="*/ 0 h 6"/>
                  <a:gd name="T22" fmla="*/ 2 w 6"/>
                  <a:gd name="T23" fmla="*/ 0 h 6"/>
                  <a:gd name="T24" fmla="*/ 2 w 6"/>
                  <a:gd name="T25" fmla="*/ 0 h 6"/>
                  <a:gd name="T26" fmla="*/ 6 w 6"/>
                  <a:gd name="T2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6">
                    <a:moveTo>
                      <a:pt x="6" y="4"/>
                    </a:moveTo>
                    <a:lnTo>
                      <a:pt x="6" y="6"/>
                    </a:lnTo>
                    <a:lnTo>
                      <a:pt x="4" y="6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6" y="4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4" name="Freeform 3065">
                <a:extLst>
                  <a:ext uri="{FF2B5EF4-FFF2-40B4-BE49-F238E27FC236}">
                    <a16:creationId xmlns:a16="http://schemas.microsoft.com/office/drawing/2014/main" xmlns="" id="{4EA12753-C596-4B72-84F2-7DD4698C28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22391" y="8630867"/>
                <a:ext cx="48479" cy="32320"/>
              </a:xfrm>
              <a:custGeom>
                <a:avLst/>
                <a:gdLst>
                  <a:gd name="T0" fmla="*/ 12 w 12"/>
                  <a:gd name="T1" fmla="*/ 4 h 8"/>
                  <a:gd name="T2" fmla="*/ 12 w 12"/>
                  <a:gd name="T3" fmla="*/ 4 h 8"/>
                  <a:gd name="T4" fmla="*/ 12 w 12"/>
                  <a:gd name="T5" fmla="*/ 4 h 8"/>
                  <a:gd name="T6" fmla="*/ 6 w 12"/>
                  <a:gd name="T7" fmla="*/ 6 h 8"/>
                  <a:gd name="T8" fmla="*/ 6 w 12"/>
                  <a:gd name="T9" fmla="*/ 8 h 8"/>
                  <a:gd name="T10" fmla="*/ 4 w 12"/>
                  <a:gd name="T11" fmla="*/ 6 h 8"/>
                  <a:gd name="T12" fmla="*/ 0 w 12"/>
                  <a:gd name="T13" fmla="*/ 4 h 8"/>
                  <a:gd name="T14" fmla="*/ 0 w 12"/>
                  <a:gd name="T15" fmla="*/ 4 h 8"/>
                  <a:gd name="T16" fmla="*/ 0 w 12"/>
                  <a:gd name="T17" fmla="*/ 4 h 8"/>
                  <a:gd name="T18" fmla="*/ 0 w 12"/>
                  <a:gd name="T19" fmla="*/ 4 h 8"/>
                  <a:gd name="T20" fmla="*/ 0 w 12"/>
                  <a:gd name="T21" fmla="*/ 4 h 8"/>
                  <a:gd name="T22" fmla="*/ 0 w 12"/>
                  <a:gd name="T23" fmla="*/ 2 h 8"/>
                  <a:gd name="T24" fmla="*/ 4 w 12"/>
                  <a:gd name="T25" fmla="*/ 0 h 8"/>
                  <a:gd name="T26" fmla="*/ 6 w 12"/>
                  <a:gd name="T27" fmla="*/ 0 h 8"/>
                  <a:gd name="T28" fmla="*/ 12 w 12"/>
                  <a:gd name="T29" fmla="*/ 4 h 8"/>
                  <a:gd name="T30" fmla="*/ 12 w 12"/>
                  <a:gd name="T3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" h="8">
                    <a:moveTo>
                      <a:pt x="12" y="4"/>
                    </a:moveTo>
                    <a:lnTo>
                      <a:pt x="12" y="4"/>
                    </a:lnTo>
                    <a:lnTo>
                      <a:pt x="12" y="4"/>
                    </a:lnTo>
                    <a:lnTo>
                      <a:pt x="6" y="6"/>
                    </a:lnTo>
                    <a:lnTo>
                      <a:pt x="6" y="8"/>
                    </a:lnTo>
                    <a:lnTo>
                      <a:pt x="4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12" y="4"/>
                    </a:lnTo>
                    <a:lnTo>
                      <a:pt x="12" y="4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5" name="Freeform 3066">
                <a:extLst>
                  <a:ext uri="{FF2B5EF4-FFF2-40B4-BE49-F238E27FC236}">
                    <a16:creationId xmlns:a16="http://schemas.microsoft.com/office/drawing/2014/main" xmlns="" id="{B4272706-3186-4B6D-8220-DE61146AE7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11316" y="8808625"/>
                <a:ext cx="52521" cy="32320"/>
              </a:xfrm>
              <a:custGeom>
                <a:avLst/>
                <a:gdLst>
                  <a:gd name="T0" fmla="*/ 13 w 13"/>
                  <a:gd name="T1" fmla="*/ 4 h 8"/>
                  <a:gd name="T2" fmla="*/ 13 w 13"/>
                  <a:gd name="T3" fmla="*/ 4 h 8"/>
                  <a:gd name="T4" fmla="*/ 13 w 13"/>
                  <a:gd name="T5" fmla="*/ 4 h 8"/>
                  <a:gd name="T6" fmla="*/ 6 w 13"/>
                  <a:gd name="T7" fmla="*/ 8 h 8"/>
                  <a:gd name="T8" fmla="*/ 6 w 13"/>
                  <a:gd name="T9" fmla="*/ 8 h 8"/>
                  <a:gd name="T10" fmla="*/ 6 w 13"/>
                  <a:gd name="T11" fmla="*/ 8 h 8"/>
                  <a:gd name="T12" fmla="*/ 0 w 13"/>
                  <a:gd name="T13" fmla="*/ 4 h 8"/>
                  <a:gd name="T14" fmla="*/ 0 w 13"/>
                  <a:gd name="T15" fmla="*/ 4 h 8"/>
                  <a:gd name="T16" fmla="*/ 0 w 13"/>
                  <a:gd name="T17" fmla="*/ 4 h 8"/>
                  <a:gd name="T18" fmla="*/ 0 w 13"/>
                  <a:gd name="T19" fmla="*/ 4 h 8"/>
                  <a:gd name="T20" fmla="*/ 0 w 13"/>
                  <a:gd name="T21" fmla="*/ 4 h 8"/>
                  <a:gd name="T22" fmla="*/ 0 w 13"/>
                  <a:gd name="T23" fmla="*/ 4 h 8"/>
                  <a:gd name="T24" fmla="*/ 0 w 13"/>
                  <a:gd name="T25" fmla="*/ 4 h 8"/>
                  <a:gd name="T26" fmla="*/ 2 w 13"/>
                  <a:gd name="T27" fmla="*/ 2 h 8"/>
                  <a:gd name="T28" fmla="*/ 6 w 13"/>
                  <a:gd name="T29" fmla="*/ 0 h 8"/>
                  <a:gd name="T30" fmla="*/ 6 w 13"/>
                  <a:gd name="T31" fmla="*/ 0 h 8"/>
                  <a:gd name="T32" fmla="*/ 13 w 13"/>
                  <a:gd name="T33" fmla="*/ 4 h 8"/>
                  <a:gd name="T34" fmla="*/ 13 w 13"/>
                  <a:gd name="T35" fmla="*/ 4 h 8"/>
                  <a:gd name="T36" fmla="*/ 13 w 13"/>
                  <a:gd name="T37" fmla="*/ 4 h 8"/>
                  <a:gd name="T38" fmla="*/ 13 w 13"/>
                  <a:gd name="T3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" h="8">
                    <a:moveTo>
                      <a:pt x="13" y="4"/>
                    </a:moveTo>
                    <a:lnTo>
                      <a:pt x="13" y="4"/>
                    </a:lnTo>
                    <a:lnTo>
                      <a:pt x="13" y="4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13" y="4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6" name="Freeform 3067">
                <a:extLst>
                  <a:ext uri="{FF2B5EF4-FFF2-40B4-BE49-F238E27FC236}">
                    <a16:creationId xmlns:a16="http://schemas.microsoft.com/office/drawing/2014/main" xmlns="" id="{DD1379F9-9A21-44F6-9C17-A264B051EE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11316" y="8816705"/>
                <a:ext cx="24240" cy="24240"/>
              </a:xfrm>
              <a:custGeom>
                <a:avLst/>
                <a:gdLst>
                  <a:gd name="T0" fmla="*/ 6 w 6"/>
                  <a:gd name="T1" fmla="*/ 4 h 6"/>
                  <a:gd name="T2" fmla="*/ 6 w 6"/>
                  <a:gd name="T3" fmla="*/ 6 h 6"/>
                  <a:gd name="T4" fmla="*/ 6 w 6"/>
                  <a:gd name="T5" fmla="*/ 6 h 6"/>
                  <a:gd name="T6" fmla="*/ 0 w 6"/>
                  <a:gd name="T7" fmla="*/ 2 h 6"/>
                  <a:gd name="T8" fmla="*/ 0 w 6"/>
                  <a:gd name="T9" fmla="*/ 2 h 6"/>
                  <a:gd name="T10" fmla="*/ 0 w 6"/>
                  <a:gd name="T11" fmla="*/ 2 h 6"/>
                  <a:gd name="T12" fmla="*/ 0 w 6"/>
                  <a:gd name="T13" fmla="*/ 2 h 6"/>
                  <a:gd name="T14" fmla="*/ 0 w 6"/>
                  <a:gd name="T15" fmla="*/ 2 h 6"/>
                  <a:gd name="T16" fmla="*/ 0 w 6"/>
                  <a:gd name="T17" fmla="*/ 2 h 6"/>
                  <a:gd name="T18" fmla="*/ 0 w 6"/>
                  <a:gd name="T19" fmla="*/ 2 h 6"/>
                  <a:gd name="T20" fmla="*/ 0 w 6"/>
                  <a:gd name="T21" fmla="*/ 0 h 6"/>
                  <a:gd name="T22" fmla="*/ 2 w 6"/>
                  <a:gd name="T23" fmla="*/ 0 h 6"/>
                  <a:gd name="T24" fmla="*/ 2 w 6"/>
                  <a:gd name="T25" fmla="*/ 0 h 6"/>
                  <a:gd name="T26" fmla="*/ 6 w 6"/>
                  <a:gd name="T2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6">
                    <a:moveTo>
                      <a:pt x="6" y="4"/>
                    </a:moveTo>
                    <a:lnTo>
                      <a:pt x="6" y="6"/>
                    </a:lnTo>
                    <a:lnTo>
                      <a:pt x="6" y="6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6" y="4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7" name="Freeform 3068">
                <a:extLst>
                  <a:ext uri="{FF2B5EF4-FFF2-40B4-BE49-F238E27FC236}">
                    <a16:creationId xmlns:a16="http://schemas.microsoft.com/office/drawing/2014/main" xmlns="" id="{33F7A5DE-6A2B-4D21-83AD-EA60BA6BE4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11316" y="8808625"/>
                <a:ext cx="52521" cy="32320"/>
              </a:xfrm>
              <a:custGeom>
                <a:avLst/>
                <a:gdLst>
                  <a:gd name="T0" fmla="*/ 13 w 13"/>
                  <a:gd name="T1" fmla="*/ 4 h 8"/>
                  <a:gd name="T2" fmla="*/ 13 w 13"/>
                  <a:gd name="T3" fmla="*/ 4 h 8"/>
                  <a:gd name="T4" fmla="*/ 13 w 13"/>
                  <a:gd name="T5" fmla="*/ 4 h 8"/>
                  <a:gd name="T6" fmla="*/ 6 w 13"/>
                  <a:gd name="T7" fmla="*/ 6 h 8"/>
                  <a:gd name="T8" fmla="*/ 6 w 13"/>
                  <a:gd name="T9" fmla="*/ 8 h 8"/>
                  <a:gd name="T10" fmla="*/ 6 w 13"/>
                  <a:gd name="T11" fmla="*/ 6 h 8"/>
                  <a:gd name="T12" fmla="*/ 0 w 13"/>
                  <a:gd name="T13" fmla="*/ 4 h 8"/>
                  <a:gd name="T14" fmla="*/ 0 w 13"/>
                  <a:gd name="T15" fmla="*/ 4 h 8"/>
                  <a:gd name="T16" fmla="*/ 0 w 13"/>
                  <a:gd name="T17" fmla="*/ 4 h 8"/>
                  <a:gd name="T18" fmla="*/ 0 w 13"/>
                  <a:gd name="T19" fmla="*/ 4 h 8"/>
                  <a:gd name="T20" fmla="*/ 0 w 13"/>
                  <a:gd name="T21" fmla="*/ 4 h 8"/>
                  <a:gd name="T22" fmla="*/ 0 w 13"/>
                  <a:gd name="T23" fmla="*/ 2 h 8"/>
                  <a:gd name="T24" fmla="*/ 6 w 13"/>
                  <a:gd name="T25" fmla="*/ 0 h 8"/>
                  <a:gd name="T26" fmla="*/ 6 w 13"/>
                  <a:gd name="T27" fmla="*/ 0 h 8"/>
                  <a:gd name="T28" fmla="*/ 13 w 13"/>
                  <a:gd name="T29" fmla="*/ 4 h 8"/>
                  <a:gd name="T30" fmla="*/ 13 w 13"/>
                  <a:gd name="T3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" h="8">
                    <a:moveTo>
                      <a:pt x="13" y="4"/>
                    </a:moveTo>
                    <a:lnTo>
                      <a:pt x="13" y="4"/>
                    </a:lnTo>
                    <a:lnTo>
                      <a:pt x="13" y="4"/>
                    </a:lnTo>
                    <a:lnTo>
                      <a:pt x="6" y="6"/>
                    </a:lnTo>
                    <a:lnTo>
                      <a:pt x="6" y="8"/>
                    </a:lnTo>
                    <a:lnTo>
                      <a:pt x="6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13" y="4"/>
                    </a:lnTo>
                    <a:lnTo>
                      <a:pt x="13" y="4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8" name="Freeform 3069">
                <a:extLst>
                  <a:ext uri="{FF2B5EF4-FFF2-40B4-BE49-F238E27FC236}">
                    <a16:creationId xmlns:a16="http://schemas.microsoft.com/office/drawing/2014/main" xmlns="" id="{D8D61A61-983A-4CC8-9A5B-44C13408C0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43635" y="8816705"/>
                <a:ext cx="68680" cy="40400"/>
              </a:xfrm>
              <a:custGeom>
                <a:avLst/>
                <a:gdLst>
                  <a:gd name="T0" fmla="*/ 17 w 17"/>
                  <a:gd name="T1" fmla="*/ 2 h 10"/>
                  <a:gd name="T2" fmla="*/ 17 w 17"/>
                  <a:gd name="T3" fmla="*/ 4 h 10"/>
                  <a:gd name="T4" fmla="*/ 17 w 17"/>
                  <a:gd name="T5" fmla="*/ 4 h 10"/>
                  <a:gd name="T6" fmla="*/ 7 w 17"/>
                  <a:gd name="T7" fmla="*/ 10 h 10"/>
                  <a:gd name="T8" fmla="*/ 7 w 17"/>
                  <a:gd name="T9" fmla="*/ 10 h 10"/>
                  <a:gd name="T10" fmla="*/ 5 w 17"/>
                  <a:gd name="T11" fmla="*/ 10 h 10"/>
                  <a:gd name="T12" fmla="*/ 0 w 17"/>
                  <a:gd name="T13" fmla="*/ 6 h 10"/>
                  <a:gd name="T14" fmla="*/ 0 w 17"/>
                  <a:gd name="T15" fmla="*/ 6 h 10"/>
                  <a:gd name="T16" fmla="*/ 0 w 17"/>
                  <a:gd name="T17" fmla="*/ 6 h 10"/>
                  <a:gd name="T18" fmla="*/ 0 w 17"/>
                  <a:gd name="T19" fmla="*/ 6 h 10"/>
                  <a:gd name="T20" fmla="*/ 0 w 17"/>
                  <a:gd name="T21" fmla="*/ 6 h 10"/>
                  <a:gd name="T22" fmla="*/ 0 w 17"/>
                  <a:gd name="T23" fmla="*/ 6 h 10"/>
                  <a:gd name="T24" fmla="*/ 0 w 17"/>
                  <a:gd name="T25" fmla="*/ 6 h 10"/>
                  <a:gd name="T26" fmla="*/ 2 w 17"/>
                  <a:gd name="T27" fmla="*/ 6 h 10"/>
                  <a:gd name="T28" fmla="*/ 11 w 17"/>
                  <a:gd name="T29" fmla="*/ 0 h 10"/>
                  <a:gd name="T30" fmla="*/ 13 w 17"/>
                  <a:gd name="T31" fmla="*/ 0 h 10"/>
                  <a:gd name="T32" fmla="*/ 17 w 17"/>
                  <a:gd name="T33" fmla="*/ 2 h 10"/>
                  <a:gd name="T34" fmla="*/ 17 w 17"/>
                  <a:gd name="T35" fmla="*/ 2 h 10"/>
                  <a:gd name="T36" fmla="*/ 17 w 17"/>
                  <a:gd name="T37" fmla="*/ 2 h 10"/>
                  <a:gd name="T38" fmla="*/ 17 w 17"/>
                  <a:gd name="T3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" h="10">
                    <a:moveTo>
                      <a:pt x="17" y="2"/>
                    </a:moveTo>
                    <a:lnTo>
                      <a:pt x="17" y="4"/>
                    </a:lnTo>
                    <a:lnTo>
                      <a:pt x="17" y="4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5" y="1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11" y="0"/>
                    </a:lnTo>
                    <a:lnTo>
                      <a:pt x="13" y="0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17" y="2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9" name="Freeform 3070">
                <a:extLst>
                  <a:ext uri="{FF2B5EF4-FFF2-40B4-BE49-F238E27FC236}">
                    <a16:creationId xmlns:a16="http://schemas.microsoft.com/office/drawing/2014/main" xmlns="" id="{BC910010-0C21-455A-878A-0199544461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43635" y="8832865"/>
                <a:ext cx="28281" cy="24240"/>
              </a:xfrm>
              <a:custGeom>
                <a:avLst/>
                <a:gdLst>
                  <a:gd name="T0" fmla="*/ 7 w 7"/>
                  <a:gd name="T1" fmla="*/ 4 h 6"/>
                  <a:gd name="T2" fmla="*/ 7 w 7"/>
                  <a:gd name="T3" fmla="*/ 6 h 6"/>
                  <a:gd name="T4" fmla="*/ 5 w 7"/>
                  <a:gd name="T5" fmla="*/ 6 h 6"/>
                  <a:gd name="T6" fmla="*/ 0 w 7"/>
                  <a:gd name="T7" fmla="*/ 2 h 6"/>
                  <a:gd name="T8" fmla="*/ 0 w 7"/>
                  <a:gd name="T9" fmla="*/ 2 h 6"/>
                  <a:gd name="T10" fmla="*/ 0 w 7"/>
                  <a:gd name="T11" fmla="*/ 2 h 6"/>
                  <a:gd name="T12" fmla="*/ 0 w 7"/>
                  <a:gd name="T13" fmla="*/ 2 h 6"/>
                  <a:gd name="T14" fmla="*/ 0 w 7"/>
                  <a:gd name="T15" fmla="*/ 2 h 6"/>
                  <a:gd name="T16" fmla="*/ 0 w 7"/>
                  <a:gd name="T17" fmla="*/ 2 h 6"/>
                  <a:gd name="T18" fmla="*/ 0 w 7"/>
                  <a:gd name="T19" fmla="*/ 2 h 6"/>
                  <a:gd name="T20" fmla="*/ 0 w 7"/>
                  <a:gd name="T21" fmla="*/ 0 h 6"/>
                  <a:gd name="T22" fmla="*/ 2 w 7"/>
                  <a:gd name="T23" fmla="*/ 2 h 6"/>
                  <a:gd name="T24" fmla="*/ 2 w 7"/>
                  <a:gd name="T25" fmla="*/ 2 h 6"/>
                  <a:gd name="T26" fmla="*/ 7 w 7"/>
                  <a:gd name="T2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6">
                    <a:moveTo>
                      <a:pt x="7" y="4"/>
                    </a:moveTo>
                    <a:lnTo>
                      <a:pt x="7" y="6"/>
                    </a:lnTo>
                    <a:lnTo>
                      <a:pt x="5" y="6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0" name="Freeform 3071">
                <a:extLst>
                  <a:ext uri="{FF2B5EF4-FFF2-40B4-BE49-F238E27FC236}">
                    <a16:creationId xmlns:a16="http://schemas.microsoft.com/office/drawing/2014/main" xmlns="" id="{DF447C50-0261-47AD-82EF-5E2E5BB426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43635" y="8816705"/>
                <a:ext cx="68680" cy="40400"/>
              </a:xfrm>
              <a:custGeom>
                <a:avLst/>
                <a:gdLst>
                  <a:gd name="T0" fmla="*/ 17 w 17"/>
                  <a:gd name="T1" fmla="*/ 2 h 10"/>
                  <a:gd name="T2" fmla="*/ 17 w 17"/>
                  <a:gd name="T3" fmla="*/ 2 h 10"/>
                  <a:gd name="T4" fmla="*/ 17 w 17"/>
                  <a:gd name="T5" fmla="*/ 4 h 10"/>
                  <a:gd name="T6" fmla="*/ 7 w 17"/>
                  <a:gd name="T7" fmla="*/ 10 h 10"/>
                  <a:gd name="T8" fmla="*/ 7 w 17"/>
                  <a:gd name="T9" fmla="*/ 10 h 10"/>
                  <a:gd name="T10" fmla="*/ 5 w 17"/>
                  <a:gd name="T11" fmla="*/ 10 h 10"/>
                  <a:gd name="T12" fmla="*/ 0 w 17"/>
                  <a:gd name="T13" fmla="*/ 6 h 10"/>
                  <a:gd name="T14" fmla="*/ 0 w 17"/>
                  <a:gd name="T15" fmla="*/ 6 h 10"/>
                  <a:gd name="T16" fmla="*/ 0 w 17"/>
                  <a:gd name="T17" fmla="*/ 6 h 10"/>
                  <a:gd name="T18" fmla="*/ 0 w 17"/>
                  <a:gd name="T19" fmla="*/ 6 h 10"/>
                  <a:gd name="T20" fmla="*/ 0 w 17"/>
                  <a:gd name="T21" fmla="*/ 6 h 10"/>
                  <a:gd name="T22" fmla="*/ 0 w 17"/>
                  <a:gd name="T23" fmla="*/ 4 h 10"/>
                  <a:gd name="T24" fmla="*/ 11 w 17"/>
                  <a:gd name="T25" fmla="*/ 0 h 10"/>
                  <a:gd name="T26" fmla="*/ 13 w 17"/>
                  <a:gd name="T27" fmla="*/ 0 h 10"/>
                  <a:gd name="T28" fmla="*/ 17 w 17"/>
                  <a:gd name="T29" fmla="*/ 2 h 10"/>
                  <a:gd name="T30" fmla="*/ 17 w 17"/>
                  <a:gd name="T31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" h="10">
                    <a:moveTo>
                      <a:pt x="17" y="2"/>
                    </a:moveTo>
                    <a:lnTo>
                      <a:pt x="17" y="2"/>
                    </a:lnTo>
                    <a:lnTo>
                      <a:pt x="17" y="4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5" y="1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11" y="0"/>
                    </a:lnTo>
                    <a:lnTo>
                      <a:pt x="13" y="0"/>
                    </a:lnTo>
                    <a:lnTo>
                      <a:pt x="17" y="2"/>
                    </a:lnTo>
                    <a:lnTo>
                      <a:pt x="17" y="2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1" name="Freeform 3072">
                <a:extLst>
                  <a:ext uri="{FF2B5EF4-FFF2-40B4-BE49-F238E27FC236}">
                    <a16:creationId xmlns:a16="http://schemas.microsoft.com/office/drawing/2014/main" xmlns="" id="{E48B8D3E-72BD-49B5-A225-1CEF35354E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07231" y="8606628"/>
                <a:ext cx="72719" cy="40400"/>
              </a:xfrm>
              <a:custGeom>
                <a:avLst/>
                <a:gdLst>
                  <a:gd name="T0" fmla="*/ 18 w 18"/>
                  <a:gd name="T1" fmla="*/ 2 h 10"/>
                  <a:gd name="T2" fmla="*/ 18 w 18"/>
                  <a:gd name="T3" fmla="*/ 4 h 10"/>
                  <a:gd name="T4" fmla="*/ 18 w 18"/>
                  <a:gd name="T5" fmla="*/ 4 h 10"/>
                  <a:gd name="T6" fmla="*/ 6 w 18"/>
                  <a:gd name="T7" fmla="*/ 10 h 10"/>
                  <a:gd name="T8" fmla="*/ 4 w 18"/>
                  <a:gd name="T9" fmla="*/ 10 h 10"/>
                  <a:gd name="T10" fmla="*/ 4 w 18"/>
                  <a:gd name="T11" fmla="*/ 10 h 10"/>
                  <a:gd name="T12" fmla="*/ 0 w 18"/>
                  <a:gd name="T13" fmla="*/ 8 h 10"/>
                  <a:gd name="T14" fmla="*/ 0 w 18"/>
                  <a:gd name="T15" fmla="*/ 8 h 10"/>
                  <a:gd name="T16" fmla="*/ 0 w 18"/>
                  <a:gd name="T17" fmla="*/ 8 h 10"/>
                  <a:gd name="T18" fmla="*/ 0 w 18"/>
                  <a:gd name="T19" fmla="*/ 8 h 10"/>
                  <a:gd name="T20" fmla="*/ 0 w 18"/>
                  <a:gd name="T21" fmla="*/ 6 h 10"/>
                  <a:gd name="T22" fmla="*/ 0 w 18"/>
                  <a:gd name="T23" fmla="*/ 6 h 10"/>
                  <a:gd name="T24" fmla="*/ 0 w 18"/>
                  <a:gd name="T25" fmla="*/ 6 h 10"/>
                  <a:gd name="T26" fmla="*/ 0 w 18"/>
                  <a:gd name="T27" fmla="*/ 6 h 10"/>
                  <a:gd name="T28" fmla="*/ 12 w 18"/>
                  <a:gd name="T29" fmla="*/ 0 h 10"/>
                  <a:gd name="T30" fmla="*/ 12 w 18"/>
                  <a:gd name="T31" fmla="*/ 0 h 10"/>
                  <a:gd name="T32" fmla="*/ 18 w 18"/>
                  <a:gd name="T33" fmla="*/ 2 h 10"/>
                  <a:gd name="T34" fmla="*/ 18 w 18"/>
                  <a:gd name="T35" fmla="*/ 2 h 10"/>
                  <a:gd name="T36" fmla="*/ 18 w 18"/>
                  <a:gd name="T37" fmla="*/ 2 h 10"/>
                  <a:gd name="T38" fmla="*/ 18 w 18"/>
                  <a:gd name="T3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" h="10">
                    <a:moveTo>
                      <a:pt x="18" y="2"/>
                    </a:moveTo>
                    <a:lnTo>
                      <a:pt x="18" y="4"/>
                    </a:lnTo>
                    <a:lnTo>
                      <a:pt x="18" y="4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8" y="2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2" name="Freeform 3073">
                <a:extLst>
                  <a:ext uri="{FF2B5EF4-FFF2-40B4-BE49-F238E27FC236}">
                    <a16:creationId xmlns:a16="http://schemas.microsoft.com/office/drawing/2014/main" xmlns="" id="{6B11ABD0-8260-4F2E-A5E5-FF0E026521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07231" y="8630867"/>
                <a:ext cx="16160" cy="16160"/>
              </a:xfrm>
              <a:custGeom>
                <a:avLst/>
                <a:gdLst>
                  <a:gd name="T0" fmla="*/ 4 w 4"/>
                  <a:gd name="T1" fmla="*/ 4 h 4"/>
                  <a:gd name="T2" fmla="*/ 4 w 4"/>
                  <a:gd name="T3" fmla="*/ 4 h 4"/>
                  <a:gd name="T4" fmla="*/ 4 w 4"/>
                  <a:gd name="T5" fmla="*/ 4 h 4"/>
                  <a:gd name="T6" fmla="*/ 0 w 4"/>
                  <a:gd name="T7" fmla="*/ 2 h 4"/>
                  <a:gd name="T8" fmla="*/ 0 w 4"/>
                  <a:gd name="T9" fmla="*/ 2 h 4"/>
                  <a:gd name="T10" fmla="*/ 0 w 4"/>
                  <a:gd name="T11" fmla="*/ 2 h 4"/>
                  <a:gd name="T12" fmla="*/ 0 w 4"/>
                  <a:gd name="T13" fmla="*/ 2 h 4"/>
                  <a:gd name="T14" fmla="*/ 0 w 4"/>
                  <a:gd name="T15" fmla="*/ 0 h 4"/>
                  <a:gd name="T16" fmla="*/ 0 w 4"/>
                  <a:gd name="T17" fmla="*/ 0 h 4"/>
                  <a:gd name="T18" fmla="*/ 0 w 4"/>
                  <a:gd name="T19" fmla="*/ 0 h 4"/>
                  <a:gd name="T20" fmla="*/ 0 w 4"/>
                  <a:gd name="T21" fmla="*/ 0 h 4"/>
                  <a:gd name="T22" fmla="*/ 0 w 4"/>
                  <a:gd name="T23" fmla="*/ 0 h 4"/>
                  <a:gd name="T24" fmla="*/ 0 w 4"/>
                  <a:gd name="T25" fmla="*/ 0 h 4"/>
                  <a:gd name="T26" fmla="*/ 4 w 4"/>
                  <a:gd name="T2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lnTo>
                      <a:pt x="4" y="4"/>
                    </a:lnTo>
                    <a:lnTo>
                      <a:pt x="4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3" name="Freeform 3074">
                <a:extLst>
                  <a:ext uri="{FF2B5EF4-FFF2-40B4-BE49-F238E27FC236}">
                    <a16:creationId xmlns:a16="http://schemas.microsoft.com/office/drawing/2014/main" xmlns="" id="{7C68F83D-A564-4115-8D2E-21C7C58E77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07231" y="8606628"/>
                <a:ext cx="72719" cy="40400"/>
              </a:xfrm>
              <a:custGeom>
                <a:avLst/>
                <a:gdLst>
                  <a:gd name="T0" fmla="*/ 18 w 18"/>
                  <a:gd name="T1" fmla="*/ 2 h 10"/>
                  <a:gd name="T2" fmla="*/ 18 w 18"/>
                  <a:gd name="T3" fmla="*/ 2 h 10"/>
                  <a:gd name="T4" fmla="*/ 18 w 18"/>
                  <a:gd name="T5" fmla="*/ 2 h 10"/>
                  <a:gd name="T6" fmla="*/ 6 w 18"/>
                  <a:gd name="T7" fmla="*/ 10 h 10"/>
                  <a:gd name="T8" fmla="*/ 4 w 18"/>
                  <a:gd name="T9" fmla="*/ 10 h 10"/>
                  <a:gd name="T10" fmla="*/ 4 w 18"/>
                  <a:gd name="T11" fmla="*/ 10 h 10"/>
                  <a:gd name="T12" fmla="*/ 0 w 18"/>
                  <a:gd name="T13" fmla="*/ 8 h 10"/>
                  <a:gd name="T14" fmla="*/ 0 w 18"/>
                  <a:gd name="T15" fmla="*/ 6 h 10"/>
                  <a:gd name="T16" fmla="*/ 0 w 18"/>
                  <a:gd name="T17" fmla="*/ 6 h 10"/>
                  <a:gd name="T18" fmla="*/ 0 w 18"/>
                  <a:gd name="T19" fmla="*/ 6 h 10"/>
                  <a:gd name="T20" fmla="*/ 0 w 18"/>
                  <a:gd name="T21" fmla="*/ 6 h 10"/>
                  <a:gd name="T22" fmla="*/ 0 w 18"/>
                  <a:gd name="T23" fmla="*/ 6 h 10"/>
                  <a:gd name="T24" fmla="*/ 12 w 18"/>
                  <a:gd name="T25" fmla="*/ 0 h 10"/>
                  <a:gd name="T26" fmla="*/ 12 w 18"/>
                  <a:gd name="T27" fmla="*/ 0 h 10"/>
                  <a:gd name="T28" fmla="*/ 18 w 18"/>
                  <a:gd name="T29" fmla="*/ 2 h 10"/>
                  <a:gd name="T30" fmla="*/ 18 w 18"/>
                  <a:gd name="T31" fmla="*/ 2 h 10"/>
                  <a:gd name="T32" fmla="*/ 18 w 18"/>
                  <a:gd name="T33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" h="10">
                    <a:moveTo>
                      <a:pt x="18" y="2"/>
                    </a:moveTo>
                    <a:lnTo>
                      <a:pt x="18" y="2"/>
                    </a:lnTo>
                    <a:lnTo>
                      <a:pt x="18" y="2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8" y="2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4" name="Freeform 3075">
                <a:extLst>
                  <a:ext uri="{FF2B5EF4-FFF2-40B4-BE49-F238E27FC236}">
                    <a16:creationId xmlns:a16="http://schemas.microsoft.com/office/drawing/2014/main" xmlns="" id="{0E98D52F-80F0-4B8D-AD31-246E93DE8C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70870" y="8638947"/>
                <a:ext cx="52521" cy="32320"/>
              </a:xfrm>
              <a:custGeom>
                <a:avLst/>
                <a:gdLst>
                  <a:gd name="T0" fmla="*/ 13 w 13"/>
                  <a:gd name="T1" fmla="*/ 4 h 8"/>
                  <a:gd name="T2" fmla="*/ 13 w 13"/>
                  <a:gd name="T3" fmla="*/ 4 h 8"/>
                  <a:gd name="T4" fmla="*/ 11 w 13"/>
                  <a:gd name="T5" fmla="*/ 4 h 8"/>
                  <a:gd name="T6" fmla="*/ 7 w 13"/>
                  <a:gd name="T7" fmla="*/ 8 h 8"/>
                  <a:gd name="T8" fmla="*/ 7 w 13"/>
                  <a:gd name="T9" fmla="*/ 8 h 8"/>
                  <a:gd name="T10" fmla="*/ 5 w 13"/>
                  <a:gd name="T11" fmla="*/ 8 h 8"/>
                  <a:gd name="T12" fmla="*/ 0 w 13"/>
                  <a:gd name="T13" fmla="*/ 4 h 8"/>
                  <a:gd name="T14" fmla="*/ 0 w 13"/>
                  <a:gd name="T15" fmla="*/ 4 h 8"/>
                  <a:gd name="T16" fmla="*/ 0 w 13"/>
                  <a:gd name="T17" fmla="*/ 4 h 8"/>
                  <a:gd name="T18" fmla="*/ 0 w 13"/>
                  <a:gd name="T19" fmla="*/ 4 h 8"/>
                  <a:gd name="T20" fmla="*/ 0 w 13"/>
                  <a:gd name="T21" fmla="*/ 4 h 8"/>
                  <a:gd name="T22" fmla="*/ 0 w 13"/>
                  <a:gd name="T23" fmla="*/ 4 h 8"/>
                  <a:gd name="T24" fmla="*/ 0 w 13"/>
                  <a:gd name="T25" fmla="*/ 4 h 8"/>
                  <a:gd name="T26" fmla="*/ 2 w 13"/>
                  <a:gd name="T27" fmla="*/ 2 h 8"/>
                  <a:gd name="T28" fmla="*/ 5 w 13"/>
                  <a:gd name="T29" fmla="*/ 0 h 8"/>
                  <a:gd name="T30" fmla="*/ 7 w 13"/>
                  <a:gd name="T31" fmla="*/ 0 h 8"/>
                  <a:gd name="T32" fmla="*/ 11 w 13"/>
                  <a:gd name="T33" fmla="*/ 4 h 8"/>
                  <a:gd name="T34" fmla="*/ 13 w 13"/>
                  <a:gd name="T35" fmla="*/ 4 h 8"/>
                  <a:gd name="T36" fmla="*/ 13 w 13"/>
                  <a:gd name="T37" fmla="*/ 4 h 8"/>
                  <a:gd name="T38" fmla="*/ 13 w 13"/>
                  <a:gd name="T3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" h="8">
                    <a:moveTo>
                      <a:pt x="13" y="4"/>
                    </a:moveTo>
                    <a:lnTo>
                      <a:pt x="13" y="4"/>
                    </a:lnTo>
                    <a:lnTo>
                      <a:pt x="11" y="4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5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11" y="4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13" y="4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5" name="Freeform 3076">
                <a:extLst>
                  <a:ext uri="{FF2B5EF4-FFF2-40B4-BE49-F238E27FC236}">
                    <a16:creationId xmlns:a16="http://schemas.microsoft.com/office/drawing/2014/main" xmlns="" id="{F79CCD6A-E079-43B4-9CFF-C36ADAEFD0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70870" y="8647027"/>
                <a:ext cx="28281" cy="24240"/>
              </a:xfrm>
              <a:custGeom>
                <a:avLst/>
                <a:gdLst>
                  <a:gd name="T0" fmla="*/ 7 w 7"/>
                  <a:gd name="T1" fmla="*/ 4 h 6"/>
                  <a:gd name="T2" fmla="*/ 7 w 7"/>
                  <a:gd name="T3" fmla="*/ 6 h 6"/>
                  <a:gd name="T4" fmla="*/ 5 w 7"/>
                  <a:gd name="T5" fmla="*/ 6 h 6"/>
                  <a:gd name="T6" fmla="*/ 0 w 7"/>
                  <a:gd name="T7" fmla="*/ 2 h 6"/>
                  <a:gd name="T8" fmla="*/ 0 w 7"/>
                  <a:gd name="T9" fmla="*/ 2 h 6"/>
                  <a:gd name="T10" fmla="*/ 0 w 7"/>
                  <a:gd name="T11" fmla="*/ 2 h 6"/>
                  <a:gd name="T12" fmla="*/ 0 w 7"/>
                  <a:gd name="T13" fmla="*/ 2 h 6"/>
                  <a:gd name="T14" fmla="*/ 0 w 7"/>
                  <a:gd name="T15" fmla="*/ 2 h 6"/>
                  <a:gd name="T16" fmla="*/ 0 w 7"/>
                  <a:gd name="T17" fmla="*/ 2 h 6"/>
                  <a:gd name="T18" fmla="*/ 0 w 7"/>
                  <a:gd name="T19" fmla="*/ 0 h 6"/>
                  <a:gd name="T20" fmla="*/ 0 w 7"/>
                  <a:gd name="T21" fmla="*/ 0 h 6"/>
                  <a:gd name="T22" fmla="*/ 2 w 7"/>
                  <a:gd name="T23" fmla="*/ 0 h 6"/>
                  <a:gd name="T24" fmla="*/ 2 w 7"/>
                  <a:gd name="T25" fmla="*/ 0 h 6"/>
                  <a:gd name="T26" fmla="*/ 7 w 7"/>
                  <a:gd name="T2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6">
                    <a:moveTo>
                      <a:pt x="7" y="4"/>
                    </a:moveTo>
                    <a:lnTo>
                      <a:pt x="7" y="6"/>
                    </a:lnTo>
                    <a:lnTo>
                      <a:pt x="5" y="6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6" name="Freeform 3077">
                <a:extLst>
                  <a:ext uri="{FF2B5EF4-FFF2-40B4-BE49-F238E27FC236}">
                    <a16:creationId xmlns:a16="http://schemas.microsoft.com/office/drawing/2014/main" xmlns="" id="{DBF483B0-DEFC-44A6-AFE8-D4A40D9A83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70870" y="8638947"/>
                <a:ext cx="52521" cy="24240"/>
              </a:xfrm>
              <a:custGeom>
                <a:avLst/>
                <a:gdLst>
                  <a:gd name="T0" fmla="*/ 13 w 13"/>
                  <a:gd name="T1" fmla="*/ 4 h 6"/>
                  <a:gd name="T2" fmla="*/ 13 w 13"/>
                  <a:gd name="T3" fmla="*/ 4 h 6"/>
                  <a:gd name="T4" fmla="*/ 11 w 13"/>
                  <a:gd name="T5" fmla="*/ 4 h 6"/>
                  <a:gd name="T6" fmla="*/ 7 w 13"/>
                  <a:gd name="T7" fmla="*/ 6 h 6"/>
                  <a:gd name="T8" fmla="*/ 7 w 13"/>
                  <a:gd name="T9" fmla="*/ 6 h 6"/>
                  <a:gd name="T10" fmla="*/ 5 w 13"/>
                  <a:gd name="T11" fmla="*/ 6 h 6"/>
                  <a:gd name="T12" fmla="*/ 0 w 13"/>
                  <a:gd name="T13" fmla="*/ 4 h 6"/>
                  <a:gd name="T14" fmla="*/ 0 w 13"/>
                  <a:gd name="T15" fmla="*/ 4 h 6"/>
                  <a:gd name="T16" fmla="*/ 0 w 13"/>
                  <a:gd name="T17" fmla="*/ 4 h 6"/>
                  <a:gd name="T18" fmla="*/ 0 w 13"/>
                  <a:gd name="T19" fmla="*/ 4 h 6"/>
                  <a:gd name="T20" fmla="*/ 0 w 13"/>
                  <a:gd name="T21" fmla="*/ 2 h 6"/>
                  <a:gd name="T22" fmla="*/ 0 w 13"/>
                  <a:gd name="T23" fmla="*/ 2 h 6"/>
                  <a:gd name="T24" fmla="*/ 5 w 13"/>
                  <a:gd name="T25" fmla="*/ 0 h 6"/>
                  <a:gd name="T26" fmla="*/ 7 w 13"/>
                  <a:gd name="T27" fmla="*/ 0 h 6"/>
                  <a:gd name="T28" fmla="*/ 11 w 13"/>
                  <a:gd name="T29" fmla="*/ 2 h 6"/>
                  <a:gd name="T30" fmla="*/ 13 w 13"/>
                  <a:gd name="T3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" h="6">
                    <a:moveTo>
                      <a:pt x="13" y="4"/>
                    </a:moveTo>
                    <a:lnTo>
                      <a:pt x="13" y="4"/>
                    </a:lnTo>
                    <a:lnTo>
                      <a:pt x="11" y="4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5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11" y="2"/>
                    </a:lnTo>
                    <a:lnTo>
                      <a:pt x="13" y="4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7" name="Freeform 3078">
                <a:extLst>
                  <a:ext uri="{FF2B5EF4-FFF2-40B4-BE49-F238E27FC236}">
                    <a16:creationId xmlns:a16="http://schemas.microsoft.com/office/drawing/2014/main" xmlns="" id="{2A8B0BD5-EEE1-4E76-933E-FCE7F00043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38550" y="8655107"/>
                <a:ext cx="52521" cy="36361"/>
              </a:xfrm>
              <a:custGeom>
                <a:avLst/>
                <a:gdLst>
                  <a:gd name="T0" fmla="*/ 13 w 13"/>
                  <a:gd name="T1" fmla="*/ 4 h 9"/>
                  <a:gd name="T2" fmla="*/ 13 w 13"/>
                  <a:gd name="T3" fmla="*/ 4 h 9"/>
                  <a:gd name="T4" fmla="*/ 13 w 13"/>
                  <a:gd name="T5" fmla="*/ 4 h 9"/>
                  <a:gd name="T6" fmla="*/ 6 w 13"/>
                  <a:gd name="T7" fmla="*/ 9 h 9"/>
                  <a:gd name="T8" fmla="*/ 6 w 13"/>
                  <a:gd name="T9" fmla="*/ 9 h 9"/>
                  <a:gd name="T10" fmla="*/ 6 w 13"/>
                  <a:gd name="T11" fmla="*/ 9 h 9"/>
                  <a:gd name="T12" fmla="*/ 0 w 13"/>
                  <a:gd name="T13" fmla="*/ 4 h 9"/>
                  <a:gd name="T14" fmla="*/ 0 w 13"/>
                  <a:gd name="T15" fmla="*/ 4 h 9"/>
                  <a:gd name="T16" fmla="*/ 0 w 13"/>
                  <a:gd name="T17" fmla="*/ 4 h 9"/>
                  <a:gd name="T18" fmla="*/ 0 w 13"/>
                  <a:gd name="T19" fmla="*/ 4 h 9"/>
                  <a:gd name="T20" fmla="*/ 0 w 13"/>
                  <a:gd name="T21" fmla="*/ 4 h 9"/>
                  <a:gd name="T22" fmla="*/ 0 w 13"/>
                  <a:gd name="T23" fmla="*/ 4 h 9"/>
                  <a:gd name="T24" fmla="*/ 0 w 13"/>
                  <a:gd name="T25" fmla="*/ 4 h 9"/>
                  <a:gd name="T26" fmla="*/ 2 w 13"/>
                  <a:gd name="T27" fmla="*/ 2 h 9"/>
                  <a:gd name="T28" fmla="*/ 6 w 13"/>
                  <a:gd name="T29" fmla="*/ 0 h 9"/>
                  <a:gd name="T30" fmla="*/ 6 w 13"/>
                  <a:gd name="T31" fmla="*/ 0 h 9"/>
                  <a:gd name="T32" fmla="*/ 13 w 13"/>
                  <a:gd name="T33" fmla="*/ 4 h 9"/>
                  <a:gd name="T34" fmla="*/ 13 w 13"/>
                  <a:gd name="T35" fmla="*/ 4 h 9"/>
                  <a:gd name="T36" fmla="*/ 13 w 13"/>
                  <a:gd name="T37" fmla="*/ 4 h 9"/>
                  <a:gd name="T38" fmla="*/ 13 w 13"/>
                  <a:gd name="T39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" h="9">
                    <a:moveTo>
                      <a:pt x="13" y="4"/>
                    </a:moveTo>
                    <a:lnTo>
                      <a:pt x="13" y="4"/>
                    </a:lnTo>
                    <a:lnTo>
                      <a:pt x="13" y="4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13" y="4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8" name="Freeform 3079">
                <a:extLst>
                  <a:ext uri="{FF2B5EF4-FFF2-40B4-BE49-F238E27FC236}">
                    <a16:creationId xmlns:a16="http://schemas.microsoft.com/office/drawing/2014/main" xmlns="" id="{E07EA949-98ED-425D-A6BC-3C235682A2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38550" y="8663187"/>
                <a:ext cx="24240" cy="28281"/>
              </a:xfrm>
              <a:custGeom>
                <a:avLst/>
                <a:gdLst>
                  <a:gd name="T0" fmla="*/ 6 w 6"/>
                  <a:gd name="T1" fmla="*/ 5 h 7"/>
                  <a:gd name="T2" fmla="*/ 6 w 6"/>
                  <a:gd name="T3" fmla="*/ 7 h 7"/>
                  <a:gd name="T4" fmla="*/ 6 w 6"/>
                  <a:gd name="T5" fmla="*/ 7 h 7"/>
                  <a:gd name="T6" fmla="*/ 0 w 6"/>
                  <a:gd name="T7" fmla="*/ 2 h 7"/>
                  <a:gd name="T8" fmla="*/ 0 w 6"/>
                  <a:gd name="T9" fmla="*/ 2 h 7"/>
                  <a:gd name="T10" fmla="*/ 0 w 6"/>
                  <a:gd name="T11" fmla="*/ 2 h 7"/>
                  <a:gd name="T12" fmla="*/ 0 w 6"/>
                  <a:gd name="T13" fmla="*/ 2 h 7"/>
                  <a:gd name="T14" fmla="*/ 0 w 6"/>
                  <a:gd name="T15" fmla="*/ 2 h 7"/>
                  <a:gd name="T16" fmla="*/ 0 w 6"/>
                  <a:gd name="T17" fmla="*/ 2 h 7"/>
                  <a:gd name="T18" fmla="*/ 0 w 6"/>
                  <a:gd name="T19" fmla="*/ 0 h 7"/>
                  <a:gd name="T20" fmla="*/ 2 w 6"/>
                  <a:gd name="T21" fmla="*/ 0 h 7"/>
                  <a:gd name="T22" fmla="*/ 2 w 6"/>
                  <a:gd name="T23" fmla="*/ 0 h 7"/>
                  <a:gd name="T24" fmla="*/ 2 w 6"/>
                  <a:gd name="T25" fmla="*/ 0 h 7"/>
                  <a:gd name="T26" fmla="*/ 6 w 6"/>
                  <a:gd name="T2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7">
                    <a:moveTo>
                      <a:pt x="6" y="5"/>
                    </a:moveTo>
                    <a:lnTo>
                      <a:pt x="6" y="7"/>
                    </a:lnTo>
                    <a:lnTo>
                      <a:pt x="6" y="7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6" y="5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9" name="Freeform 3080">
                <a:extLst>
                  <a:ext uri="{FF2B5EF4-FFF2-40B4-BE49-F238E27FC236}">
                    <a16:creationId xmlns:a16="http://schemas.microsoft.com/office/drawing/2014/main" xmlns="" id="{AE99870D-E94E-46AE-A301-4A987D24DB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38550" y="8655107"/>
                <a:ext cx="52521" cy="28281"/>
              </a:xfrm>
              <a:custGeom>
                <a:avLst/>
                <a:gdLst>
                  <a:gd name="T0" fmla="*/ 13 w 13"/>
                  <a:gd name="T1" fmla="*/ 4 h 7"/>
                  <a:gd name="T2" fmla="*/ 13 w 13"/>
                  <a:gd name="T3" fmla="*/ 4 h 7"/>
                  <a:gd name="T4" fmla="*/ 13 w 13"/>
                  <a:gd name="T5" fmla="*/ 4 h 7"/>
                  <a:gd name="T6" fmla="*/ 6 w 13"/>
                  <a:gd name="T7" fmla="*/ 7 h 7"/>
                  <a:gd name="T8" fmla="*/ 6 w 13"/>
                  <a:gd name="T9" fmla="*/ 7 h 7"/>
                  <a:gd name="T10" fmla="*/ 6 w 13"/>
                  <a:gd name="T11" fmla="*/ 7 h 7"/>
                  <a:gd name="T12" fmla="*/ 0 w 13"/>
                  <a:gd name="T13" fmla="*/ 4 h 7"/>
                  <a:gd name="T14" fmla="*/ 0 w 13"/>
                  <a:gd name="T15" fmla="*/ 4 h 7"/>
                  <a:gd name="T16" fmla="*/ 0 w 13"/>
                  <a:gd name="T17" fmla="*/ 4 h 7"/>
                  <a:gd name="T18" fmla="*/ 0 w 13"/>
                  <a:gd name="T19" fmla="*/ 4 h 7"/>
                  <a:gd name="T20" fmla="*/ 0 w 13"/>
                  <a:gd name="T21" fmla="*/ 2 h 7"/>
                  <a:gd name="T22" fmla="*/ 2 w 13"/>
                  <a:gd name="T23" fmla="*/ 2 h 7"/>
                  <a:gd name="T24" fmla="*/ 6 w 13"/>
                  <a:gd name="T25" fmla="*/ 0 h 7"/>
                  <a:gd name="T26" fmla="*/ 6 w 13"/>
                  <a:gd name="T27" fmla="*/ 0 h 7"/>
                  <a:gd name="T28" fmla="*/ 13 w 13"/>
                  <a:gd name="T29" fmla="*/ 2 h 7"/>
                  <a:gd name="T30" fmla="*/ 13 w 13"/>
                  <a:gd name="T31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" h="7">
                    <a:moveTo>
                      <a:pt x="13" y="4"/>
                    </a:moveTo>
                    <a:lnTo>
                      <a:pt x="13" y="4"/>
                    </a:lnTo>
                    <a:lnTo>
                      <a:pt x="13" y="4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13" y="2"/>
                    </a:lnTo>
                    <a:lnTo>
                      <a:pt x="13" y="4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0" name="Freeform 3081">
                <a:extLst>
                  <a:ext uri="{FF2B5EF4-FFF2-40B4-BE49-F238E27FC236}">
                    <a16:creationId xmlns:a16="http://schemas.microsoft.com/office/drawing/2014/main" xmlns="" id="{32ED7B3B-5EC9-4810-825C-EBDB49477E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06231" y="8671267"/>
                <a:ext cx="48479" cy="36361"/>
              </a:xfrm>
              <a:custGeom>
                <a:avLst/>
                <a:gdLst>
                  <a:gd name="T0" fmla="*/ 12 w 12"/>
                  <a:gd name="T1" fmla="*/ 5 h 9"/>
                  <a:gd name="T2" fmla="*/ 12 w 12"/>
                  <a:gd name="T3" fmla="*/ 5 h 9"/>
                  <a:gd name="T4" fmla="*/ 12 w 12"/>
                  <a:gd name="T5" fmla="*/ 5 h 9"/>
                  <a:gd name="T6" fmla="*/ 8 w 12"/>
                  <a:gd name="T7" fmla="*/ 9 h 9"/>
                  <a:gd name="T8" fmla="*/ 6 w 12"/>
                  <a:gd name="T9" fmla="*/ 9 h 9"/>
                  <a:gd name="T10" fmla="*/ 6 w 12"/>
                  <a:gd name="T11" fmla="*/ 9 h 9"/>
                  <a:gd name="T12" fmla="*/ 2 w 12"/>
                  <a:gd name="T13" fmla="*/ 5 h 9"/>
                  <a:gd name="T14" fmla="*/ 0 w 12"/>
                  <a:gd name="T15" fmla="*/ 5 h 9"/>
                  <a:gd name="T16" fmla="*/ 0 w 12"/>
                  <a:gd name="T17" fmla="*/ 5 h 9"/>
                  <a:gd name="T18" fmla="*/ 0 w 12"/>
                  <a:gd name="T19" fmla="*/ 5 h 9"/>
                  <a:gd name="T20" fmla="*/ 0 w 12"/>
                  <a:gd name="T21" fmla="*/ 5 h 9"/>
                  <a:gd name="T22" fmla="*/ 2 w 12"/>
                  <a:gd name="T23" fmla="*/ 5 h 9"/>
                  <a:gd name="T24" fmla="*/ 2 w 12"/>
                  <a:gd name="T25" fmla="*/ 5 h 9"/>
                  <a:gd name="T26" fmla="*/ 2 w 12"/>
                  <a:gd name="T27" fmla="*/ 3 h 9"/>
                  <a:gd name="T28" fmla="*/ 6 w 12"/>
                  <a:gd name="T29" fmla="*/ 0 h 9"/>
                  <a:gd name="T30" fmla="*/ 8 w 12"/>
                  <a:gd name="T31" fmla="*/ 0 h 9"/>
                  <a:gd name="T32" fmla="*/ 12 w 12"/>
                  <a:gd name="T33" fmla="*/ 5 h 9"/>
                  <a:gd name="T34" fmla="*/ 12 w 12"/>
                  <a:gd name="T35" fmla="*/ 5 h 9"/>
                  <a:gd name="T36" fmla="*/ 12 w 12"/>
                  <a:gd name="T37" fmla="*/ 5 h 9"/>
                  <a:gd name="T38" fmla="*/ 12 w 12"/>
                  <a:gd name="T3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9">
                    <a:moveTo>
                      <a:pt x="12" y="5"/>
                    </a:moveTo>
                    <a:lnTo>
                      <a:pt x="12" y="5"/>
                    </a:lnTo>
                    <a:lnTo>
                      <a:pt x="12" y="5"/>
                    </a:lnTo>
                    <a:lnTo>
                      <a:pt x="8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2" y="5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" name="Freeform 3082">
                <a:extLst>
                  <a:ext uri="{FF2B5EF4-FFF2-40B4-BE49-F238E27FC236}">
                    <a16:creationId xmlns:a16="http://schemas.microsoft.com/office/drawing/2014/main" xmlns="" id="{E88BFC3F-6CE5-4862-A7A2-BC59230501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06231" y="8683388"/>
                <a:ext cx="24240" cy="24240"/>
              </a:xfrm>
              <a:custGeom>
                <a:avLst/>
                <a:gdLst>
                  <a:gd name="T0" fmla="*/ 6 w 6"/>
                  <a:gd name="T1" fmla="*/ 4 h 6"/>
                  <a:gd name="T2" fmla="*/ 6 w 6"/>
                  <a:gd name="T3" fmla="*/ 6 h 6"/>
                  <a:gd name="T4" fmla="*/ 6 w 6"/>
                  <a:gd name="T5" fmla="*/ 6 h 6"/>
                  <a:gd name="T6" fmla="*/ 2 w 6"/>
                  <a:gd name="T7" fmla="*/ 2 h 6"/>
                  <a:gd name="T8" fmla="*/ 0 w 6"/>
                  <a:gd name="T9" fmla="*/ 2 h 6"/>
                  <a:gd name="T10" fmla="*/ 0 w 6"/>
                  <a:gd name="T11" fmla="*/ 2 h 6"/>
                  <a:gd name="T12" fmla="*/ 0 w 6"/>
                  <a:gd name="T13" fmla="*/ 2 h 6"/>
                  <a:gd name="T14" fmla="*/ 0 w 6"/>
                  <a:gd name="T15" fmla="*/ 2 h 6"/>
                  <a:gd name="T16" fmla="*/ 0 w 6"/>
                  <a:gd name="T17" fmla="*/ 2 h 6"/>
                  <a:gd name="T18" fmla="*/ 2 w 6"/>
                  <a:gd name="T19" fmla="*/ 2 h 6"/>
                  <a:gd name="T20" fmla="*/ 2 w 6"/>
                  <a:gd name="T21" fmla="*/ 0 h 6"/>
                  <a:gd name="T22" fmla="*/ 2 w 6"/>
                  <a:gd name="T23" fmla="*/ 0 h 6"/>
                  <a:gd name="T24" fmla="*/ 2 w 6"/>
                  <a:gd name="T25" fmla="*/ 0 h 6"/>
                  <a:gd name="T26" fmla="*/ 6 w 6"/>
                  <a:gd name="T2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6">
                    <a:moveTo>
                      <a:pt x="6" y="4"/>
                    </a:moveTo>
                    <a:lnTo>
                      <a:pt x="6" y="6"/>
                    </a:lnTo>
                    <a:lnTo>
                      <a:pt x="6" y="6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6" y="4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" name="Freeform 3083">
                <a:extLst>
                  <a:ext uri="{FF2B5EF4-FFF2-40B4-BE49-F238E27FC236}">
                    <a16:creationId xmlns:a16="http://schemas.microsoft.com/office/drawing/2014/main" xmlns="" id="{8FB00A51-54F1-4867-B81E-20270454A8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06231" y="8671267"/>
                <a:ext cx="48479" cy="36361"/>
              </a:xfrm>
              <a:custGeom>
                <a:avLst/>
                <a:gdLst>
                  <a:gd name="T0" fmla="*/ 12 w 12"/>
                  <a:gd name="T1" fmla="*/ 5 h 9"/>
                  <a:gd name="T2" fmla="*/ 12 w 12"/>
                  <a:gd name="T3" fmla="*/ 5 h 9"/>
                  <a:gd name="T4" fmla="*/ 12 w 12"/>
                  <a:gd name="T5" fmla="*/ 5 h 9"/>
                  <a:gd name="T6" fmla="*/ 8 w 12"/>
                  <a:gd name="T7" fmla="*/ 7 h 9"/>
                  <a:gd name="T8" fmla="*/ 6 w 12"/>
                  <a:gd name="T9" fmla="*/ 9 h 9"/>
                  <a:gd name="T10" fmla="*/ 6 w 12"/>
                  <a:gd name="T11" fmla="*/ 7 h 9"/>
                  <a:gd name="T12" fmla="*/ 2 w 12"/>
                  <a:gd name="T13" fmla="*/ 5 h 9"/>
                  <a:gd name="T14" fmla="*/ 0 w 12"/>
                  <a:gd name="T15" fmla="*/ 5 h 9"/>
                  <a:gd name="T16" fmla="*/ 0 w 12"/>
                  <a:gd name="T17" fmla="*/ 5 h 9"/>
                  <a:gd name="T18" fmla="*/ 0 w 12"/>
                  <a:gd name="T19" fmla="*/ 5 h 9"/>
                  <a:gd name="T20" fmla="*/ 2 w 12"/>
                  <a:gd name="T21" fmla="*/ 5 h 9"/>
                  <a:gd name="T22" fmla="*/ 2 w 12"/>
                  <a:gd name="T23" fmla="*/ 3 h 9"/>
                  <a:gd name="T24" fmla="*/ 6 w 12"/>
                  <a:gd name="T25" fmla="*/ 0 h 9"/>
                  <a:gd name="T26" fmla="*/ 8 w 12"/>
                  <a:gd name="T27" fmla="*/ 0 h 9"/>
                  <a:gd name="T28" fmla="*/ 12 w 12"/>
                  <a:gd name="T29" fmla="*/ 5 h 9"/>
                  <a:gd name="T30" fmla="*/ 12 w 12"/>
                  <a:gd name="T31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" h="9">
                    <a:moveTo>
                      <a:pt x="12" y="5"/>
                    </a:moveTo>
                    <a:lnTo>
                      <a:pt x="12" y="5"/>
                    </a:lnTo>
                    <a:lnTo>
                      <a:pt x="12" y="5"/>
                    </a:lnTo>
                    <a:lnTo>
                      <a:pt x="8" y="7"/>
                    </a:lnTo>
                    <a:lnTo>
                      <a:pt x="6" y="9"/>
                    </a:lnTo>
                    <a:lnTo>
                      <a:pt x="6" y="7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2" y="5"/>
                    </a:lnTo>
                    <a:lnTo>
                      <a:pt x="12" y="5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3" name="Freeform 3084">
                <a:extLst>
                  <a:ext uri="{FF2B5EF4-FFF2-40B4-BE49-F238E27FC236}">
                    <a16:creationId xmlns:a16="http://schemas.microsoft.com/office/drawing/2014/main" xmlns="" id="{98571E73-0085-491C-84C7-380089C6A8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81991" y="8691468"/>
                <a:ext cx="48479" cy="32320"/>
              </a:xfrm>
              <a:custGeom>
                <a:avLst/>
                <a:gdLst>
                  <a:gd name="T0" fmla="*/ 12 w 12"/>
                  <a:gd name="T1" fmla="*/ 4 h 8"/>
                  <a:gd name="T2" fmla="*/ 12 w 12"/>
                  <a:gd name="T3" fmla="*/ 4 h 8"/>
                  <a:gd name="T4" fmla="*/ 12 w 12"/>
                  <a:gd name="T5" fmla="*/ 4 h 8"/>
                  <a:gd name="T6" fmla="*/ 6 w 12"/>
                  <a:gd name="T7" fmla="*/ 8 h 8"/>
                  <a:gd name="T8" fmla="*/ 6 w 12"/>
                  <a:gd name="T9" fmla="*/ 8 h 8"/>
                  <a:gd name="T10" fmla="*/ 6 w 12"/>
                  <a:gd name="T11" fmla="*/ 8 h 8"/>
                  <a:gd name="T12" fmla="*/ 0 w 12"/>
                  <a:gd name="T13" fmla="*/ 4 h 8"/>
                  <a:gd name="T14" fmla="*/ 0 w 12"/>
                  <a:gd name="T15" fmla="*/ 4 h 8"/>
                  <a:gd name="T16" fmla="*/ 0 w 12"/>
                  <a:gd name="T17" fmla="*/ 4 h 8"/>
                  <a:gd name="T18" fmla="*/ 0 w 12"/>
                  <a:gd name="T19" fmla="*/ 4 h 8"/>
                  <a:gd name="T20" fmla="*/ 0 w 12"/>
                  <a:gd name="T21" fmla="*/ 4 h 8"/>
                  <a:gd name="T22" fmla="*/ 0 w 12"/>
                  <a:gd name="T23" fmla="*/ 4 h 8"/>
                  <a:gd name="T24" fmla="*/ 0 w 12"/>
                  <a:gd name="T25" fmla="*/ 4 h 8"/>
                  <a:gd name="T26" fmla="*/ 2 w 12"/>
                  <a:gd name="T27" fmla="*/ 2 h 8"/>
                  <a:gd name="T28" fmla="*/ 4 w 12"/>
                  <a:gd name="T29" fmla="*/ 0 h 8"/>
                  <a:gd name="T30" fmla="*/ 6 w 12"/>
                  <a:gd name="T31" fmla="*/ 0 h 8"/>
                  <a:gd name="T32" fmla="*/ 12 w 12"/>
                  <a:gd name="T33" fmla="*/ 4 h 8"/>
                  <a:gd name="T34" fmla="*/ 12 w 12"/>
                  <a:gd name="T35" fmla="*/ 4 h 8"/>
                  <a:gd name="T36" fmla="*/ 12 w 12"/>
                  <a:gd name="T37" fmla="*/ 4 h 8"/>
                  <a:gd name="T38" fmla="*/ 12 w 12"/>
                  <a:gd name="T3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8">
                    <a:moveTo>
                      <a:pt x="12" y="4"/>
                    </a:moveTo>
                    <a:lnTo>
                      <a:pt x="12" y="4"/>
                    </a:lnTo>
                    <a:lnTo>
                      <a:pt x="12" y="4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2" y="4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4" name="Freeform 3085">
                <a:extLst>
                  <a:ext uri="{FF2B5EF4-FFF2-40B4-BE49-F238E27FC236}">
                    <a16:creationId xmlns:a16="http://schemas.microsoft.com/office/drawing/2014/main" xmlns="" id="{AE1C6B10-934F-49B9-8493-6E406F69F9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81991" y="8699548"/>
                <a:ext cx="24240" cy="24240"/>
              </a:xfrm>
              <a:custGeom>
                <a:avLst/>
                <a:gdLst>
                  <a:gd name="T0" fmla="*/ 6 w 6"/>
                  <a:gd name="T1" fmla="*/ 4 h 6"/>
                  <a:gd name="T2" fmla="*/ 6 w 6"/>
                  <a:gd name="T3" fmla="*/ 6 h 6"/>
                  <a:gd name="T4" fmla="*/ 6 w 6"/>
                  <a:gd name="T5" fmla="*/ 6 h 6"/>
                  <a:gd name="T6" fmla="*/ 0 w 6"/>
                  <a:gd name="T7" fmla="*/ 2 h 6"/>
                  <a:gd name="T8" fmla="*/ 0 w 6"/>
                  <a:gd name="T9" fmla="*/ 2 h 6"/>
                  <a:gd name="T10" fmla="*/ 0 w 6"/>
                  <a:gd name="T11" fmla="*/ 2 h 6"/>
                  <a:gd name="T12" fmla="*/ 0 w 6"/>
                  <a:gd name="T13" fmla="*/ 2 h 6"/>
                  <a:gd name="T14" fmla="*/ 0 w 6"/>
                  <a:gd name="T15" fmla="*/ 2 h 6"/>
                  <a:gd name="T16" fmla="*/ 0 w 6"/>
                  <a:gd name="T17" fmla="*/ 2 h 6"/>
                  <a:gd name="T18" fmla="*/ 0 w 6"/>
                  <a:gd name="T19" fmla="*/ 2 h 6"/>
                  <a:gd name="T20" fmla="*/ 0 w 6"/>
                  <a:gd name="T21" fmla="*/ 0 h 6"/>
                  <a:gd name="T22" fmla="*/ 2 w 6"/>
                  <a:gd name="T23" fmla="*/ 0 h 6"/>
                  <a:gd name="T24" fmla="*/ 2 w 6"/>
                  <a:gd name="T25" fmla="*/ 0 h 6"/>
                  <a:gd name="T26" fmla="*/ 6 w 6"/>
                  <a:gd name="T2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6">
                    <a:moveTo>
                      <a:pt x="6" y="4"/>
                    </a:moveTo>
                    <a:lnTo>
                      <a:pt x="6" y="6"/>
                    </a:lnTo>
                    <a:lnTo>
                      <a:pt x="6" y="6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6" y="4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5" name="Freeform 3086">
                <a:extLst>
                  <a:ext uri="{FF2B5EF4-FFF2-40B4-BE49-F238E27FC236}">
                    <a16:creationId xmlns:a16="http://schemas.microsoft.com/office/drawing/2014/main" xmlns="" id="{7470EEA5-F54D-4649-B6D5-A5B9D8CBE6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81991" y="8691468"/>
                <a:ext cx="48479" cy="32320"/>
              </a:xfrm>
              <a:custGeom>
                <a:avLst/>
                <a:gdLst>
                  <a:gd name="T0" fmla="*/ 12 w 12"/>
                  <a:gd name="T1" fmla="*/ 4 h 8"/>
                  <a:gd name="T2" fmla="*/ 12 w 12"/>
                  <a:gd name="T3" fmla="*/ 4 h 8"/>
                  <a:gd name="T4" fmla="*/ 12 w 12"/>
                  <a:gd name="T5" fmla="*/ 4 h 8"/>
                  <a:gd name="T6" fmla="*/ 6 w 12"/>
                  <a:gd name="T7" fmla="*/ 8 h 8"/>
                  <a:gd name="T8" fmla="*/ 6 w 12"/>
                  <a:gd name="T9" fmla="*/ 8 h 8"/>
                  <a:gd name="T10" fmla="*/ 6 w 12"/>
                  <a:gd name="T11" fmla="*/ 8 h 8"/>
                  <a:gd name="T12" fmla="*/ 0 w 12"/>
                  <a:gd name="T13" fmla="*/ 4 h 8"/>
                  <a:gd name="T14" fmla="*/ 0 w 12"/>
                  <a:gd name="T15" fmla="*/ 4 h 8"/>
                  <a:gd name="T16" fmla="*/ 0 w 12"/>
                  <a:gd name="T17" fmla="*/ 4 h 8"/>
                  <a:gd name="T18" fmla="*/ 0 w 12"/>
                  <a:gd name="T19" fmla="*/ 4 h 8"/>
                  <a:gd name="T20" fmla="*/ 0 w 12"/>
                  <a:gd name="T21" fmla="*/ 4 h 8"/>
                  <a:gd name="T22" fmla="*/ 0 w 12"/>
                  <a:gd name="T23" fmla="*/ 2 h 8"/>
                  <a:gd name="T24" fmla="*/ 4 w 12"/>
                  <a:gd name="T25" fmla="*/ 0 h 8"/>
                  <a:gd name="T26" fmla="*/ 6 w 12"/>
                  <a:gd name="T27" fmla="*/ 0 h 8"/>
                  <a:gd name="T28" fmla="*/ 12 w 12"/>
                  <a:gd name="T29" fmla="*/ 4 h 8"/>
                  <a:gd name="T30" fmla="*/ 12 w 12"/>
                  <a:gd name="T3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" h="8">
                    <a:moveTo>
                      <a:pt x="12" y="4"/>
                    </a:moveTo>
                    <a:lnTo>
                      <a:pt x="12" y="4"/>
                    </a:lnTo>
                    <a:lnTo>
                      <a:pt x="12" y="4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12" y="4"/>
                    </a:lnTo>
                    <a:lnTo>
                      <a:pt x="12" y="4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6" name="Freeform 3087">
                <a:extLst>
                  <a:ext uri="{FF2B5EF4-FFF2-40B4-BE49-F238E27FC236}">
                    <a16:creationId xmlns:a16="http://schemas.microsoft.com/office/drawing/2014/main" xmlns="" id="{839A36FF-ADF7-443D-A9F3-2637F665C1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45633" y="8707628"/>
                <a:ext cx="52521" cy="32320"/>
              </a:xfrm>
              <a:custGeom>
                <a:avLst/>
                <a:gdLst>
                  <a:gd name="T0" fmla="*/ 13 w 13"/>
                  <a:gd name="T1" fmla="*/ 4 h 8"/>
                  <a:gd name="T2" fmla="*/ 13 w 13"/>
                  <a:gd name="T3" fmla="*/ 4 h 8"/>
                  <a:gd name="T4" fmla="*/ 13 w 13"/>
                  <a:gd name="T5" fmla="*/ 4 h 8"/>
                  <a:gd name="T6" fmla="*/ 9 w 13"/>
                  <a:gd name="T7" fmla="*/ 8 h 8"/>
                  <a:gd name="T8" fmla="*/ 6 w 13"/>
                  <a:gd name="T9" fmla="*/ 8 h 8"/>
                  <a:gd name="T10" fmla="*/ 6 w 13"/>
                  <a:gd name="T11" fmla="*/ 8 h 8"/>
                  <a:gd name="T12" fmla="*/ 0 w 13"/>
                  <a:gd name="T13" fmla="*/ 4 h 8"/>
                  <a:gd name="T14" fmla="*/ 0 w 13"/>
                  <a:gd name="T15" fmla="*/ 4 h 8"/>
                  <a:gd name="T16" fmla="*/ 0 w 13"/>
                  <a:gd name="T17" fmla="*/ 4 h 8"/>
                  <a:gd name="T18" fmla="*/ 0 w 13"/>
                  <a:gd name="T19" fmla="*/ 4 h 8"/>
                  <a:gd name="T20" fmla="*/ 0 w 13"/>
                  <a:gd name="T21" fmla="*/ 4 h 8"/>
                  <a:gd name="T22" fmla="*/ 0 w 13"/>
                  <a:gd name="T23" fmla="*/ 4 h 8"/>
                  <a:gd name="T24" fmla="*/ 0 w 13"/>
                  <a:gd name="T25" fmla="*/ 4 h 8"/>
                  <a:gd name="T26" fmla="*/ 2 w 13"/>
                  <a:gd name="T27" fmla="*/ 4 h 8"/>
                  <a:gd name="T28" fmla="*/ 6 w 13"/>
                  <a:gd name="T29" fmla="*/ 0 h 8"/>
                  <a:gd name="T30" fmla="*/ 6 w 13"/>
                  <a:gd name="T31" fmla="*/ 0 h 8"/>
                  <a:gd name="T32" fmla="*/ 13 w 13"/>
                  <a:gd name="T33" fmla="*/ 4 h 8"/>
                  <a:gd name="T34" fmla="*/ 13 w 13"/>
                  <a:gd name="T35" fmla="*/ 4 h 8"/>
                  <a:gd name="T36" fmla="*/ 13 w 13"/>
                  <a:gd name="T37" fmla="*/ 4 h 8"/>
                  <a:gd name="T38" fmla="*/ 13 w 13"/>
                  <a:gd name="T3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" h="8">
                    <a:moveTo>
                      <a:pt x="13" y="4"/>
                    </a:moveTo>
                    <a:lnTo>
                      <a:pt x="13" y="4"/>
                    </a:lnTo>
                    <a:lnTo>
                      <a:pt x="13" y="4"/>
                    </a:lnTo>
                    <a:lnTo>
                      <a:pt x="9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13" y="4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7" name="Freeform 3088">
                <a:extLst>
                  <a:ext uri="{FF2B5EF4-FFF2-40B4-BE49-F238E27FC236}">
                    <a16:creationId xmlns:a16="http://schemas.microsoft.com/office/drawing/2014/main" xmlns="" id="{D9456366-2985-410F-A54F-35324778DD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45633" y="8715707"/>
                <a:ext cx="24240" cy="24240"/>
              </a:xfrm>
              <a:custGeom>
                <a:avLst/>
                <a:gdLst>
                  <a:gd name="T0" fmla="*/ 6 w 6"/>
                  <a:gd name="T1" fmla="*/ 4 h 6"/>
                  <a:gd name="T2" fmla="*/ 6 w 6"/>
                  <a:gd name="T3" fmla="*/ 6 h 6"/>
                  <a:gd name="T4" fmla="*/ 6 w 6"/>
                  <a:gd name="T5" fmla="*/ 6 h 6"/>
                  <a:gd name="T6" fmla="*/ 0 w 6"/>
                  <a:gd name="T7" fmla="*/ 2 h 6"/>
                  <a:gd name="T8" fmla="*/ 0 w 6"/>
                  <a:gd name="T9" fmla="*/ 2 h 6"/>
                  <a:gd name="T10" fmla="*/ 0 w 6"/>
                  <a:gd name="T11" fmla="*/ 2 h 6"/>
                  <a:gd name="T12" fmla="*/ 0 w 6"/>
                  <a:gd name="T13" fmla="*/ 2 h 6"/>
                  <a:gd name="T14" fmla="*/ 0 w 6"/>
                  <a:gd name="T15" fmla="*/ 2 h 6"/>
                  <a:gd name="T16" fmla="*/ 0 w 6"/>
                  <a:gd name="T17" fmla="*/ 2 h 6"/>
                  <a:gd name="T18" fmla="*/ 0 w 6"/>
                  <a:gd name="T19" fmla="*/ 2 h 6"/>
                  <a:gd name="T20" fmla="*/ 2 w 6"/>
                  <a:gd name="T21" fmla="*/ 0 h 6"/>
                  <a:gd name="T22" fmla="*/ 2 w 6"/>
                  <a:gd name="T23" fmla="*/ 2 h 6"/>
                  <a:gd name="T24" fmla="*/ 2 w 6"/>
                  <a:gd name="T25" fmla="*/ 2 h 6"/>
                  <a:gd name="T26" fmla="*/ 6 w 6"/>
                  <a:gd name="T2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6">
                    <a:moveTo>
                      <a:pt x="6" y="4"/>
                    </a:moveTo>
                    <a:lnTo>
                      <a:pt x="6" y="6"/>
                    </a:lnTo>
                    <a:lnTo>
                      <a:pt x="6" y="6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6" y="4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8" name="Freeform 3089">
                <a:extLst>
                  <a:ext uri="{FF2B5EF4-FFF2-40B4-BE49-F238E27FC236}">
                    <a16:creationId xmlns:a16="http://schemas.microsoft.com/office/drawing/2014/main" xmlns="" id="{B19DA8CF-0D86-4F20-91C5-DECCA52E5D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45633" y="8707628"/>
                <a:ext cx="52521" cy="32320"/>
              </a:xfrm>
              <a:custGeom>
                <a:avLst/>
                <a:gdLst>
                  <a:gd name="T0" fmla="*/ 13 w 13"/>
                  <a:gd name="T1" fmla="*/ 4 h 8"/>
                  <a:gd name="T2" fmla="*/ 13 w 13"/>
                  <a:gd name="T3" fmla="*/ 4 h 8"/>
                  <a:gd name="T4" fmla="*/ 13 w 13"/>
                  <a:gd name="T5" fmla="*/ 4 h 8"/>
                  <a:gd name="T6" fmla="*/ 9 w 13"/>
                  <a:gd name="T7" fmla="*/ 8 h 8"/>
                  <a:gd name="T8" fmla="*/ 6 w 13"/>
                  <a:gd name="T9" fmla="*/ 8 h 8"/>
                  <a:gd name="T10" fmla="*/ 6 w 13"/>
                  <a:gd name="T11" fmla="*/ 8 h 8"/>
                  <a:gd name="T12" fmla="*/ 0 w 13"/>
                  <a:gd name="T13" fmla="*/ 4 h 8"/>
                  <a:gd name="T14" fmla="*/ 0 w 13"/>
                  <a:gd name="T15" fmla="*/ 4 h 8"/>
                  <a:gd name="T16" fmla="*/ 0 w 13"/>
                  <a:gd name="T17" fmla="*/ 4 h 8"/>
                  <a:gd name="T18" fmla="*/ 0 w 13"/>
                  <a:gd name="T19" fmla="*/ 4 h 8"/>
                  <a:gd name="T20" fmla="*/ 0 w 13"/>
                  <a:gd name="T21" fmla="*/ 4 h 8"/>
                  <a:gd name="T22" fmla="*/ 2 w 13"/>
                  <a:gd name="T23" fmla="*/ 2 h 8"/>
                  <a:gd name="T24" fmla="*/ 6 w 13"/>
                  <a:gd name="T25" fmla="*/ 0 h 8"/>
                  <a:gd name="T26" fmla="*/ 6 w 13"/>
                  <a:gd name="T27" fmla="*/ 0 h 8"/>
                  <a:gd name="T28" fmla="*/ 13 w 13"/>
                  <a:gd name="T29" fmla="*/ 4 h 8"/>
                  <a:gd name="T30" fmla="*/ 13 w 13"/>
                  <a:gd name="T3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" h="8">
                    <a:moveTo>
                      <a:pt x="13" y="4"/>
                    </a:moveTo>
                    <a:lnTo>
                      <a:pt x="13" y="4"/>
                    </a:lnTo>
                    <a:lnTo>
                      <a:pt x="13" y="4"/>
                    </a:lnTo>
                    <a:lnTo>
                      <a:pt x="9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13" y="4"/>
                    </a:lnTo>
                    <a:lnTo>
                      <a:pt x="13" y="4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9" name="Freeform 3090">
                <a:extLst>
                  <a:ext uri="{FF2B5EF4-FFF2-40B4-BE49-F238E27FC236}">
                    <a16:creationId xmlns:a16="http://schemas.microsoft.com/office/drawing/2014/main" xmlns="" id="{47D05C44-5538-4B9F-82D0-41E828239B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21393" y="8731867"/>
                <a:ext cx="48479" cy="24240"/>
              </a:xfrm>
              <a:custGeom>
                <a:avLst/>
                <a:gdLst>
                  <a:gd name="T0" fmla="*/ 12 w 12"/>
                  <a:gd name="T1" fmla="*/ 2 h 6"/>
                  <a:gd name="T2" fmla="*/ 12 w 12"/>
                  <a:gd name="T3" fmla="*/ 2 h 6"/>
                  <a:gd name="T4" fmla="*/ 10 w 12"/>
                  <a:gd name="T5" fmla="*/ 4 h 6"/>
                  <a:gd name="T6" fmla="*/ 6 w 12"/>
                  <a:gd name="T7" fmla="*/ 6 h 6"/>
                  <a:gd name="T8" fmla="*/ 4 w 12"/>
                  <a:gd name="T9" fmla="*/ 6 h 6"/>
                  <a:gd name="T10" fmla="*/ 4 w 12"/>
                  <a:gd name="T11" fmla="*/ 6 h 6"/>
                  <a:gd name="T12" fmla="*/ 0 w 12"/>
                  <a:gd name="T13" fmla="*/ 2 h 6"/>
                  <a:gd name="T14" fmla="*/ 0 w 12"/>
                  <a:gd name="T15" fmla="*/ 2 h 6"/>
                  <a:gd name="T16" fmla="*/ 0 w 12"/>
                  <a:gd name="T17" fmla="*/ 2 h 6"/>
                  <a:gd name="T18" fmla="*/ 0 w 12"/>
                  <a:gd name="T19" fmla="*/ 2 h 6"/>
                  <a:gd name="T20" fmla="*/ 0 w 12"/>
                  <a:gd name="T21" fmla="*/ 2 h 6"/>
                  <a:gd name="T22" fmla="*/ 0 w 12"/>
                  <a:gd name="T23" fmla="*/ 2 h 6"/>
                  <a:gd name="T24" fmla="*/ 0 w 12"/>
                  <a:gd name="T25" fmla="*/ 2 h 6"/>
                  <a:gd name="T26" fmla="*/ 0 w 12"/>
                  <a:gd name="T27" fmla="*/ 2 h 6"/>
                  <a:gd name="T28" fmla="*/ 4 w 12"/>
                  <a:gd name="T29" fmla="*/ 0 h 6"/>
                  <a:gd name="T30" fmla="*/ 6 w 12"/>
                  <a:gd name="T31" fmla="*/ 0 h 6"/>
                  <a:gd name="T32" fmla="*/ 10 w 12"/>
                  <a:gd name="T33" fmla="*/ 2 h 6"/>
                  <a:gd name="T34" fmla="*/ 10 w 12"/>
                  <a:gd name="T35" fmla="*/ 2 h 6"/>
                  <a:gd name="T36" fmla="*/ 10 w 12"/>
                  <a:gd name="T37" fmla="*/ 2 h 6"/>
                  <a:gd name="T38" fmla="*/ 12 w 12"/>
                  <a:gd name="T3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6">
                    <a:moveTo>
                      <a:pt x="12" y="2"/>
                    </a:moveTo>
                    <a:lnTo>
                      <a:pt x="12" y="2"/>
                    </a:lnTo>
                    <a:lnTo>
                      <a:pt x="10" y="4"/>
                    </a:lnTo>
                    <a:lnTo>
                      <a:pt x="6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2" y="2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0" name="Freeform 3091">
                <a:extLst>
                  <a:ext uri="{FF2B5EF4-FFF2-40B4-BE49-F238E27FC236}">
                    <a16:creationId xmlns:a16="http://schemas.microsoft.com/office/drawing/2014/main" xmlns="" id="{031F8EBD-8ADF-4A19-B7AA-E60CB09822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21393" y="8739947"/>
                <a:ext cx="16160" cy="16160"/>
              </a:xfrm>
              <a:custGeom>
                <a:avLst/>
                <a:gdLst>
                  <a:gd name="T0" fmla="*/ 4 w 4"/>
                  <a:gd name="T1" fmla="*/ 2 h 4"/>
                  <a:gd name="T2" fmla="*/ 4 w 4"/>
                  <a:gd name="T3" fmla="*/ 4 h 4"/>
                  <a:gd name="T4" fmla="*/ 4 w 4"/>
                  <a:gd name="T5" fmla="*/ 4 h 4"/>
                  <a:gd name="T6" fmla="*/ 0 w 4"/>
                  <a:gd name="T7" fmla="*/ 0 h 4"/>
                  <a:gd name="T8" fmla="*/ 0 w 4"/>
                  <a:gd name="T9" fmla="*/ 0 h 4"/>
                  <a:gd name="T10" fmla="*/ 0 w 4"/>
                  <a:gd name="T11" fmla="*/ 0 h 4"/>
                  <a:gd name="T12" fmla="*/ 0 w 4"/>
                  <a:gd name="T13" fmla="*/ 0 h 4"/>
                  <a:gd name="T14" fmla="*/ 0 w 4"/>
                  <a:gd name="T15" fmla="*/ 0 h 4"/>
                  <a:gd name="T16" fmla="*/ 0 w 4"/>
                  <a:gd name="T17" fmla="*/ 0 h 4"/>
                  <a:gd name="T18" fmla="*/ 0 w 4"/>
                  <a:gd name="T19" fmla="*/ 0 h 4"/>
                  <a:gd name="T20" fmla="*/ 0 w 4"/>
                  <a:gd name="T21" fmla="*/ 0 h 4"/>
                  <a:gd name="T22" fmla="*/ 0 w 4"/>
                  <a:gd name="T23" fmla="*/ 0 h 4"/>
                  <a:gd name="T24" fmla="*/ 0 w 4"/>
                  <a:gd name="T25" fmla="*/ 0 h 4"/>
                  <a:gd name="T26" fmla="*/ 4 w 4"/>
                  <a:gd name="T2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lnTo>
                      <a:pt x="4" y="4"/>
                    </a:lnTo>
                    <a:lnTo>
                      <a:pt x="4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1" name="Freeform 3092">
                <a:extLst>
                  <a:ext uri="{FF2B5EF4-FFF2-40B4-BE49-F238E27FC236}">
                    <a16:creationId xmlns:a16="http://schemas.microsoft.com/office/drawing/2014/main" xmlns="" id="{E0344469-F741-444C-8EE1-A0EC3E29C6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21393" y="8723787"/>
                <a:ext cx="48479" cy="32320"/>
              </a:xfrm>
              <a:custGeom>
                <a:avLst/>
                <a:gdLst>
                  <a:gd name="T0" fmla="*/ 12 w 12"/>
                  <a:gd name="T1" fmla="*/ 4 h 8"/>
                  <a:gd name="T2" fmla="*/ 12 w 12"/>
                  <a:gd name="T3" fmla="*/ 4 h 8"/>
                  <a:gd name="T4" fmla="*/ 10 w 12"/>
                  <a:gd name="T5" fmla="*/ 4 h 8"/>
                  <a:gd name="T6" fmla="*/ 6 w 12"/>
                  <a:gd name="T7" fmla="*/ 8 h 8"/>
                  <a:gd name="T8" fmla="*/ 4 w 12"/>
                  <a:gd name="T9" fmla="*/ 8 h 8"/>
                  <a:gd name="T10" fmla="*/ 4 w 12"/>
                  <a:gd name="T11" fmla="*/ 8 h 8"/>
                  <a:gd name="T12" fmla="*/ 0 w 12"/>
                  <a:gd name="T13" fmla="*/ 4 h 8"/>
                  <a:gd name="T14" fmla="*/ 0 w 12"/>
                  <a:gd name="T15" fmla="*/ 4 h 8"/>
                  <a:gd name="T16" fmla="*/ 0 w 12"/>
                  <a:gd name="T17" fmla="*/ 4 h 8"/>
                  <a:gd name="T18" fmla="*/ 0 w 12"/>
                  <a:gd name="T19" fmla="*/ 4 h 8"/>
                  <a:gd name="T20" fmla="*/ 0 w 12"/>
                  <a:gd name="T21" fmla="*/ 4 h 8"/>
                  <a:gd name="T22" fmla="*/ 0 w 12"/>
                  <a:gd name="T23" fmla="*/ 4 h 8"/>
                  <a:gd name="T24" fmla="*/ 4 w 12"/>
                  <a:gd name="T25" fmla="*/ 0 h 8"/>
                  <a:gd name="T26" fmla="*/ 6 w 12"/>
                  <a:gd name="T27" fmla="*/ 0 h 8"/>
                  <a:gd name="T28" fmla="*/ 10 w 12"/>
                  <a:gd name="T29" fmla="*/ 4 h 8"/>
                  <a:gd name="T30" fmla="*/ 12 w 12"/>
                  <a:gd name="T31" fmla="*/ 4 h 8"/>
                  <a:gd name="T32" fmla="*/ 12 w 12"/>
                  <a:gd name="T3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" h="8">
                    <a:moveTo>
                      <a:pt x="12" y="4"/>
                    </a:moveTo>
                    <a:lnTo>
                      <a:pt x="12" y="4"/>
                    </a:lnTo>
                    <a:lnTo>
                      <a:pt x="10" y="4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10" y="4"/>
                    </a:lnTo>
                    <a:lnTo>
                      <a:pt x="12" y="4"/>
                    </a:lnTo>
                    <a:lnTo>
                      <a:pt x="12" y="4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2" name="Freeform 3093">
                <a:extLst>
                  <a:ext uri="{FF2B5EF4-FFF2-40B4-BE49-F238E27FC236}">
                    <a16:creationId xmlns:a16="http://schemas.microsoft.com/office/drawing/2014/main" xmlns="" id="{A886021B-F160-4E9E-9602-C1198A18EC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89074" y="8748027"/>
                <a:ext cx="48479" cy="24240"/>
              </a:xfrm>
              <a:custGeom>
                <a:avLst/>
                <a:gdLst>
                  <a:gd name="T0" fmla="*/ 12 w 12"/>
                  <a:gd name="T1" fmla="*/ 2 h 6"/>
                  <a:gd name="T2" fmla="*/ 12 w 12"/>
                  <a:gd name="T3" fmla="*/ 2 h 6"/>
                  <a:gd name="T4" fmla="*/ 12 w 12"/>
                  <a:gd name="T5" fmla="*/ 4 h 6"/>
                  <a:gd name="T6" fmla="*/ 6 w 12"/>
                  <a:gd name="T7" fmla="*/ 6 h 6"/>
                  <a:gd name="T8" fmla="*/ 6 w 12"/>
                  <a:gd name="T9" fmla="*/ 6 h 6"/>
                  <a:gd name="T10" fmla="*/ 6 w 12"/>
                  <a:gd name="T11" fmla="*/ 6 h 6"/>
                  <a:gd name="T12" fmla="*/ 0 w 12"/>
                  <a:gd name="T13" fmla="*/ 4 h 6"/>
                  <a:gd name="T14" fmla="*/ 0 w 12"/>
                  <a:gd name="T15" fmla="*/ 2 h 6"/>
                  <a:gd name="T16" fmla="*/ 0 w 12"/>
                  <a:gd name="T17" fmla="*/ 2 h 6"/>
                  <a:gd name="T18" fmla="*/ 0 w 12"/>
                  <a:gd name="T19" fmla="*/ 2 h 6"/>
                  <a:gd name="T20" fmla="*/ 0 w 12"/>
                  <a:gd name="T21" fmla="*/ 2 h 6"/>
                  <a:gd name="T22" fmla="*/ 0 w 12"/>
                  <a:gd name="T23" fmla="*/ 2 h 6"/>
                  <a:gd name="T24" fmla="*/ 0 w 12"/>
                  <a:gd name="T25" fmla="*/ 2 h 6"/>
                  <a:gd name="T26" fmla="*/ 2 w 12"/>
                  <a:gd name="T27" fmla="*/ 2 h 6"/>
                  <a:gd name="T28" fmla="*/ 6 w 12"/>
                  <a:gd name="T29" fmla="*/ 0 h 6"/>
                  <a:gd name="T30" fmla="*/ 6 w 12"/>
                  <a:gd name="T31" fmla="*/ 0 h 6"/>
                  <a:gd name="T32" fmla="*/ 12 w 12"/>
                  <a:gd name="T33" fmla="*/ 2 h 6"/>
                  <a:gd name="T34" fmla="*/ 12 w 12"/>
                  <a:gd name="T35" fmla="*/ 2 h 6"/>
                  <a:gd name="T36" fmla="*/ 12 w 12"/>
                  <a:gd name="T37" fmla="*/ 2 h 6"/>
                  <a:gd name="T38" fmla="*/ 12 w 12"/>
                  <a:gd name="T3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6">
                    <a:moveTo>
                      <a:pt x="12" y="2"/>
                    </a:moveTo>
                    <a:lnTo>
                      <a:pt x="12" y="2"/>
                    </a:lnTo>
                    <a:lnTo>
                      <a:pt x="12" y="4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3" name="Freeform 3094">
                <a:extLst>
                  <a:ext uri="{FF2B5EF4-FFF2-40B4-BE49-F238E27FC236}">
                    <a16:creationId xmlns:a16="http://schemas.microsoft.com/office/drawing/2014/main" xmlns="" id="{767A239A-00AF-446E-AE48-9D4FF6BC81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89074" y="8756107"/>
                <a:ext cx="24240" cy="16160"/>
              </a:xfrm>
              <a:custGeom>
                <a:avLst/>
                <a:gdLst>
                  <a:gd name="T0" fmla="*/ 6 w 6"/>
                  <a:gd name="T1" fmla="*/ 4 h 4"/>
                  <a:gd name="T2" fmla="*/ 6 w 6"/>
                  <a:gd name="T3" fmla="*/ 4 h 4"/>
                  <a:gd name="T4" fmla="*/ 6 w 6"/>
                  <a:gd name="T5" fmla="*/ 4 h 4"/>
                  <a:gd name="T6" fmla="*/ 0 w 6"/>
                  <a:gd name="T7" fmla="*/ 2 h 4"/>
                  <a:gd name="T8" fmla="*/ 0 w 6"/>
                  <a:gd name="T9" fmla="*/ 0 h 4"/>
                  <a:gd name="T10" fmla="*/ 0 w 6"/>
                  <a:gd name="T11" fmla="*/ 0 h 4"/>
                  <a:gd name="T12" fmla="*/ 0 w 6"/>
                  <a:gd name="T13" fmla="*/ 0 h 4"/>
                  <a:gd name="T14" fmla="*/ 0 w 6"/>
                  <a:gd name="T15" fmla="*/ 0 h 4"/>
                  <a:gd name="T16" fmla="*/ 0 w 6"/>
                  <a:gd name="T17" fmla="*/ 0 h 4"/>
                  <a:gd name="T18" fmla="*/ 0 w 6"/>
                  <a:gd name="T19" fmla="*/ 0 h 4"/>
                  <a:gd name="T20" fmla="*/ 0 w 6"/>
                  <a:gd name="T21" fmla="*/ 0 h 4"/>
                  <a:gd name="T22" fmla="*/ 2 w 6"/>
                  <a:gd name="T23" fmla="*/ 0 h 4"/>
                  <a:gd name="T24" fmla="*/ 2 w 6"/>
                  <a:gd name="T25" fmla="*/ 0 h 4"/>
                  <a:gd name="T26" fmla="*/ 6 w 6"/>
                  <a:gd name="T2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4">
                    <a:moveTo>
                      <a:pt x="6" y="4"/>
                    </a:moveTo>
                    <a:lnTo>
                      <a:pt x="6" y="4"/>
                    </a:lnTo>
                    <a:lnTo>
                      <a:pt x="6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6" y="4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4" name="Freeform 3095">
                <a:extLst>
                  <a:ext uri="{FF2B5EF4-FFF2-40B4-BE49-F238E27FC236}">
                    <a16:creationId xmlns:a16="http://schemas.microsoft.com/office/drawing/2014/main" xmlns="" id="{5596174E-F8AD-4AE1-9720-FA5B0C634B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89074" y="8739947"/>
                <a:ext cx="48479" cy="32320"/>
              </a:xfrm>
              <a:custGeom>
                <a:avLst/>
                <a:gdLst>
                  <a:gd name="T0" fmla="*/ 12 w 12"/>
                  <a:gd name="T1" fmla="*/ 4 h 8"/>
                  <a:gd name="T2" fmla="*/ 12 w 12"/>
                  <a:gd name="T3" fmla="*/ 4 h 8"/>
                  <a:gd name="T4" fmla="*/ 12 w 12"/>
                  <a:gd name="T5" fmla="*/ 4 h 8"/>
                  <a:gd name="T6" fmla="*/ 6 w 12"/>
                  <a:gd name="T7" fmla="*/ 8 h 8"/>
                  <a:gd name="T8" fmla="*/ 6 w 12"/>
                  <a:gd name="T9" fmla="*/ 8 h 8"/>
                  <a:gd name="T10" fmla="*/ 6 w 12"/>
                  <a:gd name="T11" fmla="*/ 8 h 8"/>
                  <a:gd name="T12" fmla="*/ 0 w 12"/>
                  <a:gd name="T13" fmla="*/ 4 h 8"/>
                  <a:gd name="T14" fmla="*/ 0 w 12"/>
                  <a:gd name="T15" fmla="*/ 4 h 8"/>
                  <a:gd name="T16" fmla="*/ 0 w 12"/>
                  <a:gd name="T17" fmla="*/ 4 h 8"/>
                  <a:gd name="T18" fmla="*/ 0 w 12"/>
                  <a:gd name="T19" fmla="*/ 4 h 8"/>
                  <a:gd name="T20" fmla="*/ 0 w 12"/>
                  <a:gd name="T21" fmla="*/ 4 h 8"/>
                  <a:gd name="T22" fmla="*/ 0 w 12"/>
                  <a:gd name="T23" fmla="*/ 4 h 8"/>
                  <a:gd name="T24" fmla="*/ 6 w 12"/>
                  <a:gd name="T25" fmla="*/ 0 h 8"/>
                  <a:gd name="T26" fmla="*/ 6 w 12"/>
                  <a:gd name="T27" fmla="*/ 0 h 8"/>
                  <a:gd name="T28" fmla="*/ 12 w 12"/>
                  <a:gd name="T29" fmla="*/ 4 h 8"/>
                  <a:gd name="T30" fmla="*/ 12 w 12"/>
                  <a:gd name="T3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" h="8">
                    <a:moveTo>
                      <a:pt x="12" y="4"/>
                    </a:moveTo>
                    <a:lnTo>
                      <a:pt x="12" y="4"/>
                    </a:lnTo>
                    <a:lnTo>
                      <a:pt x="12" y="4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12" y="4"/>
                    </a:lnTo>
                    <a:lnTo>
                      <a:pt x="12" y="4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5" name="Freeform 3096">
                <a:extLst>
                  <a:ext uri="{FF2B5EF4-FFF2-40B4-BE49-F238E27FC236}">
                    <a16:creationId xmlns:a16="http://schemas.microsoft.com/office/drawing/2014/main" xmlns="" id="{6361A53D-721A-4FBE-A535-5BD4F2C207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52713" y="8764187"/>
                <a:ext cx="52521" cy="28281"/>
              </a:xfrm>
              <a:custGeom>
                <a:avLst/>
                <a:gdLst>
                  <a:gd name="T0" fmla="*/ 13 w 13"/>
                  <a:gd name="T1" fmla="*/ 2 h 7"/>
                  <a:gd name="T2" fmla="*/ 13 w 13"/>
                  <a:gd name="T3" fmla="*/ 2 h 7"/>
                  <a:gd name="T4" fmla="*/ 13 w 13"/>
                  <a:gd name="T5" fmla="*/ 4 h 7"/>
                  <a:gd name="T6" fmla="*/ 9 w 13"/>
                  <a:gd name="T7" fmla="*/ 7 h 7"/>
                  <a:gd name="T8" fmla="*/ 7 w 13"/>
                  <a:gd name="T9" fmla="*/ 7 h 7"/>
                  <a:gd name="T10" fmla="*/ 7 w 13"/>
                  <a:gd name="T11" fmla="*/ 7 h 7"/>
                  <a:gd name="T12" fmla="*/ 0 w 13"/>
                  <a:gd name="T13" fmla="*/ 4 h 7"/>
                  <a:gd name="T14" fmla="*/ 0 w 13"/>
                  <a:gd name="T15" fmla="*/ 2 h 7"/>
                  <a:gd name="T16" fmla="*/ 0 w 13"/>
                  <a:gd name="T17" fmla="*/ 2 h 7"/>
                  <a:gd name="T18" fmla="*/ 0 w 13"/>
                  <a:gd name="T19" fmla="*/ 2 h 7"/>
                  <a:gd name="T20" fmla="*/ 0 w 13"/>
                  <a:gd name="T21" fmla="*/ 2 h 7"/>
                  <a:gd name="T22" fmla="*/ 0 w 13"/>
                  <a:gd name="T23" fmla="*/ 2 h 7"/>
                  <a:gd name="T24" fmla="*/ 0 w 13"/>
                  <a:gd name="T25" fmla="*/ 2 h 7"/>
                  <a:gd name="T26" fmla="*/ 2 w 13"/>
                  <a:gd name="T27" fmla="*/ 2 h 7"/>
                  <a:gd name="T28" fmla="*/ 7 w 13"/>
                  <a:gd name="T29" fmla="*/ 0 h 7"/>
                  <a:gd name="T30" fmla="*/ 9 w 13"/>
                  <a:gd name="T31" fmla="*/ 0 h 7"/>
                  <a:gd name="T32" fmla="*/ 13 w 13"/>
                  <a:gd name="T33" fmla="*/ 2 h 7"/>
                  <a:gd name="T34" fmla="*/ 13 w 13"/>
                  <a:gd name="T35" fmla="*/ 2 h 7"/>
                  <a:gd name="T36" fmla="*/ 13 w 13"/>
                  <a:gd name="T37" fmla="*/ 2 h 7"/>
                  <a:gd name="T38" fmla="*/ 13 w 13"/>
                  <a:gd name="T3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" h="7">
                    <a:moveTo>
                      <a:pt x="13" y="2"/>
                    </a:moveTo>
                    <a:lnTo>
                      <a:pt x="13" y="2"/>
                    </a:lnTo>
                    <a:lnTo>
                      <a:pt x="13" y="4"/>
                    </a:lnTo>
                    <a:lnTo>
                      <a:pt x="9" y="7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3" y="2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6" name="Freeform 3097">
                <a:extLst>
                  <a:ext uri="{FF2B5EF4-FFF2-40B4-BE49-F238E27FC236}">
                    <a16:creationId xmlns:a16="http://schemas.microsoft.com/office/drawing/2014/main" xmlns="" id="{688B4D13-6F99-4E2D-972D-C8E4087FE6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52713" y="8772267"/>
                <a:ext cx="28281" cy="20201"/>
              </a:xfrm>
              <a:custGeom>
                <a:avLst/>
                <a:gdLst>
                  <a:gd name="T0" fmla="*/ 7 w 7"/>
                  <a:gd name="T1" fmla="*/ 5 h 5"/>
                  <a:gd name="T2" fmla="*/ 7 w 7"/>
                  <a:gd name="T3" fmla="*/ 5 h 5"/>
                  <a:gd name="T4" fmla="*/ 7 w 7"/>
                  <a:gd name="T5" fmla="*/ 5 h 5"/>
                  <a:gd name="T6" fmla="*/ 0 w 7"/>
                  <a:gd name="T7" fmla="*/ 2 h 5"/>
                  <a:gd name="T8" fmla="*/ 0 w 7"/>
                  <a:gd name="T9" fmla="*/ 0 h 5"/>
                  <a:gd name="T10" fmla="*/ 0 w 7"/>
                  <a:gd name="T11" fmla="*/ 0 h 5"/>
                  <a:gd name="T12" fmla="*/ 0 w 7"/>
                  <a:gd name="T13" fmla="*/ 0 h 5"/>
                  <a:gd name="T14" fmla="*/ 0 w 7"/>
                  <a:gd name="T15" fmla="*/ 0 h 5"/>
                  <a:gd name="T16" fmla="*/ 0 w 7"/>
                  <a:gd name="T17" fmla="*/ 0 h 5"/>
                  <a:gd name="T18" fmla="*/ 0 w 7"/>
                  <a:gd name="T19" fmla="*/ 0 h 5"/>
                  <a:gd name="T20" fmla="*/ 2 w 7"/>
                  <a:gd name="T21" fmla="*/ 0 h 5"/>
                  <a:gd name="T22" fmla="*/ 2 w 7"/>
                  <a:gd name="T23" fmla="*/ 0 h 5"/>
                  <a:gd name="T24" fmla="*/ 2 w 7"/>
                  <a:gd name="T25" fmla="*/ 0 h 5"/>
                  <a:gd name="T26" fmla="*/ 7 w 7"/>
                  <a:gd name="T2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5">
                    <a:moveTo>
                      <a:pt x="7" y="5"/>
                    </a:moveTo>
                    <a:lnTo>
                      <a:pt x="7" y="5"/>
                    </a:lnTo>
                    <a:lnTo>
                      <a:pt x="7" y="5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7" name="Freeform 3098">
                <a:extLst>
                  <a:ext uri="{FF2B5EF4-FFF2-40B4-BE49-F238E27FC236}">
                    <a16:creationId xmlns:a16="http://schemas.microsoft.com/office/drawing/2014/main" xmlns="" id="{3D7C106B-AB4B-4256-973E-E05F0218B6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52713" y="8756107"/>
                <a:ext cx="52521" cy="36361"/>
              </a:xfrm>
              <a:custGeom>
                <a:avLst/>
                <a:gdLst>
                  <a:gd name="T0" fmla="*/ 13 w 13"/>
                  <a:gd name="T1" fmla="*/ 4 h 9"/>
                  <a:gd name="T2" fmla="*/ 13 w 13"/>
                  <a:gd name="T3" fmla="*/ 4 h 9"/>
                  <a:gd name="T4" fmla="*/ 13 w 13"/>
                  <a:gd name="T5" fmla="*/ 4 h 9"/>
                  <a:gd name="T6" fmla="*/ 9 w 13"/>
                  <a:gd name="T7" fmla="*/ 9 h 9"/>
                  <a:gd name="T8" fmla="*/ 7 w 13"/>
                  <a:gd name="T9" fmla="*/ 9 h 9"/>
                  <a:gd name="T10" fmla="*/ 7 w 13"/>
                  <a:gd name="T11" fmla="*/ 9 h 9"/>
                  <a:gd name="T12" fmla="*/ 0 w 13"/>
                  <a:gd name="T13" fmla="*/ 4 h 9"/>
                  <a:gd name="T14" fmla="*/ 0 w 13"/>
                  <a:gd name="T15" fmla="*/ 4 h 9"/>
                  <a:gd name="T16" fmla="*/ 0 w 13"/>
                  <a:gd name="T17" fmla="*/ 4 h 9"/>
                  <a:gd name="T18" fmla="*/ 0 w 13"/>
                  <a:gd name="T19" fmla="*/ 4 h 9"/>
                  <a:gd name="T20" fmla="*/ 0 w 13"/>
                  <a:gd name="T21" fmla="*/ 4 h 9"/>
                  <a:gd name="T22" fmla="*/ 2 w 13"/>
                  <a:gd name="T23" fmla="*/ 4 h 9"/>
                  <a:gd name="T24" fmla="*/ 7 w 13"/>
                  <a:gd name="T25" fmla="*/ 0 h 9"/>
                  <a:gd name="T26" fmla="*/ 9 w 13"/>
                  <a:gd name="T27" fmla="*/ 0 h 9"/>
                  <a:gd name="T28" fmla="*/ 13 w 13"/>
                  <a:gd name="T29" fmla="*/ 4 h 9"/>
                  <a:gd name="T30" fmla="*/ 13 w 13"/>
                  <a:gd name="T31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" h="9">
                    <a:moveTo>
                      <a:pt x="13" y="4"/>
                    </a:moveTo>
                    <a:lnTo>
                      <a:pt x="13" y="4"/>
                    </a:lnTo>
                    <a:lnTo>
                      <a:pt x="13" y="4"/>
                    </a:lnTo>
                    <a:lnTo>
                      <a:pt x="9" y="9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3" y="4"/>
                    </a:lnTo>
                    <a:lnTo>
                      <a:pt x="13" y="4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8" name="Freeform 3099">
                <a:extLst>
                  <a:ext uri="{FF2B5EF4-FFF2-40B4-BE49-F238E27FC236}">
                    <a16:creationId xmlns:a16="http://schemas.microsoft.com/office/drawing/2014/main" xmlns="" id="{CE5BAD68-3861-43AC-8268-666E417CDC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28473" y="8780347"/>
                <a:ext cx="52521" cy="28281"/>
              </a:xfrm>
              <a:custGeom>
                <a:avLst/>
                <a:gdLst>
                  <a:gd name="T0" fmla="*/ 13 w 13"/>
                  <a:gd name="T1" fmla="*/ 3 h 7"/>
                  <a:gd name="T2" fmla="*/ 13 w 13"/>
                  <a:gd name="T3" fmla="*/ 3 h 7"/>
                  <a:gd name="T4" fmla="*/ 11 w 13"/>
                  <a:gd name="T5" fmla="*/ 5 h 7"/>
                  <a:gd name="T6" fmla="*/ 6 w 13"/>
                  <a:gd name="T7" fmla="*/ 7 h 7"/>
                  <a:gd name="T8" fmla="*/ 6 w 13"/>
                  <a:gd name="T9" fmla="*/ 7 h 7"/>
                  <a:gd name="T10" fmla="*/ 4 w 13"/>
                  <a:gd name="T11" fmla="*/ 7 h 7"/>
                  <a:gd name="T12" fmla="*/ 0 w 13"/>
                  <a:gd name="T13" fmla="*/ 5 h 7"/>
                  <a:gd name="T14" fmla="*/ 0 w 13"/>
                  <a:gd name="T15" fmla="*/ 3 h 7"/>
                  <a:gd name="T16" fmla="*/ 0 w 13"/>
                  <a:gd name="T17" fmla="*/ 3 h 7"/>
                  <a:gd name="T18" fmla="*/ 0 w 13"/>
                  <a:gd name="T19" fmla="*/ 3 h 7"/>
                  <a:gd name="T20" fmla="*/ 0 w 13"/>
                  <a:gd name="T21" fmla="*/ 3 h 7"/>
                  <a:gd name="T22" fmla="*/ 0 w 13"/>
                  <a:gd name="T23" fmla="*/ 3 h 7"/>
                  <a:gd name="T24" fmla="*/ 0 w 13"/>
                  <a:gd name="T25" fmla="*/ 3 h 7"/>
                  <a:gd name="T26" fmla="*/ 2 w 13"/>
                  <a:gd name="T27" fmla="*/ 3 h 7"/>
                  <a:gd name="T28" fmla="*/ 4 w 13"/>
                  <a:gd name="T29" fmla="*/ 0 h 7"/>
                  <a:gd name="T30" fmla="*/ 6 w 13"/>
                  <a:gd name="T31" fmla="*/ 0 h 7"/>
                  <a:gd name="T32" fmla="*/ 11 w 13"/>
                  <a:gd name="T33" fmla="*/ 3 h 7"/>
                  <a:gd name="T34" fmla="*/ 13 w 13"/>
                  <a:gd name="T35" fmla="*/ 3 h 7"/>
                  <a:gd name="T36" fmla="*/ 13 w 13"/>
                  <a:gd name="T37" fmla="*/ 3 h 7"/>
                  <a:gd name="T38" fmla="*/ 13 w 13"/>
                  <a:gd name="T3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" h="7">
                    <a:moveTo>
                      <a:pt x="13" y="3"/>
                    </a:moveTo>
                    <a:lnTo>
                      <a:pt x="13" y="3"/>
                    </a:lnTo>
                    <a:lnTo>
                      <a:pt x="11" y="5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4" y="7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11" y="3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3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9" name="Freeform 3100">
                <a:extLst>
                  <a:ext uri="{FF2B5EF4-FFF2-40B4-BE49-F238E27FC236}">
                    <a16:creationId xmlns:a16="http://schemas.microsoft.com/office/drawing/2014/main" xmlns="" id="{B470747A-2C79-4B65-841F-3156A5C615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28473" y="8792465"/>
                <a:ext cx="24240" cy="16160"/>
              </a:xfrm>
              <a:custGeom>
                <a:avLst/>
                <a:gdLst>
                  <a:gd name="T0" fmla="*/ 6 w 6"/>
                  <a:gd name="T1" fmla="*/ 4 h 4"/>
                  <a:gd name="T2" fmla="*/ 6 w 6"/>
                  <a:gd name="T3" fmla="*/ 4 h 4"/>
                  <a:gd name="T4" fmla="*/ 4 w 6"/>
                  <a:gd name="T5" fmla="*/ 4 h 4"/>
                  <a:gd name="T6" fmla="*/ 0 w 6"/>
                  <a:gd name="T7" fmla="*/ 2 h 4"/>
                  <a:gd name="T8" fmla="*/ 0 w 6"/>
                  <a:gd name="T9" fmla="*/ 0 h 4"/>
                  <a:gd name="T10" fmla="*/ 0 w 6"/>
                  <a:gd name="T11" fmla="*/ 0 h 4"/>
                  <a:gd name="T12" fmla="*/ 0 w 6"/>
                  <a:gd name="T13" fmla="*/ 0 h 4"/>
                  <a:gd name="T14" fmla="*/ 0 w 6"/>
                  <a:gd name="T15" fmla="*/ 0 h 4"/>
                  <a:gd name="T16" fmla="*/ 0 w 6"/>
                  <a:gd name="T17" fmla="*/ 0 h 4"/>
                  <a:gd name="T18" fmla="*/ 0 w 6"/>
                  <a:gd name="T19" fmla="*/ 0 h 4"/>
                  <a:gd name="T20" fmla="*/ 0 w 6"/>
                  <a:gd name="T21" fmla="*/ 0 h 4"/>
                  <a:gd name="T22" fmla="*/ 2 w 6"/>
                  <a:gd name="T23" fmla="*/ 0 h 4"/>
                  <a:gd name="T24" fmla="*/ 2 w 6"/>
                  <a:gd name="T25" fmla="*/ 0 h 4"/>
                  <a:gd name="T26" fmla="*/ 6 w 6"/>
                  <a:gd name="T2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4">
                    <a:moveTo>
                      <a:pt x="6" y="4"/>
                    </a:moveTo>
                    <a:lnTo>
                      <a:pt x="6" y="4"/>
                    </a:lnTo>
                    <a:lnTo>
                      <a:pt x="4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6" y="4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0" name="Freeform 3101">
                <a:extLst>
                  <a:ext uri="{FF2B5EF4-FFF2-40B4-BE49-F238E27FC236}">
                    <a16:creationId xmlns:a16="http://schemas.microsoft.com/office/drawing/2014/main" xmlns="" id="{0D6523D2-89A1-4924-8640-A462CA2B87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28473" y="8772267"/>
                <a:ext cx="52521" cy="36361"/>
              </a:xfrm>
              <a:custGeom>
                <a:avLst/>
                <a:gdLst>
                  <a:gd name="T0" fmla="*/ 13 w 13"/>
                  <a:gd name="T1" fmla="*/ 5 h 9"/>
                  <a:gd name="T2" fmla="*/ 13 w 13"/>
                  <a:gd name="T3" fmla="*/ 5 h 9"/>
                  <a:gd name="T4" fmla="*/ 11 w 13"/>
                  <a:gd name="T5" fmla="*/ 5 h 9"/>
                  <a:gd name="T6" fmla="*/ 6 w 13"/>
                  <a:gd name="T7" fmla="*/ 9 h 9"/>
                  <a:gd name="T8" fmla="*/ 6 w 13"/>
                  <a:gd name="T9" fmla="*/ 9 h 9"/>
                  <a:gd name="T10" fmla="*/ 4 w 13"/>
                  <a:gd name="T11" fmla="*/ 9 h 9"/>
                  <a:gd name="T12" fmla="*/ 0 w 13"/>
                  <a:gd name="T13" fmla="*/ 5 h 9"/>
                  <a:gd name="T14" fmla="*/ 0 w 13"/>
                  <a:gd name="T15" fmla="*/ 5 h 9"/>
                  <a:gd name="T16" fmla="*/ 0 w 13"/>
                  <a:gd name="T17" fmla="*/ 5 h 9"/>
                  <a:gd name="T18" fmla="*/ 0 w 13"/>
                  <a:gd name="T19" fmla="*/ 5 h 9"/>
                  <a:gd name="T20" fmla="*/ 0 w 13"/>
                  <a:gd name="T21" fmla="*/ 5 h 9"/>
                  <a:gd name="T22" fmla="*/ 0 w 13"/>
                  <a:gd name="T23" fmla="*/ 5 h 9"/>
                  <a:gd name="T24" fmla="*/ 4 w 13"/>
                  <a:gd name="T25" fmla="*/ 0 h 9"/>
                  <a:gd name="T26" fmla="*/ 6 w 13"/>
                  <a:gd name="T27" fmla="*/ 0 h 9"/>
                  <a:gd name="T28" fmla="*/ 11 w 13"/>
                  <a:gd name="T29" fmla="*/ 5 h 9"/>
                  <a:gd name="T30" fmla="*/ 13 w 13"/>
                  <a:gd name="T31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" h="9">
                    <a:moveTo>
                      <a:pt x="13" y="5"/>
                    </a:moveTo>
                    <a:lnTo>
                      <a:pt x="13" y="5"/>
                    </a:lnTo>
                    <a:lnTo>
                      <a:pt x="11" y="5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4" y="9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11" y="5"/>
                    </a:lnTo>
                    <a:lnTo>
                      <a:pt x="13" y="5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1" name="Freeform 3102">
                <a:extLst>
                  <a:ext uri="{FF2B5EF4-FFF2-40B4-BE49-F238E27FC236}">
                    <a16:creationId xmlns:a16="http://schemas.microsoft.com/office/drawing/2014/main" xmlns="" id="{D394406A-C1F0-484D-A2C7-AFACF12A1D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96153" y="8800545"/>
                <a:ext cx="48479" cy="24240"/>
              </a:xfrm>
              <a:custGeom>
                <a:avLst/>
                <a:gdLst>
                  <a:gd name="T0" fmla="*/ 12 w 12"/>
                  <a:gd name="T1" fmla="*/ 2 h 6"/>
                  <a:gd name="T2" fmla="*/ 12 w 12"/>
                  <a:gd name="T3" fmla="*/ 4 h 6"/>
                  <a:gd name="T4" fmla="*/ 12 w 12"/>
                  <a:gd name="T5" fmla="*/ 4 h 6"/>
                  <a:gd name="T6" fmla="*/ 6 w 12"/>
                  <a:gd name="T7" fmla="*/ 6 h 6"/>
                  <a:gd name="T8" fmla="*/ 6 w 12"/>
                  <a:gd name="T9" fmla="*/ 6 h 6"/>
                  <a:gd name="T10" fmla="*/ 6 w 12"/>
                  <a:gd name="T11" fmla="*/ 6 h 6"/>
                  <a:gd name="T12" fmla="*/ 0 w 12"/>
                  <a:gd name="T13" fmla="*/ 4 h 6"/>
                  <a:gd name="T14" fmla="*/ 0 w 12"/>
                  <a:gd name="T15" fmla="*/ 4 h 6"/>
                  <a:gd name="T16" fmla="*/ 0 w 12"/>
                  <a:gd name="T17" fmla="*/ 4 h 6"/>
                  <a:gd name="T18" fmla="*/ 0 w 12"/>
                  <a:gd name="T19" fmla="*/ 4 h 6"/>
                  <a:gd name="T20" fmla="*/ 0 w 12"/>
                  <a:gd name="T21" fmla="*/ 2 h 6"/>
                  <a:gd name="T22" fmla="*/ 0 w 12"/>
                  <a:gd name="T23" fmla="*/ 2 h 6"/>
                  <a:gd name="T24" fmla="*/ 0 w 12"/>
                  <a:gd name="T25" fmla="*/ 2 h 6"/>
                  <a:gd name="T26" fmla="*/ 2 w 12"/>
                  <a:gd name="T27" fmla="*/ 2 h 6"/>
                  <a:gd name="T28" fmla="*/ 6 w 12"/>
                  <a:gd name="T29" fmla="*/ 0 h 6"/>
                  <a:gd name="T30" fmla="*/ 6 w 12"/>
                  <a:gd name="T31" fmla="*/ 0 h 6"/>
                  <a:gd name="T32" fmla="*/ 12 w 12"/>
                  <a:gd name="T33" fmla="*/ 2 h 6"/>
                  <a:gd name="T34" fmla="*/ 12 w 12"/>
                  <a:gd name="T35" fmla="*/ 2 h 6"/>
                  <a:gd name="T36" fmla="*/ 12 w 12"/>
                  <a:gd name="T37" fmla="*/ 2 h 6"/>
                  <a:gd name="T38" fmla="*/ 12 w 12"/>
                  <a:gd name="T3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6">
                    <a:moveTo>
                      <a:pt x="12" y="2"/>
                    </a:moveTo>
                    <a:lnTo>
                      <a:pt x="12" y="4"/>
                    </a:lnTo>
                    <a:lnTo>
                      <a:pt x="12" y="4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2" name="Freeform 3103">
                <a:extLst>
                  <a:ext uri="{FF2B5EF4-FFF2-40B4-BE49-F238E27FC236}">
                    <a16:creationId xmlns:a16="http://schemas.microsoft.com/office/drawing/2014/main" xmlns="" id="{8BEA85E4-894F-4DAA-BEA5-CD89EEC8AC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96153" y="8808625"/>
                <a:ext cx="24240" cy="16160"/>
              </a:xfrm>
              <a:custGeom>
                <a:avLst/>
                <a:gdLst>
                  <a:gd name="T0" fmla="*/ 6 w 6"/>
                  <a:gd name="T1" fmla="*/ 4 h 4"/>
                  <a:gd name="T2" fmla="*/ 6 w 6"/>
                  <a:gd name="T3" fmla="*/ 4 h 4"/>
                  <a:gd name="T4" fmla="*/ 6 w 6"/>
                  <a:gd name="T5" fmla="*/ 4 h 4"/>
                  <a:gd name="T6" fmla="*/ 0 w 6"/>
                  <a:gd name="T7" fmla="*/ 2 h 4"/>
                  <a:gd name="T8" fmla="*/ 0 w 6"/>
                  <a:gd name="T9" fmla="*/ 2 h 4"/>
                  <a:gd name="T10" fmla="*/ 0 w 6"/>
                  <a:gd name="T11" fmla="*/ 2 h 4"/>
                  <a:gd name="T12" fmla="*/ 0 w 6"/>
                  <a:gd name="T13" fmla="*/ 2 h 4"/>
                  <a:gd name="T14" fmla="*/ 0 w 6"/>
                  <a:gd name="T15" fmla="*/ 0 h 4"/>
                  <a:gd name="T16" fmla="*/ 0 w 6"/>
                  <a:gd name="T17" fmla="*/ 0 h 4"/>
                  <a:gd name="T18" fmla="*/ 0 w 6"/>
                  <a:gd name="T19" fmla="*/ 0 h 4"/>
                  <a:gd name="T20" fmla="*/ 2 w 6"/>
                  <a:gd name="T21" fmla="*/ 0 h 4"/>
                  <a:gd name="T22" fmla="*/ 2 w 6"/>
                  <a:gd name="T23" fmla="*/ 0 h 4"/>
                  <a:gd name="T24" fmla="*/ 2 w 6"/>
                  <a:gd name="T25" fmla="*/ 0 h 4"/>
                  <a:gd name="T26" fmla="*/ 6 w 6"/>
                  <a:gd name="T2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4">
                    <a:moveTo>
                      <a:pt x="6" y="4"/>
                    </a:moveTo>
                    <a:lnTo>
                      <a:pt x="6" y="4"/>
                    </a:lnTo>
                    <a:lnTo>
                      <a:pt x="6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6" y="4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3" name="Freeform 3104">
                <a:extLst>
                  <a:ext uri="{FF2B5EF4-FFF2-40B4-BE49-F238E27FC236}">
                    <a16:creationId xmlns:a16="http://schemas.microsoft.com/office/drawing/2014/main" xmlns="" id="{55D4FD00-DC00-4936-A916-A3C6ABADCE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96153" y="8800545"/>
                <a:ext cx="48479" cy="24240"/>
              </a:xfrm>
              <a:custGeom>
                <a:avLst/>
                <a:gdLst>
                  <a:gd name="T0" fmla="*/ 12 w 12"/>
                  <a:gd name="T1" fmla="*/ 2 h 6"/>
                  <a:gd name="T2" fmla="*/ 12 w 12"/>
                  <a:gd name="T3" fmla="*/ 2 h 6"/>
                  <a:gd name="T4" fmla="*/ 12 w 12"/>
                  <a:gd name="T5" fmla="*/ 2 h 6"/>
                  <a:gd name="T6" fmla="*/ 6 w 12"/>
                  <a:gd name="T7" fmla="*/ 6 h 6"/>
                  <a:gd name="T8" fmla="*/ 6 w 12"/>
                  <a:gd name="T9" fmla="*/ 6 h 6"/>
                  <a:gd name="T10" fmla="*/ 6 w 12"/>
                  <a:gd name="T11" fmla="*/ 6 h 6"/>
                  <a:gd name="T12" fmla="*/ 0 w 12"/>
                  <a:gd name="T13" fmla="*/ 2 h 6"/>
                  <a:gd name="T14" fmla="*/ 0 w 12"/>
                  <a:gd name="T15" fmla="*/ 2 h 6"/>
                  <a:gd name="T16" fmla="*/ 0 w 12"/>
                  <a:gd name="T17" fmla="*/ 2 h 6"/>
                  <a:gd name="T18" fmla="*/ 0 w 12"/>
                  <a:gd name="T19" fmla="*/ 2 h 6"/>
                  <a:gd name="T20" fmla="*/ 0 w 12"/>
                  <a:gd name="T21" fmla="*/ 2 h 6"/>
                  <a:gd name="T22" fmla="*/ 2 w 12"/>
                  <a:gd name="T23" fmla="*/ 2 h 6"/>
                  <a:gd name="T24" fmla="*/ 6 w 12"/>
                  <a:gd name="T25" fmla="*/ 0 h 6"/>
                  <a:gd name="T26" fmla="*/ 6 w 12"/>
                  <a:gd name="T27" fmla="*/ 0 h 6"/>
                  <a:gd name="T28" fmla="*/ 12 w 12"/>
                  <a:gd name="T29" fmla="*/ 2 h 6"/>
                  <a:gd name="T30" fmla="*/ 12 w 12"/>
                  <a:gd name="T3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" h="6">
                    <a:moveTo>
                      <a:pt x="12" y="2"/>
                    </a:moveTo>
                    <a:lnTo>
                      <a:pt x="12" y="2"/>
                    </a:lnTo>
                    <a:lnTo>
                      <a:pt x="12" y="2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4" name="Freeform 3105">
                <a:extLst>
                  <a:ext uri="{FF2B5EF4-FFF2-40B4-BE49-F238E27FC236}">
                    <a16:creationId xmlns:a16="http://schemas.microsoft.com/office/drawing/2014/main" xmlns="" id="{5EB617E2-309F-4942-A46B-03975E6C29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71914" y="8816705"/>
                <a:ext cx="101000" cy="56559"/>
              </a:xfrm>
              <a:custGeom>
                <a:avLst/>
                <a:gdLst>
                  <a:gd name="T0" fmla="*/ 25 w 25"/>
                  <a:gd name="T1" fmla="*/ 2 h 14"/>
                  <a:gd name="T2" fmla="*/ 25 w 25"/>
                  <a:gd name="T3" fmla="*/ 4 h 14"/>
                  <a:gd name="T4" fmla="*/ 25 w 25"/>
                  <a:gd name="T5" fmla="*/ 4 h 14"/>
                  <a:gd name="T6" fmla="*/ 8 w 25"/>
                  <a:gd name="T7" fmla="*/ 14 h 14"/>
                  <a:gd name="T8" fmla="*/ 6 w 25"/>
                  <a:gd name="T9" fmla="*/ 14 h 14"/>
                  <a:gd name="T10" fmla="*/ 6 w 25"/>
                  <a:gd name="T11" fmla="*/ 14 h 14"/>
                  <a:gd name="T12" fmla="*/ 0 w 25"/>
                  <a:gd name="T13" fmla="*/ 12 h 14"/>
                  <a:gd name="T14" fmla="*/ 0 w 25"/>
                  <a:gd name="T15" fmla="*/ 10 h 14"/>
                  <a:gd name="T16" fmla="*/ 0 w 25"/>
                  <a:gd name="T17" fmla="*/ 10 h 14"/>
                  <a:gd name="T18" fmla="*/ 0 w 25"/>
                  <a:gd name="T19" fmla="*/ 10 h 14"/>
                  <a:gd name="T20" fmla="*/ 0 w 25"/>
                  <a:gd name="T21" fmla="*/ 10 h 14"/>
                  <a:gd name="T22" fmla="*/ 0 w 25"/>
                  <a:gd name="T23" fmla="*/ 10 h 14"/>
                  <a:gd name="T24" fmla="*/ 0 w 25"/>
                  <a:gd name="T25" fmla="*/ 10 h 14"/>
                  <a:gd name="T26" fmla="*/ 2 w 25"/>
                  <a:gd name="T27" fmla="*/ 10 h 14"/>
                  <a:gd name="T28" fmla="*/ 10 w 25"/>
                  <a:gd name="T29" fmla="*/ 4 h 14"/>
                  <a:gd name="T30" fmla="*/ 20 w 25"/>
                  <a:gd name="T31" fmla="*/ 0 h 14"/>
                  <a:gd name="T32" fmla="*/ 25 w 25"/>
                  <a:gd name="T33" fmla="*/ 2 h 14"/>
                  <a:gd name="T34" fmla="*/ 25 w 25"/>
                  <a:gd name="T35" fmla="*/ 2 h 14"/>
                  <a:gd name="T36" fmla="*/ 25 w 25"/>
                  <a:gd name="T37" fmla="*/ 2 h 14"/>
                  <a:gd name="T38" fmla="*/ 25 w 25"/>
                  <a:gd name="T3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5" h="14">
                    <a:moveTo>
                      <a:pt x="25" y="2"/>
                    </a:moveTo>
                    <a:lnTo>
                      <a:pt x="25" y="4"/>
                    </a:lnTo>
                    <a:lnTo>
                      <a:pt x="25" y="4"/>
                    </a:lnTo>
                    <a:lnTo>
                      <a:pt x="8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10"/>
                    </a:lnTo>
                    <a:lnTo>
                      <a:pt x="10" y="4"/>
                    </a:lnTo>
                    <a:lnTo>
                      <a:pt x="20" y="0"/>
                    </a:lnTo>
                    <a:lnTo>
                      <a:pt x="25" y="2"/>
                    </a:lnTo>
                    <a:lnTo>
                      <a:pt x="25" y="2"/>
                    </a:lnTo>
                    <a:lnTo>
                      <a:pt x="25" y="2"/>
                    </a:lnTo>
                    <a:lnTo>
                      <a:pt x="25" y="2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5" name="Freeform 3106">
                <a:extLst>
                  <a:ext uri="{FF2B5EF4-FFF2-40B4-BE49-F238E27FC236}">
                    <a16:creationId xmlns:a16="http://schemas.microsoft.com/office/drawing/2014/main" xmlns="" id="{7470C1D7-4DAE-4AA1-B909-5C1086BCC2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71914" y="8857105"/>
                <a:ext cx="24240" cy="16160"/>
              </a:xfrm>
              <a:custGeom>
                <a:avLst/>
                <a:gdLst>
                  <a:gd name="T0" fmla="*/ 6 w 6"/>
                  <a:gd name="T1" fmla="*/ 4 h 4"/>
                  <a:gd name="T2" fmla="*/ 6 w 6"/>
                  <a:gd name="T3" fmla="*/ 4 h 4"/>
                  <a:gd name="T4" fmla="*/ 6 w 6"/>
                  <a:gd name="T5" fmla="*/ 4 h 4"/>
                  <a:gd name="T6" fmla="*/ 0 w 6"/>
                  <a:gd name="T7" fmla="*/ 2 h 4"/>
                  <a:gd name="T8" fmla="*/ 0 w 6"/>
                  <a:gd name="T9" fmla="*/ 0 h 4"/>
                  <a:gd name="T10" fmla="*/ 0 w 6"/>
                  <a:gd name="T11" fmla="*/ 0 h 4"/>
                  <a:gd name="T12" fmla="*/ 0 w 6"/>
                  <a:gd name="T13" fmla="*/ 0 h 4"/>
                  <a:gd name="T14" fmla="*/ 0 w 6"/>
                  <a:gd name="T15" fmla="*/ 0 h 4"/>
                  <a:gd name="T16" fmla="*/ 0 w 6"/>
                  <a:gd name="T17" fmla="*/ 0 h 4"/>
                  <a:gd name="T18" fmla="*/ 0 w 6"/>
                  <a:gd name="T19" fmla="*/ 0 h 4"/>
                  <a:gd name="T20" fmla="*/ 2 w 6"/>
                  <a:gd name="T21" fmla="*/ 0 h 4"/>
                  <a:gd name="T22" fmla="*/ 2 w 6"/>
                  <a:gd name="T23" fmla="*/ 0 h 4"/>
                  <a:gd name="T24" fmla="*/ 2 w 6"/>
                  <a:gd name="T25" fmla="*/ 0 h 4"/>
                  <a:gd name="T26" fmla="*/ 6 w 6"/>
                  <a:gd name="T2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4">
                    <a:moveTo>
                      <a:pt x="6" y="4"/>
                    </a:moveTo>
                    <a:lnTo>
                      <a:pt x="6" y="4"/>
                    </a:lnTo>
                    <a:lnTo>
                      <a:pt x="6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6" y="4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6" name="Freeform 3107">
                <a:extLst>
                  <a:ext uri="{FF2B5EF4-FFF2-40B4-BE49-F238E27FC236}">
                    <a16:creationId xmlns:a16="http://schemas.microsoft.com/office/drawing/2014/main" xmlns="" id="{1E5E814D-B9BD-4683-884E-FB72266FE9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71914" y="8816705"/>
                <a:ext cx="101000" cy="56559"/>
              </a:xfrm>
              <a:custGeom>
                <a:avLst/>
                <a:gdLst>
                  <a:gd name="T0" fmla="*/ 25 w 25"/>
                  <a:gd name="T1" fmla="*/ 2 h 14"/>
                  <a:gd name="T2" fmla="*/ 25 w 25"/>
                  <a:gd name="T3" fmla="*/ 2 h 14"/>
                  <a:gd name="T4" fmla="*/ 25 w 25"/>
                  <a:gd name="T5" fmla="*/ 4 h 14"/>
                  <a:gd name="T6" fmla="*/ 8 w 25"/>
                  <a:gd name="T7" fmla="*/ 14 h 14"/>
                  <a:gd name="T8" fmla="*/ 6 w 25"/>
                  <a:gd name="T9" fmla="*/ 14 h 14"/>
                  <a:gd name="T10" fmla="*/ 6 w 25"/>
                  <a:gd name="T11" fmla="*/ 14 h 14"/>
                  <a:gd name="T12" fmla="*/ 0 w 25"/>
                  <a:gd name="T13" fmla="*/ 10 h 14"/>
                  <a:gd name="T14" fmla="*/ 0 w 25"/>
                  <a:gd name="T15" fmla="*/ 10 h 14"/>
                  <a:gd name="T16" fmla="*/ 0 w 25"/>
                  <a:gd name="T17" fmla="*/ 10 h 14"/>
                  <a:gd name="T18" fmla="*/ 0 w 25"/>
                  <a:gd name="T19" fmla="*/ 10 h 14"/>
                  <a:gd name="T20" fmla="*/ 0 w 25"/>
                  <a:gd name="T21" fmla="*/ 10 h 14"/>
                  <a:gd name="T22" fmla="*/ 2 w 25"/>
                  <a:gd name="T23" fmla="*/ 10 h 14"/>
                  <a:gd name="T24" fmla="*/ 18 w 25"/>
                  <a:gd name="T25" fmla="*/ 0 h 14"/>
                  <a:gd name="T26" fmla="*/ 20 w 25"/>
                  <a:gd name="T27" fmla="*/ 0 h 14"/>
                  <a:gd name="T28" fmla="*/ 25 w 25"/>
                  <a:gd name="T29" fmla="*/ 2 h 14"/>
                  <a:gd name="T30" fmla="*/ 25 w 25"/>
                  <a:gd name="T31" fmla="*/ 2 h 14"/>
                  <a:gd name="T32" fmla="*/ 25 w 25"/>
                  <a:gd name="T33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" h="14">
                    <a:moveTo>
                      <a:pt x="25" y="2"/>
                    </a:moveTo>
                    <a:lnTo>
                      <a:pt x="25" y="2"/>
                    </a:lnTo>
                    <a:lnTo>
                      <a:pt x="25" y="4"/>
                    </a:lnTo>
                    <a:lnTo>
                      <a:pt x="8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10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5" y="2"/>
                    </a:lnTo>
                    <a:lnTo>
                      <a:pt x="25" y="2"/>
                    </a:lnTo>
                    <a:lnTo>
                      <a:pt x="25" y="2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7" name="Freeform 3108">
                <a:extLst>
                  <a:ext uri="{FF2B5EF4-FFF2-40B4-BE49-F238E27FC236}">
                    <a16:creationId xmlns:a16="http://schemas.microsoft.com/office/drawing/2014/main" xmlns="" id="{E24DDC11-9785-4057-AA7A-4C0CBEAD49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63790" y="8622787"/>
                <a:ext cx="44441" cy="32320"/>
              </a:xfrm>
              <a:custGeom>
                <a:avLst/>
                <a:gdLst>
                  <a:gd name="T0" fmla="*/ 11 w 11"/>
                  <a:gd name="T1" fmla="*/ 4 h 8"/>
                  <a:gd name="T2" fmla="*/ 11 w 11"/>
                  <a:gd name="T3" fmla="*/ 4 h 8"/>
                  <a:gd name="T4" fmla="*/ 11 w 11"/>
                  <a:gd name="T5" fmla="*/ 4 h 8"/>
                  <a:gd name="T6" fmla="*/ 6 w 11"/>
                  <a:gd name="T7" fmla="*/ 8 h 8"/>
                  <a:gd name="T8" fmla="*/ 4 w 11"/>
                  <a:gd name="T9" fmla="*/ 8 h 8"/>
                  <a:gd name="T10" fmla="*/ 4 w 11"/>
                  <a:gd name="T11" fmla="*/ 8 h 8"/>
                  <a:gd name="T12" fmla="*/ 0 w 11"/>
                  <a:gd name="T13" fmla="*/ 4 h 8"/>
                  <a:gd name="T14" fmla="*/ 0 w 11"/>
                  <a:gd name="T15" fmla="*/ 4 h 8"/>
                  <a:gd name="T16" fmla="*/ 0 w 11"/>
                  <a:gd name="T17" fmla="*/ 4 h 8"/>
                  <a:gd name="T18" fmla="*/ 0 w 11"/>
                  <a:gd name="T19" fmla="*/ 4 h 8"/>
                  <a:gd name="T20" fmla="*/ 0 w 11"/>
                  <a:gd name="T21" fmla="*/ 4 h 8"/>
                  <a:gd name="T22" fmla="*/ 0 w 11"/>
                  <a:gd name="T23" fmla="*/ 4 h 8"/>
                  <a:gd name="T24" fmla="*/ 0 w 11"/>
                  <a:gd name="T25" fmla="*/ 4 h 8"/>
                  <a:gd name="T26" fmla="*/ 0 w 11"/>
                  <a:gd name="T27" fmla="*/ 2 h 8"/>
                  <a:gd name="T28" fmla="*/ 4 w 11"/>
                  <a:gd name="T29" fmla="*/ 0 h 8"/>
                  <a:gd name="T30" fmla="*/ 6 w 11"/>
                  <a:gd name="T31" fmla="*/ 0 h 8"/>
                  <a:gd name="T32" fmla="*/ 11 w 11"/>
                  <a:gd name="T33" fmla="*/ 4 h 8"/>
                  <a:gd name="T34" fmla="*/ 11 w 11"/>
                  <a:gd name="T35" fmla="*/ 4 h 8"/>
                  <a:gd name="T36" fmla="*/ 11 w 11"/>
                  <a:gd name="T37" fmla="*/ 4 h 8"/>
                  <a:gd name="T38" fmla="*/ 11 w 11"/>
                  <a:gd name="T3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" h="8">
                    <a:moveTo>
                      <a:pt x="11" y="4"/>
                    </a:moveTo>
                    <a:lnTo>
                      <a:pt x="11" y="4"/>
                    </a:lnTo>
                    <a:lnTo>
                      <a:pt x="11" y="4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1" y="4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8" name="Freeform 3109">
                <a:extLst>
                  <a:ext uri="{FF2B5EF4-FFF2-40B4-BE49-F238E27FC236}">
                    <a16:creationId xmlns:a16="http://schemas.microsoft.com/office/drawing/2014/main" xmlns="" id="{1DBBA57C-487E-40A0-8B41-C32A48EC4F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63790" y="8630867"/>
                <a:ext cx="16160" cy="24240"/>
              </a:xfrm>
              <a:custGeom>
                <a:avLst/>
                <a:gdLst>
                  <a:gd name="T0" fmla="*/ 4 w 4"/>
                  <a:gd name="T1" fmla="*/ 4 h 6"/>
                  <a:gd name="T2" fmla="*/ 4 w 4"/>
                  <a:gd name="T3" fmla="*/ 6 h 6"/>
                  <a:gd name="T4" fmla="*/ 4 w 4"/>
                  <a:gd name="T5" fmla="*/ 6 h 6"/>
                  <a:gd name="T6" fmla="*/ 0 w 4"/>
                  <a:gd name="T7" fmla="*/ 2 h 6"/>
                  <a:gd name="T8" fmla="*/ 0 w 4"/>
                  <a:gd name="T9" fmla="*/ 2 h 6"/>
                  <a:gd name="T10" fmla="*/ 0 w 4"/>
                  <a:gd name="T11" fmla="*/ 2 h 6"/>
                  <a:gd name="T12" fmla="*/ 0 w 4"/>
                  <a:gd name="T13" fmla="*/ 2 h 6"/>
                  <a:gd name="T14" fmla="*/ 0 w 4"/>
                  <a:gd name="T15" fmla="*/ 2 h 6"/>
                  <a:gd name="T16" fmla="*/ 0 w 4"/>
                  <a:gd name="T17" fmla="*/ 2 h 6"/>
                  <a:gd name="T18" fmla="*/ 0 w 4"/>
                  <a:gd name="T19" fmla="*/ 0 h 6"/>
                  <a:gd name="T20" fmla="*/ 0 w 4"/>
                  <a:gd name="T21" fmla="*/ 0 h 6"/>
                  <a:gd name="T22" fmla="*/ 0 w 4"/>
                  <a:gd name="T23" fmla="*/ 0 h 6"/>
                  <a:gd name="T24" fmla="*/ 0 w 4"/>
                  <a:gd name="T25" fmla="*/ 0 h 6"/>
                  <a:gd name="T26" fmla="*/ 4 w 4"/>
                  <a:gd name="T2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6">
                    <a:moveTo>
                      <a:pt x="4" y="4"/>
                    </a:moveTo>
                    <a:lnTo>
                      <a:pt x="4" y="6"/>
                    </a:lnTo>
                    <a:lnTo>
                      <a:pt x="4" y="6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9" name="Freeform 3110">
                <a:extLst>
                  <a:ext uri="{FF2B5EF4-FFF2-40B4-BE49-F238E27FC236}">
                    <a16:creationId xmlns:a16="http://schemas.microsoft.com/office/drawing/2014/main" xmlns="" id="{83D93BC9-8103-4B92-A3C6-44D567AF4E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63790" y="8622787"/>
                <a:ext cx="44441" cy="24240"/>
              </a:xfrm>
              <a:custGeom>
                <a:avLst/>
                <a:gdLst>
                  <a:gd name="T0" fmla="*/ 11 w 11"/>
                  <a:gd name="T1" fmla="*/ 4 h 6"/>
                  <a:gd name="T2" fmla="*/ 11 w 11"/>
                  <a:gd name="T3" fmla="*/ 4 h 6"/>
                  <a:gd name="T4" fmla="*/ 11 w 11"/>
                  <a:gd name="T5" fmla="*/ 4 h 6"/>
                  <a:gd name="T6" fmla="*/ 6 w 11"/>
                  <a:gd name="T7" fmla="*/ 6 h 6"/>
                  <a:gd name="T8" fmla="*/ 4 w 11"/>
                  <a:gd name="T9" fmla="*/ 6 h 6"/>
                  <a:gd name="T10" fmla="*/ 4 w 11"/>
                  <a:gd name="T11" fmla="*/ 6 h 6"/>
                  <a:gd name="T12" fmla="*/ 0 w 11"/>
                  <a:gd name="T13" fmla="*/ 4 h 6"/>
                  <a:gd name="T14" fmla="*/ 0 w 11"/>
                  <a:gd name="T15" fmla="*/ 4 h 6"/>
                  <a:gd name="T16" fmla="*/ 0 w 11"/>
                  <a:gd name="T17" fmla="*/ 4 h 6"/>
                  <a:gd name="T18" fmla="*/ 0 w 11"/>
                  <a:gd name="T19" fmla="*/ 4 h 6"/>
                  <a:gd name="T20" fmla="*/ 0 w 11"/>
                  <a:gd name="T21" fmla="*/ 2 h 6"/>
                  <a:gd name="T22" fmla="*/ 0 w 11"/>
                  <a:gd name="T23" fmla="*/ 2 h 6"/>
                  <a:gd name="T24" fmla="*/ 4 w 11"/>
                  <a:gd name="T25" fmla="*/ 0 h 6"/>
                  <a:gd name="T26" fmla="*/ 6 w 11"/>
                  <a:gd name="T27" fmla="*/ 0 h 6"/>
                  <a:gd name="T28" fmla="*/ 11 w 11"/>
                  <a:gd name="T29" fmla="*/ 2 h 6"/>
                  <a:gd name="T30" fmla="*/ 11 w 11"/>
                  <a:gd name="T3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6">
                    <a:moveTo>
                      <a:pt x="11" y="4"/>
                    </a:moveTo>
                    <a:lnTo>
                      <a:pt x="11" y="4"/>
                    </a:lnTo>
                    <a:lnTo>
                      <a:pt x="11" y="4"/>
                    </a:lnTo>
                    <a:lnTo>
                      <a:pt x="6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11" y="2"/>
                    </a:lnTo>
                    <a:lnTo>
                      <a:pt x="11" y="4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0" name="Freeform 3111">
                <a:extLst>
                  <a:ext uri="{FF2B5EF4-FFF2-40B4-BE49-F238E27FC236}">
                    <a16:creationId xmlns:a16="http://schemas.microsoft.com/office/drawing/2014/main" xmlns="" id="{63B8D7F1-688B-49F8-9C78-6BE3A8C391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31471" y="8638947"/>
                <a:ext cx="48479" cy="32320"/>
              </a:xfrm>
              <a:custGeom>
                <a:avLst/>
                <a:gdLst>
                  <a:gd name="T0" fmla="*/ 12 w 12"/>
                  <a:gd name="T1" fmla="*/ 4 h 8"/>
                  <a:gd name="T2" fmla="*/ 12 w 12"/>
                  <a:gd name="T3" fmla="*/ 4 h 8"/>
                  <a:gd name="T4" fmla="*/ 12 w 12"/>
                  <a:gd name="T5" fmla="*/ 4 h 8"/>
                  <a:gd name="T6" fmla="*/ 6 w 12"/>
                  <a:gd name="T7" fmla="*/ 8 h 8"/>
                  <a:gd name="T8" fmla="*/ 6 w 12"/>
                  <a:gd name="T9" fmla="*/ 8 h 8"/>
                  <a:gd name="T10" fmla="*/ 6 w 12"/>
                  <a:gd name="T11" fmla="*/ 8 h 8"/>
                  <a:gd name="T12" fmla="*/ 0 w 12"/>
                  <a:gd name="T13" fmla="*/ 4 h 8"/>
                  <a:gd name="T14" fmla="*/ 0 w 12"/>
                  <a:gd name="T15" fmla="*/ 4 h 8"/>
                  <a:gd name="T16" fmla="*/ 0 w 12"/>
                  <a:gd name="T17" fmla="*/ 4 h 8"/>
                  <a:gd name="T18" fmla="*/ 0 w 12"/>
                  <a:gd name="T19" fmla="*/ 4 h 8"/>
                  <a:gd name="T20" fmla="*/ 0 w 12"/>
                  <a:gd name="T21" fmla="*/ 4 h 8"/>
                  <a:gd name="T22" fmla="*/ 0 w 12"/>
                  <a:gd name="T23" fmla="*/ 4 h 8"/>
                  <a:gd name="T24" fmla="*/ 0 w 12"/>
                  <a:gd name="T25" fmla="*/ 4 h 8"/>
                  <a:gd name="T26" fmla="*/ 2 w 12"/>
                  <a:gd name="T27" fmla="*/ 2 h 8"/>
                  <a:gd name="T28" fmla="*/ 6 w 12"/>
                  <a:gd name="T29" fmla="*/ 0 h 8"/>
                  <a:gd name="T30" fmla="*/ 6 w 12"/>
                  <a:gd name="T31" fmla="*/ 0 h 8"/>
                  <a:gd name="T32" fmla="*/ 12 w 12"/>
                  <a:gd name="T33" fmla="*/ 4 h 8"/>
                  <a:gd name="T34" fmla="*/ 12 w 12"/>
                  <a:gd name="T35" fmla="*/ 4 h 8"/>
                  <a:gd name="T36" fmla="*/ 12 w 12"/>
                  <a:gd name="T37" fmla="*/ 4 h 8"/>
                  <a:gd name="T38" fmla="*/ 12 w 12"/>
                  <a:gd name="T3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8">
                    <a:moveTo>
                      <a:pt x="12" y="4"/>
                    </a:moveTo>
                    <a:lnTo>
                      <a:pt x="12" y="4"/>
                    </a:lnTo>
                    <a:lnTo>
                      <a:pt x="12" y="4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2" y="4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1" name="Freeform 3112">
                <a:extLst>
                  <a:ext uri="{FF2B5EF4-FFF2-40B4-BE49-F238E27FC236}">
                    <a16:creationId xmlns:a16="http://schemas.microsoft.com/office/drawing/2014/main" xmlns="" id="{5B89D286-EAD0-4326-B895-75FA3F40EB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31471" y="8647027"/>
                <a:ext cx="24240" cy="24240"/>
              </a:xfrm>
              <a:custGeom>
                <a:avLst/>
                <a:gdLst>
                  <a:gd name="T0" fmla="*/ 6 w 6"/>
                  <a:gd name="T1" fmla="*/ 4 h 6"/>
                  <a:gd name="T2" fmla="*/ 6 w 6"/>
                  <a:gd name="T3" fmla="*/ 6 h 6"/>
                  <a:gd name="T4" fmla="*/ 6 w 6"/>
                  <a:gd name="T5" fmla="*/ 6 h 6"/>
                  <a:gd name="T6" fmla="*/ 0 w 6"/>
                  <a:gd name="T7" fmla="*/ 2 h 6"/>
                  <a:gd name="T8" fmla="*/ 0 w 6"/>
                  <a:gd name="T9" fmla="*/ 2 h 6"/>
                  <a:gd name="T10" fmla="*/ 0 w 6"/>
                  <a:gd name="T11" fmla="*/ 2 h 6"/>
                  <a:gd name="T12" fmla="*/ 0 w 6"/>
                  <a:gd name="T13" fmla="*/ 2 h 6"/>
                  <a:gd name="T14" fmla="*/ 0 w 6"/>
                  <a:gd name="T15" fmla="*/ 2 h 6"/>
                  <a:gd name="T16" fmla="*/ 0 w 6"/>
                  <a:gd name="T17" fmla="*/ 2 h 6"/>
                  <a:gd name="T18" fmla="*/ 0 w 6"/>
                  <a:gd name="T19" fmla="*/ 0 h 6"/>
                  <a:gd name="T20" fmla="*/ 0 w 6"/>
                  <a:gd name="T21" fmla="*/ 0 h 6"/>
                  <a:gd name="T22" fmla="*/ 2 w 6"/>
                  <a:gd name="T23" fmla="*/ 0 h 6"/>
                  <a:gd name="T24" fmla="*/ 2 w 6"/>
                  <a:gd name="T25" fmla="*/ 0 h 6"/>
                  <a:gd name="T26" fmla="*/ 6 w 6"/>
                  <a:gd name="T2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6">
                    <a:moveTo>
                      <a:pt x="6" y="4"/>
                    </a:moveTo>
                    <a:lnTo>
                      <a:pt x="6" y="6"/>
                    </a:lnTo>
                    <a:lnTo>
                      <a:pt x="6" y="6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6" y="4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" name="Freeform 3113">
                <a:extLst>
                  <a:ext uri="{FF2B5EF4-FFF2-40B4-BE49-F238E27FC236}">
                    <a16:creationId xmlns:a16="http://schemas.microsoft.com/office/drawing/2014/main" xmlns="" id="{7CE5C8EA-F5F7-4BE4-9186-7E3CBD9557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31471" y="8638947"/>
                <a:ext cx="48479" cy="24240"/>
              </a:xfrm>
              <a:custGeom>
                <a:avLst/>
                <a:gdLst>
                  <a:gd name="T0" fmla="*/ 12 w 12"/>
                  <a:gd name="T1" fmla="*/ 4 h 6"/>
                  <a:gd name="T2" fmla="*/ 12 w 12"/>
                  <a:gd name="T3" fmla="*/ 4 h 6"/>
                  <a:gd name="T4" fmla="*/ 12 w 12"/>
                  <a:gd name="T5" fmla="*/ 4 h 6"/>
                  <a:gd name="T6" fmla="*/ 6 w 12"/>
                  <a:gd name="T7" fmla="*/ 6 h 6"/>
                  <a:gd name="T8" fmla="*/ 6 w 12"/>
                  <a:gd name="T9" fmla="*/ 6 h 6"/>
                  <a:gd name="T10" fmla="*/ 6 w 12"/>
                  <a:gd name="T11" fmla="*/ 6 h 6"/>
                  <a:gd name="T12" fmla="*/ 0 w 12"/>
                  <a:gd name="T13" fmla="*/ 4 h 6"/>
                  <a:gd name="T14" fmla="*/ 0 w 12"/>
                  <a:gd name="T15" fmla="*/ 4 h 6"/>
                  <a:gd name="T16" fmla="*/ 0 w 12"/>
                  <a:gd name="T17" fmla="*/ 4 h 6"/>
                  <a:gd name="T18" fmla="*/ 0 w 12"/>
                  <a:gd name="T19" fmla="*/ 4 h 6"/>
                  <a:gd name="T20" fmla="*/ 0 w 12"/>
                  <a:gd name="T21" fmla="*/ 2 h 6"/>
                  <a:gd name="T22" fmla="*/ 0 w 12"/>
                  <a:gd name="T23" fmla="*/ 2 h 6"/>
                  <a:gd name="T24" fmla="*/ 6 w 12"/>
                  <a:gd name="T25" fmla="*/ 0 h 6"/>
                  <a:gd name="T26" fmla="*/ 6 w 12"/>
                  <a:gd name="T27" fmla="*/ 0 h 6"/>
                  <a:gd name="T28" fmla="*/ 12 w 12"/>
                  <a:gd name="T29" fmla="*/ 2 h 6"/>
                  <a:gd name="T30" fmla="*/ 12 w 12"/>
                  <a:gd name="T3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" h="6">
                    <a:moveTo>
                      <a:pt x="12" y="4"/>
                    </a:moveTo>
                    <a:lnTo>
                      <a:pt x="12" y="4"/>
                    </a:lnTo>
                    <a:lnTo>
                      <a:pt x="12" y="4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12" y="2"/>
                    </a:lnTo>
                    <a:lnTo>
                      <a:pt x="12" y="4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" name="Freeform 3114">
                <a:extLst>
                  <a:ext uri="{FF2B5EF4-FFF2-40B4-BE49-F238E27FC236}">
                    <a16:creationId xmlns:a16="http://schemas.microsoft.com/office/drawing/2014/main" xmlns="" id="{7FFCC5FA-7F66-4A32-8BE5-DD5C7C5762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99151" y="8655107"/>
                <a:ext cx="48479" cy="36361"/>
              </a:xfrm>
              <a:custGeom>
                <a:avLst/>
                <a:gdLst>
                  <a:gd name="T0" fmla="*/ 12 w 12"/>
                  <a:gd name="T1" fmla="*/ 4 h 9"/>
                  <a:gd name="T2" fmla="*/ 12 w 12"/>
                  <a:gd name="T3" fmla="*/ 4 h 9"/>
                  <a:gd name="T4" fmla="*/ 12 w 12"/>
                  <a:gd name="T5" fmla="*/ 4 h 9"/>
                  <a:gd name="T6" fmla="*/ 8 w 12"/>
                  <a:gd name="T7" fmla="*/ 9 h 9"/>
                  <a:gd name="T8" fmla="*/ 6 w 12"/>
                  <a:gd name="T9" fmla="*/ 9 h 9"/>
                  <a:gd name="T10" fmla="*/ 6 w 12"/>
                  <a:gd name="T11" fmla="*/ 9 h 9"/>
                  <a:gd name="T12" fmla="*/ 0 w 12"/>
                  <a:gd name="T13" fmla="*/ 4 h 9"/>
                  <a:gd name="T14" fmla="*/ 0 w 12"/>
                  <a:gd name="T15" fmla="*/ 4 h 9"/>
                  <a:gd name="T16" fmla="*/ 0 w 12"/>
                  <a:gd name="T17" fmla="*/ 4 h 9"/>
                  <a:gd name="T18" fmla="*/ 0 w 12"/>
                  <a:gd name="T19" fmla="*/ 4 h 9"/>
                  <a:gd name="T20" fmla="*/ 0 w 12"/>
                  <a:gd name="T21" fmla="*/ 4 h 9"/>
                  <a:gd name="T22" fmla="*/ 0 w 12"/>
                  <a:gd name="T23" fmla="*/ 4 h 9"/>
                  <a:gd name="T24" fmla="*/ 0 w 12"/>
                  <a:gd name="T25" fmla="*/ 4 h 9"/>
                  <a:gd name="T26" fmla="*/ 2 w 12"/>
                  <a:gd name="T27" fmla="*/ 2 h 9"/>
                  <a:gd name="T28" fmla="*/ 6 w 12"/>
                  <a:gd name="T29" fmla="*/ 0 h 9"/>
                  <a:gd name="T30" fmla="*/ 8 w 12"/>
                  <a:gd name="T31" fmla="*/ 0 h 9"/>
                  <a:gd name="T32" fmla="*/ 12 w 12"/>
                  <a:gd name="T33" fmla="*/ 4 h 9"/>
                  <a:gd name="T34" fmla="*/ 12 w 12"/>
                  <a:gd name="T35" fmla="*/ 4 h 9"/>
                  <a:gd name="T36" fmla="*/ 12 w 12"/>
                  <a:gd name="T37" fmla="*/ 4 h 9"/>
                  <a:gd name="T38" fmla="*/ 12 w 12"/>
                  <a:gd name="T39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9">
                    <a:moveTo>
                      <a:pt x="12" y="4"/>
                    </a:moveTo>
                    <a:lnTo>
                      <a:pt x="12" y="4"/>
                    </a:lnTo>
                    <a:lnTo>
                      <a:pt x="12" y="4"/>
                    </a:lnTo>
                    <a:lnTo>
                      <a:pt x="8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2" y="4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" name="Freeform 3115">
                <a:extLst>
                  <a:ext uri="{FF2B5EF4-FFF2-40B4-BE49-F238E27FC236}">
                    <a16:creationId xmlns:a16="http://schemas.microsoft.com/office/drawing/2014/main" xmlns="" id="{D365D62F-17A1-4887-AC5D-BDA8E3A8D7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99151" y="8663187"/>
                <a:ext cx="24240" cy="28281"/>
              </a:xfrm>
              <a:custGeom>
                <a:avLst/>
                <a:gdLst>
                  <a:gd name="T0" fmla="*/ 6 w 6"/>
                  <a:gd name="T1" fmla="*/ 5 h 7"/>
                  <a:gd name="T2" fmla="*/ 6 w 6"/>
                  <a:gd name="T3" fmla="*/ 7 h 7"/>
                  <a:gd name="T4" fmla="*/ 6 w 6"/>
                  <a:gd name="T5" fmla="*/ 7 h 7"/>
                  <a:gd name="T6" fmla="*/ 0 w 6"/>
                  <a:gd name="T7" fmla="*/ 2 h 7"/>
                  <a:gd name="T8" fmla="*/ 0 w 6"/>
                  <a:gd name="T9" fmla="*/ 2 h 7"/>
                  <a:gd name="T10" fmla="*/ 0 w 6"/>
                  <a:gd name="T11" fmla="*/ 2 h 7"/>
                  <a:gd name="T12" fmla="*/ 0 w 6"/>
                  <a:gd name="T13" fmla="*/ 2 h 7"/>
                  <a:gd name="T14" fmla="*/ 0 w 6"/>
                  <a:gd name="T15" fmla="*/ 2 h 7"/>
                  <a:gd name="T16" fmla="*/ 0 w 6"/>
                  <a:gd name="T17" fmla="*/ 2 h 7"/>
                  <a:gd name="T18" fmla="*/ 0 w 6"/>
                  <a:gd name="T19" fmla="*/ 0 h 7"/>
                  <a:gd name="T20" fmla="*/ 2 w 6"/>
                  <a:gd name="T21" fmla="*/ 0 h 7"/>
                  <a:gd name="T22" fmla="*/ 2 w 6"/>
                  <a:gd name="T23" fmla="*/ 0 h 7"/>
                  <a:gd name="T24" fmla="*/ 2 w 6"/>
                  <a:gd name="T25" fmla="*/ 0 h 7"/>
                  <a:gd name="T26" fmla="*/ 6 w 6"/>
                  <a:gd name="T2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7">
                    <a:moveTo>
                      <a:pt x="6" y="5"/>
                    </a:moveTo>
                    <a:lnTo>
                      <a:pt x="6" y="7"/>
                    </a:lnTo>
                    <a:lnTo>
                      <a:pt x="6" y="7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6" y="5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5" name="Freeform 3116">
                <a:extLst>
                  <a:ext uri="{FF2B5EF4-FFF2-40B4-BE49-F238E27FC236}">
                    <a16:creationId xmlns:a16="http://schemas.microsoft.com/office/drawing/2014/main" xmlns="" id="{B3E3B00C-0756-442C-B81C-AA0578C717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99151" y="8655107"/>
                <a:ext cx="48479" cy="28281"/>
              </a:xfrm>
              <a:custGeom>
                <a:avLst/>
                <a:gdLst>
                  <a:gd name="T0" fmla="*/ 12 w 12"/>
                  <a:gd name="T1" fmla="*/ 4 h 7"/>
                  <a:gd name="T2" fmla="*/ 12 w 12"/>
                  <a:gd name="T3" fmla="*/ 4 h 7"/>
                  <a:gd name="T4" fmla="*/ 12 w 12"/>
                  <a:gd name="T5" fmla="*/ 4 h 7"/>
                  <a:gd name="T6" fmla="*/ 8 w 12"/>
                  <a:gd name="T7" fmla="*/ 7 h 7"/>
                  <a:gd name="T8" fmla="*/ 6 w 12"/>
                  <a:gd name="T9" fmla="*/ 7 h 7"/>
                  <a:gd name="T10" fmla="*/ 6 w 12"/>
                  <a:gd name="T11" fmla="*/ 7 h 7"/>
                  <a:gd name="T12" fmla="*/ 0 w 12"/>
                  <a:gd name="T13" fmla="*/ 4 h 7"/>
                  <a:gd name="T14" fmla="*/ 0 w 12"/>
                  <a:gd name="T15" fmla="*/ 4 h 7"/>
                  <a:gd name="T16" fmla="*/ 0 w 12"/>
                  <a:gd name="T17" fmla="*/ 4 h 7"/>
                  <a:gd name="T18" fmla="*/ 0 w 12"/>
                  <a:gd name="T19" fmla="*/ 4 h 7"/>
                  <a:gd name="T20" fmla="*/ 0 w 12"/>
                  <a:gd name="T21" fmla="*/ 2 h 7"/>
                  <a:gd name="T22" fmla="*/ 2 w 12"/>
                  <a:gd name="T23" fmla="*/ 2 h 7"/>
                  <a:gd name="T24" fmla="*/ 6 w 12"/>
                  <a:gd name="T25" fmla="*/ 0 h 7"/>
                  <a:gd name="T26" fmla="*/ 8 w 12"/>
                  <a:gd name="T27" fmla="*/ 0 h 7"/>
                  <a:gd name="T28" fmla="*/ 12 w 12"/>
                  <a:gd name="T29" fmla="*/ 2 h 7"/>
                  <a:gd name="T30" fmla="*/ 12 w 12"/>
                  <a:gd name="T31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" h="7">
                    <a:moveTo>
                      <a:pt x="12" y="4"/>
                    </a:moveTo>
                    <a:lnTo>
                      <a:pt x="12" y="4"/>
                    </a:lnTo>
                    <a:lnTo>
                      <a:pt x="12" y="4"/>
                    </a:lnTo>
                    <a:lnTo>
                      <a:pt x="8" y="7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2" y="2"/>
                    </a:lnTo>
                    <a:lnTo>
                      <a:pt x="12" y="4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6" name="Freeform 3117">
                <a:extLst>
                  <a:ext uri="{FF2B5EF4-FFF2-40B4-BE49-F238E27FC236}">
                    <a16:creationId xmlns:a16="http://schemas.microsoft.com/office/drawing/2014/main" xmlns="" id="{C0732031-1A0D-487D-B9CB-5253C34091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70870" y="8671267"/>
                <a:ext cx="52521" cy="36361"/>
              </a:xfrm>
              <a:custGeom>
                <a:avLst/>
                <a:gdLst>
                  <a:gd name="T0" fmla="*/ 13 w 13"/>
                  <a:gd name="T1" fmla="*/ 5 h 9"/>
                  <a:gd name="T2" fmla="*/ 13 w 13"/>
                  <a:gd name="T3" fmla="*/ 5 h 9"/>
                  <a:gd name="T4" fmla="*/ 11 w 13"/>
                  <a:gd name="T5" fmla="*/ 5 h 9"/>
                  <a:gd name="T6" fmla="*/ 7 w 13"/>
                  <a:gd name="T7" fmla="*/ 9 h 9"/>
                  <a:gd name="T8" fmla="*/ 5 w 13"/>
                  <a:gd name="T9" fmla="*/ 9 h 9"/>
                  <a:gd name="T10" fmla="*/ 5 w 13"/>
                  <a:gd name="T11" fmla="*/ 9 h 9"/>
                  <a:gd name="T12" fmla="*/ 0 w 13"/>
                  <a:gd name="T13" fmla="*/ 5 h 9"/>
                  <a:gd name="T14" fmla="*/ 0 w 13"/>
                  <a:gd name="T15" fmla="*/ 5 h 9"/>
                  <a:gd name="T16" fmla="*/ 0 w 13"/>
                  <a:gd name="T17" fmla="*/ 5 h 9"/>
                  <a:gd name="T18" fmla="*/ 0 w 13"/>
                  <a:gd name="T19" fmla="*/ 5 h 9"/>
                  <a:gd name="T20" fmla="*/ 0 w 13"/>
                  <a:gd name="T21" fmla="*/ 5 h 9"/>
                  <a:gd name="T22" fmla="*/ 0 w 13"/>
                  <a:gd name="T23" fmla="*/ 5 h 9"/>
                  <a:gd name="T24" fmla="*/ 0 w 13"/>
                  <a:gd name="T25" fmla="*/ 5 h 9"/>
                  <a:gd name="T26" fmla="*/ 2 w 13"/>
                  <a:gd name="T27" fmla="*/ 3 h 9"/>
                  <a:gd name="T28" fmla="*/ 5 w 13"/>
                  <a:gd name="T29" fmla="*/ 0 h 9"/>
                  <a:gd name="T30" fmla="*/ 7 w 13"/>
                  <a:gd name="T31" fmla="*/ 0 h 9"/>
                  <a:gd name="T32" fmla="*/ 11 w 13"/>
                  <a:gd name="T33" fmla="*/ 5 h 9"/>
                  <a:gd name="T34" fmla="*/ 13 w 13"/>
                  <a:gd name="T35" fmla="*/ 5 h 9"/>
                  <a:gd name="T36" fmla="*/ 13 w 13"/>
                  <a:gd name="T37" fmla="*/ 5 h 9"/>
                  <a:gd name="T38" fmla="*/ 13 w 13"/>
                  <a:gd name="T3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" h="9">
                    <a:moveTo>
                      <a:pt x="13" y="5"/>
                    </a:moveTo>
                    <a:lnTo>
                      <a:pt x="13" y="5"/>
                    </a:lnTo>
                    <a:lnTo>
                      <a:pt x="11" y="5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3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11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3" y="5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7" name="Freeform 3118">
                <a:extLst>
                  <a:ext uri="{FF2B5EF4-FFF2-40B4-BE49-F238E27FC236}">
                    <a16:creationId xmlns:a16="http://schemas.microsoft.com/office/drawing/2014/main" xmlns="" id="{B8689E18-0035-48A7-9B4C-49E949B736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70870" y="8683388"/>
                <a:ext cx="20201" cy="24240"/>
              </a:xfrm>
              <a:custGeom>
                <a:avLst/>
                <a:gdLst>
                  <a:gd name="T0" fmla="*/ 5 w 5"/>
                  <a:gd name="T1" fmla="*/ 4 h 6"/>
                  <a:gd name="T2" fmla="*/ 5 w 5"/>
                  <a:gd name="T3" fmla="*/ 6 h 6"/>
                  <a:gd name="T4" fmla="*/ 5 w 5"/>
                  <a:gd name="T5" fmla="*/ 6 h 6"/>
                  <a:gd name="T6" fmla="*/ 0 w 5"/>
                  <a:gd name="T7" fmla="*/ 2 h 6"/>
                  <a:gd name="T8" fmla="*/ 0 w 5"/>
                  <a:gd name="T9" fmla="*/ 2 h 6"/>
                  <a:gd name="T10" fmla="*/ 0 w 5"/>
                  <a:gd name="T11" fmla="*/ 2 h 6"/>
                  <a:gd name="T12" fmla="*/ 0 w 5"/>
                  <a:gd name="T13" fmla="*/ 2 h 6"/>
                  <a:gd name="T14" fmla="*/ 0 w 5"/>
                  <a:gd name="T15" fmla="*/ 2 h 6"/>
                  <a:gd name="T16" fmla="*/ 0 w 5"/>
                  <a:gd name="T17" fmla="*/ 2 h 6"/>
                  <a:gd name="T18" fmla="*/ 0 w 5"/>
                  <a:gd name="T19" fmla="*/ 2 h 6"/>
                  <a:gd name="T20" fmla="*/ 0 w 5"/>
                  <a:gd name="T21" fmla="*/ 0 h 6"/>
                  <a:gd name="T22" fmla="*/ 0 w 5"/>
                  <a:gd name="T23" fmla="*/ 0 h 6"/>
                  <a:gd name="T24" fmla="*/ 2 w 5"/>
                  <a:gd name="T25" fmla="*/ 0 h 6"/>
                  <a:gd name="T26" fmla="*/ 5 w 5"/>
                  <a:gd name="T2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6">
                    <a:moveTo>
                      <a:pt x="5" y="4"/>
                    </a:moveTo>
                    <a:lnTo>
                      <a:pt x="5" y="6"/>
                    </a:lnTo>
                    <a:lnTo>
                      <a:pt x="5" y="6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4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8" name="Freeform 3119">
                <a:extLst>
                  <a:ext uri="{FF2B5EF4-FFF2-40B4-BE49-F238E27FC236}">
                    <a16:creationId xmlns:a16="http://schemas.microsoft.com/office/drawing/2014/main" xmlns="" id="{54A5BFB5-8537-49DD-8EE6-7EBF8EA569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70870" y="8671267"/>
                <a:ext cx="52521" cy="36361"/>
              </a:xfrm>
              <a:custGeom>
                <a:avLst/>
                <a:gdLst>
                  <a:gd name="T0" fmla="*/ 13 w 13"/>
                  <a:gd name="T1" fmla="*/ 5 h 9"/>
                  <a:gd name="T2" fmla="*/ 13 w 13"/>
                  <a:gd name="T3" fmla="*/ 5 h 9"/>
                  <a:gd name="T4" fmla="*/ 11 w 13"/>
                  <a:gd name="T5" fmla="*/ 5 h 9"/>
                  <a:gd name="T6" fmla="*/ 7 w 13"/>
                  <a:gd name="T7" fmla="*/ 7 h 9"/>
                  <a:gd name="T8" fmla="*/ 5 w 13"/>
                  <a:gd name="T9" fmla="*/ 9 h 9"/>
                  <a:gd name="T10" fmla="*/ 5 w 13"/>
                  <a:gd name="T11" fmla="*/ 7 h 9"/>
                  <a:gd name="T12" fmla="*/ 0 w 13"/>
                  <a:gd name="T13" fmla="*/ 5 h 9"/>
                  <a:gd name="T14" fmla="*/ 0 w 13"/>
                  <a:gd name="T15" fmla="*/ 5 h 9"/>
                  <a:gd name="T16" fmla="*/ 0 w 13"/>
                  <a:gd name="T17" fmla="*/ 5 h 9"/>
                  <a:gd name="T18" fmla="*/ 0 w 13"/>
                  <a:gd name="T19" fmla="*/ 5 h 9"/>
                  <a:gd name="T20" fmla="*/ 0 w 13"/>
                  <a:gd name="T21" fmla="*/ 5 h 9"/>
                  <a:gd name="T22" fmla="*/ 0 w 13"/>
                  <a:gd name="T23" fmla="*/ 3 h 9"/>
                  <a:gd name="T24" fmla="*/ 5 w 13"/>
                  <a:gd name="T25" fmla="*/ 0 h 9"/>
                  <a:gd name="T26" fmla="*/ 7 w 13"/>
                  <a:gd name="T27" fmla="*/ 0 h 9"/>
                  <a:gd name="T28" fmla="*/ 11 w 13"/>
                  <a:gd name="T29" fmla="*/ 5 h 9"/>
                  <a:gd name="T30" fmla="*/ 13 w 13"/>
                  <a:gd name="T31" fmla="*/ 5 h 9"/>
                  <a:gd name="T32" fmla="*/ 13 w 13"/>
                  <a:gd name="T33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" h="9">
                    <a:moveTo>
                      <a:pt x="13" y="5"/>
                    </a:moveTo>
                    <a:lnTo>
                      <a:pt x="13" y="5"/>
                    </a:lnTo>
                    <a:lnTo>
                      <a:pt x="11" y="5"/>
                    </a:lnTo>
                    <a:lnTo>
                      <a:pt x="7" y="7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11" y="5"/>
                    </a:lnTo>
                    <a:lnTo>
                      <a:pt x="13" y="5"/>
                    </a:lnTo>
                    <a:lnTo>
                      <a:pt x="13" y="5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9" name="Freeform 3120">
                <a:extLst>
                  <a:ext uri="{FF2B5EF4-FFF2-40B4-BE49-F238E27FC236}">
                    <a16:creationId xmlns:a16="http://schemas.microsoft.com/office/drawing/2014/main" xmlns="" id="{B292300B-3235-424D-9FA1-D04F325513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38550" y="8691468"/>
                <a:ext cx="52521" cy="32320"/>
              </a:xfrm>
              <a:custGeom>
                <a:avLst/>
                <a:gdLst>
                  <a:gd name="T0" fmla="*/ 13 w 13"/>
                  <a:gd name="T1" fmla="*/ 4 h 8"/>
                  <a:gd name="T2" fmla="*/ 13 w 13"/>
                  <a:gd name="T3" fmla="*/ 4 h 8"/>
                  <a:gd name="T4" fmla="*/ 13 w 13"/>
                  <a:gd name="T5" fmla="*/ 4 h 8"/>
                  <a:gd name="T6" fmla="*/ 6 w 13"/>
                  <a:gd name="T7" fmla="*/ 8 h 8"/>
                  <a:gd name="T8" fmla="*/ 6 w 13"/>
                  <a:gd name="T9" fmla="*/ 8 h 8"/>
                  <a:gd name="T10" fmla="*/ 6 w 13"/>
                  <a:gd name="T11" fmla="*/ 8 h 8"/>
                  <a:gd name="T12" fmla="*/ 0 w 13"/>
                  <a:gd name="T13" fmla="*/ 4 h 8"/>
                  <a:gd name="T14" fmla="*/ 0 w 13"/>
                  <a:gd name="T15" fmla="*/ 4 h 8"/>
                  <a:gd name="T16" fmla="*/ 0 w 13"/>
                  <a:gd name="T17" fmla="*/ 4 h 8"/>
                  <a:gd name="T18" fmla="*/ 0 w 13"/>
                  <a:gd name="T19" fmla="*/ 4 h 8"/>
                  <a:gd name="T20" fmla="*/ 0 w 13"/>
                  <a:gd name="T21" fmla="*/ 4 h 8"/>
                  <a:gd name="T22" fmla="*/ 0 w 13"/>
                  <a:gd name="T23" fmla="*/ 4 h 8"/>
                  <a:gd name="T24" fmla="*/ 0 w 13"/>
                  <a:gd name="T25" fmla="*/ 4 h 8"/>
                  <a:gd name="T26" fmla="*/ 2 w 13"/>
                  <a:gd name="T27" fmla="*/ 2 h 8"/>
                  <a:gd name="T28" fmla="*/ 6 w 13"/>
                  <a:gd name="T29" fmla="*/ 0 h 8"/>
                  <a:gd name="T30" fmla="*/ 6 w 13"/>
                  <a:gd name="T31" fmla="*/ 0 h 8"/>
                  <a:gd name="T32" fmla="*/ 13 w 13"/>
                  <a:gd name="T33" fmla="*/ 4 h 8"/>
                  <a:gd name="T34" fmla="*/ 13 w 13"/>
                  <a:gd name="T35" fmla="*/ 4 h 8"/>
                  <a:gd name="T36" fmla="*/ 13 w 13"/>
                  <a:gd name="T37" fmla="*/ 4 h 8"/>
                  <a:gd name="T38" fmla="*/ 13 w 13"/>
                  <a:gd name="T3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" h="8">
                    <a:moveTo>
                      <a:pt x="13" y="4"/>
                    </a:moveTo>
                    <a:lnTo>
                      <a:pt x="13" y="4"/>
                    </a:lnTo>
                    <a:lnTo>
                      <a:pt x="13" y="4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13" y="4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0" name="Freeform 3121">
                <a:extLst>
                  <a:ext uri="{FF2B5EF4-FFF2-40B4-BE49-F238E27FC236}">
                    <a16:creationId xmlns:a16="http://schemas.microsoft.com/office/drawing/2014/main" xmlns="" id="{9A8C909D-4D84-4930-8A5F-A0F7F2C790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38550" y="8699548"/>
                <a:ext cx="24240" cy="24240"/>
              </a:xfrm>
              <a:custGeom>
                <a:avLst/>
                <a:gdLst>
                  <a:gd name="T0" fmla="*/ 6 w 6"/>
                  <a:gd name="T1" fmla="*/ 4 h 6"/>
                  <a:gd name="T2" fmla="*/ 6 w 6"/>
                  <a:gd name="T3" fmla="*/ 6 h 6"/>
                  <a:gd name="T4" fmla="*/ 6 w 6"/>
                  <a:gd name="T5" fmla="*/ 6 h 6"/>
                  <a:gd name="T6" fmla="*/ 0 w 6"/>
                  <a:gd name="T7" fmla="*/ 2 h 6"/>
                  <a:gd name="T8" fmla="*/ 0 w 6"/>
                  <a:gd name="T9" fmla="*/ 2 h 6"/>
                  <a:gd name="T10" fmla="*/ 0 w 6"/>
                  <a:gd name="T11" fmla="*/ 2 h 6"/>
                  <a:gd name="T12" fmla="*/ 0 w 6"/>
                  <a:gd name="T13" fmla="*/ 2 h 6"/>
                  <a:gd name="T14" fmla="*/ 0 w 6"/>
                  <a:gd name="T15" fmla="*/ 2 h 6"/>
                  <a:gd name="T16" fmla="*/ 0 w 6"/>
                  <a:gd name="T17" fmla="*/ 2 h 6"/>
                  <a:gd name="T18" fmla="*/ 0 w 6"/>
                  <a:gd name="T19" fmla="*/ 2 h 6"/>
                  <a:gd name="T20" fmla="*/ 2 w 6"/>
                  <a:gd name="T21" fmla="*/ 0 h 6"/>
                  <a:gd name="T22" fmla="*/ 2 w 6"/>
                  <a:gd name="T23" fmla="*/ 0 h 6"/>
                  <a:gd name="T24" fmla="*/ 2 w 6"/>
                  <a:gd name="T25" fmla="*/ 0 h 6"/>
                  <a:gd name="T26" fmla="*/ 6 w 6"/>
                  <a:gd name="T2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6">
                    <a:moveTo>
                      <a:pt x="6" y="4"/>
                    </a:moveTo>
                    <a:lnTo>
                      <a:pt x="6" y="6"/>
                    </a:lnTo>
                    <a:lnTo>
                      <a:pt x="6" y="6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6" y="4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1" name="Freeform 3122">
                <a:extLst>
                  <a:ext uri="{FF2B5EF4-FFF2-40B4-BE49-F238E27FC236}">
                    <a16:creationId xmlns:a16="http://schemas.microsoft.com/office/drawing/2014/main" xmlns="" id="{79439F1C-4457-48A4-B4DA-D1D4E0D96B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38550" y="8691468"/>
                <a:ext cx="52521" cy="32320"/>
              </a:xfrm>
              <a:custGeom>
                <a:avLst/>
                <a:gdLst>
                  <a:gd name="T0" fmla="*/ 13 w 13"/>
                  <a:gd name="T1" fmla="*/ 4 h 8"/>
                  <a:gd name="T2" fmla="*/ 13 w 13"/>
                  <a:gd name="T3" fmla="*/ 4 h 8"/>
                  <a:gd name="T4" fmla="*/ 13 w 13"/>
                  <a:gd name="T5" fmla="*/ 4 h 8"/>
                  <a:gd name="T6" fmla="*/ 6 w 13"/>
                  <a:gd name="T7" fmla="*/ 8 h 8"/>
                  <a:gd name="T8" fmla="*/ 6 w 13"/>
                  <a:gd name="T9" fmla="*/ 8 h 8"/>
                  <a:gd name="T10" fmla="*/ 6 w 13"/>
                  <a:gd name="T11" fmla="*/ 8 h 8"/>
                  <a:gd name="T12" fmla="*/ 0 w 13"/>
                  <a:gd name="T13" fmla="*/ 4 h 8"/>
                  <a:gd name="T14" fmla="*/ 0 w 13"/>
                  <a:gd name="T15" fmla="*/ 4 h 8"/>
                  <a:gd name="T16" fmla="*/ 0 w 13"/>
                  <a:gd name="T17" fmla="*/ 4 h 8"/>
                  <a:gd name="T18" fmla="*/ 0 w 13"/>
                  <a:gd name="T19" fmla="*/ 4 h 8"/>
                  <a:gd name="T20" fmla="*/ 0 w 13"/>
                  <a:gd name="T21" fmla="*/ 4 h 8"/>
                  <a:gd name="T22" fmla="*/ 2 w 13"/>
                  <a:gd name="T23" fmla="*/ 2 h 8"/>
                  <a:gd name="T24" fmla="*/ 6 w 13"/>
                  <a:gd name="T25" fmla="*/ 0 h 8"/>
                  <a:gd name="T26" fmla="*/ 6 w 13"/>
                  <a:gd name="T27" fmla="*/ 0 h 8"/>
                  <a:gd name="T28" fmla="*/ 13 w 13"/>
                  <a:gd name="T29" fmla="*/ 4 h 8"/>
                  <a:gd name="T30" fmla="*/ 13 w 13"/>
                  <a:gd name="T31" fmla="*/ 4 h 8"/>
                  <a:gd name="T32" fmla="*/ 13 w 13"/>
                  <a:gd name="T3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" h="8">
                    <a:moveTo>
                      <a:pt x="13" y="4"/>
                    </a:moveTo>
                    <a:lnTo>
                      <a:pt x="13" y="4"/>
                    </a:lnTo>
                    <a:lnTo>
                      <a:pt x="13" y="4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13" y="4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2" name="Freeform 3123">
                <a:extLst>
                  <a:ext uri="{FF2B5EF4-FFF2-40B4-BE49-F238E27FC236}">
                    <a16:creationId xmlns:a16="http://schemas.microsoft.com/office/drawing/2014/main" xmlns="" id="{ACA3DD4A-198A-475A-BBF4-0783E7B7B3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06231" y="8715707"/>
                <a:ext cx="48479" cy="24240"/>
              </a:xfrm>
              <a:custGeom>
                <a:avLst/>
                <a:gdLst>
                  <a:gd name="T0" fmla="*/ 12 w 12"/>
                  <a:gd name="T1" fmla="*/ 2 h 6"/>
                  <a:gd name="T2" fmla="*/ 12 w 12"/>
                  <a:gd name="T3" fmla="*/ 2 h 6"/>
                  <a:gd name="T4" fmla="*/ 12 w 12"/>
                  <a:gd name="T5" fmla="*/ 2 h 6"/>
                  <a:gd name="T6" fmla="*/ 8 w 12"/>
                  <a:gd name="T7" fmla="*/ 6 h 6"/>
                  <a:gd name="T8" fmla="*/ 6 w 12"/>
                  <a:gd name="T9" fmla="*/ 6 h 6"/>
                  <a:gd name="T10" fmla="*/ 6 w 12"/>
                  <a:gd name="T11" fmla="*/ 6 h 6"/>
                  <a:gd name="T12" fmla="*/ 2 w 12"/>
                  <a:gd name="T13" fmla="*/ 2 h 6"/>
                  <a:gd name="T14" fmla="*/ 0 w 12"/>
                  <a:gd name="T15" fmla="*/ 2 h 6"/>
                  <a:gd name="T16" fmla="*/ 0 w 12"/>
                  <a:gd name="T17" fmla="*/ 2 h 6"/>
                  <a:gd name="T18" fmla="*/ 0 w 12"/>
                  <a:gd name="T19" fmla="*/ 2 h 6"/>
                  <a:gd name="T20" fmla="*/ 0 w 12"/>
                  <a:gd name="T21" fmla="*/ 2 h 6"/>
                  <a:gd name="T22" fmla="*/ 2 w 12"/>
                  <a:gd name="T23" fmla="*/ 2 h 6"/>
                  <a:gd name="T24" fmla="*/ 2 w 12"/>
                  <a:gd name="T25" fmla="*/ 2 h 6"/>
                  <a:gd name="T26" fmla="*/ 2 w 12"/>
                  <a:gd name="T27" fmla="*/ 2 h 6"/>
                  <a:gd name="T28" fmla="*/ 6 w 12"/>
                  <a:gd name="T29" fmla="*/ 0 h 6"/>
                  <a:gd name="T30" fmla="*/ 8 w 12"/>
                  <a:gd name="T31" fmla="*/ 0 h 6"/>
                  <a:gd name="T32" fmla="*/ 12 w 12"/>
                  <a:gd name="T33" fmla="*/ 2 h 6"/>
                  <a:gd name="T34" fmla="*/ 12 w 12"/>
                  <a:gd name="T35" fmla="*/ 2 h 6"/>
                  <a:gd name="T36" fmla="*/ 12 w 12"/>
                  <a:gd name="T37" fmla="*/ 2 h 6"/>
                  <a:gd name="T38" fmla="*/ 12 w 12"/>
                  <a:gd name="T3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6">
                    <a:moveTo>
                      <a:pt x="12" y="2"/>
                    </a:moveTo>
                    <a:lnTo>
                      <a:pt x="12" y="2"/>
                    </a:lnTo>
                    <a:lnTo>
                      <a:pt x="12" y="2"/>
                    </a:lnTo>
                    <a:lnTo>
                      <a:pt x="8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3" name="Freeform 3124">
                <a:extLst>
                  <a:ext uri="{FF2B5EF4-FFF2-40B4-BE49-F238E27FC236}">
                    <a16:creationId xmlns:a16="http://schemas.microsoft.com/office/drawing/2014/main" xmlns="" id="{DAE31F7F-D3A4-46C3-9F67-3DEACA77A0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06231" y="8715707"/>
                <a:ext cx="24240" cy="24240"/>
              </a:xfrm>
              <a:custGeom>
                <a:avLst/>
                <a:gdLst>
                  <a:gd name="T0" fmla="*/ 6 w 6"/>
                  <a:gd name="T1" fmla="*/ 4 h 6"/>
                  <a:gd name="T2" fmla="*/ 6 w 6"/>
                  <a:gd name="T3" fmla="*/ 6 h 6"/>
                  <a:gd name="T4" fmla="*/ 6 w 6"/>
                  <a:gd name="T5" fmla="*/ 6 h 6"/>
                  <a:gd name="T6" fmla="*/ 2 w 6"/>
                  <a:gd name="T7" fmla="*/ 2 h 6"/>
                  <a:gd name="T8" fmla="*/ 0 w 6"/>
                  <a:gd name="T9" fmla="*/ 2 h 6"/>
                  <a:gd name="T10" fmla="*/ 0 w 6"/>
                  <a:gd name="T11" fmla="*/ 2 h 6"/>
                  <a:gd name="T12" fmla="*/ 0 w 6"/>
                  <a:gd name="T13" fmla="*/ 2 h 6"/>
                  <a:gd name="T14" fmla="*/ 0 w 6"/>
                  <a:gd name="T15" fmla="*/ 2 h 6"/>
                  <a:gd name="T16" fmla="*/ 0 w 6"/>
                  <a:gd name="T17" fmla="*/ 2 h 6"/>
                  <a:gd name="T18" fmla="*/ 2 w 6"/>
                  <a:gd name="T19" fmla="*/ 2 h 6"/>
                  <a:gd name="T20" fmla="*/ 2 w 6"/>
                  <a:gd name="T21" fmla="*/ 0 h 6"/>
                  <a:gd name="T22" fmla="*/ 2 w 6"/>
                  <a:gd name="T23" fmla="*/ 2 h 6"/>
                  <a:gd name="T24" fmla="*/ 2 w 6"/>
                  <a:gd name="T25" fmla="*/ 2 h 6"/>
                  <a:gd name="T26" fmla="*/ 6 w 6"/>
                  <a:gd name="T2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6">
                    <a:moveTo>
                      <a:pt x="6" y="4"/>
                    </a:moveTo>
                    <a:lnTo>
                      <a:pt x="6" y="6"/>
                    </a:lnTo>
                    <a:lnTo>
                      <a:pt x="6" y="6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6" y="4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4" name="Freeform 3125">
                <a:extLst>
                  <a:ext uri="{FF2B5EF4-FFF2-40B4-BE49-F238E27FC236}">
                    <a16:creationId xmlns:a16="http://schemas.microsoft.com/office/drawing/2014/main" xmlns="" id="{FC87FCE5-8BCE-4E5C-924E-3CB98D62BB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06231" y="8707628"/>
                <a:ext cx="48479" cy="32320"/>
              </a:xfrm>
              <a:custGeom>
                <a:avLst/>
                <a:gdLst>
                  <a:gd name="T0" fmla="*/ 12 w 12"/>
                  <a:gd name="T1" fmla="*/ 4 h 8"/>
                  <a:gd name="T2" fmla="*/ 12 w 12"/>
                  <a:gd name="T3" fmla="*/ 4 h 8"/>
                  <a:gd name="T4" fmla="*/ 12 w 12"/>
                  <a:gd name="T5" fmla="*/ 4 h 8"/>
                  <a:gd name="T6" fmla="*/ 8 w 12"/>
                  <a:gd name="T7" fmla="*/ 8 h 8"/>
                  <a:gd name="T8" fmla="*/ 6 w 12"/>
                  <a:gd name="T9" fmla="*/ 8 h 8"/>
                  <a:gd name="T10" fmla="*/ 6 w 12"/>
                  <a:gd name="T11" fmla="*/ 8 h 8"/>
                  <a:gd name="T12" fmla="*/ 2 w 12"/>
                  <a:gd name="T13" fmla="*/ 4 h 8"/>
                  <a:gd name="T14" fmla="*/ 0 w 12"/>
                  <a:gd name="T15" fmla="*/ 4 h 8"/>
                  <a:gd name="T16" fmla="*/ 0 w 12"/>
                  <a:gd name="T17" fmla="*/ 4 h 8"/>
                  <a:gd name="T18" fmla="*/ 0 w 12"/>
                  <a:gd name="T19" fmla="*/ 4 h 8"/>
                  <a:gd name="T20" fmla="*/ 2 w 12"/>
                  <a:gd name="T21" fmla="*/ 4 h 8"/>
                  <a:gd name="T22" fmla="*/ 2 w 12"/>
                  <a:gd name="T23" fmla="*/ 2 h 8"/>
                  <a:gd name="T24" fmla="*/ 6 w 12"/>
                  <a:gd name="T25" fmla="*/ 0 h 8"/>
                  <a:gd name="T26" fmla="*/ 8 w 12"/>
                  <a:gd name="T27" fmla="*/ 0 h 8"/>
                  <a:gd name="T28" fmla="*/ 12 w 12"/>
                  <a:gd name="T29" fmla="*/ 4 h 8"/>
                  <a:gd name="T30" fmla="*/ 12 w 12"/>
                  <a:gd name="T31" fmla="*/ 4 h 8"/>
                  <a:gd name="T32" fmla="*/ 12 w 12"/>
                  <a:gd name="T3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" h="8">
                    <a:moveTo>
                      <a:pt x="12" y="4"/>
                    </a:moveTo>
                    <a:lnTo>
                      <a:pt x="12" y="4"/>
                    </a:lnTo>
                    <a:lnTo>
                      <a:pt x="12" y="4"/>
                    </a:lnTo>
                    <a:lnTo>
                      <a:pt x="8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2" y="4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5" name="Freeform 3126">
                <a:extLst>
                  <a:ext uri="{FF2B5EF4-FFF2-40B4-BE49-F238E27FC236}">
                    <a16:creationId xmlns:a16="http://schemas.microsoft.com/office/drawing/2014/main" xmlns="" id="{0E8CFD0B-7AE2-4EAC-AE56-B17924C332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81991" y="8731867"/>
                <a:ext cx="48479" cy="24240"/>
              </a:xfrm>
              <a:custGeom>
                <a:avLst/>
                <a:gdLst>
                  <a:gd name="T0" fmla="*/ 12 w 12"/>
                  <a:gd name="T1" fmla="*/ 2 h 6"/>
                  <a:gd name="T2" fmla="*/ 12 w 12"/>
                  <a:gd name="T3" fmla="*/ 2 h 6"/>
                  <a:gd name="T4" fmla="*/ 12 w 12"/>
                  <a:gd name="T5" fmla="*/ 4 h 6"/>
                  <a:gd name="T6" fmla="*/ 6 w 12"/>
                  <a:gd name="T7" fmla="*/ 6 h 6"/>
                  <a:gd name="T8" fmla="*/ 6 w 12"/>
                  <a:gd name="T9" fmla="*/ 6 h 6"/>
                  <a:gd name="T10" fmla="*/ 4 w 12"/>
                  <a:gd name="T11" fmla="*/ 6 h 6"/>
                  <a:gd name="T12" fmla="*/ 0 w 12"/>
                  <a:gd name="T13" fmla="*/ 4 h 6"/>
                  <a:gd name="T14" fmla="*/ 0 w 12"/>
                  <a:gd name="T15" fmla="*/ 2 h 6"/>
                  <a:gd name="T16" fmla="*/ 0 w 12"/>
                  <a:gd name="T17" fmla="*/ 2 h 6"/>
                  <a:gd name="T18" fmla="*/ 0 w 12"/>
                  <a:gd name="T19" fmla="*/ 2 h 6"/>
                  <a:gd name="T20" fmla="*/ 0 w 12"/>
                  <a:gd name="T21" fmla="*/ 2 h 6"/>
                  <a:gd name="T22" fmla="*/ 0 w 12"/>
                  <a:gd name="T23" fmla="*/ 2 h 6"/>
                  <a:gd name="T24" fmla="*/ 0 w 12"/>
                  <a:gd name="T25" fmla="*/ 2 h 6"/>
                  <a:gd name="T26" fmla="*/ 2 w 12"/>
                  <a:gd name="T27" fmla="*/ 2 h 6"/>
                  <a:gd name="T28" fmla="*/ 4 w 12"/>
                  <a:gd name="T29" fmla="*/ 0 h 6"/>
                  <a:gd name="T30" fmla="*/ 6 w 12"/>
                  <a:gd name="T31" fmla="*/ 0 h 6"/>
                  <a:gd name="T32" fmla="*/ 12 w 12"/>
                  <a:gd name="T33" fmla="*/ 2 h 6"/>
                  <a:gd name="T34" fmla="*/ 12 w 12"/>
                  <a:gd name="T35" fmla="*/ 2 h 6"/>
                  <a:gd name="T36" fmla="*/ 12 w 12"/>
                  <a:gd name="T37" fmla="*/ 2 h 6"/>
                  <a:gd name="T38" fmla="*/ 12 w 12"/>
                  <a:gd name="T3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6">
                    <a:moveTo>
                      <a:pt x="12" y="2"/>
                    </a:moveTo>
                    <a:lnTo>
                      <a:pt x="12" y="2"/>
                    </a:lnTo>
                    <a:lnTo>
                      <a:pt x="12" y="4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4" y="6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6" name="Freeform 3127">
                <a:extLst>
                  <a:ext uri="{FF2B5EF4-FFF2-40B4-BE49-F238E27FC236}">
                    <a16:creationId xmlns:a16="http://schemas.microsoft.com/office/drawing/2014/main" xmlns="" id="{3A6A3011-22D3-4A3D-8357-6A6D1272CB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81991" y="8739947"/>
                <a:ext cx="24240" cy="16160"/>
              </a:xfrm>
              <a:custGeom>
                <a:avLst/>
                <a:gdLst>
                  <a:gd name="T0" fmla="*/ 6 w 6"/>
                  <a:gd name="T1" fmla="*/ 2 h 4"/>
                  <a:gd name="T2" fmla="*/ 6 w 6"/>
                  <a:gd name="T3" fmla="*/ 4 h 4"/>
                  <a:gd name="T4" fmla="*/ 4 w 6"/>
                  <a:gd name="T5" fmla="*/ 4 h 4"/>
                  <a:gd name="T6" fmla="*/ 0 w 6"/>
                  <a:gd name="T7" fmla="*/ 2 h 4"/>
                  <a:gd name="T8" fmla="*/ 0 w 6"/>
                  <a:gd name="T9" fmla="*/ 0 h 4"/>
                  <a:gd name="T10" fmla="*/ 0 w 6"/>
                  <a:gd name="T11" fmla="*/ 0 h 4"/>
                  <a:gd name="T12" fmla="*/ 0 w 6"/>
                  <a:gd name="T13" fmla="*/ 0 h 4"/>
                  <a:gd name="T14" fmla="*/ 0 w 6"/>
                  <a:gd name="T15" fmla="*/ 0 h 4"/>
                  <a:gd name="T16" fmla="*/ 0 w 6"/>
                  <a:gd name="T17" fmla="*/ 0 h 4"/>
                  <a:gd name="T18" fmla="*/ 0 w 6"/>
                  <a:gd name="T19" fmla="*/ 0 h 4"/>
                  <a:gd name="T20" fmla="*/ 0 w 6"/>
                  <a:gd name="T21" fmla="*/ 0 h 4"/>
                  <a:gd name="T22" fmla="*/ 2 w 6"/>
                  <a:gd name="T23" fmla="*/ 0 h 4"/>
                  <a:gd name="T24" fmla="*/ 2 w 6"/>
                  <a:gd name="T25" fmla="*/ 0 h 4"/>
                  <a:gd name="T26" fmla="*/ 6 w 6"/>
                  <a:gd name="T2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4">
                    <a:moveTo>
                      <a:pt x="6" y="2"/>
                    </a:moveTo>
                    <a:lnTo>
                      <a:pt x="6" y="4"/>
                    </a:lnTo>
                    <a:lnTo>
                      <a:pt x="4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6" y="2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7" name="Freeform 3128">
                <a:extLst>
                  <a:ext uri="{FF2B5EF4-FFF2-40B4-BE49-F238E27FC236}">
                    <a16:creationId xmlns:a16="http://schemas.microsoft.com/office/drawing/2014/main" xmlns="" id="{42CCF18D-6269-4C4E-855C-69B9E7F8B7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81991" y="8723787"/>
                <a:ext cx="48479" cy="32320"/>
              </a:xfrm>
              <a:custGeom>
                <a:avLst/>
                <a:gdLst>
                  <a:gd name="T0" fmla="*/ 12 w 12"/>
                  <a:gd name="T1" fmla="*/ 4 h 8"/>
                  <a:gd name="T2" fmla="*/ 12 w 12"/>
                  <a:gd name="T3" fmla="*/ 4 h 8"/>
                  <a:gd name="T4" fmla="*/ 12 w 12"/>
                  <a:gd name="T5" fmla="*/ 4 h 8"/>
                  <a:gd name="T6" fmla="*/ 6 w 12"/>
                  <a:gd name="T7" fmla="*/ 8 h 8"/>
                  <a:gd name="T8" fmla="*/ 6 w 12"/>
                  <a:gd name="T9" fmla="*/ 8 h 8"/>
                  <a:gd name="T10" fmla="*/ 4 w 12"/>
                  <a:gd name="T11" fmla="*/ 8 h 8"/>
                  <a:gd name="T12" fmla="*/ 0 w 12"/>
                  <a:gd name="T13" fmla="*/ 4 h 8"/>
                  <a:gd name="T14" fmla="*/ 0 w 12"/>
                  <a:gd name="T15" fmla="*/ 4 h 8"/>
                  <a:gd name="T16" fmla="*/ 0 w 12"/>
                  <a:gd name="T17" fmla="*/ 4 h 8"/>
                  <a:gd name="T18" fmla="*/ 0 w 12"/>
                  <a:gd name="T19" fmla="*/ 4 h 8"/>
                  <a:gd name="T20" fmla="*/ 0 w 12"/>
                  <a:gd name="T21" fmla="*/ 4 h 8"/>
                  <a:gd name="T22" fmla="*/ 0 w 12"/>
                  <a:gd name="T23" fmla="*/ 4 h 8"/>
                  <a:gd name="T24" fmla="*/ 4 w 12"/>
                  <a:gd name="T25" fmla="*/ 0 h 8"/>
                  <a:gd name="T26" fmla="*/ 6 w 12"/>
                  <a:gd name="T27" fmla="*/ 0 h 8"/>
                  <a:gd name="T28" fmla="*/ 12 w 12"/>
                  <a:gd name="T29" fmla="*/ 4 h 8"/>
                  <a:gd name="T30" fmla="*/ 12 w 12"/>
                  <a:gd name="T31" fmla="*/ 4 h 8"/>
                  <a:gd name="T32" fmla="*/ 12 w 12"/>
                  <a:gd name="T3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" h="8">
                    <a:moveTo>
                      <a:pt x="12" y="4"/>
                    </a:moveTo>
                    <a:lnTo>
                      <a:pt x="12" y="4"/>
                    </a:lnTo>
                    <a:lnTo>
                      <a:pt x="12" y="4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2" y="4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8" name="Freeform 3129">
                <a:extLst>
                  <a:ext uri="{FF2B5EF4-FFF2-40B4-BE49-F238E27FC236}">
                    <a16:creationId xmlns:a16="http://schemas.microsoft.com/office/drawing/2014/main" xmlns="" id="{D49AB135-7FF8-48DD-8C26-851632E1FF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45633" y="8748027"/>
                <a:ext cx="52521" cy="24240"/>
              </a:xfrm>
              <a:custGeom>
                <a:avLst/>
                <a:gdLst>
                  <a:gd name="T0" fmla="*/ 13 w 13"/>
                  <a:gd name="T1" fmla="*/ 2 h 6"/>
                  <a:gd name="T2" fmla="*/ 13 w 13"/>
                  <a:gd name="T3" fmla="*/ 2 h 6"/>
                  <a:gd name="T4" fmla="*/ 13 w 13"/>
                  <a:gd name="T5" fmla="*/ 4 h 6"/>
                  <a:gd name="T6" fmla="*/ 6 w 13"/>
                  <a:gd name="T7" fmla="*/ 6 h 6"/>
                  <a:gd name="T8" fmla="*/ 6 w 13"/>
                  <a:gd name="T9" fmla="*/ 6 h 6"/>
                  <a:gd name="T10" fmla="*/ 6 w 13"/>
                  <a:gd name="T11" fmla="*/ 6 h 6"/>
                  <a:gd name="T12" fmla="*/ 0 w 13"/>
                  <a:gd name="T13" fmla="*/ 4 h 6"/>
                  <a:gd name="T14" fmla="*/ 0 w 13"/>
                  <a:gd name="T15" fmla="*/ 2 h 6"/>
                  <a:gd name="T16" fmla="*/ 0 w 13"/>
                  <a:gd name="T17" fmla="*/ 2 h 6"/>
                  <a:gd name="T18" fmla="*/ 0 w 13"/>
                  <a:gd name="T19" fmla="*/ 2 h 6"/>
                  <a:gd name="T20" fmla="*/ 0 w 13"/>
                  <a:gd name="T21" fmla="*/ 2 h 6"/>
                  <a:gd name="T22" fmla="*/ 0 w 13"/>
                  <a:gd name="T23" fmla="*/ 2 h 6"/>
                  <a:gd name="T24" fmla="*/ 0 w 13"/>
                  <a:gd name="T25" fmla="*/ 2 h 6"/>
                  <a:gd name="T26" fmla="*/ 2 w 13"/>
                  <a:gd name="T27" fmla="*/ 2 h 6"/>
                  <a:gd name="T28" fmla="*/ 6 w 13"/>
                  <a:gd name="T29" fmla="*/ 0 h 6"/>
                  <a:gd name="T30" fmla="*/ 6 w 13"/>
                  <a:gd name="T31" fmla="*/ 0 h 6"/>
                  <a:gd name="T32" fmla="*/ 13 w 13"/>
                  <a:gd name="T33" fmla="*/ 2 h 6"/>
                  <a:gd name="T34" fmla="*/ 13 w 13"/>
                  <a:gd name="T35" fmla="*/ 2 h 6"/>
                  <a:gd name="T36" fmla="*/ 13 w 13"/>
                  <a:gd name="T37" fmla="*/ 2 h 6"/>
                  <a:gd name="T38" fmla="*/ 13 w 13"/>
                  <a:gd name="T3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" h="6">
                    <a:moveTo>
                      <a:pt x="13" y="2"/>
                    </a:moveTo>
                    <a:lnTo>
                      <a:pt x="13" y="2"/>
                    </a:lnTo>
                    <a:lnTo>
                      <a:pt x="13" y="4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3" y="2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9" name="Freeform 3130">
                <a:extLst>
                  <a:ext uri="{FF2B5EF4-FFF2-40B4-BE49-F238E27FC236}">
                    <a16:creationId xmlns:a16="http://schemas.microsoft.com/office/drawing/2014/main" xmlns="" id="{24CE4B71-A851-4175-9086-232FE9D10A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45633" y="8756107"/>
                <a:ext cx="24240" cy="16160"/>
              </a:xfrm>
              <a:custGeom>
                <a:avLst/>
                <a:gdLst>
                  <a:gd name="T0" fmla="*/ 6 w 6"/>
                  <a:gd name="T1" fmla="*/ 4 h 4"/>
                  <a:gd name="T2" fmla="*/ 6 w 6"/>
                  <a:gd name="T3" fmla="*/ 4 h 4"/>
                  <a:gd name="T4" fmla="*/ 6 w 6"/>
                  <a:gd name="T5" fmla="*/ 4 h 4"/>
                  <a:gd name="T6" fmla="*/ 0 w 6"/>
                  <a:gd name="T7" fmla="*/ 2 h 4"/>
                  <a:gd name="T8" fmla="*/ 0 w 6"/>
                  <a:gd name="T9" fmla="*/ 0 h 4"/>
                  <a:gd name="T10" fmla="*/ 0 w 6"/>
                  <a:gd name="T11" fmla="*/ 0 h 4"/>
                  <a:gd name="T12" fmla="*/ 0 w 6"/>
                  <a:gd name="T13" fmla="*/ 0 h 4"/>
                  <a:gd name="T14" fmla="*/ 0 w 6"/>
                  <a:gd name="T15" fmla="*/ 0 h 4"/>
                  <a:gd name="T16" fmla="*/ 0 w 6"/>
                  <a:gd name="T17" fmla="*/ 0 h 4"/>
                  <a:gd name="T18" fmla="*/ 0 w 6"/>
                  <a:gd name="T19" fmla="*/ 0 h 4"/>
                  <a:gd name="T20" fmla="*/ 2 w 6"/>
                  <a:gd name="T21" fmla="*/ 0 h 4"/>
                  <a:gd name="T22" fmla="*/ 2 w 6"/>
                  <a:gd name="T23" fmla="*/ 0 h 4"/>
                  <a:gd name="T24" fmla="*/ 2 w 6"/>
                  <a:gd name="T25" fmla="*/ 0 h 4"/>
                  <a:gd name="T26" fmla="*/ 6 w 6"/>
                  <a:gd name="T2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4">
                    <a:moveTo>
                      <a:pt x="6" y="4"/>
                    </a:moveTo>
                    <a:lnTo>
                      <a:pt x="6" y="4"/>
                    </a:lnTo>
                    <a:lnTo>
                      <a:pt x="6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6" y="4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0" name="Freeform 3131">
                <a:extLst>
                  <a:ext uri="{FF2B5EF4-FFF2-40B4-BE49-F238E27FC236}">
                    <a16:creationId xmlns:a16="http://schemas.microsoft.com/office/drawing/2014/main" xmlns="" id="{7B6B54D6-D23A-498B-B959-3590234BCB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45633" y="8739947"/>
                <a:ext cx="52521" cy="32320"/>
              </a:xfrm>
              <a:custGeom>
                <a:avLst/>
                <a:gdLst>
                  <a:gd name="T0" fmla="*/ 13 w 13"/>
                  <a:gd name="T1" fmla="*/ 4 h 8"/>
                  <a:gd name="T2" fmla="*/ 13 w 13"/>
                  <a:gd name="T3" fmla="*/ 4 h 8"/>
                  <a:gd name="T4" fmla="*/ 13 w 13"/>
                  <a:gd name="T5" fmla="*/ 4 h 8"/>
                  <a:gd name="T6" fmla="*/ 6 w 13"/>
                  <a:gd name="T7" fmla="*/ 8 h 8"/>
                  <a:gd name="T8" fmla="*/ 6 w 13"/>
                  <a:gd name="T9" fmla="*/ 8 h 8"/>
                  <a:gd name="T10" fmla="*/ 6 w 13"/>
                  <a:gd name="T11" fmla="*/ 8 h 8"/>
                  <a:gd name="T12" fmla="*/ 0 w 13"/>
                  <a:gd name="T13" fmla="*/ 4 h 8"/>
                  <a:gd name="T14" fmla="*/ 0 w 13"/>
                  <a:gd name="T15" fmla="*/ 4 h 8"/>
                  <a:gd name="T16" fmla="*/ 0 w 13"/>
                  <a:gd name="T17" fmla="*/ 4 h 8"/>
                  <a:gd name="T18" fmla="*/ 0 w 13"/>
                  <a:gd name="T19" fmla="*/ 4 h 8"/>
                  <a:gd name="T20" fmla="*/ 0 w 13"/>
                  <a:gd name="T21" fmla="*/ 4 h 8"/>
                  <a:gd name="T22" fmla="*/ 2 w 13"/>
                  <a:gd name="T23" fmla="*/ 4 h 8"/>
                  <a:gd name="T24" fmla="*/ 6 w 13"/>
                  <a:gd name="T25" fmla="*/ 0 h 8"/>
                  <a:gd name="T26" fmla="*/ 6 w 13"/>
                  <a:gd name="T27" fmla="*/ 0 h 8"/>
                  <a:gd name="T28" fmla="*/ 13 w 13"/>
                  <a:gd name="T29" fmla="*/ 4 h 8"/>
                  <a:gd name="T30" fmla="*/ 13 w 13"/>
                  <a:gd name="T31" fmla="*/ 4 h 8"/>
                  <a:gd name="T32" fmla="*/ 13 w 13"/>
                  <a:gd name="T3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" h="8">
                    <a:moveTo>
                      <a:pt x="13" y="4"/>
                    </a:moveTo>
                    <a:lnTo>
                      <a:pt x="13" y="4"/>
                    </a:lnTo>
                    <a:lnTo>
                      <a:pt x="13" y="4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13" y="4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1" name="Freeform 3132">
                <a:extLst>
                  <a:ext uri="{FF2B5EF4-FFF2-40B4-BE49-F238E27FC236}">
                    <a16:creationId xmlns:a16="http://schemas.microsoft.com/office/drawing/2014/main" xmlns="" id="{58DFCA7D-0DB2-40EA-A7B1-A6877AFE9E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21393" y="8764187"/>
                <a:ext cx="40400" cy="28281"/>
              </a:xfrm>
              <a:custGeom>
                <a:avLst/>
                <a:gdLst>
                  <a:gd name="T0" fmla="*/ 10 w 10"/>
                  <a:gd name="T1" fmla="*/ 2 h 7"/>
                  <a:gd name="T2" fmla="*/ 10 w 10"/>
                  <a:gd name="T3" fmla="*/ 2 h 7"/>
                  <a:gd name="T4" fmla="*/ 10 w 10"/>
                  <a:gd name="T5" fmla="*/ 4 h 7"/>
                  <a:gd name="T6" fmla="*/ 6 w 10"/>
                  <a:gd name="T7" fmla="*/ 7 h 7"/>
                  <a:gd name="T8" fmla="*/ 4 w 10"/>
                  <a:gd name="T9" fmla="*/ 7 h 7"/>
                  <a:gd name="T10" fmla="*/ 4 w 10"/>
                  <a:gd name="T11" fmla="*/ 7 h 7"/>
                  <a:gd name="T12" fmla="*/ 0 w 10"/>
                  <a:gd name="T13" fmla="*/ 4 h 7"/>
                  <a:gd name="T14" fmla="*/ 0 w 10"/>
                  <a:gd name="T15" fmla="*/ 2 h 7"/>
                  <a:gd name="T16" fmla="*/ 0 w 10"/>
                  <a:gd name="T17" fmla="*/ 2 h 7"/>
                  <a:gd name="T18" fmla="*/ 0 w 10"/>
                  <a:gd name="T19" fmla="*/ 2 h 7"/>
                  <a:gd name="T20" fmla="*/ 0 w 10"/>
                  <a:gd name="T21" fmla="*/ 2 h 7"/>
                  <a:gd name="T22" fmla="*/ 0 w 10"/>
                  <a:gd name="T23" fmla="*/ 2 h 7"/>
                  <a:gd name="T24" fmla="*/ 0 w 10"/>
                  <a:gd name="T25" fmla="*/ 2 h 7"/>
                  <a:gd name="T26" fmla="*/ 0 w 10"/>
                  <a:gd name="T27" fmla="*/ 2 h 7"/>
                  <a:gd name="T28" fmla="*/ 4 w 10"/>
                  <a:gd name="T29" fmla="*/ 0 h 7"/>
                  <a:gd name="T30" fmla="*/ 6 w 10"/>
                  <a:gd name="T31" fmla="*/ 0 h 7"/>
                  <a:gd name="T32" fmla="*/ 10 w 10"/>
                  <a:gd name="T33" fmla="*/ 2 h 7"/>
                  <a:gd name="T34" fmla="*/ 10 w 10"/>
                  <a:gd name="T35" fmla="*/ 2 h 7"/>
                  <a:gd name="T36" fmla="*/ 10 w 10"/>
                  <a:gd name="T37" fmla="*/ 2 h 7"/>
                  <a:gd name="T38" fmla="*/ 10 w 10"/>
                  <a:gd name="T3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" h="7">
                    <a:moveTo>
                      <a:pt x="10" y="2"/>
                    </a:moveTo>
                    <a:lnTo>
                      <a:pt x="10" y="2"/>
                    </a:lnTo>
                    <a:lnTo>
                      <a:pt x="10" y="4"/>
                    </a:lnTo>
                    <a:lnTo>
                      <a:pt x="6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2" name="Freeform 3133">
                <a:extLst>
                  <a:ext uri="{FF2B5EF4-FFF2-40B4-BE49-F238E27FC236}">
                    <a16:creationId xmlns:a16="http://schemas.microsoft.com/office/drawing/2014/main" xmlns="" id="{DB063AA1-75D1-4C0E-8A72-EA9377518B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21393" y="8772267"/>
                <a:ext cx="16160" cy="20201"/>
              </a:xfrm>
              <a:custGeom>
                <a:avLst/>
                <a:gdLst>
                  <a:gd name="T0" fmla="*/ 4 w 4"/>
                  <a:gd name="T1" fmla="*/ 5 h 5"/>
                  <a:gd name="T2" fmla="*/ 4 w 4"/>
                  <a:gd name="T3" fmla="*/ 5 h 5"/>
                  <a:gd name="T4" fmla="*/ 4 w 4"/>
                  <a:gd name="T5" fmla="*/ 5 h 5"/>
                  <a:gd name="T6" fmla="*/ 0 w 4"/>
                  <a:gd name="T7" fmla="*/ 2 h 5"/>
                  <a:gd name="T8" fmla="*/ 0 w 4"/>
                  <a:gd name="T9" fmla="*/ 0 h 5"/>
                  <a:gd name="T10" fmla="*/ 0 w 4"/>
                  <a:gd name="T11" fmla="*/ 0 h 5"/>
                  <a:gd name="T12" fmla="*/ 0 w 4"/>
                  <a:gd name="T13" fmla="*/ 0 h 5"/>
                  <a:gd name="T14" fmla="*/ 0 w 4"/>
                  <a:gd name="T15" fmla="*/ 0 h 5"/>
                  <a:gd name="T16" fmla="*/ 0 w 4"/>
                  <a:gd name="T17" fmla="*/ 0 h 5"/>
                  <a:gd name="T18" fmla="*/ 0 w 4"/>
                  <a:gd name="T19" fmla="*/ 0 h 5"/>
                  <a:gd name="T20" fmla="*/ 0 w 4"/>
                  <a:gd name="T21" fmla="*/ 0 h 5"/>
                  <a:gd name="T22" fmla="*/ 0 w 4"/>
                  <a:gd name="T23" fmla="*/ 0 h 5"/>
                  <a:gd name="T24" fmla="*/ 0 w 4"/>
                  <a:gd name="T25" fmla="*/ 0 h 5"/>
                  <a:gd name="T26" fmla="*/ 4 w 4"/>
                  <a:gd name="T2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5">
                    <a:moveTo>
                      <a:pt x="4" y="5"/>
                    </a:moveTo>
                    <a:lnTo>
                      <a:pt x="4" y="5"/>
                    </a:lnTo>
                    <a:lnTo>
                      <a:pt x="4" y="5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5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3" name="Freeform 3134">
                <a:extLst>
                  <a:ext uri="{FF2B5EF4-FFF2-40B4-BE49-F238E27FC236}">
                    <a16:creationId xmlns:a16="http://schemas.microsoft.com/office/drawing/2014/main" xmlns="" id="{804D54DB-12FA-4FAC-A53A-9A41BF4B59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21393" y="8756107"/>
                <a:ext cx="40400" cy="36361"/>
              </a:xfrm>
              <a:custGeom>
                <a:avLst/>
                <a:gdLst>
                  <a:gd name="T0" fmla="*/ 10 w 10"/>
                  <a:gd name="T1" fmla="*/ 4 h 9"/>
                  <a:gd name="T2" fmla="*/ 10 w 10"/>
                  <a:gd name="T3" fmla="*/ 4 h 9"/>
                  <a:gd name="T4" fmla="*/ 10 w 10"/>
                  <a:gd name="T5" fmla="*/ 4 h 9"/>
                  <a:gd name="T6" fmla="*/ 6 w 10"/>
                  <a:gd name="T7" fmla="*/ 9 h 9"/>
                  <a:gd name="T8" fmla="*/ 4 w 10"/>
                  <a:gd name="T9" fmla="*/ 9 h 9"/>
                  <a:gd name="T10" fmla="*/ 4 w 10"/>
                  <a:gd name="T11" fmla="*/ 9 h 9"/>
                  <a:gd name="T12" fmla="*/ 0 w 10"/>
                  <a:gd name="T13" fmla="*/ 4 h 9"/>
                  <a:gd name="T14" fmla="*/ 0 w 10"/>
                  <a:gd name="T15" fmla="*/ 4 h 9"/>
                  <a:gd name="T16" fmla="*/ 0 w 10"/>
                  <a:gd name="T17" fmla="*/ 4 h 9"/>
                  <a:gd name="T18" fmla="*/ 0 w 10"/>
                  <a:gd name="T19" fmla="*/ 4 h 9"/>
                  <a:gd name="T20" fmla="*/ 0 w 10"/>
                  <a:gd name="T21" fmla="*/ 4 h 9"/>
                  <a:gd name="T22" fmla="*/ 0 w 10"/>
                  <a:gd name="T23" fmla="*/ 4 h 9"/>
                  <a:gd name="T24" fmla="*/ 4 w 10"/>
                  <a:gd name="T25" fmla="*/ 0 h 9"/>
                  <a:gd name="T26" fmla="*/ 6 w 10"/>
                  <a:gd name="T27" fmla="*/ 0 h 9"/>
                  <a:gd name="T28" fmla="*/ 10 w 10"/>
                  <a:gd name="T29" fmla="*/ 4 h 9"/>
                  <a:gd name="T30" fmla="*/ 10 w 10"/>
                  <a:gd name="T31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9">
                    <a:moveTo>
                      <a:pt x="10" y="4"/>
                    </a:moveTo>
                    <a:lnTo>
                      <a:pt x="10" y="4"/>
                    </a:lnTo>
                    <a:lnTo>
                      <a:pt x="10" y="4"/>
                    </a:lnTo>
                    <a:lnTo>
                      <a:pt x="6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10" y="4"/>
                    </a:lnTo>
                    <a:lnTo>
                      <a:pt x="10" y="4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4" name="Freeform 3135">
                <a:extLst>
                  <a:ext uri="{FF2B5EF4-FFF2-40B4-BE49-F238E27FC236}">
                    <a16:creationId xmlns:a16="http://schemas.microsoft.com/office/drawing/2014/main" xmlns="" id="{4BD03F02-4220-47C0-A06E-2503714BB8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89074" y="8780347"/>
                <a:ext cx="48479" cy="28281"/>
              </a:xfrm>
              <a:custGeom>
                <a:avLst/>
                <a:gdLst>
                  <a:gd name="T0" fmla="*/ 12 w 12"/>
                  <a:gd name="T1" fmla="*/ 3 h 7"/>
                  <a:gd name="T2" fmla="*/ 12 w 12"/>
                  <a:gd name="T3" fmla="*/ 5 h 7"/>
                  <a:gd name="T4" fmla="*/ 12 w 12"/>
                  <a:gd name="T5" fmla="*/ 5 h 7"/>
                  <a:gd name="T6" fmla="*/ 6 w 12"/>
                  <a:gd name="T7" fmla="*/ 7 h 7"/>
                  <a:gd name="T8" fmla="*/ 6 w 12"/>
                  <a:gd name="T9" fmla="*/ 7 h 7"/>
                  <a:gd name="T10" fmla="*/ 6 w 12"/>
                  <a:gd name="T11" fmla="*/ 7 h 7"/>
                  <a:gd name="T12" fmla="*/ 0 w 12"/>
                  <a:gd name="T13" fmla="*/ 5 h 7"/>
                  <a:gd name="T14" fmla="*/ 0 w 12"/>
                  <a:gd name="T15" fmla="*/ 5 h 7"/>
                  <a:gd name="T16" fmla="*/ 0 w 12"/>
                  <a:gd name="T17" fmla="*/ 5 h 7"/>
                  <a:gd name="T18" fmla="*/ 0 w 12"/>
                  <a:gd name="T19" fmla="*/ 5 h 7"/>
                  <a:gd name="T20" fmla="*/ 0 w 12"/>
                  <a:gd name="T21" fmla="*/ 3 h 7"/>
                  <a:gd name="T22" fmla="*/ 0 w 12"/>
                  <a:gd name="T23" fmla="*/ 3 h 7"/>
                  <a:gd name="T24" fmla="*/ 0 w 12"/>
                  <a:gd name="T25" fmla="*/ 3 h 7"/>
                  <a:gd name="T26" fmla="*/ 2 w 12"/>
                  <a:gd name="T27" fmla="*/ 3 h 7"/>
                  <a:gd name="T28" fmla="*/ 6 w 12"/>
                  <a:gd name="T29" fmla="*/ 0 h 7"/>
                  <a:gd name="T30" fmla="*/ 6 w 12"/>
                  <a:gd name="T31" fmla="*/ 0 h 7"/>
                  <a:gd name="T32" fmla="*/ 12 w 12"/>
                  <a:gd name="T33" fmla="*/ 3 h 7"/>
                  <a:gd name="T34" fmla="*/ 12 w 12"/>
                  <a:gd name="T35" fmla="*/ 3 h 7"/>
                  <a:gd name="T36" fmla="*/ 12 w 12"/>
                  <a:gd name="T37" fmla="*/ 3 h 7"/>
                  <a:gd name="T38" fmla="*/ 12 w 12"/>
                  <a:gd name="T3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7">
                    <a:moveTo>
                      <a:pt x="12" y="3"/>
                    </a:moveTo>
                    <a:lnTo>
                      <a:pt x="12" y="5"/>
                    </a:lnTo>
                    <a:lnTo>
                      <a:pt x="12" y="5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2" y="3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5" name="Freeform 3136">
                <a:extLst>
                  <a:ext uri="{FF2B5EF4-FFF2-40B4-BE49-F238E27FC236}">
                    <a16:creationId xmlns:a16="http://schemas.microsoft.com/office/drawing/2014/main" xmlns="" id="{02E4DEA4-0026-420B-AF61-4C0A4477AA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89074" y="8792465"/>
                <a:ext cx="24240" cy="16160"/>
              </a:xfrm>
              <a:custGeom>
                <a:avLst/>
                <a:gdLst>
                  <a:gd name="T0" fmla="*/ 6 w 6"/>
                  <a:gd name="T1" fmla="*/ 4 h 4"/>
                  <a:gd name="T2" fmla="*/ 6 w 6"/>
                  <a:gd name="T3" fmla="*/ 4 h 4"/>
                  <a:gd name="T4" fmla="*/ 6 w 6"/>
                  <a:gd name="T5" fmla="*/ 4 h 4"/>
                  <a:gd name="T6" fmla="*/ 0 w 6"/>
                  <a:gd name="T7" fmla="*/ 2 h 4"/>
                  <a:gd name="T8" fmla="*/ 0 w 6"/>
                  <a:gd name="T9" fmla="*/ 2 h 4"/>
                  <a:gd name="T10" fmla="*/ 0 w 6"/>
                  <a:gd name="T11" fmla="*/ 2 h 4"/>
                  <a:gd name="T12" fmla="*/ 0 w 6"/>
                  <a:gd name="T13" fmla="*/ 2 h 4"/>
                  <a:gd name="T14" fmla="*/ 0 w 6"/>
                  <a:gd name="T15" fmla="*/ 0 h 4"/>
                  <a:gd name="T16" fmla="*/ 0 w 6"/>
                  <a:gd name="T17" fmla="*/ 0 h 4"/>
                  <a:gd name="T18" fmla="*/ 0 w 6"/>
                  <a:gd name="T19" fmla="*/ 0 h 4"/>
                  <a:gd name="T20" fmla="*/ 0 w 6"/>
                  <a:gd name="T21" fmla="*/ 0 h 4"/>
                  <a:gd name="T22" fmla="*/ 2 w 6"/>
                  <a:gd name="T23" fmla="*/ 0 h 4"/>
                  <a:gd name="T24" fmla="*/ 2 w 6"/>
                  <a:gd name="T25" fmla="*/ 0 h 4"/>
                  <a:gd name="T26" fmla="*/ 6 w 6"/>
                  <a:gd name="T2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4">
                    <a:moveTo>
                      <a:pt x="6" y="4"/>
                    </a:moveTo>
                    <a:lnTo>
                      <a:pt x="6" y="4"/>
                    </a:lnTo>
                    <a:lnTo>
                      <a:pt x="6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6" y="4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6" name="Freeform 3137">
                <a:extLst>
                  <a:ext uri="{FF2B5EF4-FFF2-40B4-BE49-F238E27FC236}">
                    <a16:creationId xmlns:a16="http://schemas.microsoft.com/office/drawing/2014/main" xmlns="" id="{6683A17E-5DF0-4C56-8B05-312515B5F7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89074" y="8780347"/>
                <a:ext cx="48479" cy="28281"/>
              </a:xfrm>
              <a:custGeom>
                <a:avLst/>
                <a:gdLst>
                  <a:gd name="T0" fmla="*/ 12 w 12"/>
                  <a:gd name="T1" fmla="*/ 3 h 7"/>
                  <a:gd name="T2" fmla="*/ 12 w 12"/>
                  <a:gd name="T3" fmla="*/ 3 h 7"/>
                  <a:gd name="T4" fmla="*/ 12 w 12"/>
                  <a:gd name="T5" fmla="*/ 3 h 7"/>
                  <a:gd name="T6" fmla="*/ 6 w 12"/>
                  <a:gd name="T7" fmla="*/ 7 h 7"/>
                  <a:gd name="T8" fmla="*/ 6 w 12"/>
                  <a:gd name="T9" fmla="*/ 7 h 7"/>
                  <a:gd name="T10" fmla="*/ 6 w 12"/>
                  <a:gd name="T11" fmla="*/ 7 h 7"/>
                  <a:gd name="T12" fmla="*/ 0 w 12"/>
                  <a:gd name="T13" fmla="*/ 3 h 7"/>
                  <a:gd name="T14" fmla="*/ 0 w 12"/>
                  <a:gd name="T15" fmla="*/ 3 h 7"/>
                  <a:gd name="T16" fmla="*/ 0 w 12"/>
                  <a:gd name="T17" fmla="*/ 3 h 7"/>
                  <a:gd name="T18" fmla="*/ 0 w 12"/>
                  <a:gd name="T19" fmla="*/ 3 h 7"/>
                  <a:gd name="T20" fmla="*/ 0 w 12"/>
                  <a:gd name="T21" fmla="*/ 3 h 7"/>
                  <a:gd name="T22" fmla="*/ 0 w 12"/>
                  <a:gd name="T23" fmla="*/ 3 h 7"/>
                  <a:gd name="T24" fmla="*/ 6 w 12"/>
                  <a:gd name="T25" fmla="*/ 0 h 7"/>
                  <a:gd name="T26" fmla="*/ 6 w 12"/>
                  <a:gd name="T27" fmla="*/ 0 h 7"/>
                  <a:gd name="T28" fmla="*/ 12 w 12"/>
                  <a:gd name="T29" fmla="*/ 3 h 7"/>
                  <a:gd name="T30" fmla="*/ 12 w 12"/>
                  <a:gd name="T31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" h="7">
                    <a:moveTo>
                      <a:pt x="12" y="3"/>
                    </a:moveTo>
                    <a:lnTo>
                      <a:pt x="12" y="3"/>
                    </a:lnTo>
                    <a:lnTo>
                      <a:pt x="12" y="3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12" y="3"/>
                    </a:lnTo>
                    <a:lnTo>
                      <a:pt x="12" y="3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7" name="Freeform 3138">
                <a:extLst>
                  <a:ext uri="{FF2B5EF4-FFF2-40B4-BE49-F238E27FC236}">
                    <a16:creationId xmlns:a16="http://schemas.microsoft.com/office/drawing/2014/main" xmlns="" id="{ECE757DC-9ACA-4C79-AA20-764F5CC985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52713" y="8800545"/>
                <a:ext cx="52521" cy="24240"/>
              </a:xfrm>
              <a:custGeom>
                <a:avLst/>
                <a:gdLst>
                  <a:gd name="T0" fmla="*/ 13 w 13"/>
                  <a:gd name="T1" fmla="*/ 2 h 6"/>
                  <a:gd name="T2" fmla="*/ 13 w 13"/>
                  <a:gd name="T3" fmla="*/ 4 h 6"/>
                  <a:gd name="T4" fmla="*/ 13 w 13"/>
                  <a:gd name="T5" fmla="*/ 4 h 6"/>
                  <a:gd name="T6" fmla="*/ 9 w 13"/>
                  <a:gd name="T7" fmla="*/ 6 h 6"/>
                  <a:gd name="T8" fmla="*/ 7 w 13"/>
                  <a:gd name="T9" fmla="*/ 6 h 6"/>
                  <a:gd name="T10" fmla="*/ 7 w 13"/>
                  <a:gd name="T11" fmla="*/ 6 h 6"/>
                  <a:gd name="T12" fmla="*/ 0 w 13"/>
                  <a:gd name="T13" fmla="*/ 4 h 6"/>
                  <a:gd name="T14" fmla="*/ 0 w 13"/>
                  <a:gd name="T15" fmla="*/ 4 h 6"/>
                  <a:gd name="T16" fmla="*/ 0 w 13"/>
                  <a:gd name="T17" fmla="*/ 4 h 6"/>
                  <a:gd name="T18" fmla="*/ 0 w 13"/>
                  <a:gd name="T19" fmla="*/ 4 h 6"/>
                  <a:gd name="T20" fmla="*/ 0 w 13"/>
                  <a:gd name="T21" fmla="*/ 2 h 6"/>
                  <a:gd name="T22" fmla="*/ 0 w 13"/>
                  <a:gd name="T23" fmla="*/ 2 h 6"/>
                  <a:gd name="T24" fmla="*/ 0 w 13"/>
                  <a:gd name="T25" fmla="*/ 2 h 6"/>
                  <a:gd name="T26" fmla="*/ 2 w 13"/>
                  <a:gd name="T27" fmla="*/ 2 h 6"/>
                  <a:gd name="T28" fmla="*/ 7 w 13"/>
                  <a:gd name="T29" fmla="*/ 0 h 6"/>
                  <a:gd name="T30" fmla="*/ 9 w 13"/>
                  <a:gd name="T31" fmla="*/ 0 h 6"/>
                  <a:gd name="T32" fmla="*/ 13 w 13"/>
                  <a:gd name="T33" fmla="*/ 2 h 6"/>
                  <a:gd name="T34" fmla="*/ 13 w 13"/>
                  <a:gd name="T35" fmla="*/ 2 h 6"/>
                  <a:gd name="T36" fmla="*/ 13 w 13"/>
                  <a:gd name="T37" fmla="*/ 2 h 6"/>
                  <a:gd name="T38" fmla="*/ 13 w 13"/>
                  <a:gd name="T3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" h="6">
                    <a:moveTo>
                      <a:pt x="13" y="2"/>
                    </a:moveTo>
                    <a:lnTo>
                      <a:pt x="13" y="4"/>
                    </a:lnTo>
                    <a:lnTo>
                      <a:pt x="13" y="4"/>
                    </a:lnTo>
                    <a:lnTo>
                      <a:pt x="9" y="6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3" y="2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8" name="Freeform 3139">
                <a:extLst>
                  <a:ext uri="{FF2B5EF4-FFF2-40B4-BE49-F238E27FC236}">
                    <a16:creationId xmlns:a16="http://schemas.microsoft.com/office/drawing/2014/main" xmlns="" id="{747BFFCB-196F-4CE9-9C02-6A61634447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52713" y="8808625"/>
                <a:ext cx="28281" cy="16160"/>
              </a:xfrm>
              <a:custGeom>
                <a:avLst/>
                <a:gdLst>
                  <a:gd name="T0" fmla="*/ 7 w 7"/>
                  <a:gd name="T1" fmla="*/ 4 h 4"/>
                  <a:gd name="T2" fmla="*/ 7 w 7"/>
                  <a:gd name="T3" fmla="*/ 4 h 4"/>
                  <a:gd name="T4" fmla="*/ 7 w 7"/>
                  <a:gd name="T5" fmla="*/ 4 h 4"/>
                  <a:gd name="T6" fmla="*/ 0 w 7"/>
                  <a:gd name="T7" fmla="*/ 2 h 4"/>
                  <a:gd name="T8" fmla="*/ 0 w 7"/>
                  <a:gd name="T9" fmla="*/ 2 h 4"/>
                  <a:gd name="T10" fmla="*/ 0 w 7"/>
                  <a:gd name="T11" fmla="*/ 2 h 4"/>
                  <a:gd name="T12" fmla="*/ 0 w 7"/>
                  <a:gd name="T13" fmla="*/ 2 h 4"/>
                  <a:gd name="T14" fmla="*/ 0 w 7"/>
                  <a:gd name="T15" fmla="*/ 0 h 4"/>
                  <a:gd name="T16" fmla="*/ 0 w 7"/>
                  <a:gd name="T17" fmla="*/ 0 h 4"/>
                  <a:gd name="T18" fmla="*/ 0 w 7"/>
                  <a:gd name="T19" fmla="*/ 0 h 4"/>
                  <a:gd name="T20" fmla="*/ 2 w 7"/>
                  <a:gd name="T21" fmla="*/ 0 h 4"/>
                  <a:gd name="T22" fmla="*/ 2 w 7"/>
                  <a:gd name="T23" fmla="*/ 0 h 4"/>
                  <a:gd name="T24" fmla="*/ 2 w 7"/>
                  <a:gd name="T25" fmla="*/ 0 h 4"/>
                  <a:gd name="T26" fmla="*/ 7 w 7"/>
                  <a:gd name="T2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4">
                    <a:moveTo>
                      <a:pt x="7" y="4"/>
                    </a:moveTo>
                    <a:lnTo>
                      <a:pt x="7" y="4"/>
                    </a:lnTo>
                    <a:lnTo>
                      <a:pt x="7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9" name="Freeform 3140">
                <a:extLst>
                  <a:ext uri="{FF2B5EF4-FFF2-40B4-BE49-F238E27FC236}">
                    <a16:creationId xmlns:a16="http://schemas.microsoft.com/office/drawing/2014/main" xmlns="" id="{E79FC3A5-52E6-4D8B-B0CD-4E68DDBB71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52713" y="8800545"/>
                <a:ext cx="52521" cy="24240"/>
              </a:xfrm>
              <a:custGeom>
                <a:avLst/>
                <a:gdLst>
                  <a:gd name="T0" fmla="*/ 13 w 13"/>
                  <a:gd name="T1" fmla="*/ 2 h 6"/>
                  <a:gd name="T2" fmla="*/ 13 w 13"/>
                  <a:gd name="T3" fmla="*/ 2 h 6"/>
                  <a:gd name="T4" fmla="*/ 13 w 13"/>
                  <a:gd name="T5" fmla="*/ 4 h 6"/>
                  <a:gd name="T6" fmla="*/ 9 w 13"/>
                  <a:gd name="T7" fmla="*/ 6 h 6"/>
                  <a:gd name="T8" fmla="*/ 7 w 13"/>
                  <a:gd name="T9" fmla="*/ 6 h 6"/>
                  <a:gd name="T10" fmla="*/ 7 w 13"/>
                  <a:gd name="T11" fmla="*/ 6 h 6"/>
                  <a:gd name="T12" fmla="*/ 0 w 13"/>
                  <a:gd name="T13" fmla="*/ 4 h 6"/>
                  <a:gd name="T14" fmla="*/ 0 w 13"/>
                  <a:gd name="T15" fmla="*/ 2 h 6"/>
                  <a:gd name="T16" fmla="*/ 0 w 13"/>
                  <a:gd name="T17" fmla="*/ 2 h 6"/>
                  <a:gd name="T18" fmla="*/ 0 w 13"/>
                  <a:gd name="T19" fmla="*/ 2 h 6"/>
                  <a:gd name="T20" fmla="*/ 0 w 13"/>
                  <a:gd name="T21" fmla="*/ 2 h 6"/>
                  <a:gd name="T22" fmla="*/ 2 w 13"/>
                  <a:gd name="T23" fmla="*/ 2 h 6"/>
                  <a:gd name="T24" fmla="*/ 7 w 13"/>
                  <a:gd name="T25" fmla="*/ 0 h 6"/>
                  <a:gd name="T26" fmla="*/ 9 w 13"/>
                  <a:gd name="T27" fmla="*/ 0 h 6"/>
                  <a:gd name="T28" fmla="*/ 13 w 13"/>
                  <a:gd name="T29" fmla="*/ 2 h 6"/>
                  <a:gd name="T30" fmla="*/ 13 w 13"/>
                  <a:gd name="T31" fmla="*/ 2 h 6"/>
                  <a:gd name="T32" fmla="*/ 13 w 13"/>
                  <a:gd name="T3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" h="6">
                    <a:moveTo>
                      <a:pt x="13" y="2"/>
                    </a:moveTo>
                    <a:lnTo>
                      <a:pt x="13" y="2"/>
                    </a:lnTo>
                    <a:lnTo>
                      <a:pt x="13" y="4"/>
                    </a:lnTo>
                    <a:lnTo>
                      <a:pt x="9" y="6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3" y="2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0" name="Freeform 3141">
                <a:extLst>
                  <a:ext uri="{FF2B5EF4-FFF2-40B4-BE49-F238E27FC236}">
                    <a16:creationId xmlns:a16="http://schemas.microsoft.com/office/drawing/2014/main" xmlns="" id="{398D03F7-7914-4FA9-B361-151D6B2EFB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63790" y="8638947"/>
                <a:ext cx="84840" cy="44441"/>
              </a:xfrm>
              <a:custGeom>
                <a:avLst/>
                <a:gdLst>
                  <a:gd name="T0" fmla="*/ 21 w 21"/>
                  <a:gd name="T1" fmla="*/ 2 h 11"/>
                  <a:gd name="T2" fmla="*/ 21 w 21"/>
                  <a:gd name="T3" fmla="*/ 4 h 11"/>
                  <a:gd name="T4" fmla="*/ 19 w 21"/>
                  <a:gd name="T5" fmla="*/ 4 h 11"/>
                  <a:gd name="T6" fmla="*/ 9 w 21"/>
                  <a:gd name="T7" fmla="*/ 11 h 11"/>
                  <a:gd name="T8" fmla="*/ 6 w 21"/>
                  <a:gd name="T9" fmla="*/ 11 h 11"/>
                  <a:gd name="T10" fmla="*/ 6 w 21"/>
                  <a:gd name="T11" fmla="*/ 11 h 11"/>
                  <a:gd name="T12" fmla="*/ 0 w 21"/>
                  <a:gd name="T13" fmla="*/ 8 h 11"/>
                  <a:gd name="T14" fmla="*/ 0 w 21"/>
                  <a:gd name="T15" fmla="*/ 8 h 11"/>
                  <a:gd name="T16" fmla="*/ 0 w 21"/>
                  <a:gd name="T17" fmla="*/ 8 h 11"/>
                  <a:gd name="T18" fmla="*/ 0 w 21"/>
                  <a:gd name="T19" fmla="*/ 8 h 11"/>
                  <a:gd name="T20" fmla="*/ 0 w 21"/>
                  <a:gd name="T21" fmla="*/ 6 h 11"/>
                  <a:gd name="T22" fmla="*/ 0 w 21"/>
                  <a:gd name="T23" fmla="*/ 6 h 11"/>
                  <a:gd name="T24" fmla="*/ 0 w 21"/>
                  <a:gd name="T25" fmla="*/ 6 h 11"/>
                  <a:gd name="T26" fmla="*/ 2 w 21"/>
                  <a:gd name="T27" fmla="*/ 6 h 11"/>
                  <a:gd name="T28" fmla="*/ 13 w 21"/>
                  <a:gd name="T29" fmla="*/ 0 h 11"/>
                  <a:gd name="T30" fmla="*/ 15 w 21"/>
                  <a:gd name="T31" fmla="*/ 0 h 11"/>
                  <a:gd name="T32" fmla="*/ 19 w 21"/>
                  <a:gd name="T33" fmla="*/ 2 h 11"/>
                  <a:gd name="T34" fmla="*/ 21 w 21"/>
                  <a:gd name="T35" fmla="*/ 4 h 11"/>
                  <a:gd name="T36" fmla="*/ 21 w 21"/>
                  <a:gd name="T37" fmla="*/ 2 h 11"/>
                  <a:gd name="T38" fmla="*/ 21 w 21"/>
                  <a:gd name="T3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" h="11">
                    <a:moveTo>
                      <a:pt x="21" y="2"/>
                    </a:moveTo>
                    <a:lnTo>
                      <a:pt x="21" y="4"/>
                    </a:lnTo>
                    <a:lnTo>
                      <a:pt x="19" y="4"/>
                    </a:lnTo>
                    <a:lnTo>
                      <a:pt x="9" y="11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13" y="0"/>
                    </a:lnTo>
                    <a:lnTo>
                      <a:pt x="15" y="0"/>
                    </a:lnTo>
                    <a:lnTo>
                      <a:pt x="19" y="2"/>
                    </a:lnTo>
                    <a:lnTo>
                      <a:pt x="21" y="4"/>
                    </a:lnTo>
                    <a:lnTo>
                      <a:pt x="21" y="2"/>
                    </a:lnTo>
                    <a:lnTo>
                      <a:pt x="21" y="2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1" name="Freeform 3142">
                <a:extLst>
                  <a:ext uri="{FF2B5EF4-FFF2-40B4-BE49-F238E27FC236}">
                    <a16:creationId xmlns:a16="http://schemas.microsoft.com/office/drawing/2014/main" xmlns="" id="{8A7881DC-03D2-4AD9-8DB9-FEBA14680E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63790" y="8663187"/>
                <a:ext cx="24240" cy="20201"/>
              </a:xfrm>
              <a:custGeom>
                <a:avLst/>
                <a:gdLst>
                  <a:gd name="T0" fmla="*/ 6 w 6"/>
                  <a:gd name="T1" fmla="*/ 5 h 5"/>
                  <a:gd name="T2" fmla="*/ 6 w 6"/>
                  <a:gd name="T3" fmla="*/ 5 h 5"/>
                  <a:gd name="T4" fmla="*/ 6 w 6"/>
                  <a:gd name="T5" fmla="*/ 5 h 5"/>
                  <a:gd name="T6" fmla="*/ 0 w 6"/>
                  <a:gd name="T7" fmla="*/ 2 h 5"/>
                  <a:gd name="T8" fmla="*/ 0 w 6"/>
                  <a:gd name="T9" fmla="*/ 2 h 5"/>
                  <a:gd name="T10" fmla="*/ 0 w 6"/>
                  <a:gd name="T11" fmla="*/ 2 h 5"/>
                  <a:gd name="T12" fmla="*/ 0 w 6"/>
                  <a:gd name="T13" fmla="*/ 2 h 5"/>
                  <a:gd name="T14" fmla="*/ 0 w 6"/>
                  <a:gd name="T15" fmla="*/ 0 h 5"/>
                  <a:gd name="T16" fmla="*/ 0 w 6"/>
                  <a:gd name="T17" fmla="*/ 0 h 5"/>
                  <a:gd name="T18" fmla="*/ 0 w 6"/>
                  <a:gd name="T19" fmla="*/ 0 h 5"/>
                  <a:gd name="T20" fmla="*/ 2 w 6"/>
                  <a:gd name="T21" fmla="*/ 0 h 5"/>
                  <a:gd name="T22" fmla="*/ 2 w 6"/>
                  <a:gd name="T23" fmla="*/ 0 h 5"/>
                  <a:gd name="T24" fmla="*/ 2 w 6"/>
                  <a:gd name="T25" fmla="*/ 0 h 5"/>
                  <a:gd name="T26" fmla="*/ 6 w 6"/>
                  <a:gd name="T2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5">
                    <a:moveTo>
                      <a:pt x="6" y="5"/>
                    </a:moveTo>
                    <a:lnTo>
                      <a:pt x="6" y="5"/>
                    </a:lnTo>
                    <a:lnTo>
                      <a:pt x="6" y="5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6" y="5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2" name="Freeform 3143">
                <a:extLst>
                  <a:ext uri="{FF2B5EF4-FFF2-40B4-BE49-F238E27FC236}">
                    <a16:creationId xmlns:a16="http://schemas.microsoft.com/office/drawing/2014/main" xmlns="" id="{84EDDC93-8DBA-4152-ADFA-779173BE3F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63790" y="8638947"/>
                <a:ext cx="84840" cy="44441"/>
              </a:xfrm>
              <a:custGeom>
                <a:avLst/>
                <a:gdLst>
                  <a:gd name="T0" fmla="*/ 21 w 21"/>
                  <a:gd name="T1" fmla="*/ 2 h 11"/>
                  <a:gd name="T2" fmla="*/ 21 w 21"/>
                  <a:gd name="T3" fmla="*/ 2 h 11"/>
                  <a:gd name="T4" fmla="*/ 19 w 21"/>
                  <a:gd name="T5" fmla="*/ 4 h 11"/>
                  <a:gd name="T6" fmla="*/ 9 w 21"/>
                  <a:gd name="T7" fmla="*/ 11 h 11"/>
                  <a:gd name="T8" fmla="*/ 6 w 21"/>
                  <a:gd name="T9" fmla="*/ 11 h 11"/>
                  <a:gd name="T10" fmla="*/ 6 w 21"/>
                  <a:gd name="T11" fmla="*/ 11 h 11"/>
                  <a:gd name="T12" fmla="*/ 0 w 21"/>
                  <a:gd name="T13" fmla="*/ 8 h 11"/>
                  <a:gd name="T14" fmla="*/ 0 w 21"/>
                  <a:gd name="T15" fmla="*/ 6 h 11"/>
                  <a:gd name="T16" fmla="*/ 0 w 21"/>
                  <a:gd name="T17" fmla="*/ 6 h 11"/>
                  <a:gd name="T18" fmla="*/ 0 w 21"/>
                  <a:gd name="T19" fmla="*/ 6 h 11"/>
                  <a:gd name="T20" fmla="*/ 0 w 21"/>
                  <a:gd name="T21" fmla="*/ 6 h 11"/>
                  <a:gd name="T22" fmla="*/ 2 w 21"/>
                  <a:gd name="T23" fmla="*/ 6 h 11"/>
                  <a:gd name="T24" fmla="*/ 13 w 21"/>
                  <a:gd name="T25" fmla="*/ 0 h 11"/>
                  <a:gd name="T26" fmla="*/ 15 w 21"/>
                  <a:gd name="T27" fmla="*/ 0 h 11"/>
                  <a:gd name="T28" fmla="*/ 19 w 21"/>
                  <a:gd name="T29" fmla="*/ 2 h 11"/>
                  <a:gd name="T30" fmla="*/ 21 w 21"/>
                  <a:gd name="T31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" h="11">
                    <a:moveTo>
                      <a:pt x="21" y="2"/>
                    </a:moveTo>
                    <a:lnTo>
                      <a:pt x="21" y="2"/>
                    </a:lnTo>
                    <a:lnTo>
                      <a:pt x="19" y="4"/>
                    </a:lnTo>
                    <a:lnTo>
                      <a:pt x="9" y="11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13" y="0"/>
                    </a:lnTo>
                    <a:lnTo>
                      <a:pt x="15" y="0"/>
                    </a:lnTo>
                    <a:lnTo>
                      <a:pt x="19" y="2"/>
                    </a:lnTo>
                    <a:lnTo>
                      <a:pt x="21" y="2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3" name="Freeform 3144">
                <a:extLst>
                  <a:ext uri="{FF2B5EF4-FFF2-40B4-BE49-F238E27FC236}">
                    <a16:creationId xmlns:a16="http://schemas.microsoft.com/office/drawing/2014/main" xmlns="" id="{A6F237D3-5251-4CCF-ABE2-9815826B0B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39551" y="8671267"/>
                <a:ext cx="48479" cy="28281"/>
              </a:xfrm>
              <a:custGeom>
                <a:avLst/>
                <a:gdLst>
                  <a:gd name="T0" fmla="*/ 12 w 12"/>
                  <a:gd name="T1" fmla="*/ 3 h 7"/>
                  <a:gd name="T2" fmla="*/ 12 w 12"/>
                  <a:gd name="T3" fmla="*/ 5 h 7"/>
                  <a:gd name="T4" fmla="*/ 10 w 12"/>
                  <a:gd name="T5" fmla="*/ 5 h 7"/>
                  <a:gd name="T6" fmla="*/ 6 w 12"/>
                  <a:gd name="T7" fmla="*/ 7 h 7"/>
                  <a:gd name="T8" fmla="*/ 4 w 12"/>
                  <a:gd name="T9" fmla="*/ 7 h 7"/>
                  <a:gd name="T10" fmla="*/ 4 w 12"/>
                  <a:gd name="T11" fmla="*/ 7 h 7"/>
                  <a:gd name="T12" fmla="*/ 0 w 12"/>
                  <a:gd name="T13" fmla="*/ 5 h 7"/>
                  <a:gd name="T14" fmla="*/ 0 w 12"/>
                  <a:gd name="T15" fmla="*/ 5 h 7"/>
                  <a:gd name="T16" fmla="*/ 0 w 12"/>
                  <a:gd name="T17" fmla="*/ 5 h 7"/>
                  <a:gd name="T18" fmla="*/ 0 w 12"/>
                  <a:gd name="T19" fmla="*/ 5 h 7"/>
                  <a:gd name="T20" fmla="*/ 0 w 12"/>
                  <a:gd name="T21" fmla="*/ 3 h 7"/>
                  <a:gd name="T22" fmla="*/ 0 w 12"/>
                  <a:gd name="T23" fmla="*/ 5 h 7"/>
                  <a:gd name="T24" fmla="*/ 0 w 12"/>
                  <a:gd name="T25" fmla="*/ 3 h 7"/>
                  <a:gd name="T26" fmla="*/ 2 w 12"/>
                  <a:gd name="T27" fmla="*/ 3 h 7"/>
                  <a:gd name="T28" fmla="*/ 4 w 12"/>
                  <a:gd name="T29" fmla="*/ 0 h 7"/>
                  <a:gd name="T30" fmla="*/ 6 w 12"/>
                  <a:gd name="T31" fmla="*/ 0 h 7"/>
                  <a:gd name="T32" fmla="*/ 10 w 12"/>
                  <a:gd name="T33" fmla="*/ 5 h 7"/>
                  <a:gd name="T34" fmla="*/ 12 w 12"/>
                  <a:gd name="T35" fmla="*/ 5 h 7"/>
                  <a:gd name="T36" fmla="*/ 12 w 12"/>
                  <a:gd name="T37" fmla="*/ 5 h 7"/>
                  <a:gd name="T38" fmla="*/ 12 w 12"/>
                  <a:gd name="T3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7">
                    <a:moveTo>
                      <a:pt x="12" y="3"/>
                    </a:moveTo>
                    <a:lnTo>
                      <a:pt x="12" y="5"/>
                    </a:lnTo>
                    <a:lnTo>
                      <a:pt x="10" y="5"/>
                    </a:lnTo>
                    <a:lnTo>
                      <a:pt x="6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10" y="5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2" y="3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4" name="Freeform 3145">
                <a:extLst>
                  <a:ext uri="{FF2B5EF4-FFF2-40B4-BE49-F238E27FC236}">
                    <a16:creationId xmlns:a16="http://schemas.microsoft.com/office/drawing/2014/main" xmlns="" id="{62AC2CC5-5726-43E7-A321-2507EE8D31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39551" y="8683388"/>
                <a:ext cx="16160" cy="16160"/>
              </a:xfrm>
              <a:custGeom>
                <a:avLst/>
                <a:gdLst>
                  <a:gd name="T0" fmla="*/ 4 w 4"/>
                  <a:gd name="T1" fmla="*/ 4 h 4"/>
                  <a:gd name="T2" fmla="*/ 4 w 4"/>
                  <a:gd name="T3" fmla="*/ 4 h 4"/>
                  <a:gd name="T4" fmla="*/ 4 w 4"/>
                  <a:gd name="T5" fmla="*/ 4 h 4"/>
                  <a:gd name="T6" fmla="*/ 0 w 4"/>
                  <a:gd name="T7" fmla="*/ 2 h 4"/>
                  <a:gd name="T8" fmla="*/ 0 w 4"/>
                  <a:gd name="T9" fmla="*/ 2 h 4"/>
                  <a:gd name="T10" fmla="*/ 0 w 4"/>
                  <a:gd name="T11" fmla="*/ 2 h 4"/>
                  <a:gd name="T12" fmla="*/ 0 w 4"/>
                  <a:gd name="T13" fmla="*/ 2 h 4"/>
                  <a:gd name="T14" fmla="*/ 0 w 4"/>
                  <a:gd name="T15" fmla="*/ 0 h 4"/>
                  <a:gd name="T16" fmla="*/ 0 w 4"/>
                  <a:gd name="T17" fmla="*/ 0 h 4"/>
                  <a:gd name="T18" fmla="*/ 0 w 4"/>
                  <a:gd name="T19" fmla="*/ 0 h 4"/>
                  <a:gd name="T20" fmla="*/ 0 w 4"/>
                  <a:gd name="T21" fmla="*/ 0 h 4"/>
                  <a:gd name="T22" fmla="*/ 2 w 4"/>
                  <a:gd name="T23" fmla="*/ 0 h 4"/>
                  <a:gd name="T24" fmla="*/ 2 w 4"/>
                  <a:gd name="T25" fmla="*/ 0 h 4"/>
                  <a:gd name="T26" fmla="*/ 4 w 4"/>
                  <a:gd name="T2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lnTo>
                      <a:pt x="4" y="4"/>
                    </a:lnTo>
                    <a:lnTo>
                      <a:pt x="4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5" name="Freeform 3146">
                <a:extLst>
                  <a:ext uri="{FF2B5EF4-FFF2-40B4-BE49-F238E27FC236}">
                    <a16:creationId xmlns:a16="http://schemas.microsoft.com/office/drawing/2014/main" xmlns="" id="{9BCE69D8-217E-4AD3-9CC3-7499E220DD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39551" y="8671267"/>
                <a:ext cx="48479" cy="28281"/>
              </a:xfrm>
              <a:custGeom>
                <a:avLst/>
                <a:gdLst>
                  <a:gd name="T0" fmla="*/ 12 w 12"/>
                  <a:gd name="T1" fmla="*/ 3 h 7"/>
                  <a:gd name="T2" fmla="*/ 12 w 12"/>
                  <a:gd name="T3" fmla="*/ 5 h 7"/>
                  <a:gd name="T4" fmla="*/ 10 w 12"/>
                  <a:gd name="T5" fmla="*/ 5 h 7"/>
                  <a:gd name="T6" fmla="*/ 6 w 12"/>
                  <a:gd name="T7" fmla="*/ 7 h 7"/>
                  <a:gd name="T8" fmla="*/ 4 w 12"/>
                  <a:gd name="T9" fmla="*/ 7 h 7"/>
                  <a:gd name="T10" fmla="*/ 4 w 12"/>
                  <a:gd name="T11" fmla="*/ 7 h 7"/>
                  <a:gd name="T12" fmla="*/ 0 w 12"/>
                  <a:gd name="T13" fmla="*/ 5 h 7"/>
                  <a:gd name="T14" fmla="*/ 0 w 12"/>
                  <a:gd name="T15" fmla="*/ 3 h 7"/>
                  <a:gd name="T16" fmla="*/ 0 w 12"/>
                  <a:gd name="T17" fmla="*/ 3 h 7"/>
                  <a:gd name="T18" fmla="*/ 0 w 12"/>
                  <a:gd name="T19" fmla="*/ 3 h 7"/>
                  <a:gd name="T20" fmla="*/ 0 w 12"/>
                  <a:gd name="T21" fmla="*/ 3 h 7"/>
                  <a:gd name="T22" fmla="*/ 0 w 12"/>
                  <a:gd name="T23" fmla="*/ 3 h 7"/>
                  <a:gd name="T24" fmla="*/ 4 w 12"/>
                  <a:gd name="T25" fmla="*/ 0 h 7"/>
                  <a:gd name="T26" fmla="*/ 6 w 12"/>
                  <a:gd name="T27" fmla="*/ 0 h 7"/>
                  <a:gd name="T28" fmla="*/ 10 w 12"/>
                  <a:gd name="T29" fmla="*/ 3 h 7"/>
                  <a:gd name="T30" fmla="*/ 12 w 12"/>
                  <a:gd name="T31" fmla="*/ 3 h 7"/>
                  <a:gd name="T32" fmla="*/ 12 w 12"/>
                  <a:gd name="T3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" h="7">
                    <a:moveTo>
                      <a:pt x="12" y="3"/>
                    </a:moveTo>
                    <a:lnTo>
                      <a:pt x="12" y="5"/>
                    </a:lnTo>
                    <a:lnTo>
                      <a:pt x="10" y="5"/>
                    </a:lnTo>
                    <a:lnTo>
                      <a:pt x="6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10" y="3"/>
                    </a:lnTo>
                    <a:lnTo>
                      <a:pt x="12" y="3"/>
                    </a:lnTo>
                    <a:lnTo>
                      <a:pt x="12" y="3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6" name="Freeform 3147">
                <a:extLst>
                  <a:ext uri="{FF2B5EF4-FFF2-40B4-BE49-F238E27FC236}">
                    <a16:creationId xmlns:a16="http://schemas.microsoft.com/office/drawing/2014/main" xmlns="" id="{6355CE30-ABC9-4472-9091-894E14CA40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07231" y="8691468"/>
                <a:ext cx="48479" cy="32320"/>
              </a:xfrm>
              <a:custGeom>
                <a:avLst/>
                <a:gdLst>
                  <a:gd name="T0" fmla="*/ 12 w 12"/>
                  <a:gd name="T1" fmla="*/ 4 h 8"/>
                  <a:gd name="T2" fmla="*/ 12 w 12"/>
                  <a:gd name="T3" fmla="*/ 4 h 8"/>
                  <a:gd name="T4" fmla="*/ 12 w 12"/>
                  <a:gd name="T5" fmla="*/ 4 h 8"/>
                  <a:gd name="T6" fmla="*/ 6 w 12"/>
                  <a:gd name="T7" fmla="*/ 8 h 8"/>
                  <a:gd name="T8" fmla="*/ 6 w 12"/>
                  <a:gd name="T9" fmla="*/ 8 h 8"/>
                  <a:gd name="T10" fmla="*/ 6 w 12"/>
                  <a:gd name="T11" fmla="*/ 8 h 8"/>
                  <a:gd name="T12" fmla="*/ 0 w 12"/>
                  <a:gd name="T13" fmla="*/ 4 h 8"/>
                  <a:gd name="T14" fmla="*/ 0 w 12"/>
                  <a:gd name="T15" fmla="*/ 4 h 8"/>
                  <a:gd name="T16" fmla="*/ 0 w 12"/>
                  <a:gd name="T17" fmla="*/ 4 h 8"/>
                  <a:gd name="T18" fmla="*/ 0 w 12"/>
                  <a:gd name="T19" fmla="*/ 4 h 8"/>
                  <a:gd name="T20" fmla="*/ 0 w 12"/>
                  <a:gd name="T21" fmla="*/ 2 h 8"/>
                  <a:gd name="T22" fmla="*/ 0 w 12"/>
                  <a:gd name="T23" fmla="*/ 4 h 8"/>
                  <a:gd name="T24" fmla="*/ 0 w 12"/>
                  <a:gd name="T25" fmla="*/ 4 h 8"/>
                  <a:gd name="T26" fmla="*/ 2 w 12"/>
                  <a:gd name="T27" fmla="*/ 2 h 8"/>
                  <a:gd name="T28" fmla="*/ 6 w 12"/>
                  <a:gd name="T29" fmla="*/ 0 h 8"/>
                  <a:gd name="T30" fmla="*/ 6 w 12"/>
                  <a:gd name="T31" fmla="*/ 0 h 8"/>
                  <a:gd name="T32" fmla="*/ 12 w 12"/>
                  <a:gd name="T33" fmla="*/ 4 h 8"/>
                  <a:gd name="T34" fmla="*/ 12 w 12"/>
                  <a:gd name="T35" fmla="*/ 4 h 8"/>
                  <a:gd name="T36" fmla="*/ 12 w 12"/>
                  <a:gd name="T37" fmla="*/ 4 h 8"/>
                  <a:gd name="T38" fmla="*/ 12 w 12"/>
                  <a:gd name="T3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8">
                    <a:moveTo>
                      <a:pt x="12" y="4"/>
                    </a:moveTo>
                    <a:lnTo>
                      <a:pt x="12" y="4"/>
                    </a:lnTo>
                    <a:lnTo>
                      <a:pt x="12" y="4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2" y="4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7" name="Freeform 3148">
                <a:extLst>
                  <a:ext uri="{FF2B5EF4-FFF2-40B4-BE49-F238E27FC236}">
                    <a16:creationId xmlns:a16="http://schemas.microsoft.com/office/drawing/2014/main" xmlns="" id="{78BE284A-B793-4612-AFFA-62CE0EC35D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07231" y="8699548"/>
                <a:ext cx="24240" cy="24240"/>
              </a:xfrm>
              <a:custGeom>
                <a:avLst/>
                <a:gdLst>
                  <a:gd name="T0" fmla="*/ 6 w 6"/>
                  <a:gd name="T1" fmla="*/ 4 h 6"/>
                  <a:gd name="T2" fmla="*/ 6 w 6"/>
                  <a:gd name="T3" fmla="*/ 6 h 6"/>
                  <a:gd name="T4" fmla="*/ 6 w 6"/>
                  <a:gd name="T5" fmla="*/ 6 h 6"/>
                  <a:gd name="T6" fmla="*/ 0 w 6"/>
                  <a:gd name="T7" fmla="*/ 2 h 6"/>
                  <a:gd name="T8" fmla="*/ 0 w 6"/>
                  <a:gd name="T9" fmla="*/ 2 h 6"/>
                  <a:gd name="T10" fmla="*/ 0 w 6"/>
                  <a:gd name="T11" fmla="*/ 2 h 6"/>
                  <a:gd name="T12" fmla="*/ 0 w 6"/>
                  <a:gd name="T13" fmla="*/ 2 h 6"/>
                  <a:gd name="T14" fmla="*/ 0 w 6"/>
                  <a:gd name="T15" fmla="*/ 0 h 6"/>
                  <a:gd name="T16" fmla="*/ 0 w 6"/>
                  <a:gd name="T17" fmla="*/ 0 h 6"/>
                  <a:gd name="T18" fmla="*/ 0 w 6"/>
                  <a:gd name="T19" fmla="*/ 0 h 6"/>
                  <a:gd name="T20" fmla="*/ 2 w 6"/>
                  <a:gd name="T21" fmla="*/ 0 h 6"/>
                  <a:gd name="T22" fmla="*/ 2 w 6"/>
                  <a:gd name="T23" fmla="*/ 0 h 6"/>
                  <a:gd name="T24" fmla="*/ 2 w 6"/>
                  <a:gd name="T25" fmla="*/ 0 h 6"/>
                  <a:gd name="T26" fmla="*/ 6 w 6"/>
                  <a:gd name="T2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6">
                    <a:moveTo>
                      <a:pt x="6" y="4"/>
                    </a:moveTo>
                    <a:lnTo>
                      <a:pt x="6" y="6"/>
                    </a:lnTo>
                    <a:lnTo>
                      <a:pt x="6" y="6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6" y="4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8" name="Freeform 3149">
                <a:extLst>
                  <a:ext uri="{FF2B5EF4-FFF2-40B4-BE49-F238E27FC236}">
                    <a16:creationId xmlns:a16="http://schemas.microsoft.com/office/drawing/2014/main" xmlns="" id="{1EBE86AE-DD26-4044-92B8-F6A86E13A6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07231" y="8691468"/>
                <a:ext cx="48479" cy="24240"/>
              </a:xfrm>
              <a:custGeom>
                <a:avLst/>
                <a:gdLst>
                  <a:gd name="T0" fmla="*/ 12 w 12"/>
                  <a:gd name="T1" fmla="*/ 4 h 6"/>
                  <a:gd name="T2" fmla="*/ 12 w 12"/>
                  <a:gd name="T3" fmla="*/ 4 h 6"/>
                  <a:gd name="T4" fmla="*/ 12 w 12"/>
                  <a:gd name="T5" fmla="*/ 4 h 6"/>
                  <a:gd name="T6" fmla="*/ 6 w 12"/>
                  <a:gd name="T7" fmla="*/ 6 h 6"/>
                  <a:gd name="T8" fmla="*/ 6 w 12"/>
                  <a:gd name="T9" fmla="*/ 6 h 6"/>
                  <a:gd name="T10" fmla="*/ 6 w 12"/>
                  <a:gd name="T11" fmla="*/ 6 h 6"/>
                  <a:gd name="T12" fmla="*/ 0 w 12"/>
                  <a:gd name="T13" fmla="*/ 4 h 6"/>
                  <a:gd name="T14" fmla="*/ 0 w 12"/>
                  <a:gd name="T15" fmla="*/ 4 h 6"/>
                  <a:gd name="T16" fmla="*/ 0 w 12"/>
                  <a:gd name="T17" fmla="*/ 2 h 6"/>
                  <a:gd name="T18" fmla="*/ 0 w 12"/>
                  <a:gd name="T19" fmla="*/ 2 h 6"/>
                  <a:gd name="T20" fmla="*/ 0 w 12"/>
                  <a:gd name="T21" fmla="*/ 2 h 6"/>
                  <a:gd name="T22" fmla="*/ 2 w 12"/>
                  <a:gd name="T23" fmla="*/ 2 h 6"/>
                  <a:gd name="T24" fmla="*/ 6 w 12"/>
                  <a:gd name="T25" fmla="*/ 0 h 6"/>
                  <a:gd name="T26" fmla="*/ 6 w 12"/>
                  <a:gd name="T27" fmla="*/ 0 h 6"/>
                  <a:gd name="T28" fmla="*/ 12 w 12"/>
                  <a:gd name="T29" fmla="*/ 2 h 6"/>
                  <a:gd name="T30" fmla="*/ 12 w 12"/>
                  <a:gd name="T3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" h="6">
                    <a:moveTo>
                      <a:pt x="12" y="4"/>
                    </a:moveTo>
                    <a:lnTo>
                      <a:pt x="12" y="4"/>
                    </a:lnTo>
                    <a:lnTo>
                      <a:pt x="12" y="4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12" y="2"/>
                    </a:lnTo>
                    <a:lnTo>
                      <a:pt x="12" y="4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9" name="Freeform 3150">
                <a:extLst>
                  <a:ext uri="{FF2B5EF4-FFF2-40B4-BE49-F238E27FC236}">
                    <a16:creationId xmlns:a16="http://schemas.microsoft.com/office/drawing/2014/main" xmlns="" id="{C05E4EF2-1E0E-464A-A437-7286579A8A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78950" y="8707628"/>
                <a:ext cx="44441" cy="32320"/>
              </a:xfrm>
              <a:custGeom>
                <a:avLst/>
                <a:gdLst>
                  <a:gd name="T0" fmla="*/ 11 w 11"/>
                  <a:gd name="T1" fmla="*/ 4 h 8"/>
                  <a:gd name="T2" fmla="*/ 11 w 11"/>
                  <a:gd name="T3" fmla="*/ 4 h 8"/>
                  <a:gd name="T4" fmla="*/ 11 w 11"/>
                  <a:gd name="T5" fmla="*/ 4 h 8"/>
                  <a:gd name="T6" fmla="*/ 7 w 11"/>
                  <a:gd name="T7" fmla="*/ 8 h 8"/>
                  <a:gd name="T8" fmla="*/ 5 w 11"/>
                  <a:gd name="T9" fmla="*/ 8 h 8"/>
                  <a:gd name="T10" fmla="*/ 5 w 11"/>
                  <a:gd name="T11" fmla="*/ 8 h 8"/>
                  <a:gd name="T12" fmla="*/ 0 w 11"/>
                  <a:gd name="T13" fmla="*/ 4 h 8"/>
                  <a:gd name="T14" fmla="*/ 0 w 11"/>
                  <a:gd name="T15" fmla="*/ 4 h 8"/>
                  <a:gd name="T16" fmla="*/ 0 w 11"/>
                  <a:gd name="T17" fmla="*/ 4 h 8"/>
                  <a:gd name="T18" fmla="*/ 0 w 11"/>
                  <a:gd name="T19" fmla="*/ 4 h 8"/>
                  <a:gd name="T20" fmla="*/ 0 w 11"/>
                  <a:gd name="T21" fmla="*/ 4 h 8"/>
                  <a:gd name="T22" fmla="*/ 0 w 11"/>
                  <a:gd name="T23" fmla="*/ 4 h 8"/>
                  <a:gd name="T24" fmla="*/ 0 w 11"/>
                  <a:gd name="T25" fmla="*/ 4 h 8"/>
                  <a:gd name="T26" fmla="*/ 0 w 11"/>
                  <a:gd name="T27" fmla="*/ 2 h 8"/>
                  <a:gd name="T28" fmla="*/ 5 w 11"/>
                  <a:gd name="T29" fmla="*/ 0 h 8"/>
                  <a:gd name="T30" fmla="*/ 7 w 11"/>
                  <a:gd name="T31" fmla="*/ 0 h 8"/>
                  <a:gd name="T32" fmla="*/ 11 w 11"/>
                  <a:gd name="T33" fmla="*/ 4 h 8"/>
                  <a:gd name="T34" fmla="*/ 11 w 11"/>
                  <a:gd name="T35" fmla="*/ 4 h 8"/>
                  <a:gd name="T36" fmla="*/ 11 w 11"/>
                  <a:gd name="T37" fmla="*/ 4 h 8"/>
                  <a:gd name="T38" fmla="*/ 11 w 11"/>
                  <a:gd name="T3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" h="8">
                    <a:moveTo>
                      <a:pt x="11" y="4"/>
                    </a:moveTo>
                    <a:lnTo>
                      <a:pt x="11" y="4"/>
                    </a:lnTo>
                    <a:lnTo>
                      <a:pt x="11" y="4"/>
                    </a:lnTo>
                    <a:lnTo>
                      <a:pt x="7" y="8"/>
                    </a:lnTo>
                    <a:lnTo>
                      <a:pt x="5" y="8"/>
                    </a:lnTo>
                    <a:lnTo>
                      <a:pt x="5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1" y="4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0" name="Freeform 3151">
                <a:extLst>
                  <a:ext uri="{FF2B5EF4-FFF2-40B4-BE49-F238E27FC236}">
                    <a16:creationId xmlns:a16="http://schemas.microsoft.com/office/drawing/2014/main" xmlns="" id="{D9113461-3253-4C4C-9340-F7B0AC4392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78950" y="8715707"/>
                <a:ext cx="20201" cy="24240"/>
              </a:xfrm>
              <a:custGeom>
                <a:avLst/>
                <a:gdLst>
                  <a:gd name="T0" fmla="*/ 5 w 5"/>
                  <a:gd name="T1" fmla="*/ 4 h 6"/>
                  <a:gd name="T2" fmla="*/ 5 w 5"/>
                  <a:gd name="T3" fmla="*/ 6 h 6"/>
                  <a:gd name="T4" fmla="*/ 5 w 5"/>
                  <a:gd name="T5" fmla="*/ 6 h 6"/>
                  <a:gd name="T6" fmla="*/ 0 w 5"/>
                  <a:gd name="T7" fmla="*/ 2 h 6"/>
                  <a:gd name="T8" fmla="*/ 0 w 5"/>
                  <a:gd name="T9" fmla="*/ 2 h 6"/>
                  <a:gd name="T10" fmla="*/ 0 w 5"/>
                  <a:gd name="T11" fmla="*/ 2 h 6"/>
                  <a:gd name="T12" fmla="*/ 0 w 5"/>
                  <a:gd name="T13" fmla="*/ 2 h 6"/>
                  <a:gd name="T14" fmla="*/ 0 w 5"/>
                  <a:gd name="T15" fmla="*/ 2 h 6"/>
                  <a:gd name="T16" fmla="*/ 0 w 5"/>
                  <a:gd name="T17" fmla="*/ 2 h 6"/>
                  <a:gd name="T18" fmla="*/ 0 w 5"/>
                  <a:gd name="T19" fmla="*/ 0 h 6"/>
                  <a:gd name="T20" fmla="*/ 0 w 5"/>
                  <a:gd name="T21" fmla="*/ 0 h 6"/>
                  <a:gd name="T22" fmla="*/ 0 w 5"/>
                  <a:gd name="T23" fmla="*/ 0 h 6"/>
                  <a:gd name="T24" fmla="*/ 0 w 5"/>
                  <a:gd name="T25" fmla="*/ 0 h 6"/>
                  <a:gd name="T26" fmla="*/ 5 w 5"/>
                  <a:gd name="T2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6">
                    <a:moveTo>
                      <a:pt x="5" y="4"/>
                    </a:moveTo>
                    <a:lnTo>
                      <a:pt x="5" y="6"/>
                    </a:lnTo>
                    <a:lnTo>
                      <a:pt x="5" y="6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4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1" name="Freeform 3152">
                <a:extLst>
                  <a:ext uri="{FF2B5EF4-FFF2-40B4-BE49-F238E27FC236}">
                    <a16:creationId xmlns:a16="http://schemas.microsoft.com/office/drawing/2014/main" xmlns="" id="{B7041DA3-1363-4E6F-9205-7CFD78EAC7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78950" y="8707628"/>
                <a:ext cx="44441" cy="24240"/>
              </a:xfrm>
              <a:custGeom>
                <a:avLst/>
                <a:gdLst>
                  <a:gd name="T0" fmla="*/ 11 w 11"/>
                  <a:gd name="T1" fmla="*/ 4 h 6"/>
                  <a:gd name="T2" fmla="*/ 11 w 11"/>
                  <a:gd name="T3" fmla="*/ 4 h 6"/>
                  <a:gd name="T4" fmla="*/ 11 w 11"/>
                  <a:gd name="T5" fmla="*/ 4 h 6"/>
                  <a:gd name="T6" fmla="*/ 7 w 11"/>
                  <a:gd name="T7" fmla="*/ 6 h 6"/>
                  <a:gd name="T8" fmla="*/ 5 w 11"/>
                  <a:gd name="T9" fmla="*/ 6 h 6"/>
                  <a:gd name="T10" fmla="*/ 5 w 11"/>
                  <a:gd name="T11" fmla="*/ 6 h 6"/>
                  <a:gd name="T12" fmla="*/ 0 w 11"/>
                  <a:gd name="T13" fmla="*/ 4 h 6"/>
                  <a:gd name="T14" fmla="*/ 0 w 11"/>
                  <a:gd name="T15" fmla="*/ 4 h 6"/>
                  <a:gd name="T16" fmla="*/ 0 w 11"/>
                  <a:gd name="T17" fmla="*/ 4 h 6"/>
                  <a:gd name="T18" fmla="*/ 0 w 11"/>
                  <a:gd name="T19" fmla="*/ 4 h 6"/>
                  <a:gd name="T20" fmla="*/ 0 w 11"/>
                  <a:gd name="T21" fmla="*/ 2 h 6"/>
                  <a:gd name="T22" fmla="*/ 0 w 11"/>
                  <a:gd name="T23" fmla="*/ 2 h 6"/>
                  <a:gd name="T24" fmla="*/ 5 w 11"/>
                  <a:gd name="T25" fmla="*/ 0 h 6"/>
                  <a:gd name="T26" fmla="*/ 7 w 11"/>
                  <a:gd name="T27" fmla="*/ 0 h 6"/>
                  <a:gd name="T28" fmla="*/ 11 w 11"/>
                  <a:gd name="T29" fmla="*/ 2 h 6"/>
                  <a:gd name="T30" fmla="*/ 11 w 11"/>
                  <a:gd name="T3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6">
                    <a:moveTo>
                      <a:pt x="11" y="4"/>
                    </a:moveTo>
                    <a:lnTo>
                      <a:pt x="11" y="4"/>
                    </a:lnTo>
                    <a:lnTo>
                      <a:pt x="11" y="4"/>
                    </a:lnTo>
                    <a:lnTo>
                      <a:pt x="7" y="6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11" y="2"/>
                    </a:lnTo>
                    <a:lnTo>
                      <a:pt x="11" y="4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2" name="Freeform 3153">
                <a:extLst>
                  <a:ext uri="{FF2B5EF4-FFF2-40B4-BE49-F238E27FC236}">
                    <a16:creationId xmlns:a16="http://schemas.microsoft.com/office/drawing/2014/main" xmlns="" id="{103CA422-19D4-4905-96B6-9BE7EDC428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46630" y="8723787"/>
                <a:ext cx="52521" cy="32320"/>
              </a:xfrm>
              <a:custGeom>
                <a:avLst/>
                <a:gdLst>
                  <a:gd name="T0" fmla="*/ 13 w 13"/>
                  <a:gd name="T1" fmla="*/ 4 h 8"/>
                  <a:gd name="T2" fmla="*/ 13 w 13"/>
                  <a:gd name="T3" fmla="*/ 4 h 8"/>
                  <a:gd name="T4" fmla="*/ 13 w 13"/>
                  <a:gd name="T5" fmla="*/ 4 h 8"/>
                  <a:gd name="T6" fmla="*/ 6 w 13"/>
                  <a:gd name="T7" fmla="*/ 8 h 8"/>
                  <a:gd name="T8" fmla="*/ 6 w 13"/>
                  <a:gd name="T9" fmla="*/ 8 h 8"/>
                  <a:gd name="T10" fmla="*/ 6 w 13"/>
                  <a:gd name="T11" fmla="*/ 8 h 8"/>
                  <a:gd name="T12" fmla="*/ 0 w 13"/>
                  <a:gd name="T13" fmla="*/ 4 h 8"/>
                  <a:gd name="T14" fmla="*/ 0 w 13"/>
                  <a:gd name="T15" fmla="*/ 4 h 8"/>
                  <a:gd name="T16" fmla="*/ 0 w 13"/>
                  <a:gd name="T17" fmla="*/ 4 h 8"/>
                  <a:gd name="T18" fmla="*/ 0 w 13"/>
                  <a:gd name="T19" fmla="*/ 4 h 8"/>
                  <a:gd name="T20" fmla="*/ 0 w 13"/>
                  <a:gd name="T21" fmla="*/ 4 h 8"/>
                  <a:gd name="T22" fmla="*/ 0 w 13"/>
                  <a:gd name="T23" fmla="*/ 4 h 8"/>
                  <a:gd name="T24" fmla="*/ 0 w 13"/>
                  <a:gd name="T25" fmla="*/ 4 h 8"/>
                  <a:gd name="T26" fmla="*/ 2 w 13"/>
                  <a:gd name="T27" fmla="*/ 2 h 8"/>
                  <a:gd name="T28" fmla="*/ 6 w 13"/>
                  <a:gd name="T29" fmla="*/ 0 h 8"/>
                  <a:gd name="T30" fmla="*/ 6 w 13"/>
                  <a:gd name="T31" fmla="*/ 0 h 8"/>
                  <a:gd name="T32" fmla="*/ 13 w 13"/>
                  <a:gd name="T33" fmla="*/ 4 h 8"/>
                  <a:gd name="T34" fmla="*/ 13 w 13"/>
                  <a:gd name="T35" fmla="*/ 4 h 8"/>
                  <a:gd name="T36" fmla="*/ 13 w 13"/>
                  <a:gd name="T37" fmla="*/ 4 h 8"/>
                  <a:gd name="T38" fmla="*/ 13 w 13"/>
                  <a:gd name="T3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" h="8">
                    <a:moveTo>
                      <a:pt x="13" y="4"/>
                    </a:moveTo>
                    <a:lnTo>
                      <a:pt x="13" y="4"/>
                    </a:lnTo>
                    <a:lnTo>
                      <a:pt x="13" y="4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13" y="4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3" name="Freeform 3154">
                <a:extLst>
                  <a:ext uri="{FF2B5EF4-FFF2-40B4-BE49-F238E27FC236}">
                    <a16:creationId xmlns:a16="http://schemas.microsoft.com/office/drawing/2014/main" xmlns="" id="{C125DBAA-C97E-40B8-BBC6-B5F48EAA06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46630" y="8731867"/>
                <a:ext cx="24240" cy="24240"/>
              </a:xfrm>
              <a:custGeom>
                <a:avLst/>
                <a:gdLst>
                  <a:gd name="T0" fmla="*/ 6 w 6"/>
                  <a:gd name="T1" fmla="*/ 4 h 6"/>
                  <a:gd name="T2" fmla="*/ 6 w 6"/>
                  <a:gd name="T3" fmla="*/ 6 h 6"/>
                  <a:gd name="T4" fmla="*/ 6 w 6"/>
                  <a:gd name="T5" fmla="*/ 6 h 6"/>
                  <a:gd name="T6" fmla="*/ 0 w 6"/>
                  <a:gd name="T7" fmla="*/ 2 h 6"/>
                  <a:gd name="T8" fmla="*/ 0 w 6"/>
                  <a:gd name="T9" fmla="*/ 2 h 6"/>
                  <a:gd name="T10" fmla="*/ 0 w 6"/>
                  <a:gd name="T11" fmla="*/ 2 h 6"/>
                  <a:gd name="T12" fmla="*/ 0 w 6"/>
                  <a:gd name="T13" fmla="*/ 2 h 6"/>
                  <a:gd name="T14" fmla="*/ 0 w 6"/>
                  <a:gd name="T15" fmla="*/ 2 h 6"/>
                  <a:gd name="T16" fmla="*/ 0 w 6"/>
                  <a:gd name="T17" fmla="*/ 2 h 6"/>
                  <a:gd name="T18" fmla="*/ 0 w 6"/>
                  <a:gd name="T19" fmla="*/ 0 h 6"/>
                  <a:gd name="T20" fmla="*/ 0 w 6"/>
                  <a:gd name="T21" fmla="*/ 0 h 6"/>
                  <a:gd name="T22" fmla="*/ 2 w 6"/>
                  <a:gd name="T23" fmla="*/ 0 h 6"/>
                  <a:gd name="T24" fmla="*/ 2 w 6"/>
                  <a:gd name="T25" fmla="*/ 0 h 6"/>
                  <a:gd name="T26" fmla="*/ 6 w 6"/>
                  <a:gd name="T2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6">
                    <a:moveTo>
                      <a:pt x="6" y="4"/>
                    </a:moveTo>
                    <a:lnTo>
                      <a:pt x="6" y="6"/>
                    </a:lnTo>
                    <a:lnTo>
                      <a:pt x="6" y="6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6" y="4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4" name="Freeform 3155">
                <a:extLst>
                  <a:ext uri="{FF2B5EF4-FFF2-40B4-BE49-F238E27FC236}">
                    <a16:creationId xmlns:a16="http://schemas.microsoft.com/office/drawing/2014/main" xmlns="" id="{E2EF9210-A509-4F58-8FD3-921B741155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46630" y="8723787"/>
                <a:ext cx="52521" cy="24240"/>
              </a:xfrm>
              <a:custGeom>
                <a:avLst/>
                <a:gdLst>
                  <a:gd name="T0" fmla="*/ 13 w 13"/>
                  <a:gd name="T1" fmla="*/ 4 h 6"/>
                  <a:gd name="T2" fmla="*/ 13 w 13"/>
                  <a:gd name="T3" fmla="*/ 4 h 6"/>
                  <a:gd name="T4" fmla="*/ 13 w 13"/>
                  <a:gd name="T5" fmla="*/ 4 h 6"/>
                  <a:gd name="T6" fmla="*/ 6 w 13"/>
                  <a:gd name="T7" fmla="*/ 6 h 6"/>
                  <a:gd name="T8" fmla="*/ 6 w 13"/>
                  <a:gd name="T9" fmla="*/ 6 h 6"/>
                  <a:gd name="T10" fmla="*/ 6 w 13"/>
                  <a:gd name="T11" fmla="*/ 6 h 6"/>
                  <a:gd name="T12" fmla="*/ 0 w 13"/>
                  <a:gd name="T13" fmla="*/ 4 h 6"/>
                  <a:gd name="T14" fmla="*/ 0 w 13"/>
                  <a:gd name="T15" fmla="*/ 4 h 6"/>
                  <a:gd name="T16" fmla="*/ 0 w 13"/>
                  <a:gd name="T17" fmla="*/ 4 h 6"/>
                  <a:gd name="T18" fmla="*/ 0 w 13"/>
                  <a:gd name="T19" fmla="*/ 4 h 6"/>
                  <a:gd name="T20" fmla="*/ 0 w 13"/>
                  <a:gd name="T21" fmla="*/ 2 h 6"/>
                  <a:gd name="T22" fmla="*/ 0 w 13"/>
                  <a:gd name="T23" fmla="*/ 2 h 6"/>
                  <a:gd name="T24" fmla="*/ 6 w 13"/>
                  <a:gd name="T25" fmla="*/ 0 h 6"/>
                  <a:gd name="T26" fmla="*/ 6 w 13"/>
                  <a:gd name="T27" fmla="*/ 0 h 6"/>
                  <a:gd name="T28" fmla="*/ 13 w 13"/>
                  <a:gd name="T29" fmla="*/ 2 h 6"/>
                  <a:gd name="T30" fmla="*/ 13 w 13"/>
                  <a:gd name="T31" fmla="*/ 4 h 6"/>
                  <a:gd name="T32" fmla="*/ 13 w 13"/>
                  <a:gd name="T3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" h="6">
                    <a:moveTo>
                      <a:pt x="13" y="4"/>
                    </a:moveTo>
                    <a:lnTo>
                      <a:pt x="13" y="4"/>
                    </a:lnTo>
                    <a:lnTo>
                      <a:pt x="13" y="4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13" y="2"/>
                    </a:lnTo>
                    <a:lnTo>
                      <a:pt x="13" y="4"/>
                    </a:lnTo>
                    <a:lnTo>
                      <a:pt x="13" y="4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5" name="Freeform 3156">
                <a:extLst>
                  <a:ext uri="{FF2B5EF4-FFF2-40B4-BE49-F238E27FC236}">
                    <a16:creationId xmlns:a16="http://schemas.microsoft.com/office/drawing/2014/main" xmlns="" id="{2E0EE55D-A7A1-4E71-BFF4-9AA7D57E21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14311" y="8739947"/>
                <a:ext cx="48479" cy="32320"/>
              </a:xfrm>
              <a:custGeom>
                <a:avLst/>
                <a:gdLst>
                  <a:gd name="T0" fmla="*/ 12 w 12"/>
                  <a:gd name="T1" fmla="*/ 4 h 8"/>
                  <a:gd name="T2" fmla="*/ 12 w 12"/>
                  <a:gd name="T3" fmla="*/ 4 h 8"/>
                  <a:gd name="T4" fmla="*/ 12 w 12"/>
                  <a:gd name="T5" fmla="*/ 4 h 8"/>
                  <a:gd name="T6" fmla="*/ 8 w 12"/>
                  <a:gd name="T7" fmla="*/ 8 h 8"/>
                  <a:gd name="T8" fmla="*/ 6 w 12"/>
                  <a:gd name="T9" fmla="*/ 8 h 8"/>
                  <a:gd name="T10" fmla="*/ 6 w 12"/>
                  <a:gd name="T11" fmla="*/ 8 h 8"/>
                  <a:gd name="T12" fmla="*/ 2 w 12"/>
                  <a:gd name="T13" fmla="*/ 4 h 8"/>
                  <a:gd name="T14" fmla="*/ 0 w 12"/>
                  <a:gd name="T15" fmla="*/ 4 h 8"/>
                  <a:gd name="T16" fmla="*/ 0 w 12"/>
                  <a:gd name="T17" fmla="*/ 4 h 8"/>
                  <a:gd name="T18" fmla="*/ 0 w 12"/>
                  <a:gd name="T19" fmla="*/ 4 h 8"/>
                  <a:gd name="T20" fmla="*/ 0 w 12"/>
                  <a:gd name="T21" fmla="*/ 4 h 8"/>
                  <a:gd name="T22" fmla="*/ 0 w 12"/>
                  <a:gd name="T23" fmla="*/ 4 h 8"/>
                  <a:gd name="T24" fmla="*/ 2 w 12"/>
                  <a:gd name="T25" fmla="*/ 4 h 8"/>
                  <a:gd name="T26" fmla="*/ 2 w 12"/>
                  <a:gd name="T27" fmla="*/ 2 h 8"/>
                  <a:gd name="T28" fmla="*/ 6 w 12"/>
                  <a:gd name="T29" fmla="*/ 0 h 8"/>
                  <a:gd name="T30" fmla="*/ 8 w 12"/>
                  <a:gd name="T31" fmla="*/ 0 h 8"/>
                  <a:gd name="T32" fmla="*/ 12 w 12"/>
                  <a:gd name="T33" fmla="*/ 4 h 8"/>
                  <a:gd name="T34" fmla="*/ 12 w 12"/>
                  <a:gd name="T35" fmla="*/ 4 h 8"/>
                  <a:gd name="T36" fmla="*/ 12 w 12"/>
                  <a:gd name="T37" fmla="*/ 4 h 8"/>
                  <a:gd name="T38" fmla="*/ 12 w 12"/>
                  <a:gd name="T3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8">
                    <a:moveTo>
                      <a:pt x="12" y="4"/>
                    </a:moveTo>
                    <a:lnTo>
                      <a:pt x="12" y="4"/>
                    </a:lnTo>
                    <a:lnTo>
                      <a:pt x="12" y="4"/>
                    </a:lnTo>
                    <a:lnTo>
                      <a:pt x="8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2" y="4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6" name="Freeform 3157">
                <a:extLst>
                  <a:ext uri="{FF2B5EF4-FFF2-40B4-BE49-F238E27FC236}">
                    <a16:creationId xmlns:a16="http://schemas.microsoft.com/office/drawing/2014/main" xmlns="" id="{0534F99F-4525-4FE4-90D9-A72562860F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14311" y="8748027"/>
                <a:ext cx="24240" cy="24240"/>
              </a:xfrm>
              <a:custGeom>
                <a:avLst/>
                <a:gdLst>
                  <a:gd name="T0" fmla="*/ 6 w 6"/>
                  <a:gd name="T1" fmla="*/ 4 h 6"/>
                  <a:gd name="T2" fmla="*/ 6 w 6"/>
                  <a:gd name="T3" fmla="*/ 6 h 6"/>
                  <a:gd name="T4" fmla="*/ 6 w 6"/>
                  <a:gd name="T5" fmla="*/ 6 h 6"/>
                  <a:gd name="T6" fmla="*/ 2 w 6"/>
                  <a:gd name="T7" fmla="*/ 2 h 6"/>
                  <a:gd name="T8" fmla="*/ 0 w 6"/>
                  <a:gd name="T9" fmla="*/ 2 h 6"/>
                  <a:gd name="T10" fmla="*/ 0 w 6"/>
                  <a:gd name="T11" fmla="*/ 2 h 6"/>
                  <a:gd name="T12" fmla="*/ 0 w 6"/>
                  <a:gd name="T13" fmla="*/ 2 h 6"/>
                  <a:gd name="T14" fmla="*/ 0 w 6"/>
                  <a:gd name="T15" fmla="*/ 2 h 6"/>
                  <a:gd name="T16" fmla="*/ 0 w 6"/>
                  <a:gd name="T17" fmla="*/ 2 h 6"/>
                  <a:gd name="T18" fmla="*/ 2 w 6"/>
                  <a:gd name="T19" fmla="*/ 0 h 6"/>
                  <a:gd name="T20" fmla="*/ 2 w 6"/>
                  <a:gd name="T21" fmla="*/ 0 h 6"/>
                  <a:gd name="T22" fmla="*/ 2 w 6"/>
                  <a:gd name="T23" fmla="*/ 0 h 6"/>
                  <a:gd name="T24" fmla="*/ 2 w 6"/>
                  <a:gd name="T25" fmla="*/ 0 h 6"/>
                  <a:gd name="T26" fmla="*/ 6 w 6"/>
                  <a:gd name="T2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6">
                    <a:moveTo>
                      <a:pt x="6" y="4"/>
                    </a:moveTo>
                    <a:lnTo>
                      <a:pt x="6" y="6"/>
                    </a:lnTo>
                    <a:lnTo>
                      <a:pt x="6" y="6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6" y="4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7" name="Freeform 3158">
                <a:extLst>
                  <a:ext uri="{FF2B5EF4-FFF2-40B4-BE49-F238E27FC236}">
                    <a16:creationId xmlns:a16="http://schemas.microsoft.com/office/drawing/2014/main" xmlns="" id="{D5020735-D8CB-41D2-A139-CAB38DFD4C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14311" y="8739947"/>
                <a:ext cx="48479" cy="24240"/>
              </a:xfrm>
              <a:custGeom>
                <a:avLst/>
                <a:gdLst>
                  <a:gd name="T0" fmla="*/ 12 w 12"/>
                  <a:gd name="T1" fmla="*/ 4 h 6"/>
                  <a:gd name="T2" fmla="*/ 12 w 12"/>
                  <a:gd name="T3" fmla="*/ 4 h 6"/>
                  <a:gd name="T4" fmla="*/ 12 w 12"/>
                  <a:gd name="T5" fmla="*/ 4 h 6"/>
                  <a:gd name="T6" fmla="*/ 8 w 12"/>
                  <a:gd name="T7" fmla="*/ 6 h 6"/>
                  <a:gd name="T8" fmla="*/ 6 w 12"/>
                  <a:gd name="T9" fmla="*/ 6 h 6"/>
                  <a:gd name="T10" fmla="*/ 6 w 12"/>
                  <a:gd name="T11" fmla="*/ 6 h 6"/>
                  <a:gd name="T12" fmla="*/ 2 w 12"/>
                  <a:gd name="T13" fmla="*/ 4 h 6"/>
                  <a:gd name="T14" fmla="*/ 0 w 12"/>
                  <a:gd name="T15" fmla="*/ 4 h 6"/>
                  <a:gd name="T16" fmla="*/ 0 w 12"/>
                  <a:gd name="T17" fmla="*/ 4 h 6"/>
                  <a:gd name="T18" fmla="*/ 0 w 12"/>
                  <a:gd name="T19" fmla="*/ 4 h 6"/>
                  <a:gd name="T20" fmla="*/ 2 w 12"/>
                  <a:gd name="T21" fmla="*/ 2 h 6"/>
                  <a:gd name="T22" fmla="*/ 2 w 12"/>
                  <a:gd name="T23" fmla="*/ 2 h 6"/>
                  <a:gd name="T24" fmla="*/ 6 w 12"/>
                  <a:gd name="T25" fmla="*/ 0 h 6"/>
                  <a:gd name="T26" fmla="*/ 8 w 12"/>
                  <a:gd name="T27" fmla="*/ 0 h 6"/>
                  <a:gd name="T28" fmla="*/ 12 w 12"/>
                  <a:gd name="T29" fmla="*/ 2 h 6"/>
                  <a:gd name="T30" fmla="*/ 12 w 12"/>
                  <a:gd name="T3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" h="6">
                    <a:moveTo>
                      <a:pt x="12" y="4"/>
                    </a:moveTo>
                    <a:lnTo>
                      <a:pt x="12" y="4"/>
                    </a:lnTo>
                    <a:lnTo>
                      <a:pt x="12" y="4"/>
                    </a:lnTo>
                    <a:lnTo>
                      <a:pt x="8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2" y="2"/>
                    </a:lnTo>
                    <a:lnTo>
                      <a:pt x="12" y="4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8" name="Freeform 3159">
                <a:extLst>
                  <a:ext uri="{FF2B5EF4-FFF2-40B4-BE49-F238E27FC236}">
                    <a16:creationId xmlns:a16="http://schemas.microsoft.com/office/drawing/2014/main" xmlns="" id="{E4AEDD52-B897-4F42-AB5A-AF28879672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0071" y="8756107"/>
                <a:ext cx="48479" cy="36361"/>
              </a:xfrm>
              <a:custGeom>
                <a:avLst/>
                <a:gdLst>
                  <a:gd name="T0" fmla="*/ 12 w 12"/>
                  <a:gd name="T1" fmla="*/ 4 h 9"/>
                  <a:gd name="T2" fmla="*/ 12 w 12"/>
                  <a:gd name="T3" fmla="*/ 4 h 9"/>
                  <a:gd name="T4" fmla="*/ 12 w 12"/>
                  <a:gd name="T5" fmla="*/ 4 h 9"/>
                  <a:gd name="T6" fmla="*/ 6 w 12"/>
                  <a:gd name="T7" fmla="*/ 9 h 9"/>
                  <a:gd name="T8" fmla="*/ 6 w 12"/>
                  <a:gd name="T9" fmla="*/ 9 h 9"/>
                  <a:gd name="T10" fmla="*/ 4 w 12"/>
                  <a:gd name="T11" fmla="*/ 9 h 9"/>
                  <a:gd name="T12" fmla="*/ 0 w 12"/>
                  <a:gd name="T13" fmla="*/ 4 h 9"/>
                  <a:gd name="T14" fmla="*/ 0 w 12"/>
                  <a:gd name="T15" fmla="*/ 4 h 9"/>
                  <a:gd name="T16" fmla="*/ 0 w 12"/>
                  <a:gd name="T17" fmla="*/ 4 h 9"/>
                  <a:gd name="T18" fmla="*/ 0 w 12"/>
                  <a:gd name="T19" fmla="*/ 4 h 9"/>
                  <a:gd name="T20" fmla="*/ 0 w 12"/>
                  <a:gd name="T21" fmla="*/ 4 h 9"/>
                  <a:gd name="T22" fmla="*/ 0 w 12"/>
                  <a:gd name="T23" fmla="*/ 4 h 9"/>
                  <a:gd name="T24" fmla="*/ 0 w 12"/>
                  <a:gd name="T25" fmla="*/ 4 h 9"/>
                  <a:gd name="T26" fmla="*/ 2 w 12"/>
                  <a:gd name="T27" fmla="*/ 2 h 9"/>
                  <a:gd name="T28" fmla="*/ 4 w 12"/>
                  <a:gd name="T29" fmla="*/ 0 h 9"/>
                  <a:gd name="T30" fmla="*/ 6 w 12"/>
                  <a:gd name="T31" fmla="*/ 0 h 9"/>
                  <a:gd name="T32" fmla="*/ 12 w 12"/>
                  <a:gd name="T33" fmla="*/ 4 h 9"/>
                  <a:gd name="T34" fmla="*/ 12 w 12"/>
                  <a:gd name="T35" fmla="*/ 4 h 9"/>
                  <a:gd name="T36" fmla="*/ 12 w 12"/>
                  <a:gd name="T37" fmla="*/ 4 h 9"/>
                  <a:gd name="T38" fmla="*/ 12 w 12"/>
                  <a:gd name="T39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9">
                    <a:moveTo>
                      <a:pt x="12" y="4"/>
                    </a:moveTo>
                    <a:lnTo>
                      <a:pt x="12" y="4"/>
                    </a:lnTo>
                    <a:lnTo>
                      <a:pt x="12" y="4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4" y="9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2" y="4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9" name="Freeform 3160">
                <a:extLst>
                  <a:ext uri="{FF2B5EF4-FFF2-40B4-BE49-F238E27FC236}">
                    <a16:creationId xmlns:a16="http://schemas.microsoft.com/office/drawing/2014/main" xmlns="" id="{158C4C1B-7F67-4345-A6C7-81B08AA3FB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0071" y="8764187"/>
                <a:ext cx="24240" cy="28281"/>
              </a:xfrm>
              <a:custGeom>
                <a:avLst/>
                <a:gdLst>
                  <a:gd name="T0" fmla="*/ 6 w 6"/>
                  <a:gd name="T1" fmla="*/ 4 h 7"/>
                  <a:gd name="T2" fmla="*/ 6 w 6"/>
                  <a:gd name="T3" fmla="*/ 7 h 7"/>
                  <a:gd name="T4" fmla="*/ 4 w 6"/>
                  <a:gd name="T5" fmla="*/ 7 h 7"/>
                  <a:gd name="T6" fmla="*/ 0 w 6"/>
                  <a:gd name="T7" fmla="*/ 2 h 7"/>
                  <a:gd name="T8" fmla="*/ 0 w 6"/>
                  <a:gd name="T9" fmla="*/ 2 h 7"/>
                  <a:gd name="T10" fmla="*/ 0 w 6"/>
                  <a:gd name="T11" fmla="*/ 2 h 7"/>
                  <a:gd name="T12" fmla="*/ 0 w 6"/>
                  <a:gd name="T13" fmla="*/ 2 h 7"/>
                  <a:gd name="T14" fmla="*/ 0 w 6"/>
                  <a:gd name="T15" fmla="*/ 2 h 7"/>
                  <a:gd name="T16" fmla="*/ 0 w 6"/>
                  <a:gd name="T17" fmla="*/ 2 h 7"/>
                  <a:gd name="T18" fmla="*/ 0 w 6"/>
                  <a:gd name="T19" fmla="*/ 0 h 7"/>
                  <a:gd name="T20" fmla="*/ 0 w 6"/>
                  <a:gd name="T21" fmla="*/ 0 h 7"/>
                  <a:gd name="T22" fmla="*/ 2 w 6"/>
                  <a:gd name="T23" fmla="*/ 0 h 7"/>
                  <a:gd name="T24" fmla="*/ 2 w 6"/>
                  <a:gd name="T25" fmla="*/ 0 h 7"/>
                  <a:gd name="T26" fmla="*/ 6 w 6"/>
                  <a:gd name="T2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7">
                    <a:moveTo>
                      <a:pt x="6" y="4"/>
                    </a:moveTo>
                    <a:lnTo>
                      <a:pt x="6" y="7"/>
                    </a:lnTo>
                    <a:lnTo>
                      <a:pt x="4" y="7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6" y="4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0" name="Freeform 3161">
                <a:extLst>
                  <a:ext uri="{FF2B5EF4-FFF2-40B4-BE49-F238E27FC236}">
                    <a16:creationId xmlns:a16="http://schemas.microsoft.com/office/drawing/2014/main" xmlns="" id="{F13B4445-28FE-4AFD-B91B-C25EC743D2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0071" y="8756107"/>
                <a:ext cx="48479" cy="24240"/>
              </a:xfrm>
              <a:custGeom>
                <a:avLst/>
                <a:gdLst>
                  <a:gd name="T0" fmla="*/ 12 w 12"/>
                  <a:gd name="T1" fmla="*/ 4 h 6"/>
                  <a:gd name="T2" fmla="*/ 12 w 12"/>
                  <a:gd name="T3" fmla="*/ 4 h 6"/>
                  <a:gd name="T4" fmla="*/ 12 w 12"/>
                  <a:gd name="T5" fmla="*/ 4 h 6"/>
                  <a:gd name="T6" fmla="*/ 6 w 12"/>
                  <a:gd name="T7" fmla="*/ 6 h 6"/>
                  <a:gd name="T8" fmla="*/ 6 w 12"/>
                  <a:gd name="T9" fmla="*/ 6 h 6"/>
                  <a:gd name="T10" fmla="*/ 4 w 12"/>
                  <a:gd name="T11" fmla="*/ 6 h 6"/>
                  <a:gd name="T12" fmla="*/ 0 w 12"/>
                  <a:gd name="T13" fmla="*/ 4 h 6"/>
                  <a:gd name="T14" fmla="*/ 0 w 12"/>
                  <a:gd name="T15" fmla="*/ 4 h 6"/>
                  <a:gd name="T16" fmla="*/ 0 w 12"/>
                  <a:gd name="T17" fmla="*/ 4 h 6"/>
                  <a:gd name="T18" fmla="*/ 0 w 12"/>
                  <a:gd name="T19" fmla="*/ 4 h 6"/>
                  <a:gd name="T20" fmla="*/ 0 w 12"/>
                  <a:gd name="T21" fmla="*/ 2 h 6"/>
                  <a:gd name="T22" fmla="*/ 0 w 12"/>
                  <a:gd name="T23" fmla="*/ 2 h 6"/>
                  <a:gd name="T24" fmla="*/ 4 w 12"/>
                  <a:gd name="T25" fmla="*/ 0 h 6"/>
                  <a:gd name="T26" fmla="*/ 6 w 12"/>
                  <a:gd name="T27" fmla="*/ 0 h 6"/>
                  <a:gd name="T28" fmla="*/ 12 w 12"/>
                  <a:gd name="T29" fmla="*/ 2 h 6"/>
                  <a:gd name="T30" fmla="*/ 12 w 12"/>
                  <a:gd name="T3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" h="6">
                    <a:moveTo>
                      <a:pt x="12" y="4"/>
                    </a:moveTo>
                    <a:lnTo>
                      <a:pt x="12" y="4"/>
                    </a:lnTo>
                    <a:lnTo>
                      <a:pt x="12" y="4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4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12" y="2"/>
                    </a:lnTo>
                    <a:lnTo>
                      <a:pt x="12" y="4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1" name="Freeform 3162">
                <a:extLst>
                  <a:ext uri="{FF2B5EF4-FFF2-40B4-BE49-F238E27FC236}">
                    <a16:creationId xmlns:a16="http://schemas.microsoft.com/office/drawing/2014/main" xmlns="" id="{B708527A-E25E-48C0-A0AF-2CAFCBD21C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53713" y="8772267"/>
                <a:ext cx="52521" cy="36361"/>
              </a:xfrm>
              <a:custGeom>
                <a:avLst/>
                <a:gdLst>
                  <a:gd name="T0" fmla="*/ 13 w 13"/>
                  <a:gd name="T1" fmla="*/ 5 h 9"/>
                  <a:gd name="T2" fmla="*/ 13 w 13"/>
                  <a:gd name="T3" fmla="*/ 5 h 9"/>
                  <a:gd name="T4" fmla="*/ 13 w 13"/>
                  <a:gd name="T5" fmla="*/ 5 h 9"/>
                  <a:gd name="T6" fmla="*/ 9 w 13"/>
                  <a:gd name="T7" fmla="*/ 9 h 9"/>
                  <a:gd name="T8" fmla="*/ 7 w 13"/>
                  <a:gd name="T9" fmla="*/ 9 h 9"/>
                  <a:gd name="T10" fmla="*/ 7 w 13"/>
                  <a:gd name="T11" fmla="*/ 9 h 9"/>
                  <a:gd name="T12" fmla="*/ 0 w 13"/>
                  <a:gd name="T13" fmla="*/ 5 h 9"/>
                  <a:gd name="T14" fmla="*/ 0 w 13"/>
                  <a:gd name="T15" fmla="*/ 5 h 9"/>
                  <a:gd name="T16" fmla="*/ 0 w 13"/>
                  <a:gd name="T17" fmla="*/ 5 h 9"/>
                  <a:gd name="T18" fmla="*/ 0 w 13"/>
                  <a:gd name="T19" fmla="*/ 5 h 9"/>
                  <a:gd name="T20" fmla="*/ 0 w 13"/>
                  <a:gd name="T21" fmla="*/ 5 h 9"/>
                  <a:gd name="T22" fmla="*/ 0 w 13"/>
                  <a:gd name="T23" fmla="*/ 5 h 9"/>
                  <a:gd name="T24" fmla="*/ 0 w 13"/>
                  <a:gd name="T25" fmla="*/ 5 h 9"/>
                  <a:gd name="T26" fmla="*/ 2 w 13"/>
                  <a:gd name="T27" fmla="*/ 2 h 9"/>
                  <a:gd name="T28" fmla="*/ 7 w 13"/>
                  <a:gd name="T29" fmla="*/ 0 h 9"/>
                  <a:gd name="T30" fmla="*/ 7 w 13"/>
                  <a:gd name="T31" fmla="*/ 0 h 9"/>
                  <a:gd name="T32" fmla="*/ 13 w 13"/>
                  <a:gd name="T33" fmla="*/ 5 h 9"/>
                  <a:gd name="T34" fmla="*/ 13 w 13"/>
                  <a:gd name="T35" fmla="*/ 5 h 9"/>
                  <a:gd name="T36" fmla="*/ 13 w 13"/>
                  <a:gd name="T37" fmla="*/ 5 h 9"/>
                  <a:gd name="T38" fmla="*/ 13 w 13"/>
                  <a:gd name="T3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" h="9">
                    <a:moveTo>
                      <a:pt x="13" y="5"/>
                    </a:moveTo>
                    <a:lnTo>
                      <a:pt x="13" y="5"/>
                    </a:lnTo>
                    <a:lnTo>
                      <a:pt x="13" y="5"/>
                    </a:lnTo>
                    <a:lnTo>
                      <a:pt x="9" y="9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2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3" y="5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2" name="Freeform 3163">
                <a:extLst>
                  <a:ext uri="{FF2B5EF4-FFF2-40B4-BE49-F238E27FC236}">
                    <a16:creationId xmlns:a16="http://schemas.microsoft.com/office/drawing/2014/main" xmlns="" id="{88090D96-AC8B-4384-BAFB-3B7E985F3E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53713" y="8780347"/>
                <a:ext cx="28281" cy="28281"/>
              </a:xfrm>
              <a:custGeom>
                <a:avLst/>
                <a:gdLst>
                  <a:gd name="T0" fmla="*/ 7 w 7"/>
                  <a:gd name="T1" fmla="*/ 5 h 7"/>
                  <a:gd name="T2" fmla="*/ 7 w 7"/>
                  <a:gd name="T3" fmla="*/ 7 h 7"/>
                  <a:gd name="T4" fmla="*/ 7 w 7"/>
                  <a:gd name="T5" fmla="*/ 7 h 7"/>
                  <a:gd name="T6" fmla="*/ 0 w 7"/>
                  <a:gd name="T7" fmla="*/ 3 h 7"/>
                  <a:gd name="T8" fmla="*/ 0 w 7"/>
                  <a:gd name="T9" fmla="*/ 3 h 7"/>
                  <a:gd name="T10" fmla="*/ 0 w 7"/>
                  <a:gd name="T11" fmla="*/ 3 h 7"/>
                  <a:gd name="T12" fmla="*/ 0 w 7"/>
                  <a:gd name="T13" fmla="*/ 3 h 7"/>
                  <a:gd name="T14" fmla="*/ 0 w 7"/>
                  <a:gd name="T15" fmla="*/ 3 h 7"/>
                  <a:gd name="T16" fmla="*/ 0 w 7"/>
                  <a:gd name="T17" fmla="*/ 3 h 7"/>
                  <a:gd name="T18" fmla="*/ 0 w 7"/>
                  <a:gd name="T19" fmla="*/ 3 h 7"/>
                  <a:gd name="T20" fmla="*/ 2 w 7"/>
                  <a:gd name="T21" fmla="*/ 0 h 7"/>
                  <a:gd name="T22" fmla="*/ 2 w 7"/>
                  <a:gd name="T23" fmla="*/ 0 h 7"/>
                  <a:gd name="T24" fmla="*/ 2 w 7"/>
                  <a:gd name="T25" fmla="*/ 0 h 7"/>
                  <a:gd name="T26" fmla="*/ 7 w 7"/>
                  <a:gd name="T2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7">
                    <a:moveTo>
                      <a:pt x="7" y="5"/>
                    </a:moveTo>
                    <a:lnTo>
                      <a:pt x="7" y="7"/>
                    </a:lnTo>
                    <a:lnTo>
                      <a:pt x="7" y="7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3" name="Freeform 3164">
                <a:extLst>
                  <a:ext uri="{FF2B5EF4-FFF2-40B4-BE49-F238E27FC236}">
                    <a16:creationId xmlns:a16="http://schemas.microsoft.com/office/drawing/2014/main" xmlns="" id="{B5A44C94-8A45-4D3E-9C7B-557372EB20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53713" y="8772267"/>
                <a:ext cx="52521" cy="36361"/>
              </a:xfrm>
              <a:custGeom>
                <a:avLst/>
                <a:gdLst>
                  <a:gd name="T0" fmla="*/ 13 w 13"/>
                  <a:gd name="T1" fmla="*/ 5 h 9"/>
                  <a:gd name="T2" fmla="*/ 13 w 13"/>
                  <a:gd name="T3" fmla="*/ 5 h 9"/>
                  <a:gd name="T4" fmla="*/ 13 w 13"/>
                  <a:gd name="T5" fmla="*/ 5 h 9"/>
                  <a:gd name="T6" fmla="*/ 9 w 13"/>
                  <a:gd name="T7" fmla="*/ 7 h 9"/>
                  <a:gd name="T8" fmla="*/ 7 w 13"/>
                  <a:gd name="T9" fmla="*/ 9 h 9"/>
                  <a:gd name="T10" fmla="*/ 7 w 13"/>
                  <a:gd name="T11" fmla="*/ 7 h 9"/>
                  <a:gd name="T12" fmla="*/ 0 w 13"/>
                  <a:gd name="T13" fmla="*/ 5 h 9"/>
                  <a:gd name="T14" fmla="*/ 0 w 13"/>
                  <a:gd name="T15" fmla="*/ 5 h 9"/>
                  <a:gd name="T16" fmla="*/ 0 w 13"/>
                  <a:gd name="T17" fmla="*/ 5 h 9"/>
                  <a:gd name="T18" fmla="*/ 0 w 13"/>
                  <a:gd name="T19" fmla="*/ 5 h 9"/>
                  <a:gd name="T20" fmla="*/ 0 w 13"/>
                  <a:gd name="T21" fmla="*/ 5 h 9"/>
                  <a:gd name="T22" fmla="*/ 2 w 13"/>
                  <a:gd name="T23" fmla="*/ 2 h 9"/>
                  <a:gd name="T24" fmla="*/ 7 w 13"/>
                  <a:gd name="T25" fmla="*/ 0 h 9"/>
                  <a:gd name="T26" fmla="*/ 7 w 13"/>
                  <a:gd name="T27" fmla="*/ 0 h 9"/>
                  <a:gd name="T28" fmla="*/ 13 w 13"/>
                  <a:gd name="T29" fmla="*/ 5 h 9"/>
                  <a:gd name="T30" fmla="*/ 13 w 13"/>
                  <a:gd name="T31" fmla="*/ 5 h 9"/>
                  <a:gd name="T32" fmla="*/ 13 w 13"/>
                  <a:gd name="T33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" h="9">
                    <a:moveTo>
                      <a:pt x="13" y="5"/>
                    </a:moveTo>
                    <a:lnTo>
                      <a:pt x="13" y="5"/>
                    </a:lnTo>
                    <a:lnTo>
                      <a:pt x="13" y="5"/>
                    </a:lnTo>
                    <a:lnTo>
                      <a:pt x="9" y="7"/>
                    </a:lnTo>
                    <a:lnTo>
                      <a:pt x="7" y="9"/>
                    </a:lnTo>
                    <a:lnTo>
                      <a:pt x="7" y="7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2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3" y="5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4" name="Freeform 3165">
                <a:extLst>
                  <a:ext uri="{FF2B5EF4-FFF2-40B4-BE49-F238E27FC236}">
                    <a16:creationId xmlns:a16="http://schemas.microsoft.com/office/drawing/2014/main" xmlns="" id="{FF44F10D-E3CC-4BA9-83EC-49D577B75B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29473" y="8792465"/>
                <a:ext cx="52521" cy="32320"/>
              </a:xfrm>
              <a:custGeom>
                <a:avLst/>
                <a:gdLst>
                  <a:gd name="T0" fmla="*/ 13 w 13"/>
                  <a:gd name="T1" fmla="*/ 4 h 8"/>
                  <a:gd name="T2" fmla="*/ 13 w 13"/>
                  <a:gd name="T3" fmla="*/ 4 h 8"/>
                  <a:gd name="T4" fmla="*/ 10 w 13"/>
                  <a:gd name="T5" fmla="*/ 4 h 8"/>
                  <a:gd name="T6" fmla="*/ 6 w 13"/>
                  <a:gd name="T7" fmla="*/ 8 h 8"/>
                  <a:gd name="T8" fmla="*/ 4 w 13"/>
                  <a:gd name="T9" fmla="*/ 8 h 8"/>
                  <a:gd name="T10" fmla="*/ 4 w 13"/>
                  <a:gd name="T11" fmla="*/ 8 h 8"/>
                  <a:gd name="T12" fmla="*/ 0 w 13"/>
                  <a:gd name="T13" fmla="*/ 4 h 8"/>
                  <a:gd name="T14" fmla="*/ 0 w 13"/>
                  <a:gd name="T15" fmla="*/ 4 h 8"/>
                  <a:gd name="T16" fmla="*/ 0 w 13"/>
                  <a:gd name="T17" fmla="*/ 4 h 8"/>
                  <a:gd name="T18" fmla="*/ 0 w 13"/>
                  <a:gd name="T19" fmla="*/ 4 h 8"/>
                  <a:gd name="T20" fmla="*/ 0 w 13"/>
                  <a:gd name="T21" fmla="*/ 4 h 8"/>
                  <a:gd name="T22" fmla="*/ 0 w 13"/>
                  <a:gd name="T23" fmla="*/ 4 h 8"/>
                  <a:gd name="T24" fmla="*/ 0 w 13"/>
                  <a:gd name="T25" fmla="*/ 4 h 8"/>
                  <a:gd name="T26" fmla="*/ 0 w 13"/>
                  <a:gd name="T27" fmla="*/ 2 h 8"/>
                  <a:gd name="T28" fmla="*/ 4 w 13"/>
                  <a:gd name="T29" fmla="*/ 0 h 8"/>
                  <a:gd name="T30" fmla="*/ 6 w 13"/>
                  <a:gd name="T31" fmla="*/ 0 h 8"/>
                  <a:gd name="T32" fmla="*/ 10 w 13"/>
                  <a:gd name="T33" fmla="*/ 4 h 8"/>
                  <a:gd name="T34" fmla="*/ 10 w 13"/>
                  <a:gd name="T35" fmla="*/ 4 h 8"/>
                  <a:gd name="T36" fmla="*/ 10 w 13"/>
                  <a:gd name="T37" fmla="*/ 4 h 8"/>
                  <a:gd name="T38" fmla="*/ 13 w 13"/>
                  <a:gd name="T3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" h="8">
                    <a:moveTo>
                      <a:pt x="13" y="4"/>
                    </a:moveTo>
                    <a:lnTo>
                      <a:pt x="13" y="4"/>
                    </a:lnTo>
                    <a:lnTo>
                      <a:pt x="10" y="4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3" y="4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5" name="Freeform 3166">
                <a:extLst>
                  <a:ext uri="{FF2B5EF4-FFF2-40B4-BE49-F238E27FC236}">
                    <a16:creationId xmlns:a16="http://schemas.microsoft.com/office/drawing/2014/main" xmlns="" id="{EA10DC40-6745-46AD-ABB9-835418FC38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29473" y="8800545"/>
                <a:ext cx="16160" cy="24240"/>
              </a:xfrm>
              <a:custGeom>
                <a:avLst/>
                <a:gdLst>
                  <a:gd name="T0" fmla="*/ 4 w 4"/>
                  <a:gd name="T1" fmla="*/ 4 h 6"/>
                  <a:gd name="T2" fmla="*/ 4 w 4"/>
                  <a:gd name="T3" fmla="*/ 6 h 6"/>
                  <a:gd name="T4" fmla="*/ 4 w 4"/>
                  <a:gd name="T5" fmla="*/ 6 h 6"/>
                  <a:gd name="T6" fmla="*/ 0 w 4"/>
                  <a:gd name="T7" fmla="*/ 2 h 6"/>
                  <a:gd name="T8" fmla="*/ 0 w 4"/>
                  <a:gd name="T9" fmla="*/ 2 h 6"/>
                  <a:gd name="T10" fmla="*/ 0 w 4"/>
                  <a:gd name="T11" fmla="*/ 2 h 6"/>
                  <a:gd name="T12" fmla="*/ 0 w 4"/>
                  <a:gd name="T13" fmla="*/ 2 h 6"/>
                  <a:gd name="T14" fmla="*/ 0 w 4"/>
                  <a:gd name="T15" fmla="*/ 2 h 6"/>
                  <a:gd name="T16" fmla="*/ 0 w 4"/>
                  <a:gd name="T17" fmla="*/ 2 h 6"/>
                  <a:gd name="T18" fmla="*/ 0 w 4"/>
                  <a:gd name="T19" fmla="*/ 2 h 6"/>
                  <a:gd name="T20" fmla="*/ 0 w 4"/>
                  <a:gd name="T21" fmla="*/ 0 h 6"/>
                  <a:gd name="T22" fmla="*/ 0 w 4"/>
                  <a:gd name="T23" fmla="*/ 0 h 6"/>
                  <a:gd name="T24" fmla="*/ 0 w 4"/>
                  <a:gd name="T25" fmla="*/ 0 h 6"/>
                  <a:gd name="T26" fmla="*/ 4 w 4"/>
                  <a:gd name="T2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6">
                    <a:moveTo>
                      <a:pt x="4" y="4"/>
                    </a:moveTo>
                    <a:lnTo>
                      <a:pt x="4" y="6"/>
                    </a:lnTo>
                    <a:lnTo>
                      <a:pt x="4" y="6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6" name="Freeform 3167">
                <a:extLst>
                  <a:ext uri="{FF2B5EF4-FFF2-40B4-BE49-F238E27FC236}">
                    <a16:creationId xmlns:a16="http://schemas.microsoft.com/office/drawing/2014/main" xmlns="" id="{E68100F9-D977-492C-ACF1-694CECE730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29473" y="8792465"/>
                <a:ext cx="52521" cy="32320"/>
              </a:xfrm>
              <a:custGeom>
                <a:avLst/>
                <a:gdLst>
                  <a:gd name="T0" fmla="*/ 13 w 13"/>
                  <a:gd name="T1" fmla="*/ 4 h 8"/>
                  <a:gd name="T2" fmla="*/ 13 w 13"/>
                  <a:gd name="T3" fmla="*/ 4 h 8"/>
                  <a:gd name="T4" fmla="*/ 10 w 13"/>
                  <a:gd name="T5" fmla="*/ 4 h 8"/>
                  <a:gd name="T6" fmla="*/ 6 w 13"/>
                  <a:gd name="T7" fmla="*/ 8 h 8"/>
                  <a:gd name="T8" fmla="*/ 4 w 13"/>
                  <a:gd name="T9" fmla="*/ 8 h 8"/>
                  <a:gd name="T10" fmla="*/ 4 w 13"/>
                  <a:gd name="T11" fmla="*/ 8 h 8"/>
                  <a:gd name="T12" fmla="*/ 0 w 13"/>
                  <a:gd name="T13" fmla="*/ 4 h 8"/>
                  <a:gd name="T14" fmla="*/ 0 w 13"/>
                  <a:gd name="T15" fmla="*/ 4 h 8"/>
                  <a:gd name="T16" fmla="*/ 0 w 13"/>
                  <a:gd name="T17" fmla="*/ 4 h 8"/>
                  <a:gd name="T18" fmla="*/ 0 w 13"/>
                  <a:gd name="T19" fmla="*/ 4 h 8"/>
                  <a:gd name="T20" fmla="*/ 0 w 13"/>
                  <a:gd name="T21" fmla="*/ 4 h 8"/>
                  <a:gd name="T22" fmla="*/ 0 w 13"/>
                  <a:gd name="T23" fmla="*/ 2 h 8"/>
                  <a:gd name="T24" fmla="*/ 4 w 13"/>
                  <a:gd name="T25" fmla="*/ 0 h 8"/>
                  <a:gd name="T26" fmla="*/ 6 w 13"/>
                  <a:gd name="T27" fmla="*/ 0 h 8"/>
                  <a:gd name="T28" fmla="*/ 10 w 13"/>
                  <a:gd name="T29" fmla="*/ 4 h 8"/>
                  <a:gd name="T30" fmla="*/ 13 w 13"/>
                  <a:gd name="T3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" h="8">
                    <a:moveTo>
                      <a:pt x="13" y="4"/>
                    </a:moveTo>
                    <a:lnTo>
                      <a:pt x="13" y="4"/>
                    </a:lnTo>
                    <a:lnTo>
                      <a:pt x="10" y="4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10" y="4"/>
                    </a:lnTo>
                    <a:lnTo>
                      <a:pt x="13" y="4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7" name="Freeform 3168">
                <a:extLst>
                  <a:ext uri="{FF2B5EF4-FFF2-40B4-BE49-F238E27FC236}">
                    <a16:creationId xmlns:a16="http://schemas.microsoft.com/office/drawing/2014/main" xmlns="" id="{957F2D4D-65AD-46FF-9C26-886A150025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97153" y="8808625"/>
                <a:ext cx="48479" cy="32320"/>
              </a:xfrm>
              <a:custGeom>
                <a:avLst/>
                <a:gdLst>
                  <a:gd name="T0" fmla="*/ 12 w 12"/>
                  <a:gd name="T1" fmla="*/ 4 h 8"/>
                  <a:gd name="T2" fmla="*/ 12 w 12"/>
                  <a:gd name="T3" fmla="*/ 4 h 8"/>
                  <a:gd name="T4" fmla="*/ 12 w 12"/>
                  <a:gd name="T5" fmla="*/ 4 h 8"/>
                  <a:gd name="T6" fmla="*/ 6 w 12"/>
                  <a:gd name="T7" fmla="*/ 8 h 8"/>
                  <a:gd name="T8" fmla="*/ 6 w 12"/>
                  <a:gd name="T9" fmla="*/ 8 h 8"/>
                  <a:gd name="T10" fmla="*/ 6 w 12"/>
                  <a:gd name="T11" fmla="*/ 8 h 8"/>
                  <a:gd name="T12" fmla="*/ 0 w 12"/>
                  <a:gd name="T13" fmla="*/ 4 h 8"/>
                  <a:gd name="T14" fmla="*/ 0 w 12"/>
                  <a:gd name="T15" fmla="*/ 4 h 8"/>
                  <a:gd name="T16" fmla="*/ 0 w 12"/>
                  <a:gd name="T17" fmla="*/ 4 h 8"/>
                  <a:gd name="T18" fmla="*/ 0 w 12"/>
                  <a:gd name="T19" fmla="*/ 4 h 8"/>
                  <a:gd name="T20" fmla="*/ 0 w 12"/>
                  <a:gd name="T21" fmla="*/ 4 h 8"/>
                  <a:gd name="T22" fmla="*/ 0 w 12"/>
                  <a:gd name="T23" fmla="*/ 4 h 8"/>
                  <a:gd name="T24" fmla="*/ 0 w 12"/>
                  <a:gd name="T25" fmla="*/ 4 h 8"/>
                  <a:gd name="T26" fmla="*/ 2 w 12"/>
                  <a:gd name="T27" fmla="*/ 4 h 8"/>
                  <a:gd name="T28" fmla="*/ 6 w 12"/>
                  <a:gd name="T29" fmla="*/ 0 h 8"/>
                  <a:gd name="T30" fmla="*/ 6 w 12"/>
                  <a:gd name="T31" fmla="*/ 0 h 8"/>
                  <a:gd name="T32" fmla="*/ 12 w 12"/>
                  <a:gd name="T33" fmla="*/ 4 h 8"/>
                  <a:gd name="T34" fmla="*/ 12 w 12"/>
                  <a:gd name="T35" fmla="*/ 4 h 8"/>
                  <a:gd name="T36" fmla="*/ 12 w 12"/>
                  <a:gd name="T37" fmla="*/ 4 h 8"/>
                  <a:gd name="T38" fmla="*/ 12 w 12"/>
                  <a:gd name="T3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8">
                    <a:moveTo>
                      <a:pt x="12" y="4"/>
                    </a:moveTo>
                    <a:lnTo>
                      <a:pt x="12" y="4"/>
                    </a:lnTo>
                    <a:lnTo>
                      <a:pt x="12" y="4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2" y="4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8" name="Freeform 3169">
                <a:extLst>
                  <a:ext uri="{FF2B5EF4-FFF2-40B4-BE49-F238E27FC236}">
                    <a16:creationId xmlns:a16="http://schemas.microsoft.com/office/drawing/2014/main" xmlns="" id="{987B930A-CC45-4745-8D72-37F0846D02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97153" y="8816705"/>
                <a:ext cx="24240" cy="24240"/>
              </a:xfrm>
              <a:custGeom>
                <a:avLst/>
                <a:gdLst>
                  <a:gd name="T0" fmla="*/ 6 w 6"/>
                  <a:gd name="T1" fmla="*/ 4 h 6"/>
                  <a:gd name="T2" fmla="*/ 6 w 6"/>
                  <a:gd name="T3" fmla="*/ 6 h 6"/>
                  <a:gd name="T4" fmla="*/ 6 w 6"/>
                  <a:gd name="T5" fmla="*/ 6 h 6"/>
                  <a:gd name="T6" fmla="*/ 0 w 6"/>
                  <a:gd name="T7" fmla="*/ 2 h 6"/>
                  <a:gd name="T8" fmla="*/ 0 w 6"/>
                  <a:gd name="T9" fmla="*/ 2 h 6"/>
                  <a:gd name="T10" fmla="*/ 0 w 6"/>
                  <a:gd name="T11" fmla="*/ 2 h 6"/>
                  <a:gd name="T12" fmla="*/ 0 w 6"/>
                  <a:gd name="T13" fmla="*/ 2 h 6"/>
                  <a:gd name="T14" fmla="*/ 0 w 6"/>
                  <a:gd name="T15" fmla="*/ 2 h 6"/>
                  <a:gd name="T16" fmla="*/ 0 w 6"/>
                  <a:gd name="T17" fmla="*/ 2 h 6"/>
                  <a:gd name="T18" fmla="*/ 0 w 6"/>
                  <a:gd name="T19" fmla="*/ 2 h 6"/>
                  <a:gd name="T20" fmla="*/ 0 w 6"/>
                  <a:gd name="T21" fmla="*/ 0 h 6"/>
                  <a:gd name="T22" fmla="*/ 2 w 6"/>
                  <a:gd name="T23" fmla="*/ 2 h 6"/>
                  <a:gd name="T24" fmla="*/ 2 w 6"/>
                  <a:gd name="T25" fmla="*/ 2 h 6"/>
                  <a:gd name="T26" fmla="*/ 6 w 6"/>
                  <a:gd name="T2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6">
                    <a:moveTo>
                      <a:pt x="6" y="4"/>
                    </a:moveTo>
                    <a:lnTo>
                      <a:pt x="6" y="6"/>
                    </a:lnTo>
                    <a:lnTo>
                      <a:pt x="6" y="6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6" y="4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9" name="Freeform 3170">
                <a:extLst>
                  <a:ext uri="{FF2B5EF4-FFF2-40B4-BE49-F238E27FC236}">
                    <a16:creationId xmlns:a16="http://schemas.microsoft.com/office/drawing/2014/main" xmlns="" id="{5CA8304D-2167-40CE-9C9D-2E4F1B4F2B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97153" y="8808625"/>
                <a:ext cx="48479" cy="32320"/>
              </a:xfrm>
              <a:custGeom>
                <a:avLst/>
                <a:gdLst>
                  <a:gd name="T0" fmla="*/ 12 w 12"/>
                  <a:gd name="T1" fmla="*/ 4 h 8"/>
                  <a:gd name="T2" fmla="*/ 12 w 12"/>
                  <a:gd name="T3" fmla="*/ 4 h 8"/>
                  <a:gd name="T4" fmla="*/ 12 w 12"/>
                  <a:gd name="T5" fmla="*/ 4 h 8"/>
                  <a:gd name="T6" fmla="*/ 6 w 12"/>
                  <a:gd name="T7" fmla="*/ 8 h 8"/>
                  <a:gd name="T8" fmla="*/ 6 w 12"/>
                  <a:gd name="T9" fmla="*/ 8 h 8"/>
                  <a:gd name="T10" fmla="*/ 6 w 12"/>
                  <a:gd name="T11" fmla="*/ 8 h 8"/>
                  <a:gd name="T12" fmla="*/ 0 w 12"/>
                  <a:gd name="T13" fmla="*/ 4 h 8"/>
                  <a:gd name="T14" fmla="*/ 0 w 12"/>
                  <a:gd name="T15" fmla="*/ 4 h 8"/>
                  <a:gd name="T16" fmla="*/ 0 w 12"/>
                  <a:gd name="T17" fmla="*/ 4 h 8"/>
                  <a:gd name="T18" fmla="*/ 0 w 12"/>
                  <a:gd name="T19" fmla="*/ 4 h 8"/>
                  <a:gd name="T20" fmla="*/ 0 w 12"/>
                  <a:gd name="T21" fmla="*/ 4 h 8"/>
                  <a:gd name="T22" fmla="*/ 0 w 12"/>
                  <a:gd name="T23" fmla="*/ 2 h 8"/>
                  <a:gd name="T24" fmla="*/ 6 w 12"/>
                  <a:gd name="T25" fmla="*/ 0 h 8"/>
                  <a:gd name="T26" fmla="*/ 6 w 12"/>
                  <a:gd name="T27" fmla="*/ 0 h 8"/>
                  <a:gd name="T28" fmla="*/ 12 w 12"/>
                  <a:gd name="T29" fmla="*/ 4 h 8"/>
                  <a:gd name="T30" fmla="*/ 12 w 12"/>
                  <a:gd name="T3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" h="8">
                    <a:moveTo>
                      <a:pt x="12" y="4"/>
                    </a:moveTo>
                    <a:lnTo>
                      <a:pt x="12" y="4"/>
                    </a:lnTo>
                    <a:lnTo>
                      <a:pt x="12" y="4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12" y="4"/>
                    </a:lnTo>
                    <a:lnTo>
                      <a:pt x="12" y="4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0" name="Freeform 3171">
                <a:extLst>
                  <a:ext uri="{FF2B5EF4-FFF2-40B4-BE49-F238E27FC236}">
                    <a16:creationId xmlns:a16="http://schemas.microsoft.com/office/drawing/2014/main" xmlns="" id="{B92FEFC7-DCB8-40C5-910F-EFD7B4330D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60793" y="8832865"/>
                <a:ext cx="52521" cy="24240"/>
              </a:xfrm>
              <a:custGeom>
                <a:avLst/>
                <a:gdLst>
                  <a:gd name="T0" fmla="*/ 13 w 13"/>
                  <a:gd name="T1" fmla="*/ 2 h 6"/>
                  <a:gd name="T2" fmla="*/ 13 w 13"/>
                  <a:gd name="T3" fmla="*/ 2 h 6"/>
                  <a:gd name="T4" fmla="*/ 13 w 13"/>
                  <a:gd name="T5" fmla="*/ 2 h 6"/>
                  <a:gd name="T6" fmla="*/ 9 w 13"/>
                  <a:gd name="T7" fmla="*/ 6 h 6"/>
                  <a:gd name="T8" fmla="*/ 7 w 13"/>
                  <a:gd name="T9" fmla="*/ 6 h 6"/>
                  <a:gd name="T10" fmla="*/ 7 w 13"/>
                  <a:gd name="T11" fmla="*/ 6 h 6"/>
                  <a:gd name="T12" fmla="*/ 3 w 13"/>
                  <a:gd name="T13" fmla="*/ 2 h 6"/>
                  <a:gd name="T14" fmla="*/ 0 w 13"/>
                  <a:gd name="T15" fmla="*/ 2 h 6"/>
                  <a:gd name="T16" fmla="*/ 0 w 13"/>
                  <a:gd name="T17" fmla="*/ 2 h 6"/>
                  <a:gd name="T18" fmla="*/ 0 w 13"/>
                  <a:gd name="T19" fmla="*/ 2 h 6"/>
                  <a:gd name="T20" fmla="*/ 0 w 13"/>
                  <a:gd name="T21" fmla="*/ 2 h 6"/>
                  <a:gd name="T22" fmla="*/ 3 w 13"/>
                  <a:gd name="T23" fmla="*/ 2 h 6"/>
                  <a:gd name="T24" fmla="*/ 3 w 13"/>
                  <a:gd name="T25" fmla="*/ 2 h 6"/>
                  <a:gd name="T26" fmla="*/ 3 w 13"/>
                  <a:gd name="T27" fmla="*/ 2 h 6"/>
                  <a:gd name="T28" fmla="*/ 7 w 13"/>
                  <a:gd name="T29" fmla="*/ 0 h 6"/>
                  <a:gd name="T30" fmla="*/ 9 w 13"/>
                  <a:gd name="T31" fmla="*/ 0 h 6"/>
                  <a:gd name="T32" fmla="*/ 13 w 13"/>
                  <a:gd name="T33" fmla="*/ 2 h 6"/>
                  <a:gd name="T34" fmla="*/ 13 w 13"/>
                  <a:gd name="T35" fmla="*/ 2 h 6"/>
                  <a:gd name="T36" fmla="*/ 13 w 13"/>
                  <a:gd name="T37" fmla="*/ 2 h 6"/>
                  <a:gd name="T38" fmla="*/ 13 w 13"/>
                  <a:gd name="T3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" h="6">
                    <a:moveTo>
                      <a:pt x="13" y="2"/>
                    </a:moveTo>
                    <a:lnTo>
                      <a:pt x="13" y="2"/>
                    </a:lnTo>
                    <a:lnTo>
                      <a:pt x="13" y="2"/>
                    </a:lnTo>
                    <a:lnTo>
                      <a:pt x="9" y="6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3" y="2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1" name="Freeform 3172">
                <a:extLst>
                  <a:ext uri="{FF2B5EF4-FFF2-40B4-BE49-F238E27FC236}">
                    <a16:creationId xmlns:a16="http://schemas.microsoft.com/office/drawing/2014/main" xmlns="" id="{DD2A7F10-D2A1-4AEE-BD8A-B5488487E5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60793" y="8840945"/>
                <a:ext cx="28281" cy="16160"/>
              </a:xfrm>
              <a:custGeom>
                <a:avLst/>
                <a:gdLst>
                  <a:gd name="T0" fmla="*/ 7 w 7"/>
                  <a:gd name="T1" fmla="*/ 2 h 4"/>
                  <a:gd name="T2" fmla="*/ 7 w 7"/>
                  <a:gd name="T3" fmla="*/ 4 h 4"/>
                  <a:gd name="T4" fmla="*/ 7 w 7"/>
                  <a:gd name="T5" fmla="*/ 4 h 4"/>
                  <a:gd name="T6" fmla="*/ 3 w 7"/>
                  <a:gd name="T7" fmla="*/ 0 h 4"/>
                  <a:gd name="T8" fmla="*/ 0 w 7"/>
                  <a:gd name="T9" fmla="*/ 0 h 4"/>
                  <a:gd name="T10" fmla="*/ 0 w 7"/>
                  <a:gd name="T11" fmla="*/ 0 h 4"/>
                  <a:gd name="T12" fmla="*/ 0 w 7"/>
                  <a:gd name="T13" fmla="*/ 0 h 4"/>
                  <a:gd name="T14" fmla="*/ 0 w 7"/>
                  <a:gd name="T15" fmla="*/ 0 h 4"/>
                  <a:gd name="T16" fmla="*/ 0 w 7"/>
                  <a:gd name="T17" fmla="*/ 0 h 4"/>
                  <a:gd name="T18" fmla="*/ 3 w 7"/>
                  <a:gd name="T19" fmla="*/ 0 h 4"/>
                  <a:gd name="T20" fmla="*/ 3 w 7"/>
                  <a:gd name="T21" fmla="*/ 0 h 4"/>
                  <a:gd name="T22" fmla="*/ 3 w 7"/>
                  <a:gd name="T23" fmla="*/ 0 h 4"/>
                  <a:gd name="T24" fmla="*/ 3 w 7"/>
                  <a:gd name="T25" fmla="*/ 0 h 4"/>
                  <a:gd name="T26" fmla="*/ 7 w 7"/>
                  <a:gd name="T2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4">
                    <a:moveTo>
                      <a:pt x="7" y="2"/>
                    </a:moveTo>
                    <a:lnTo>
                      <a:pt x="7" y="4"/>
                    </a:lnTo>
                    <a:lnTo>
                      <a:pt x="7" y="4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7" y="2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2" name="Freeform 3173">
                <a:extLst>
                  <a:ext uri="{FF2B5EF4-FFF2-40B4-BE49-F238E27FC236}">
                    <a16:creationId xmlns:a16="http://schemas.microsoft.com/office/drawing/2014/main" xmlns="" id="{4A5686BF-50C3-4923-B10D-E9F61DC43B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60793" y="8824785"/>
                <a:ext cx="52521" cy="32320"/>
              </a:xfrm>
              <a:custGeom>
                <a:avLst/>
                <a:gdLst>
                  <a:gd name="T0" fmla="*/ 13 w 13"/>
                  <a:gd name="T1" fmla="*/ 4 h 8"/>
                  <a:gd name="T2" fmla="*/ 13 w 13"/>
                  <a:gd name="T3" fmla="*/ 4 h 8"/>
                  <a:gd name="T4" fmla="*/ 13 w 13"/>
                  <a:gd name="T5" fmla="*/ 4 h 8"/>
                  <a:gd name="T6" fmla="*/ 9 w 13"/>
                  <a:gd name="T7" fmla="*/ 8 h 8"/>
                  <a:gd name="T8" fmla="*/ 7 w 13"/>
                  <a:gd name="T9" fmla="*/ 8 h 8"/>
                  <a:gd name="T10" fmla="*/ 7 w 13"/>
                  <a:gd name="T11" fmla="*/ 8 h 8"/>
                  <a:gd name="T12" fmla="*/ 3 w 13"/>
                  <a:gd name="T13" fmla="*/ 4 h 8"/>
                  <a:gd name="T14" fmla="*/ 0 w 13"/>
                  <a:gd name="T15" fmla="*/ 4 h 8"/>
                  <a:gd name="T16" fmla="*/ 0 w 13"/>
                  <a:gd name="T17" fmla="*/ 4 h 8"/>
                  <a:gd name="T18" fmla="*/ 0 w 13"/>
                  <a:gd name="T19" fmla="*/ 4 h 8"/>
                  <a:gd name="T20" fmla="*/ 3 w 13"/>
                  <a:gd name="T21" fmla="*/ 4 h 8"/>
                  <a:gd name="T22" fmla="*/ 3 w 13"/>
                  <a:gd name="T23" fmla="*/ 4 h 8"/>
                  <a:gd name="T24" fmla="*/ 7 w 13"/>
                  <a:gd name="T25" fmla="*/ 0 h 8"/>
                  <a:gd name="T26" fmla="*/ 9 w 13"/>
                  <a:gd name="T27" fmla="*/ 0 h 8"/>
                  <a:gd name="T28" fmla="*/ 13 w 13"/>
                  <a:gd name="T29" fmla="*/ 4 h 8"/>
                  <a:gd name="T30" fmla="*/ 13 w 13"/>
                  <a:gd name="T31" fmla="*/ 4 h 8"/>
                  <a:gd name="T32" fmla="*/ 13 w 13"/>
                  <a:gd name="T3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" h="8">
                    <a:moveTo>
                      <a:pt x="13" y="4"/>
                    </a:moveTo>
                    <a:lnTo>
                      <a:pt x="13" y="4"/>
                    </a:lnTo>
                    <a:lnTo>
                      <a:pt x="13" y="4"/>
                    </a:lnTo>
                    <a:lnTo>
                      <a:pt x="9" y="8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13" y="4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3" name="Freeform 3174">
                <a:extLst>
                  <a:ext uri="{FF2B5EF4-FFF2-40B4-BE49-F238E27FC236}">
                    <a16:creationId xmlns:a16="http://schemas.microsoft.com/office/drawing/2014/main" xmlns="" id="{AFBF00D3-F0FA-4222-96B2-BD76BF20B4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36553" y="8849025"/>
                <a:ext cx="52521" cy="24240"/>
              </a:xfrm>
              <a:custGeom>
                <a:avLst/>
                <a:gdLst>
                  <a:gd name="T0" fmla="*/ 13 w 13"/>
                  <a:gd name="T1" fmla="*/ 2 h 6"/>
                  <a:gd name="T2" fmla="*/ 13 w 13"/>
                  <a:gd name="T3" fmla="*/ 2 h 6"/>
                  <a:gd name="T4" fmla="*/ 13 w 13"/>
                  <a:gd name="T5" fmla="*/ 4 h 6"/>
                  <a:gd name="T6" fmla="*/ 6 w 13"/>
                  <a:gd name="T7" fmla="*/ 6 h 6"/>
                  <a:gd name="T8" fmla="*/ 6 w 13"/>
                  <a:gd name="T9" fmla="*/ 6 h 6"/>
                  <a:gd name="T10" fmla="*/ 6 w 13"/>
                  <a:gd name="T11" fmla="*/ 6 h 6"/>
                  <a:gd name="T12" fmla="*/ 0 w 13"/>
                  <a:gd name="T13" fmla="*/ 4 h 6"/>
                  <a:gd name="T14" fmla="*/ 0 w 13"/>
                  <a:gd name="T15" fmla="*/ 2 h 6"/>
                  <a:gd name="T16" fmla="*/ 0 w 13"/>
                  <a:gd name="T17" fmla="*/ 2 h 6"/>
                  <a:gd name="T18" fmla="*/ 0 w 13"/>
                  <a:gd name="T19" fmla="*/ 2 h 6"/>
                  <a:gd name="T20" fmla="*/ 0 w 13"/>
                  <a:gd name="T21" fmla="*/ 2 h 6"/>
                  <a:gd name="T22" fmla="*/ 0 w 13"/>
                  <a:gd name="T23" fmla="*/ 2 h 6"/>
                  <a:gd name="T24" fmla="*/ 0 w 13"/>
                  <a:gd name="T25" fmla="*/ 2 h 6"/>
                  <a:gd name="T26" fmla="*/ 2 w 13"/>
                  <a:gd name="T27" fmla="*/ 2 h 6"/>
                  <a:gd name="T28" fmla="*/ 4 w 13"/>
                  <a:gd name="T29" fmla="*/ 0 h 6"/>
                  <a:gd name="T30" fmla="*/ 6 w 13"/>
                  <a:gd name="T31" fmla="*/ 0 h 6"/>
                  <a:gd name="T32" fmla="*/ 13 w 13"/>
                  <a:gd name="T33" fmla="*/ 2 h 6"/>
                  <a:gd name="T34" fmla="*/ 13 w 13"/>
                  <a:gd name="T35" fmla="*/ 2 h 6"/>
                  <a:gd name="T36" fmla="*/ 13 w 13"/>
                  <a:gd name="T37" fmla="*/ 2 h 6"/>
                  <a:gd name="T38" fmla="*/ 13 w 13"/>
                  <a:gd name="T3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" h="6">
                    <a:moveTo>
                      <a:pt x="13" y="2"/>
                    </a:moveTo>
                    <a:lnTo>
                      <a:pt x="13" y="2"/>
                    </a:lnTo>
                    <a:lnTo>
                      <a:pt x="13" y="4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3" y="2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4" name="Freeform 3175">
                <a:extLst>
                  <a:ext uri="{FF2B5EF4-FFF2-40B4-BE49-F238E27FC236}">
                    <a16:creationId xmlns:a16="http://schemas.microsoft.com/office/drawing/2014/main" xmlns="" id="{295BCBB0-3252-4335-BF1C-57E5CB75D3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36553" y="8857105"/>
                <a:ext cx="24240" cy="16160"/>
              </a:xfrm>
              <a:custGeom>
                <a:avLst/>
                <a:gdLst>
                  <a:gd name="T0" fmla="*/ 6 w 6"/>
                  <a:gd name="T1" fmla="*/ 2 h 4"/>
                  <a:gd name="T2" fmla="*/ 6 w 6"/>
                  <a:gd name="T3" fmla="*/ 4 h 4"/>
                  <a:gd name="T4" fmla="*/ 6 w 6"/>
                  <a:gd name="T5" fmla="*/ 4 h 4"/>
                  <a:gd name="T6" fmla="*/ 0 w 6"/>
                  <a:gd name="T7" fmla="*/ 2 h 4"/>
                  <a:gd name="T8" fmla="*/ 0 w 6"/>
                  <a:gd name="T9" fmla="*/ 0 h 4"/>
                  <a:gd name="T10" fmla="*/ 0 w 6"/>
                  <a:gd name="T11" fmla="*/ 0 h 4"/>
                  <a:gd name="T12" fmla="*/ 0 w 6"/>
                  <a:gd name="T13" fmla="*/ 0 h 4"/>
                  <a:gd name="T14" fmla="*/ 0 w 6"/>
                  <a:gd name="T15" fmla="*/ 0 h 4"/>
                  <a:gd name="T16" fmla="*/ 0 w 6"/>
                  <a:gd name="T17" fmla="*/ 0 h 4"/>
                  <a:gd name="T18" fmla="*/ 0 w 6"/>
                  <a:gd name="T19" fmla="*/ 0 h 4"/>
                  <a:gd name="T20" fmla="*/ 0 w 6"/>
                  <a:gd name="T21" fmla="*/ 0 h 4"/>
                  <a:gd name="T22" fmla="*/ 2 w 6"/>
                  <a:gd name="T23" fmla="*/ 0 h 4"/>
                  <a:gd name="T24" fmla="*/ 2 w 6"/>
                  <a:gd name="T25" fmla="*/ 0 h 4"/>
                  <a:gd name="T26" fmla="*/ 6 w 6"/>
                  <a:gd name="T2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4">
                    <a:moveTo>
                      <a:pt x="6" y="2"/>
                    </a:moveTo>
                    <a:lnTo>
                      <a:pt x="6" y="4"/>
                    </a:lnTo>
                    <a:lnTo>
                      <a:pt x="6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6" y="2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5" name="Freeform 3176">
                <a:extLst>
                  <a:ext uri="{FF2B5EF4-FFF2-40B4-BE49-F238E27FC236}">
                    <a16:creationId xmlns:a16="http://schemas.microsoft.com/office/drawing/2014/main" xmlns="" id="{79F3E87B-3F33-45D9-BE30-78DD53731B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36553" y="8840945"/>
                <a:ext cx="52521" cy="32320"/>
              </a:xfrm>
              <a:custGeom>
                <a:avLst/>
                <a:gdLst>
                  <a:gd name="T0" fmla="*/ 13 w 13"/>
                  <a:gd name="T1" fmla="*/ 4 h 8"/>
                  <a:gd name="T2" fmla="*/ 13 w 13"/>
                  <a:gd name="T3" fmla="*/ 4 h 8"/>
                  <a:gd name="T4" fmla="*/ 13 w 13"/>
                  <a:gd name="T5" fmla="*/ 4 h 8"/>
                  <a:gd name="T6" fmla="*/ 6 w 13"/>
                  <a:gd name="T7" fmla="*/ 8 h 8"/>
                  <a:gd name="T8" fmla="*/ 6 w 13"/>
                  <a:gd name="T9" fmla="*/ 8 h 8"/>
                  <a:gd name="T10" fmla="*/ 6 w 13"/>
                  <a:gd name="T11" fmla="*/ 8 h 8"/>
                  <a:gd name="T12" fmla="*/ 0 w 13"/>
                  <a:gd name="T13" fmla="*/ 4 h 8"/>
                  <a:gd name="T14" fmla="*/ 0 w 13"/>
                  <a:gd name="T15" fmla="*/ 4 h 8"/>
                  <a:gd name="T16" fmla="*/ 0 w 13"/>
                  <a:gd name="T17" fmla="*/ 4 h 8"/>
                  <a:gd name="T18" fmla="*/ 0 w 13"/>
                  <a:gd name="T19" fmla="*/ 4 h 8"/>
                  <a:gd name="T20" fmla="*/ 0 w 13"/>
                  <a:gd name="T21" fmla="*/ 4 h 8"/>
                  <a:gd name="T22" fmla="*/ 0 w 13"/>
                  <a:gd name="T23" fmla="*/ 4 h 8"/>
                  <a:gd name="T24" fmla="*/ 4 w 13"/>
                  <a:gd name="T25" fmla="*/ 0 h 8"/>
                  <a:gd name="T26" fmla="*/ 6 w 13"/>
                  <a:gd name="T27" fmla="*/ 0 h 8"/>
                  <a:gd name="T28" fmla="*/ 13 w 13"/>
                  <a:gd name="T29" fmla="*/ 4 h 8"/>
                  <a:gd name="T30" fmla="*/ 13 w 13"/>
                  <a:gd name="T31" fmla="*/ 4 h 8"/>
                  <a:gd name="T32" fmla="*/ 13 w 13"/>
                  <a:gd name="T3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" h="8">
                    <a:moveTo>
                      <a:pt x="13" y="4"/>
                    </a:moveTo>
                    <a:lnTo>
                      <a:pt x="13" y="4"/>
                    </a:lnTo>
                    <a:lnTo>
                      <a:pt x="13" y="4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13" y="4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6" name="Freeform 3177">
                <a:extLst>
                  <a:ext uri="{FF2B5EF4-FFF2-40B4-BE49-F238E27FC236}">
                    <a16:creationId xmlns:a16="http://schemas.microsoft.com/office/drawing/2014/main" xmlns="" id="{6D0909AA-A7AF-4AFF-9C6A-BED2C7BDF8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04233" y="8865184"/>
                <a:ext cx="48479" cy="24240"/>
              </a:xfrm>
              <a:custGeom>
                <a:avLst/>
                <a:gdLst>
                  <a:gd name="T0" fmla="*/ 12 w 12"/>
                  <a:gd name="T1" fmla="*/ 2 h 6"/>
                  <a:gd name="T2" fmla="*/ 12 w 12"/>
                  <a:gd name="T3" fmla="*/ 2 h 6"/>
                  <a:gd name="T4" fmla="*/ 12 w 12"/>
                  <a:gd name="T5" fmla="*/ 4 h 6"/>
                  <a:gd name="T6" fmla="*/ 8 w 12"/>
                  <a:gd name="T7" fmla="*/ 6 h 6"/>
                  <a:gd name="T8" fmla="*/ 6 w 12"/>
                  <a:gd name="T9" fmla="*/ 6 h 6"/>
                  <a:gd name="T10" fmla="*/ 6 w 12"/>
                  <a:gd name="T11" fmla="*/ 6 h 6"/>
                  <a:gd name="T12" fmla="*/ 0 w 12"/>
                  <a:gd name="T13" fmla="*/ 4 h 6"/>
                  <a:gd name="T14" fmla="*/ 0 w 12"/>
                  <a:gd name="T15" fmla="*/ 2 h 6"/>
                  <a:gd name="T16" fmla="*/ 0 w 12"/>
                  <a:gd name="T17" fmla="*/ 2 h 6"/>
                  <a:gd name="T18" fmla="*/ 0 w 12"/>
                  <a:gd name="T19" fmla="*/ 2 h 6"/>
                  <a:gd name="T20" fmla="*/ 0 w 12"/>
                  <a:gd name="T21" fmla="*/ 2 h 6"/>
                  <a:gd name="T22" fmla="*/ 0 w 12"/>
                  <a:gd name="T23" fmla="*/ 2 h 6"/>
                  <a:gd name="T24" fmla="*/ 0 w 12"/>
                  <a:gd name="T25" fmla="*/ 2 h 6"/>
                  <a:gd name="T26" fmla="*/ 2 w 12"/>
                  <a:gd name="T27" fmla="*/ 2 h 6"/>
                  <a:gd name="T28" fmla="*/ 6 w 12"/>
                  <a:gd name="T29" fmla="*/ 0 h 6"/>
                  <a:gd name="T30" fmla="*/ 8 w 12"/>
                  <a:gd name="T31" fmla="*/ 0 h 6"/>
                  <a:gd name="T32" fmla="*/ 12 w 12"/>
                  <a:gd name="T33" fmla="*/ 2 h 6"/>
                  <a:gd name="T34" fmla="*/ 12 w 12"/>
                  <a:gd name="T35" fmla="*/ 2 h 6"/>
                  <a:gd name="T36" fmla="*/ 12 w 12"/>
                  <a:gd name="T37" fmla="*/ 2 h 6"/>
                  <a:gd name="T38" fmla="*/ 12 w 12"/>
                  <a:gd name="T3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6">
                    <a:moveTo>
                      <a:pt x="12" y="2"/>
                    </a:moveTo>
                    <a:lnTo>
                      <a:pt x="12" y="2"/>
                    </a:lnTo>
                    <a:lnTo>
                      <a:pt x="12" y="4"/>
                    </a:lnTo>
                    <a:lnTo>
                      <a:pt x="8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7" name="Freeform 3178">
                <a:extLst>
                  <a:ext uri="{FF2B5EF4-FFF2-40B4-BE49-F238E27FC236}">
                    <a16:creationId xmlns:a16="http://schemas.microsoft.com/office/drawing/2014/main" xmlns="" id="{CA5CCB4B-5EC2-4275-89D7-03EFD721E7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04233" y="8873264"/>
                <a:ext cx="24240" cy="16160"/>
              </a:xfrm>
              <a:custGeom>
                <a:avLst/>
                <a:gdLst>
                  <a:gd name="T0" fmla="*/ 6 w 6"/>
                  <a:gd name="T1" fmla="*/ 4 h 4"/>
                  <a:gd name="T2" fmla="*/ 6 w 6"/>
                  <a:gd name="T3" fmla="*/ 4 h 4"/>
                  <a:gd name="T4" fmla="*/ 6 w 6"/>
                  <a:gd name="T5" fmla="*/ 4 h 4"/>
                  <a:gd name="T6" fmla="*/ 0 w 6"/>
                  <a:gd name="T7" fmla="*/ 2 h 4"/>
                  <a:gd name="T8" fmla="*/ 0 w 6"/>
                  <a:gd name="T9" fmla="*/ 0 h 4"/>
                  <a:gd name="T10" fmla="*/ 0 w 6"/>
                  <a:gd name="T11" fmla="*/ 0 h 4"/>
                  <a:gd name="T12" fmla="*/ 0 w 6"/>
                  <a:gd name="T13" fmla="*/ 0 h 4"/>
                  <a:gd name="T14" fmla="*/ 0 w 6"/>
                  <a:gd name="T15" fmla="*/ 0 h 4"/>
                  <a:gd name="T16" fmla="*/ 0 w 6"/>
                  <a:gd name="T17" fmla="*/ 0 h 4"/>
                  <a:gd name="T18" fmla="*/ 0 w 6"/>
                  <a:gd name="T19" fmla="*/ 0 h 4"/>
                  <a:gd name="T20" fmla="*/ 2 w 6"/>
                  <a:gd name="T21" fmla="*/ 0 h 4"/>
                  <a:gd name="T22" fmla="*/ 2 w 6"/>
                  <a:gd name="T23" fmla="*/ 0 h 4"/>
                  <a:gd name="T24" fmla="*/ 2 w 6"/>
                  <a:gd name="T25" fmla="*/ 0 h 4"/>
                  <a:gd name="T26" fmla="*/ 6 w 6"/>
                  <a:gd name="T2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4">
                    <a:moveTo>
                      <a:pt x="6" y="4"/>
                    </a:moveTo>
                    <a:lnTo>
                      <a:pt x="6" y="4"/>
                    </a:lnTo>
                    <a:lnTo>
                      <a:pt x="6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6" y="4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8" name="Freeform 3179">
                <a:extLst>
                  <a:ext uri="{FF2B5EF4-FFF2-40B4-BE49-F238E27FC236}">
                    <a16:creationId xmlns:a16="http://schemas.microsoft.com/office/drawing/2014/main" xmlns="" id="{C5421687-C2AE-4CF1-A222-CC5689CF3E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04233" y="8857105"/>
                <a:ext cx="48479" cy="32320"/>
              </a:xfrm>
              <a:custGeom>
                <a:avLst/>
                <a:gdLst>
                  <a:gd name="T0" fmla="*/ 12 w 12"/>
                  <a:gd name="T1" fmla="*/ 4 h 8"/>
                  <a:gd name="T2" fmla="*/ 12 w 12"/>
                  <a:gd name="T3" fmla="*/ 4 h 8"/>
                  <a:gd name="T4" fmla="*/ 12 w 12"/>
                  <a:gd name="T5" fmla="*/ 4 h 8"/>
                  <a:gd name="T6" fmla="*/ 8 w 12"/>
                  <a:gd name="T7" fmla="*/ 8 h 8"/>
                  <a:gd name="T8" fmla="*/ 6 w 12"/>
                  <a:gd name="T9" fmla="*/ 8 h 8"/>
                  <a:gd name="T10" fmla="*/ 6 w 12"/>
                  <a:gd name="T11" fmla="*/ 8 h 8"/>
                  <a:gd name="T12" fmla="*/ 0 w 12"/>
                  <a:gd name="T13" fmla="*/ 4 h 8"/>
                  <a:gd name="T14" fmla="*/ 0 w 12"/>
                  <a:gd name="T15" fmla="*/ 4 h 8"/>
                  <a:gd name="T16" fmla="*/ 0 w 12"/>
                  <a:gd name="T17" fmla="*/ 4 h 8"/>
                  <a:gd name="T18" fmla="*/ 0 w 12"/>
                  <a:gd name="T19" fmla="*/ 4 h 8"/>
                  <a:gd name="T20" fmla="*/ 0 w 12"/>
                  <a:gd name="T21" fmla="*/ 4 h 8"/>
                  <a:gd name="T22" fmla="*/ 2 w 12"/>
                  <a:gd name="T23" fmla="*/ 4 h 8"/>
                  <a:gd name="T24" fmla="*/ 6 w 12"/>
                  <a:gd name="T25" fmla="*/ 0 h 8"/>
                  <a:gd name="T26" fmla="*/ 8 w 12"/>
                  <a:gd name="T27" fmla="*/ 0 h 8"/>
                  <a:gd name="T28" fmla="*/ 12 w 12"/>
                  <a:gd name="T29" fmla="*/ 4 h 8"/>
                  <a:gd name="T30" fmla="*/ 12 w 12"/>
                  <a:gd name="T3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" h="8">
                    <a:moveTo>
                      <a:pt x="12" y="4"/>
                    </a:moveTo>
                    <a:lnTo>
                      <a:pt x="12" y="4"/>
                    </a:lnTo>
                    <a:lnTo>
                      <a:pt x="12" y="4"/>
                    </a:lnTo>
                    <a:lnTo>
                      <a:pt x="8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2" y="4"/>
                    </a:lnTo>
                    <a:lnTo>
                      <a:pt x="12" y="4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9" name="Freeform 3180">
                <a:extLst>
                  <a:ext uri="{FF2B5EF4-FFF2-40B4-BE49-F238E27FC236}">
                    <a16:creationId xmlns:a16="http://schemas.microsoft.com/office/drawing/2014/main" xmlns="" id="{8353B7A7-40D2-4776-9B73-94C18C63DB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36553" y="8881344"/>
                <a:ext cx="36361" cy="20201"/>
              </a:xfrm>
              <a:custGeom>
                <a:avLst/>
                <a:gdLst>
                  <a:gd name="T0" fmla="*/ 9 w 9"/>
                  <a:gd name="T1" fmla="*/ 0 h 5"/>
                  <a:gd name="T2" fmla="*/ 9 w 9"/>
                  <a:gd name="T3" fmla="*/ 2 h 5"/>
                  <a:gd name="T4" fmla="*/ 9 w 9"/>
                  <a:gd name="T5" fmla="*/ 2 h 5"/>
                  <a:gd name="T6" fmla="*/ 4 w 9"/>
                  <a:gd name="T7" fmla="*/ 5 h 5"/>
                  <a:gd name="T8" fmla="*/ 2 w 9"/>
                  <a:gd name="T9" fmla="*/ 5 h 5"/>
                  <a:gd name="T10" fmla="*/ 2 w 9"/>
                  <a:gd name="T11" fmla="*/ 5 h 5"/>
                  <a:gd name="T12" fmla="*/ 0 w 9"/>
                  <a:gd name="T13" fmla="*/ 5 h 5"/>
                  <a:gd name="T14" fmla="*/ 0 w 9"/>
                  <a:gd name="T15" fmla="*/ 2 h 5"/>
                  <a:gd name="T16" fmla="*/ 0 w 9"/>
                  <a:gd name="T17" fmla="*/ 2 h 5"/>
                  <a:gd name="T18" fmla="*/ 0 w 9"/>
                  <a:gd name="T19" fmla="*/ 2 h 5"/>
                  <a:gd name="T20" fmla="*/ 0 w 9"/>
                  <a:gd name="T21" fmla="*/ 2 h 5"/>
                  <a:gd name="T22" fmla="*/ 0 w 9"/>
                  <a:gd name="T23" fmla="*/ 2 h 5"/>
                  <a:gd name="T24" fmla="*/ 0 w 9"/>
                  <a:gd name="T25" fmla="*/ 2 h 5"/>
                  <a:gd name="T26" fmla="*/ 2 w 9"/>
                  <a:gd name="T27" fmla="*/ 2 h 5"/>
                  <a:gd name="T28" fmla="*/ 4 w 9"/>
                  <a:gd name="T29" fmla="*/ 0 h 5"/>
                  <a:gd name="T30" fmla="*/ 6 w 9"/>
                  <a:gd name="T31" fmla="*/ 0 h 5"/>
                  <a:gd name="T32" fmla="*/ 9 w 9"/>
                  <a:gd name="T33" fmla="*/ 0 h 5"/>
                  <a:gd name="T34" fmla="*/ 9 w 9"/>
                  <a:gd name="T35" fmla="*/ 0 h 5"/>
                  <a:gd name="T36" fmla="*/ 9 w 9"/>
                  <a:gd name="T37" fmla="*/ 0 h 5"/>
                  <a:gd name="T38" fmla="*/ 9 w 9"/>
                  <a:gd name="T3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" h="5">
                    <a:moveTo>
                      <a:pt x="9" y="0"/>
                    </a:moveTo>
                    <a:lnTo>
                      <a:pt x="9" y="2"/>
                    </a:lnTo>
                    <a:lnTo>
                      <a:pt x="9" y="2"/>
                    </a:lnTo>
                    <a:lnTo>
                      <a:pt x="4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0" name="Freeform 3181">
                <a:extLst>
                  <a:ext uri="{FF2B5EF4-FFF2-40B4-BE49-F238E27FC236}">
                    <a16:creationId xmlns:a16="http://schemas.microsoft.com/office/drawing/2014/main" xmlns="" id="{23EF8DE2-74D8-4894-ACED-F2D101AB55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36553" y="8889424"/>
                <a:ext cx="8080" cy="12121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3 h 3"/>
                  <a:gd name="T4" fmla="*/ 2 w 2"/>
                  <a:gd name="T5" fmla="*/ 3 h 3"/>
                  <a:gd name="T6" fmla="*/ 0 w 2"/>
                  <a:gd name="T7" fmla="*/ 3 h 3"/>
                  <a:gd name="T8" fmla="*/ 0 w 2"/>
                  <a:gd name="T9" fmla="*/ 0 h 3"/>
                  <a:gd name="T10" fmla="*/ 0 w 2"/>
                  <a:gd name="T11" fmla="*/ 0 h 3"/>
                  <a:gd name="T12" fmla="*/ 0 w 2"/>
                  <a:gd name="T13" fmla="*/ 0 h 3"/>
                  <a:gd name="T14" fmla="*/ 0 w 2"/>
                  <a:gd name="T15" fmla="*/ 0 h 3"/>
                  <a:gd name="T16" fmla="*/ 0 w 2"/>
                  <a:gd name="T17" fmla="*/ 0 h 3"/>
                  <a:gd name="T18" fmla="*/ 0 w 2"/>
                  <a:gd name="T19" fmla="*/ 0 h 3"/>
                  <a:gd name="T20" fmla="*/ 0 w 2"/>
                  <a:gd name="T21" fmla="*/ 0 h 3"/>
                  <a:gd name="T22" fmla="*/ 2 w 2"/>
                  <a:gd name="T23" fmla="*/ 0 h 3"/>
                  <a:gd name="T24" fmla="*/ 2 w 2"/>
                  <a:gd name="T25" fmla="*/ 0 h 3"/>
                  <a:gd name="T26" fmla="*/ 2 w 2"/>
                  <a:gd name="T2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3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1" name="Freeform 3182">
                <a:extLst>
                  <a:ext uri="{FF2B5EF4-FFF2-40B4-BE49-F238E27FC236}">
                    <a16:creationId xmlns:a16="http://schemas.microsoft.com/office/drawing/2014/main" xmlns="" id="{F634A9A0-F195-41D2-BAC1-D23F300055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36553" y="8873264"/>
                <a:ext cx="36361" cy="28281"/>
              </a:xfrm>
              <a:custGeom>
                <a:avLst/>
                <a:gdLst>
                  <a:gd name="T0" fmla="*/ 9 w 9"/>
                  <a:gd name="T1" fmla="*/ 2 h 7"/>
                  <a:gd name="T2" fmla="*/ 9 w 9"/>
                  <a:gd name="T3" fmla="*/ 2 h 7"/>
                  <a:gd name="T4" fmla="*/ 9 w 9"/>
                  <a:gd name="T5" fmla="*/ 4 h 7"/>
                  <a:gd name="T6" fmla="*/ 4 w 9"/>
                  <a:gd name="T7" fmla="*/ 7 h 7"/>
                  <a:gd name="T8" fmla="*/ 2 w 9"/>
                  <a:gd name="T9" fmla="*/ 7 h 7"/>
                  <a:gd name="T10" fmla="*/ 2 w 9"/>
                  <a:gd name="T11" fmla="*/ 7 h 7"/>
                  <a:gd name="T12" fmla="*/ 0 w 9"/>
                  <a:gd name="T13" fmla="*/ 4 h 7"/>
                  <a:gd name="T14" fmla="*/ 0 w 9"/>
                  <a:gd name="T15" fmla="*/ 4 h 7"/>
                  <a:gd name="T16" fmla="*/ 0 w 9"/>
                  <a:gd name="T17" fmla="*/ 4 h 7"/>
                  <a:gd name="T18" fmla="*/ 0 w 9"/>
                  <a:gd name="T19" fmla="*/ 4 h 7"/>
                  <a:gd name="T20" fmla="*/ 0 w 9"/>
                  <a:gd name="T21" fmla="*/ 4 h 7"/>
                  <a:gd name="T22" fmla="*/ 0 w 9"/>
                  <a:gd name="T23" fmla="*/ 4 h 7"/>
                  <a:gd name="T24" fmla="*/ 4 w 9"/>
                  <a:gd name="T25" fmla="*/ 0 h 7"/>
                  <a:gd name="T26" fmla="*/ 6 w 9"/>
                  <a:gd name="T27" fmla="*/ 0 h 7"/>
                  <a:gd name="T28" fmla="*/ 9 w 9"/>
                  <a:gd name="T29" fmla="*/ 2 h 7"/>
                  <a:gd name="T30" fmla="*/ 9 w 9"/>
                  <a:gd name="T31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" h="7">
                    <a:moveTo>
                      <a:pt x="9" y="2"/>
                    </a:moveTo>
                    <a:lnTo>
                      <a:pt x="9" y="2"/>
                    </a:lnTo>
                    <a:lnTo>
                      <a:pt x="9" y="4"/>
                    </a:lnTo>
                    <a:lnTo>
                      <a:pt x="4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9" y="2"/>
                    </a:lnTo>
                    <a:lnTo>
                      <a:pt x="9" y="2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2" name="Freeform 3183">
                <a:extLst>
                  <a:ext uri="{FF2B5EF4-FFF2-40B4-BE49-F238E27FC236}">
                    <a16:creationId xmlns:a16="http://schemas.microsoft.com/office/drawing/2014/main" xmlns="" id="{2623AA05-86DC-4557-AA0A-67BD27F3D0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60793" y="8865184"/>
                <a:ext cx="44441" cy="16160"/>
              </a:xfrm>
              <a:custGeom>
                <a:avLst/>
                <a:gdLst>
                  <a:gd name="T0" fmla="*/ 11 w 11"/>
                  <a:gd name="T1" fmla="*/ 0 h 4"/>
                  <a:gd name="T2" fmla="*/ 11 w 11"/>
                  <a:gd name="T3" fmla="*/ 2 h 4"/>
                  <a:gd name="T4" fmla="*/ 11 w 11"/>
                  <a:gd name="T5" fmla="*/ 2 h 4"/>
                  <a:gd name="T6" fmla="*/ 5 w 11"/>
                  <a:gd name="T7" fmla="*/ 4 h 4"/>
                  <a:gd name="T8" fmla="*/ 5 w 11"/>
                  <a:gd name="T9" fmla="*/ 4 h 4"/>
                  <a:gd name="T10" fmla="*/ 3 w 11"/>
                  <a:gd name="T11" fmla="*/ 4 h 4"/>
                  <a:gd name="T12" fmla="*/ 3 w 11"/>
                  <a:gd name="T13" fmla="*/ 4 h 4"/>
                  <a:gd name="T14" fmla="*/ 0 w 11"/>
                  <a:gd name="T15" fmla="*/ 2 h 4"/>
                  <a:gd name="T16" fmla="*/ 0 w 11"/>
                  <a:gd name="T17" fmla="*/ 2 h 4"/>
                  <a:gd name="T18" fmla="*/ 0 w 11"/>
                  <a:gd name="T19" fmla="*/ 2 h 4"/>
                  <a:gd name="T20" fmla="*/ 0 w 11"/>
                  <a:gd name="T21" fmla="*/ 2 h 4"/>
                  <a:gd name="T22" fmla="*/ 3 w 11"/>
                  <a:gd name="T23" fmla="*/ 2 h 4"/>
                  <a:gd name="T24" fmla="*/ 3 w 11"/>
                  <a:gd name="T25" fmla="*/ 2 h 4"/>
                  <a:gd name="T26" fmla="*/ 3 w 11"/>
                  <a:gd name="T27" fmla="*/ 2 h 4"/>
                  <a:gd name="T28" fmla="*/ 7 w 11"/>
                  <a:gd name="T29" fmla="*/ 0 h 4"/>
                  <a:gd name="T30" fmla="*/ 9 w 11"/>
                  <a:gd name="T31" fmla="*/ 0 h 4"/>
                  <a:gd name="T32" fmla="*/ 11 w 11"/>
                  <a:gd name="T33" fmla="*/ 0 h 4"/>
                  <a:gd name="T34" fmla="*/ 11 w 11"/>
                  <a:gd name="T35" fmla="*/ 0 h 4"/>
                  <a:gd name="T36" fmla="*/ 11 w 11"/>
                  <a:gd name="T37" fmla="*/ 0 h 4"/>
                  <a:gd name="T38" fmla="*/ 11 w 11"/>
                  <a:gd name="T3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" h="4">
                    <a:moveTo>
                      <a:pt x="11" y="0"/>
                    </a:moveTo>
                    <a:lnTo>
                      <a:pt x="11" y="2"/>
                    </a:lnTo>
                    <a:lnTo>
                      <a:pt x="11" y="2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3" name="Freeform 3184">
                <a:extLst>
                  <a:ext uri="{FF2B5EF4-FFF2-40B4-BE49-F238E27FC236}">
                    <a16:creationId xmlns:a16="http://schemas.microsoft.com/office/drawing/2014/main" xmlns="" id="{3C9BA876-5F4E-4060-9FDF-C18011433D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60793" y="8873264"/>
                <a:ext cx="20201" cy="8080"/>
              </a:xfrm>
              <a:custGeom>
                <a:avLst/>
                <a:gdLst>
                  <a:gd name="T0" fmla="*/ 5 w 5"/>
                  <a:gd name="T1" fmla="*/ 2 h 2"/>
                  <a:gd name="T2" fmla="*/ 5 w 5"/>
                  <a:gd name="T3" fmla="*/ 2 h 2"/>
                  <a:gd name="T4" fmla="*/ 3 w 5"/>
                  <a:gd name="T5" fmla="*/ 2 h 2"/>
                  <a:gd name="T6" fmla="*/ 3 w 5"/>
                  <a:gd name="T7" fmla="*/ 2 h 2"/>
                  <a:gd name="T8" fmla="*/ 0 w 5"/>
                  <a:gd name="T9" fmla="*/ 0 h 2"/>
                  <a:gd name="T10" fmla="*/ 0 w 5"/>
                  <a:gd name="T11" fmla="*/ 0 h 2"/>
                  <a:gd name="T12" fmla="*/ 0 w 5"/>
                  <a:gd name="T13" fmla="*/ 0 h 2"/>
                  <a:gd name="T14" fmla="*/ 0 w 5"/>
                  <a:gd name="T15" fmla="*/ 0 h 2"/>
                  <a:gd name="T16" fmla="*/ 0 w 5"/>
                  <a:gd name="T17" fmla="*/ 0 h 2"/>
                  <a:gd name="T18" fmla="*/ 3 w 5"/>
                  <a:gd name="T19" fmla="*/ 0 h 2"/>
                  <a:gd name="T20" fmla="*/ 3 w 5"/>
                  <a:gd name="T21" fmla="*/ 0 h 2"/>
                  <a:gd name="T22" fmla="*/ 3 w 5"/>
                  <a:gd name="T23" fmla="*/ 0 h 2"/>
                  <a:gd name="T24" fmla="*/ 3 w 5"/>
                  <a:gd name="T25" fmla="*/ 0 h 2"/>
                  <a:gd name="T26" fmla="*/ 5 w 5"/>
                  <a:gd name="T2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5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4" name="Freeform 3185">
                <a:extLst>
                  <a:ext uri="{FF2B5EF4-FFF2-40B4-BE49-F238E27FC236}">
                    <a16:creationId xmlns:a16="http://schemas.microsoft.com/office/drawing/2014/main" xmlns="" id="{0D7124A8-F181-4784-96E9-03C6C5D632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60793" y="8857105"/>
                <a:ext cx="44441" cy="24240"/>
              </a:xfrm>
              <a:custGeom>
                <a:avLst/>
                <a:gdLst>
                  <a:gd name="T0" fmla="*/ 11 w 11"/>
                  <a:gd name="T1" fmla="*/ 2 h 6"/>
                  <a:gd name="T2" fmla="*/ 11 w 11"/>
                  <a:gd name="T3" fmla="*/ 2 h 6"/>
                  <a:gd name="T4" fmla="*/ 11 w 11"/>
                  <a:gd name="T5" fmla="*/ 2 h 6"/>
                  <a:gd name="T6" fmla="*/ 5 w 11"/>
                  <a:gd name="T7" fmla="*/ 6 h 6"/>
                  <a:gd name="T8" fmla="*/ 5 w 11"/>
                  <a:gd name="T9" fmla="*/ 6 h 6"/>
                  <a:gd name="T10" fmla="*/ 3 w 11"/>
                  <a:gd name="T11" fmla="*/ 6 h 6"/>
                  <a:gd name="T12" fmla="*/ 3 w 11"/>
                  <a:gd name="T13" fmla="*/ 4 h 6"/>
                  <a:gd name="T14" fmla="*/ 0 w 11"/>
                  <a:gd name="T15" fmla="*/ 4 h 6"/>
                  <a:gd name="T16" fmla="*/ 0 w 11"/>
                  <a:gd name="T17" fmla="*/ 4 h 6"/>
                  <a:gd name="T18" fmla="*/ 0 w 11"/>
                  <a:gd name="T19" fmla="*/ 4 h 6"/>
                  <a:gd name="T20" fmla="*/ 3 w 11"/>
                  <a:gd name="T21" fmla="*/ 4 h 6"/>
                  <a:gd name="T22" fmla="*/ 3 w 11"/>
                  <a:gd name="T23" fmla="*/ 4 h 6"/>
                  <a:gd name="T24" fmla="*/ 7 w 11"/>
                  <a:gd name="T25" fmla="*/ 0 h 6"/>
                  <a:gd name="T26" fmla="*/ 9 w 11"/>
                  <a:gd name="T27" fmla="*/ 0 h 6"/>
                  <a:gd name="T28" fmla="*/ 11 w 11"/>
                  <a:gd name="T29" fmla="*/ 2 h 6"/>
                  <a:gd name="T30" fmla="*/ 11 w 11"/>
                  <a:gd name="T3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6">
                    <a:moveTo>
                      <a:pt x="11" y="2"/>
                    </a:moveTo>
                    <a:lnTo>
                      <a:pt x="11" y="2"/>
                    </a:lnTo>
                    <a:lnTo>
                      <a:pt x="11" y="2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3" y="6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1" y="2"/>
                    </a:lnTo>
                    <a:lnTo>
                      <a:pt x="11" y="2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5" name="Freeform 3186">
                <a:extLst>
                  <a:ext uri="{FF2B5EF4-FFF2-40B4-BE49-F238E27FC236}">
                    <a16:creationId xmlns:a16="http://schemas.microsoft.com/office/drawing/2014/main" xmlns="" id="{F40D1922-0DDF-4B3F-AA67-4C48A712D1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97153" y="8849025"/>
                <a:ext cx="32320" cy="1616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8 w 8"/>
                  <a:gd name="T5" fmla="*/ 2 h 4"/>
                  <a:gd name="T6" fmla="*/ 4 w 8"/>
                  <a:gd name="T7" fmla="*/ 4 h 4"/>
                  <a:gd name="T8" fmla="*/ 2 w 8"/>
                  <a:gd name="T9" fmla="*/ 4 h 4"/>
                  <a:gd name="T10" fmla="*/ 2 w 8"/>
                  <a:gd name="T11" fmla="*/ 4 h 4"/>
                  <a:gd name="T12" fmla="*/ 0 w 8"/>
                  <a:gd name="T13" fmla="*/ 4 h 4"/>
                  <a:gd name="T14" fmla="*/ 0 w 8"/>
                  <a:gd name="T15" fmla="*/ 2 h 4"/>
                  <a:gd name="T16" fmla="*/ 0 w 8"/>
                  <a:gd name="T17" fmla="*/ 2 h 4"/>
                  <a:gd name="T18" fmla="*/ 0 w 8"/>
                  <a:gd name="T19" fmla="*/ 2 h 4"/>
                  <a:gd name="T20" fmla="*/ 0 w 8"/>
                  <a:gd name="T21" fmla="*/ 2 h 4"/>
                  <a:gd name="T22" fmla="*/ 0 w 8"/>
                  <a:gd name="T23" fmla="*/ 2 h 4"/>
                  <a:gd name="T24" fmla="*/ 0 w 8"/>
                  <a:gd name="T25" fmla="*/ 2 h 4"/>
                  <a:gd name="T26" fmla="*/ 2 w 8"/>
                  <a:gd name="T27" fmla="*/ 2 h 4"/>
                  <a:gd name="T28" fmla="*/ 6 w 8"/>
                  <a:gd name="T29" fmla="*/ 0 h 4"/>
                  <a:gd name="T30" fmla="*/ 6 w 8"/>
                  <a:gd name="T31" fmla="*/ 0 h 4"/>
                  <a:gd name="T32" fmla="*/ 8 w 8"/>
                  <a:gd name="T33" fmla="*/ 0 h 4"/>
                  <a:gd name="T34" fmla="*/ 8 w 8"/>
                  <a:gd name="T35" fmla="*/ 0 h 4"/>
                  <a:gd name="T36" fmla="*/ 8 w 8"/>
                  <a:gd name="T37" fmla="*/ 0 h 4"/>
                  <a:gd name="T38" fmla="*/ 8 w 8"/>
                  <a:gd name="T3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6" name="Freeform 3187">
                <a:extLst>
                  <a:ext uri="{FF2B5EF4-FFF2-40B4-BE49-F238E27FC236}">
                    <a16:creationId xmlns:a16="http://schemas.microsoft.com/office/drawing/2014/main" xmlns="" id="{6CC306CF-13D8-422C-BC34-31D1724494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97153" y="8857105"/>
                <a:ext cx="8080" cy="8080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2 h 2"/>
                  <a:gd name="T6" fmla="*/ 0 w 2"/>
                  <a:gd name="T7" fmla="*/ 2 h 2"/>
                  <a:gd name="T8" fmla="*/ 0 w 2"/>
                  <a:gd name="T9" fmla="*/ 0 h 2"/>
                  <a:gd name="T10" fmla="*/ 0 w 2"/>
                  <a:gd name="T11" fmla="*/ 0 h 2"/>
                  <a:gd name="T12" fmla="*/ 0 w 2"/>
                  <a:gd name="T13" fmla="*/ 0 h 2"/>
                  <a:gd name="T14" fmla="*/ 0 w 2"/>
                  <a:gd name="T15" fmla="*/ 0 h 2"/>
                  <a:gd name="T16" fmla="*/ 0 w 2"/>
                  <a:gd name="T17" fmla="*/ 0 h 2"/>
                  <a:gd name="T18" fmla="*/ 0 w 2"/>
                  <a:gd name="T19" fmla="*/ 0 h 2"/>
                  <a:gd name="T20" fmla="*/ 0 w 2"/>
                  <a:gd name="T21" fmla="*/ 0 h 2"/>
                  <a:gd name="T22" fmla="*/ 2 w 2"/>
                  <a:gd name="T23" fmla="*/ 0 h 2"/>
                  <a:gd name="T24" fmla="*/ 2 w 2"/>
                  <a:gd name="T25" fmla="*/ 0 h 2"/>
                  <a:gd name="T26" fmla="*/ 2 w 2"/>
                  <a:gd name="T2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7" name="Freeform 3188">
                <a:extLst>
                  <a:ext uri="{FF2B5EF4-FFF2-40B4-BE49-F238E27FC236}">
                    <a16:creationId xmlns:a16="http://schemas.microsoft.com/office/drawing/2014/main" xmlns="" id="{0BBDD028-3B7F-49CB-BBD2-FECD5E8F2C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97153" y="8840945"/>
                <a:ext cx="32320" cy="24240"/>
              </a:xfrm>
              <a:custGeom>
                <a:avLst/>
                <a:gdLst>
                  <a:gd name="T0" fmla="*/ 8 w 8"/>
                  <a:gd name="T1" fmla="*/ 2 h 6"/>
                  <a:gd name="T2" fmla="*/ 8 w 8"/>
                  <a:gd name="T3" fmla="*/ 2 h 6"/>
                  <a:gd name="T4" fmla="*/ 8 w 8"/>
                  <a:gd name="T5" fmla="*/ 2 h 6"/>
                  <a:gd name="T6" fmla="*/ 4 w 8"/>
                  <a:gd name="T7" fmla="*/ 6 h 6"/>
                  <a:gd name="T8" fmla="*/ 2 w 8"/>
                  <a:gd name="T9" fmla="*/ 6 h 6"/>
                  <a:gd name="T10" fmla="*/ 2 w 8"/>
                  <a:gd name="T11" fmla="*/ 6 h 6"/>
                  <a:gd name="T12" fmla="*/ 0 w 8"/>
                  <a:gd name="T13" fmla="*/ 4 h 6"/>
                  <a:gd name="T14" fmla="*/ 0 w 8"/>
                  <a:gd name="T15" fmla="*/ 4 h 6"/>
                  <a:gd name="T16" fmla="*/ 0 w 8"/>
                  <a:gd name="T17" fmla="*/ 4 h 6"/>
                  <a:gd name="T18" fmla="*/ 0 w 8"/>
                  <a:gd name="T19" fmla="*/ 4 h 6"/>
                  <a:gd name="T20" fmla="*/ 0 w 8"/>
                  <a:gd name="T21" fmla="*/ 4 h 6"/>
                  <a:gd name="T22" fmla="*/ 0 w 8"/>
                  <a:gd name="T23" fmla="*/ 4 h 6"/>
                  <a:gd name="T24" fmla="*/ 6 w 8"/>
                  <a:gd name="T25" fmla="*/ 0 h 6"/>
                  <a:gd name="T26" fmla="*/ 6 w 8"/>
                  <a:gd name="T27" fmla="*/ 0 h 6"/>
                  <a:gd name="T28" fmla="*/ 8 w 8"/>
                  <a:gd name="T29" fmla="*/ 2 h 6"/>
                  <a:gd name="T30" fmla="*/ 8 w 8"/>
                  <a:gd name="T3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6">
                    <a:moveTo>
                      <a:pt x="8" y="2"/>
                    </a:moveTo>
                    <a:lnTo>
                      <a:pt x="8" y="2"/>
                    </a:lnTo>
                    <a:lnTo>
                      <a:pt x="8" y="2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8" y="2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8" name="Freeform 3189">
                <a:extLst>
                  <a:ext uri="{FF2B5EF4-FFF2-40B4-BE49-F238E27FC236}">
                    <a16:creationId xmlns:a16="http://schemas.microsoft.com/office/drawing/2014/main" xmlns="" id="{73057BF7-5352-4737-B97D-8600787027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29473" y="8832865"/>
                <a:ext cx="32320" cy="1616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8 w 8"/>
                  <a:gd name="T5" fmla="*/ 2 h 4"/>
                  <a:gd name="T6" fmla="*/ 2 w 8"/>
                  <a:gd name="T7" fmla="*/ 4 h 4"/>
                  <a:gd name="T8" fmla="*/ 2 w 8"/>
                  <a:gd name="T9" fmla="*/ 4 h 4"/>
                  <a:gd name="T10" fmla="*/ 2 w 8"/>
                  <a:gd name="T11" fmla="*/ 4 h 4"/>
                  <a:gd name="T12" fmla="*/ 0 w 8"/>
                  <a:gd name="T13" fmla="*/ 4 h 4"/>
                  <a:gd name="T14" fmla="*/ 0 w 8"/>
                  <a:gd name="T15" fmla="*/ 2 h 4"/>
                  <a:gd name="T16" fmla="*/ 0 w 8"/>
                  <a:gd name="T17" fmla="*/ 2 h 4"/>
                  <a:gd name="T18" fmla="*/ 0 w 8"/>
                  <a:gd name="T19" fmla="*/ 2 h 4"/>
                  <a:gd name="T20" fmla="*/ 0 w 8"/>
                  <a:gd name="T21" fmla="*/ 2 h 4"/>
                  <a:gd name="T22" fmla="*/ 0 w 8"/>
                  <a:gd name="T23" fmla="*/ 2 h 4"/>
                  <a:gd name="T24" fmla="*/ 0 w 8"/>
                  <a:gd name="T25" fmla="*/ 2 h 4"/>
                  <a:gd name="T26" fmla="*/ 0 w 8"/>
                  <a:gd name="T27" fmla="*/ 2 h 4"/>
                  <a:gd name="T28" fmla="*/ 4 w 8"/>
                  <a:gd name="T29" fmla="*/ 0 h 4"/>
                  <a:gd name="T30" fmla="*/ 6 w 8"/>
                  <a:gd name="T31" fmla="*/ 0 h 4"/>
                  <a:gd name="T32" fmla="*/ 8 w 8"/>
                  <a:gd name="T33" fmla="*/ 0 h 4"/>
                  <a:gd name="T34" fmla="*/ 8 w 8"/>
                  <a:gd name="T35" fmla="*/ 0 h 4"/>
                  <a:gd name="T36" fmla="*/ 8 w 8"/>
                  <a:gd name="T37" fmla="*/ 0 h 4"/>
                  <a:gd name="T38" fmla="*/ 8 w 8"/>
                  <a:gd name="T3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8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9" name="Freeform 3190">
                <a:extLst>
                  <a:ext uri="{FF2B5EF4-FFF2-40B4-BE49-F238E27FC236}">
                    <a16:creationId xmlns:a16="http://schemas.microsoft.com/office/drawing/2014/main" xmlns="" id="{27C55E34-79BF-4F16-814D-602690DDE9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29473" y="8840945"/>
                <a:ext cx="8080" cy="8080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2 h 2"/>
                  <a:gd name="T6" fmla="*/ 0 w 2"/>
                  <a:gd name="T7" fmla="*/ 2 h 2"/>
                  <a:gd name="T8" fmla="*/ 0 w 2"/>
                  <a:gd name="T9" fmla="*/ 0 h 2"/>
                  <a:gd name="T10" fmla="*/ 0 w 2"/>
                  <a:gd name="T11" fmla="*/ 0 h 2"/>
                  <a:gd name="T12" fmla="*/ 0 w 2"/>
                  <a:gd name="T13" fmla="*/ 0 h 2"/>
                  <a:gd name="T14" fmla="*/ 0 w 2"/>
                  <a:gd name="T15" fmla="*/ 0 h 2"/>
                  <a:gd name="T16" fmla="*/ 0 w 2"/>
                  <a:gd name="T17" fmla="*/ 0 h 2"/>
                  <a:gd name="T18" fmla="*/ 0 w 2"/>
                  <a:gd name="T19" fmla="*/ 0 h 2"/>
                  <a:gd name="T20" fmla="*/ 0 w 2"/>
                  <a:gd name="T21" fmla="*/ 0 h 2"/>
                  <a:gd name="T22" fmla="*/ 0 w 2"/>
                  <a:gd name="T23" fmla="*/ 0 h 2"/>
                  <a:gd name="T24" fmla="*/ 0 w 2"/>
                  <a:gd name="T25" fmla="*/ 0 h 2"/>
                  <a:gd name="T26" fmla="*/ 2 w 2"/>
                  <a:gd name="T2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0" name="Freeform 3191">
                <a:extLst>
                  <a:ext uri="{FF2B5EF4-FFF2-40B4-BE49-F238E27FC236}">
                    <a16:creationId xmlns:a16="http://schemas.microsoft.com/office/drawing/2014/main" xmlns="" id="{98A51BBF-67B8-4D98-A08B-C98EEBF5B8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29473" y="8824785"/>
                <a:ext cx="32320" cy="24240"/>
              </a:xfrm>
              <a:custGeom>
                <a:avLst/>
                <a:gdLst>
                  <a:gd name="T0" fmla="*/ 8 w 8"/>
                  <a:gd name="T1" fmla="*/ 2 h 6"/>
                  <a:gd name="T2" fmla="*/ 8 w 8"/>
                  <a:gd name="T3" fmla="*/ 2 h 6"/>
                  <a:gd name="T4" fmla="*/ 8 w 8"/>
                  <a:gd name="T5" fmla="*/ 2 h 6"/>
                  <a:gd name="T6" fmla="*/ 2 w 8"/>
                  <a:gd name="T7" fmla="*/ 6 h 6"/>
                  <a:gd name="T8" fmla="*/ 2 w 8"/>
                  <a:gd name="T9" fmla="*/ 6 h 6"/>
                  <a:gd name="T10" fmla="*/ 2 w 8"/>
                  <a:gd name="T11" fmla="*/ 6 h 6"/>
                  <a:gd name="T12" fmla="*/ 0 w 8"/>
                  <a:gd name="T13" fmla="*/ 4 h 6"/>
                  <a:gd name="T14" fmla="*/ 0 w 8"/>
                  <a:gd name="T15" fmla="*/ 4 h 6"/>
                  <a:gd name="T16" fmla="*/ 0 w 8"/>
                  <a:gd name="T17" fmla="*/ 4 h 6"/>
                  <a:gd name="T18" fmla="*/ 0 w 8"/>
                  <a:gd name="T19" fmla="*/ 4 h 6"/>
                  <a:gd name="T20" fmla="*/ 0 w 8"/>
                  <a:gd name="T21" fmla="*/ 4 h 6"/>
                  <a:gd name="T22" fmla="*/ 0 w 8"/>
                  <a:gd name="T23" fmla="*/ 4 h 6"/>
                  <a:gd name="T24" fmla="*/ 4 w 8"/>
                  <a:gd name="T25" fmla="*/ 0 h 6"/>
                  <a:gd name="T26" fmla="*/ 6 w 8"/>
                  <a:gd name="T27" fmla="*/ 0 h 6"/>
                  <a:gd name="T28" fmla="*/ 8 w 8"/>
                  <a:gd name="T29" fmla="*/ 2 h 6"/>
                  <a:gd name="T30" fmla="*/ 8 w 8"/>
                  <a:gd name="T3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6">
                    <a:moveTo>
                      <a:pt x="8" y="2"/>
                    </a:moveTo>
                    <a:lnTo>
                      <a:pt x="8" y="2"/>
                    </a:lnTo>
                    <a:lnTo>
                      <a:pt x="8" y="2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8" y="2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1" name="Freeform 3192">
                <a:extLst>
                  <a:ext uri="{FF2B5EF4-FFF2-40B4-BE49-F238E27FC236}">
                    <a16:creationId xmlns:a16="http://schemas.microsoft.com/office/drawing/2014/main" xmlns="" id="{E48CBF56-1BED-4533-BE01-532F1ABAC1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53713" y="8816705"/>
                <a:ext cx="36361" cy="16160"/>
              </a:xfrm>
              <a:custGeom>
                <a:avLst/>
                <a:gdLst>
                  <a:gd name="T0" fmla="*/ 9 w 9"/>
                  <a:gd name="T1" fmla="*/ 0 h 4"/>
                  <a:gd name="T2" fmla="*/ 9 w 9"/>
                  <a:gd name="T3" fmla="*/ 0 h 4"/>
                  <a:gd name="T4" fmla="*/ 9 w 9"/>
                  <a:gd name="T5" fmla="*/ 2 h 4"/>
                  <a:gd name="T6" fmla="*/ 4 w 9"/>
                  <a:gd name="T7" fmla="*/ 4 h 4"/>
                  <a:gd name="T8" fmla="*/ 2 w 9"/>
                  <a:gd name="T9" fmla="*/ 4 h 4"/>
                  <a:gd name="T10" fmla="*/ 2 w 9"/>
                  <a:gd name="T11" fmla="*/ 4 h 4"/>
                  <a:gd name="T12" fmla="*/ 0 w 9"/>
                  <a:gd name="T13" fmla="*/ 4 h 4"/>
                  <a:gd name="T14" fmla="*/ 0 w 9"/>
                  <a:gd name="T15" fmla="*/ 2 h 4"/>
                  <a:gd name="T16" fmla="*/ 0 w 9"/>
                  <a:gd name="T17" fmla="*/ 2 h 4"/>
                  <a:gd name="T18" fmla="*/ 0 w 9"/>
                  <a:gd name="T19" fmla="*/ 2 h 4"/>
                  <a:gd name="T20" fmla="*/ 0 w 9"/>
                  <a:gd name="T21" fmla="*/ 2 h 4"/>
                  <a:gd name="T22" fmla="*/ 0 w 9"/>
                  <a:gd name="T23" fmla="*/ 2 h 4"/>
                  <a:gd name="T24" fmla="*/ 0 w 9"/>
                  <a:gd name="T25" fmla="*/ 2 h 4"/>
                  <a:gd name="T26" fmla="*/ 2 w 9"/>
                  <a:gd name="T27" fmla="*/ 2 h 4"/>
                  <a:gd name="T28" fmla="*/ 7 w 9"/>
                  <a:gd name="T29" fmla="*/ 0 h 4"/>
                  <a:gd name="T30" fmla="*/ 7 w 9"/>
                  <a:gd name="T31" fmla="*/ 0 h 4"/>
                  <a:gd name="T32" fmla="*/ 9 w 9"/>
                  <a:gd name="T33" fmla="*/ 0 h 4"/>
                  <a:gd name="T34" fmla="*/ 9 w 9"/>
                  <a:gd name="T35" fmla="*/ 0 h 4"/>
                  <a:gd name="T36" fmla="*/ 9 w 9"/>
                  <a:gd name="T37" fmla="*/ 0 h 4"/>
                  <a:gd name="T38" fmla="*/ 9 w 9"/>
                  <a:gd name="T3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" h="4">
                    <a:moveTo>
                      <a:pt x="9" y="0"/>
                    </a:moveTo>
                    <a:lnTo>
                      <a:pt x="9" y="0"/>
                    </a:lnTo>
                    <a:lnTo>
                      <a:pt x="9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2" name="Freeform 3193">
                <a:extLst>
                  <a:ext uri="{FF2B5EF4-FFF2-40B4-BE49-F238E27FC236}">
                    <a16:creationId xmlns:a16="http://schemas.microsoft.com/office/drawing/2014/main" xmlns="" id="{DE26376F-1A19-4029-B8C1-ECE372E5DF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53713" y="8824785"/>
                <a:ext cx="8080" cy="8080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2 h 2"/>
                  <a:gd name="T6" fmla="*/ 0 w 2"/>
                  <a:gd name="T7" fmla="*/ 2 h 2"/>
                  <a:gd name="T8" fmla="*/ 0 w 2"/>
                  <a:gd name="T9" fmla="*/ 0 h 2"/>
                  <a:gd name="T10" fmla="*/ 0 w 2"/>
                  <a:gd name="T11" fmla="*/ 0 h 2"/>
                  <a:gd name="T12" fmla="*/ 0 w 2"/>
                  <a:gd name="T13" fmla="*/ 0 h 2"/>
                  <a:gd name="T14" fmla="*/ 0 w 2"/>
                  <a:gd name="T15" fmla="*/ 0 h 2"/>
                  <a:gd name="T16" fmla="*/ 0 w 2"/>
                  <a:gd name="T17" fmla="*/ 0 h 2"/>
                  <a:gd name="T18" fmla="*/ 0 w 2"/>
                  <a:gd name="T19" fmla="*/ 0 h 2"/>
                  <a:gd name="T20" fmla="*/ 2 w 2"/>
                  <a:gd name="T21" fmla="*/ 0 h 2"/>
                  <a:gd name="T22" fmla="*/ 2 w 2"/>
                  <a:gd name="T23" fmla="*/ 0 h 2"/>
                  <a:gd name="T24" fmla="*/ 2 w 2"/>
                  <a:gd name="T25" fmla="*/ 0 h 2"/>
                  <a:gd name="T26" fmla="*/ 2 w 2"/>
                  <a:gd name="T2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3" name="Freeform 3194">
                <a:extLst>
                  <a:ext uri="{FF2B5EF4-FFF2-40B4-BE49-F238E27FC236}">
                    <a16:creationId xmlns:a16="http://schemas.microsoft.com/office/drawing/2014/main" xmlns="" id="{DC67720F-C164-4AB4-AA05-05F545C425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53713" y="8808625"/>
                <a:ext cx="36361" cy="24240"/>
              </a:xfrm>
              <a:custGeom>
                <a:avLst/>
                <a:gdLst>
                  <a:gd name="T0" fmla="*/ 9 w 9"/>
                  <a:gd name="T1" fmla="*/ 2 h 6"/>
                  <a:gd name="T2" fmla="*/ 9 w 9"/>
                  <a:gd name="T3" fmla="*/ 2 h 6"/>
                  <a:gd name="T4" fmla="*/ 9 w 9"/>
                  <a:gd name="T5" fmla="*/ 2 h 6"/>
                  <a:gd name="T6" fmla="*/ 4 w 9"/>
                  <a:gd name="T7" fmla="*/ 6 h 6"/>
                  <a:gd name="T8" fmla="*/ 2 w 9"/>
                  <a:gd name="T9" fmla="*/ 6 h 6"/>
                  <a:gd name="T10" fmla="*/ 2 w 9"/>
                  <a:gd name="T11" fmla="*/ 6 h 6"/>
                  <a:gd name="T12" fmla="*/ 0 w 9"/>
                  <a:gd name="T13" fmla="*/ 4 h 6"/>
                  <a:gd name="T14" fmla="*/ 0 w 9"/>
                  <a:gd name="T15" fmla="*/ 4 h 6"/>
                  <a:gd name="T16" fmla="*/ 0 w 9"/>
                  <a:gd name="T17" fmla="*/ 4 h 6"/>
                  <a:gd name="T18" fmla="*/ 0 w 9"/>
                  <a:gd name="T19" fmla="*/ 4 h 6"/>
                  <a:gd name="T20" fmla="*/ 0 w 9"/>
                  <a:gd name="T21" fmla="*/ 4 h 6"/>
                  <a:gd name="T22" fmla="*/ 2 w 9"/>
                  <a:gd name="T23" fmla="*/ 4 h 6"/>
                  <a:gd name="T24" fmla="*/ 7 w 9"/>
                  <a:gd name="T25" fmla="*/ 0 h 6"/>
                  <a:gd name="T26" fmla="*/ 7 w 9"/>
                  <a:gd name="T27" fmla="*/ 0 h 6"/>
                  <a:gd name="T28" fmla="*/ 9 w 9"/>
                  <a:gd name="T29" fmla="*/ 2 h 6"/>
                  <a:gd name="T30" fmla="*/ 9 w 9"/>
                  <a:gd name="T3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" h="6">
                    <a:moveTo>
                      <a:pt x="9" y="2"/>
                    </a:moveTo>
                    <a:lnTo>
                      <a:pt x="9" y="2"/>
                    </a:lnTo>
                    <a:lnTo>
                      <a:pt x="9" y="2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9" y="2"/>
                    </a:lnTo>
                    <a:lnTo>
                      <a:pt x="9" y="2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4" name="Freeform 3195">
                <a:extLst>
                  <a:ext uri="{FF2B5EF4-FFF2-40B4-BE49-F238E27FC236}">
                    <a16:creationId xmlns:a16="http://schemas.microsoft.com/office/drawing/2014/main" xmlns="" id="{51CD7CF4-BC0E-4E26-839B-D57A7655E6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0071" y="8800545"/>
                <a:ext cx="32320" cy="1616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8 w 8"/>
                  <a:gd name="T5" fmla="*/ 2 h 4"/>
                  <a:gd name="T6" fmla="*/ 2 w 8"/>
                  <a:gd name="T7" fmla="*/ 4 h 4"/>
                  <a:gd name="T8" fmla="*/ 2 w 8"/>
                  <a:gd name="T9" fmla="*/ 4 h 4"/>
                  <a:gd name="T10" fmla="*/ 2 w 8"/>
                  <a:gd name="T11" fmla="*/ 4 h 4"/>
                  <a:gd name="T12" fmla="*/ 0 w 8"/>
                  <a:gd name="T13" fmla="*/ 4 h 4"/>
                  <a:gd name="T14" fmla="*/ 0 w 8"/>
                  <a:gd name="T15" fmla="*/ 2 h 4"/>
                  <a:gd name="T16" fmla="*/ 0 w 8"/>
                  <a:gd name="T17" fmla="*/ 2 h 4"/>
                  <a:gd name="T18" fmla="*/ 0 w 8"/>
                  <a:gd name="T19" fmla="*/ 2 h 4"/>
                  <a:gd name="T20" fmla="*/ 0 w 8"/>
                  <a:gd name="T21" fmla="*/ 2 h 4"/>
                  <a:gd name="T22" fmla="*/ 0 w 8"/>
                  <a:gd name="T23" fmla="*/ 2 h 4"/>
                  <a:gd name="T24" fmla="*/ 0 w 8"/>
                  <a:gd name="T25" fmla="*/ 2 h 4"/>
                  <a:gd name="T26" fmla="*/ 2 w 8"/>
                  <a:gd name="T27" fmla="*/ 2 h 4"/>
                  <a:gd name="T28" fmla="*/ 4 w 8"/>
                  <a:gd name="T29" fmla="*/ 0 h 4"/>
                  <a:gd name="T30" fmla="*/ 6 w 8"/>
                  <a:gd name="T31" fmla="*/ 0 h 4"/>
                  <a:gd name="T32" fmla="*/ 8 w 8"/>
                  <a:gd name="T33" fmla="*/ 0 h 4"/>
                  <a:gd name="T34" fmla="*/ 8 w 8"/>
                  <a:gd name="T35" fmla="*/ 0 h 4"/>
                  <a:gd name="T36" fmla="*/ 8 w 8"/>
                  <a:gd name="T37" fmla="*/ 0 h 4"/>
                  <a:gd name="T38" fmla="*/ 8 w 8"/>
                  <a:gd name="T3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8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5" name="Freeform 3196">
                <a:extLst>
                  <a:ext uri="{FF2B5EF4-FFF2-40B4-BE49-F238E27FC236}">
                    <a16:creationId xmlns:a16="http://schemas.microsoft.com/office/drawing/2014/main" xmlns="" id="{4BE637C5-4411-4C20-A68D-8833F725CF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0071" y="8808625"/>
                <a:ext cx="8080" cy="8080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2 h 2"/>
                  <a:gd name="T6" fmla="*/ 0 w 2"/>
                  <a:gd name="T7" fmla="*/ 2 h 2"/>
                  <a:gd name="T8" fmla="*/ 0 w 2"/>
                  <a:gd name="T9" fmla="*/ 0 h 2"/>
                  <a:gd name="T10" fmla="*/ 0 w 2"/>
                  <a:gd name="T11" fmla="*/ 0 h 2"/>
                  <a:gd name="T12" fmla="*/ 0 w 2"/>
                  <a:gd name="T13" fmla="*/ 0 h 2"/>
                  <a:gd name="T14" fmla="*/ 0 w 2"/>
                  <a:gd name="T15" fmla="*/ 0 h 2"/>
                  <a:gd name="T16" fmla="*/ 0 w 2"/>
                  <a:gd name="T17" fmla="*/ 0 h 2"/>
                  <a:gd name="T18" fmla="*/ 0 w 2"/>
                  <a:gd name="T19" fmla="*/ 0 h 2"/>
                  <a:gd name="T20" fmla="*/ 0 w 2"/>
                  <a:gd name="T21" fmla="*/ 0 h 2"/>
                  <a:gd name="T22" fmla="*/ 2 w 2"/>
                  <a:gd name="T23" fmla="*/ 0 h 2"/>
                  <a:gd name="T24" fmla="*/ 2 w 2"/>
                  <a:gd name="T25" fmla="*/ 0 h 2"/>
                  <a:gd name="T26" fmla="*/ 2 w 2"/>
                  <a:gd name="T2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6" name="Freeform 3197">
                <a:extLst>
                  <a:ext uri="{FF2B5EF4-FFF2-40B4-BE49-F238E27FC236}">
                    <a16:creationId xmlns:a16="http://schemas.microsoft.com/office/drawing/2014/main" xmlns="" id="{CE3F718C-4BE3-4F33-A3F8-D9DE7F4AF6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0071" y="8792465"/>
                <a:ext cx="32320" cy="24240"/>
              </a:xfrm>
              <a:custGeom>
                <a:avLst/>
                <a:gdLst>
                  <a:gd name="T0" fmla="*/ 8 w 8"/>
                  <a:gd name="T1" fmla="*/ 2 h 6"/>
                  <a:gd name="T2" fmla="*/ 8 w 8"/>
                  <a:gd name="T3" fmla="*/ 2 h 6"/>
                  <a:gd name="T4" fmla="*/ 8 w 8"/>
                  <a:gd name="T5" fmla="*/ 2 h 6"/>
                  <a:gd name="T6" fmla="*/ 2 w 8"/>
                  <a:gd name="T7" fmla="*/ 6 h 6"/>
                  <a:gd name="T8" fmla="*/ 2 w 8"/>
                  <a:gd name="T9" fmla="*/ 6 h 6"/>
                  <a:gd name="T10" fmla="*/ 2 w 8"/>
                  <a:gd name="T11" fmla="*/ 6 h 6"/>
                  <a:gd name="T12" fmla="*/ 0 w 8"/>
                  <a:gd name="T13" fmla="*/ 4 h 6"/>
                  <a:gd name="T14" fmla="*/ 0 w 8"/>
                  <a:gd name="T15" fmla="*/ 4 h 6"/>
                  <a:gd name="T16" fmla="*/ 0 w 8"/>
                  <a:gd name="T17" fmla="*/ 4 h 6"/>
                  <a:gd name="T18" fmla="*/ 0 w 8"/>
                  <a:gd name="T19" fmla="*/ 4 h 6"/>
                  <a:gd name="T20" fmla="*/ 0 w 8"/>
                  <a:gd name="T21" fmla="*/ 4 h 6"/>
                  <a:gd name="T22" fmla="*/ 0 w 8"/>
                  <a:gd name="T23" fmla="*/ 4 h 6"/>
                  <a:gd name="T24" fmla="*/ 4 w 8"/>
                  <a:gd name="T25" fmla="*/ 0 h 6"/>
                  <a:gd name="T26" fmla="*/ 6 w 8"/>
                  <a:gd name="T27" fmla="*/ 0 h 6"/>
                  <a:gd name="T28" fmla="*/ 8 w 8"/>
                  <a:gd name="T29" fmla="*/ 2 h 6"/>
                  <a:gd name="T30" fmla="*/ 8 w 8"/>
                  <a:gd name="T3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6">
                    <a:moveTo>
                      <a:pt x="8" y="2"/>
                    </a:moveTo>
                    <a:lnTo>
                      <a:pt x="8" y="2"/>
                    </a:lnTo>
                    <a:lnTo>
                      <a:pt x="8" y="2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8" y="2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7" name="Freeform 3198">
                <a:extLst>
                  <a:ext uri="{FF2B5EF4-FFF2-40B4-BE49-F238E27FC236}">
                    <a16:creationId xmlns:a16="http://schemas.microsoft.com/office/drawing/2014/main" xmlns="" id="{51480C59-997A-4A13-BDD8-EE38D1A521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14311" y="8780347"/>
                <a:ext cx="40400" cy="20201"/>
              </a:xfrm>
              <a:custGeom>
                <a:avLst/>
                <a:gdLst>
                  <a:gd name="T0" fmla="*/ 10 w 10"/>
                  <a:gd name="T1" fmla="*/ 0 h 5"/>
                  <a:gd name="T2" fmla="*/ 10 w 10"/>
                  <a:gd name="T3" fmla="*/ 0 h 5"/>
                  <a:gd name="T4" fmla="*/ 10 w 10"/>
                  <a:gd name="T5" fmla="*/ 3 h 5"/>
                  <a:gd name="T6" fmla="*/ 4 w 10"/>
                  <a:gd name="T7" fmla="*/ 5 h 5"/>
                  <a:gd name="T8" fmla="*/ 4 w 10"/>
                  <a:gd name="T9" fmla="*/ 5 h 5"/>
                  <a:gd name="T10" fmla="*/ 2 w 10"/>
                  <a:gd name="T11" fmla="*/ 5 h 5"/>
                  <a:gd name="T12" fmla="*/ 2 w 10"/>
                  <a:gd name="T13" fmla="*/ 3 h 5"/>
                  <a:gd name="T14" fmla="*/ 0 w 10"/>
                  <a:gd name="T15" fmla="*/ 3 h 5"/>
                  <a:gd name="T16" fmla="*/ 0 w 10"/>
                  <a:gd name="T17" fmla="*/ 3 h 5"/>
                  <a:gd name="T18" fmla="*/ 0 w 10"/>
                  <a:gd name="T19" fmla="*/ 3 h 5"/>
                  <a:gd name="T20" fmla="*/ 0 w 10"/>
                  <a:gd name="T21" fmla="*/ 3 h 5"/>
                  <a:gd name="T22" fmla="*/ 2 w 10"/>
                  <a:gd name="T23" fmla="*/ 3 h 5"/>
                  <a:gd name="T24" fmla="*/ 2 w 10"/>
                  <a:gd name="T25" fmla="*/ 3 h 5"/>
                  <a:gd name="T26" fmla="*/ 2 w 10"/>
                  <a:gd name="T27" fmla="*/ 3 h 5"/>
                  <a:gd name="T28" fmla="*/ 6 w 10"/>
                  <a:gd name="T29" fmla="*/ 0 h 5"/>
                  <a:gd name="T30" fmla="*/ 8 w 10"/>
                  <a:gd name="T31" fmla="*/ 0 h 5"/>
                  <a:gd name="T32" fmla="*/ 10 w 10"/>
                  <a:gd name="T33" fmla="*/ 0 h 5"/>
                  <a:gd name="T34" fmla="*/ 10 w 10"/>
                  <a:gd name="T35" fmla="*/ 0 h 5"/>
                  <a:gd name="T36" fmla="*/ 10 w 10"/>
                  <a:gd name="T37" fmla="*/ 0 h 5"/>
                  <a:gd name="T38" fmla="*/ 10 w 10"/>
                  <a:gd name="T3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" h="5">
                    <a:moveTo>
                      <a:pt x="10" y="0"/>
                    </a:moveTo>
                    <a:lnTo>
                      <a:pt x="10" y="0"/>
                    </a:lnTo>
                    <a:lnTo>
                      <a:pt x="10" y="3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8" name="Freeform 3199">
                <a:extLst>
                  <a:ext uri="{FF2B5EF4-FFF2-40B4-BE49-F238E27FC236}">
                    <a16:creationId xmlns:a16="http://schemas.microsoft.com/office/drawing/2014/main" xmlns="" id="{51735E1D-8512-4BFB-BEDA-EA9CDFB1C0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14311" y="8792465"/>
                <a:ext cx="16160" cy="8080"/>
              </a:xfrm>
              <a:custGeom>
                <a:avLst/>
                <a:gdLst>
                  <a:gd name="T0" fmla="*/ 4 w 4"/>
                  <a:gd name="T1" fmla="*/ 2 h 2"/>
                  <a:gd name="T2" fmla="*/ 4 w 4"/>
                  <a:gd name="T3" fmla="*/ 2 h 2"/>
                  <a:gd name="T4" fmla="*/ 2 w 4"/>
                  <a:gd name="T5" fmla="*/ 2 h 2"/>
                  <a:gd name="T6" fmla="*/ 2 w 4"/>
                  <a:gd name="T7" fmla="*/ 0 h 2"/>
                  <a:gd name="T8" fmla="*/ 0 w 4"/>
                  <a:gd name="T9" fmla="*/ 0 h 2"/>
                  <a:gd name="T10" fmla="*/ 0 w 4"/>
                  <a:gd name="T11" fmla="*/ 0 h 2"/>
                  <a:gd name="T12" fmla="*/ 0 w 4"/>
                  <a:gd name="T13" fmla="*/ 0 h 2"/>
                  <a:gd name="T14" fmla="*/ 0 w 4"/>
                  <a:gd name="T15" fmla="*/ 0 h 2"/>
                  <a:gd name="T16" fmla="*/ 0 w 4"/>
                  <a:gd name="T17" fmla="*/ 0 h 2"/>
                  <a:gd name="T18" fmla="*/ 2 w 4"/>
                  <a:gd name="T19" fmla="*/ 0 h 2"/>
                  <a:gd name="T20" fmla="*/ 2 w 4"/>
                  <a:gd name="T21" fmla="*/ 0 h 2"/>
                  <a:gd name="T22" fmla="*/ 2 w 4"/>
                  <a:gd name="T23" fmla="*/ 0 h 2"/>
                  <a:gd name="T24" fmla="*/ 2 w 4"/>
                  <a:gd name="T25" fmla="*/ 0 h 2"/>
                  <a:gd name="T26" fmla="*/ 4 w 4"/>
                  <a:gd name="T2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4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9" name="Freeform 3200">
                <a:extLst>
                  <a:ext uri="{FF2B5EF4-FFF2-40B4-BE49-F238E27FC236}">
                    <a16:creationId xmlns:a16="http://schemas.microsoft.com/office/drawing/2014/main" xmlns="" id="{50A5BAFA-787E-4C0E-89CF-DD8A26C9FF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14311" y="8772267"/>
                <a:ext cx="40400" cy="28281"/>
              </a:xfrm>
              <a:custGeom>
                <a:avLst/>
                <a:gdLst>
                  <a:gd name="T0" fmla="*/ 10 w 10"/>
                  <a:gd name="T1" fmla="*/ 2 h 7"/>
                  <a:gd name="T2" fmla="*/ 10 w 10"/>
                  <a:gd name="T3" fmla="*/ 2 h 7"/>
                  <a:gd name="T4" fmla="*/ 10 w 10"/>
                  <a:gd name="T5" fmla="*/ 2 h 7"/>
                  <a:gd name="T6" fmla="*/ 4 w 10"/>
                  <a:gd name="T7" fmla="*/ 7 h 7"/>
                  <a:gd name="T8" fmla="*/ 4 w 10"/>
                  <a:gd name="T9" fmla="*/ 7 h 7"/>
                  <a:gd name="T10" fmla="*/ 2 w 10"/>
                  <a:gd name="T11" fmla="*/ 7 h 7"/>
                  <a:gd name="T12" fmla="*/ 2 w 10"/>
                  <a:gd name="T13" fmla="*/ 5 h 7"/>
                  <a:gd name="T14" fmla="*/ 0 w 10"/>
                  <a:gd name="T15" fmla="*/ 5 h 7"/>
                  <a:gd name="T16" fmla="*/ 0 w 10"/>
                  <a:gd name="T17" fmla="*/ 5 h 7"/>
                  <a:gd name="T18" fmla="*/ 0 w 10"/>
                  <a:gd name="T19" fmla="*/ 5 h 7"/>
                  <a:gd name="T20" fmla="*/ 2 w 10"/>
                  <a:gd name="T21" fmla="*/ 5 h 7"/>
                  <a:gd name="T22" fmla="*/ 2 w 10"/>
                  <a:gd name="T23" fmla="*/ 5 h 7"/>
                  <a:gd name="T24" fmla="*/ 6 w 10"/>
                  <a:gd name="T25" fmla="*/ 0 h 7"/>
                  <a:gd name="T26" fmla="*/ 8 w 10"/>
                  <a:gd name="T27" fmla="*/ 0 h 7"/>
                  <a:gd name="T28" fmla="*/ 10 w 10"/>
                  <a:gd name="T29" fmla="*/ 2 h 7"/>
                  <a:gd name="T30" fmla="*/ 10 w 10"/>
                  <a:gd name="T31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7">
                    <a:moveTo>
                      <a:pt x="10" y="2"/>
                    </a:moveTo>
                    <a:lnTo>
                      <a:pt x="10" y="2"/>
                    </a:lnTo>
                    <a:lnTo>
                      <a:pt x="10" y="2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0" y="2"/>
                    </a:lnTo>
                    <a:lnTo>
                      <a:pt x="10" y="2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0" name="Freeform 3201">
                <a:extLst>
                  <a:ext uri="{FF2B5EF4-FFF2-40B4-BE49-F238E27FC236}">
                    <a16:creationId xmlns:a16="http://schemas.microsoft.com/office/drawing/2014/main" xmlns="" id="{3271E8FD-280F-4903-B3C5-D466471311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46630" y="8756107"/>
                <a:ext cx="32320" cy="24240"/>
              </a:xfrm>
              <a:custGeom>
                <a:avLst/>
                <a:gdLst>
                  <a:gd name="T0" fmla="*/ 8 w 8"/>
                  <a:gd name="T1" fmla="*/ 2 h 6"/>
                  <a:gd name="T2" fmla="*/ 8 w 8"/>
                  <a:gd name="T3" fmla="*/ 2 h 6"/>
                  <a:gd name="T4" fmla="*/ 8 w 8"/>
                  <a:gd name="T5" fmla="*/ 4 h 6"/>
                  <a:gd name="T6" fmla="*/ 4 w 8"/>
                  <a:gd name="T7" fmla="*/ 6 h 6"/>
                  <a:gd name="T8" fmla="*/ 2 w 8"/>
                  <a:gd name="T9" fmla="*/ 6 h 6"/>
                  <a:gd name="T10" fmla="*/ 2 w 8"/>
                  <a:gd name="T11" fmla="*/ 6 h 6"/>
                  <a:gd name="T12" fmla="*/ 0 w 8"/>
                  <a:gd name="T13" fmla="*/ 4 h 6"/>
                  <a:gd name="T14" fmla="*/ 0 w 8"/>
                  <a:gd name="T15" fmla="*/ 4 h 6"/>
                  <a:gd name="T16" fmla="*/ 0 w 8"/>
                  <a:gd name="T17" fmla="*/ 4 h 6"/>
                  <a:gd name="T18" fmla="*/ 0 w 8"/>
                  <a:gd name="T19" fmla="*/ 4 h 6"/>
                  <a:gd name="T20" fmla="*/ 0 w 8"/>
                  <a:gd name="T21" fmla="*/ 4 h 6"/>
                  <a:gd name="T22" fmla="*/ 0 w 8"/>
                  <a:gd name="T23" fmla="*/ 4 h 6"/>
                  <a:gd name="T24" fmla="*/ 0 w 8"/>
                  <a:gd name="T25" fmla="*/ 4 h 6"/>
                  <a:gd name="T26" fmla="*/ 2 w 8"/>
                  <a:gd name="T27" fmla="*/ 4 h 6"/>
                  <a:gd name="T28" fmla="*/ 6 w 8"/>
                  <a:gd name="T29" fmla="*/ 0 h 6"/>
                  <a:gd name="T30" fmla="*/ 6 w 8"/>
                  <a:gd name="T31" fmla="*/ 0 h 6"/>
                  <a:gd name="T32" fmla="*/ 8 w 8"/>
                  <a:gd name="T33" fmla="*/ 2 h 6"/>
                  <a:gd name="T34" fmla="*/ 8 w 8"/>
                  <a:gd name="T35" fmla="*/ 2 h 6"/>
                  <a:gd name="T36" fmla="*/ 8 w 8"/>
                  <a:gd name="T37" fmla="*/ 2 h 6"/>
                  <a:gd name="T38" fmla="*/ 8 w 8"/>
                  <a:gd name="T3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" h="6">
                    <a:moveTo>
                      <a:pt x="8" y="2"/>
                    </a:moveTo>
                    <a:lnTo>
                      <a:pt x="8" y="2"/>
                    </a:lnTo>
                    <a:lnTo>
                      <a:pt x="8" y="4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1" name="Freeform 3202">
                <a:extLst>
                  <a:ext uri="{FF2B5EF4-FFF2-40B4-BE49-F238E27FC236}">
                    <a16:creationId xmlns:a16="http://schemas.microsoft.com/office/drawing/2014/main" xmlns="" id="{C52B1A3E-EA6A-4264-B974-F986B29240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46630" y="8764187"/>
                <a:ext cx="8080" cy="16160"/>
              </a:xfrm>
              <a:custGeom>
                <a:avLst/>
                <a:gdLst>
                  <a:gd name="T0" fmla="*/ 2 w 2"/>
                  <a:gd name="T1" fmla="*/ 2 h 4"/>
                  <a:gd name="T2" fmla="*/ 2 w 2"/>
                  <a:gd name="T3" fmla="*/ 4 h 4"/>
                  <a:gd name="T4" fmla="*/ 2 w 2"/>
                  <a:gd name="T5" fmla="*/ 4 h 4"/>
                  <a:gd name="T6" fmla="*/ 0 w 2"/>
                  <a:gd name="T7" fmla="*/ 2 h 4"/>
                  <a:gd name="T8" fmla="*/ 0 w 2"/>
                  <a:gd name="T9" fmla="*/ 2 h 4"/>
                  <a:gd name="T10" fmla="*/ 0 w 2"/>
                  <a:gd name="T11" fmla="*/ 2 h 4"/>
                  <a:gd name="T12" fmla="*/ 0 w 2"/>
                  <a:gd name="T13" fmla="*/ 2 h 4"/>
                  <a:gd name="T14" fmla="*/ 0 w 2"/>
                  <a:gd name="T15" fmla="*/ 2 h 4"/>
                  <a:gd name="T16" fmla="*/ 0 w 2"/>
                  <a:gd name="T17" fmla="*/ 2 h 4"/>
                  <a:gd name="T18" fmla="*/ 0 w 2"/>
                  <a:gd name="T19" fmla="*/ 2 h 4"/>
                  <a:gd name="T20" fmla="*/ 0 w 2"/>
                  <a:gd name="T21" fmla="*/ 0 h 4"/>
                  <a:gd name="T22" fmla="*/ 2 w 2"/>
                  <a:gd name="T23" fmla="*/ 2 h 4"/>
                  <a:gd name="T24" fmla="*/ 2 w 2"/>
                  <a:gd name="T25" fmla="*/ 2 h 4"/>
                  <a:gd name="T26" fmla="*/ 2 w 2"/>
                  <a:gd name="T2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4">
                    <a:moveTo>
                      <a:pt x="2" y="2"/>
                    </a:moveTo>
                    <a:lnTo>
                      <a:pt x="2" y="4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2" name="Freeform 3203">
                <a:extLst>
                  <a:ext uri="{FF2B5EF4-FFF2-40B4-BE49-F238E27FC236}">
                    <a16:creationId xmlns:a16="http://schemas.microsoft.com/office/drawing/2014/main" xmlns="" id="{852A9AF1-A880-4CD9-8D85-9D6A1E4C19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46630" y="8756107"/>
                <a:ext cx="32320" cy="24240"/>
              </a:xfrm>
              <a:custGeom>
                <a:avLst/>
                <a:gdLst>
                  <a:gd name="T0" fmla="*/ 8 w 8"/>
                  <a:gd name="T1" fmla="*/ 2 h 6"/>
                  <a:gd name="T2" fmla="*/ 8 w 8"/>
                  <a:gd name="T3" fmla="*/ 2 h 6"/>
                  <a:gd name="T4" fmla="*/ 8 w 8"/>
                  <a:gd name="T5" fmla="*/ 2 h 6"/>
                  <a:gd name="T6" fmla="*/ 4 w 8"/>
                  <a:gd name="T7" fmla="*/ 6 h 6"/>
                  <a:gd name="T8" fmla="*/ 2 w 8"/>
                  <a:gd name="T9" fmla="*/ 6 h 6"/>
                  <a:gd name="T10" fmla="*/ 2 w 8"/>
                  <a:gd name="T11" fmla="*/ 6 h 6"/>
                  <a:gd name="T12" fmla="*/ 0 w 8"/>
                  <a:gd name="T13" fmla="*/ 4 h 6"/>
                  <a:gd name="T14" fmla="*/ 0 w 8"/>
                  <a:gd name="T15" fmla="*/ 4 h 6"/>
                  <a:gd name="T16" fmla="*/ 0 w 8"/>
                  <a:gd name="T17" fmla="*/ 4 h 6"/>
                  <a:gd name="T18" fmla="*/ 0 w 8"/>
                  <a:gd name="T19" fmla="*/ 4 h 6"/>
                  <a:gd name="T20" fmla="*/ 0 w 8"/>
                  <a:gd name="T21" fmla="*/ 4 h 6"/>
                  <a:gd name="T22" fmla="*/ 0 w 8"/>
                  <a:gd name="T23" fmla="*/ 2 h 6"/>
                  <a:gd name="T24" fmla="*/ 6 w 8"/>
                  <a:gd name="T25" fmla="*/ 0 h 6"/>
                  <a:gd name="T26" fmla="*/ 6 w 8"/>
                  <a:gd name="T27" fmla="*/ 0 h 6"/>
                  <a:gd name="T28" fmla="*/ 8 w 8"/>
                  <a:gd name="T29" fmla="*/ 2 h 6"/>
                  <a:gd name="T30" fmla="*/ 8 w 8"/>
                  <a:gd name="T31" fmla="*/ 2 h 6"/>
                  <a:gd name="T32" fmla="*/ 8 w 8"/>
                  <a:gd name="T3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6">
                    <a:moveTo>
                      <a:pt x="8" y="2"/>
                    </a:moveTo>
                    <a:lnTo>
                      <a:pt x="8" y="2"/>
                    </a:lnTo>
                    <a:lnTo>
                      <a:pt x="8" y="2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3" name="Freeform 3204">
                <a:extLst>
                  <a:ext uri="{FF2B5EF4-FFF2-40B4-BE49-F238E27FC236}">
                    <a16:creationId xmlns:a16="http://schemas.microsoft.com/office/drawing/2014/main" xmlns="" id="{209E43B2-5282-4965-9F2C-5DDFC29D72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78950" y="8739947"/>
                <a:ext cx="36361" cy="24240"/>
              </a:xfrm>
              <a:custGeom>
                <a:avLst/>
                <a:gdLst>
                  <a:gd name="T0" fmla="*/ 9 w 9"/>
                  <a:gd name="T1" fmla="*/ 2 h 6"/>
                  <a:gd name="T2" fmla="*/ 9 w 9"/>
                  <a:gd name="T3" fmla="*/ 2 h 6"/>
                  <a:gd name="T4" fmla="*/ 9 w 9"/>
                  <a:gd name="T5" fmla="*/ 2 h 6"/>
                  <a:gd name="T6" fmla="*/ 3 w 9"/>
                  <a:gd name="T7" fmla="*/ 6 h 6"/>
                  <a:gd name="T8" fmla="*/ 3 w 9"/>
                  <a:gd name="T9" fmla="*/ 6 h 6"/>
                  <a:gd name="T10" fmla="*/ 3 w 9"/>
                  <a:gd name="T11" fmla="*/ 6 h 6"/>
                  <a:gd name="T12" fmla="*/ 0 w 9"/>
                  <a:gd name="T13" fmla="*/ 4 h 6"/>
                  <a:gd name="T14" fmla="*/ 0 w 9"/>
                  <a:gd name="T15" fmla="*/ 4 h 6"/>
                  <a:gd name="T16" fmla="*/ 0 w 9"/>
                  <a:gd name="T17" fmla="*/ 4 h 6"/>
                  <a:gd name="T18" fmla="*/ 0 w 9"/>
                  <a:gd name="T19" fmla="*/ 4 h 6"/>
                  <a:gd name="T20" fmla="*/ 0 w 9"/>
                  <a:gd name="T21" fmla="*/ 4 h 6"/>
                  <a:gd name="T22" fmla="*/ 0 w 9"/>
                  <a:gd name="T23" fmla="*/ 4 h 6"/>
                  <a:gd name="T24" fmla="*/ 0 w 9"/>
                  <a:gd name="T25" fmla="*/ 4 h 6"/>
                  <a:gd name="T26" fmla="*/ 0 w 9"/>
                  <a:gd name="T27" fmla="*/ 2 h 6"/>
                  <a:gd name="T28" fmla="*/ 5 w 9"/>
                  <a:gd name="T29" fmla="*/ 0 h 6"/>
                  <a:gd name="T30" fmla="*/ 7 w 9"/>
                  <a:gd name="T31" fmla="*/ 0 h 6"/>
                  <a:gd name="T32" fmla="*/ 9 w 9"/>
                  <a:gd name="T33" fmla="*/ 2 h 6"/>
                  <a:gd name="T34" fmla="*/ 9 w 9"/>
                  <a:gd name="T35" fmla="*/ 2 h 6"/>
                  <a:gd name="T36" fmla="*/ 9 w 9"/>
                  <a:gd name="T37" fmla="*/ 2 h 6"/>
                  <a:gd name="T38" fmla="*/ 9 w 9"/>
                  <a:gd name="T3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" h="6">
                    <a:moveTo>
                      <a:pt x="9" y="2"/>
                    </a:moveTo>
                    <a:lnTo>
                      <a:pt x="9" y="2"/>
                    </a:lnTo>
                    <a:lnTo>
                      <a:pt x="9" y="2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9" y="2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4" name="Freeform 3205">
                <a:extLst>
                  <a:ext uri="{FF2B5EF4-FFF2-40B4-BE49-F238E27FC236}">
                    <a16:creationId xmlns:a16="http://schemas.microsoft.com/office/drawing/2014/main" xmlns="" id="{8EBD28CA-89FD-4D6A-A88B-A25BA25235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78950" y="8748027"/>
                <a:ext cx="12121" cy="16160"/>
              </a:xfrm>
              <a:custGeom>
                <a:avLst/>
                <a:gdLst>
                  <a:gd name="T0" fmla="*/ 3 w 3"/>
                  <a:gd name="T1" fmla="*/ 2 h 4"/>
                  <a:gd name="T2" fmla="*/ 3 w 3"/>
                  <a:gd name="T3" fmla="*/ 4 h 4"/>
                  <a:gd name="T4" fmla="*/ 3 w 3"/>
                  <a:gd name="T5" fmla="*/ 4 h 4"/>
                  <a:gd name="T6" fmla="*/ 0 w 3"/>
                  <a:gd name="T7" fmla="*/ 2 h 4"/>
                  <a:gd name="T8" fmla="*/ 0 w 3"/>
                  <a:gd name="T9" fmla="*/ 2 h 4"/>
                  <a:gd name="T10" fmla="*/ 0 w 3"/>
                  <a:gd name="T11" fmla="*/ 2 h 4"/>
                  <a:gd name="T12" fmla="*/ 0 w 3"/>
                  <a:gd name="T13" fmla="*/ 2 h 4"/>
                  <a:gd name="T14" fmla="*/ 0 w 3"/>
                  <a:gd name="T15" fmla="*/ 2 h 4"/>
                  <a:gd name="T16" fmla="*/ 0 w 3"/>
                  <a:gd name="T17" fmla="*/ 2 h 4"/>
                  <a:gd name="T18" fmla="*/ 0 w 3"/>
                  <a:gd name="T19" fmla="*/ 2 h 4"/>
                  <a:gd name="T20" fmla="*/ 0 w 3"/>
                  <a:gd name="T21" fmla="*/ 0 h 4"/>
                  <a:gd name="T22" fmla="*/ 0 w 3"/>
                  <a:gd name="T23" fmla="*/ 0 h 4"/>
                  <a:gd name="T24" fmla="*/ 0 w 3"/>
                  <a:gd name="T25" fmla="*/ 0 h 4"/>
                  <a:gd name="T26" fmla="*/ 3 w 3"/>
                  <a:gd name="T2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3" y="4"/>
                    </a:lnTo>
                    <a:lnTo>
                      <a:pt x="3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5" name="Freeform 3206">
                <a:extLst>
                  <a:ext uri="{FF2B5EF4-FFF2-40B4-BE49-F238E27FC236}">
                    <a16:creationId xmlns:a16="http://schemas.microsoft.com/office/drawing/2014/main" xmlns="" id="{2B9C3DAB-7E19-4ABA-B540-E3FAE63997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78950" y="8739947"/>
                <a:ext cx="36361" cy="24240"/>
              </a:xfrm>
              <a:custGeom>
                <a:avLst/>
                <a:gdLst>
                  <a:gd name="T0" fmla="*/ 9 w 9"/>
                  <a:gd name="T1" fmla="*/ 2 h 6"/>
                  <a:gd name="T2" fmla="*/ 9 w 9"/>
                  <a:gd name="T3" fmla="*/ 2 h 6"/>
                  <a:gd name="T4" fmla="*/ 9 w 9"/>
                  <a:gd name="T5" fmla="*/ 2 h 6"/>
                  <a:gd name="T6" fmla="*/ 3 w 9"/>
                  <a:gd name="T7" fmla="*/ 6 h 6"/>
                  <a:gd name="T8" fmla="*/ 3 w 9"/>
                  <a:gd name="T9" fmla="*/ 6 h 6"/>
                  <a:gd name="T10" fmla="*/ 3 w 9"/>
                  <a:gd name="T11" fmla="*/ 6 h 6"/>
                  <a:gd name="T12" fmla="*/ 0 w 9"/>
                  <a:gd name="T13" fmla="*/ 4 h 6"/>
                  <a:gd name="T14" fmla="*/ 0 w 9"/>
                  <a:gd name="T15" fmla="*/ 4 h 6"/>
                  <a:gd name="T16" fmla="*/ 0 w 9"/>
                  <a:gd name="T17" fmla="*/ 4 h 6"/>
                  <a:gd name="T18" fmla="*/ 0 w 9"/>
                  <a:gd name="T19" fmla="*/ 4 h 6"/>
                  <a:gd name="T20" fmla="*/ 0 w 9"/>
                  <a:gd name="T21" fmla="*/ 4 h 6"/>
                  <a:gd name="T22" fmla="*/ 0 w 9"/>
                  <a:gd name="T23" fmla="*/ 2 h 6"/>
                  <a:gd name="T24" fmla="*/ 5 w 9"/>
                  <a:gd name="T25" fmla="*/ 0 h 6"/>
                  <a:gd name="T26" fmla="*/ 7 w 9"/>
                  <a:gd name="T27" fmla="*/ 0 h 6"/>
                  <a:gd name="T28" fmla="*/ 9 w 9"/>
                  <a:gd name="T29" fmla="*/ 2 h 6"/>
                  <a:gd name="T30" fmla="*/ 9 w 9"/>
                  <a:gd name="T3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" h="6">
                    <a:moveTo>
                      <a:pt x="9" y="2"/>
                    </a:moveTo>
                    <a:lnTo>
                      <a:pt x="9" y="2"/>
                    </a:lnTo>
                    <a:lnTo>
                      <a:pt x="9" y="2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9" y="2"/>
                    </a:lnTo>
                    <a:lnTo>
                      <a:pt x="9" y="2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6" name="Freeform 3207">
                <a:extLst>
                  <a:ext uri="{FF2B5EF4-FFF2-40B4-BE49-F238E27FC236}">
                    <a16:creationId xmlns:a16="http://schemas.microsoft.com/office/drawing/2014/main" xmlns="" id="{8AA46170-FB31-489B-B5B7-204DED92E3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07231" y="8723787"/>
                <a:ext cx="32320" cy="24240"/>
              </a:xfrm>
              <a:custGeom>
                <a:avLst/>
                <a:gdLst>
                  <a:gd name="T0" fmla="*/ 8 w 8"/>
                  <a:gd name="T1" fmla="*/ 2 h 6"/>
                  <a:gd name="T2" fmla="*/ 8 w 8"/>
                  <a:gd name="T3" fmla="*/ 2 h 6"/>
                  <a:gd name="T4" fmla="*/ 8 w 8"/>
                  <a:gd name="T5" fmla="*/ 2 h 6"/>
                  <a:gd name="T6" fmla="*/ 4 w 8"/>
                  <a:gd name="T7" fmla="*/ 6 h 6"/>
                  <a:gd name="T8" fmla="*/ 2 w 8"/>
                  <a:gd name="T9" fmla="*/ 6 h 6"/>
                  <a:gd name="T10" fmla="*/ 2 w 8"/>
                  <a:gd name="T11" fmla="*/ 6 h 6"/>
                  <a:gd name="T12" fmla="*/ 0 w 8"/>
                  <a:gd name="T13" fmla="*/ 4 h 6"/>
                  <a:gd name="T14" fmla="*/ 0 w 8"/>
                  <a:gd name="T15" fmla="*/ 4 h 6"/>
                  <a:gd name="T16" fmla="*/ 0 w 8"/>
                  <a:gd name="T17" fmla="*/ 4 h 6"/>
                  <a:gd name="T18" fmla="*/ 0 w 8"/>
                  <a:gd name="T19" fmla="*/ 4 h 6"/>
                  <a:gd name="T20" fmla="*/ 0 w 8"/>
                  <a:gd name="T21" fmla="*/ 4 h 6"/>
                  <a:gd name="T22" fmla="*/ 0 w 8"/>
                  <a:gd name="T23" fmla="*/ 4 h 6"/>
                  <a:gd name="T24" fmla="*/ 0 w 8"/>
                  <a:gd name="T25" fmla="*/ 4 h 6"/>
                  <a:gd name="T26" fmla="*/ 2 w 8"/>
                  <a:gd name="T27" fmla="*/ 2 h 6"/>
                  <a:gd name="T28" fmla="*/ 6 w 8"/>
                  <a:gd name="T29" fmla="*/ 0 h 6"/>
                  <a:gd name="T30" fmla="*/ 6 w 8"/>
                  <a:gd name="T31" fmla="*/ 0 h 6"/>
                  <a:gd name="T32" fmla="*/ 8 w 8"/>
                  <a:gd name="T33" fmla="*/ 2 h 6"/>
                  <a:gd name="T34" fmla="*/ 8 w 8"/>
                  <a:gd name="T35" fmla="*/ 2 h 6"/>
                  <a:gd name="T36" fmla="*/ 8 w 8"/>
                  <a:gd name="T37" fmla="*/ 2 h 6"/>
                  <a:gd name="T38" fmla="*/ 8 w 8"/>
                  <a:gd name="T3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" h="6">
                    <a:moveTo>
                      <a:pt x="8" y="2"/>
                    </a:moveTo>
                    <a:lnTo>
                      <a:pt x="8" y="2"/>
                    </a:lnTo>
                    <a:lnTo>
                      <a:pt x="8" y="2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7" name="Freeform 3208">
                <a:extLst>
                  <a:ext uri="{FF2B5EF4-FFF2-40B4-BE49-F238E27FC236}">
                    <a16:creationId xmlns:a16="http://schemas.microsoft.com/office/drawing/2014/main" xmlns="" id="{233C2B38-60D1-4E8E-B95C-13392891BB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07231" y="8731867"/>
                <a:ext cx="8080" cy="16160"/>
              </a:xfrm>
              <a:custGeom>
                <a:avLst/>
                <a:gdLst>
                  <a:gd name="T0" fmla="*/ 2 w 2"/>
                  <a:gd name="T1" fmla="*/ 2 h 4"/>
                  <a:gd name="T2" fmla="*/ 2 w 2"/>
                  <a:gd name="T3" fmla="*/ 4 h 4"/>
                  <a:gd name="T4" fmla="*/ 2 w 2"/>
                  <a:gd name="T5" fmla="*/ 4 h 4"/>
                  <a:gd name="T6" fmla="*/ 0 w 2"/>
                  <a:gd name="T7" fmla="*/ 2 h 4"/>
                  <a:gd name="T8" fmla="*/ 0 w 2"/>
                  <a:gd name="T9" fmla="*/ 2 h 4"/>
                  <a:gd name="T10" fmla="*/ 0 w 2"/>
                  <a:gd name="T11" fmla="*/ 2 h 4"/>
                  <a:gd name="T12" fmla="*/ 0 w 2"/>
                  <a:gd name="T13" fmla="*/ 2 h 4"/>
                  <a:gd name="T14" fmla="*/ 0 w 2"/>
                  <a:gd name="T15" fmla="*/ 2 h 4"/>
                  <a:gd name="T16" fmla="*/ 0 w 2"/>
                  <a:gd name="T17" fmla="*/ 2 h 4"/>
                  <a:gd name="T18" fmla="*/ 0 w 2"/>
                  <a:gd name="T19" fmla="*/ 2 h 4"/>
                  <a:gd name="T20" fmla="*/ 2 w 2"/>
                  <a:gd name="T21" fmla="*/ 0 h 4"/>
                  <a:gd name="T22" fmla="*/ 2 w 2"/>
                  <a:gd name="T23" fmla="*/ 0 h 4"/>
                  <a:gd name="T24" fmla="*/ 2 w 2"/>
                  <a:gd name="T25" fmla="*/ 0 h 4"/>
                  <a:gd name="T26" fmla="*/ 2 w 2"/>
                  <a:gd name="T2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4">
                    <a:moveTo>
                      <a:pt x="2" y="2"/>
                    </a:moveTo>
                    <a:lnTo>
                      <a:pt x="2" y="4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8" name="Freeform 3209">
                <a:extLst>
                  <a:ext uri="{FF2B5EF4-FFF2-40B4-BE49-F238E27FC236}">
                    <a16:creationId xmlns:a16="http://schemas.microsoft.com/office/drawing/2014/main" xmlns="" id="{C63B7349-7EBE-4F6E-B8EB-F544C9F8AD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07231" y="8723787"/>
                <a:ext cx="32320" cy="24240"/>
              </a:xfrm>
              <a:custGeom>
                <a:avLst/>
                <a:gdLst>
                  <a:gd name="T0" fmla="*/ 8 w 8"/>
                  <a:gd name="T1" fmla="*/ 2 h 6"/>
                  <a:gd name="T2" fmla="*/ 8 w 8"/>
                  <a:gd name="T3" fmla="*/ 2 h 6"/>
                  <a:gd name="T4" fmla="*/ 8 w 8"/>
                  <a:gd name="T5" fmla="*/ 2 h 6"/>
                  <a:gd name="T6" fmla="*/ 4 w 8"/>
                  <a:gd name="T7" fmla="*/ 6 h 6"/>
                  <a:gd name="T8" fmla="*/ 2 w 8"/>
                  <a:gd name="T9" fmla="*/ 6 h 6"/>
                  <a:gd name="T10" fmla="*/ 2 w 8"/>
                  <a:gd name="T11" fmla="*/ 6 h 6"/>
                  <a:gd name="T12" fmla="*/ 0 w 8"/>
                  <a:gd name="T13" fmla="*/ 4 h 6"/>
                  <a:gd name="T14" fmla="*/ 0 w 8"/>
                  <a:gd name="T15" fmla="*/ 4 h 6"/>
                  <a:gd name="T16" fmla="*/ 0 w 8"/>
                  <a:gd name="T17" fmla="*/ 4 h 6"/>
                  <a:gd name="T18" fmla="*/ 0 w 8"/>
                  <a:gd name="T19" fmla="*/ 4 h 6"/>
                  <a:gd name="T20" fmla="*/ 0 w 8"/>
                  <a:gd name="T21" fmla="*/ 4 h 6"/>
                  <a:gd name="T22" fmla="*/ 2 w 8"/>
                  <a:gd name="T23" fmla="*/ 2 h 6"/>
                  <a:gd name="T24" fmla="*/ 6 w 8"/>
                  <a:gd name="T25" fmla="*/ 0 h 6"/>
                  <a:gd name="T26" fmla="*/ 6 w 8"/>
                  <a:gd name="T27" fmla="*/ 0 h 6"/>
                  <a:gd name="T28" fmla="*/ 8 w 8"/>
                  <a:gd name="T29" fmla="*/ 2 h 6"/>
                  <a:gd name="T30" fmla="*/ 8 w 8"/>
                  <a:gd name="T3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6">
                    <a:moveTo>
                      <a:pt x="8" y="2"/>
                    </a:moveTo>
                    <a:lnTo>
                      <a:pt x="8" y="2"/>
                    </a:lnTo>
                    <a:lnTo>
                      <a:pt x="8" y="2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8" y="2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9" name="Freeform 3210">
                <a:extLst>
                  <a:ext uri="{FF2B5EF4-FFF2-40B4-BE49-F238E27FC236}">
                    <a16:creationId xmlns:a16="http://schemas.microsoft.com/office/drawing/2014/main" xmlns="" id="{59F75A40-B9B4-48DD-A815-8FEA803FCB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39551" y="8707628"/>
                <a:ext cx="32320" cy="24240"/>
              </a:xfrm>
              <a:custGeom>
                <a:avLst/>
                <a:gdLst>
                  <a:gd name="T0" fmla="*/ 8 w 8"/>
                  <a:gd name="T1" fmla="*/ 2 h 6"/>
                  <a:gd name="T2" fmla="*/ 8 w 8"/>
                  <a:gd name="T3" fmla="*/ 2 h 6"/>
                  <a:gd name="T4" fmla="*/ 8 w 8"/>
                  <a:gd name="T5" fmla="*/ 2 h 6"/>
                  <a:gd name="T6" fmla="*/ 2 w 8"/>
                  <a:gd name="T7" fmla="*/ 6 h 6"/>
                  <a:gd name="T8" fmla="*/ 2 w 8"/>
                  <a:gd name="T9" fmla="*/ 6 h 6"/>
                  <a:gd name="T10" fmla="*/ 2 w 8"/>
                  <a:gd name="T11" fmla="*/ 6 h 6"/>
                  <a:gd name="T12" fmla="*/ 0 w 8"/>
                  <a:gd name="T13" fmla="*/ 4 h 6"/>
                  <a:gd name="T14" fmla="*/ 0 w 8"/>
                  <a:gd name="T15" fmla="*/ 4 h 6"/>
                  <a:gd name="T16" fmla="*/ 0 w 8"/>
                  <a:gd name="T17" fmla="*/ 4 h 6"/>
                  <a:gd name="T18" fmla="*/ 0 w 8"/>
                  <a:gd name="T19" fmla="*/ 4 h 6"/>
                  <a:gd name="T20" fmla="*/ 0 w 8"/>
                  <a:gd name="T21" fmla="*/ 4 h 6"/>
                  <a:gd name="T22" fmla="*/ 0 w 8"/>
                  <a:gd name="T23" fmla="*/ 4 h 6"/>
                  <a:gd name="T24" fmla="*/ 0 w 8"/>
                  <a:gd name="T25" fmla="*/ 4 h 6"/>
                  <a:gd name="T26" fmla="*/ 2 w 8"/>
                  <a:gd name="T27" fmla="*/ 2 h 6"/>
                  <a:gd name="T28" fmla="*/ 4 w 8"/>
                  <a:gd name="T29" fmla="*/ 0 h 6"/>
                  <a:gd name="T30" fmla="*/ 6 w 8"/>
                  <a:gd name="T31" fmla="*/ 0 h 6"/>
                  <a:gd name="T32" fmla="*/ 8 w 8"/>
                  <a:gd name="T33" fmla="*/ 2 h 6"/>
                  <a:gd name="T34" fmla="*/ 8 w 8"/>
                  <a:gd name="T35" fmla="*/ 2 h 6"/>
                  <a:gd name="T36" fmla="*/ 8 w 8"/>
                  <a:gd name="T37" fmla="*/ 2 h 6"/>
                  <a:gd name="T38" fmla="*/ 8 w 8"/>
                  <a:gd name="T3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" h="6">
                    <a:moveTo>
                      <a:pt x="8" y="2"/>
                    </a:moveTo>
                    <a:lnTo>
                      <a:pt x="8" y="2"/>
                    </a:lnTo>
                    <a:lnTo>
                      <a:pt x="8" y="2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0" name="Freeform 3211">
                <a:extLst>
                  <a:ext uri="{FF2B5EF4-FFF2-40B4-BE49-F238E27FC236}">
                    <a16:creationId xmlns:a16="http://schemas.microsoft.com/office/drawing/2014/main" xmlns="" id="{AC8C5148-3C4A-4347-8BCD-BCAF4E26F4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39551" y="8715707"/>
                <a:ext cx="8080" cy="16160"/>
              </a:xfrm>
              <a:custGeom>
                <a:avLst/>
                <a:gdLst>
                  <a:gd name="T0" fmla="*/ 2 w 2"/>
                  <a:gd name="T1" fmla="*/ 2 h 4"/>
                  <a:gd name="T2" fmla="*/ 2 w 2"/>
                  <a:gd name="T3" fmla="*/ 4 h 4"/>
                  <a:gd name="T4" fmla="*/ 2 w 2"/>
                  <a:gd name="T5" fmla="*/ 4 h 4"/>
                  <a:gd name="T6" fmla="*/ 0 w 2"/>
                  <a:gd name="T7" fmla="*/ 2 h 4"/>
                  <a:gd name="T8" fmla="*/ 0 w 2"/>
                  <a:gd name="T9" fmla="*/ 2 h 4"/>
                  <a:gd name="T10" fmla="*/ 0 w 2"/>
                  <a:gd name="T11" fmla="*/ 2 h 4"/>
                  <a:gd name="T12" fmla="*/ 0 w 2"/>
                  <a:gd name="T13" fmla="*/ 2 h 4"/>
                  <a:gd name="T14" fmla="*/ 0 w 2"/>
                  <a:gd name="T15" fmla="*/ 2 h 4"/>
                  <a:gd name="T16" fmla="*/ 0 w 2"/>
                  <a:gd name="T17" fmla="*/ 2 h 4"/>
                  <a:gd name="T18" fmla="*/ 0 w 2"/>
                  <a:gd name="T19" fmla="*/ 2 h 4"/>
                  <a:gd name="T20" fmla="*/ 0 w 2"/>
                  <a:gd name="T21" fmla="*/ 0 h 4"/>
                  <a:gd name="T22" fmla="*/ 2 w 2"/>
                  <a:gd name="T23" fmla="*/ 0 h 4"/>
                  <a:gd name="T24" fmla="*/ 2 w 2"/>
                  <a:gd name="T25" fmla="*/ 0 h 4"/>
                  <a:gd name="T26" fmla="*/ 2 w 2"/>
                  <a:gd name="T2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4">
                    <a:moveTo>
                      <a:pt x="2" y="2"/>
                    </a:moveTo>
                    <a:lnTo>
                      <a:pt x="2" y="4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1" name="Freeform 3212">
                <a:extLst>
                  <a:ext uri="{FF2B5EF4-FFF2-40B4-BE49-F238E27FC236}">
                    <a16:creationId xmlns:a16="http://schemas.microsoft.com/office/drawing/2014/main" xmlns="" id="{1E091B35-0046-4DB0-B72A-EAC18568C8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39551" y="8707628"/>
                <a:ext cx="32320" cy="24240"/>
              </a:xfrm>
              <a:custGeom>
                <a:avLst/>
                <a:gdLst>
                  <a:gd name="T0" fmla="*/ 8 w 8"/>
                  <a:gd name="T1" fmla="*/ 2 h 6"/>
                  <a:gd name="T2" fmla="*/ 8 w 8"/>
                  <a:gd name="T3" fmla="*/ 2 h 6"/>
                  <a:gd name="T4" fmla="*/ 8 w 8"/>
                  <a:gd name="T5" fmla="*/ 2 h 6"/>
                  <a:gd name="T6" fmla="*/ 2 w 8"/>
                  <a:gd name="T7" fmla="*/ 6 h 6"/>
                  <a:gd name="T8" fmla="*/ 2 w 8"/>
                  <a:gd name="T9" fmla="*/ 6 h 6"/>
                  <a:gd name="T10" fmla="*/ 2 w 8"/>
                  <a:gd name="T11" fmla="*/ 6 h 6"/>
                  <a:gd name="T12" fmla="*/ 0 w 8"/>
                  <a:gd name="T13" fmla="*/ 4 h 6"/>
                  <a:gd name="T14" fmla="*/ 0 w 8"/>
                  <a:gd name="T15" fmla="*/ 4 h 6"/>
                  <a:gd name="T16" fmla="*/ 0 w 8"/>
                  <a:gd name="T17" fmla="*/ 4 h 6"/>
                  <a:gd name="T18" fmla="*/ 0 w 8"/>
                  <a:gd name="T19" fmla="*/ 4 h 6"/>
                  <a:gd name="T20" fmla="*/ 0 w 8"/>
                  <a:gd name="T21" fmla="*/ 4 h 6"/>
                  <a:gd name="T22" fmla="*/ 0 w 8"/>
                  <a:gd name="T23" fmla="*/ 2 h 6"/>
                  <a:gd name="T24" fmla="*/ 4 w 8"/>
                  <a:gd name="T25" fmla="*/ 0 h 6"/>
                  <a:gd name="T26" fmla="*/ 6 w 8"/>
                  <a:gd name="T27" fmla="*/ 0 h 6"/>
                  <a:gd name="T28" fmla="*/ 8 w 8"/>
                  <a:gd name="T29" fmla="*/ 2 h 6"/>
                  <a:gd name="T30" fmla="*/ 8 w 8"/>
                  <a:gd name="T3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6">
                    <a:moveTo>
                      <a:pt x="8" y="2"/>
                    </a:moveTo>
                    <a:lnTo>
                      <a:pt x="8" y="2"/>
                    </a:lnTo>
                    <a:lnTo>
                      <a:pt x="8" y="2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8" y="2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2" name="Freeform 3213">
                <a:extLst>
                  <a:ext uri="{FF2B5EF4-FFF2-40B4-BE49-F238E27FC236}">
                    <a16:creationId xmlns:a16="http://schemas.microsoft.com/office/drawing/2014/main" xmlns="" id="{D0D2ACD0-C9BF-4298-B4C3-371E133C6A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63790" y="8691468"/>
                <a:ext cx="44441" cy="24240"/>
              </a:xfrm>
              <a:custGeom>
                <a:avLst/>
                <a:gdLst>
                  <a:gd name="T0" fmla="*/ 11 w 11"/>
                  <a:gd name="T1" fmla="*/ 2 h 6"/>
                  <a:gd name="T2" fmla="*/ 11 w 11"/>
                  <a:gd name="T3" fmla="*/ 2 h 6"/>
                  <a:gd name="T4" fmla="*/ 11 w 11"/>
                  <a:gd name="T5" fmla="*/ 2 h 6"/>
                  <a:gd name="T6" fmla="*/ 4 w 11"/>
                  <a:gd name="T7" fmla="*/ 6 h 6"/>
                  <a:gd name="T8" fmla="*/ 4 w 11"/>
                  <a:gd name="T9" fmla="*/ 6 h 6"/>
                  <a:gd name="T10" fmla="*/ 2 w 11"/>
                  <a:gd name="T11" fmla="*/ 6 h 6"/>
                  <a:gd name="T12" fmla="*/ 0 w 11"/>
                  <a:gd name="T13" fmla="*/ 4 h 6"/>
                  <a:gd name="T14" fmla="*/ 0 w 11"/>
                  <a:gd name="T15" fmla="*/ 4 h 6"/>
                  <a:gd name="T16" fmla="*/ 0 w 11"/>
                  <a:gd name="T17" fmla="*/ 4 h 6"/>
                  <a:gd name="T18" fmla="*/ 0 w 11"/>
                  <a:gd name="T19" fmla="*/ 4 h 6"/>
                  <a:gd name="T20" fmla="*/ 0 w 11"/>
                  <a:gd name="T21" fmla="*/ 4 h 6"/>
                  <a:gd name="T22" fmla="*/ 0 w 11"/>
                  <a:gd name="T23" fmla="*/ 4 h 6"/>
                  <a:gd name="T24" fmla="*/ 0 w 11"/>
                  <a:gd name="T25" fmla="*/ 4 h 6"/>
                  <a:gd name="T26" fmla="*/ 2 w 11"/>
                  <a:gd name="T27" fmla="*/ 2 h 6"/>
                  <a:gd name="T28" fmla="*/ 6 w 11"/>
                  <a:gd name="T29" fmla="*/ 0 h 6"/>
                  <a:gd name="T30" fmla="*/ 9 w 11"/>
                  <a:gd name="T31" fmla="*/ 0 h 6"/>
                  <a:gd name="T32" fmla="*/ 11 w 11"/>
                  <a:gd name="T33" fmla="*/ 2 h 6"/>
                  <a:gd name="T34" fmla="*/ 11 w 11"/>
                  <a:gd name="T35" fmla="*/ 2 h 6"/>
                  <a:gd name="T36" fmla="*/ 11 w 11"/>
                  <a:gd name="T37" fmla="*/ 2 h 6"/>
                  <a:gd name="T38" fmla="*/ 11 w 11"/>
                  <a:gd name="T3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" h="6">
                    <a:moveTo>
                      <a:pt x="11" y="2"/>
                    </a:moveTo>
                    <a:lnTo>
                      <a:pt x="11" y="2"/>
                    </a:lnTo>
                    <a:lnTo>
                      <a:pt x="11" y="2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1" y="2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3" name="Freeform 3214">
                <a:extLst>
                  <a:ext uri="{FF2B5EF4-FFF2-40B4-BE49-F238E27FC236}">
                    <a16:creationId xmlns:a16="http://schemas.microsoft.com/office/drawing/2014/main" xmlns="" id="{AB16E27A-27EB-4EB1-B6A7-609C5C6799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63790" y="8699548"/>
                <a:ext cx="16160" cy="16160"/>
              </a:xfrm>
              <a:custGeom>
                <a:avLst/>
                <a:gdLst>
                  <a:gd name="T0" fmla="*/ 4 w 4"/>
                  <a:gd name="T1" fmla="*/ 2 h 4"/>
                  <a:gd name="T2" fmla="*/ 4 w 4"/>
                  <a:gd name="T3" fmla="*/ 4 h 4"/>
                  <a:gd name="T4" fmla="*/ 2 w 4"/>
                  <a:gd name="T5" fmla="*/ 4 h 4"/>
                  <a:gd name="T6" fmla="*/ 0 w 4"/>
                  <a:gd name="T7" fmla="*/ 2 h 4"/>
                  <a:gd name="T8" fmla="*/ 0 w 4"/>
                  <a:gd name="T9" fmla="*/ 2 h 4"/>
                  <a:gd name="T10" fmla="*/ 0 w 4"/>
                  <a:gd name="T11" fmla="*/ 2 h 4"/>
                  <a:gd name="T12" fmla="*/ 0 w 4"/>
                  <a:gd name="T13" fmla="*/ 2 h 4"/>
                  <a:gd name="T14" fmla="*/ 0 w 4"/>
                  <a:gd name="T15" fmla="*/ 2 h 4"/>
                  <a:gd name="T16" fmla="*/ 0 w 4"/>
                  <a:gd name="T17" fmla="*/ 2 h 4"/>
                  <a:gd name="T18" fmla="*/ 0 w 4"/>
                  <a:gd name="T19" fmla="*/ 0 h 4"/>
                  <a:gd name="T20" fmla="*/ 2 w 4"/>
                  <a:gd name="T21" fmla="*/ 0 h 4"/>
                  <a:gd name="T22" fmla="*/ 2 w 4"/>
                  <a:gd name="T23" fmla="*/ 0 h 4"/>
                  <a:gd name="T24" fmla="*/ 2 w 4"/>
                  <a:gd name="T25" fmla="*/ 0 h 4"/>
                  <a:gd name="T26" fmla="*/ 4 w 4"/>
                  <a:gd name="T2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lnTo>
                      <a:pt x="4" y="4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4" name="Freeform 3215">
                <a:extLst>
                  <a:ext uri="{FF2B5EF4-FFF2-40B4-BE49-F238E27FC236}">
                    <a16:creationId xmlns:a16="http://schemas.microsoft.com/office/drawing/2014/main" xmlns="" id="{C7DC4907-1276-4D5A-8C5A-2E372BC5E2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63790" y="8691468"/>
                <a:ext cx="44441" cy="24240"/>
              </a:xfrm>
              <a:custGeom>
                <a:avLst/>
                <a:gdLst>
                  <a:gd name="T0" fmla="*/ 11 w 11"/>
                  <a:gd name="T1" fmla="*/ 2 h 6"/>
                  <a:gd name="T2" fmla="*/ 11 w 11"/>
                  <a:gd name="T3" fmla="*/ 2 h 6"/>
                  <a:gd name="T4" fmla="*/ 11 w 11"/>
                  <a:gd name="T5" fmla="*/ 2 h 6"/>
                  <a:gd name="T6" fmla="*/ 4 w 11"/>
                  <a:gd name="T7" fmla="*/ 4 h 6"/>
                  <a:gd name="T8" fmla="*/ 4 w 11"/>
                  <a:gd name="T9" fmla="*/ 6 h 6"/>
                  <a:gd name="T10" fmla="*/ 2 w 11"/>
                  <a:gd name="T11" fmla="*/ 4 h 6"/>
                  <a:gd name="T12" fmla="*/ 0 w 11"/>
                  <a:gd name="T13" fmla="*/ 4 h 6"/>
                  <a:gd name="T14" fmla="*/ 0 w 11"/>
                  <a:gd name="T15" fmla="*/ 4 h 6"/>
                  <a:gd name="T16" fmla="*/ 0 w 11"/>
                  <a:gd name="T17" fmla="*/ 4 h 6"/>
                  <a:gd name="T18" fmla="*/ 0 w 11"/>
                  <a:gd name="T19" fmla="*/ 4 h 6"/>
                  <a:gd name="T20" fmla="*/ 0 w 11"/>
                  <a:gd name="T21" fmla="*/ 2 h 6"/>
                  <a:gd name="T22" fmla="*/ 2 w 11"/>
                  <a:gd name="T23" fmla="*/ 2 h 6"/>
                  <a:gd name="T24" fmla="*/ 6 w 11"/>
                  <a:gd name="T25" fmla="*/ 0 h 6"/>
                  <a:gd name="T26" fmla="*/ 9 w 11"/>
                  <a:gd name="T27" fmla="*/ 0 h 6"/>
                  <a:gd name="T28" fmla="*/ 11 w 11"/>
                  <a:gd name="T29" fmla="*/ 2 h 6"/>
                  <a:gd name="T30" fmla="*/ 11 w 11"/>
                  <a:gd name="T3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6">
                    <a:moveTo>
                      <a:pt x="11" y="2"/>
                    </a:moveTo>
                    <a:lnTo>
                      <a:pt x="11" y="2"/>
                    </a:lnTo>
                    <a:lnTo>
                      <a:pt x="11" y="2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11" y="2"/>
                    </a:lnTo>
                    <a:lnTo>
                      <a:pt x="11" y="2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5" name="Freeform 3216">
                <a:extLst>
                  <a:ext uri="{FF2B5EF4-FFF2-40B4-BE49-F238E27FC236}">
                    <a16:creationId xmlns:a16="http://schemas.microsoft.com/office/drawing/2014/main" xmlns="" id="{358738C3-34EE-4BA9-986F-B7ED0068EE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00149" y="8671267"/>
                <a:ext cx="32320" cy="28281"/>
              </a:xfrm>
              <a:custGeom>
                <a:avLst/>
                <a:gdLst>
                  <a:gd name="T0" fmla="*/ 8 w 8"/>
                  <a:gd name="T1" fmla="*/ 3 h 7"/>
                  <a:gd name="T2" fmla="*/ 8 w 8"/>
                  <a:gd name="T3" fmla="*/ 3 h 7"/>
                  <a:gd name="T4" fmla="*/ 8 w 8"/>
                  <a:gd name="T5" fmla="*/ 3 h 7"/>
                  <a:gd name="T6" fmla="*/ 4 w 8"/>
                  <a:gd name="T7" fmla="*/ 7 h 7"/>
                  <a:gd name="T8" fmla="*/ 2 w 8"/>
                  <a:gd name="T9" fmla="*/ 7 h 7"/>
                  <a:gd name="T10" fmla="*/ 2 w 8"/>
                  <a:gd name="T11" fmla="*/ 7 h 7"/>
                  <a:gd name="T12" fmla="*/ 0 w 8"/>
                  <a:gd name="T13" fmla="*/ 5 h 7"/>
                  <a:gd name="T14" fmla="*/ 0 w 8"/>
                  <a:gd name="T15" fmla="*/ 5 h 7"/>
                  <a:gd name="T16" fmla="*/ 0 w 8"/>
                  <a:gd name="T17" fmla="*/ 5 h 7"/>
                  <a:gd name="T18" fmla="*/ 0 w 8"/>
                  <a:gd name="T19" fmla="*/ 5 h 7"/>
                  <a:gd name="T20" fmla="*/ 0 w 8"/>
                  <a:gd name="T21" fmla="*/ 5 h 7"/>
                  <a:gd name="T22" fmla="*/ 0 w 8"/>
                  <a:gd name="T23" fmla="*/ 5 h 7"/>
                  <a:gd name="T24" fmla="*/ 0 w 8"/>
                  <a:gd name="T25" fmla="*/ 5 h 7"/>
                  <a:gd name="T26" fmla="*/ 2 w 8"/>
                  <a:gd name="T27" fmla="*/ 3 h 7"/>
                  <a:gd name="T28" fmla="*/ 6 w 8"/>
                  <a:gd name="T29" fmla="*/ 0 h 7"/>
                  <a:gd name="T30" fmla="*/ 6 w 8"/>
                  <a:gd name="T31" fmla="*/ 0 h 7"/>
                  <a:gd name="T32" fmla="*/ 8 w 8"/>
                  <a:gd name="T33" fmla="*/ 3 h 7"/>
                  <a:gd name="T34" fmla="*/ 8 w 8"/>
                  <a:gd name="T35" fmla="*/ 3 h 7"/>
                  <a:gd name="T36" fmla="*/ 8 w 8"/>
                  <a:gd name="T37" fmla="*/ 3 h 7"/>
                  <a:gd name="T38" fmla="*/ 8 w 8"/>
                  <a:gd name="T3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" h="7">
                    <a:moveTo>
                      <a:pt x="8" y="3"/>
                    </a:moveTo>
                    <a:lnTo>
                      <a:pt x="8" y="3"/>
                    </a:lnTo>
                    <a:lnTo>
                      <a:pt x="8" y="3"/>
                    </a:lnTo>
                    <a:lnTo>
                      <a:pt x="4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3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3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6" name="Freeform 3217">
                <a:extLst>
                  <a:ext uri="{FF2B5EF4-FFF2-40B4-BE49-F238E27FC236}">
                    <a16:creationId xmlns:a16="http://schemas.microsoft.com/office/drawing/2014/main" xmlns="" id="{B03050E3-29B8-4640-9BF7-9A9A929A3F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00149" y="8683388"/>
                <a:ext cx="8080" cy="16160"/>
              </a:xfrm>
              <a:custGeom>
                <a:avLst/>
                <a:gdLst>
                  <a:gd name="T0" fmla="*/ 2 w 2"/>
                  <a:gd name="T1" fmla="*/ 2 h 4"/>
                  <a:gd name="T2" fmla="*/ 2 w 2"/>
                  <a:gd name="T3" fmla="*/ 4 h 4"/>
                  <a:gd name="T4" fmla="*/ 2 w 2"/>
                  <a:gd name="T5" fmla="*/ 4 h 4"/>
                  <a:gd name="T6" fmla="*/ 0 w 2"/>
                  <a:gd name="T7" fmla="*/ 2 h 4"/>
                  <a:gd name="T8" fmla="*/ 0 w 2"/>
                  <a:gd name="T9" fmla="*/ 2 h 4"/>
                  <a:gd name="T10" fmla="*/ 0 w 2"/>
                  <a:gd name="T11" fmla="*/ 2 h 4"/>
                  <a:gd name="T12" fmla="*/ 0 w 2"/>
                  <a:gd name="T13" fmla="*/ 2 h 4"/>
                  <a:gd name="T14" fmla="*/ 0 w 2"/>
                  <a:gd name="T15" fmla="*/ 2 h 4"/>
                  <a:gd name="T16" fmla="*/ 0 w 2"/>
                  <a:gd name="T17" fmla="*/ 2 h 4"/>
                  <a:gd name="T18" fmla="*/ 0 w 2"/>
                  <a:gd name="T19" fmla="*/ 0 h 4"/>
                  <a:gd name="T20" fmla="*/ 0 w 2"/>
                  <a:gd name="T21" fmla="*/ 0 h 4"/>
                  <a:gd name="T22" fmla="*/ 2 w 2"/>
                  <a:gd name="T23" fmla="*/ 0 h 4"/>
                  <a:gd name="T24" fmla="*/ 2 w 2"/>
                  <a:gd name="T25" fmla="*/ 0 h 4"/>
                  <a:gd name="T26" fmla="*/ 2 w 2"/>
                  <a:gd name="T2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4">
                    <a:moveTo>
                      <a:pt x="2" y="2"/>
                    </a:moveTo>
                    <a:lnTo>
                      <a:pt x="2" y="4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7" name="Freeform 3218">
                <a:extLst>
                  <a:ext uri="{FF2B5EF4-FFF2-40B4-BE49-F238E27FC236}">
                    <a16:creationId xmlns:a16="http://schemas.microsoft.com/office/drawing/2014/main" xmlns="" id="{6A4B3A99-4573-4FE1-8452-E936326CCF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00149" y="8671267"/>
                <a:ext cx="32320" cy="28281"/>
              </a:xfrm>
              <a:custGeom>
                <a:avLst/>
                <a:gdLst>
                  <a:gd name="T0" fmla="*/ 8 w 8"/>
                  <a:gd name="T1" fmla="*/ 3 h 7"/>
                  <a:gd name="T2" fmla="*/ 8 w 8"/>
                  <a:gd name="T3" fmla="*/ 3 h 7"/>
                  <a:gd name="T4" fmla="*/ 8 w 8"/>
                  <a:gd name="T5" fmla="*/ 3 h 7"/>
                  <a:gd name="T6" fmla="*/ 4 w 8"/>
                  <a:gd name="T7" fmla="*/ 5 h 7"/>
                  <a:gd name="T8" fmla="*/ 2 w 8"/>
                  <a:gd name="T9" fmla="*/ 7 h 7"/>
                  <a:gd name="T10" fmla="*/ 2 w 8"/>
                  <a:gd name="T11" fmla="*/ 5 h 7"/>
                  <a:gd name="T12" fmla="*/ 0 w 8"/>
                  <a:gd name="T13" fmla="*/ 5 h 7"/>
                  <a:gd name="T14" fmla="*/ 0 w 8"/>
                  <a:gd name="T15" fmla="*/ 5 h 7"/>
                  <a:gd name="T16" fmla="*/ 0 w 8"/>
                  <a:gd name="T17" fmla="*/ 5 h 7"/>
                  <a:gd name="T18" fmla="*/ 0 w 8"/>
                  <a:gd name="T19" fmla="*/ 5 h 7"/>
                  <a:gd name="T20" fmla="*/ 0 w 8"/>
                  <a:gd name="T21" fmla="*/ 3 h 7"/>
                  <a:gd name="T22" fmla="*/ 0 w 8"/>
                  <a:gd name="T23" fmla="*/ 3 h 7"/>
                  <a:gd name="T24" fmla="*/ 6 w 8"/>
                  <a:gd name="T25" fmla="*/ 0 h 7"/>
                  <a:gd name="T26" fmla="*/ 6 w 8"/>
                  <a:gd name="T27" fmla="*/ 0 h 7"/>
                  <a:gd name="T28" fmla="*/ 8 w 8"/>
                  <a:gd name="T29" fmla="*/ 3 h 7"/>
                  <a:gd name="T30" fmla="*/ 8 w 8"/>
                  <a:gd name="T31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7">
                    <a:moveTo>
                      <a:pt x="8" y="3"/>
                    </a:moveTo>
                    <a:lnTo>
                      <a:pt x="8" y="3"/>
                    </a:lnTo>
                    <a:lnTo>
                      <a:pt x="8" y="3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3"/>
                    </a:lnTo>
                    <a:lnTo>
                      <a:pt x="8" y="3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8" name="Freeform 3219">
                <a:extLst>
                  <a:ext uri="{FF2B5EF4-FFF2-40B4-BE49-F238E27FC236}">
                    <a16:creationId xmlns:a16="http://schemas.microsoft.com/office/drawing/2014/main" xmlns="" id="{6BBF30BC-67A7-4BA1-9EC4-7A08604D04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32468" y="8655107"/>
                <a:ext cx="32320" cy="28281"/>
              </a:xfrm>
              <a:custGeom>
                <a:avLst/>
                <a:gdLst>
                  <a:gd name="T0" fmla="*/ 8 w 8"/>
                  <a:gd name="T1" fmla="*/ 2 h 7"/>
                  <a:gd name="T2" fmla="*/ 8 w 8"/>
                  <a:gd name="T3" fmla="*/ 2 h 7"/>
                  <a:gd name="T4" fmla="*/ 8 w 8"/>
                  <a:gd name="T5" fmla="*/ 2 h 7"/>
                  <a:gd name="T6" fmla="*/ 2 w 8"/>
                  <a:gd name="T7" fmla="*/ 7 h 7"/>
                  <a:gd name="T8" fmla="*/ 2 w 8"/>
                  <a:gd name="T9" fmla="*/ 7 h 7"/>
                  <a:gd name="T10" fmla="*/ 2 w 8"/>
                  <a:gd name="T11" fmla="*/ 7 h 7"/>
                  <a:gd name="T12" fmla="*/ 0 w 8"/>
                  <a:gd name="T13" fmla="*/ 4 h 7"/>
                  <a:gd name="T14" fmla="*/ 0 w 8"/>
                  <a:gd name="T15" fmla="*/ 4 h 7"/>
                  <a:gd name="T16" fmla="*/ 0 w 8"/>
                  <a:gd name="T17" fmla="*/ 4 h 7"/>
                  <a:gd name="T18" fmla="*/ 0 w 8"/>
                  <a:gd name="T19" fmla="*/ 4 h 7"/>
                  <a:gd name="T20" fmla="*/ 0 w 8"/>
                  <a:gd name="T21" fmla="*/ 4 h 7"/>
                  <a:gd name="T22" fmla="*/ 0 w 8"/>
                  <a:gd name="T23" fmla="*/ 4 h 7"/>
                  <a:gd name="T24" fmla="*/ 0 w 8"/>
                  <a:gd name="T25" fmla="*/ 4 h 7"/>
                  <a:gd name="T26" fmla="*/ 0 w 8"/>
                  <a:gd name="T27" fmla="*/ 2 h 7"/>
                  <a:gd name="T28" fmla="*/ 4 w 8"/>
                  <a:gd name="T29" fmla="*/ 0 h 7"/>
                  <a:gd name="T30" fmla="*/ 6 w 8"/>
                  <a:gd name="T31" fmla="*/ 0 h 7"/>
                  <a:gd name="T32" fmla="*/ 8 w 8"/>
                  <a:gd name="T33" fmla="*/ 2 h 7"/>
                  <a:gd name="T34" fmla="*/ 8 w 8"/>
                  <a:gd name="T35" fmla="*/ 2 h 7"/>
                  <a:gd name="T36" fmla="*/ 8 w 8"/>
                  <a:gd name="T37" fmla="*/ 2 h 7"/>
                  <a:gd name="T38" fmla="*/ 8 w 8"/>
                  <a:gd name="T3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" h="7">
                    <a:moveTo>
                      <a:pt x="8" y="2"/>
                    </a:moveTo>
                    <a:lnTo>
                      <a:pt x="8" y="2"/>
                    </a:lnTo>
                    <a:lnTo>
                      <a:pt x="8" y="2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9" name="Freeform 3221">
                <a:extLst>
                  <a:ext uri="{FF2B5EF4-FFF2-40B4-BE49-F238E27FC236}">
                    <a16:creationId xmlns:a16="http://schemas.microsoft.com/office/drawing/2014/main" xmlns="" id="{5FEEBBF5-576C-4A86-8382-8EE86DD45B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32471" y="8663187"/>
                <a:ext cx="8080" cy="20201"/>
              </a:xfrm>
              <a:custGeom>
                <a:avLst/>
                <a:gdLst>
                  <a:gd name="T0" fmla="*/ 2 w 2"/>
                  <a:gd name="T1" fmla="*/ 2 h 5"/>
                  <a:gd name="T2" fmla="*/ 2 w 2"/>
                  <a:gd name="T3" fmla="*/ 5 h 5"/>
                  <a:gd name="T4" fmla="*/ 2 w 2"/>
                  <a:gd name="T5" fmla="*/ 5 h 5"/>
                  <a:gd name="T6" fmla="*/ 0 w 2"/>
                  <a:gd name="T7" fmla="*/ 2 h 5"/>
                  <a:gd name="T8" fmla="*/ 0 w 2"/>
                  <a:gd name="T9" fmla="*/ 2 h 5"/>
                  <a:gd name="T10" fmla="*/ 0 w 2"/>
                  <a:gd name="T11" fmla="*/ 2 h 5"/>
                  <a:gd name="T12" fmla="*/ 0 w 2"/>
                  <a:gd name="T13" fmla="*/ 2 h 5"/>
                  <a:gd name="T14" fmla="*/ 0 w 2"/>
                  <a:gd name="T15" fmla="*/ 2 h 5"/>
                  <a:gd name="T16" fmla="*/ 0 w 2"/>
                  <a:gd name="T17" fmla="*/ 2 h 5"/>
                  <a:gd name="T18" fmla="*/ 0 w 2"/>
                  <a:gd name="T19" fmla="*/ 0 h 5"/>
                  <a:gd name="T20" fmla="*/ 0 w 2"/>
                  <a:gd name="T21" fmla="*/ 0 h 5"/>
                  <a:gd name="T22" fmla="*/ 0 w 2"/>
                  <a:gd name="T23" fmla="*/ 0 h 5"/>
                  <a:gd name="T24" fmla="*/ 0 w 2"/>
                  <a:gd name="T25" fmla="*/ 0 h 5"/>
                  <a:gd name="T26" fmla="*/ 2 w 2"/>
                  <a:gd name="T2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5">
                    <a:moveTo>
                      <a:pt x="2" y="2"/>
                    </a:moveTo>
                    <a:lnTo>
                      <a:pt x="2" y="5"/>
                    </a:lnTo>
                    <a:lnTo>
                      <a:pt x="2" y="5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1E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0" name="Freeform 3222">
                <a:extLst>
                  <a:ext uri="{FF2B5EF4-FFF2-40B4-BE49-F238E27FC236}">
                    <a16:creationId xmlns:a16="http://schemas.microsoft.com/office/drawing/2014/main" xmlns="" id="{B9CD9B94-919D-49DF-B6C2-87370DD05F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32471" y="8655107"/>
                <a:ext cx="32320" cy="16160"/>
              </a:xfrm>
              <a:custGeom>
                <a:avLst/>
                <a:gdLst>
                  <a:gd name="T0" fmla="*/ 8 w 8"/>
                  <a:gd name="T1" fmla="*/ 2 h 4"/>
                  <a:gd name="T2" fmla="*/ 8 w 8"/>
                  <a:gd name="T3" fmla="*/ 2 h 4"/>
                  <a:gd name="T4" fmla="*/ 8 w 8"/>
                  <a:gd name="T5" fmla="*/ 2 h 4"/>
                  <a:gd name="T6" fmla="*/ 2 w 8"/>
                  <a:gd name="T7" fmla="*/ 4 h 4"/>
                  <a:gd name="T8" fmla="*/ 2 w 8"/>
                  <a:gd name="T9" fmla="*/ 4 h 4"/>
                  <a:gd name="T10" fmla="*/ 2 w 8"/>
                  <a:gd name="T11" fmla="*/ 4 h 4"/>
                  <a:gd name="T12" fmla="*/ 0 w 8"/>
                  <a:gd name="T13" fmla="*/ 4 h 4"/>
                  <a:gd name="T14" fmla="*/ 0 w 8"/>
                  <a:gd name="T15" fmla="*/ 4 h 4"/>
                  <a:gd name="T16" fmla="*/ 0 w 8"/>
                  <a:gd name="T17" fmla="*/ 4 h 4"/>
                  <a:gd name="T18" fmla="*/ 0 w 8"/>
                  <a:gd name="T19" fmla="*/ 4 h 4"/>
                  <a:gd name="T20" fmla="*/ 0 w 8"/>
                  <a:gd name="T21" fmla="*/ 2 h 4"/>
                  <a:gd name="T22" fmla="*/ 0 w 8"/>
                  <a:gd name="T23" fmla="*/ 2 h 4"/>
                  <a:gd name="T24" fmla="*/ 4 w 8"/>
                  <a:gd name="T25" fmla="*/ 0 h 4"/>
                  <a:gd name="T26" fmla="*/ 6 w 8"/>
                  <a:gd name="T27" fmla="*/ 0 h 4"/>
                  <a:gd name="T28" fmla="*/ 8 w 8"/>
                  <a:gd name="T29" fmla="*/ 0 h 4"/>
                  <a:gd name="T30" fmla="*/ 8 w 8"/>
                  <a:gd name="T3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4">
                    <a:moveTo>
                      <a:pt x="8" y="2"/>
                    </a:moveTo>
                    <a:lnTo>
                      <a:pt x="8" y="2"/>
                    </a:lnTo>
                    <a:lnTo>
                      <a:pt x="8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8" y="2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1" name="Freeform 3223">
                <a:extLst>
                  <a:ext uri="{FF2B5EF4-FFF2-40B4-BE49-F238E27FC236}">
                    <a16:creationId xmlns:a16="http://schemas.microsoft.com/office/drawing/2014/main" xmlns="" id="{62822E52-A3D6-4609-AFB2-CCD131F46F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78996" y="8832865"/>
                <a:ext cx="0" cy="16160"/>
              </a:xfrm>
              <a:custGeom>
                <a:avLst/>
                <a:gdLst>
                  <a:gd name="T0" fmla="*/ 2 h 4"/>
                  <a:gd name="T1" fmla="*/ 4 h 4"/>
                  <a:gd name="T2" fmla="*/ 4 h 4"/>
                  <a:gd name="T3" fmla="*/ 4 h 4"/>
                  <a:gd name="T4" fmla="*/ 4 h 4"/>
                  <a:gd name="T5" fmla="*/ 4 h 4"/>
                  <a:gd name="T6" fmla="*/ 4 h 4"/>
                  <a:gd name="T7" fmla="*/ 2 h 4"/>
                  <a:gd name="T8" fmla="*/ 0 h 4"/>
                  <a:gd name="T9" fmla="*/ 0 h 4"/>
                  <a:gd name="T10" fmla="*/ 0 h 4"/>
                  <a:gd name="T11" fmla="*/ 2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</a:cxnLst>
                <a:rect l="0" t="0" r="r" b="b"/>
                <a:pathLst>
                  <a:path h="4">
                    <a:moveTo>
                      <a:pt x="0" y="2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2" name="Freeform 3224">
                <a:extLst>
                  <a:ext uri="{FF2B5EF4-FFF2-40B4-BE49-F238E27FC236}">
                    <a16:creationId xmlns:a16="http://schemas.microsoft.com/office/drawing/2014/main" xmlns="" id="{24229622-F024-4EAE-BC29-9BD3AA23BC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78996" y="8840945"/>
                <a:ext cx="8080" cy="8080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2 w 2"/>
                  <a:gd name="T5" fmla="*/ 2 h 2"/>
                  <a:gd name="T6" fmla="*/ 2 w 2"/>
                  <a:gd name="T7" fmla="*/ 2 h 2"/>
                  <a:gd name="T8" fmla="*/ 2 w 2"/>
                  <a:gd name="T9" fmla="*/ 2 h 2"/>
                  <a:gd name="T10" fmla="*/ 0 w 2"/>
                  <a:gd name="T11" fmla="*/ 2 h 2"/>
                  <a:gd name="T12" fmla="*/ 0 w 2"/>
                  <a:gd name="T13" fmla="*/ 2 h 2"/>
                  <a:gd name="T14" fmla="*/ 0 w 2"/>
                  <a:gd name="T15" fmla="*/ 2 h 2"/>
                  <a:gd name="T16" fmla="*/ 0 w 2"/>
                  <a:gd name="T17" fmla="*/ 0 h 2"/>
                  <a:gd name="T18" fmla="*/ 0 w 2"/>
                  <a:gd name="T19" fmla="*/ 0 h 2"/>
                  <a:gd name="T20" fmla="*/ 2 w 2"/>
                  <a:gd name="T21" fmla="*/ 0 h 2"/>
                  <a:gd name="T22" fmla="*/ 2 w 2"/>
                  <a:gd name="T23" fmla="*/ 0 h 2"/>
                  <a:gd name="T24" fmla="*/ 2 w 2"/>
                  <a:gd name="T2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3" name="Freeform 3225">
                <a:extLst>
                  <a:ext uri="{FF2B5EF4-FFF2-40B4-BE49-F238E27FC236}">
                    <a16:creationId xmlns:a16="http://schemas.microsoft.com/office/drawing/2014/main" xmlns="" id="{E6700DF8-0277-4D7A-B5B1-A0378B4A6B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87076" y="8840945"/>
                <a:ext cx="0" cy="16160"/>
              </a:xfrm>
              <a:custGeom>
                <a:avLst/>
                <a:gdLst>
                  <a:gd name="T0" fmla="*/ 0 h 4"/>
                  <a:gd name="T1" fmla="*/ 2 h 4"/>
                  <a:gd name="T2" fmla="*/ 2 h 4"/>
                  <a:gd name="T3" fmla="*/ 4 h 4"/>
                  <a:gd name="T4" fmla="*/ 4 h 4"/>
                  <a:gd name="T5" fmla="*/ 4 h 4"/>
                  <a:gd name="T6" fmla="*/ 4 h 4"/>
                  <a:gd name="T7" fmla="*/ 0 h 4"/>
                  <a:gd name="T8" fmla="*/ 0 h 4"/>
                  <a:gd name="T9" fmla="*/ 0 h 4"/>
                  <a:gd name="T10" fmla="*/ 0 h 4"/>
                  <a:gd name="T11" fmla="*/ 0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4" name="Freeform 3226">
                <a:extLst>
                  <a:ext uri="{FF2B5EF4-FFF2-40B4-BE49-F238E27FC236}">
                    <a16:creationId xmlns:a16="http://schemas.microsoft.com/office/drawing/2014/main" xmlns="" id="{795AEF09-364E-48DC-A142-6BF4C7E871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87076" y="8840945"/>
                <a:ext cx="0" cy="16160"/>
              </a:xfrm>
              <a:custGeom>
                <a:avLst/>
                <a:gdLst>
                  <a:gd name="T0" fmla="*/ 0 h 4"/>
                  <a:gd name="T1" fmla="*/ 2 h 4"/>
                  <a:gd name="T2" fmla="*/ 2 h 4"/>
                  <a:gd name="T3" fmla="*/ 4 h 4"/>
                  <a:gd name="T4" fmla="*/ 4 h 4"/>
                  <a:gd name="T5" fmla="*/ 4 h 4"/>
                  <a:gd name="T6" fmla="*/ 4 h 4"/>
                  <a:gd name="T7" fmla="*/ 4 h 4"/>
                  <a:gd name="T8" fmla="*/ 2 h 4"/>
                  <a:gd name="T9" fmla="*/ 0 h 4"/>
                  <a:gd name="T10" fmla="*/ 0 h 4"/>
                  <a:gd name="T11" fmla="*/ 0 h 4"/>
                  <a:gd name="T12" fmla="*/ 0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5" name="Freeform 3227">
                <a:extLst>
                  <a:ext uri="{FF2B5EF4-FFF2-40B4-BE49-F238E27FC236}">
                    <a16:creationId xmlns:a16="http://schemas.microsoft.com/office/drawing/2014/main" xmlns="" id="{D5218CF3-2595-4E1C-929C-734A5B0800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95156" y="8840945"/>
                <a:ext cx="0" cy="16160"/>
              </a:xfrm>
              <a:custGeom>
                <a:avLst/>
                <a:gdLst>
                  <a:gd name="T0" fmla="*/ 0 h 4"/>
                  <a:gd name="T1" fmla="*/ 4 h 4"/>
                  <a:gd name="T2" fmla="*/ 4 h 4"/>
                  <a:gd name="T3" fmla="*/ 4 h 4"/>
                  <a:gd name="T4" fmla="*/ 4 h 4"/>
                  <a:gd name="T5" fmla="*/ 4 h 4"/>
                  <a:gd name="T6" fmla="*/ 4 h 4"/>
                  <a:gd name="T7" fmla="*/ 2 h 4"/>
                  <a:gd name="T8" fmla="*/ 0 h 4"/>
                  <a:gd name="T9" fmla="*/ 0 h 4"/>
                  <a:gd name="T10" fmla="*/ 0 h 4"/>
                  <a:gd name="T11" fmla="*/ 0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6" name="Freeform 3228">
                <a:extLst>
                  <a:ext uri="{FF2B5EF4-FFF2-40B4-BE49-F238E27FC236}">
                    <a16:creationId xmlns:a16="http://schemas.microsoft.com/office/drawing/2014/main" xmlns="" id="{6BAD36CD-5DCF-4658-A187-903A9BABE7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95156" y="8849025"/>
                <a:ext cx="0" cy="8080"/>
              </a:xfrm>
              <a:custGeom>
                <a:avLst/>
                <a:gdLst>
                  <a:gd name="T0" fmla="*/ 2 h 2"/>
                  <a:gd name="T1" fmla="*/ 2 h 2"/>
                  <a:gd name="T2" fmla="*/ 2 h 2"/>
                  <a:gd name="T3" fmla="*/ 0 h 2"/>
                  <a:gd name="T4" fmla="*/ 0 h 2"/>
                  <a:gd name="T5" fmla="*/ 0 h 2"/>
                  <a:gd name="T6" fmla="*/ 0 h 2"/>
                  <a:gd name="T7" fmla="*/ 0 h 2"/>
                  <a:gd name="T8" fmla="*/ 2 h 2"/>
                  <a:gd name="T9" fmla="*/ 2 h 2"/>
                  <a:gd name="T10" fmla="*/ 2 h 2"/>
                  <a:gd name="T11" fmla="*/ 2 h 2"/>
                  <a:gd name="T1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7" name="Freeform 3229">
                <a:extLst>
                  <a:ext uri="{FF2B5EF4-FFF2-40B4-BE49-F238E27FC236}">
                    <a16:creationId xmlns:a16="http://schemas.microsoft.com/office/drawing/2014/main" xmlns="" id="{51BB8D18-2424-4483-A820-849B882C82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95156" y="8849025"/>
                <a:ext cx="8080" cy="1616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2 h 4"/>
                  <a:gd name="T4" fmla="*/ 2 w 2"/>
                  <a:gd name="T5" fmla="*/ 2 h 4"/>
                  <a:gd name="T6" fmla="*/ 2 w 2"/>
                  <a:gd name="T7" fmla="*/ 4 h 4"/>
                  <a:gd name="T8" fmla="*/ 2 w 2"/>
                  <a:gd name="T9" fmla="*/ 4 h 4"/>
                  <a:gd name="T10" fmla="*/ 0 w 2"/>
                  <a:gd name="T11" fmla="*/ 2 h 4"/>
                  <a:gd name="T12" fmla="*/ 0 w 2"/>
                  <a:gd name="T13" fmla="*/ 2 h 4"/>
                  <a:gd name="T14" fmla="*/ 0 w 2"/>
                  <a:gd name="T15" fmla="*/ 0 h 4"/>
                  <a:gd name="T16" fmla="*/ 0 w 2"/>
                  <a:gd name="T17" fmla="*/ 0 h 4"/>
                  <a:gd name="T18" fmla="*/ 0 w 2"/>
                  <a:gd name="T19" fmla="*/ 0 h 4"/>
                  <a:gd name="T20" fmla="*/ 2 w 2"/>
                  <a:gd name="T21" fmla="*/ 0 h 4"/>
                  <a:gd name="T22" fmla="*/ 2 w 2"/>
                  <a:gd name="T2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8" name="Freeform 3230">
                <a:extLst>
                  <a:ext uri="{FF2B5EF4-FFF2-40B4-BE49-F238E27FC236}">
                    <a16:creationId xmlns:a16="http://schemas.microsoft.com/office/drawing/2014/main" xmlns="" id="{FF96869B-4151-4480-B216-796C55716C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03236" y="8849025"/>
                <a:ext cx="0" cy="16160"/>
              </a:xfrm>
              <a:custGeom>
                <a:avLst/>
                <a:gdLst>
                  <a:gd name="T0" fmla="*/ 0 h 4"/>
                  <a:gd name="T1" fmla="*/ 2 h 4"/>
                  <a:gd name="T2" fmla="*/ 2 h 4"/>
                  <a:gd name="T3" fmla="*/ 4 h 4"/>
                  <a:gd name="T4" fmla="*/ 4 h 4"/>
                  <a:gd name="T5" fmla="*/ 4 h 4"/>
                  <a:gd name="T6" fmla="*/ 4 h 4"/>
                  <a:gd name="T7" fmla="*/ 2 h 4"/>
                  <a:gd name="T8" fmla="*/ 0 h 4"/>
                  <a:gd name="T9" fmla="*/ 0 h 4"/>
                  <a:gd name="T10" fmla="*/ 0 h 4"/>
                  <a:gd name="T11" fmla="*/ 0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9" name="Freeform 3231">
                <a:extLst>
                  <a:ext uri="{FF2B5EF4-FFF2-40B4-BE49-F238E27FC236}">
                    <a16:creationId xmlns:a16="http://schemas.microsoft.com/office/drawing/2014/main" xmlns="" id="{43B02ECA-6DD6-43FB-900A-6BC12C69C4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03236" y="8849025"/>
                <a:ext cx="0" cy="16160"/>
              </a:xfrm>
              <a:custGeom>
                <a:avLst/>
                <a:gdLst>
                  <a:gd name="T0" fmla="*/ 4 h 4"/>
                  <a:gd name="T1" fmla="*/ 4 h 4"/>
                  <a:gd name="T2" fmla="*/ 2 h 4"/>
                  <a:gd name="T3" fmla="*/ 2 h 4"/>
                  <a:gd name="T4" fmla="*/ 0 h 4"/>
                  <a:gd name="T5" fmla="*/ 0 h 4"/>
                  <a:gd name="T6" fmla="*/ 0 h 4"/>
                  <a:gd name="T7" fmla="*/ 0 h 4"/>
                  <a:gd name="T8" fmla="*/ 2 h 4"/>
                  <a:gd name="T9" fmla="*/ 4 h 4"/>
                  <a:gd name="T10" fmla="*/ 4 h 4"/>
                  <a:gd name="T11" fmla="*/ 4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</a:cxnLst>
                <a:rect l="0" t="0" r="r" b="b"/>
                <a:pathLst>
                  <a:path h="4">
                    <a:moveTo>
                      <a:pt x="0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0" name="Freeform 3232">
                <a:extLst>
                  <a:ext uri="{FF2B5EF4-FFF2-40B4-BE49-F238E27FC236}">
                    <a16:creationId xmlns:a16="http://schemas.microsoft.com/office/drawing/2014/main" xmlns="" id="{5402BA11-E4F7-4E65-AD02-44465BFFCD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11316" y="8849025"/>
                <a:ext cx="0" cy="16160"/>
              </a:xfrm>
              <a:custGeom>
                <a:avLst/>
                <a:gdLst>
                  <a:gd name="T0" fmla="*/ 2 h 4"/>
                  <a:gd name="T1" fmla="*/ 4 h 4"/>
                  <a:gd name="T2" fmla="*/ 4 h 4"/>
                  <a:gd name="T3" fmla="*/ 4 h 4"/>
                  <a:gd name="T4" fmla="*/ 4 h 4"/>
                  <a:gd name="T5" fmla="*/ 4 h 4"/>
                  <a:gd name="T6" fmla="*/ 4 h 4"/>
                  <a:gd name="T7" fmla="*/ 2 h 4"/>
                  <a:gd name="T8" fmla="*/ 0 h 4"/>
                  <a:gd name="T9" fmla="*/ 0 h 4"/>
                  <a:gd name="T10" fmla="*/ 0 h 4"/>
                  <a:gd name="T11" fmla="*/ 2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</a:cxnLst>
                <a:rect l="0" t="0" r="r" b="b"/>
                <a:pathLst>
                  <a:path h="4">
                    <a:moveTo>
                      <a:pt x="0" y="2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1" name="Freeform 3233">
                <a:extLst>
                  <a:ext uri="{FF2B5EF4-FFF2-40B4-BE49-F238E27FC236}">
                    <a16:creationId xmlns:a16="http://schemas.microsoft.com/office/drawing/2014/main" xmlns="" id="{0611F07D-5C9B-44E3-8789-B0EB94DAEC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11316" y="8857105"/>
                <a:ext cx="0" cy="8080"/>
              </a:xfrm>
              <a:custGeom>
                <a:avLst/>
                <a:gdLst>
                  <a:gd name="T0" fmla="*/ 2 h 2"/>
                  <a:gd name="T1" fmla="*/ 2 h 2"/>
                  <a:gd name="T2" fmla="*/ 2 h 2"/>
                  <a:gd name="T3" fmla="*/ 2 h 2"/>
                  <a:gd name="T4" fmla="*/ 0 h 2"/>
                  <a:gd name="T5" fmla="*/ 0 h 2"/>
                  <a:gd name="T6" fmla="*/ 0 h 2"/>
                  <a:gd name="T7" fmla="*/ 0 h 2"/>
                  <a:gd name="T8" fmla="*/ 0 h 2"/>
                  <a:gd name="T9" fmla="*/ 2 h 2"/>
                  <a:gd name="T10" fmla="*/ 2 h 2"/>
                  <a:gd name="T11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2" name="Freeform 3234">
                <a:extLst>
                  <a:ext uri="{FF2B5EF4-FFF2-40B4-BE49-F238E27FC236}">
                    <a16:creationId xmlns:a16="http://schemas.microsoft.com/office/drawing/2014/main" xmlns="" id="{FF7CA696-5FBF-4258-9392-64AAB4E8A0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11316" y="8857105"/>
                <a:ext cx="8080" cy="1616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2 h 4"/>
                  <a:gd name="T4" fmla="*/ 2 w 2"/>
                  <a:gd name="T5" fmla="*/ 2 h 4"/>
                  <a:gd name="T6" fmla="*/ 2 w 2"/>
                  <a:gd name="T7" fmla="*/ 4 h 4"/>
                  <a:gd name="T8" fmla="*/ 2 w 2"/>
                  <a:gd name="T9" fmla="*/ 4 h 4"/>
                  <a:gd name="T10" fmla="*/ 0 w 2"/>
                  <a:gd name="T11" fmla="*/ 4 h 4"/>
                  <a:gd name="T12" fmla="*/ 0 w 2"/>
                  <a:gd name="T13" fmla="*/ 4 h 4"/>
                  <a:gd name="T14" fmla="*/ 0 w 2"/>
                  <a:gd name="T15" fmla="*/ 0 h 4"/>
                  <a:gd name="T16" fmla="*/ 0 w 2"/>
                  <a:gd name="T17" fmla="*/ 0 h 4"/>
                  <a:gd name="T18" fmla="*/ 0 w 2"/>
                  <a:gd name="T19" fmla="*/ 0 h 4"/>
                  <a:gd name="T20" fmla="*/ 0 w 2"/>
                  <a:gd name="T21" fmla="*/ 0 h 4"/>
                  <a:gd name="T22" fmla="*/ 2 w 2"/>
                  <a:gd name="T2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3" name="Freeform 3235">
                <a:extLst>
                  <a:ext uri="{FF2B5EF4-FFF2-40B4-BE49-F238E27FC236}">
                    <a16:creationId xmlns:a16="http://schemas.microsoft.com/office/drawing/2014/main" xmlns="" id="{EC625172-7576-460F-87AA-F3024B3A80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19396" y="8857105"/>
                <a:ext cx="0" cy="16160"/>
              </a:xfrm>
              <a:custGeom>
                <a:avLst/>
                <a:gdLst>
                  <a:gd name="T0" fmla="*/ 4 h 4"/>
                  <a:gd name="T1" fmla="*/ 4 h 4"/>
                  <a:gd name="T2" fmla="*/ 2 h 4"/>
                  <a:gd name="T3" fmla="*/ 2 h 4"/>
                  <a:gd name="T4" fmla="*/ 0 h 4"/>
                  <a:gd name="T5" fmla="*/ 0 h 4"/>
                  <a:gd name="T6" fmla="*/ 0 h 4"/>
                  <a:gd name="T7" fmla="*/ 0 h 4"/>
                  <a:gd name="T8" fmla="*/ 2 h 4"/>
                  <a:gd name="T9" fmla="*/ 4 h 4"/>
                  <a:gd name="T10" fmla="*/ 4 h 4"/>
                  <a:gd name="T11" fmla="*/ 4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</a:cxnLst>
                <a:rect l="0" t="0" r="r" b="b"/>
                <a:pathLst>
                  <a:path h="4">
                    <a:moveTo>
                      <a:pt x="0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4" name="Freeform 3236">
                <a:extLst>
                  <a:ext uri="{FF2B5EF4-FFF2-40B4-BE49-F238E27FC236}">
                    <a16:creationId xmlns:a16="http://schemas.microsoft.com/office/drawing/2014/main" xmlns="" id="{AC8DEF6A-308F-44B7-834D-EB6C6E9020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19396" y="8857105"/>
                <a:ext cx="0" cy="16160"/>
              </a:xfrm>
              <a:custGeom>
                <a:avLst/>
                <a:gdLst>
                  <a:gd name="T0" fmla="*/ 0 h 4"/>
                  <a:gd name="T1" fmla="*/ 4 h 4"/>
                  <a:gd name="T2" fmla="*/ 4 h 4"/>
                  <a:gd name="T3" fmla="*/ 4 h 4"/>
                  <a:gd name="T4" fmla="*/ 4 h 4"/>
                  <a:gd name="T5" fmla="*/ 4 h 4"/>
                  <a:gd name="T6" fmla="*/ 4 h 4"/>
                  <a:gd name="T7" fmla="*/ 2 h 4"/>
                  <a:gd name="T8" fmla="*/ 0 h 4"/>
                  <a:gd name="T9" fmla="*/ 0 h 4"/>
                  <a:gd name="T10" fmla="*/ 0 h 4"/>
                  <a:gd name="T11" fmla="*/ 0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5" name="Freeform 3237">
                <a:extLst>
                  <a:ext uri="{FF2B5EF4-FFF2-40B4-BE49-F238E27FC236}">
                    <a16:creationId xmlns:a16="http://schemas.microsoft.com/office/drawing/2014/main" xmlns="" id="{E43E1CC9-458B-4B42-BE4C-D2C6493F80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19396" y="8857105"/>
                <a:ext cx="8080" cy="16160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4 h 4"/>
                  <a:gd name="T4" fmla="*/ 2 w 2"/>
                  <a:gd name="T5" fmla="*/ 4 h 4"/>
                  <a:gd name="T6" fmla="*/ 2 w 2"/>
                  <a:gd name="T7" fmla="*/ 4 h 4"/>
                  <a:gd name="T8" fmla="*/ 2 w 2"/>
                  <a:gd name="T9" fmla="*/ 2 h 4"/>
                  <a:gd name="T10" fmla="*/ 2 w 2"/>
                  <a:gd name="T11" fmla="*/ 2 h 4"/>
                  <a:gd name="T12" fmla="*/ 2 w 2"/>
                  <a:gd name="T13" fmla="*/ 0 h 4"/>
                  <a:gd name="T14" fmla="*/ 0 w 2"/>
                  <a:gd name="T15" fmla="*/ 2 h 4"/>
                  <a:gd name="T16" fmla="*/ 0 w 2"/>
                  <a:gd name="T17" fmla="*/ 2 h 4"/>
                  <a:gd name="T18" fmla="*/ 0 w 2"/>
                  <a:gd name="T19" fmla="*/ 4 h 4"/>
                  <a:gd name="T20" fmla="*/ 0 w 2"/>
                  <a:gd name="T21" fmla="*/ 4 h 4"/>
                  <a:gd name="T22" fmla="*/ 2 w 2"/>
                  <a:gd name="T2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6" name="Freeform 3238">
                <a:extLst>
                  <a:ext uri="{FF2B5EF4-FFF2-40B4-BE49-F238E27FC236}">
                    <a16:creationId xmlns:a16="http://schemas.microsoft.com/office/drawing/2014/main" xmlns="" id="{28EC529D-91F9-491A-B9B1-589F1FBCFC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27476" y="8865184"/>
                <a:ext cx="0" cy="16160"/>
              </a:xfrm>
              <a:custGeom>
                <a:avLst/>
                <a:gdLst>
                  <a:gd name="T0" fmla="*/ 4 h 4"/>
                  <a:gd name="T1" fmla="*/ 4 h 4"/>
                  <a:gd name="T2" fmla="*/ 2 h 4"/>
                  <a:gd name="T3" fmla="*/ 2 h 4"/>
                  <a:gd name="T4" fmla="*/ 0 h 4"/>
                  <a:gd name="T5" fmla="*/ 0 h 4"/>
                  <a:gd name="T6" fmla="*/ 0 h 4"/>
                  <a:gd name="T7" fmla="*/ 0 h 4"/>
                  <a:gd name="T8" fmla="*/ 0 h 4"/>
                  <a:gd name="T9" fmla="*/ 2 h 4"/>
                  <a:gd name="T10" fmla="*/ 2 h 4"/>
                  <a:gd name="T11" fmla="*/ 4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</a:cxnLst>
                <a:rect l="0" t="0" r="r" b="b"/>
                <a:pathLst>
                  <a:path h="4">
                    <a:moveTo>
                      <a:pt x="0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7" name="Freeform 3239">
                <a:extLst>
                  <a:ext uri="{FF2B5EF4-FFF2-40B4-BE49-F238E27FC236}">
                    <a16:creationId xmlns:a16="http://schemas.microsoft.com/office/drawing/2014/main" xmlns="" id="{AA91A8A8-4DF5-4466-8152-32DC943EF2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27476" y="8865184"/>
                <a:ext cx="0" cy="16160"/>
              </a:xfrm>
              <a:custGeom>
                <a:avLst/>
                <a:gdLst>
                  <a:gd name="T0" fmla="*/ 4 h 4"/>
                  <a:gd name="T1" fmla="*/ 4 h 4"/>
                  <a:gd name="T2" fmla="*/ 2 h 4"/>
                  <a:gd name="T3" fmla="*/ 2 h 4"/>
                  <a:gd name="T4" fmla="*/ 0 h 4"/>
                  <a:gd name="T5" fmla="*/ 0 h 4"/>
                  <a:gd name="T6" fmla="*/ 0 h 4"/>
                  <a:gd name="T7" fmla="*/ 0 h 4"/>
                  <a:gd name="T8" fmla="*/ 2 h 4"/>
                  <a:gd name="T9" fmla="*/ 4 h 4"/>
                  <a:gd name="T10" fmla="*/ 4 h 4"/>
                  <a:gd name="T11" fmla="*/ 4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</a:cxnLst>
                <a:rect l="0" t="0" r="r" b="b"/>
                <a:pathLst>
                  <a:path h="4">
                    <a:moveTo>
                      <a:pt x="0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8" name="Freeform 3240">
                <a:extLst>
                  <a:ext uri="{FF2B5EF4-FFF2-40B4-BE49-F238E27FC236}">
                    <a16:creationId xmlns:a16="http://schemas.microsoft.com/office/drawing/2014/main" xmlns="" id="{6BBB79AE-CA9C-4E9F-8077-15757A6B29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35555" y="8865184"/>
                <a:ext cx="0" cy="16160"/>
              </a:xfrm>
              <a:custGeom>
                <a:avLst/>
                <a:gdLst>
                  <a:gd name="T0" fmla="*/ 4 h 4"/>
                  <a:gd name="T1" fmla="*/ 4 h 4"/>
                  <a:gd name="T2" fmla="*/ 2 h 4"/>
                  <a:gd name="T3" fmla="*/ 2 h 4"/>
                  <a:gd name="T4" fmla="*/ 0 h 4"/>
                  <a:gd name="T5" fmla="*/ 0 h 4"/>
                  <a:gd name="T6" fmla="*/ 0 h 4"/>
                  <a:gd name="T7" fmla="*/ 0 h 4"/>
                  <a:gd name="T8" fmla="*/ 2 h 4"/>
                  <a:gd name="T9" fmla="*/ 4 h 4"/>
                  <a:gd name="T10" fmla="*/ 4 h 4"/>
                  <a:gd name="T11" fmla="*/ 4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</a:cxnLst>
                <a:rect l="0" t="0" r="r" b="b"/>
                <a:pathLst>
                  <a:path h="4">
                    <a:moveTo>
                      <a:pt x="0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9" name="Freeform 3241">
                <a:extLst>
                  <a:ext uri="{FF2B5EF4-FFF2-40B4-BE49-F238E27FC236}">
                    <a16:creationId xmlns:a16="http://schemas.microsoft.com/office/drawing/2014/main" xmlns="" id="{DA870ACF-20AA-4E87-8C71-05F8D6B93E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35555" y="8865184"/>
                <a:ext cx="0" cy="16160"/>
              </a:xfrm>
              <a:custGeom>
                <a:avLst/>
                <a:gdLst>
                  <a:gd name="T0" fmla="*/ 2 h 4"/>
                  <a:gd name="T1" fmla="*/ 4 h 4"/>
                  <a:gd name="T2" fmla="*/ 4 h 4"/>
                  <a:gd name="T3" fmla="*/ 4 h 4"/>
                  <a:gd name="T4" fmla="*/ 4 h 4"/>
                  <a:gd name="T5" fmla="*/ 4 h 4"/>
                  <a:gd name="T6" fmla="*/ 4 h 4"/>
                  <a:gd name="T7" fmla="*/ 4 h 4"/>
                  <a:gd name="T8" fmla="*/ 2 h 4"/>
                  <a:gd name="T9" fmla="*/ 0 h 4"/>
                  <a:gd name="T10" fmla="*/ 0 h 4"/>
                  <a:gd name="T11" fmla="*/ 0 h 4"/>
                  <a:gd name="T12" fmla="*/ 2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</a:cxnLst>
                <a:rect l="0" t="0" r="r" b="b"/>
                <a:pathLst>
                  <a:path h="4">
                    <a:moveTo>
                      <a:pt x="0" y="2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0" name="Freeform 3242">
                <a:extLst>
                  <a:ext uri="{FF2B5EF4-FFF2-40B4-BE49-F238E27FC236}">
                    <a16:creationId xmlns:a16="http://schemas.microsoft.com/office/drawing/2014/main" xmlns="" id="{4342CC61-5BE9-4957-8BF6-D422DF5D5E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35555" y="8873264"/>
                <a:ext cx="8080" cy="8080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0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  <a:gd name="T12" fmla="*/ 2 w 2"/>
                  <a:gd name="T13" fmla="*/ 0 h 2"/>
                  <a:gd name="T14" fmla="*/ 2 w 2"/>
                  <a:gd name="T15" fmla="*/ 0 h 2"/>
                  <a:gd name="T16" fmla="*/ 2 w 2"/>
                  <a:gd name="T17" fmla="*/ 2 h 2"/>
                  <a:gd name="T18" fmla="*/ 2 w 2"/>
                  <a:gd name="T19" fmla="*/ 2 h 2"/>
                  <a:gd name="T20" fmla="*/ 2 w 2"/>
                  <a:gd name="T21" fmla="*/ 2 h 2"/>
                  <a:gd name="T22" fmla="*/ 2 w 2"/>
                  <a:gd name="T23" fmla="*/ 2 h 2"/>
                  <a:gd name="T24" fmla="*/ 0 w 2"/>
                  <a:gd name="T2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1" name="Freeform 3243">
                <a:extLst>
                  <a:ext uri="{FF2B5EF4-FFF2-40B4-BE49-F238E27FC236}">
                    <a16:creationId xmlns:a16="http://schemas.microsoft.com/office/drawing/2014/main" xmlns="" id="{E96204EB-543B-4F55-9C34-05CAA4AC1D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43635" y="8873264"/>
                <a:ext cx="0" cy="16160"/>
              </a:xfrm>
              <a:custGeom>
                <a:avLst/>
                <a:gdLst>
                  <a:gd name="T0" fmla="*/ 0 h 4"/>
                  <a:gd name="T1" fmla="*/ 2 h 4"/>
                  <a:gd name="T2" fmla="*/ 2 h 4"/>
                  <a:gd name="T3" fmla="*/ 4 h 4"/>
                  <a:gd name="T4" fmla="*/ 4 h 4"/>
                  <a:gd name="T5" fmla="*/ 4 h 4"/>
                  <a:gd name="T6" fmla="*/ 4 h 4"/>
                  <a:gd name="T7" fmla="*/ 2 h 4"/>
                  <a:gd name="T8" fmla="*/ 0 h 4"/>
                  <a:gd name="T9" fmla="*/ 0 h 4"/>
                  <a:gd name="T10" fmla="*/ 0 h 4"/>
                  <a:gd name="T11" fmla="*/ 0 h 4"/>
                  <a:gd name="T12" fmla="*/ 0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2" name="Freeform 3244">
                <a:extLst>
                  <a:ext uri="{FF2B5EF4-FFF2-40B4-BE49-F238E27FC236}">
                    <a16:creationId xmlns:a16="http://schemas.microsoft.com/office/drawing/2014/main" xmlns="" id="{2916C92B-73A6-48FC-B39B-7857774CE7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43635" y="8873264"/>
                <a:ext cx="0" cy="16160"/>
              </a:xfrm>
              <a:custGeom>
                <a:avLst/>
                <a:gdLst>
                  <a:gd name="T0" fmla="*/ 4 h 4"/>
                  <a:gd name="T1" fmla="*/ 4 h 4"/>
                  <a:gd name="T2" fmla="*/ 4 h 4"/>
                  <a:gd name="T3" fmla="*/ 2 h 4"/>
                  <a:gd name="T4" fmla="*/ 0 h 4"/>
                  <a:gd name="T5" fmla="*/ 0 h 4"/>
                  <a:gd name="T6" fmla="*/ 0 h 4"/>
                  <a:gd name="T7" fmla="*/ 0 h 4"/>
                  <a:gd name="T8" fmla="*/ 2 h 4"/>
                  <a:gd name="T9" fmla="*/ 2 h 4"/>
                  <a:gd name="T10" fmla="*/ 4 h 4"/>
                  <a:gd name="T11" fmla="*/ 4 h 4"/>
                  <a:gd name="T12" fmla="*/ 4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</a:cxnLst>
                <a:rect l="0" t="0" r="r" b="b"/>
                <a:pathLst>
                  <a:path h="4">
                    <a:moveTo>
                      <a:pt x="0" y="4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3" name="Freeform 3245">
                <a:extLst>
                  <a:ext uri="{FF2B5EF4-FFF2-40B4-BE49-F238E27FC236}">
                    <a16:creationId xmlns:a16="http://schemas.microsoft.com/office/drawing/2014/main" xmlns="" id="{22A4DA5C-D71C-4FC2-9E12-51B415508B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43635" y="8873264"/>
                <a:ext cx="8080" cy="16160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4 h 4"/>
                  <a:gd name="T4" fmla="*/ 0 w 2"/>
                  <a:gd name="T5" fmla="*/ 4 h 4"/>
                  <a:gd name="T6" fmla="*/ 2 w 2"/>
                  <a:gd name="T7" fmla="*/ 2 h 4"/>
                  <a:gd name="T8" fmla="*/ 2 w 2"/>
                  <a:gd name="T9" fmla="*/ 0 h 4"/>
                  <a:gd name="T10" fmla="*/ 2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  <a:gd name="T16" fmla="*/ 2 w 2"/>
                  <a:gd name="T17" fmla="*/ 4 h 4"/>
                  <a:gd name="T18" fmla="*/ 2 w 2"/>
                  <a:gd name="T19" fmla="*/ 2 h 4"/>
                  <a:gd name="T20" fmla="*/ 2 w 2"/>
                  <a:gd name="T21" fmla="*/ 4 h 4"/>
                  <a:gd name="T22" fmla="*/ 2 w 2"/>
                  <a:gd name="T23" fmla="*/ 4 h 4"/>
                  <a:gd name="T24" fmla="*/ 2 w 2"/>
                  <a:gd name="T2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4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4" name="Freeform 3246">
                <a:extLst>
                  <a:ext uri="{FF2B5EF4-FFF2-40B4-BE49-F238E27FC236}">
                    <a16:creationId xmlns:a16="http://schemas.microsoft.com/office/drawing/2014/main" xmlns="" id="{844C3F21-04F2-4D97-A2C0-80FDCC8758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51715" y="8873264"/>
                <a:ext cx="0" cy="16160"/>
              </a:xfrm>
              <a:custGeom>
                <a:avLst/>
                <a:gdLst>
                  <a:gd name="T0" fmla="*/ 2 h 4"/>
                  <a:gd name="T1" fmla="*/ 4 h 4"/>
                  <a:gd name="T2" fmla="*/ 4 h 4"/>
                  <a:gd name="T3" fmla="*/ 4 h 4"/>
                  <a:gd name="T4" fmla="*/ 4 h 4"/>
                  <a:gd name="T5" fmla="*/ 4 h 4"/>
                  <a:gd name="T6" fmla="*/ 4 h 4"/>
                  <a:gd name="T7" fmla="*/ 4 h 4"/>
                  <a:gd name="T8" fmla="*/ 2 h 4"/>
                  <a:gd name="T9" fmla="*/ 2 h 4"/>
                  <a:gd name="T10" fmla="*/ 0 h 4"/>
                  <a:gd name="T11" fmla="*/ 2 h 4"/>
                  <a:gd name="T12" fmla="*/ 2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</a:cxnLst>
                <a:rect l="0" t="0" r="r" b="b"/>
                <a:pathLst>
                  <a:path h="4">
                    <a:moveTo>
                      <a:pt x="0" y="2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7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5" name="Freeform 3247">
                <a:extLst>
                  <a:ext uri="{FF2B5EF4-FFF2-40B4-BE49-F238E27FC236}">
                    <a16:creationId xmlns:a16="http://schemas.microsoft.com/office/drawing/2014/main" xmlns="" id="{E72B60B8-8F32-4542-B1D8-95762D83AE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44635" y="8339991"/>
                <a:ext cx="464596" cy="601954"/>
              </a:xfrm>
              <a:custGeom>
                <a:avLst/>
                <a:gdLst>
                  <a:gd name="T0" fmla="*/ 54 w 55"/>
                  <a:gd name="T1" fmla="*/ 1 h 72"/>
                  <a:gd name="T2" fmla="*/ 54 w 55"/>
                  <a:gd name="T3" fmla="*/ 2 h 72"/>
                  <a:gd name="T4" fmla="*/ 54 w 55"/>
                  <a:gd name="T5" fmla="*/ 40 h 72"/>
                  <a:gd name="T6" fmla="*/ 53 w 55"/>
                  <a:gd name="T7" fmla="*/ 42 h 72"/>
                  <a:gd name="T8" fmla="*/ 2 w 55"/>
                  <a:gd name="T9" fmla="*/ 71 h 72"/>
                  <a:gd name="T10" fmla="*/ 2 w 55"/>
                  <a:gd name="T11" fmla="*/ 72 h 72"/>
                  <a:gd name="T12" fmla="*/ 2 w 55"/>
                  <a:gd name="T13" fmla="*/ 72 h 72"/>
                  <a:gd name="T14" fmla="*/ 1 w 55"/>
                  <a:gd name="T15" fmla="*/ 71 h 72"/>
                  <a:gd name="T16" fmla="*/ 1 w 55"/>
                  <a:gd name="T17" fmla="*/ 71 h 72"/>
                  <a:gd name="T18" fmla="*/ 1 w 55"/>
                  <a:gd name="T19" fmla="*/ 71 h 72"/>
                  <a:gd name="T20" fmla="*/ 1 w 55"/>
                  <a:gd name="T21" fmla="*/ 71 h 72"/>
                  <a:gd name="T22" fmla="*/ 0 w 55"/>
                  <a:gd name="T23" fmla="*/ 70 h 72"/>
                  <a:gd name="T24" fmla="*/ 0 w 55"/>
                  <a:gd name="T25" fmla="*/ 32 h 72"/>
                  <a:gd name="T26" fmla="*/ 1 w 55"/>
                  <a:gd name="T27" fmla="*/ 30 h 72"/>
                  <a:gd name="T28" fmla="*/ 2 w 55"/>
                  <a:gd name="T29" fmla="*/ 29 h 72"/>
                  <a:gd name="T30" fmla="*/ 2 w 55"/>
                  <a:gd name="T31" fmla="*/ 29 h 72"/>
                  <a:gd name="T32" fmla="*/ 53 w 55"/>
                  <a:gd name="T33" fmla="*/ 1 h 72"/>
                  <a:gd name="T34" fmla="*/ 54 w 55"/>
                  <a:gd name="T35" fmla="*/ 0 h 72"/>
                  <a:gd name="T36" fmla="*/ 54 w 55"/>
                  <a:gd name="T37" fmla="*/ 1 h 72"/>
                  <a:gd name="T38" fmla="*/ 55 w 55"/>
                  <a:gd name="T39" fmla="*/ 1 h 72"/>
                  <a:gd name="T40" fmla="*/ 55 w 55"/>
                  <a:gd name="T41" fmla="*/ 1 h 72"/>
                  <a:gd name="T42" fmla="*/ 55 w 55"/>
                  <a:gd name="T43" fmla="*/ 1 h 72"/>
                  <a:gd name="T44" fmla="*/ 54 w 55"/>
                  <a:gd name="T45" fmla="*/ 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5" h="72">
                    <a:moveTo>
                      <a:pt x="54" y="1"/>
                    </a:moveTo>
                    <a:cubicBezTo>
                      <a:pt x="54" y="2"/>
                      <a:pt x="54" y="2"/>
                      <a:pt x="54" y="2"/>
                    </a:cubicBezTo>
                    <a:cubicBezTo>
                      <a:pt x="54" y="40"/>
                      <a:pt x="54" y="40"/>
                      <a:pt x="54" y="40"/>
                    </a:cubicBezTo>
                    <a:cubicBezTo>
                      <a:pt x="54" y="41"/>
                      <a:pt x="54" y="42"/>
                      <a:pt x="53" y="42"/>
                    </a:cubicBezTo>
                    <a:cubicBezTo>
                      <a:pt x="2" y="71"/>
                      <a:pt x="2" y="71"/>
                      <a:pt x="2" y="71"/>
                    </a:cubicBezTo>
                    <a:cubicBezTo>
                      <a:pt x="2" y="72"/>
                      <a:pt x="2" y="72"/>
                      <a:pt x="2" y="72"/>
                    </a:cubicBezTo>
                    <a:cubicBezTo>
                      <a:pt x="2" y="72"/>
                      <a:pt x="2" y="72"/>
                      <a:pt x="2" y="72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0" y="71"/>
                      <a:pt x="0" y="71"/>
                      <a:pt x="0" y="7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1"/>
                      <a:pt x="0" y="30"/>
                      <a:pt x="1" y="30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3" y="0"/>
                      <a:pt x="53" y="0"/>
                      <a:pt x="54" y="0"/>
                    </a:cubicBezTo>
                    <a:cubicBezTo>
                      <a:pt x="54" y="1"/>
                      <a:pt x="54" y="1"/>
                      <a:pt x="54" y="1"/>
                    </a:cubicBezTo>
                    <a:cubicBezTo>
                      <a:pt x="55" y="1"/>
                      <a:pt x="55" y="1"/>
                      <a:pt x="55" y="1"/>
                    </a:cubicBezTo>
                    <a:cubicBezTo>
                      <a:pt x="55" y="1"/>
                      <a:pt x="55" y="1"/>
                      <a:pt x="55" y="1"/>
                    </a:cubicBezTo>
                    <a:cubicBezTo>
                      <a:pt x="55" y="1"/>
                      <a:pt x="55" y="1"/>
                      <a:pt x="55" y="1"/>
                    </a:cubicBezTo>
                    <a:lnTo>
                      <a:pt x="54" y="1"/>
                    </a:lnTo>
                    <a:close/>
                  </a:path>
                </a:pathLst>
              </a:custGeom>
              <a:solidFill>
                <a:srgbClr val="6A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6" name="Freeform 3248">
                <a:extLst>
                  <a:ext uri="{FF2B5EF4-FFF2-40B4-BE49-F238E27FC236}">
                    <a16:creationId xmlns:a16="http://schemas.microsoft.com/office/drawing/2014/main" xmlns="" id="{131EA3AE-0C43-45B0-8561-9DF9F20764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44635" y="8582388"/>
                <a:ext cx="44441" cy="40400"/>
              </a:xfrm>
              <a:custGeom>
                <a:avLst/>
                <a:gdLst>
                  <a:gd name="T0" fmla="*/ 5 w 5"/>
                  <a:gd name="T1" fmla="*/ 2 h 5"/>
                  <a:gd name="T2" fmla="*/ 3 w 5"/>
                  <a:gd name="T3" fmla="*/ 5 h 5"/>
                  <a:gd name="T4" fmla="*/ 0 w 5"/>
                  <a:gd name="T5" fmla="*/ 3 h 5"/>
                  <a:gd name="T6" fmla="*/ 0 w 5"/>
                  <a:gd name="T7" fmla="*/ 3 h 5"/>
                  <a:gd name="T8" fmla="*/ 1 w 5"/>
                  <a:gd name="T9" fmla="*/ 1 h 5"/>
                  <a:gd name="T10" fmla="*/ 2 w 5"/>
                  <a:gd name="T11" fmla="*/ 0 h 5"/>
                  <a:gd name="T12" fmla="*/ 5 w 5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5" y="2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7" name="Freeform 3249">
                <a:extLst>
                  <a:ext uri="{FF2B5EF4-FFF2-40B4-BE49-F238E27FC236}">
                    <a16:creationId xmlns:a16="http://schemas.microsoft.com/office/drawing/2014/main" xmlns="" id="{91E1DDDF-2EED-43B7-A7D9-5C5C4A6A5B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60795" y="8339991"/>
                <a:ext cx="456516" cy="250477"/>
              </a:xfrm>
              <a:custGeom>
                <a:avLst/>
                <a:gdLst>
                  <a:gd name="T0" fmla="*/ 54 w 54"/>
                  <a:gd name="T1" fmla="*/ 2 h 30"/>
                  <a:gd name="T2" fmla="*/ 54 w 54"/>
                  <a:gd name="T3" fmla="*/ 6 h 30"/>
                  <a:gd name="T4" fmla="*/ 52 w 54"/>
                  <a:gd name="T5" fmla="*/ 7 h 30"/>
                  <a:gd name="T6" fmla="*/ 41 w 54"/>
                  <a:gd name="T7" fmla="*/ 15 h 30"/>
                  <a:gd name="T8" fmla="*/ 3 w 54"/>
                  <a:gd name="T9" fmla="*/ 30 h 30"/>
                  <a:gd name="T10" fmla="*/ 2 w 54"/>
                  <a:gd name="T11" fmla="*/ 30 h 30"/>
                  <a:gd name="T12" fmla="*/ 2 w 54"/>
                  <a:gd name="T13" fmla="*/ 30 h 30"/>
                  <a:gd name="T14" fmla="*/ 0 w 54"/>
                  <a:gd name="T15" fmla="*/ 29 h 30"/>
                  <a:gd name="T16" fmla="*/ 0 w 54"/>
                  <a:gd name="T17" fmla="*/ 29 h 30"/>
                  <a:gd name="T18" fmla="*/ 51 w 54"/>
                  <a:gd name="T19" fmla="*/ 1 h 30"/>
                  <a:gd name="T20" fmla="*/ 52 w 54"/>
                  <a:gd name="T21" fmla="*/ 0 h 30"/>
                  <a:gd name="T22" fmla="*/ 52 w 54"/>
                  <a:gd name="T23" fmla="*/ 1 h 30"/>
                  <a:gd name="T24" fmla="*/ 53 w 54"/>
                  <a:gd name="T25" fmla="*/ 1 h 30"/>
                  <a:gd name="T26" fmla="*/ 53 w 54"/>
                  <a:gd name="T27" fmla="*/ 1 h 30"/>
                  <a:gd name="T28" fmla="*/ 53 w 54"/>
                  <a:gd name="T29" fmla="*/ 1 h 30"/>
                  <a:gd name="T30" fmla="*/ 54 w 54"/>
                  <a:gd name="T31" fmla="*/ 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4" h="30">
                    <a:moveTo>
                      <a:pt x="54" y="2"/>
                    </a:moveTo>
                    <a:cubicBezTo>
                      <a:pt x="54" y="6"/>
                      <a:pt x="54" y="6"/>
                      <a:pt x="54" y="6"/>
                    </a:cubicBezTo>
                    <a:cubicBezTo>
                      <a:pt x="52" y="7"/>
                      <a:pt x="52" y="7"/>
                      <a:pt x="52" y="7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51" y="0"/>
                      <a:pt x="51" y="0"/>
                      <a:pt x="52" y="0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3" y="2"/>
                      <a:pt x="54" y="2"/>
                      <a:pt x="54" y="2"/>
                    </a:cubicBez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8" name="Freeform 3250">
                <a:extLst>
                  <a:ext uri="{FF2B5EF4-FFF2-40B4-BE49-F238E27FC236}">
                    <a16:creationId xmlns:a16="http://schemas.microsoft.com/office/drawing/2014/main" xmlns="" id="{A7B23617-017E-4790-AE2D-9B152A6BBA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52715" y="8348071"/>
                <a:ext cx="464596" cy="593874"/>
              </a:xfrm>
              <a:custGeom>
                <a:avLst/>
                <a:gdLst>
                  <a:gd name="T0" fmla="*/ 55 w 55"/>
                  <a:gd name="T1" fmla="*/ 1 h 71"/>
                  <a:gd name="T2" fmla="*/ 55 w 55"/>
                  <a:gd name="T3" fmla="*/ 40 h 71"/>
                  <a:gd name="T4" fmla="*/ 54 w 55"/>
                  <a:gd name="T5" fmla="*/ 42 h 71"/>
                  <a:gd name="T6" fmla="*/ 2 w 55"/>
                  <a:gd name="T7" fmla="*/ 71 h 71"/>
                  <a:gd name="T8" fmla="*/ 1 w 55"/>
                  <a:gd name="T9" fmla="*/ 71 h 71"/>
                  <a:gd name="T10" fmla="*/ 0 w 55"/>
                  <a:gd name="T11" fmla="*/ 70 h 71"/>
                  <a:gd name="T12" fmla="*/ 0 w 55"/>
                  <a:gd name="T13" fmla="*/ 31 h 71"/>
                  <a:gd name="T14" fmla="*/ 1 w 55"/>
                  <a:gd name="T15" fmla="*/ 29 h 71"/>
                  <a:gd name="T16" fmla="*/ 3 w 55"/>
                  <a:gd name="T17" fmla="*/ 29 h 71"/>
                  <a:gd name="T18" fmla="*/ 3 w 55"/>
                  <a:gd name="T19" fmla="*/ 29 h 71"/>
                  <a:gd name="T20" fmla="*/ 53 w 55"/>
                  <a:gd name="T21" fmla="*/ 0 h 71"/>
                  <a:gd name="T22" fmla="*/ 54 w 55"/>
                  <a:gd name="T23" fmla="*/ 0 h 71"/>
                  <a:gd name="T24" fmla="*/ 54 w 55"/>
                  <a:gd name="T25" fmla="*/ 0 h 71"/>
                  <a:gd name="T26" fmla="*/ 54 w 55"/>
                  <a:gd name="T27" fmla="*/ 0 h 71"/>
                  <a:gd name="T28" fmla="*/ 55 w 55"/>
                  <a:gd name="T29" fmla="*/ 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71">
                    <a:moveTo>
                      <a:pt x="55" y="1"/>
                    </a:moveTo>
                    <a:cubicBezTo>
                      <a:pt x="55" y="40"/>
                      <a:pt x="55" y="40"/>
                      <a:pt x="55" y="40"/>
                    </a:cubicBezTo>
                    <a:cubicBezTo>
                      <a:pt x="55" y="41"/>
                      <a:pt x="54" y="41"/>
                      <a:pt x="54" y="42"/>
                    </a:cubicBezTo>
                    <a:cubicBezTo>
                      <a:pt x="2" y="71"/>
                      <a:pt x="2" y="71"/>
                      <a:pt x="2" y="71"/>
                    </a:cubicBezTo>
                    <a:cubicBezTo>
                      <a:pt x="2" y="71"/>
                      <a:pt x="1" y="71"/>
                      <a:pt x="1" y="71"/>
                    </a:cubicBezTo>
                    <a:cubicBezTo>
                      <a:pt x="0" y="71"/>
                      <a:pt x="0" y="70"/>
                      <a:pt x="0" y="70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1" y="30"/>
                      <a:pt x="1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1"/>
                      <a:pt x="55" y="1"/>
                      <a:pt x="55" y="1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114" name="组合 1113">
            <a:extLst>
              <a:ext uri="{FF2B5EF4-FFF2-40B4-BE49-F238E27FC236}">
                <a16:creationId xmlns:a16="http://schemas.microsoft.com/office/drawing/2014/main" xmlns="" id="{045BC51F-39FC-4A7C-BE44-3584280A9A22}"/>
              </a:ext>
            </a:extLst>
          </p:cNvPr>
          <p:cNvGrpSpPr/>
          <p:nvPr/>
        </p:nvGrpSpPr>
        <p:grpSpPr>
          <a:xfrm>
            <a:off x="7836693" y="2231481"/>
            <a:ext cx="356971" cy="266046"/>
            <a:chOff x="1866705" y="3562891"/>
            <a:chExt cx="1059881" cy="789915"/>
          </a:xfrm>
        </p:grpSpPr>
        <p:sp>
          <p:nvSpPr>
            <p:cNvPr id="1115" name="Freeform 2452">
              <a:extLst>
                <a:ext uri="{FF2B5EF4-FFF2-40B4-BE49-F238E27FC236}">
                  <a16:creationId xmlns:a16="http://schemas.microsoft.com/office/drawing/2014/main" xmlns="" id="{EDC3BE87-81CD-43A4-906C-575ABFA175C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6667" y="3952851"/>
              <a:ext cx="149986" cy="169984"/>
            </a:xfrm>
            <a:custGeom>
              <a:avLst/>
              <a:gdLst>
                <a:gd name="T0" fmla="*/ 2 w 7"/>
                <a:gd name="T1" fmla="*/ 6 h 8"/>
                <a:gd name="T2" fmla="*/ 2 w 7"/>
                <a:gd name="T3" fmla="*/ 5 h 8"/>
                <a:gd name="T4" fmla="*/ 2 w 7"/>
                <a:gd name="T5" fmla="*/ 5 h 8"/>
                <a:gd name="T6" fmla="*/ 2 w 7"/>
                <a:gd name="T7" fmla="*/ 5 h 8"/>
                <a:gd name="T8" fmla="*/ 3 w 7"/>
                <a:gd name="T9" fmla="*/ 4 h 8"/>
                <a:gd name="T10" fmla="*/ 3 w 7"/>
                <a:gd name="T11" fmla="*/ 4 h 8"/>
                <a:gd name="T12" fmla="*/ 3 w 7"/>
                <a:gd name="T13" fmla="*/ 4 h 8"/>
                <a:gd name="T14" fmla="*/ 3 w 7"/>
                <a:gd name="T15" fmla="*/ 4 h 8"/>
                <a:gd name="T16" fmla="*/ 3 w 7"/>
                <a:gd name="T17" fmla="*/ 3 h 8"/>
                <a:gd name="T18" fmla="*/ 3 w 7"/>
                <a:gd name="T19" fmla="*/ 3 h 8"/>
                <a:gd name="T20" fmla="*/ 4 w 7"/>
                <a:gd name="T21" fmla="*/ 3 h 8"/>
                <a:gd name="T22" fmla="*/ 4 w 7"/>
                <a:gd name="T23" fmla="*/ 2 h 8"/>
                <a:gd name="T24" fmla="*/ 4 w 7"/>
                <a:gd name="T25" fmla="*/ 2 h 8"/>
                <a:gd name="T26" fmla="*/ 4 w 7"/>
                <a:gd name="T27" fmla="*/ 2 h 8"/>
                <a:gd name="T28" fmla="*/ 5 w 7"/>
                <a:gd name="T29" fmla="*/ 2 h 8"/>
                <a:gd name="T30" fmla="*/ 5 w 7"/>
                <a:gd name="T31" fmla="*/ 2 h 8"/>
                <a:gd name="T32" fmla="*/ 6 w 7"/>
                <a:gd name="T33" fmla="*/ 2 h 8"/>
                <a:gd name="T34" fmla="*/ 6 w 7"/>
                <a:gd name="T35" fmla="*/ 1 h 8"/>
                <a:gd name="T36" fmla="*/ 6 w 7"/>
                <a:gd name="T37" fmla="*/ 1 h 8"/>
                <a:gd name="T38" fmla="*/ 6 w 7"/>
                <a:gd name="T39" fmla="*/ 1 h 8"/>
                <a:gd name="T40" fmla="*/ 6 w 7"/>
                <a:gd name="T41" fmla="*/ 2 h 8"/>
                <a:gd name="T42" fmla="*/ 7 w 7"/>
                <a:gd name="T43" fmla="*/ 2 h 8"/>
                <a:gd name="T44" fmla="*/ 5 w 7"/>
                <a:gd name="T45" fmla="*/ 1 h 8"/>
                <a:gd name="T46" fmla="*/ 5 w 7"/>
                <a:gd name="T47" fmla="*/ 1 h 8"/>
                <a:gd name="T48" fmla="*/ 5 w 7"/>
                <a:gd name="T49" fmla="*/ 0 h 8"/>
                <a:gd name="T50" fmla="*/ 4 w 7"/>
                <a:gd name="T51" fmla="*/ 0 h 8"/>
                <a:gd name="T52" fmla="*/ 4 w 7"/>
                <a:gd name="T53" fmla="*/ 0 h 8"/>
                <a:gd name="T54" fmla="*/ 4 w 7"/>
                <a:gd name="T55" fmla="*/ 0 h 8"/>
                <a:gd name="T56" fmla="*/ 4 w 7"/>
                <a:gd name="T57" fmla="*/ 0 h 8"/>
                <a:gd name="T58" fmla="*/ 4 w 7"/>
                <a:gd name="T59" fmla="*/ 0 h 8"/>
                <a:gd name="T60" fmla="*/ 4 w 7"/>
                <a:gd name="T61" fmla="*/ 0 h 8"/>
                <a:gd name="T62" fmla="*/ 4 w 7"/>
                <a:gd name="T63" fmla="*/ 1 h 8"/>
                <a:gd name="T64" fmla="*/ 3 w 7"/>
                <a:gd name="T65" fmla="*/ 1 h 8"/>
                <a:gd name="T66" fmla="*/ 3 w 7"/>
                <a:gd name="T67" fmla="*/ 1 h 8"/>
                <a:gd name="T68" fmla="*/ 3 w 7"/>
                <a:gd name="T69" fmla="*/ 1 h 8"/>
                <a:gd name="T70" fmla="*/ 2 w 7"/>
                <a:gd name="T71" fmla="*/ 1 h 8"/>
                <a:gd name="T72" fmla="*/ 2 w 7"/>
                <a:gd name="T73" fmla="*/ 1 h 8"/>
                <a:gd name="T74" fmla="*/ 2 w 7"/>
                <a:gd name="T75" fmla="*/ 2 h 8"/>
                <a:gd name="T76" fmla="*/ 2 w 7"/>
                <a:gd name="T77" fmla="*/ 2 h 8"/>
                <a:gd name="T78" fmla="*/ 2 w 7"/>
                <a:gd name="T79" fmla="*/ 2 h 8"/>
                <a:gd name="T80" fmla="*/ 2 w 7"/>
                <a:gd name="T81" fmla="*/ 2 h 8"/>
                <a:gd name="T82" fmla="*/ 1 w 7"/>
                <a:gd name="T83" fmla="*/ 2 h 8"/>
                <a:gd name="T84" fmla="*/ 1 w 7"/>
                <a:gd name="T85" fmla="*/ 3 h 8"/>
                <a:gd name="T86" fmla="*/ 1 w 7"/>
                <a:gd name="T87" fmla="*/ 3 h 8"/>
                <a:gd name="T88" fmla="*/ 1 w 7"/>
                <a:gd name="T89" fmla="*/ 3 h 8"/>
                <a:gd name="T90" fmla="*/ 1 w 7"/>
                <a:gd name="T91" fmla="*/ 3 h 8"/>
                <a:gd name="T92" fmla="*/ 1 w 7"/>
                <a:gd name="T93" fmla="*/ 3 h 8"/>
                <a:gd name="T94" fmla="*/ 1 w 7"/>
                <a:gd name="T95" fmla="*/ 3 h 8"/>
                <a:gd name="T96" fmla="*/ 1 w 7"/>
                <a:gd name="T97" fmla="*/ 4 h 8"/>
                <a:gd name="T98" fmla="*/ 1 w 7"/>
                <a:gd name="T99" fmla="*/ 4 h 8"/>
                <a:gd name="T100" fmla="*/ 1 w 7"/>
                <a:gd name="T101" fmla="*/ 4 h 8"/>
                <a:gd name="T102" fmla="*/ 1 w 7"/>
                <a:gd name="T103" fmla="*/ 4 h 8"/>
                <a:gd name="T104" fmla="*/ 0 w 7"/>
                <a:gd name="T105" fmla="*/ 4 h 8"/>
                <a:gd name="T106" fmla="*/ 0 w 7"/>
                <a:gd name="T107" fmla="*/ 5 h 8"/>
                <a:gd name="T108" fmla="*/ 0 w 7"/>
                <a:gd name="T109" fmla="*/ 5 h 8"/>
                <a:gd name="T110" fmla="*/ 0 w 7"/>
                <a:gd name="T111" fmla="*/ 5 h 8"/>
                <a:gd name="T112" fmla="*/ 1 w 7"/>
                <a:gd name="T113" fmla="*/ 7 h 8"/>
                <a:gd name="T114" fmla="*/ 3 w 7"/>
                <a:gd name="T115" fmla="*/ 8 h 8"/>
                <a:gd name="T116" fmla="*/ 2 w 7"/>
                <a:gd name="T1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" h="8"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16" name="Freeform 2453">
              <a:extLst>
                <a:ext uri="{FF2B5EF4-FFF2-40B4-BE49-F238E27FC236}">
                  <a16:creationId xmlns:a16="http://schemas.microsoft.com/office/drawing/2014/main" xmlns="" id="{174144D5-785A-40BC-B91F-41F9EEF4869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6662" y="3972849"/>
              <a:ext cx="109991" cy="169984"/>
            </a:xfrm>
            <a:custGeom>
              <a:avLst/>
              <a:gdLst>
                <a:gd name="T0" fmla="*/ 3 w 5"/>
                <a:gd name="T1" fmla="*/ 1 h 8"/>
                <a:gd name="T2" fmla="*/ 5 w 5"/>
                <a:gd name="T3" fmla="*/ 2 h 8"/>
                <a:gd name="T4" fmla="*/ 3 w 5"/>
                <a:gd name="T5" fmla="*/ 7 h 8"/>
                <a:gd name="T6" fmla="*/ 0 w 5"/>
                <a:gd name="T7" fmla="*/ 5 h 8"/>
                <a:gd name="T8" fmla="*/ 3 w 5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3" y="1"/>
                  </a:moveTo>
                  <a:cubicBezTo>
                    <a:pt x="4" y="0"/>
                    <a:pt x="5" y="1"/>
                    <a:pt x="5" y="2"/>
                  </a:cubicBezTo>
                  <a:cubicBezTo>
                    <a:pt x="5" y="4"/>
                    <a:pt x="4" y="6"/>
                    <a:pt x="3" y="7"/>
                  </a:cubicBezTo>
                  <a:cubicBezTo>
                    <a:pt x="1" y="8"/>
                    <a:pt x="0" y="7"/>
                    <a:pt x="0" y="5"/>
                  </a:cubicBezTo>
                  <a:cubicBezTo>
                    <a:pt x="0" y="4"/>
                    <a:pt x="1" y="2"/>
                    <a:pt x="3" y="1"/>
                  </a:cubicBezTo>
                  <a:close/>
                </a:path>
              </a:pathLst>
            </a:custGeom>
            <a:solidFill>
              <a:srgbClr val="2B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17" name="Freeform 2454">
              <a:extLst>
                <a:ext uri="{FF2B5EF4-FFF2-40B4-BE49-F238E27FC236}">
                  <a16:creationId xmlns:a16="http://schemas.microsoft.com/office/drawing/2014/main" xmlns="" id="{5F899E5D-9F9E-41DD-B740-838120C04C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6660" y="3992846"/>
              <a:ext cx="129989" cy="169984"/>
            </a:xfrm>
            <a:custGeom>
              <a:avLst/>
              <a:gdLst>
                <a:gd name="T0" fmla="*/ 2 w 6"/>
                <a:gd name="T1" fmla="*/ 6 h 8"/>
                <a:gd name="T2" fmla="*/ 2 w 6"/>
                <a:gd name="T3" fmla="*/ 5 h 8"/>
                <a:gd name="T4" fmla="*/ 2 w 6"/>
                <a:gd name="T5" fmla="*/ 5 h 8"/>
                <a:gd name="T6" fmla="*/ 2 w 6"/>
                <a:gd name="T7" fmla="*/ 5 h 8"/>
                <a:gd name="T8" fmla="*/ 2 w 6"/>
                <a:gd name="T9" fmla="*/ 4 h 8"/>
                <a:gd name="T10" fmla="*/ 2 w 6"/>
                <a:gd name="T11" fmla="*/ 4 h 8"/>
                <a:gd name="T12" fmla="*/ 3 w 6"/>
                <a:gd name="T13" fmla="*/ 4 h 8"/>
                <a:gd name="T14" fmla="*/ 3 w 6"/>
                <a:gd name="T15" fmla="*/ 3 h 8"/>
                <a:gd name="T16" fmla="*/ 3 w 6"/>
                <a:gd name="T17" fmla="*/ 3 h 8"/>
                <a:gd name="T18" fmla="*/ 3 w 6"/>
                <a:gd name="T19" fmla="*/ 3 h 8"/>
                <a:gd name="T20" fmla="*/ 3 w 6"/>
                <a:gd name="T21" fmla="*/ 2 h 8"/>
                <a:gd name="T22" fmla="*/ 4 w 6"/>
                <a:gd name="T23" fmla="*/ 2 h 8"/>
                <a:gd name="T24" fmla="*/ 4 w 6"/>
                <a:gd name="T25" fmla="*/ 2 h 8"/>
                <a:gd name="T26" fmla="*/ 4 w 6"/>
                <a:gd name="T27" fmla="*/ 2 h 8"/>
                <a:gd name="T28" fmla="*/ 5 w 6"/>
                <a:gd name="T29" fmla="*/ 2 h 8"/>
                <a:gd name="T30" fmla="*/ 5 w 6"/>
                <a:gd name="T31" fmla="*/ 1 h 8"/>
                <a:gd name="T32" fmla="*/ 5 w 6"/>
                <a:gd name="T33" fmla="*/ 1 h 8"/>
                <a:gd name="T34" fmla="*/ 6 w 6"/>
                <a:gd name="T35" fmla="*/ 1 h 8"/>
                <a:gd name="T36" fmla="*/ 6 w 6"/>
                <a:gd name="T37" fmla="*/ 1 h 8"/>
                <a:gd name="T38" fmla="*/ 6 w 6"/>
                <a:gd name="T39" fmla="*/ 1 h 8"/>
                <a:gd name="T40" fmla="*/ 6 w 6"/>
                <a:gd name="T41" fmla="*/ 1 h 8"/>
                <a:gd name="T42" fmla="*/ 6 w 6"/>
                <a:gd name="T43" fmla="*/ 1 h 8"/>
                <a:gd name="T44" fmla="*/ 5 w 6"/>
                <a:gd name="T45" fmla="*/ 0 h 8"/>
                <a:gd name="T46" fmla="*/ 4 w 6"/>
                <a:gd name="T47" fmla="*/ 0 h 8"/>
                <a:gd name="T48" fmla="*/ 4 w 6"/>
                <a:gd name="T49" fmla="*/ 0 h 8"/>
                <a:gd name="T50" fmla="*/ 4 w 6"/>
                <a:gd name="T51" fmla="*/ 0 h 8"/>
                <a:gd name="T52" fmla="*/ 4 w 6"/>
                <a:gd name="T53" fmla="*/ 0 h 8"/>
                <a:gd name="T54" fmla="*/ 4 w 6"/>
                <a:gd name="T55" fmla="*/ 0 h 8"/>
                <a:gd name="T56" fmla="*/ 4 w 6"/>
                <a:gd name="T57" fmla="*/ 0 h 8"/>
                <a:gd name="T58" fmla="*/ 4 w 6"/>
                <a:gd name="T59" fmla="*/ 0 h 8"/>
                <a:gd name="T60" fmla="*/ 3 w 6"/>
                <a:gd name="T61" fmla="*/ 0 h 8"/>
                <a:gd name="T62" fmla="*/ 3 w 6"/>
                <a:gd name="T63" fmla="*/ 0 h 8"/>
                <a:gd name="T64" fmla="*/ 3 w 6"/>
                <a:gd name="T65" fmla="*/ 0 h 8"/>
                <a:gd name="T66" fmla="*/ 3 w 6"/>
                <a:gd name="T67" fmla="*/ 1 h 8"/>
                <a:gd name="T68" fmla="*/ 2 w 6"/>
                <a:gd name="T69" fmla="*/ 1 h 8"/>
                <a:gd name="T70" fmla="*/ 2 w 6"/>
                <a:gd name="T71" fmla="*/ 1 h 8"/>
                <a:gd name="T72" fmla="*/ 2 w 6"/>
                <a:gd name="T73" fmla="*/ 1 h 8"/>
                <a:gd name="T74" fmla="*/ 2 w 6"/>
                <a:gd name="T75" fmla="*/ 1 h 8"/>
                <a:gd name="T76" fmla="*/ 2 w 6"/>
                <a:gd name="T77" fmla="*/ 2 h 8"/>
                <a:gd name="T78" fmla="*/ 1 w 6"/>
                <a:gd name="T79" fmla="*/ 2 h 8"/>
                <a:gd name="T80" fmla="*/ 1 w 6"/>
                <a:gd name="T81" fmla="*/ 2 h 8"/>
                <a:gd name="T82" fmla="*/ 1 w 6"/>
                <a:gd name="T83" fmla="*/ 2 h 8"/>
                <a:gd name="T84" fmla="*/ 1 w 6"/>
                <a:gd name="T85" fmla="*/ 2 h 8"/>
                <a:gd name="T86" fmla="*/ 1 w 6"/>
                <a:gd name="T87" fmla="*/ 2 h 8"/>
                <a:gd name="T88" fmla="*/ 1 w 6"/>
                <a:gd name="T89" fmla="*/ 3 h 8"/>
                <a:gd name="T90" fmla="*/ 1 w 6"/>
                <a:gd name="T91" fmla="*/ 3 h 8"/>
                <a:gd name="T92" fmla="*/ 1 w 6"/>
                <a:gd name="T93" fmla="*/ 3 h 8"/>
                <a:gd name="T94" fmla="*/ 1 w 6"/>
                <a:gd name="T95" fmla="*/ 3 h 8"/>
                <a:gd name="T96" fmla="*/ 0 w 6"/>
                <a:gd name="T97" fmla="*/ 3 h 8"/>
                <a:gd name="T98" fmla="*/ 0 w 6"/>
                <a:gd name="T99" fmla="*/ 4 h 8"/>
                <a:gd name="T100" fmla="*/ 0 w 6"/>
                <a:gd name="T101" fmla="*/ 4 h 8"/>
                <a:gd name="T102" fmla="*/ 0 w 6"/>
                <a:gd name="T103" fmla="*/ 4 h 8"/>
                <a:gd name="T104" fmla="*/ 0 w 6"/>
                <a:gd name="T105" fmla="*/ 4 h 8"/>
                <a:gd name="T106" fmla="*/ 0 w 6"/>
                <a:gd name="T107" fmla="*/ 4 h 8"/>
                <a:gd name="T108" fmla="*/ 0 w 6"/>
                <a:gd name="T109" fmla="*/ 5 h 8"/>
                <a:gd name="T110" fmla="*/ 0 w 6"/>
                <a:gd name="T111" fmla="*/ 5 h 8"/>
                <a:gd name="T112" fmla="*/ 1 w 6"/>
                <a:gd name="T113" fmla="*/ 7 h 8"/>
                <a:gd name="T114" fmla="*/ 3 w 6"/>
                <a:gd name="T115" fmla="*/ 8 h 8"/>
                <a:gd name="T116" fmla="*/ 2 w 6"/>
                <a:gd name="T1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" h="8"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18" name="Freeform 2455">
              <a:extLst>
                <a:ext uri="{FF2B5EF4-FFF2-40B4-BE49-F238E27FC236}">
                  <a16:creationId xmlns:a16="http://schemas.microsoft.com/office/drawing/2014/main" xmlns="" id="{FB28DF9B-771F-4DA2-9706-B47EA7ADD9E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6655" y="4012844"/>
              <a:ext cx="109991" cy="149986"/>
            </a:xfrm>
            <a:custGeom>
              <a:avLst/>
              <a:gdLst>
                <a:gd name="T0" fmla="*/ 3 w 5"/>
                <a:gd name="T1" fmla="*/ 1 h 7"/>
                <a:gd name="T2" fmla="*/ 5 w 5"/>
                <a:gd name="T3" fmla="*/ 2 h 7"/>
                <a:gd name="T4" fmla="*/ 3 w 5"/>
                <a:gd name="T5" fmla="*/ 7 h 7"/>
                <a:gd name="T6" fmla="*/ 0 w 5"/>
                <a:gd name="T7" fmla="*/ 5 h 7"/>
                <a:gd name="T8" fmla="*/ 3 w 5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3" y="1"/>
                  </a:moveTo>
                  <a:cubicBezTo>
                    <a:pt x="4" y="0"/>
                    <a:pt x="5" y="0"/>
                    <a:pt x="5" y="2"/>
                  </a:cubicBezTo>
                  <a:cubicBezTo>
                    <a:pt x="5" y="4"/>
                    <a:pt x="4" y="6"/>
                    <a:pt x="3" y="7"/>
                  </a:cubicBezTo>
                  <a:cubicBezTo>
                    <a:pt x="1" y="7"/>
                    <a:pt x="0" y="7"/>
                    <a:pt x="0" y="5"/>
                  </a:cubicBezTo>
                  <a:cubicBezTo>
                    <a:pt x="0" y="3"/>
                    <a:pt x="1" y="1"/>
                    <a:pt x="3" y="1"/>
                  </a:cubicBezTo>
                </a:path>
              </a:pathLst>
            </a:custGeom>
            <a:solidFill>
              <a:srgbClr val="2B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19" name="Freeform 2472">
              <a:extLst>
                <a:ext uri="{FF2B5EF4-FFF2-40B4-BE49-F238E27FC236}">
                  <a16:creationId xmlns:a16="http://schemas.microsoft.com/office/drawing/2014/main" xmlns="" id="{6A418E7E-4475-4015-9F73-9DDBC3C642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6671" y="4032842"/>
              <a:ext cx="39996" cy="19998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1 w 2"/>
                <a:gd name="T5" fmla="*/ 1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B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20" name="Freeform 2473">
              <a:extLst>
                <a:ext uri="{FF2B5EF4-FFF2-40B4-BE49-F238E27FC236}">
                  <a16:creationId xmlns:a16="http://schemas.microsoft.com/office/drawing/2014/main" xmlns="" id="{918F39AA-57C1-49E8-8C9C-95A0762CD68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6673" y="405284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B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21" name="Freeform 2721">
              <a:extLst>
                <a:ext uri="{FF2B5EF4-FFF2-40B4-BE49-F238E27FC236}">
                  <a16:creationId xmlns:a16="http://schemas.microsoft.com/office/drawing/2014/main" xmlns="" id="{B4367367-953D-4F36-8C61-268B1FA5FC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6642" y="3992846"/>
              <a:ext cx="159982" cy="109991"/>
            </a:xfrm>
            <a:custGeom>
              <a:avLst/>
              <a:gdLst>
                <a:gd name="T0" fmla="*/ 0 w 16"/>
                <a:gd name="T1" fmla="*/ 11 h 11"/>
                <a:gd name="T2" fmla="*/ 2 w 16"/>
                <a:gd name="T3" fmla="*/ 11 h 11"/>
                <a:gd name="T4" fmla="*/ 16 w 16"/>
                <a:gd name="T5" fmla="*/ 2 h 11"/>
                <a:gd name="T6" fmla="*/ 16 w 16"/>
                <a:gd name="T7" fmla="*/ 0 h 11"/>
                <a:gd name="T8" fmla="*/ 0 w 1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1">
                  <a:moveTo>
                    <a:pt x="0" y="11"/>
                  </a:moveTo>
                  <a:lnTo>
                    <a:pt x="2" y="11"/>
                  </a:lnTo>
                  <a:lnTo>
                    <a:pt x="16" y="2"/>
                  </a:lnTo>
                  <a:lnTo>
                    <a:pt x="16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AE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22" name="Freeform 2722">
              <a:extLst>
                <a:ext uri="{FF2B5EF4-FFF2-40B4-BE49-F238E27FC236}">
                  <a16:creationId xmlns:a16="http://schemas.microsoft.com/office/drawing/2014/main" xmlns="" id="{796C97F3-C307-4091-8C32-81224F65CB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6642" y="3992846"/>
              <a:ext cx="159982" cy="109991"/>
            </a:xfrm>
            <a:custGeom>
              <a:avLst/>
              <a:gdLst>
                <a:gd name="T0" fmla="*/ 0 w 16"/>
                <a:gd name="T1" fmla="*/ 11 h 11"/>
                <a:gd name="T2" fmla="*/ 2 w 16"/>
                <a:gd name="T3" fmla="*/ 11 h 11"/>
                <a:gd name="T4" fmla="*/ 16 w 16"/>
                <a:gd name="T5" fmla="*/ 2 h 11"/>
                <a:gd name="T6" fmla="*/ 16 w 16"/>
                <a:gd name="T7" fmla="*/ 0 h 11"/>
                <a:gd name="T8" fmla="*/ 0 w 1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1">
                  <a:moveTo>
                    <a:pt x="0" y="11"/>
                  </a:moveTo>
                  <a:lnTo>
                    <a:pt x="2" y="11"/>
                  </a:lnTo>
                  <a:lnTo>
                    <a:pt x="16" y="2"/>
                  </a:lnTo>
                  <a:lnTo>
                    <a:pt x="16" y="0"/>
                  </a:lnTo>
                  <a:lnTo>
                    <a:pt x="0" y="1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23" name="Freeform 2723">
              <a:extLst>
                <a:ext uri="{FF2B5EF4-FFF2-40B4-BE49-F238E27FC236}">
                  <a16:creationId xmlns:a16="http://schemas.microsoft.com/office/drawing/2014/main" xmlns="" id="{466CFF8B-806A-4B0B-93AA-2908BD2708F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6638" y="3912855"/>
              <a:ext cx="349964" cy="209980"/>
            </a:xfrm>
            <a:custGeom>
              <a:avLst/>
              <a:gdLst>
                <a:gd name="T0" fmla="*/ 0 w 35"/>
                <a:gd name="T1" fmla="*/ 19 h 21"/>
                <a:gd name="T2" fmla="*/ 0 w 35"/>
                <a:gd name="T3" fmla="*/ 21 h 21"/>
                <a:gd name="T4" fmla="*/ 35 w 35"/>
                <a:gd name="T5" fmla="*/ 2 h 21"/>
                <a:gd name="T6" fmla="*/ 33 w 35"/>
                <a:gd name="T7" fmla="*/ 0 h 21"/>
                <a:gd name="T8" fmla="*/ 0 w 35"/>
                <a:gd name="T9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1">
                  <a:moveTo>
                    <a:pt x="0" y="19"/>
                  </a:moveTo>
                  <a:lnTo>
                    <a:pt x="0" y="21"/>
                  </a:lnTo>
                  <a:lnTo>
                    <a:pt x="35" y="2"/>
                  </a:lnTo>
                  <a:lnTo>
                    <a:pt x="33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AE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24" name="Freeform 2724">
              <a:extLst>
                <a:ext uri="{FF2B5EF4-FFF2-40B4-BE49-F238E27FC236}">
                  <a16:creationId xmlns:a16="http://schemas.microsoft.com/office/drawing/2014/main" xmlns="" id="{7A2B82A9-B8F7-4ACD-B9B5-112F4DB4BF3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6638" y="3912855"/>
              <a:ext cx="349964" cy="209980"/>
            </a:xfrm>
            <a:custGeom>
              <a:avLst/>
              <a:gdLst>
                <a:gd name="T0" fmla="*/ 0 w 35"/>
                <a:gd name="T1" fmla="*/ 19 h 21"/>
                <a:gd name="T2" fmla="*/ 0 w 35"/>
                <a:gd name="T3" fmla="*/ 21 h 21"/>
                <a:gd name="T4" fmla="*/ 35 w 35"/>
                <a:gd name="T5" fmla="*/ 2 h 21"/>
                <a:gd name="T6" fmla="*/ 33 w 35"/>
                <a:gd name="T7" fmla="*/ 0 h 21"/>
                <a:gd name="T8" fmla="*/ 0 w 35"/>
                <a:gd name="T9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1">
                  <a:moveTo>
                    <a:pt x="0" y="19"/>
                  </a:moveTo>
                  <a:lnTo>
                    <a:pt x="0" y="21"/>
                  </a:lnTo>
                  <a:lnTo>
                    <a:pt x="35" y="2"/>
                  </a:lnTo>
                  <a:lnTo>
                    <a:pt x="33" y="0"/>
                  </a:lnTo>
                  <a:lnTo>
                    <a:pt x="0" y="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25" name="Freeform 2725">
              <a:extLst>
                <a:ext uri="{FF2B5EF4-FFF2-40B4-BE49-F238E27FC236}">
                  <a16:creationId xmlns:a16="http://schemas.microsoft.com/office/drawing/2014/main" xmlns="" id="{28233F91-FF9F-4A99-ADC1-914E4F5BB79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6613" y="3932853"/>
              <a:ext cx="139984" cy="79991"/>
            </a:xfrm>
            <a:custGeom>
              <a:avLst/>
              <a:gdLst>
                <a:gd name="T0" fmla="*/ 0 w 14"/>
                <a:gd name="T1" fmla="*/ 8 h 8"/>
                <a:gd name="T2" fmla="*/ 2 w 14"/>
                <a:gd name="T3" fmla="*/ 8 h 8"/>
                <a:gd name="T4" fmla="*/ 14 w 14"/>
                <a:gd name="T5" fmla="*/ 2 h 8"/>
                <a:gd name="T6" fmla="*/ 12 w 14"/>
                <a:gd name="T7" fmla="*/ 0 h 8"/>
                <a:gd name="T8" fmla="*/ 0 w 14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0" y="8"/>
                  </a:moveTo>
                  <a:lnTo>
                    <a:pt x="2" y="8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AE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26" name="Freeform 2726">
              <a:extLst>
                <a:ext uri="{FF2B5EF4-FFF2-40B4-BE49-F238E27FC236}">
                  <a16:creationId xmlns:a16="http://schemas.microsoft.com/office/drawing/2014/main" xmlns="" id="{935BBDED-DF79-47D7-9F56-0AF52E9206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6613" y="3932853"/>
              <a:ext cx="139984" cy="79991"/>
            </a:xfrm>
            <a:custGeom>
              <a:avLst/>
              <a:gdLst>
                <a:gd name="T0" fmla="*/ 0 w 14"/>
                <a:gd name="T1" fmla="*/ 8 h 8"/>
                <a:gd name="T2" fmla="*/ 2 w 14"/>
                <a:gd name="T3" fmla="*/ 8 h 8"/>
                <a:gd name="T4" fmla="*/ 14 w 14"/>
                <a:gd name="T5" fmla="*/ 2 h 8"/>
                <a:gd name="T6" fmla="*/ 12 w 14"/>
                <a:gd name="T7" fmla="*/ 0 h 8"/>
                <a:gd name="T8" fmla="*/ 0 w 14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0" y="8"/>
                  </a:moveTo>
                  <a:lnTo>
                    <a:pt x="2" y="8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0" y="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27" name="Freeform 2727">
              <a:extLst>
                <a:ext uri="{FF2B5EF4-FFF2-40B4-BE49-F238E27FC236}">
                  <a16:creationId xmlns:a16="http://schemas.microsoft.com/office/drawing/2014/main" xmlns="" id="{BBA074C8-75D4-40ED-B141-4780270A64C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6685" y="3782867"/>
              <a:ext cx="169984" cy="89993"/>
            </a:xfrm>
            <a:custGeom>
              <a:avLst/>
              <a:gdLst>
                <a:gd name="T0" fmla="*/ 0 w 17"/>
                <a:gd name="T1" fmla="*/ 9 h 9"/>
                <a:gd name="T2" fmla="*/ 0 w 17"/>
                <a:gd name="T3" fmla="*/ 9 h 9"/>
                <a:gd name="T4" fmla="*/ 17 w 17"/>
                <a:gd name="T5" fmla="*/ 0 h 9"/>
                <a:gd name="T6" fmla="*/ 15 w 17"/>
                <a:gd name="T7" fmla="*/ 0 h 9"/>
                <a:gd name="T8" fmla="*/ 0 w 17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0" y="9"/>
                  </a:moveTo>
                  <a:lnTo>
                    <a:pt x="0" y="9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E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28" name="Freeform 2728">
              <a:extLst>
                <a:ext uri="{FF2B5EF4-FFF2-40B4-BE49-F238E27FC236}">
                  <a16:creationId xmlns:a16="http://schemas.microsoft.com/office/drawing/2014/main" xmlns="" id="{71BED331-4177-40C3-BC32-595EE1C072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6631" y="3832864"/>
              <a:ext cx="129989" cy="79991"/>
            </a:xfrm>
            <a:custGeom>
              <a:avLst/>
              <a:gdLst>
                <a:gd name="T0" fmla="*/ 0 w 13"/>
                <a:gd name="T1" fmla="*/ 6 h 8"/>
                <a:gd name="T2" fmla="*/ 0 w 13"/>
                <a:gd name="T3" fmla="*/ 8 h 8"/>
                <a:gd name="T4" fmla="*/ 13 w 13"/>
                <a:gd name="T5" fmla="*/ 0 h 8"/>
                <a:gd name="T6" fmla="*/ 11 w 13"/>
                <a:gd name="T7" fmla="*/ 0 h 8"/>
                <a:gd name="T8" fmla="*/ 0 w 13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8">
                  <a:moveTo>
                    <a:pt x="0" y="6"/>
                  </a:moveTo>
                  <a:lnTo>
                    <a:pt x="0" y="8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AE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29" name="Freeform 2729">
              <a:extLst>
                <a:ext uri="{FF2B5EF4-FFF2-40B4-BE49-F238E27FC236}">
                  <a16:creationId xmlns:a16="http://schemas.microsoft.com/office/drawing/2014/main" xmlns="" id="{A5C4C5F3-CFBE-4600-BF05-DFA8E4AAE30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6673" y="3742871"/>
              <a:ext cx="369962" cy="229977"/>
            </a:xfrm>
            <a:custGeom>
              <a:avLst/>
              <a:gdLst>
                <a:gd name="T0" fmla="*/ 0 w 37"/>
                <a:gd name="T1" fmla="*/ 21 h 23"/>
                <a:gd name="T2" fmla="*/ 4 w 37"/>
                <a:gd name="T3" fmla="*/ 23 h 23"/>
                <a:gd name="T4" fmla="*/ 37 w 37"/>
                <a:gd name="T5" fmla="*/ 2 h 23"/>
                <a:gd name="T6" fmla="*/ 33 w 37"/>
                <a:gd name="T7" fmla="*/ 0 h 23"/>
                <a:gd name="T8" fmla="*/ 0 w 3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3">
                  <a:moveTo>
                    <a:pt x="0" y="21"/>
                  </a:moveTo>
                  <a:lnTo>
                    <a:pt x="4" y="23"/>
                  </a:lnTo>
                  <a:lnTo>
                    <a:pt x="37" y="2"/>
                  </a:lnTo>
                  <a:lnTo>
                    <a:pt x="33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AE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30" name="Freeform 2730">
              <a:extLst>
                <a:ext uri="{FF2B5EF4-FFF2-40B4-BE49-F238E27FC236}">
                  <a16:creationId xmlns:a16="http://schemas.microsoft.com/office/drawing/2014/main" xmlns="" id="{4159F282-350E-425D-9578-C7D7FE3D1D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6667" y="3892858"/>
              <a:ext cx="169984" cy="99989"/>
            </a:xfrm>
            <a:custGeom>
              <a:avLst/>
              <a:gdLst>
                <a:gd name="T0" fmla="*/ 0 w 17"/>
                <a:gd name="T1" fmla="*/ 8 h 10"/>
                <a:gd name="T2" fmla="*/ 0 w 17"/>
                <a:gd name="T3" fmla="*/ 10 h 10"/>
                <a:gd name="T4" fmla="*/ 17 w 17"/>
                <a:gd name="T5" fmla="*/ 0 h 10"/>
                <a:gd name="T6" fmla="*/ 15 w 17"/>
                <a:gd name="T7" fmla="*/ 0 h 10"/>
                <a:gd name="T8" fmla="*/ 0 w 17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0" y="8"/>
                  </a:moveTo>
                  <a:lnTo>
                    <a:pt x="0" y="10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AE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31" name="Freeform 2731">
              <a:extLst>
                <a:ext uri="{FF2B5EF4-FFF2-40B4-BE49-F238E27FC236}">
                  <a16:creationId xmlns:a16="http://schemas.microsoft.com/office/drawing/2014/main" xmlns="" id="{E31DD2F6-F264-4048-8C89-B0EEB41767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6664" y="3812867"/>
              <a:ext cx="349964" cy="199978"/>
            </a:xfrm>
            <a:custGeom>
              <a:avLst/>
              <a:gdLst>
                <a:gd name="T0" fmla="*/ 0 w 35"/>
                <a:gd name="T1" fmla="*/ 18 h 20"/>
                <a:gd name="T2" fmla="*/ 2 w 35"/>
                <a:gd name="T3" fmla="*/ 20 h 20"/>
                <a:gd name="T4" fmla="*/ 35 w 35"/>
                <a:gd name="T5" fmla="*/ 0 h 20"/>
                <a:gd name="T6" fmla="*/ 33 w 35"/>
                <a:gd name="T7" fmla="*/ 0 h 20"/>
                <a:gd name="T8" fmla="*/ 0 w 35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0" y="18"/>
                  </a:moveTo>
                  <a:lnTo>
                    <a:pt x="2" y="20"/>
                  </a:lnTo>
                  <a:lnTo>
                    <a:pt x="35" y="0"/>
                  </a:lnTo>
                  <a:lnTo>
                    <a:pt x="33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AE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32" name="Freeform 2732">
              <a:extLst>
                <a:ext uri="{FF2B5EF4-FFF2-40B4-BE49-F238E27FC236}">
                  <a16:creationId xmlns:a16="http://schemas.microsoft.com/office/drawing/2014/main" xmlns="" id="{C572BD8C-8B23-4F14-BFC2-DD726E88AC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6664" y="3812867"/>
              <a:ext cx="349964" cy="199978"/>
            </a:xfrm>
            <a:custGeom>
              <a:avLst/>
              <a:gdLst>
                <a:gd name="T0" fmla="*/ 0 w 35"/>
                <a:gd name="T1" fmla="*/ 18 h 20"/>
                <a:gd name="T2" fmla="*/ 2 w 35"/>
                <a:gd name="T3" fmla="*/ 20 h 20"/>
                <a:gd name="T4" fmla="*/ 35 w 35"/>
                <a:gd name="T5" fmla="*/ 0 h 20"/>
                <a:gd name="T6" fmla="*/ 33 w 35"/>
                <a:gd name="T7" fmla="*/ 0 h 20"/>
                <a:gd name="T8" fmla="*/ 0 w 35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0" y="18"/>
                  </a:moveTo>
                  <a:lnTo>
                    <a:pt x="2" y="20"/>
                  </a:lnTo>
                  <a:lnTo>
                    <a:pt x="35" y="0"/>
                  </a:lnTo>
                  <a:lnTo>
                    <a:pt x="33" y="0"/>
                  </a:lnTo>
                  <a:lnTo>
                    <a:pt x="0" y="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33" name="Freeform 2733">
              <a:extLst>
                <a:ext uri="{FF2B5EF4-FFF2-40B4-BE49-F238E27FC236}">
                  <a16:creationId xmlns:a16="http://schemas.microsoft.com/office/drawing/2014/main" xmlns="" id="{B09258C0-BD93-4E47-BF0F-5C05A6FD35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6647" y="3872860"/>
              <a:ext cx="369962" cy="209980"/>
            </a:xfrm>
            <a:custGeom>
              <a:avLst/>
              <a:gdLst>
                <a:gd name="T0" fmla="*/ 0 w 37"/>
                <a:gd name="T1" fmla="*/ 18 h 21"/>
                <a:gd name="T2" fmla="*/ 2 w 37"/>
                <a:gd name="T3" fmla="*/ 21 h 21"/>
                <a:gd name="T4" fmla="*/ 37 w 37"/>
                <a:gd name="T5" fmla="*/ 2 h 21"/>
                <a:gd name="T6" fmla="*/ 33 w 37"/>
                <a:gd name="T7" fmla="*/ 0 h 21"/>
                <a:gd name="T8" fmla="*/ 0 w 37"/>
                <a:gd name="T9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1">
                  <a:moveTo>
                    <a:pt x="0" y="18"/>
                  </a:moveTo>
                  <a:lnTo>
                    <a:pt x="2" y="21"/>
                  </a:lnTo>
                  <a:lnTo>
                    <a:pt x="37" y="2"/>
                  </a:lnTo>
                  <a:lnTo>
                    <a:pt x="33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AE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34" name="Freeform 2734">
              <a:extLst>
                <a:ext uri="{FF2B5EF4-FFF2-40B4-BE49-F238E27FC236}">
                  <a16:creationId xmlns:a16="http://schemas.microsoft.com/office/drawing/2014/main" xmlns="" id="{BD7DD1CB-1A67-4422-8043-F832E25B18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6647" y="3872860"/>
              <a:ext cx="369962" cy="209980"/>
            </a:xfrm>
            <a:custGeom>
              <a:avLst/>
              <a:gdLst>
                <a:gd name="T0" fmla="*/ 0 w 37"/>
                <a:gd name="T1" fmla="*/ 18 h 21"/>
                <a:gd name="T2" fmla="*/ 2 w 37"/>
                <a:gd name="T3" fmla="*/ 21 h 21"/>
                <a:gd name="T4" fmla="*/ 37 w 37"/>
                <a:gd name="T5" fmla="*/ 2 h 21"/>
                <a:gd name="T6" fmla="*/ 33 w 37"/>
                <a:gd name="T7" fmla="*/ 0 h 21"/>
                <a:gd name="T8" fmla="*/ 0 w 37"/>
                <a:gd name="T9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1">
                  <a:moveTo>
                    <a:pt x="0" y="18"/>
                  </a:moveTo>
                  <a:lnTo>
                    <a:pt x="2" y="21"/>
                  </a:lnTo>
                  <a:lnTo>
                    <a:pt x="37" y="2"/>
                  </a:lnTo>
                  <a:lnTo>
                    <a:pt x="33" y="0"/>
                  </a:lnTo>
                  <a:lnTo>
                    <a:pt x="0" y="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35" name="Freeform 2735">
              <a:extLst>
                <a:ext uri="{FF2B5EF4-FFF2-40B4-BE49-F238E27FC236}">
                  <a16:creationId xmlns:a16="http://schemas.microsoft.com/office/drawing/2014/main" xmlns="" id="{41C2BA29-78BA-4F1B-9EF2-AC41D67BD3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46696" y="3622885"/>
              <a:ext cx="979890" cy="559937"/>
            </a:xfrm>
            <a:custGeom>
              <a:avLst/>
              <a:gdLst>
                <a:gd name="T0" fmla="*/ 58 w 98"/>
                <a:gd name="T1" fmla="*/ 56 h 56"/>
                <a:gd name="T2" fmla="*/ 39 w 98"/>
                <a:gd name="T3" fmla="*/ 0 h 56"/>
                <a:gd name="T4" fmla="*/ 46 w 98"/>
                <a:gd name="T5" fmla="*/ 46 h 56"/>
                <a:gd name="T6" fmla="*/ 77 w 98"/>
                <a:gd name="T7" fmla="*/ 25 h 56"/>
                <a:gd name="T8" fmla="*/ 46 w 98"/>
                <a:gd name="T9" fmla="*/ 46 h 56"/>
                <a:gd name="T10" fmla="*/ 41 w 98"/>
                <a:gd name="T11" fmla="*/ 4 h 56"/>
                <a:gd name="T12" fmla="*/ 4 w 98"/>
                <a:gd name="T13" fmla="*/ 23 h 56"/>
                <a:gd name="T14" fmla="*/ 27 w 98"/>
                <a:gd name="T15" fmla="*/ 35 h 56"/>
                <a:gd name="T16" fmla="*/ 56 w 98"/>
                <a:gd name="T17" fmla="*/ 12 h 56"/>
                <a:gd name="T18" fmla="*/ 27 w 98"/>
                <a:gd name="T19" fmla="*/ 35 h 56"/>
                <a:gd name="T20" fmla="*/ 87 w 98"/>
                <a:gd name="T21" fmla="*/ 31 h 56"/>
                <a:gd name="T22" fmla="*/ 52 w 98"/>
                <a:gd name="T23" fmla="*/ 48 h 56"/>
                <a:gd name="T24" fmla="*/ 64 w 98"/>
                <a:gd name="T25" fmla="*/ 19 h 56"/>
                <a:gd name="T26" fmla="*/ 33 w 98"/>
                <a:gd name="T27" fmla="*/ 39 h 56"/>
                <a:gd name="T28" fmla="*/ 64 w 98"/>
                <a:gd name="T29" fmla="*/ 19 h 56"/>
                <a:gd name="T30" fmla="*/ 12 w 98"/>
                <a:gd name="T31" fmla="*/ 27 h 56"/>
                <a:gd name="T32" fmla="*/ 48 w 98"/>
                <a:gd name="T33" fmla="*/ 8 h 56"/>
                <a:gd name="T34" fmla="*/ 27 w 98"/>
                <a:gd name="T35" fmla="*/ 16 h 56"/>
                <a:gd name="T36" fmla="*/ 10 w 98"/>
                <a:gd name="T37" fmla="*/ 25 h 56"/>
                <a:gd name="T38" fmla="*/ 27 w 98"/>
                <a:gd name="T39" fmla="*/ 16 h 56"/>
                <a:gd name="T40" fmla="*/ 44 w 98"/>
                <a:gd name="T41" fmla="*/ 27 h 56"/>
                <a:gd name="T42" fmla="*/ 29 w 98"/>
                <a:gd name="T43" fmla="*/ 37 h 56"/>
                <a:gd name="T44" fmla="*/ 50 w 98"/>
                <a:gd name="T45" fmla="*/ 48 h 56"/>
                <a:gd name="T46" fmla="*/ 64 w 98"/>
                <a:gd name="T47" fmla="*/ 37 h 56"/>
                <a:gd name="T48" fmla="*/ 50 w 98"/>
                <a:gd name="T49" fmla="*/ 48 h 56"/>
                <a:gd name="T50" fmla="*/ 58 w 98"/>
                <a:gd name="T51" fmla="*/ 27 h 56"/>
                <a:gd name="T52" fmla="*/ 71 w 98"/>
                <a:gd name="T53" fmla="*/ 21 h 56"/>
                <a:gd name="T54" fmla="*/ 50 w 98"/>
                <a:gd name="T55" fmla="*/ 10 h 56"/>
                <a:gd name="T56" fmla="*/ 39 w 98"/>
                <a:gd name="T57" fmla="*/ 19 h 56"/>
                <a:gd name="T58" fmla="*/ 50 w 98"/>
                <a:gd name="T59" fmla="*/ 10 h 56"/>
                <a:gd name="T60" fmla="*/ 91 w 98"/>
                <a:gd name="T61" fmla="*/ 33 h 56"/>
                <a:gd name="T62" fmla="*/ 77 w 98"/>
                <a:gd name="T63" fmla="*/ 3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8" h="56">
                  <a:moveTo>
                    <a:pt x="98" y="33"/>
                  </a:moveTo>
                  <a:lnTo>
                    <a:pt x="58" y="56"/>
                  </a:lnTo>
                  <a:lnTo>
                    <a:pt x="0" y="23"/>
                  </a:lnTo>
                  <a:lnTo>
                    <a:pt x="39" y="0"/>
                  </a:lnTo>
                  <a:lnTo>
                    <a:pt x="98" y="33"/>
                  </a:lnTo>
                  <a:close/>
                  <a:moveTo>
                    <a:pt x="46" y="46"/>
                  </a:moveTo>
                  <a:lnTo>
                    <a:pt x="81" y="27"/>
                  </a:lnTo>
                  <a:lnTo>
                    <a:pt x="77" y="25"/>
                  </a:lnTo>
                  <a:lnTo>
                    <a:pt x="44" y="43"/>
                  </a:lnTo>
                  <a:lnTo>
                    <a:pt x="46" y="46"/>
                  </a:lnTo>
                  <a:close/>
                  <a:moveTo>
                    <a:pt x="8" y="25"/>
                  </a:moveTo>
                  <a:lnTo>
                    <a:pt x="41" y="4"/>
                  </a:lnTo>
                  <a:lnTo>
                    <a:pt x="37" y="2"/>
                  </a:lnTo>
                  <a:lnTo>
                    <a:pt x="4" y="23"/>
                  </a:lnTo>
                  <a:lnTo>
                    <a:pt x="8" y="25"/>
                  </a:lnTo>
                  <a:close/>
                  <a:moveTo>
                    <a:pt x="27" y="35"/>
                  </a:moveTo>
                  <a:lnTo>
                    <a:pt x="60" y="14"/>
                  </a:lnTo>
                  <a:lnTo>
                    <a:pt x="56" y="12"/>
                  </a:lnTo>
                  <a:lnTo>
                    <a:pt x="23" y="33"/>
                  </a:lnTo>
                  <a:lnTo>
                    <a:pt x="27" y="35"/>
                  </a:lnTo>
                  <a:close/>
                  <a:moveTo>
                    <a:pt x="52" y="50"/>
                  </a:moveTo>
                  <a:lnTo>
                    <a:pt x="87" y="31"/>
                  </a:lnTo>
                  <a:lnTo>
                    <a:pt x="85" y="29"/>
                  </a:lnTo>
                  <a:lnTo>
                    <a:pt x="52" y="48"/>
                  </a:lnTo>
                  <a:lnTo>
                    <a:pt x="52" y="50"/>
                  </a:lnTo>
                  <a:close/>
                  <a:moveTo>
                    <a:pt x="64" y="19"/>
                  </a:moveTo>
                  <a:lnTo>
                    <a:pt x="31" y="37"/>
                  </a:lnTo>
                  <a:lnTo>
                    <a:pt x="33" y="39"/>
                  </a:lnTo>
                  <a:lnTo>
                    <a:pt x="66" y="19"/>
                  </a:lnTo>
                  <a:lnTo>
                    <a:pt x="64" y="19"/>
                  </a:lnTo>
                  <a:close/>
                  <a:moveTo>
                    <a:pt x="46" y="6"/>
                  </a:moveTo>
                  <a:lnTo>
                    <a:pt x="12" y="27"/>
                  </a:lnTo>
                  <a:lnTo>
                    <a:pt x="14" y="27"/>
                  </a:lnTo>
                  <a:lnTo>
                    <a:pt x="48" y="8"/>
                  </a:lnTo>
                  <a:lnTo>
                    <a:pt x="46" y="6"/>
                  </a:lnTo>
                  <a:close/>
                  <a:moveTo>
                    <a:pt x="27" y="16"/>
                  </a:moveTo>
                  <a:lnTo>
                    <a:pt x="25" y="16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27" y="16"/>
                  </a:lnTo>
                  <a:close/>
                  <a:moveTo>
                    <a:pt x="46" y="27"/>
                  </a:moveTo>
                  <a:lnTo>
                    <a:pt x="44" y="27"/>
                  </a:lnTo>
                  <a:lnTo>
                    <a:pt x="29" y="35"/>
                  </a:lnTo>
                  <a:lnTo>
                    <a:pt x="29" y="37"/>
                  </a:lnTo>
                  <a:lnTo>
                    <a:pt x="46" y="27"/>
                  </a:lnTo>
                  <a:close/>
                  <a:moveTo>
                    <a:pt x="50" y="48"/>
                  </a:moveTo>
                  <a:lnTo>
                    <a:pt x="64" y="39"/>
                  </a:lnTo>
                  <a:lnTo>
                    <a:pt x="64" y="37"/>
                  </a:lnTo>
                  <a:lnTo>
                    <a:pt x="48" y="48"/>
                  </a:lnTo>
                  <a:lnTo>
                    <a:pt x="50" y="48"/>
                  </a:lnTo>
                  <a:close/>
                  <a:moveTo>
                    <a:pt x="69" y="21"/>
                  </a:moveTo>
                  <a:lnTo>
                    <a:pt x="58" y="27"/>
                  </a:lnTo>
                  <a:lnTo>
                    <a:pt x="58" y="29"/>
                  </a:lnTo>
                  <a:lnTo>
                    <a:pt x="71" y="21"/>
                  </a:lnTo>
                  <a:lnTo>
                    <a:pt x="69" y="21"/>
                  </a:lnTo>
                  <a:close/>
                  <a:moveTo>
                    <a:pt x="50" y="10"/>
                  </a:moveTo>
                  <a:lnTo>
                    <a:pt x="37" y="16"/>
                  </a:lnTo>
                  <a:lnTo>
                    <a:pt x="39" y="19"/>
                  </a:lnTo>
                  <a:lnTo>
                    <a:pt x="52" y="10"/>
                  </a:lnTo>
                  <a:lnTo>
                    <a:pt x="50" y="10"/>
                  </a:lnTo>
                  <a:close/>
                  <a:moveTo>
                    <a:pt x="79" y="39"/>
                  </a:moveTo>
                  <a:lnTo>
                    <a:pt x="91" y="33"/>
                  </a:lnTo>
                  <a:lnTo>
                    <a:pt x="89" y="31"/>
                  </a:lnTo>
                  <a:lnTo>
                    <a:pt x="77" y="39"/>
                  </a:lnTo>
                  <a:lnTo>
                    <a:pt x="79" y="39"/>
                  </a:lnTo>
                  <a:close/>
                </a:path>
              </a:pathLst>
            </a:custGeom>
            <a:solidFill>
              <a:srgbClr val="CCD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36" name="Freeform 2736">
              <a:extLst>
                <a:ext uri="{FF2B5EF4-FFF2-40B4-BE49-F238E27FC236}">
                  <a16:creationId xmlns:a16="http://schemas.microsoft.com/office/drawing/2014/main" xmlns="" id="{93DED6F3-9C3F-4067-8891-C5CD2479D0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46696" y="3622885"/>
              <a:ext cx="979890" cy="559937"/>
            </a:xfrm>
            <a:custGeom>
              <a:avLst/>
              <a:gdLst>
                <a:gd name="T0" fmla="*/ 58 w 98"/>
                <a:gd name="T1" fmla="*/ 56 h 56"/>
                <a:gd name="T2" fmla="*/ 39 w 98"/>
                <a:gd name="T3" fmla="*/ 0 h 56"/>
                <a:gd name="T4" fmla="*/ 46 w 98"/>
                <a:gd name="T5" fmla="*/ 46 h 56"/>
                <a:gd name="T6" fmla="*/ 77 w 98"/>
                <a:gd name="T7" fmla="*/ 25 h 56"/>
                <a:gd name="T8" fmla="*/ 46 w 98"/>
                <a:gd name="T9" fmla="*/ 46 h 56"/>
                <a:gd name="T10" fmla="*/ 41 w 98"/>
                <a:gd name="T11" fmla="*/ 4 h 56"/>
                <a:gd name="T12" fmla="*/ 4 w 98"/>
                <a:gd name="T13" fmla="*/ 23 h 56"/>
                <a:gd name="T14" fmla="*/ 27 w 98"/>
                <a:gd name="T15" fmla="*/ 35 h 56"/>
                <a:gd name="T16" fmla="*/ 56 w 98"/>
                <a:gd name="T17" fmla="*/ 12 h 56"/>
                <a:gd name="T18" fmla="*/ 27 w 98"/>
                <a:gd name="T19" fmla="*/ 35 h 56"/>
                <a:gd name="T20" fmla="*/ 87 w 98"/>
                <a:gd name="T21" fmla="*/ 31 h 56"/>
                <a:gd name="T22" fmla="*/ 52 w 98"/>
                <a:gd name="T23" fmla="*/ 48 h 56"/>
                <a:gd name="T24" fmla="*/ 64 w 98"/>
                <a:gd name="T25" fmla="*/ 19 h 56"/>
                <a:gd name="T26" fmla="*/ 33 w 98"/>
                <a:gd name="T27" fmla="*/ 39 h 56"/>
                <a:gd name="T28" fmla="*/ 64 w 98"/>
                <a:gd name="T29" fmla="*/ 19 h 56"/>
                <a:gd name="T30" fmla="*/ 12 w 98"/>
                <a:gd name="T31" fmla="*/ 27 h 56"/>
                <a:gd name="T32" fmla="*/ 48 w 98"/>
                <a:gd name="T33" fmla="*/ 8 h 56"/>
                <a:gd name="T34" fmla="*/ 27 w 98"/>
                <a:gd name="T35" fmla="*/ 16 h 56"/>
                <a:gd name="T36" fmla="*/ 10 w 98"/>
                <a:gd name="T37" fmla="*/ 25 h 56"/>
                <a:gd name="T38" fmla="*/ 27 w 98"/>
                <a:gd name="T39" fmla="*/ 16 h 56"/>
                <a:gd name="T40" fmla="*/ 44 w 98"/>
                <a:gd name="T41" fmla="*/ 27 h 56"/>
                <a:gd name="T42" fmla="*/ 29 w 98"/>
                <a:gd name="T43" fmla="*/ 37 h 56"/>
                <a:gd name="T44" fmla="*/ 50 w 98"/>
                <a:gd name="T45" fmla="*/ 48 h 56"/>
                <a:gd name="T46" fmla="*/ 64 w 98"/>
                <a:gd name="T47" fmla="*/ 37 h 56"/>
                <a:gd name="T48" fmla="*/ 50 w 98"/>
                <a:gd name="T49" fmla="*/ 48 h 56"/>
                <a:gd name="T50" fmla="*/ 58 w 98"/>
                <a:gd name="T51" fmla="*/ 27 h 56"/>
                <a:gd name="T52" fmla="*/ 71 w 98"/>
                <a:gd name="T53" fmla="*/ 21 h 56"/>
                <a:gd name="T54" fmla="*/ 50 w 98"/>
                <a:gd name="T55" fmla="*/ 10 h 56"/>
                <a:gd name="T56" fmla="*/ 39 w 98"/>
                <a:gd name="T57" fmla="*/ 19 h 56"/>
                <a:gd name="T58" fmla="*/ 50 w 98"/>
                <a:gd name="T59" fmla="*/ 10 h 56"/>
                <a:gd name="T60" fmla="*/ 91 w 98"/>
                <a:gd name="T61" fmla="*/ 33 h 56"/>
                <a:gd name="T62" fmla="*/ 77 w 98"/>
                <a:gd name="T63" fmla="*/ 3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8" h="56">
                  <a:moveTo>
                    <a:pt x="98" y="33"/>
                  </a:moveTo>
                  <a:lnTo>
                    <a:pt x="58" y="56"/>
                  </a:lnTo>
                  <a:lnTo>
                    <a:pt x="0" y="23"/>
                  </a:lnTo>
                  <a:lnTo>
                    <a:pt x="39" y="0"/>
                  </a:lnTo>
                  <a:lnTo>
                    <a:pt x="98" y="33"/>
                  </a:lnTo>
                  <a:moveTo>
                    <a:pt x="46" y="46"/>
                  </a:moveTo>
                  <a:lnTo>
                    <a:pt x="81" y="27"/>
                  </a:lnTo>
                  <a:lnTo>
                    <a:pt x="77" y="25"/>
                  </a:lnTo>
                  <a:lnTo>
                    <a:pt x="44" y="43"/>
                  </a:lnTo>
                  <a:lnTo>
                    <a:pt x="46" y="46"/>
                  </a:lnTo>
                  <a:moveTo>
                    <a:pt x="8" y="25"/>
                  </a:moveTo>
                  <a:lnTo>
                    <a:pt x="41" y="4"/>
                  </a:lnTo>
                  <a:lnTo>
                    <a:pt x="37" y="2"/>
                  </a:lnTo>
                  <a:lnTo>
                    <a:pt x="4" y="23"/>
                  </a:lnTo>
                  <a:lnTo>
                    <a:pt x="8" y="25"/>
                  </a:lnTo>
                  <a:moveTo>
                    <a:pt x="27" y="35"/>
                  </a:moveTo>
                  <a:lnTo>
                    <a:pt x="60" y="14"/>
                  </a:lnTo>
                  <a:lnTo>
                    <a:pt x="56" y="12"/>
                  </a:lnTo>
                  <a:lnTo>
                    <a:pt x="23" y="33"/>
                  </a:lnTo>
                  <a:lnTo>
                    <a:pt x="27" y="35"/>
                  </a:lnTo>
                  <a:moveTo>
                    <a:pt x="52" y="50"/>
                  </a:moveTo>
                  <a:lnTo>
                    <a:pt x="87" y="31"/>
                  </a:lnTo>
                  <a:lnTo>
                    <a:pt x="85" y="29"/>
                  </a:lnTo>
                  <a:lnTo>
                    <a:pt x="52" y="48"/>
                  </a:lnTo>
                  <a:lnTo>
                    <a:pt x="52" y="50"/>
                  </a:lnTo>
                  <a:moveTo>
                    <a:pt x="64" y="19"/>
                  </a:moveTo>
                  <a:lnTo>
                    <a:pt x="31" y="37"/>
                  </a:lnTo>
                  <a:lnTo>
                    <a:pt x="33" y="39"/>
                  </a:lnTo>
                  <a:lnTo>
                    <a:pt x="66" y="19"/>
                  </a:lnTo>
                  <a:lnTo>
                    <a:pt x="64" y="19"/>
                  </a:lnTo>
                  <a:moveTo>
                    <a:pt x="46" y="6"/>
                  </a:moveTo>
                  <a:lnTo>
                    <a:pt x="12" y="27"/>
                  </a:lnTo>
                  <a:lnTo>
                    <a:pt x="14" y="27"/>
                  </a:lnTo>
                  <a:lnTo>
                    <a:pt x="48" y="8"/>
                  </a:lnTo>
                  <a:lnTo>
                    <a:pt x="46" y="6"/>
                  </a:lnTo>
                  <a:moveTo>
                    <a:pt x="27" y="16"/>
                  </a:moveTo>
                  <a:lnTo>
                    <a:pt x="25" y="16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27" y="16"/>
                  </a:lnTo>
                  <a:moveTo>
                    <a:pt x="46" y="27"/>
                  </a:moveTo>
                  <a:lnTo>
                    <a:pt x="44" y="27"/>
                  </a:lnTo>
                  <a:lnTo>
                    <a:pt x="29" y="35"/>
                  </a:lnTo>
                  <a:lnTo>
                    <a:pt x="29" y="37"/>
                  </a:lnTo>
                  <a:lnTo>
                    <a:pt x="46" y="27"/>
                  </a:lnTo>
                  <a:moveTo>
                    <a:pt x="50" y="48"/>
                  </a:moveTo>
                  <a:lnTo>
                    <a:pt x="64" y="39"/>
                  </a:lnTo>
                  <a:lnTo>
                    <a:pt x="64" y="37"/>
                  </a:lnTo>
                  <a:lnTo>
                    <a:pt x="48" y="48"/>
                  </a:lnTo>
                  <a:lnTo>
                    <a:pt x="50" y="48"/>
                  </a:lnTo>
                  <a:moveTo>
                    <a:pt x="69" y="21"/>
                  </a:moveTo>
                  <a:lnTo>
                    <a:pt x="58" y="27"/>
                  </a:lnTo>
                  <a:lnTo>
                    <a:pt x="58" y="29"/>
                  </a:lnTo>
                  <a:lnTo>
                    <a:pt x="71" y="21"/>
                  </a:lnTo>
                  <a:lnTo>
                    <a:pt x="69" y="21"/>
                  </a:lnTo>
                  <a:moveTo>
                    <a:pt x="50" y="10"/>
                  </a:moveTo>
                  <a:lnTo>
                    <a:pt x="37" y="16"/>
                  </a:lnTo>
                  <a:lnTo>
                    <a:pt x="39" y="19"/>
                  </a:lnTo>
                  <a:lnTo>
                    <a:pt x="52" y="10"/>
                  </a:lnTo>
                  <a:lnTo>
                    <a:pt x="50" y="10"/>
                  </a:lnTo>
                  <a:moveTo>
                    <a:pt x="79" y="39"/>
                  </a:moveTo>
                  <a:lnTo>
                    <a:pt x="91" y="33"/>
                  </a:lnTo>
                  <a:lnTo>
                    <a:pt x="89" y="31"/>
                  </a:lnTo>
                  <a:lnTo>
                    <a:pt x="77" y="39"/>
                  </a:lnTo>
                  <a:lnTo>
                    <a:pt x="79" y="3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37" name="Freeform 2737">
              <a:extLst>
                <a:ext uri="{FF2B5EF4-FFF2-40B4-BE49-F238E27FC236}">
                  <a16:creationId xmlns:a16="http://schemas.microsoft.com/office/drawing/2014/main" xmlns="" id="{47704CDC-567B-468E-9607-B9DBC9DBD26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6658" y="3722874"/>
              <a:ext cx="149986" cy="89993"/>
            </a:xfrm>
            <a:custGeom>
              <a:avLst/>
              <a:gdLst>
                <a:gd name="T0" fmla="*/ 0 w 15"/>
                <a:gd name="T1" fmla="*/ 6 h 9"/>
                <a:gd name="T2" fmla="*/ 2 w 15"/>
                <a:gd name="T3" fmla="*/ 9 h 9"/>
                <a:gd name="T4" fmla="*/ 15 w 15"/>
                <a:gd name="T5" fmla="*/ 0 h 9"/>
                <a:gd name="T6" fmla="*/ 13 w 15"/>
                <a:gd name="T7" fmla="*/ 0 h 9"/>
                <a:gd name="T8" fmla="*/ 0 w 15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9">
                  <a:moveTo>
                    <a:pt x="0" y="6"/>
                  </a:moveTo>
                  <a:lnTo>
                    <a:pt x="2" y="9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AE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38" name="Freeform 2738">
              <a:extLst>
                <a:ext uri="{FF2B5EF4-FFF2-40B4-BE49-F238E27FC236}">
                  <a16:creationId xmlns:a16="http://schemas.microsoft.com/office/drawing/2014/main" xmlns="" id="{E07AE746-B019-418F-AD08-F86546ADD42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6691" y="3642882"/>
              <a:ext cx="369962" cy="229977"/>
            </a:xfrm>
            <a:custGeom>
              <a:avLst/>
              <a:gdLst>
                <a:gd name="T0" fmla="*/ 0 w 37"/>
                <a:gd name="T1" fmla="*/ 21 h 23"/>
                <a:gd name="T2" fmla="*/ 4 w 37"/>
                <a:gd name="T3" fmla="*/ 23 h 23"/>
                <a:gd name="T4" fmla="*/ 37 w 37"/>
                <a:gd name="T5" fmla="*/ 2 h 23"/>
                <a:gd name="T6" fmla="*/ 33 w 37"/>
                <a:gd name="T7" fmla="*/ 0 h 23"/>
                <a:gd name="T8" fmla="*/ 0 w 3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3">
                  <a:moveTo>
                    <a:pt x="0" y="21"/>
                  </a:moveTo>
                  <a:lnTo>
                    <a:pt x="4" y="23"/>
                  </a:lnTo>
                  <a:lnTo>
                    <a:pt x="37" y="2"/>
                  </a:lnTo>
                  <a:lnTo>
                    <a:pt x="33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AE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39" name="Freeform 2739">
              <a:extLst>
                <a:ext uri="{FF2B5EF4-FFF2-40B4-BE49-F238E27FC236}">
                  <a16:creationId xmlns:a16="http://schemas.microsoft.com/office/drawing/2014/main" xmlns="" id="{622CF7EC-8614-4A54-B961-E9E195204A8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6683" y="3682878"/>
              <a:ext cx="359960" cy="209980"/>
            </a:xfrm>
            <a:custGeom>
              <a:avLst/>
              <a:gdLst>
                <a:gd name="T0" fmla="*/ 0 w 36"/>
                <a:gd name="T1" fmla="*/ 21 h 21"/>
                <a:gd name="T2" fmla="*/ 2 w 36"/>
                <a:gd name="T3" fmla="*/ 21 h 21"/>
                <a:gd name="T4" fmla="*/ 36 w 36"/>
                <a:gd name="T5" fmla="*/ 2 h 21"/>
                <a:gd name="T6" fmla="*/ 34 w 36"/>
                <a:gd name="T7" fmla="*/ 0 h 21"/>
                <a:gd name="T8" fmla="*/ 0 w 36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1">
                  <a:moveTo>
                    <a:pt x="0" y="21"/>
                  </a:moveTo>
                  <a:lnTo>
                    <a:pt x="2" y="21"/>
                  </a:lnTo>
                  <a:lnTo>
                    <a:pt x="36" y="2"/>
                  </a:lnTo>
                  <a:lnTo>
                    <a:pt x="34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AE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40" name="Freeform 2740">
              <a:extLst>
                <a:ext uri="{FF2B5EF4-FFF2-40B4-BE49-F238E27FC236}">
                  <a16:creationId xmlns:a16="http://schemas.microsoft.com/office/drawing/2014/main" xmlns="" id="{7CB209B3-8F15-4E31-B276-A354A6DC6E5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6655" y="4162824"/>
              <a:ext cx="169984" cy="99989"/>
            </a:xfrm>
            <a:custGeom>
              <a:avLst/>
              <a:gdLst>
                <a:gd name="T0" fmla="*/ 0 w 17"/>
                <a:gd name="T1" fmla="*/ 8 h 10"/>
                <a:gd name="T2" fmla="*/ 2 w 17"/>
                <a:gd name="T3" fmla="*/ 10 h 10"/>
                <a:gd name="T4" fmla="*/ 17 w 17"/>
                <a:gd name="T5" fmla="*/ 2 h 10"/>
                <a:gd name="T6" fmla="*/ 15 w 17"/>
                <a:gd name="T7" fmla="*/ 0 h 10"/>
                <a:gd name="T8" fmla="*/ 0 w 17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0" y="8"/>
                  </a:moveTo>
                  <a:lnTo>
                    <a:pt x="2" y="10"/>
                  </a:lnTo>
                  <a:lnTo>
                    <a:pt x="17" y="2"/>
                  </a:lnTo>
                  <a:lnTo>
                    <a:pt x="15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AE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41" name="Freeform 2741">
              <a:extLst>
                <a:ext uri="{FF2B5EF4-FFF2-40B4-BE49-F238E27FC236}">
                  <a16:creationId xmlns:a16="http://schemas.microsoft.com/office/drawing/2014/main" xmlns="" id="{1510DAA8-C4EF-41CF-B336-D3E576202E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6653" y="4082833"/>
              <a:ext cx="359960" cy="199978"/>
            </a:xfrm>
            <a:custGeom>
              <a:avLst/>
              <a:gdLst>
                <a:gd name="T0" fmla="*/ 0 w 36"/>
                <a:gd name="T1" fmla="*/ 18 h 20"/>
                <a:gd name="T2" fmla="*/ 3 w 36"/>
                <a:gd name="T3" fmla="*/ 20 h 20"/>
                <a:gd name="T4" fmla="*/ 36 w 36"/>
                <a:gd name="T5" fmla="*/ 0 h 20"/>
                <a:gd name="T6" fmla="*/ 34 w 36"/>
                <a:gd name="T7" fmla="*/ 0 h 20"/>
                <a:gd name="T8" fmla="*/ 0 w 36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0" y="18"/>
                  </a:moveTo>
                  <a:lnTo>
                    <a:pt x="3" y="20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AE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42" name="Freeform 2742">
              <a:extLst>
                <a:ext uri="{FF2B5EF4-FFF2-40B4-BE49-F238E27FC236}">
                  <a16:creationId xmlns:a16="http://schemas.microsoft.com/office/drawing/2014/main" xmlns="" id="{34E2B8C3-6362-4FF8-8C75-760410644D7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6653" y="4082833"/>
              <a:ext cx="359960" cy="199978"/>
            </a:xfrm>
            <a:custGeom>
              <a:avLst/>
              <a:gdLst>
                <a:gd name="T0" fmla="*/ 0 w 36"/>
                <a:gd name="T1" fmla="*/ 18 h 20"/>
                <a:gd name="T2" fmla="*/ 3 w 36"/>
                <a:gd name="T3" fmla="*/ 20 h 20"/>
                <a:gd name="T4" fmla="*/ 36 w 36"/>
                <a:gd name="T5" fmla="*/ 0 h 20"/>
                <a:gd name="T6" fmla="*/ 34 w 36"/>
                <a:gd name="T7" fmla="*/ 0 h 20"/>
                <a:gd name="T8" fmla="*/ 0 w 36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0" y="18"/>
                  </a:moveTo>
                  <a:lnTo>
                    <a:pt x="3" y="20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0" y="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43" name="Freeform 2743">
              <a:extLst>
                <a:ext uri="{FF2B5EF4-FFF2-40B4-BE49-F238E27FC236}">
                  <a16:creationId xmlns:a16="http://schemas.microsoft.com/office/drawing/2014/main" xmlns="" id="{CEAF6604-3CBF-4883-BD37-ECAB347D7F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6622" y="4102831"/>
              <a:ext cx="119987" cy="79991"/>
            </a:xfrm>
            <a:custGeom>
              <a:avLst/>
              <a:gdLst>
                <a:gd name="T0" fmla="*/ 0 w 12"/>
                <a:gd name="T1" fmla="*/ 8 h 8"/>
                <a:gd name="T2" fmla="*/ 2 w 12"/>
                <a:gd name="T3" fmla="*/ 8 h 8"/>
                <a:gd name="T4" fmla="*/ 12 w 12"/>
                <a:gd name="T5" fmla="*/ 2 h 8"/>
                <a:gd name="T6" fmla="*/ 12 w 12"/>
                <a:gd name="T7" fmla="*/ 0 h 8"/>
                <a:gd name="T8" fmla="*/ 0 w 12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8">
                  <a:moveTo>
                    <a:pt x="0" y="8"/>
                  </a:moveTo>
                  <a:lnTo>
                    <a:pt x="2" y="8"/>
                  </a:lnTo>
                  <a:lnTo>
                    <a:pt x="12" y="2"/>
                  </a:lnTo>
                  <a:lnTo>
                    <a:pt x="12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AE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44" name="Freeform 2744">
              <a:extLst>
                <a:ext uri="{FF2B5EF4-FFF2-40B4-BE49-F238E27FC236}">
                  <a16:creationId xmlns:a16="http://schemas.microsoft.com/office/drawing/2014/main" xmlns="" id="{FCF8F2B0-C51C-462C-9E59-79D4E9D05A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6622" y="4102831"/>
              <a:ext cx="119987" cy="79991"/>
            </a:xfrm>
            <a:custGeom>
              <a:avLst/>
              <a:gdLst>
                <a:gd name="T0" fmla="*/ 0 w 12"/>
                <a:gd name="T1" fmla="*/ 8 h 8"/>
                <a:gd name="T2" fmla="*/ 2 w 12"/>
                <a:gd name="T3" fmla="*/ 8 h 8"/>
                <a:gd name="T4" fmla="*/ 12 w 12"/>
                <a:gd name="T5" fmla="*/ 2 h 8"/>
                <a:gd name="T6" fmla="*/ 12 w 12"/>
                <a:gd name="T7" fmla="*/ 0 h 8"/>
                <a:gd name="T8" fmla="*/ 0 w 12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8">
                  <a:moveTo>
                    <a:pt x="0" y="8"/>
                  </a:moveTo>
                  <a:lnTo>
                    <a:pt x="2" y="8"/>
                  </a:lnTo>
                  <a:lnTo>
                    <a:pt x="12" y="2"/>
                  </a:lnTo>
                  <a:lnTo>
                    <a:pt x="12" y="0"/>
                  </a:lnTo>
                  <a:lnTo>
                    <a:pt x="0" y="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45" name="Freeform 2745">
              <a:extLst>
                <a:ext uri="{FF2B5EF4-FFF2-40B4-BE49-F238E27FC236}">
                  <a16:creationId xmlns:a16="http://schemas.microsoft.com/office/drawing/2014/main" xmlns="" id="{E977941F-2B26-4BAD-A226-530A12DE90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6696" y="3932853"/>
              <a:ext cx="189982" cy="99989"/>
            </a:xfrm>
            <a:custGeom>
              <a:avLst/>
              <a:gdLst>
                <a:gd name="T0" fmla="*/ 0 w 19"/>
                <a:gd name="T1" fmla="*/ 10 h 10"/>
                <a:gd name="T2" fmla="*/ 2 w 19"/>
                <a:gd name="T3" fmla="*/ 10 h 10"/>
                <a:gd name="T4" fmla="*/ 19 w 19"/>
                <a:gd name="T5" fmla="*/ 2 h 10"/>
                <a:gd name="T6" fmla="*/ 16 w 19"/>
                <a:gd name="T7" fmla="*/ 0 h 10"/>
                <a:gd name="T8" fmla="*/ 0 w 1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">
                  <a:moveTo>
                    <a:pt x="0" y="10"/>
                  </a:moveTo>
                  <a:lnTo>
                    <a:pt x="2" y="10"/>
                  </a:lnTo>
                  <a:lnTo>
                    <a:pt x="19" y="2"/>
                  </a:lnTo>
                  <a:lnTo>
                    <a:pt x="16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E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46" name="Freeform 2746">
              <a:extLst>
                <a:ext uri="{FF2B5EF4-FFF2-40B4-BE49-F238E27FC236}">
                  <a16:creationId xmlns:a16="http://schemas.microsoft.com/office/drawing/2014/main" xmlns="" id="{B176ABE4-8E0D-4EF8-828A-6D4B665271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6642" y="3992846"/>
              <a:ext cx="139984" cy="89993"/>
            </a:xfrm>
            <a:custGeom>
              <a:avLst/>
              <a:gdLst>
                <a:gd name="T0" fmla="*/ 0 w 14"/>
                <a:gd name="T1" fmla="*/ 6 h 9"/>
                <a:gd name="T2" fmla="*/ 2 w 14"/>
                <a:gd name="T3" fmla="*/ 9 h 9"/>
                <a:gd name="T4" fmla="*/ 14 w 14"/>
                <a:gd name="T5" fmla="*/ 0 h 9"/>
                <a:gd name="T6" fmla="*/ 12 w 14"/>
                <a:gd name="T7" fmla="*/ 0 h 9"/>
                <a:gd name="T8" fmla="*/ 0 w 14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9">
                  <a:moveTo>
                    <a:pt x="0" y="6"/>
                  </a:moveTo>
                  <a:lnTo>
                    <a:pt x="2" y="9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AE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47" name="Freeform 2747">
              <a:extLst>
                <a:ext uri="{FF2B5EF4-FFF2-40B4-BE49-F238E27FC236}">
                  <a16:creationId xmlns:a16="http://schemas.microsoft.com/office/drawing/2014/main" xmlns="" id="{C310084C-27B8-4EB8-B29B-584BAC3B813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6642" y="3992846"/>
              <a:ext cx="139984" cy="89993"/>
            </a:xfrm>
            <a:custGeom>
              <a:avLst/>
              <a:gdLst>
                <a:gd name="T0" fmla="*/ 0 w 14"/>
                <a:gd name="T1" fmla="*/ 6 h 9"/>
                <a:gd name="T2" fmla="*/ 2 w 14"/>
                <a:gd name="T3" fmla="*/ 9 h 9"/>
                <a:gd name="T4" fmla="*/ 14 w 14"/>
                <a:gd name="T5" fmla="*/ 0 h 9"/>
                <a:gd name="T6" fmla="*/ 12 w 14"/>
                <a:gd name="T7" fmla="*/ 0 h 9"/>
                <a:gd name="T8" fmla="*/ 0 w 14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9">
                  <a:moveTo>
                    <a:pt x="0" y="6"/>
                  </a:moveTo>
                  <a:lnTo>
                    <a:pt x="2" y="9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0" y="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48" name="Freeform 2748">
              <a:extLst>
                <a:ext uri="{FF2B5EF4-FFF2-40B4-BE49-F238E27FC236}">
                  <a16:creationId xmlns:a16="http://schemas.microsoft.com/office/drawing/2014/main" xmlns="" id="{3F0DCC1F-C341-4687-93BD-171BF016161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6680" y="3912855"/>
              <a:ext cx="379957" cy="229977"/>
            </a:xfrm>
            <a:custGeom>
              <a:avLst/>
              <a:gdLst>
                <a:gd name="T0" fmla="*/ 0 w 38"/>
                <a:gd name="T1" fmla="*/ 21 h 23"/>
                <a:gd name="T2" fmla="*/ 5 w 38"/>
                <a:gd name="T3" fmla="*/ 23 h 23"/>
                <a:gd name="T4" fmla="*/ 38 w 38"/>
                <a:gd name="T5" fmla="*/ 2 h 23"/>
                <a:gd name="T6" fmla="*/ 34 w 38"/>
                <a:gd name="T7" fmla="*/ 0 h 23"/>
                <a:gd name="T8" fmla="*/ 0 w 38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0" y="21"/>
                  </a:moveTo>
                  <a:lnTo>
                    <a:pt x="5" y="23"/>
                  </a:lnTo>
                  <a:lnTo>
                    <a:pt x="38" y="2"/>
                  </a:lnTo>
                  <a:lnTo>
                    <a:pt x="34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AE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49" name="Freeform 2749">
              <a:extLst>
                <a:ext uri="{FF2B5EF4-FFF2-40B4-BE49-F238E27FC236}">
                  <a16:creationId xmlns:a16="http://schemas.microsoft.com/office/drawing/2014/main" xmlns="" id="{AB458262-EAB1-462F-855E-98CDAB9414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6680" y="3912855"/>
              <a:ext cx="379957" cy="229977"/>
            </a:xfrm>
            <a:custGeom>
              <a:avLst/>
              <a:gdLst>
                <a:gd name="T0" fmla="*/ 0 w 38"/>
                <a:gd name="T1" fmla="*/ 21 h 23"/>
                <a:gd name="T2" fmla="*/ 5 w 38"/>
                <a:gd name="T3" fmla="*/ 23 h 23"/>
                <a:gd name="T4" fmla="*/ 38 w 38"/>
                <a:gd name="T5" fmla="*/ 2 h 23"/>
                <a:gd name="T6" fmla="*/ 34 w 38"/>
                <a:gd name="T7" fmla="*/ 0 h 23"/>
                <a:gd name="T8" fmla="*/ 0 w 38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0" y="21"/>
                  </a:moveTo>
                  <a:lnTo>
                    <a:pt x="5" y="23"/>
                  </a:lnTo>
                  <a:lnTo>
                    <a:pt x="38" y="2"/>
                  </a:lnTo>
                  <a:lnTo>
                    <a:pt x="34" y="0"/>
                  </a:lnTo>
                  <a:lnTo>
                    <a:pt x="0" y="2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50" name="Freeform 2750">
              <a:extLst>
                <a:ext uri="{FF2B5EF4-FFF2-40B4-BE49-F238E27FC236}">
                  <a16:creationId xmlns:a16="http://schemas.microsoft.com/office/drawing/2014/main" xmlns="" id="{A611887B-42B6-4F98-99DE-B40E5A4B8C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6678" y="4052840"/>
              <a:ext cx="179980" cy="89993"/>
            </a:xfrm>
            <a:custGeom>
              <a:avLst/>
              <a:gdLst>
                <a:gd name="T0" fmla="*/ 0 w 18"/>
                <a:gd name="T1" fmla="*/ 9 h 9"/>
                <a:gd name="T2" fmla="*/ 2 w 18"/>
                <a:gd name="T3" fmla="*/ 9 h 9"/>
                <a:gd name="T4" fmla="*/ 18 w 18"/>
                <a:gd name="T5" fmla="*/ 0 h 9"/>
                <a:gd name="T6" fmla="*/ 16 w 18"/>
                <a:gd name="T7" fmla="*/ 0 h 9"/>
                <a:gd name="T8" fmla="*/ 0 w 1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9">
                  <a:moveTo>
                    <a:pt x="0" y="9"/>
                  </a:moveTo>
                  <a:lnTo>
                    <a:pt x="2" y="9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E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51" name="Freeform 2751">
              <a:extLst>
                <a:ext uri="{FF2B5EF4-FFF2-40B4-BE49-F238E27FC236}">
                  <a16:creationId xmlns:a16="http://schemas.microsoft.com/office/drawing/2014/main" xmlns="" id="{E771B472-73A1-4CF5-BD79-879BD8AD1E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6673" y="3972849"/>
              <a:ext cx="349964" cy="189982"/>
            </a:xfrm>
            <a:custGeom>
              <a:avLst/>
              <a:gdLst>
                <a:gd name="T0" fmla="*/ 0 w 35"/>
                <a:gd name="T1" fmla="*/ 19 h 19"/>
                <a:gd name="T2" fmla="*/ 2 w 35"/>
                <a:gd name="T3" fmla="*/ 19 h 19"/>
                <a:gd name="T4" fmla="*/ 35 w 35"/>
                <a:gd name="T5" fmla="*/ 0 h 19"/>
                <a:gd name="T6" fmla="*/ 33 w 35"/>
                <a:gd name="T7" fmla="*/ 0 h 19"/>
                <a:gd name="T8" fmla="*/ 0 w 35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0" y="19"/>
                  </a:moveTo>
                  <a:lnTo>
                    <a:pt x="2" y="19"/>
                  </a:lnTo>
                  <a:lnTo>
                    <a:pt x="35" y="0"/>
                  </a:lnTo>
                  <a:lnTo>
                    <a:pt x="33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AE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52" name="Freeform 2752">
              <a:extLst>
                <a:ext uri="{FF2B5EF4-FFF2-40B4-BE49-F238E27FC236}">
                  <a16:creationId xmlns:a16="http://schemas.microsoft.com/office/drawing/2014/main" xmlns="" id="{B9FBB72E-F587-4FD0-B38B-3C2E0D6569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6673" y="3972849"/>
              <a:ext cx="349964" cy="189982"/>
            </a:xfrm>
            <a:custGeom>
              <a:avLst/>
              <a:gdLst>
                <a:gd name="T0" fmla="*/ 0 w 35"/>
                <a:gd name="T1" fmla="*/ 19 h 19"/>
                <a:gd name="T2" fmla="*/ 2 w 35"/>
                <a:gd name="T3" fmla="*/ 19 h 19"/>
                <a:gd name="T4" fmla="*/ 35 w 35"/>
                <a:gd name="T5" fmla="*/ 0 h 19"/>
                <a:gd name="T6" fmla="*/ 33 w 35"/>
                <a:gd name="T7" fmla="*/ 0 h 19"/>
                <a:gd name="T8" fmla="*/ 0 w 35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0" y="19"/>
                  </a:moveTo>
                  <a:lnTo>
                    <a:pt x="2" y="19"/>
                  </a:lnTo>
                  <a:lnTo>
                    <a:pt x="35" y="0"/>
                  </a:lnTo>
                  <a:lnTo>
                    <a:pt x="33" y="0"/>
                  </a:lnTo>
                  <a:lnTo>
                    <a:pt x="0" y="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53" name="Freeform 2753">
              <a:extLst>
                <a:ext uri="{FF2B5EF4-FFF2-40B4-BE49-F238E27FC236}">
                  <a16:creationId xmlns:a16="http://schemas.microsoft.com/office/drawing/2014/main" xmlns="" id="{F7A39D6A-04BD-43A5-94EF-4376DFDE20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6662" y="4032842"/>
              <a:ext cx="379957" cy="209980"/>
            </a:xfrm>
            <a:custGeom>
              <a:avLst/>
              <a:gdLst>
                <a:gd name="T0" fmla="*/ 0 w 38"/>
                <a:gd name="T1" fmla="*/ 19 h 21"/>
                <a:gd name="T2" fmla="*/ 4 w 38"/>
                <a:gd name="T3" fmla="*/ 21 h 21"/>
                <a:gd name="T4" fmla="*/ 38 w 38"/>
                <a:gd name="T5" fmla="*/ 2 h 21"/>
                <a:gd name="T6" fmla="*/ 36 w 38"/>
                <a:gd name="T7" fmla="*/ 0 h 21"/>
                <a:gd name="T8" fmla="*/ 0 w 38"/>
                <a:gd name="T9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1">
                  <a:moveTo>
                    <a:pt x="0" y="19"/>
                  </a:moveTo>
                  <a:lnTo>
                    <a:pt x="4" y="21"/>
                  </a:lnTo>
                  <a:lnTo>
                    <a:pt x="38" y="2"/>
                  </a:lnTo>
                  <a:lnTo>
                    <a:pt x="36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AE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54" name="Freeform 2754">
              <a:extLst>
                <a:ext uri="{FF2B5EF4-FFF2-40B4-BE49-F238E27FC236}">
                  <a16:creationId xmlns:a16="http://schemas.microsoft.com/office/drawing/2014/main" xmlns="" id="{D7DF372E-3B75-47E2-8394-00DE4AF0A0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6662" y="4032842"/>
              <a:ext cx="379957" cy="209980"/>
            </a:xfrm>
            <a:custGeom>
              <a:avLst/>
              <a:gdLst>
                <a:gd name="T0" fmla="*/ 0 w 38"/>
                <a:gd name="T1" fmla="*/ 19 h 21"/>
                <a:gd name="T2" fmla="*/ 4 w 38"/>
                <a:gd name="T3" fmla="*/ 21 h 21"/>
                <a:gd name="T4" fmla="*/ 38 w 38"/>
                <a:gd name="T5" fmla="*/ 2 h 21"/>
                <a:gd name="T6" fmla="*/ 36 w 38"/>
                <a:gd name="T7" fmla="*/ 0 h 21"/>
                <a:gd name="T8" fmla="*/ 0 w 38"/>
                <a:gd name="T9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1">
                  <a:moveTo>
                    <a:pt x="0" y="19"/>
                  </a:moveTo>
                  <a:lnTo>
                    <a:pt x="4" y="21"/>
                  </a:lnTo>
                  <a:lnTo>
                    <a:pt x="38" y="2"/>
                  </a:lnTo>
                  <a:lnTo>
                    <a:pt x="36" y="0"/>
                  </a:lnTo>
                  <a:lnTo>
                    <a:pt x="0" y="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55" name="Freeform 2755">
              <a:extLst>
                <a:ext uri="{FF2B5EF4-FFF2-40B4-BE49-F238E27FC236}">
                  <a16:creationId xmlns:a16="http://schemas.microsoft.com/office/drawing/2014/main" xmlns="" id="{2D8ABD42-2C46-4DCC-8E9B-97CD27E7EF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66705" y="3782867"/>
              <a:ext cx="969894" cy="569939"/>
            </a:xfrm>
            <a:custGeom>
              <a:avLst/>
              <a:gdLst>
                <a:gd name="T0" fmla="*/ 58 w 97"/>
                <a:gd name="T1" fmla="*/ 57 h 57"/>
                <a:gd name="T2" fmla="*/ 37 w 97"/>
                <a:gd name="T3" fmla="*/ 0 h 57"/>
                <a:gd name="T4" fmla="*/ 45 w 97"/>
                <a:gd name="T5" fmla="*/ 46 h 57"/>
                <a:gd name="T6" fmla="*/ 77 w 97"/>
                <a:gd name="T7" fmla="*/ 25 h 57"/>
                <a:gd name="T8" fmla="*/ 45 w 97"/>
                <a:gd name="T9" fmla="*/ 46 h 57"/>
                <a:gd name="T10" fmla="*/ 41 w 97"/>
                <a:gd name="T11" fmla="*/ 5 h 57"/>
                <a:gd name="T12" fmla="*/ 4 w 97"/>
                <a:gd name="T13" fmla="*/ 21 h 57"/>
                <a:gd name="T14" fmla="*/ 27 w 97"/>
                <a:gd name="T15" fmla="*/ 36 h 57"/>
                <a:gd name="T16" fmla="*/ 56 w 97"/>
                <a:gd name="T17" fmla="*/ 13 h 57"/>
                <a:gd name="T18" fmla="*/ 27 w 97"/>
                <a:gd name="T19" fmla="*/ 36 h 57"/>
                <a:gd name="T20" fmla="*/ 85 w 97"/>
                <a:gd name="T21" fmla="*/ 30 h 57"/>
                <a:gd name="T22" fmla="*/ 49 w 97"/>
                <a:gd name="T23" fmla="*/ 48 h 57"/>
                <a:gd name="T24" fmla="*/ 64 w 97"/>
                <a:gd name="T25" fmla="*/ 19 h 57"/>
                <a:gd name="T26" fmla="*/ 33 w 97"/>
                <a:gd name="T27" fmla="*/ 38 h 57"/>
                <a:gd name="T28" fmla="*/ 64 w 97"/>
                <a:gd name="T29" fmla="*/ 19 h 57"/>
                <a:gd name="T30" fmla="*/ 12 w 97"/>
                <a:gd name="T31" fmla="*/ 27 h 57"/>
                <a:gd name="T32" fmla="*/ 47 w 97"/>
                <a:gd name="T33" fmla="*/ 9 h 57"/>
                <a:gd name="T34" fmla="*/ 27 w 97"/>
                <a:gd name="T35" fmla="*/ 17 h 57"/>
                <a:gd name="T36" fmla="*/ 8 w 97"/>
                <a:gd name="T37" fmla="*/ 25 h 57"/>
                <a:gd name="T38" fmla="*/ 27 w 97"/>
                <a:gd name="T39" fmla="*/ 17 h 57"/>
                <a:gd name="T40" fmla="*/ 43 w 97"/>
                <a:gd name="T41" fmla="*/ 27 h 57"/>
                <a:gd name="T42" fmla="*/ 29 w 97"/>
                <a:gd name="T43" fmla="*/ 36 h 57"/>
                <a:gd name="T44" fmla="*/ 49 w 97"/>
                <a:gd name="T45" fmla="*/ 48 h 57"/>
                <a:gd name="T46" fmla="*/ 62 w 97"/>
                <a:gd name="T47" fmla="*/ 38 h 57"/>
                <a:gd name="T48" fmla="*/ 49 w 97"/>
                <a:gd name="T49" fmla="*/ 48 h 57"/>
                <a:gd name="T50" fmla="*/ 56 w 97"/>
                <a:gd name="T51" fmla="*/ 27 h 57"/>
                <a:gd name="T52" fmla="*/ 70 w 97"/>
                <a:gd name="T53" fmla="*/ 21 h 57"/>
                <a:gd name="T54" fmla="*/ 49 w 97"/>
                <a:gd name="T55" fmla="*/ 11 h 57"/>
                <a:gd name="T56" fmla="*/ 39 w 97"/>
                <a:gd name="T57" fmla="*/ 17 h 57"/>
                <a:gd name="T58" fmla="*/ 49 w 97"/>
                <a:gd name="T59" fmla="*/ 11 h 57"/>
                <a:gd name="T60" fmla="*/ 89 w 97"/>
                <a:gd name="T61" fmla="*/ 34 h 57"/>
                <a:gd name="T62" fmla="*/ 77 w 97"/>
                <a:gd name="T63" fmla="*/ 4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7" h="57">
                  <a:moveTo>
                    <a:pt x="97" y="34"/>
                  </a:moveTo>
                  <a:lnTo>
                    <a:pt x="58" y="57"/>
                  </a:lnTo>
                  <a:lnTo>
                    <a:pt x="0" y="21"/>
                  </a:lnTo>
                  <a:lnTo>
                    <a:pt x="37" y="0"/>
                  </a:lnTo>
                  <a:lnTo>
                    <a:pt x="97" y="34"/>
                  </a:lnTo>
                  <a:close/>
                  <a:moveTo>
                    <a:pt x="45" y="46"/>
                  </a:moveTo>
                  <a:lnTo>
                    <a:pt x="79" y="27"/>
                  </a:lnTo>
                  <a:lnTo>
                    <a:pt x="77" y="25"/>
                  </a:lnTo>
                  <a:lnTo>
                    <a:pt x="41" y="44"/>
                  </a:lnTo>
                  <a:lnTo>
                    <a:pt x="45" y="46"/>
                  </a:lnTo>
                  <a:close/>
                  <a:moveTo>
                    <a:pt x="8" y="23"/>
                  </a:moveTo>
                  <a:lnTo>
                    <a:pt x="41" y="5"/>
                  </a:lnTo>
                  <a:lnTo>
                    <a:pt x="37" y="3"/>
                  </a:lnTo>
                  <a:lnTo>
                    <a:pt x="4" y="21"/>
                  </a:lnTo>
                  <a:lnTo>
                    <a:pt x="8" y="23"/>
                  </a:lnTo>
                  <a:close/>
                  <a:moveTo>
                    <a:pt x="27" y="36"/>
                  </a:moveTo>
                  <a:lnTo>
                    <a:pt x="60" y="15"/>
                  </a:lnTo>
                  <a:lnTo>
                    <a:pt x="56" y="13"/>
                  </a:lnTo>
                  <a:lnTo>
                    <a:pt x="22" y="34"/>
                  </a:lnTo>
                  <a:lnTo>
                    <a:pt x="27" y="36"/>
                  </a:lnTo>
                  <a:close/>
                  <a:moveTo>
                    <a:pt x="52" y="50"/>
                  </a:moveTo>
                  <a:lnTo>
                    <a:pt x="85" y="30"/>
                  </a:lnTo>
                  <a:lnTo>
                    <a:pt x="83" y="30"/>
                  </a:lnTo>
                  <a:lnTo>
                    <a:pt x="49" y="48"/>
                  </a:lnTo>
                  <a:lnTo>
                    <a:pt x="52" y="50"/>
                  </a:lnTo>
                  <a:close/>
                  <a:moveTo>
                    <a:pt x="64" y="19"/>
                  </a:moveTo>
                  <a:lnTo>
                    <a:pt x="31" y="38"/>
                  </a:lnTo>
                  <a:lnTo>
                    <a:pt x="33" y="38"/>
                  </a:lnTo>
                  <a:lnTo>
                    <a:pt x="66" y="19"/>
                  </a:lnTo>
                  <a:lnTo>
                    <a:pt x="64" y="19"/>
                  </a:lnTo>
                  <a:close/>
                  <a:moveTo>
                    <a:pt x="45" y="7"/>
                  </a:moveTo>
                  <a:lnTo>
                    <a:pt x="12" y="27"/>
                  </a:lnTo>
                  <a:lnTo>
                    <a:pt x="14" y="27"/>
                  </a:lnTo>
                  <a:lnTo>
                    <a:pt x="47" y="9"/>
                  </a:lnTo>
                  <a:lnTo>
                    <a:pt x="45" y="7"/>
                  </a:lnTo>
                  <a:close/>
                  <a:moveTo>
                    <a:pt x="27" y="17"/>
                  </a:moveTo>
                  <a:lnTo>
                    <a:pt x="24" y="15"/>
                  </a:lnTo>
                  <a:lnTo>
                    <a:pt x="8" y="25"/>
                  </a:lnTo>
                  <a:lnTo>
                    <a:pt x="10" y="25"/>
                  </a:lnTo>
                  <a:lnTo>
                    <a:pt x="27" y="17"/>
                  </a:lnTo>
                  <a:close/>
                  <a:moveTo>
                    <a:pt x="45" y="27"/>
                  </a:moveTo>
                  <a:lnTo>
                    <a:pt x="43" y="27"/>
                  </a:lnTo>
                  <a:lnTo>
                    <a:pt x="27" y="36"/>
                  </a:lnTo>
                  <a:lnTo>
                    <a:pt x="29" y="36"/>
                  </a:lnTo>
                  <a:lnTo>
                    <a:pt x="45" y="27"/>
                  </a:lnTo>
                  <a:close/>
                  <a:moveTo>
                    <a:pt x="49" y="48"/>
                  </a:moveTo>
                  <a:lnTo>
                    <a:pt x="64" y="40"/>
                  </a:lnTo>
                  <a:lnTo>
                    <a:pt x="62" y="38"/>
                  </a:lnTo>
                  <a:lnTo>
                    <a:pt x="47" y="46"/>
                  </a:lnTo>
                  <a:lnTo>
                    <a:pt x="49" y="48"/>
                  </a:lnTo>
                  <a:close/>
                  <a:moveTo>
                    <a:pt x="68" y="21"/>
                  </a:moveTo>
                  <a:lnTo>
                    <a:pt x="56" y="27"/>
                  </a:lnTo>
                  <a:lnTo>
                    <a:pt x="58" y="30"/>
                  </a:lnTo>
                  <a:lnTo>
                    <a:pt x="70" y="21"/>
                  </a:lnTo>
                  <a:lnTo>
                    <a:pt x="68" y="21"/>
                  </a:lnTo>
                  <a:close/>
                  <a:moveTo>
                    <a:pt x="49" y="11"/>
                  </a:moveTo>
                  <a:lnTo>
                    <a:pt x="37" y="17"/>
                  </a:lnTo>
                  <a:lnTo>
                    <a:pt x="39" y="17"/>
                  </a:lnTo>
                  <a:lnTo>
                    <a:pt x="52" y="11"/>
                  </a:lnTo>
                  <a:lnTo>
                    <a:pt x="49" y="11"/>
                  </a:lnTo>
                  <a:close/>
                  <a:moveTo>
                    <a:pt x="79" y="40"/>
                  </a:moveTo>
                  <a:lnTo>
                    <a:pt x="89" y="34"/>
                  </a:lnTo>
                  <a:lnTo>
                    <a:pt x="89" y="32"/>
                  </a:lnTo>
                  <a:lnTo>
                    <a:pt x="77" y="40"/>
                  </a:lnTo>
                  <a:lnTo>
                    <a:pt x="79" y="40"/>
                  </a:lnTo>
                  <a:close/>
                </a:path>
              </a:pathLst>
            </a:custGeom>
            <a:solidFill>
              <a:srgbClr val="EAEA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56" name="Freeform 2756">
              <a:extLst>
                <a:ext uri="{FF2B5EF4-FFF2-40B4-BE49-F238E27FC236}">
                  <a16:creationId xmlns:a16="http://schemas.microsoft.com/office/drawing/2014/main" xmlns="" id="{88C071F3-DFFC-407F-8BAF-1C83D894E9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66705" y="3782867"/>
              <a:ext cx="969894" cy="569939"/>
            </a:xfrm>
            <a:custGeom>
              <a:avLst/>
              <a:gdLst>
                <a:gd name="T0" fmla="*/ 58 w 97"/>
                <a:gd name="T1" fmla="*/ 57 h 57"/>
                <a:gd name="T2" fmla="*/ 37 w 97"/>
                <a:gd name="T3" fmla="*/ 0 h 57"/>
                <a:gd name="T4" fmla="*/ 45 w 97"/>
                <a:gd name="T5" fmla="*/ 46 h 57"/>
                <a:gd name="T6" fmla="*/ 77 w 97"/>
                <a:gd name="T7" fmla="*/ 25 h 57"/>
                <a:gd name="T8" fmla="*/ 45 w 97"/>
                <a:gd name="T9" fmla="*/ 46 h 57"/>
                <a:gd name="T10" fmla="*/ 41 w 97"/>
                <a:gd name="T11" fmla="*/ 5 h 57"/>
                <a:gd name="T12" fmla="*/ 4 w 97"/>
                <a:gd name="T13" fmla="*/ 21 h 57"/>
                <a:gd name="T14" fmla="*/ 27 w 97"/>
                <a:gd name="T15" fmla="*/ 36 h 57"/>
                <a:gd name="T16" fmla="*/ 56 w 97"/>
                <a:gd name="T17" fmla="*/ 13 h 57"/>
                <a:gd name="T18" fmla="*/ 27 w 97"/>
                <a:gd name="T19" fmla="*/ 36 h 57"/>
                <a:gd name="T20" fmla="*/ 85 w 97"/>
                <a:gd name="T21" fmla="*/ 30 h 57"/>
                <a:gd name="T22" fmla="*/ 49 w 97"/>
                <a:gd name="T23" fmla="*/ 48 h 57"/>
                <a:gd name="T24" fmla="*/ 64 w 97"/>
                <a:gd name="T25" fmla="*/ 19 h 57"/>
                <a:gd name="T26" fmla="*/ 33 w 97"/>
                <a:gd name="T27" fmla="*/ 38 h 57"/>
                <a:gd name="T28" fmla="*/ 64 w 97"/>
                <a:gd name="T29" fmla="*/ 19 h 57"/>
                <a:gd name="T30" fmla="*/ 12 w 97"/>
                <a:gd name="T31" fmla="*/ 27 h 57"/>
                <a:gd name="T32" fmla="*/ 47 w 97"/>
                <a:gd name="T33" fmla="*/ 9 h 57"/>
                <a:gd name="T34" fmla="*/ 27 w 97"/>
                <a:gd name="T35" fmla="*/ 17 h 57"/>
                <a:gd name="T36" fmla="*/ 8 w 97"/>
                <a:gd name="T37" fmla="*/ 25 h 57"/>
                <a:gd name="T38" fmla="*/ 27 w 97"/>
                <a:gd name="T39" fmla="*/ 17 h 57"/>
                <a:gd name="T40" fmla="*/ 43 w 97"/>
                <a:gd name="T41" fmla="*/ 27 h 57"/>
                <a:gd name="T42" fmla="*/ 29 w 97"/>
                <a:gd name="T43" fmla="*/ 36 h 57"/>
                <a:gd name="T44" fmla="*/ 49 w 97"/>
                <a:gd name="T45" fmla="*/ 48 h 57"/>
                <a:gd name="T46" fmla="*/ 62 w 97"/>
                <a:gd name="T47" fmla="*/ 38 h 57"/>
                <a:gd name="T48" fmla="*/ 49 w 97"/>
                <a:gd name="T49" fmla="*/ 48 h 57"/>
                <a:gd name="T50" fmla="*/ 56 w 97"/>
                <a:gd name="T51" fmla="*/ 27 h 57"/>
                <a:gd name="T52" fmla="*/ 70 w 97"/>
                <a:gd name="T53" fmla="*/ 21 h 57"/>
                <a:gd name="T54" fmla="*/ 49 w 97"/>
                <a:gd name="T55" fmla="*/ 11 h 57"/>
                <a:gd name="T56" fmla="*/ 39 w 97"/>
                <a:gd name="T57" fmla="*/ 17 h 57"/>
                <a:gd name="T58" fmla="*/ 49 w 97"/>
                <a:gd name="T59" fmla="*/ 11 h 57"/>
                <a:gd name="T60" fmla="*/ 89 w 97"/>
                <a:gd name="T61" fmla="*/ 34 h 57"/>
                <a:gd name="T62" fmla="*/ 77 w 97"/>
                <a:gd name="T63" fmla="*/ 4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7" h="57">
                  <a:moveTo>
                    <a:pt x="97" y="34"/>
                  </a:moveTo>
                  <a:lnTo>
                    <a:pt x="58" y="57"/>
                  </a:lnTo>
                  <a:lnTo>
                    <a:pt x="0" y="21"/>
                  </a:lnTo>
                  <a:lnTo>
                    <a:pt x="37" y="0"/>
                  </a:lnTo>
                  <a:lnTo>
                    <a:pt x="97" y="34"/>
                  </a:lnTo>
                  <a:moveTo>
                    <a:pt x="45" y="46"/>
                  </a:moveTo>
                  <a:lnTo>
                    <a:pt x="79" y="27"/>
                  </a:lnTo>
                  <a:lnTo>
                    <a:pt x="77" y="25"/>
                  </a:lnTo>
                  <a:lnTo>
                    <a:pt x="41" y="44"/>
                  </a:lnTo>
                  <a:lnTo>
                    <a:pt x="45" y="46"/>
                  </a:lnTo>
                  <a:moveTo>
                    <a:pt x="8" y="23"/>
                  </a:moveTo>
                  <a:lnTo>
                    <a:pt x="41" y="5"/>
                  </a:lnTo>
                  <a:lnTo>
                    <a:pt x="37" y="3"/>
                  </a:lnTo>
                  <a:lnTo>
                    <a:pt x="4" y="21"/>
                  </a:lnTo>
                  <a:lnTo>
                    <a:pt x="8" y="23"/>
                  </a:lnTo>
                  <a:moveTo>
                    <a:pt x="27" y="36"/>
                  </a:moveTo>
                  <a:lnTo>
                    <a:pt x="60" y="15"/>
                  </a:lnTo>
                  <a:lnTo>
                    <a:pt x="56" y="13"/>
                  </a:lnTo>
                  <a:lnTo>
                    <a:pt x="22" y="34"/>
                  </a:lnTo>
                  <a:lnTo>
                    <a:pt x="27" y="36"/>
                  </a:lnTo>
                  <a:moveTo>
                    <a:pt x="52" y="50"/>
                  </a:moveTo>
                  <a:lnTo>
                    <a:pt x="85" y="30"/>
                  </a:lnTo>
                  <a:lnTo>
                    <a:pt x="83" y="30"/>
                  </a:lnTo>
                  <a:lnTo>
                    <a:pt x="49" y="48"/>
                  </a:lnTo>
                  <a:lnTo>
                    <a:pt x="52" y="50"/>
                  </a:lnTo>
                  <a:moveTo>
                    <a:pt x="64" y="19"/>
                  </a:moveTo>
                  <a:lnTo>
                    <a:pt x="31" y="38"/>
                  </a:lnTo>
                  <a:lnTo>
                    <a:pt x="33" y="38"/>
                  </a:lnTo>
                  <a:lnTo>
                    <a:pt x="66" y="19"/>
                  </a:lnTo>
                  <a:lnTo>
                    <a:pt x="64" y="19"/>
                  </a:lnTo>
                  <a:moveTo>
                    <a:pt x="45" y="7"/>
                  </a:moveTo>
                  <a:lnTo>
                    <a:pt x="12" y="27"/>
                  </a:lnTo>
                  <a:lnTo>
                    <a:pt x="14" y="27"/>
                  </a:lnTo>
                  <a:lnTo>
                    <a:pt x="47" y="9"/>
                  </a:lnTo>
                  <a:lnTo>
                    <a:pt x="45" y="7"/>
                  </a:lnTo>
                  <a:moveTo>
                    <a:pt x="27" y="17"/>
                  </a:moveTo>
                  <a:lnTo>
                    <a:pt x="24" y="15"/>
                  </a:lnTo>
                  <a:lnTo>
                    <a:pt x="8" y="25"/>
                  </a:lnTo>
                  <a:lnTo>
                    <a:pt x="10" y="25"/>
                  </a:lnTo>
                  <a:lnTo>
                    <a:pt x="27" y="17"/>
                  </a:lnTo>
                  <a:moveTo>
                    <a:pt x="45" y="27"/>
                  </a:moveTo>
                  <a:lnTo>
                    <a:pt x="43" y="27"/>
                  </a:lnTo>
                  <a:lnTo>
                    <a:pt x="27" y="36"/>
                  </a:lnTo>
                  <a:lnTo>
                    <a:pt x="29" y="36"/>
                  </a:lnTo>
                  <a:lnTo>
                    <a:pt x="45" y="27"/>
                  </a:lnTo>
                  <a:moveTo>
                    <a:pt x="49" y="48"/>
                  </a:moveTo>
                  <a:lnTo>
                    <a:pt x="64" y="40"/>
                  </a:lnTo>
                  <a:lnTo>
                    <a:pt x="62" y="38"/>
                  </a:lnTo>
                  <a:lnTo>
                    <a:pt x="47" y="46"/>
                  </a:lnTo>
                  <a:lnTo>
                    <a:pt x="49" y="48"/>
                  </a:lnTo>
                  <a:moveTo>
                    <a:pt x="68" y="21"/>
                  </a:moveTo>
                  <a:lnTo>
                    <a:pt x="56" y="27"/>
                  </a:lnTo>
                  <a:lnTo>
                    <a:pt x="58" y="30"/>
                  </a:lnTo>
                  <a:lnTo>
                    <a:pt x="70" y="21"/>
                  </a:lnTo>
                  <a:lnTo>
                    <a:pt x="68" y="21"/>
                  </a:lnTo>
                  <a:moveTo>
                    <a:pt x="49" y="11"/>
                  </a:moveTo>
                  <a:lnTo>
                    <a:pt x="37" y="17"/>
                  </a:lnTo>
                  <a:lnTo>
                    <a:pt x="39" y="17"/>
                  </a:lnTo>
                  <a:lnTo>
                    <a:pt x="52" y="11"/>
                  </a:lnTo>
                  <a:lnTo>
                    <a:pt x="49" y="11"/>
                  </a:lnTo>
                  <a:moveTo>
                    <a:pt x="79" y="40"/>
                  </a:moveTo>
                  <a:lnTo>
                    <a:pt x="89" y="34"/>
                  </a:lnTo>
                  <a:lnTo>
                    <a:pt x="89" y="32"/>
                  </a:lnTo>
                  <a:lnTo>
                    <a:pt x="77" y="40"/>
                  </a:lnTo>
                  <a:lnTo>
                    <a:pt x="79" y="4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57" name="Freeform 2757">
              <a:extLst>
                <a:ext uri="{FF2B5EF4-FFF2-40B4-BE49-F238E27FC236}">
                  <a16:creationId xmlns:a16="http://schemas.microsoft.com/office/drawing/2014/main" xmlns="" id="{DD273A68-C3C5-401B-92DB-C6730C6400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6667" y="3892858"/>
              <a:ext cx="149986" cy="59993"/>
            </a:xfrm>
            <a:custGeom>
              <a:avLst/>
              <a:gdLst>
                <a:gd name="T0" fmla="*/ 0 w 15"/>
                <a:gd name="T1" fmla="*/ 6 h 6"/>
                <a:gd name="T2" fmla="*/ 2 w 15"/>
                <a:gd name="T3" fmla="*/ 6 h 6"/>
                <a:gd name="T4" fmla="*/ 15 w 15"/>
                <a:gd name="T5" fmla="*/ 0 h 6"/>
                <a:gd name="T6" fmla="*/ 12 w 15"/>
                <a:gd name="T7" fmla="*/ 0 h 6"/>
                <a:gd name="T8" fmla="*/ 0 w 1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0" y="6"/>
                  </a:moveTo>
                  <a:lnTo>
                    <a:pt x="2" y="6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AE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58" name="Freeform 2758">
              <a:extLst>
                <a:ext uri="{FF2B5EF4-FFF2-40B4-BE49-F238E27FC236}">
                  <a16:creationId xmlns:a16="http://schemas.microsoft.com/office/drawing/2014/main" xmlns="" id="{452EECCB-08AF-4395-95B7-E366CEA2BD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6700" y="3812867"/>
              <a:ext cx="369962" cy="199978"/>
            </a:xfrm>
            <a:custGeom>
              <a:avLst/>
              <a:gdLst>
                <a:gd name="T0" fmla="*/ 0 w 37"/>
                <a:gd name="T1" fmla="*/ 18 h 20"/>
                <a:gd name="T2" fmla="*/ 4 w 37"/>
                <a:gd name="T3" fmla="*/ 20 h 20"/>
                <a:gd name="T4" fmla="*/ 37 w 37"/>
                <a:gd name="T5" fmla="*/ 2 h 20"/>
                <a:gd name="T6" fmla="*/ 33 w 37"/>
                <a:gd name="T7" fmla="*/ 0 h 20"/>
                <a:gd name="T8" fmla="*/ 0 w 37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0">
                  <a:moveTo>
                    <a:pt x="0" y="18"/>
                  </a:moveTo>
                  <a:lnTo>
                    <a:pt x="4" y="20"/>
                  </a:lnTo>
                  <a:lnTo>
                    <a:pt x="37" y="2"/>
                  </a:lnTo>
                  <a:lnTo>
                    <a:pt x="33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AE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59" name="Freeform 2759">
              <a:extLst>
                <a:ext uri="{FF2B5EF4-FFF2-40B4-BE49-F238E27FC236}">
                  <a16:creationId xmlns:a16="http://schemas.microsoft.com/office/drawing/2014/main" xmlns="" id="{2C8D4229-0E9B-4DBA-8C48-CD77FB7AA0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6691" y="3852862"/>
              <a:ext cx="349964" cy="199978"/>
            </a:xfrm>
            <a:custGeom>
              <a:avLst/>
              <a:gdLst>
                <a:gd name="T0" fmla="*/ 0 w 35"/>
                <a:gd name="T1" fmla="*/ 20 h 20"/>
                <a:gd name="T2" fmla="*/ 2 w 35"/>
                <a:gd name="T3" fmla="*/ 20 h 20"/>
                <a:gd name="T4" fmla="*/ 35 w 35"/>
                <a:gd name="T5" fmla="*/ 2 h 20"/>
                <a:gd name="T6" fmla="*/ 33 w 35"/>
                <a:gd name="T7" fmla="*/ 0 h 20"/>
                <a:gd name="T8" fmla="*/ 0 w 35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0" y="20"/>
                  </a:moveTo>
                  <a:lnTo>
                    <a:pt x="2" y="20"/>
                  </a:lnTo>
                  <a:lnTo>
                    <a:pt x="35" y="2"/>
                  </a:lnTo>
                  <a:lnTo>
                    <a:pt x="33" y="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AE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60" name="Freeform 2882">
              <a:extLst>
                <a:ext uri="{FF2B5EF4-FFF2-40B4-BE49-F238E27FC236}">
                  <a16:creationId xmlns:a16="http://schemas.microsoft.com/office/drawing/2014/main" xmlns="" id="{D672BC60-3E59-4C4D-9A02-EE55D36006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6642" y="3992846"/>
              <a:ext cx="159982" cy="109991"/>
            </a:xfrm>
            <a:custGeom>
              <a:avLst/>
              <a:gdLst>
                <a:gd name="T0" fmla="*/ 0 w 16"/>
                <a:gd name="T1" fmla="*/ 11 h 11"/>
                <a:gd name="T2" fmla="*/ 2 w 16"/>
                <a:gd name="T3" fmla="*/ 11 h 11"/>
                <a:gd name="T4" fmla="*/ 16 w 16"/>
                <a:gd name="T5" fmla="*/ 2 h 11"/>
                <a:gd name="T6" fmla="*/ 16 w 16"/>
                <a:gd name="T7" fmla="*/ 0 h 11"/>
                <a:gd name="T8" fmla="*/ 0 w 1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1">
                  <a:moveTo>
                    <a:pt x="0" y="11"/>
                  </a:moveTo>
                  <a:lnTo>
                    <a:pt x="2" y="11"/>
                  </a:lnTo>
                  <a:lnTo>
                    <a:pt x="16" y="2"/>
                  </a:lnTo>
                  <a:lnTo>
                    <a:pt x="16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AE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61" name="Freeform 2883">
              <a:extLst>
                <a:ext uri="{FF2B5EF4-FFF2-40B4-BE49-F238E27FC236}">
                  <a16:creationId xmlns:a16="http://schemas.microsoft.com/office/drawing/2014/main" xmlns="" id="{4B808559-814B-4D14-895D-DDF14E52DC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6642" y="3992846"/>
              <a:ext cx="159982" cy="109991"/>
            </a:xfrm>
            <a:custGeom>
              <a:avLst/>
              <a:gdLst>
                <a:gd name="T0" fmla="*/ 0 w 16"/>
                <a:gd name="T1" fmla="*/ 11 h 11"/>
                <a:gd name="T2" fmla="*/ 2 w 16"/>
                <a:gd name="T3" fmla="*/ 11 h 11"/>
                <a:gd name="T4" fmla="*/ 16 w 16"/>
                <a:gd name="T5" fmla="*/ 2 h 11"/>
                <a:gd name="T6" fmla="*/ 16 w 16"/>
                <a:gd name="T7" fmla="*/ 0 h 11"/>
                <a:gd name="T8" fmla="*/ 0 w 1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1">
                  <a:moveTo>
                    <a:pt x="0" y="11"/>
                  </a:moveTo>
                  <a:lnTo>
                    <a:pt x="2" y="11"/>
                  </a:lnTo>
                  <a:lnTo>
                    <a:pt x="16" y="2"/>
                  </a:lnTo>
                  <a:lnTo>
                    <a:pt x="16" y="0"/>
                  </a:lnTo>
                  <a:lnTo>
                    <a:pt x="0" y="1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62" name="Freeform 2884">
              <a:extLst>
                <a:ext uri="{FF2B5EF4-FFF2-40B4-BE49-F238E27FC236}">
                  <a16:creationId xmlns:a16="http://schemas.microsoft.com/office/drawing/2014/main" xmlns="" id="{1B2F6F23-FDBF-42DE-94B5-A0A84662A9B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6638" y="3912855"/>
              <a:ext cx="349964" cy="209980"/>
            </a:xfrm>
            <a:custGeom>
              <a:avLst/>
              <a:gdLst>
                <a:gd name="T0" fmla="*/ 0 w 35"/>
                <a:gd name="T1" fmla="*/ 19 h 21"/>
                <a:gd name="T2" fmla="*/ 0 w 35"/>
                <a:gd name="T3" fmla="*/ 21 h 21"/>
                <a:gd name="T4" fmla="*/ 35 w 35"/>
                <a:gd name="T5" fmla="*/ 2 h 21"/>
                <a:gd name="T6" fmla="*/ 33 w 35"/>
                <a:gd name="T7" fmla="*/ 0 h 21"/>
                <a:gd name="T8" fmla="*/ 0 w 35"/>
                <a:gd name="T9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1">
                  <a:moveTo>
                    <a:pt x="0" y="19"/>
                  </a:moveTo>
                  <a:lnTo>
                    <a:pt x="0" y="21"/>
                  </a:lnTo>
                  <a:lnTo>
                    <a:pt x="35" y="2"/>
                  </a:lnTo>
                  <a:lnTo>
                    <a:pt x="33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AE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63" name="Freeform 2885">
              <a:extLst>
                <a:ext uri="{FF2B5EF4-FFF2-40B4-BE49-F238E27FC236}">
                  <a16:creationId xmlns:a16="http://schemas.microsoft.com/office/drawing/2014/main" xmlns="" id="{546D7F64-DC66-47BA-A241-8EB1442C351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6638" y="3912855"/>
              <a:ext cx="349964" cy="209980"/>
            </a:xfrm>
            <a:custGeom>
              <a:avLst/>
              <a:gdLst>
                <a:gd name="T0" fmla="*/ 0 w 35"/>
                <a:gd name="T1" fmla="*/ 19 h 21"/>
                <a:gd name="T2" fmla="*/ 0 w 35"/>
                <a:gd name="T3" fmla="*/ 21 h 21"/>
                <a:gd name="T4" fmla="*/ 35 w 35"/>
                <a:gd name="T5" fmla="*/ 2 h 21"/>
                <a:gd name="T6" fmla="*/ 33 w 35"/>
                <a:gd name="T7" fmla="*/ 0 h 21"/>
                <a:gd name="T8" fmla="*/ 0 w 35"/>
                <a:gd name="T9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1">
                  <a:moveTo>
                    <a:pt x="0" y="19"/>
                  </a:moveTo>
                  <a:lnTo>
                    <a:pt x="0" y="21"/>
                  </a:lnTo>
                  <a:lnTo>
                    <a:pt x="35" y="2"/>
                  </a:lnTo>
                  <a:lnTo>
                    <a:pt x="33" y="0"/>
                  </a:lnTo>
                  <a:lnTo>
                    <a:pt x="0" y="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64" name="Freeform 2886">
              <a:extLst>
                <a:ext uri="{FF2B5EF4-FFF2-40B4-BE49-F238E27FC236}">
                  <a16:creationId xmlns:a16="http://schemas.microsoft.com/office/drawing/2014/main" xmlns="" id="{E9E00B4C-F596-42EB-9A77-90EB484D68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6613" y="3932853"/>
              <a:ext cx="139984" cy="79991"/>
            </a:xfrm>
            <a:custGeom>
              <a:avLst/>
              <a:gdLst>
                <a:gd name="T0" fmla="*/ 0 w 14"/>
                <a:gd name="T1" fmla="*/ 8 h 8"/>
                <a:gd name="T2" fmla="*/ 2 w 14"/>
                <a:gd name="T3" fmla="*/ 8 h 8"/>
                <a:gd name="T4" fmla="*/ 14 w 14"/>
                <a:gd name="T5" fmla="*/ 2 h 8"/>
                <a:gd name="T6" fmla="*/ 12 w 14"/>
                <a:gd name="T7" fmla="*/ 0 h 8"/>
                <a:gd name="T8" fmla="*/ 0 w 14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0" y="8"/>
                  </a:moveTo>
                  <a:lnTo>
                    <a:pt x="2" y="8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AE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65" name="Freeform 2887">
              <a:extLst>
                <a:ext uri="{FF2B5EF4-FFF2-40B4-BE49-F238E27FC236}">
                  <a16:creationId xmlns:a16="http://schemas.microsoft.com/office/drawing/2014/main" xmlns="" id="{86F37485-743C-4634-AA2B-3DCBD9E8214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6613" y="3932853"/>
              <a:ext cx="139984" cy="79991"/>
            </a:xfrm>
            <a:custGeom>
              <a:avLst/>
              <a:gdLst>
                <a:gd name="T0" fmla="*/ 0 w 14"/>
                <a:gd name="T1" fmla="*/ 8 h 8"/>
                <a:gd name="T2" fmla="*/ 2 w 14"/>
                <a:gd name="T3" fmla="*/ 8 h 8"/>
                <a:gd name="T4" fmla="*/ 14 w 14"/>
                <a:gd name="T5" fmla="*/ 2 h 8"/>
                <a:gd name="T6" fmla="*/ 12 w 14"/>
                <a:gd name="T7" fmla="*/ 0 h 8"/>
                <a:gd name="T8" fmla="*/ 0 w 14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0" y="8"/>
                  </a:moveTo>
                  <a:lnTo>
                    <a:pt x="2" y="8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0" y="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66" name="Freeform 2888">
              <a:extLst>
                <a:ext uri="{FF2B5EF4-FFF2-40B4-BE49-F238E27FC236}">
                  <a16:creationId xmlns:a16="http://schemas.microsoft.com/office/drawing/2014/main" xmlns="" id="{096A585B-1B76-4150-B3A6-D2478ED564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6685" y="3782867"/>
              <a:ext cx="169984" cy="89993"/>
            </a:xfrm>
            <a:custGeom>
              <a:avLst/>
              <a:gdLst>
                <a:gd name="T0" fmla="*/ 0 w 17"/>
                <a:gd name="T1" fmla="*/ 9 h 9"/>
                <a:gd name="T2" fmla="*/ 0 w 17"/>
                <a:gd name="T3" fmla="*/ 9 h 9"/>
                <a:gd name="T4" fmla="*/ 17 w 17"/>
                <a:gd name="T5" fmla="*/ 0 h 9"/>
                <a:gd name="T6" fmla="*/ 15 w 17"/>
                <a:gd name="T7" fmla="*/ 0 h 9"/>
                <a:gd name="T8" fmla="*/ 0 w 17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0" y="9"/>
                  </a:moveTo>
                  <a:lnTo>
                    <a:pt x="0" y="9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E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67" name="Freeform 2889">
              <a:extLst>
                <a:ext uri="{FF2B5EF4-FFF2-40B4-BE49-F238E27FC236}">
                  <a16:creationId xmlns:a16="http://schemas.microsoft.com/office/drawing/2014/main" xmlns="" id="{7C521D78-FD97-473E-AE03-FD9897343FB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6631" y="3832864"/>
              <a:ext cx="129989" cy="79991"/>
            </a:xfrm>
            <a:custGeom>
              <a:avLst/>
              <a:gdLst>
                <a:gd name="T0" fmla="*/ 0 w 13"/>
                <a:gd name="T1" fmla="*/ 6 h 8"/>
                <a:gd name="T2" fmla="*/ 0 w 13"/>
                <a:gd name="T3" fmla="*/ 8 h 8"/>
                <a:gd name="T4" fmla="*/ 13 w 13"/>
                <a:gd name="T5" fmla="*/ 0 h 8"/>
                <a:gd name="T6" fmla="*/ 11 w 13"/>
                <a:gd name="T7" fmla="*/ 0 h 8"/>
                <a:gd name="T8" fmla="*/ 0 w 13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8">
                  <a:moveTo>
                    <a:pt x="0" y="6"/>
                  </a:moveTo>
                  <a:lnTo>
                    <a:pt x="0" y="8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AE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68" name="Freeform 2890">
              <a:extLst>
                <a:ext uri="{FF2B5EF4-FFF2-40B4-BE49-F238E27FC236}">
                  <a16:creationId xmlns:a16="http://schemas.microsoft.com/office/drawing/2014/main" xmlns="" id="{20D354CA-8672-4BA7-9BC7-33E6CC907D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6673" y="3742871"/>
              <a:ext cx="369962" cy="229977"/>
            </a:xfrm>
            <a:custGeom>
              <a:avLst/>
              <a:gdLst>
                <a:gd name="T0" fmla="*/ 0 w 37"/>
                <a:gd name="T1" fmla="*/ 21 h 23"/>
                <a:gd name="T2" fmla="*/ 4 w 37"/>
                <a:gd name="T3" fmla="*/ 23 h 23"/>
                <a:gd name="T4" fmla="*/ 37 w 37"/>
                <a:gd name="T5" fmla="*/ 2 h 23"/>
                <a:gd name="T6" fmla="*/ 33 w 37"/>
                <a:gd name="T7" fmla="*/ 0 h 23"/>
                <a:gd name="T8" fmla="*/ 0 w 3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3">
                  <a:moveTo>
                    <a:pt x="0" y="21"/>
                  </a:moveTo>
                  <a:lnTo>
                    <a:pt x="4" y="23"/>
                  </a:lnTo>
                  <a:lnTo>
                    <a:pt x="37" y="2"/>
                  </a:lnTo>
                  <a:lnTo>
                    <a:pt x="33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AE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69" name="Freeform 2891">
              <a:extLst>
                <a:ext uri="{FF2B5EF4-FFF2-40B4-BE49-F238E27FC236}">
                  <a16:creationId xmlns:a16="http://schemas.microsoft.com/office/drawing/2014/main" xmlns="" id="{12A74A49-89AF-47FC-9693-E164CE4587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6667" y="3892858"/>
              <a:ext cx="169984" cy="99989"/>
            </a:xfrm>
            <a:custGeom>
              <a:avLst/>
              <a:gdLst>
                <a:gd name="T0" fmla="*/ 0 w 17"/>
                <a:gd name="T1" fmla="*/ 8 h 10"/>
                <a:gd name="T2" fmla="*/ 0 w 17"/>
                <a:gd name="T3" fmla="*/ 10 h 10"/>
                <a:gd name="T4" fmla="*/ 17 w 17"/>
                <a:gd name="T5" fmla="*/ 0 h 10"/>
                <a:gd name="T6" fmla="*/ 15 w 17"/>
                <a:gd name="T7" fmla="*/ 0 h 10"/>
                <a:gd name="T8" fmla="*/ 0 w 17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0" y="8"/>
                  </a:moveTo>
                  <a:lnTo>
                    <a:pt x="0" y="10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AE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70" name="Freeform 2892">
              <a:extLst>
                <a:ext uri="{FF2B5EF4-FFF2-40B4-BE49-F238E27FC236}">
                  <a16:creationId xmlns:a16="http://schemas.microsoft.com/office/drawing/2014/main" xmlns="" id="{2E87CB9C-9015-48C0-BF78-E85DEF77807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6664" y="3812867"/>
              <a:ext cx="349964" cy="199978"/>
            </a:xfrm>
            <a:custGeom>
              <a:avLst/>
              <a:gdLst>
                <a:gd name="T0" fmla="*/ 0 w 35"/>
                <a:gd name="T1" fmla="*/ 18 h 20"/>
                <a:gd name="T2" fmla="*/ 2 w 35"/>
                <a:gd name="T3" fmla="*/ 20 h 20"/>
                <a:gd name="T4" fmla="*/ 35 w 35"/>
                <a:gd name="T5" fmla="*/ 0 h 20"/>
                <a:gd name="T6" fmla="*/ 33 w 35"/>
                <a:gd name="T7" fmla="*/ 0 h 20"/>
                <a:gd name="T8" fmla="*/ 0 w 35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0" y="18"/>
                  </a:moveTo>
                  <a:lnTo>
                    <a:pt x="2" y="20"/>
                  </a:lnTo>
                  <a:lnTo>
                    <a:pt x="35" y="0"/>
                  </a:lnTo>
                  <a:lnTo>
                    <a:pt x="33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AE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71" name="Freeform 2893">
              <a:extLst>
                <a:ext uri="{FF2B5EF4-FFF2-40B4-BE49-F238E27FC236}">
                  <a16:creationId xmlns:a16="http://schemas.microsoft.com/office/drawing/2014/main" xmlns="" id="{ED2B27FA-92C9-48A2-889D-E7EABB7F42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6664" y="3812867"/>
              <a:ext cx="349964" cy="199978"/>
            </a:xfrm>
            <a:custGeom>
              <a:avLst/>
              <a:gdLst>
                <a:gd name="T0" fmla="*/ 0 w 35"/>
                <a:gd name="T1" fmla="*/ 18 h 20"/>
                <a:gd name="T2" fmla="*/ 2 w 35"/>
                <a:gd name="T3" fmla="*/ 20 h 20"/>
                <a:gd name="T4" fmla="*/ 35 w 35"/>
                <a:gd name="T5" fmla="*/ 0 h 20"/>
                <a:gd name="T6" fmla="*/ 33 w 35"/>
                <a:gd name="T7" fmla="*/ 0 h 20"/>
                <a:gd name="T8" fmla="*/ 0 w 35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0" y="18"/>
                  </a:moveTo>
                  <a:lnTo>
                    <a:pt x="2" y="20"/>
                  </a:lnTo>
                  <a:lnTo>
                    <a:pt x="35" y="0"/>
                  </a:lnTo>
                  <a:lnTo>
                    <a:pt x="33" y="0"/>
                  </a:lnTo>
                  <a:lnTo>
                    <a:pt x="0" y="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72" name="Freeform 2894">
              <a:extLst>
                <a:ext uri="{FF2B5EF4-FFF2-40B4-BE49-F238E27FC236}">
                  <a16:creationId xmlns:a16="http://schemas.microsoft.com/office/drawing/2014/main" xmlns="" id="{6AD5D990-F014-4587-9029-9E416E433F7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6647" y="3872860"/>
              <a:ext cx="369962" cy="209980"/>
            </a:xfrm>
            <a:custGeom>
              <a:avLst/>
              <a:gdLst>
                <a:gd name="T0" fmla="*/ 0 w 37"/>
                <a:gd name="T1" fmla="*/ 18 h 21"/>
                <a:gd name="T2" fmla="*/ 2 w 37"/>
                <a:gd name="T3" fmla="*/ 21 h 21"/>
                <a:gd name="T4" fmla="*/ 37 w 37"/>
                <a:gd name="T5" fmla="*/ 2 h 21"/>
                <a:gd name="T6" fmla="*/ 33 w 37"/>
                <a:gd name="T7" fmla="*/ 0 h 21"/>
                <a:gd name="T8" fmla="*/ 0 w 37"/>
                <a:gd name="T9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1">
                  <a:moveTo>
                    <a:pt x="0" y="18"/>
                  </a:moveTo>
                  <a:lnTo>
                    <a:pt x="2" y="21"/>
                  </a:lnTo>
                  <a:lnTo>
                    <a:pt x="37" y="2"/>
                  </a:lnTo>
                  <a:lnTo>
                    <a:pt x="33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AE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73" name="Freeform 2895">
              <a:extLst>
                <a:ext uri="{FF2B5EF4-FFF2-40B4-BE49-F238E27FC236}">
                  <a16:creationId xmlns:a16="http://schemas.microsoft.com/office/drawing/2014/main" xmlns="" id="{3806DF21-A7DE-4395-89E9-AF0C1D2C0F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6647" y="3872860"/>
              <a:ext cx="369962" cy="209980"/>
            </a:xfrm>
            <a:custGeom>
              <a:avLst/>
              <a:gdLst>
                <a:gd name="T0" fmla="*/ 0 w 37"/>
                <a:gd name="T1" fmla="*/ 18 h 21"/>
                <a:gd name="T2" fmla="*/ 2 w 37"/>
                <a:gd name="T3" fmla="*/ 21 h 21"/>
                <a:gd name="T4" fmla="*/ 37 w 37"/>
                <a:gd name="T5" fmla="*/ 2 h 21"/>
                <a:gd name="T6" fmla="*/ 33 w 37"/>
                <a:gd name="T7" fmla="*/ 0 h 21"/>
                <a:gd name="T8" fmla="*/ 0 w 37"/>
                <a:gd name="T9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1">
                  <a:moveTo>
                    <a:pt x="0" y="18"/>
                  </a:moveTo>
                  <a:lnTo>
                    <a:pt x="2" y="21"/>
                  </a:lnTo>
                  <a:lnTo>
                    <a:pt x="37" y="2"/>
                  </a:lnTo>
                  <a:lnTo>
                    <a:pt x="33" y="0"/>
                  </a:lnTo>
                  <a:lnTo>
                    <a:pt x="0" y="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74" name="Freeform 2896">
              <a:extLst>
                <a:ext uri="{FF2B5EF4-FFF2-40B4-BE49-F238E27FC236}">
                  <a16:creationId xmlns:a16="http://schemas.microsoft.com/office/drawing/2014/main" xmlns="" id="{0A30E320-F196-47B0-A783-800097E826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46696" y="3622885"/>
              <a:ext cx="979890" cy="559937"/>
            </a:xfrm>
            <a:custGeom>
              <a:avLst/>
              <a:gdLst>
                <a:gd name="T0" fmla="*/ 58 w 98"/>
                <a:gd name="T1" fmla="*/ 56 h 56"/>
                <a:gd name="T2" fmla="*/ 39 w 98"/>
                <a:gd name="T3" fmla="*/ 0 h 56"/>
                <a:gd name="T4" fmla="*/ 46 w 98"/>
                <a:gd name="T5" fmla="*/ 46 h 56"/>
                <a:gd name="T6" fmla="*/ 77 w 98"/>
                <a:gd name="T7" fmla="*/ 25 h 56"/>
                <a:gd name="T8" fmla="*/ 46 w 98"/>
                <a:gd name="T9" fmla="*/ 46 h 56"/>
                <a:gd name="T10" fmla="*/ 41 w 98"/>
                <a:gd name="T11" fmla="*/ 4 h 56"/>
                <a:gd name="T12" fmla="*/ 4 w 98"/>
                <a:gd name="T13" fmla="*/ 23 h 56"/>
                <a:gd name="T14" fmla="*/ 27 w 98"/>
                <a:gd name="T15" fmla="*/ 35 h 56"/>
                <a:gd name="T16" fmla="*/ 56 w 98"/>
                <a:gd name="T17" fmla="*/ 12 h 56"/>
                <a:gd name="T18" fmla="*/ 27 w 98"/>
                <a:gd name="T19" fmla="*/ 35 h 56"/>
                <a:gd name="T20" fmla="*/ 87 w 98"/>
                <a:gd name="T21" fmla="*/ 31 h 56"/>
                <a:gd name="T22" fmla="*/ 52 w 98"/>
                <a:gd name="T23" fmla="*/ 48 h 56"/>
                <a:gd name="T24" fmla="*/ 64 w 98"/>
                <a:gd name="T25" fmla="*/ 19 h 56"/>
                <a:gd name="T26" fmla="*/ 33 w 98"/>
                <a:gd name="T27" fmla="*/ 39 h 56"/>
                <a:gd name="T28" fmla="*/ 64 w 98"/>
                <a:gd name="T29" fmla="*/ 19 h 56"/>
                <a:gd name="T30" fmla="*/ 12 w 98"/>
                <a:gd name="T31" fmla="*/ 27 h 56"/>
                <a:gd name="T32" fmla="*/ 48 w 98"/>
                <a:gd name="T33" fmla="*/ 8 h 56"/>
                <a:gd name="T34" fmla="*/ 27 w 98"/>
                <a:gd name="T35" fmla="*/ 16 h 56"/>
                <a:gd name="T36" fmla="*/ 10 w 98"/>
                <a:gd name="T37" fmla="*/ 25 h 56"/>
                <a:gd name="T38" fmla="*/ 27 w 98"/>
                <a:gd name="T39" fmla="*/ 16 h 56"/>
                <a:gd name="T40" fmla="*/ 44 w 98"/>
                <a:gd name="T41" fmla="*/ 27 h 56"/>
                <a:gd name="T42" fmla="*/ 29 w 98"/>
                <a:gd name="T43" fmla="*/ 37 h 56"/>
                <a:gd name="T44" fmla="*/ 50 w 98"/>
                <a:gd name="T45" fmla="*/ 48 h 56"/>
                <a:gd name="T46" fmla="*/ 64 w 98"/>
                <a:gd name="T47" fmla="*/ 37 h 56"/>
                <a:gd name="T48" fmla="*/ 50 w 98"/>
                <a:gd name="T49" fmla="*/ 48 h 56"/>
                <a:gd name="T50" fmla="*/ 58 w 98"/>
                <a:gd name="T51" fmla="*/ 27 h 56"/>
                <a:gd name="T52" fmla="*/ 71 w 98"/>
                <a:gd name="T53" fmla="*/ 21 h 56"/>
                <a:gd name="T54" fmla="*/ 50 w 98"/>
                <a:gd name="T55" fmla="*/ 10 h 56"/>
                <a:gd name="T56" fmla="*/ 39 w 98"/>
                <a:gd name="T57" fmla="*/ 19 h 56"/>
                <a:gd name="T58" fmla="*/ 50 w 98"/>
                <a:gd name="T59" fmla="*/ 10 h 56"/>
                <a:gd name="T60" fmla="*/ 91 w 98"/>
                <a:gd name="T61" fmla="*/ 33 h 56"/>
                <a:gd name="T62" fmla="*/ 77 w 98"/>
                <a:gd name="T63" fmla="*/ 3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8" h="56">
                  <a:moveTo>
                    <a:pt x="98" y="33"/>
                  </a:moveTo>
                  <a:lnTo>
                    <a:pt x="58" y="56"/>
                  </a:lnTo>
                  <a:lnTo>
                    <a:pt x="0" y="23"/>
                  </a:lnTo>
                  <a:lnTo>
                    <a:pt x="39" y="0"/>
                  </a:lnTo>
                  <a:lnTo>
                    <a:pt x="98" y="33"/>
                  </a:lnTo>
                  <a:close/>
                  <a:moveTo>
                    <a:pt x="46" y="46"/>
                  </a:moveTo>
                  <a:lnTo>
                    <a:pt x="81" y="27"/>
                  </a:lnTo>
                  <a:lnTo>
                    <a:pt x="77" y="25"/>
                  </a:lnTo>
                  <a:lnTo>
                    <a:pt x="44" y="43"/>
                  </a:lnTo>
                  <a:lnTo>
                    <a:pt x="46" y="46"/>
                  </a:lnTo>
                  <a:close/>
                  <a:moveTo>
                    <a:pt x="8" y="25"/>
                  </a:moveTo>
                  <a:lnTo>
                    <a:pt x="41" y="4"/>
                  </a:lnTo>
                  <a:lnTo>
                    <a:pt x="37" y="2"/>
                  </a:lnTo>
                  <a:lnTo>
                    <a:pt x="4" y="23"/>
                  </a:lnTo>
                  <a:lnTo>
                    <a:pt x="8" y="25"/>
                  </a:lnTo>
                  <a:close/>
                  <a:moveTo>
                    <a:pt x="27" y="35"/>
                  </a:moveTo>
                  <a:lnTo>
                    <a:pt x="60" y="14"/>
                  </a:lnTo>
                  <a:lnTo>
                    <a:pt x="56" y="12"/>
                  </a:lnTo>
                  <a:lnTo>
                    <a:pt x="23" y="33"/>
                  </a:lnTo>
                  <a:lnTo>
                    <a:pt x="27" y="35"/>
                  </a:lnTo>
                  <a:close/>
                  <a:moveTo>
                    <a:pt x="52" y="50"/>
                  </a:moveTo>
                  <a:lnTo>
                    <a:pt x="87" y="31"/>
                  </a:lnTo>
                  <a:lnTo>
                    <a:pt x="85" y="29"/>
                  </a:lnTo>
                  <a:lnTo>
                    <a:pt x="52" y="48"/>
                  </a:lnTo>
                  <a:lnTo>
                    <a:pt x="52" y="50"/>
                  </a:lnTo>
                  <a:close/>
                  <a:moveTo>
                    <a:pt x="64" y="19"/>
                  </a:moveTo>
                  <a:lnTo>
                    <a:pt x="31" y="37"/>
                  </a:lnTo>
                  <a:lnTo>
                    <a:pt x="33" y="39"/>
                  </a:lnTo>
                  <a:lnTo>
                    <a:pt x="66" y="19"/>
                  </a:lnTo>
                  <a:lnTo>
                    <a:pt x="64" y="19"/>
                  </a:lnTo>
                  <a:close/>
                  <a:moveTo>
                    <a:pt x="46" y="6"/>
                  </a:moveTo>
                  <a:lnTo>
                    <a:pt x="12" y="27"/>
                  </a:lnTo>
                  <a:lnTo>
                    <a:pt x="14" y="27"/>
                  </a:lnTo>
                  <a:lnTo>
                    <a:pt x="48" y="8"/>
                  </a:lnTo>
                  <a:lnTo>
                    <a:pt x="46" y="6"/>
                  </a:lnTo>
                  <a:close/>
                  <a:moveTo>
                    <a:pt x="27" y="16"/>
                  </a:moveTo>
                  <a:lnTo>
                    <a:pt x="25" y="16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27" y="16"/>
                  </a:lnTo>
                  <a:close/>
                  <a:moveTo>
                    <a:pt x="46" y="27"/>
                  </a:moveTo>
                  <a:lnTo>
                    <a:pt x="44" y="27"/>
                  </a:lnTo>
                  <a:lnTo>
                    <a:pt x="29" y="35"/>
                  </a:lnTo>
                  <a:lnTo>
                    <a:pt x="29" y="37"/>
                  </a:lnTo>
                  <a:lnTo>
                    <a:pt x="46" y="27"/>
                  </a:lnTo>
                  <a:close/>
                  <a:moveTo>
                    <a:pt x="50" y="48"/>
                  </a:moveTo>
                  <a:lnTo>
                    <a:pt x="64" y="39"/>
                  </a:lnTo>
                  <a:lnTo>
                    <a:pt x="64" y="37"/>
                  </a:lnTo>
                  <a:lnTo>
                    <a:pt x="48" y="48"/>
                  </a:lnTo>
                  <a:lnTo>
                    <a:pt x="50" y="48"/>
                  </a:lnTo>
                  <a:close/>
                  <a:moveTo>
                    <a:pt x="69" y="21"/>
                  </a:moveTo>
                  <a:lnTo>
                    <a:pt x="58" y="27"/>
                  </a:lnTo>
                  <a:lnTo>
                    <a:pt x="58" y="29"/>
                  </a:lnTo>
                  <a:lnTo>
                    <a:pt x="71" y="21"/>
                  </a:lnTo>
                  <a:lnTo>
                    <a:pt x="69" y="21"/>
                  </a:lnTo>
                  <a:close/>
                  <a:moveTo>
                    <a:pt x="50" y="10"/>
                  </a:moveTo>
                  <a:lnTo>
                    <a:pt x="37" y="16"/>
                  </a:lnTo>
                  <a:lnTo>
                    <a:pt x="39" y="19"/>
                  </a:lnTo>
                  <a:lnTo>
                    <a:pt x="52" y="10"/>
                  </a:lnTo>
                  <a:lnTo>
                    <a:pt x="50" y="10"/>
                  </a:lnTo>
                  <a:close/>
                  <a:moveTo>
                    <a:pt x="79" y="39"/>
                  </a:moveTo>
                  <a:lnTo>
                    <a:pt x="91" y="33"/>
                  </a:lnTo>
                  <a:lnTo>
                    <a:pt x="89" y="31"/>
                  </a:lnTo>
                  <a:lnTo>
                    <a:pt x="77" y="39"/>
                  </a:lnTo>
                  <a:lnTo>
                    <a:pt x="79" y="39"/>
                  </a:lnTo>
                  <a:close/>
                </a:path>
              </a:pathLst>
            </a:custGeom>
            <a:solidFill>
              <a:srgbClr val="CCD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75" name="Freeform 2897">
              <a:extLst>
                <a:ext uri="{FF2B5EF4-FFF2-40B4-BE49-F238E27FC236}">
                  <a16:creationId xmlns:a16="http://schemas.microsoft.com/office/drawing/2014/main" xmlns="" id="{4CF1DBD4-0502-4782-9FBC-706ED876C8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46696" y="3622885"/>
              <a:ext cx="979890" cy="559937"/>
            </a:xfrm>
            <a:custGeom>
              <a:avLst/>
              <a:gdLst>
                <a:gd name="T0" fmla="*/ 58 w 98"/>
                <a:gd name="T1" fmla="*/ 56 h 56"/>
                <a:gd name="T2" fmla="*/ 39 w 98"/>
                <a:gd name="T3" fmla="*/ 0 h 56"/>
                <a:gd name="T4" fmla="*/ 46 w 98"/>
                <a:gd name="T5" fmla="*/ 46 h 56"/>
                <a:gd name="T6" fmla="*/ 77 w 98"/>
                <a:gd name="T7" fmla="*/ 25 h 56"/>
                <a:gd name="T8" fmla="*/ 46 w 98"/>
                <a:gd name="T9" fmla="*/ 46 h 56"/>
                <a:gd name="T10" fmla="*/ 41 w 98"/>
                <a:gd name="T11" fmla="*/ 4 h 56"/>
                <a:gd name="T12" fmla="*/ 4 w 98"/>
                <a:gd name="T13" fmla="*/ 23 h 56"/>
                <a:gd name="T14" fmla="*/ 27 w 98"/>
                <a:gd name="T15" fmla="*/ 35 h 56"/>
                <a:gd name="T16" fmla="*/ 56 w 98"/>
                <a:gd name="T17" fmla="*/ 12 h 56"/>
                <a:gd name="T18" fmla="*/ 27 w 98"/>
                <a:gd name="T19" fmla="*/ 35 h 56"/>
                <a:gd name="T20" fmla="*/ 87 w 98"/>
                <a:gd name="T21" fmla="*/ 31 h 56"/>
                <a:gd name="T22" fmla="*/ 52 w 98"/>
                <a:gd name="T23" fmla="*/ 48 h 56"/>
                <a:gd name="T24" fmla="*/ 64 w 98"/>
                <a:gd name="T25" fmla="*/ 19 h 56"/>
                <a:gd name="T26" fmla="*/ 33 w 98"/>
                <a:gd name="T27" fmla="*/ 39 h 56"/>
                <a:gd name="T28" fmla="*/ 64 w 98"/>
                <a:gd name="T29" fmla="*/ 19 h 56"/>
                <a:gd name="T30" fmla="*/ 12 w 98"/>
                <a:gd name="T31" fmla="*/ 27 h 56"/>
                <a:gd name="T32" fmla="*/ 48 w 98"/>
                <a:gd name="T33" fmla="*/ 8 h 56"/>
                <a:gd name="T34" fmla="*/ 27 w 98"/>
                <a:gd name="T35" fmla="*/ 16 h 56"/>
                <a:gd name="T36" fmla="*/ 10 w 98"/>
                <a:gd name="T37" fmla="*/ 25 h 56"/>
                <a:gd name="T38" fmla="*/ 27 w 98"/>
                <a:gd name="T39" fmla="*/ 16 h 56"/>
                <a:gd name="T40" fmla="*/ 44 w 98"/>
                <a:gd name="T41" fmla="*/ 27 h 56"/>
                <a:gd name="T42" fmla="*/ 29 w 98"/>
                <a:gd name="T43" fmla="*/ 37 h 56"/>
                <a:gd name="T44" fmla="*/ 50 w 98"/>
                <a:gd name="T45" fmla="*/ 48 h 56"/>
                <a:gd name="T46" fmla="*/ 64 w 98"/>
                <a:gd name="T47" fmla="*/ 37 h 56"/>
                <a:gd name="T48" fmla="*/ 50 w 98"/>
                <a:gd name="T49" fmla="*/ 48 h 56"/>
                <a:gd name="T50" fmla="*/ 58 w 98"/>
                <a:gd name="T51" fmla="*/ 27 h 56"/>
                <a:gd name="T52" fmla="*/ 71 w 98"/>
                <a:gd name="T53" fmla="*/ 21 h 56"/>
                <a:gd name="T54" fmla="*/ 50 w 98"/>
                <a:gd name="T55" fmla="*/ 10 h 56"/>
                <a:gd name="T56" fmla="*/ 39 w 98"/>
                <a:gd name="T57" fmla="*/ 19 h 56"/>
                <a:gd name="T58" fmla="*/ 50 w 98"/>
                <a:gd name="T59" fmla="*/ 10 h 56"/>
                <a:gd name="T60" fmla="*/ 91 w 98"/>
                <a:gd name="T61" fmla="*/ 33 h 56"/>
                <a:gd name="T62" fmla="*/ 77 w 98"/>
                <a:gd name="T63" fmla="*/ 3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8" h="56">
                  <a:moveTo>
                    <a:pt x="98" y="33"/>
                  </a:moveTo>
                  <a:lnTo>
                    <a:pt x="58" y="56"/>
                  </a:lnTo>
                  <a:lnTo>
                    <a:pt x="0" y="23"/>
                  </a:lnTo>
                  <a:lnTo>
                    <a:pt x="39" y="0"/>
                  </a:lnTo>
                  <a:lnTo>
                    <a:pt x="98" y="33"/>
                  </a:lnTo>
                  <a:moveTo>
                    <a:pt x="46" y="46"/>
                  </a:moveTo>
                  <a:lnTo>
                    <a:pt x="81" y="27"/>
                  </a:lnTo>
                  <a:lnTo>
                    <a:pt x="77" y="25"/>
                  </a:lnTo>
                  <a:lnTo>
                    <a:pt x="44" y="43"/>
                  </a:lnTo>
                  <a:lnTo>
                    <a:pt x="46" y="46"/>
                  </a:lnTo>
                  <a:moveTo>
                    <a:pt x="8" y="25"/>
                  </a:moveTo>
                  <a:lnTo>
                    <a:pt x="41" y="4"/>
                  </a:lnTo>
                  <a:lnTo>
                    <a:pt x="37" y="2"/>
                  </a:lnTo>
                  <a:lnTo>
                    <a:pt x="4" y="23"/>
                  </a:lnTo>
                  <a:lnTo>
                    <a:pt x="8" y="25"/>
                  </a:lnTo>
                  <a:moveTo>
                    <a:pt x="27" y="35"/>
                  </a:moveTo>
                  <a:lnTo>
                    <a:pt x="60" y="14"/>
                  </a:lnTo>
                  <a:lnTo>
                    <a:pt x="56" y="12"/>
                  </a:lnTo>
                  <a:lnTo>
                    <a:pt x="23" y="33"/>
                  </a:lnTo>
                  <a:lnTo>
                    <a:pt x="27" y="35"/>
                  </a:lnTo>
                  <a:moveTo>
                    <a:pt x="52" y="50"/>
                  </a:moveTo>
                  <a:lnTo>
                    <a:pt x="87" y="31"/>
                  </a:lnTo>
                  <a:lnTo>
                    <a:pt x="85" y="29"/>
                  </a:lnTo>
                  <a:lnTo>
                    <a:pt x="52" y="48"/>
                  </a:lnTo>
                  <a:lnTo>
                    <a:pt x="52" y="50"/>
                  </a:lnTo>
                  <a:moveTo>
                    <a:pt x="64" y="19"/>
                  </a:moveTo>
                  <a:lnTo>
                    <a:pt x="31" y="37"/>
                  </a:lnTo>
                  <a:lnTo>
                    <a:pt x="33" y="39"/>
                  </a:lnTo>
                  <a:lnTo>
                    <a:pt x="66" y="19"/>
                  </a:lnTo>
                  <a:lnTo>
                    <a:pt x="64" y="19"/>
                  </a:lnTo>
                  <a:moveTo>
                    <a:pt x="46" y="6"/>
                  </a:moveTo>
                  <a:lnTo>
                    <a:pt x="12" y="27"/>
                  </a:lnTo>
                  <a:lnTo>
                    <a:pt x="14" y="27"/>
                  </a:lnTo>
                  <a:lnTo>
                    <a:pt x="48" y="8"/>
                  </a:lnTo>
                  <a:lnTo>
                    <a:pt x="46" y="6"/>
                  </a:lnTo>
                  <a:moveTo>
                    <a:pt x="27" y="16"/>
                  </a:moveTo>
                  <a:lnTo>
                    <a:pt x="25" y="16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27" y="16"/>
                  </a:lnTo>
                  <a:moveTo>
                    <a:pt x="46" y="27"/>
                  </a:moveTo>
                  <a:lnTo>
                    <a:pt x="44" y="27"/>
                  </a:lnTo>
                  <a:lnTo>
                    <a:pt x="29" y="35"/>
                  </a:lnTo>
                  <a:lnTo>
                    <a:pt x="29" y="37"/>
                  </a:lnTo>
                  <a:lnTo>
                    <a:pt x="46" y="27"/>
                  </a:lnTo>
                  <a:moveTo>
                    <a:pt x="50" y="48"/>
                  </a:moveTo>
                  <a:lnTo>
                    <a:pt x="64" y="39"/>
                  </a:lnTo>
                  <a:lnTo>
                    <a:pt x="64" y="37"/>
                  </a:lnTo>
                  <a:lnTo>
                    <a:pt x="48" y="48"/>
                  </a:lnTo>
                  <a:lnTo>
                    <a:pt x="50" y="48"/>
                  </a:lnTo>
                  <a:moveTo>
                    <a:pt x="69" y="21"/>
                  </a:moveTo>
                  <a:lnTo>
                    <a:pt x="58" y="27"/>
                  </a:lnTo>
                  <a:lnTo>
                    <a:pt x="58" y="29"/>
                  </a:lnTo>
                  <a:lnTo>
                    <a:pt x="71" y="21"/>
                  </a:lnTo>
                  <a:lnTo>
                    <a:pt x="69" y="21"/>
                  </a:lnTo>
                  <a:moveTo>
                    <a:pt x="50" y="10"/>
                  </a:moveTo>
                  <a:lnTo>
                    <a:pt x="37" y="16"/>
                  </a:lnTo>
                  <a:lnTo>
                    <a:pt x="39" y="19"/>
                  </a:lnTo>
                  <a:lnTo>
                    <a:pt x="52" y="10"/>
                  </a:lnTo>
                  <a:lnTo>
                    <a:pt x="50" y="10"/>
                  </a:lnTo>
                  <a:moveTo>
                    <a:pt x="79" y="39"/>
                  </a:moveTo>
                  <a:lnTo>
                    <a:pt x="91" y="33"/>
                  </a:lnTo>
                  <a:lnTo>
                    <a:pt x="89" y="31"/>
                  </a:lnTo>
                  <a:lnTo>
                    <a:pt x="77" y="39"/>
                  </a:lnTo>
                  <a:lnTo>
                    <a:pt x="79" y="3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76" name="Freeform 2898">
              <a:extLst>
                <a:ext uri="{FF2B5EF4-FFF2-40B4-BE49-F238E27FC236}">
                  <a16:creationId xmlns:a16="http://schemas.microsoft.com/office/drawing/2014/main" xmlns="" id="{E75B04D1-D469-41B5-B049-0294A38DBB7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6658" y="3722874"/>
              <a:ext cx="149986" cy="89993"/>
            </a:xfrm>
            <a:custGeom>
              <a:avLst/>
              <a:gdLst>
                <a:gd name="T0" fmla="*/ 0 w 15"/>
                <a:gd name="T1" fmla="*/ 6 h 9"/>
                <a:gd name="T2" fmla="*/ 2 w 15"/>
                <a:gd name="T3" fmla="*/ 9 h 9"/>
                <a:gd name="T4" fmla="*/ 15 w 15"/>
                <a:gd name="T5" fmla="*/ 0 h 9"/>
                <a:gd name="T6" fmla="*/ 13 w 15"/>
                <a:gd name="T7" fmla="*/ 0 h 9"/>
                <a:gd name="T8" fmla="*/ 0 w 15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9">
                  <a:moveTo>
                    <a:pt x="0" y="6"/>
                  </a:moveTo>
                  <a:lnTo>
                    <a:pt x="2" y="9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AE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77" name="Freeform 2899">
              <a:extLst>
                <a:ext uri="{FF2B5EF4-FFF2-40B4-BE49-F238E27FC236}">
                  <a16:creationId xmlns:a16="http://schemas.microsoft.com/office/drawing/2014/main" xmlns="" id="{F7CEA6D6-6F0E-441F-9DA9-334678470F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6691" y="3642882"/>
              <a:ext cx="369962" cy="229977"/>
            </a:xfrm>
            <a:custGeom>
              <a:avLst/>
              <a:gdLst>
                <a:gd name="T0" fmla="*/ 0 w 37"/>
                <a:gd name="T1" fmla="*/ 21 h 23"/>
                <a:gd name="T2" fmla="*/ 4 w 37"/>
                <a:gd name="T3" fmla="*/ 23 h 23"/>
                <a:gd name="T4" fmla="*/ 37 w 37"/>
                <a:gd name="T5" fmla="*/ 2 h 23"/>
                <a:gd name="T6" fmla="*/ 33 w 37"/>
                <a:gd name="T7" fmla="*/ 0 h 23"/>
                <a:gd name="T8" fmla="*/ 0 w 3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3">
                  <a:moveTo>
                    <a:pt x="0" y="21"/>
                  </a:moveTo>
                  <a:lnTo>
                    <a:pt x="4" y="23"/>
                  </a:lnTo>
                  <a:lnTo>
                    <a:pt x="37" y="2"/>
                  </a:lnTo>
                  <a:lnTo>
                    <a:pt x="33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AE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78" name="Freeform 2900">
              <a:extLst>
                <a:ext uri="{FF2B5EF4-FFF2-40B4-BE49-F238E27FC236}">
                  <a16:creationId xmlns:a16="http://schemas.microsoft.com/office/drawing/2014/main" xmlns="" id="{76387200-277F-44B7-B758-8C10BB5AAE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6683" y="3682878"/>
              <a:ext cx="359960" cy="209980"/>
            </a:xfrm>
            <a:custGeom>
              <a:avLst/>
              <a:gdLst>
                <a:gd name="T0" fmla="*/ 0 w 36"/>
                <a:gd name="T1" fmla="*/ 21 h 21"/>
                <a:gd name="T2" fmla="*/ 2 w 36"/>
                <a:gd name="T3" fmla="*/ 21 h 21"/>
                <a:gd name="T4" fmla="*/ 36 w 36"/>
                <a:gd name="T5" fmla="*/ 2 h 21"/>
                <a:gd name="T6" fmla="*/ 34 w 36"/>
                <a:gd name="T7" fmla="*/ 0 h 21"/>
                <a:gd name="T8" fmla="*/ 0 w 36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1">
                  <a:moveTo>
                    <a:pt x="0" y="21"/>
                  </a:moveTo>
                  <a:lnTo>
                    <a:pt x="2" y="21"/>
                  </a:lnTo>
                  <a:lnTo>
                    <a:pt x="36" y="2"/>
                  </a:lnTo>
                  <a:lnTo>
                    <a:pt x="34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AE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79" name="Freeform 2901">
              <a:extLst>
                <a:ext uri="{FF2B5EF4-FFF2-40B4-BE49-F238E27FC236}">
                  <a16:creationId xmlns:a16="http://schemas.microsoft.com/office/drawing/2014/main" xmlns="" id="{57EE22A3-AEF5-4C10-814D-89EB3601526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6655" y="4162824"/>
              <a:ext cx="169984" cy="99989"/>
            </a:xfrm>
            <a:custGeom>
              <a:avLst/>
              <a:gdLst>
                <a:gd name="T0" fmla="*/ 0 w 17"/>
                <a:gd name="T1" fmla="*/ 8 h 10"/>
                <a:gd name="T2" fmla="*/ 2 w 17"/>
                <a:gd name="T3" fmla="*/ 10 h 10"/>
                <a:gd name="T4" fmla="*/ 17 w 17"/>
                <a:gd name="T5" fmla="*/ 2 h 10"/>
                <a:gd name="T6" fmla="*/ 15 w 17"/>
                <a:gd name="T7" fmla="*/ 0 h 10"/>
                <a:gd name="T8" fmla="*/ 0 w 17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0" y="8"/>
                  </a:moveTo>
                  <a:lnTo>
                    <a:pt x="2" y="10"/>
                  </a:lnTo>
                  <a:lnTo>
                    <a:pt x="17" y="2"/>
                  </a:lnTo>
                  <a:lnTo>
                    <a:pt x="15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AE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80" name="Freeform 2902">
              <a:extLst>
                <a:ext uri="{FF2B5EF4-FFF2-40B4-BE49-F238E27FC236}">
                  <a16:creationId xmlns:a16="http://schemas.microsoft.com/office/drawing/2014/main" xmlns="" id="{2D049B42-904C-43E4-9A41-4285DCBC2CB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6653" y="4082833"/>
              <a:ext cx="359960" cy="199978"/>
            </a:xfrm>
            <a:custGeom>
              <a:avLst/>
              <a:gdLst>
                <a:gd name="T0" fmla="*/ 0 w 36"/>
                <a:gd name="T1" fmla="*/ 18 h 20"/>
                <a:gd name="T2" fmla="*/ 3 w 36"/>
                <a:gd name="T3" fmla="*/ 20 h 20"/>
                <a:gd name="T4" fmla="*/ 36 w 36"/>
                <a:gd name="T5" fmla="*/ 0 h 20"/>
                <a:gd name="T6" fmla="*/ 34 w 36"/>
                <a:gd name="T7" fmla="*/ 0 h 20"/>
                <a:gd name="T8" fmla="*/ 0 w 36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0" y="18"/>
                  </a:moveTo>
                  <a:lnTo>
                    <a:pt x="3" y="20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AE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81" name="Freeform 2903">
              <a:extLst>
                <a:ext uri="{FF2B5EF4-FFF2-40B4-BE49-F238E27FC236}">
                  <a16:creationId xmlns:a16="http://schemas.microsoft.com/office/drawing/2014/main" xmlns="" id="{3E031AA1-5408-41DC-AB4F-FDE1BDF1B1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6653" y="4082833"/>
              <a:ext cx="359960" cy="199978"/>
            </a:xfrm>
            <a:custGeom>
              <a:avLst/>
              <a:gdLst>
                <a:gd name="T0" fmla="*/ 0 w 36"/>
                <a:gd name="T1" fmla="*/ 18 h 20"/>
                <a:gd name="T2" fmla="*/ 3 w 36"/>
                <a:gd name="T3" fmla="*/ 20 h 20"/>
                <a:gd name="T4" fmla="*/ 36 w 36"/>
                <a:gd name="T5" fmla="*/ 0 h 20"/>
                <a:gd name="T6" fmla="*/ 34 w 36"/>
                <a:gd name="T7" fmla="*/ 0 h 20"/>
                <a:gd name="T8" fmla="*/ 0 w 36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0" y="18"/>
                  </a:moveTo>
                  <a:lnTo>
                    <a:pt x="3" y="20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0" y="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82" name="Freeform 2904">
              <a:extLst>
                <a:ext uri="{FF2B5EF4-FFF2-40B4-BE49-F238E27FC236}">
                  <a16:creationId xmlns:a16="http://schemas.microsoft.com/office/drawing/2014/main" xmlns="" id="{D54E91C3-33F0-40CE-A725-069EB3B8B9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6622" y="4102831"/>
              <a:ext cx="119987" cy="79991"/>
            </a:xfrm>
            <a:custGeom>
              <a:avLst/>
              <a:gdLst>
                <a:gd name="T0" fmla="*/ 0 w 12"/>
                <a:gd name="T1" fmla="*/ 8 h 8"/>
                <a:gd name="T2" fmla="*/ 2 w 12"/>
                <a:gd name="T3" fmla="*/ 8 h 8"/>
                <a:gd name="T4" fmla="*/ 12 w 12"/>
                <a:gd name="T5" fmla="*/ 2 h 8"/>
                <a:gd name="T6" fmla="*/ 12 w 12"/>
                <a:gd name="T7" fmla="*/ 0 h 8"/>
                <a:gd name="T8" fmla="*/ 0 w 12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8">
                  <a:moveTo>
                    <a:pt x="0" y="8"/>
                  </a:moveTo>
                  <a:lnTo>
                    <a:pt x="2" y="8"/>
                  </a:lnTo>
                  <a:lnTo>
                    <a:pt x="12" y="2"/>
                  </a:lnTo>
                  <a:lnTo>
                    <a:pt x="12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AE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83" name="Freeform 2905">
              <a:extLst>
                <a:ext uri="{FF2B5EF4-FFF2-40B4-BE49-F238E27FC236}">
                  <a16:creationId xmlns:a16="http://schemas.microsoft.com/office/drawing/2014/main" xmlns="" id="{81D5A82D-A21B-4164-82A2-CEE4B39ED3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6622" y="4102831"/>
              <a:ext cx="119987" cy="79991"/>
            </a:xfrm>
            <a:custGeom>
              <a:avLst/>
              <a:gdLst>
                <a:gd name="T0" fmla="*/ 0 w 12"/>
                <a:gd name="T1" fmla="*/ 8 h 8"/>
                <a:gd name="T2" fmla="*/ 2 w 12"/>
                <a:gd name="T3" fmla="*/ 8 h 8"/>
                <a:gd name="T4" fmla="*/ 12 w 12"/>
                <a:gd name="T5" fmla="*/ 2 h 8"/>
                <a:gd name="T6" fmla="*/ 12 w 12"/>
                <a:gd name="T7" fmla="*/ 0 h 8"/>
                <a:gd name="T8" fmla="*/ 0 w 12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8">
                  <a:moveTo>
                    <a:pt x="0" y="8"/>
                  </a:moveTo>
                  <a:lnTo>
                    <a:pt x="2" y="8"/>
                  </a:lnTo>
                  <a:lnTo>
                    <a:pt x="12" y="2"/>
                  </a:lnTo>
                  <a:lnTo>
                    <a:pt x="12" y="0"/>
                  </a:lnTo>
                  <a:lnTo>
                    <a:pt x="0" y="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84" name="Freeform 2906">
              <a:extLst>
                <a:ext uri="{FF2B5EF4-FFF2-40B4-BE49-F238E27FC236}">
                  <a16:creationId xmlns:a16="http://schemas.microsoft.com/office/drawing/2014/main" xmlns="" id="{5EC02D34-1D9C-4BCE-ADDE-FCF87460EE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6696" y="3932853"/>
              <a:ext cx="189982" cy="99989"/>
            </a:xfrm>
            <a:custGeom>
              <a:avLst/>
              <a:gdLst>
                <a:gd name="T0" fmla="*/ 0 w 19"/>
                <a:gd name="T1" fmla="*/ 10 h 10"/>
                <a:gd name="T2" fmla="*/ 2 w 19"/>
                <a:gd name="T3" fmla="*/ 10 h 10"/>
                <a:gd name="T4" fmla="*/ 19 w 19"/>
                <a:gd name="T5" fmla="*/ 2 h 10"/>
                <a:gd name="T6" fmla="*/ 16 w 19"/>
                <a:gd name="T7" fmla="*/ 0 h 10"/>
                <a:gd name="T8" fmla="*/ 0 w 1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">
                  <a:moveTo>
                    <a:pt x="0" y="10"/>
                  </a:moveTo>
                  <a:lnTo>
                    <a:pt x="2" y="10"/>
                  </a:lnTo>
                  <a:lnTo>
                    <a:pt x="19" y="2"/>
                  </a:lnTo>
                  <a:lnTo>
                    <a:pt x="16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E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85" name="Freeform 2907">
              <a:extLst>
                <a:ext uri="{FF2B5EF4-FFF2-40B4-BE49-F238E27FC236}">
                  <a16:creationId xmlns:a16="http://schemas.microsoft.com/office/drawing/2014/main" xmlns="" id="{9245A961-8475-4509-9760-63A22D74CBE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6642" y="3992846"/>
              <a:ext cx="139984" cy="89993"/>
            </a:xfrm>
            <a:custGeom>
              <a:avLst/>
              <a:gdLst>
                <a:gd name="T0" fmla="*/ 0 w 14"/>
                <a:gd name="T1" fmla="*/ 6 h 9"/>
                <a:gd name="T2" fmla="*/ 2 w 14"/>
                <a:gd name="T3" fmla="*/ 9 h 9"/>
                <a:gd name="T4" fmla="*/ 14 w 14"/>
                <a:gd name="T5" fmla="*/ 0 h 9"/>
                <a:gd name="T6" fmla="*/ 12 w 14"/>
                <a:gd name="T7" fmla="*/ 0 h 9"/>
                <a:gd name="T8" fmla="*/ 0 w 14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9">
                  <a:moveTo>
                    <a:pt x="0" y="6"/>
                  </a:moveTo>
                  <a:lnTo>
                    <a:pt x="2" y="9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AE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86" name="Freeform 2908">
              <a:extLst>
                <a:ext uri="{FF2B5EF4-FFF2-40B4-BE49-F238E27FC236}">
                  <a16:creationId xmlns:a16="http://schemas.microsoft.com/office/drawing/2014/main" xmlns="" id="{E85FE777-D401-4E84-AD81-3AD318EA11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6642" y="3992846"/>
              <a:ext cx="139984" cy="89993"/>
            </a:xfrm>
            <a:custGeom>
              <a:avLst/>
              <a:gdLst>
                <a:gd name="T0" fmla="*/ 0 w 14"/>
                <a:gd name="T1" fmla="*/ 6 h 9"/>
                <a:gd name="T2" fmla="*/ 2 w 14"/>
                <a:gd name="T3" fmla="*/ 9 h 9"/>
                <a:gd name="T4" fmla="*/ 14 w 14"/>
                <a:gd name="T5" fmla="*/ 0 h 9"/>
                <a:gd name="T6" fmla="*/ 12 w 14"/>
                <a:gd name="T7" fmla="*/ 0 h 9"/>
                <a:gd name="T8" fmla="*/ 0 w 14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9">
                  <a:moveTo>
                    <a:pt x="0" y="6"/>
                  </a:moveTo>
                  <a:lnTo>
                    <a:pt x="2" y="9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0" y="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87" name="Freeform 2909">
              <a:extLst>
                <a:ext uri="{FF2B5EF4-FFF2-40B4-BE49-F238E27FC236}">
                  <a16:creationId xmlns:a16="http://schemas.microsoft.com/office/drawing/2014/main" xmlns="" id="{23BCD871-1E6A-4355-8695-E2BE8DABDF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6680" y="3912855"/>
              <a:ext cx="379957" cy="229977"/>
            </a:xfrm>
            <a:custGeom>
              <a:avLst/>
              <a:gdLst>
                <a:gd name="T0" fmla="*/ 0 w 38"/>
                <a:gd name="T1" fmla="*/ 21 h 23"/>
                <a:gd name="T2" fmla="*/ 5 w 38"/>
                <a:gd name="T3" fmla="*/ 23 h 23"/>
                <a:gd name="T4" fmla="*/ 38 w 38"/>
                <a:gd name="T5" fmla="*/ 2 h 23"/>
                <a:gd name="T6" fmla="*/ 34 w 38"/>
                <a:gd name="T7" fmla="*/ 0 h 23"/>
                <a:gd name="T8" fmla="*/ 0 w 38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0" y="21"/>
                  </a:moveTo>
                  <a:lnTo>
                    <a:pt x="5" y="23"/>
                  </a:lnTo>
                  <a:lnTo>
                    <a:pt x="38" y="2"/>
                  </a:lnTo>
                  <a:lnTo>
                    <a:pt x="34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AE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88" name="Freeform 2910">
              <a:extLst>
                <a:ext uri="{FF2B5EF4-FFF2-40B4-BE49-F238E27FC236}">
                  <a16:creationId xmlns:a16="http://schemas.microsoft.com/office/drawing/2014/main" xmlns="" id="{FA76CDC1-A308-43E5-AB92-C8AB4E756EE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6680" y="3912855"/>
              <a:ext cx="379957" cy="229977"/>
            </a:xfrm>
            <a:custGeom>
              <a:avLst/>
              <a:gdLst>
                <a:gd name="T0" fmla="*/ 0 w 38"/>
                <a:gd name="T1" fmla="*/ 21 h 23"/>
                <a:gd name="T2" fmla="*/ 5 w 38"/>
                <a:gd name="T3" fmla="*/ 23 h 23"/>
                <a:gd name="T4" fmla="*/ 38 w 38"/>
                <a:gd name="T5" fmla="*/ 2 h 23"/>
                <a:gd name="T6" fmla="*/ 34 w 38"/>
                <a:gd name="T7" fmla="*/ 0 h 23"/>
                <a:gd name="T8" fmla="*/ 0 w 38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0" y="21"/>
                  </a:moveTo>
                  <a:lnTo>
                    <a:pt x="5" y="23"/>
                  </a:lnTo>
                  <a:lnTo>
                    <a:pt x="38" y="2"/>
                  </a:lnTo>
                  <a:lnTo>
                    <a:pt x="34" y="0"/>
                  </a:lnTo>
                  <a:lnTo>
                    <a:pt x="0" y="2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89" name="Freeform 2911">
              <a:extLst>
                <a:ext uri="{FF2B5EF4-FFF2-40B4-BE49-F238E27FC236}">
                  <a16:creationId xmlns:a16="http://schemas.microsoft.com/office/drawing/2014/main" xmlns="" id="{81F6A4D9-C7F2-49CB-8C4B-77966A7C1B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6678" y="4052840"/>
              <a:ext cx="179980" cy="89993"/>
            </a:xfrm>
            <a:custGeom>
              <a:avLst/>
              <a:gdLst>
                <a:gd name="T0" fmla="*/ 0 w 18"/>
                <a:gd name="T1" fmla="*/ 9 h 9"/>
                <a:gd name="T2" fmla="*/ 2 w 18"/>
                <a:gd name="T3" fmla="*/ 9 h 9"/>
                <a:gd name="T4" fmla="*/ 18 w 18"/>
                <a:gd name="T5" fmla="*/ 0 h 9"/>
                <a:gd name="T6" fmla="*/ 16 w 18"/>
                <a:gd name="T7" fmla="*/ 0 h 9"/>
                <a:gd name="T8" fmla="*/ 0 w 1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9">
                  <a:moveTo>
                    <a:pt x="0" y="9"/>
                  </a:moveTo>
                  <a:lnTo>
                    <a:pt x="2" y="9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E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90" name="Freeform 2912">
              <a:extLst>
                <a:ext uri="{FF2B5EF4-FFF2-40B4-BE49-F238E27FC236}">
                  <a16:creationId xmlns:a16="http://schemas.microsoft.com/office/drawing/2014/main" xmlns="" id="{77A2595A-7A8A-4173-8DA5-2C52F99A2D3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6673" y="3972849"/>
              <a:ext cx="349964" cy="189982"/>
            </a:xfrm>
            <a:custGeom>
              <a:avLst/>
              <a:gdLst>
                <a:gd name="T0" fmla="*/ 0 w 35"/>
                <a:gd name="T1" fmla="*/ 19 h 19"/>
                <a:gd name="T2" fmla="*/ 2 w 35"/>
                <a:gd name="T3" fmla="*/ 19 h 19"/>
                <a:gd name="T4" fmla="*/ 35 w 35"/>
                <a:gd name="T5" fmla="*/ 0 h 19"/>
                <a:gd name="T6" fmla="*/ 33 w 35"/>
                <a:gd name="T7" fmla="*/ 0 h 19"/>
                <a:gd name="T8" fmla="*/ 0 w 35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0" y="19"/>
                  </a:moveTo>
                  <a:lnTo>
                    <a:pt x="2" y="19"/>
                  </a:lnTo>
                  <a:lnTo>
                    <a:pt x="35" y="0"/>
                  </a:lnTo>
                  <a:lnTo>
                    <a:pt x="33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AE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91" name="Freeform 2913">
              <a:extLst>
                <a:ext uri="{FF2B5EF4-FFF2-40B4-BE49-F238E27FC236}">
                  <a16:creationId xmlns:a16="http://schemas.microsoft.com/office/drawing/2014/main" xmlns="" id="{DC8511AF-45F5-4041-A4E1-E0751145E6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6673" y="3972849"/>
              <a:ext cx="349964" cy="189982"/>
            </a:xfrm>
            <a:custGeom>
              <a:avLst/>
              <a:gdLst>
                <a:gd name="T0" fmla="*/ 0 w 35"/>
                <a:gd name="T1" fmla="*/ 19 h 19"/>
                <a:gd name="T2" fmla="*/ 2 w 35"/>
                <a:gd name="T3" fmla="*/ 19 h 19"/>
                <a:gd name="T4" fmla="*/ 35 w 35"/>
                <a:gd name="T5" fmla="*/ 0 h 19"/>
                <a:gd name="T6" fmla="*/ 33 w 35"/>
                <a:gd name="T7" fmla="*/ 0 h 19"/>
                <a:gd name="T8" fmla="*/ 0 w 35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0" y="19"/>
                  </a:moveTo>
                  <a:lnTo>
                    <a:pt x="2" y="19"/>
                  </a:lnTo>
                  <a:lnTo>
                    <a:pt x="35" y="0"/>
                  </a:lnTo>
                  <a:lnTo>
                    <a:pt x="33" y="0"/>
                  </a:lnTo>
                  <a:lnTo>
                    <a:pt x="0" y="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92" name="Freeform 2914">
              <a:extLst>
                <a:ext uri="{FF2B5EF4-FFF2-40B4-BE49-F238E27FC236}">
                  <a16:creationId xmlns:a16="http://schemas.microsoft.com/office/drawing/2014/main" xmlns="" id="{2C62E44D-BBDB-4701-9CF1-589053204C4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6662" y="4032842"/>
              <a:ext cx="379957" cy="209980"/>
            </a:xfrm>
            <a:custGeom>
              <a:avLst/>
              <a:gdLst>
                <a:gd name="T0" fmla="*/ 0 w 38"/>
                <a:gd name="T1" fmla="*/ 19 h 21"/>
                <a:gd name="T2" fmla="*/ 4 w 38"/>
                <a:gd name="T3" fmla="*/ 21 h 21"/>
                <a:gd name="T4" fmla="*/ 38 w 38"/>
                <a:gd name="T5" fmla="*/ 2 h 21"/>
                <a:gd name="T6" fmla="*/ 36 w 38"/>
                <a:gd name="T7" fmla="*/ 0 h 21"/>
                <a:gd name="T8" fmla="*/ 0 w 38"/>
                <a:gd name="T9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1">
                  <a:moveTo>
                    <a:pt x="0" y="19"/>
                  </a:moveTo>
                  <a:lnTo>
                    <a:pt x="4" y="21"/>
                  </a:lnTo>
                  <a:lnTo>
                    <a:pt x="38" y="2"/>
                  </a:lnTo>
                  <a:lnTo>
                    <a:pt x="36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AE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93" name="Freeform 2915">
              <a:extLst>
                <a:ext uri="{FF2B5EF4-FFF2-40B4-BE49-F238E27FC236}">
                  <a16:creationId xmlns:a16="http://schemas.microsoft.com/office/drawing/2014/main" xmlns="" id="{463377FF-F9E6-4819-89C5-785B843A345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6662" y="4032842"/>
              <a:ext cx="379957" cy="209980"/>
            </a:xfrm>
            <a:custGeom>
              <a:avLst/>
              <a:gdLst>
                <a:gd name="T0" fmla="*/ 0 w 38"/>
                <a:gd name="T1" fmla="*/ 19 h 21"/>
                <a:gd name="T2" fmla="*/ 4 w 38"/>
                <a:gd name="T3" fmla="*/ 21 h 21"/>
                <a:gd name="T4" fmla="*/ 38 w 38"/>
                <a:gd name="T5" fmla="*/ 2 h 21"/>
                <a:gd name="T6" fmla="*/ 36 w 38"/>
                <a:gd name="T7" fmla="*/ 0 h 21"/>
                <a:gd name="T8" fmla="*/ 0 w 38"/>
                <a:gd name="T9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1">
                  <a:moveTo>
                    <a:pt x="0" y="19"/>
                  </a:moveTo>
                  <a:lnTo>
                    <a:pt x="4" y="21"/>
                  </a:lnTo>
                  <a:lnTo>
                    <a:pt x="38" y="2"/>
                  </a:lnTo>
                  <a:lnTo>
                    <a:pt x="36" y="0"/>
                  </a:lnTo>
                  <a:lnTo>
                    <a:pt x="0" y="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94" name="Freeform 2916">
              <a:extLst>
                <a:ext uri="{FF2B5EF4-FFF2-40B4-BE49-F238E27FC236}">
                  <a16:creationId xmlns:a16="http://schemas.microsoft.com/office/drawing/2014/main" xmlns="" id="{432BE80B-D9EF-4267-A45B-90C04F6E2F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66705" y="3782867"/>
              <a:ext cx="969894" cy="569939"/>
            </a:xfrm>
            <a:custGeom>
              <a:avLst/>
              <a:gdLst>
                <a:gd name="T0" fmla="*/ 58 w 97"/>
                <a:gd name="T1" fmla="*/ 57 h 57"/>
                <a:gd name="T2" fmla="*/ 37 w 97"/>
                <a:gd name="T3" fmla="*/ 0 h 57"/>
                <a:gd name="T4" fmla="*/ 45 w 97"/>
                <a:gd name="T5" fmla="*/ 46 h 57"/>
                <a:gd name="T6" fmla="*/ 77 w 97"/>
                <a:gd name="T7" fmla="*/ 25 h 57"/>
                <a:gd name="T8" fmla="*/ 45 w 97"/>
                <a:gd name="T9" fmla="*/ 46 h 57"/>
                <a:gd name="T10" fmla="*/ 41 w 97"/>
                <a:gd name="T11" fmla="*/ 5 h 57"/>
                <a:gd name="T12" fmla="*/ 4 w 97"/>
                <a:gd name="T13" fmla="*/ 21 h 57"/>
                <a:gd name="T14" fmla="*/ 27 w 97"/>
                <a:gd name="T15" fmla="*/ 36 h 57"/>
                <a:gd name="T16" fmla="*/ 56 w 97"/>
                <a:gd name="T17" fmla="*/ 13 h 57"/>
                <a:gd name="T18" fmla="*/ 27 w 97"/>
                <a:gd name="T19" fmla="*/ 36 h 57"/>
                <a:gd name="T20" fmla="*/ 85 w 97"/>
                <a:gd name="T21" fmla="*/ 30 h 57"/>
                <a:gd name="T22" fmla="*/ 49 w 97"/>
                <a:gd name="T23" fmla="*/ 48 h 57"/>
                <a:gd name="T24" fmla="*/ 64 w 97"/>
                <a:gd name="T25" fmla="*/ 19 h 57"/>
                <a:gd name="T26" fmla="*/ 33 w 97"/>
                <a:gd name="T27" fmla="*/ 38 h 57"/>
                <a:gd name="T28" fmla="*/ 64 w 97"/>
                <a:gd name="T29" fmla="*/ 19 h 57"/>
                <a:gd name="T30" fmla="*/ 12 w 97"/>
                <a:gd name="T31" fmla="*/ 27 h 57"/>
                <a:gd name="T32" fmla="*/ 47 w 97"/>
                <a:gd name="T33" fmla="*/ 9 h 57"/>
                <a:gd name="T34" fmla="*/ 27 w 97"/>
                <a:gd name="T35" fmla="*/ 17 h 57"/>
                <a:gd name="T36" fmla="*/ 8 w 97"/>
                <a:gd name="T37" fmla="*/ 25 h 57"/>
                <a:gd name="T38" fmla="*/ 27 w 97"/>
                <a:gd name="T39" fmla="*/ 17 h 57"/>
                <a:gd name="T40" fmla="*/ 43 w 97"/>
                <a:gd name="T41" fmla="*/ 27 h 57"/>
                <a:gd name="T42" fmla="*/ 29 w 97"/>
                <a:gd name="T43" fmla="*/ 36 h 57"/>
                <a:gd name="T44" fmla="*/ 49 w 97"/>
                <a:gd name="T45" fmla="*/ 48 h 57"/>
                <a:gd name="T46" fmla="*/ 62 w 97"/>
                <a:gd name="T47" fmla="*/ 38 h 57"/>
                <a:gd name="T48" fmla="*/ 49 w 97"/>
                <a:gd name="T49" fmla="*/ 48 h 57"/>
                <a:gd name="T50" fmla="*/ 56 w 97"/>
                <a:gd name="T51" fmla="*/ 27 h 57"/>
                <a:gd name="T52" fmla="*/ 70 w 97"/>
                <a:gd name="T53" fmla="*/ 21 h 57"/>
                <a:gd name="T54" fmla="*/ 49 w 97"/>
                <a:gd name="T55" fmla="*/ 11 h 57"/>
                <a:gd name="T56" fmla="*/ 39 w 97"/>
                <a:gd name="T57" fmla="*/ 17 h 57"/>
                <a:gd name="T58" fmla="*/ 49 w 97"/>
                <a:gd name="T59" fmla="*/ 11 h 57"/>
                <a:gd name="T60" fmla="*/ 89 w 97"/>
                <a:gd name="T61" fmla="*/ 34 h 57"/>
                <a:gd name="T62" fmla="*/ 77 w 97"/>
                <a:gd name="T63" fmla="*/ 4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7" h="57">
                  <a:moveTo>
                    <a:pt x="97" y="34"/>
                  </a:moveTo>
                  <a:lnTo>
                    <a:pt x="58" y="57"/>
                  </a:lnTo>
                  <a:lnTo>
                    <a:pt x="0" y="21"/>
                  </a:lnTo>
                  <a:lnTo>
                    <a:pt x="37" y="0"/>
                  </a:lnTo>
                  <a:lnTo>
                    <a:pt x="97" y="34"/>
                  </a:lnTo>
                  <a:close/>
                  <a:moveTo>
                    <a:pt x="45" y="46"/>
                  </a:moveTo>
                  <a:lnTo>
                    <a:pt x="79" y="27"/>
                  </a:lnTo>
                  <a:lnTo>
                    <a:pt x="77" y="25"/>
                  </a:lnTo>
                  <a:lnTo>
                    <a:pt x="41" y="44"/>
                  </a:lnTo>
                  <a:lnTo>
                    <a:pt x="45" y="46"/>
                  </a:lnTo>
                  <a:close/>
                  <a:moveTo>
                    <a:pt x="8" y="23"/>
                  </a:moveTo>
                  <a:lnTo>
                    <a:pt x="41" y="5"/>
                  </a:lnTo>
                  <a:lnTo>
                    <a:pt x="37" y="3"/>
                  </a:lnTo>
                  <a:lnTo>
                    <a:pt x="4" y="21"/>
                  </a:lnTo>
                  <a:lnTo>
                    <a:pt x="8" y="23"/>
                  </a:lnTo>
                  <a:close/>
                  <a:moveTo>
                    <a:pt x="27" y="36"/>
                  </a:moveTo>
                  <a:lnTo>
                    <a:pt x="60" y="15"/>
                  </a:lnTo>
                  <a:lnTo>
                    <a:pt x="56" y="13"/>
                  </a:lnTo>
                  <a:lnTo>
                    <a:pt x="22" y="34"/>
                  </a:lnTo>
                  <a:lnTo>
                    <a:pt x="27" y="36"/>
                  </a:lnTo>
                  <a:close/>
                  <a:moveTo>
                    <a:pt x="52" y="50"/>
                  </a:moveTo>
                  <a:lnTo>
                    <a:pt x="85" y="30"/>
                  </a:lnTo>
                  <a:lnTo>
                    <a:pt x="83" y="30"/>
                  </a:lnTo>
                  <a:lnTo>
                    <a:pt x="49" y="48"/>
                  </a:lnTo>
                  <a:lnTo>
                    <a:pt x="52" y="50"/>
                  </a:lnTo>
                  <a:close/>
                  <a:moveTo>
                    <a:pt x="64" y="19"/>
                  </a:moveTo>
                  <a:lnTo>
                    <a:pt x="31" y="38"/>
                  </a:lnTo>
                  <a:lnTo>
                    <a:pt x="33" y="38"/>
                  </a:lnTo>
                  <a:lnTo>
                    <a:pt x="66" y="19"/>
                  </a:lnTo>
                  <a:lnTo>
                    <a:pt x="64" y="19"/>
                  </a:lnTo>
                  <a:close/>
                  <a:moveTo>
                    <a:pt x="45" y="7"/>
                  </a:moveTo>
                  <a:lnTo>
                    <a:pt x="12" y="27"/>
                  </a:lnTo>
                  <a:lnTo>
                    <a:pt x="14" y="27"/>
                  </a:lnTo>
                  <a:lnTo>
                    <a:pt x="47" y="9"/>
                  </a:lnTo>
                  <a:lnTo>
                    <a:pt x="45" y="7"/>
                  </a:lnTo>
                  <a:close/>
                  <a:moveTo>
                    <a:pt x="27" y="17"/>
                  </a:moveTo>
                  <a:lnTo>
                    <a:pt x="24" y="15"/>
                  </a:lnTo>
                  <a:lnTo>
                    <a:pt x="8" y="25"/>
                  </a:lnTo>
                  <a:lnTo>
                    <a:pt x="10" y="25"/>
                  </a:lnTo>
                  <a:lnTo>
                    <a:pt x="27" y="17"/>
                  </a:lnTo>
                  <a:close/>
                  <a:moveTo>
                    <a:pt x="45" y="27"/>
                  </a:moveTo>
                  <a:lnTo>
                    <a:pt x="43" y="27"/>
                  </a:lnTo>
                  <a:lnTo>
                    <a:pt x="27" y="36"/>
                  </a:lnTo>
                  <a:lnTo>
                    <a:pt x="29" y="36"/>
                  </a:lnTo>
                  <a:lnTo>
                    <a:pt x="45" y="27"/>
                  </a:lnTo>
                  <a:close/>
                  <a:moveTo>
                    <a:pt x="49" y="48"/>
                  </a:moveTo>
                  <a:lnTo>
                    <a:pt x="64" y="40"/>
                  </a:lnTo>
                  <a:lnTo>
                    <a:pt x="62" y="38"/>
                  </a:lnTo>
                  <a:lnTo>
                    <a:pt x="47" y="46"/>
                  </a:lnTo>
                  <a:lnTo>
                    <a:pt x="49" y="48"/>
                  </a:lnTo>
                  <a:close/>
                  <a:moveTo>
                    <a:pt x="68" y="21"/>
                  </a:moveTo>
                  <a:lnTo>
                    <a:pt x="56" y="27"/>
                  </a:lnTo>
                  <a:lnTo>
                    <a:pt x="58" y="30"/>
                  </a:lnTo>
                  <a:lnTo>
                    <a:pt x="70" y="21"/>
                  </a:lnTo>
                  <a:lnTo>
                    <a:pt x="68" y="21"/>
                  </a:lnTo>
                  <a:close/>
                  <a:moveTo>
                    <a:pt x="49" y="11"/>
                  </a:moveTo>
                  <a:lnTo>
                    <a:pt x="37" y="17"/>
                  </a:lnTo>
                  <a:lnTo>
                    <a:pt x="39" y="17"/>
                  </a:lnTo>
                  <a:lnTo>
                    <a:pt x="52" y="11"/>
                  </a:lnTo>
                  <a:lnTo>
                    <a:pt x="49" y="11"/>
                  </a:lnTo>
                  <a:close/>
                  <a:moveTo>
                    <a:pt x="79" y="40"/>
                  </a:moveTo>
                  <a:lnTo>
                    <a:pt x="89" y="34"/>
                  </a:lnTo>
                  <a:lnTo>
                    <a:pt x="89" y="32"/>
                  </a:lnTo>
                  <a:lnTo>
                    <a:pt x="77" y="40"/>
                  </a:lnTo>
                  <a:lnTo>
                    <a:pt x="79" y="40"/>
                  </a:lnTo>
                  <a:close/>
                </a:path>
              </a:pathLst>
            </a:custGeom>
            <a:solidFill>
              <a:srgbClr val="EAEA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95" name="Freeform 2917">
              <a:extLst>
                <a:ext uri="{FF2B5EF4-FFF2-40B4-BE49-F238E27FC236}">
                  <a16:creationId xmlns:a16="http://schemas.microsoft.com/office/drawing/2014/main" xmlns="" id="{BB33EA1E-334B-4C70-A41E-45F4BFE75E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66705" y="3782867"/>
              <a:ext cx="969894" cy="569939"/>
            </a:xfrm>
            <a:custGeom>
              <a:avLst/>
              <a:gdLst>
                <a:gd name="T0" fmla="*/ 58 w 97"/>
                <a:gd name="T1" fmla="*/ 57 h 57"/>
                <a:gd name="T2" fmla="*/ 37 w 97"/>
                <a:gd name="T3" fmla="*/ 0 h 57"/>
                <a:gd name="T4" fmla="*/ 45 w 97"/>
                <a:gd name="T5" fmla="*/ 46 h 57"/>
                <a:gd name="T6" fmla="*/ 77 w 97"/>
                <a:gd name="T7" fmla="*/ 25 h 57"/>
                <a:gd name="T8" fmla="*/ 45 w 97"/>
                <a:gd name="T9" fmla="*/ 46 h 57"/>
                <a:gd name="T10" fmla="*/ 41 w 97"/>
                <a:gd name="T11" fmla="*/ 5 h 57"/>
                <a:gd name="T12" fmla="*/ 4 w 97"/>
                <a:gd name="T13" fmla="*/ 21 h 57"/>
                <a:gd name="T14" fmla="*/ 27 w 97"/>
                <a:gd name="T15" fmla="*/ 36 h 57"/>
                <a:gd name="T16" fmla="*/ 56 w 97"/>
                <a:gd name="T17" fmla="*/ 13 h 57"/>
                <a:gd name="T18" fmla="*/ 27 w 97"/>
                <a:gd name="T19" fmla="*/ 36 h 57"/>
                <a:gd name="T20" fmla="*/ 85 w 97"/>
                <a:gd name="T21" fmla="*/ 30 h 57"/>
                <a:gd name="T22" fmla="*/ 49 w 97"/>
                <a:gd name="T23" fmla="*/ 48 h 57"/>
                <a:gd name="T24" fmla="*/ 64 w 97"/>
                <a:gd name="T25" fmla="*/ 19 h 57"/>
                <a:gd name="T26" fmla="*/ 33 w 97"/>
                <a:gd name="T27" fmla="*/ 38 h 57"/>
                <a:gd name="T28" fmla="*/ 64 w 97"/>
                <a:gd name="T29" fmla="*/ 19 h 57"/>
                <a:gd name="T30" fmla="*/ 12 w 97"/>
                <a:gd name="T31" fmla="*/ 27 h 57"/>
                <a:gd name="T32" fmla="*/ 47 w 97"/>
                <a:gd name="T33" fmla="*/ 9 h 57"/>
                <a:gd name="T34" fmla="*/ 27 w 97"/>
                <a:gd name="T35" fmla="*/ 17 h 57"/>
                <a:gd name="T36" fmla="*/ 8 w 97"/>
                <a:gd name="T37" fmla="*/ 25 h 57"/>
                <a:gd name="T38" fmla="*/ 27 w 97"/>
                <a:gd name="T39" fmla="*/ 17 h 57"/>
                <a:gd name="T40" fmla="*/ 43 w 97"/>
                <a:gd name="T41" fmla="*/ 27 h 57"/>
                <a:gd name="T42" fmla="*/ 29 w 97"/>
                <a:gd name="T43" fmla="*/ 36 h 57"/>
                <a:gd name="T44" fmla="*/ 49 w 97"/>
                <a:gd name="T45" fmla="*/ 48 h 57"/>
                <a:gd name="T46" fmla="*/ 62 w 97"/>
                <a:gd name="T47" fmla="*/ 38 h 57"/>
                <a:gd name="T48" fmla="*/ 49 w 97"/>
                <a:gd name="T49" fmla="*/ 48 h 57"/>
                <a:gd name="T50" fmla="*/ 56 w 97"/>
                <a:gd name="T51" fmla="*/ 27 h 57"/>
                <a:gd name="T52" fmla="*/ 70 w 97"/>
                <a:gd name="T53" fmla="*/ 21 h 57"/>
                <a:gd name="T54" fmla="*/ 49 w 97"/>
                <a:gd name="T55" fmla="*/ 11 h 57"/>
                <a:gd name="T56" fmla="*/ 39 w 97"/>
                <a:gd name="T57" fmla="*/ 17 h 57"/>
                <a:gd name="T58" fmla="*/ 49 w 97"/>
                <a:gd name="T59" fmla="*/ 11 h 57"/>
                <a:gd name="T60" fmla="*/ 89 w 97"/>
                <a:gd name="T61" fmla="*/ 34 h 57"/>
                <a:gd name="T62" fmla="*/ 77 w 97"/>
                <a:gd name="T63" fmla="*/ 4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7" h="57">
                  <a:moveTo>
                    <a:pt x="97" y="34"/>
                  </a:moveTo>
                  <a:lnTo>
                    <a:pt x="58" y="57"/>
                  </a:lnTo>
                  <a:lnTo>
                    <a:pt x="0" y="21"/>
                  </a:lnTo>
                  <a:lnTo>
                    <a:pt x="37" y="0"/>
                  </a:lnTo>
                  <a:lnTo>
                    <a:pt x="97" y="34"/>
                  </a:lnTo>
                  <a:moveTo>
                    <a:pt x="45" y="46"/>
                  </a:moveTo>
                  <a:lnTo>
                    <a:pt x="79" y="27"/>
                  </a:lnTo>
                  <a:lnTo>
                    <a:pt x="77" y="25"/>
                  </a:lnTo>
                  <a:lnTo>
                    <a:pt x="41" y="44"/>
                  </a:lnTo>
                  <a:lnTo>
                    <a:pt x="45" y="46"/>
                  </a:lnTo>
                  <a:moveTo>
                    <a:pt x="8" y="23"/>
                  </a:moveTo>
                  <a:lnTo>
                    <a:pt x="41" y="5"/>
                  </a:lnTo>
                  <a:lnTo>
                    <a:pt x="37" y="3"/>
                  </a:lnTo>
                  <a:lnTo>
                    <a:pt x="4" y="21"/>
                  </a:lnTo>
                  <a:lnTo>
                    <a:pt x="8" y="23"/>
                  </a:lnTo>
                  <a:moveTo>
                    <a:pt x="27" y="36"/>
                  </a:moveTo>
                  <a:lnTo>
                    <a:pt x="60" y="15"/>
                  </a:lnTo>
                  <a:lnTo>
                    <a:pt x="56" y="13"/>
                  </a:lnTo>
                  <a:lnTo>
                    <a:pt x="22" y="34"/>
                  </a:lnTo>
                  <a:lnTo>
                    <a:pt x="27" y="36"/>
                  </a:lnTo>
                  <a:moveTo>
                    <a:pt x="52" y="50"/>
                  </a:moveTo>
                  <a:lnTo>
                    <a:pt x="85" y="30"/>
                  </a:lnTo>
                  <a:lnTo>
                    <a:pt x="83" y="30"/>
                  </a:lnTo>
                  <a:lnTo>
                    <a:pt x="49" y="48"/>
                  </a:lnTo>
                  <a:lnTo>
                    <a:pt x="52" y="50"/>
                  </a:lnTo>
                  <a:moveTo>
                    <a:pt x="64" y="19"/>
                  </a:moveTo>
                  <a:lnTo>
                    <a:pt x="31" y="38"/>
                  </a:lnTo>
                  <a:lnTo>
                    <a:pt x="33" y="38"/>
                  </a:lnTo>
                  <a:lnTo>
                    <a:pt x="66" y="19"/>
                  </a:lnTo>
                  <a:lnTo>
                    <a:pt x="64" y="19"/>
                  </a:lnTo>
                  <a:moveTo>
                    <a:pt x="45" y="7"/>
                  </a:moveTo>
                  <a:lnTo>
                    <a:pt x="12" y="27"/>
                  </a:lnTo>
                  <a:lnTo>
                    <a:pt x="14" y="27"/>
                  </a:lnTo>
                  <a:lnTo>
                    <a:pt x="47" y="9"/>
                  </a:lnTo>
                  <a:lnTo>
                    <a:pt x="45" y="7"/>
                  </a:lnTo>
                  <a:moveTo>
                    <a:pt x="27" y="17"/>
                  </a:moveTo>
                  <a:lnTo>
                    <a:pt x="24" y="15"/>
                  </a:lnTo>
                  <a:lnTo>
                    <a:pt x="8" y="25"/>
                  </a:lnTo>
                  <a:lnTo>
                    <a:pt x="10" y="25"/>
                  </a:lnTo>
                  <a:lnTo>
                    <a:pt x="27" y="17"/>
                  </a:lnTo>
                  <a:moveTo>
                    <a:pt x="45" y="27"/>
                  </a:moveTo>
                  <a:lnTo>
                    <a:pt x="43" y="27"/>
                  </a:lnTo>
                  <a:lnTo>
                    <a:pt x="27" y="36"/>
                  </a:lnTo>
                  <a:lnTo>
                    <a:pt x="29" y="36"/>
                  </a:lnTo>
                  <a:lnTo>
                    <a:pt x="45" y="27"/>
                  </a:lnTo>
                  <a:moveTo>
                    <a:pt x="49" y="48"/>
                  </a:moveTo>
                  <a:lnTo>
                    <a:pt x="64" y="40"/>
                  </a:lnTo>
                  <a:lnTo>
                    <a:pt x="62" y="38"/>
                  </a:lnTo>
                  <a:lnTo>
                    <a:pt x="47" y="46"/>
                  </a:lnTo>
                  <a:lnTo>
                    <a:pt x="49" y="48"/>
                  </a:lnTo>
                  <a:moveTo>
                    <a:pt x="68" y="21"/>
                  </a:moveTo>
                  <a:lnTo>
                    <a:pt x="56" y="27"/>
                  </a:lnTo>
                  <a:lnTo>
                    <a:pt x="58" y="30"/>
                  </a:lnTo>
                  <a:lnTo>
                    <a:pt x="70" y="21"/>
                  </a:lnTo>
                  <a:lnTo>
                    <a:pt x="68" y="21"/>
                  </a:lnTo>
                  <a:moveTo>
                    <a:pt x="49" y="11"/>
                  </a:moveTo>
                  <a:lnTo>
                    <a:pt x="37" y="17"/>
                  </a:lnTo>
                  <a:lnTo>
                    <a:pt x="39" y="17"/>
                  </a:lnTo>
                  <a:lnTo>
                    <a:pt x="52" y="11"/>
                  </a:lnTo>
                  <a:lnTo>
                    <a:pt x="49" y="11"/>
                  </a:lnTo>
                  <a:moveTo>
                    <a:pt x="79" y="40"/>
                  </a:moveTo>
                  <a:lnTo>
                    <a:pt x="89" y="34"/>
                  </a:lnTo>
                  <a:lnTo>
                    <a:pt x="89" y="32"/>
                  </a:lnTo>
                  <a:lnTo>
                    <a:pt x="77" y="40"/>
                  </a:lnTo>
                  <a:lnTo>
                    <a:pt x="79" y="4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96" name="Freeform 2918">
              <a:extLst>
                <a:ext uri="{FF2B5EF4-FFF2-40B4-BE49-F238E27FC236}">
                  <a16:creationId xmlns:a16="http://schemas.microsoft.com/office/drawing/2014/main" xmlns="" id="{993A404B-19E8-4D53-80FE-73E96AE8AA4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6667" y="3892858"/>
              <a:ext cx="149986" cy="59993"/>
            </a:xfrm>
            <a:custGeom>
              <a:avLst/>
              <a:gdLst>
                <a:gd name="T0" fmla="*/ 0 w 15"/>
                <a:gd name="T1" fmla="*/ 6 h 6"/>
                <a:gd name="T2" fmla="*/ 2 w 15"/>
                <a:gd name="T3" fmla="*/ 6 h 6"/>
                <a:gd name="T4" fmla="*/ 15 w 15"/>
                <a:gd name="T5" fmla="*/ 0 h 6"/>
                <a:gd name="T6" fmla="*/ 12 w 15"/>
                <a:gd name="T7" fmla="*/ 0 h 6"/>
                <a:gd name="T8" fmla="*/ 0 w 1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0" y="6"/>
                  </a:moveTo>
                  <a:lnTo>
                    <a:pt x="2" y="6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AE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97" name="Freeform 2919">
              <a:extLst>
                <a:ext uri="{FF2B5EF4-FFF2-40B4-BE49-F238E27FC236}">
                  <a16:creationId xmlns:a16="http://schemas.microsoft.com/office/drawing/2014/main" xmlns="" id="{E3995139-6960-4914-81F4-08DA536023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6700" y="3812867"/>
              <a:ext cx="369962" cy="199978"/>
            </a:xfrm>
            <a:custGeom>
              <a:avLst/>
              <a:gdLst>
                <a:gd name="T0" fmla="*/ 0 w 37"/>
                <a:gd name="T1" fmla="*/ 18 h 20"/>
                <a:gd name="T2" fmla="*/ 4 w 37"/>
                <a:gd name="T3" fmla="*/ 20 h 20"/>
                <a:gd name="T4" fmla="*/ 37 w 37"/>
                <a:gd name="T5" fmla="*/ 2 h 20"/>
                <a:gd name="T6" fmla="*/ 33 w 37"/>
                <a:gd name="T7" fmla="*/ 0 h 20"/>
                <a:gd name="T8" fmla="*/ 0 w 37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0">
                  <a:moveTo>
                    <a:pt x="0" y="18"/>
                  </a:moveTo>
                  <a:lnTo>
                    <a:pt x="4" y="20"/>
                  </a:lnTo>
                  <a:lnTo>
                    <a:pt x="37" y="2"/>
                  </a:lnTo>
                  <a:lnTo>
                    <a:pt x="33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AE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98" name="Freeform 2920">
              <a:extLst>
                <a:ext uri="{FF2B5EF4-FFF2-40B4-BE49-F238E27FC236}">
                  <a16:creationId xmlns:a16="http://schemas.microsoft.com/office/drawing/2014/main" xmlns="" id="{8632023D-E54C-4054-9FEB-D8C7528073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6691" y="3852862"/>
              <a:ext cx="349964" cy="199978"/>
            </a:xfrm>
            <a:custGeom>
              <a:avLst/>
              <a:gdLst>
                <a:gd name="T0" fmla="*/ 0 w 35"/>
                <a:gd name="T1" fmla="*/ 20 h 20"/>
                <a:gd name="T2" fmla="*/ 2 w 35"/>
                <a:gd name="T3" fmla="*/ 20 h 20"/>
                <a:gd name="T4" fmla="*/ 35 w 35"/>
                <a:gd name="T5" fmla="*/ 2 h 20"/>
                <a:gd name="T6" fmla="*/ 33 w 35"/>
                <a:gd name="T7" fmla="*/ 0 h 20"/>
                <a:gd name="T8" fmla="*/ 0 w 35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0" y="20"/>
                  </a:moveTo>
                  <a:lnTo>
                    <a:pt x="2" y="20"/>
                  </a:lnTo>
                  <a:lnTo>
                    <a:pt x="35" y="2"/>
                  </a:lnTo>
                  <a:lnTo>
                    <a:pt x="33" y="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AE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99" name="Freeform 2963">
              <a:extLst>
                <a:ext uri="{FF2B5EF4-FFF2-40B4-BE49-F238E27FC236}">
                  <a16:creationId xmlns:a16="http://schemas.microsoft.com/office/drawing/2014/main" xmlns="" id="{7E193BA6-22CA-4A97-AE2F-938E6B7B6C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6610" y="4032842"/>
              <a:ext cx="59993" cy="49998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1 w 3"/>
                <a:gd name="T5" fmla="*/ 2 h 2"/>
                <a:gd name="T6" fmla="*/ 3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3" y="1"/>
                    <a:pt x="3" y="0"/>
                  </a:cubicBezTo>
                </a:path>
              </a:pathLst>
            </a:custGeom>
            <a:solidFill>
              <a:srgbClr val="D3DA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00" name="Freeform 2964">
              <a:extLst>
                <a:ext uri="{FF2B5EF4-FFF2-40B4-BE49-F238E27FC236}">
                  <a16:creationId xmlns:a16="http://schemas.microsoft.com/office/drawing/2014/main" xmlns="" id="{061ABFB0-E986-4433-AC44-CC5CEC4BD94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6622" y="3952851"/>
              <a:ext cx="99989" cy="59993"/>
            </a:xfrm>
            <a:custGeom>
              <a:avLst/>
              <a:gdLst>
                <a:gd name="T0" fmla="*/ 4 w 5"/>
                <a:gd name="T1" fmla="*/ 0 h 3"/>
                <a:gd name="T2" fmla="*/ 0 w 5"/>
                <a:gd name="T3" fmla="*/ 3 h 3"/>
                <a:gd name="T4" fmla="*/ 1 w 5"/>
                <a:gd name="T5" fmla="*/ 3 h 3"/>
                <a:gd name="T6" fmla="*/ 5 w 5"/>
                <a:gd name="T7" fmla="*/ 0 h 3"/>
                <a:gd name="T8" fmla="*/ 4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4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solidFill>
              <a:srgbClr val="9CA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01" name="Freeform 2965">
              <a:extLst>
                <a:ext uri="{FF2B5EF4-FFF2-40B4-BE49-F238E27FC236}">
                  <a16:creationId xmlns:a16="http://schemas.microsoft.com/office/drawing/2014/main" xmlns="" id="{638F2324-5528-4220-99D5-465F03EC3E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6613" y="3972849"/>
              <a:ext cx="59993" cy="39996"/>
            </a:xfrm>
            <a:custGeom>
              <a:avLst/>
              <a:gdLst>
                <a:gd name="T0" fmla="*/ 2 w 3"/>
                <a:gd name="T1" fmla="*/ 0 h 2"/>
                <a:gd name="T2" fmla="*/ 0 w 3"/>
                <a:gd name="T3" fmla="*/ 2 h 2"/>
                <a:gd name="T4" fmla="*/ 1 w 3"/>
                <a:gd name="T5" fmla="*/ 2 h 2"/>
                <a:gd name="T6" fmla="*/ 3 w 3"/>
                <a:gd name="T7" fmla="*/ 1 h 2"/>
                <a:gd name="T8" fmla="*/ 2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</a:path>
              </a:pathLst>
            </a:custGeom>
            <a:solidFill>
              <a:srgbClr val="9CA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02" name="Freeform 2966">
              <a:extLst>
                <a:ext uri="{FF2B5EF4-FFF2-40B4-BE49-F238E27FC236}">
                  <a16:creationId xmlns:a16="http://schemas.microsoft.com/office/drawing/2014/main" xmlns="" id="{CF90D77C-2B19-4AD9-A483-EC382E8DCD2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6629" y="3932853"/>
              <a:ext cx="109991" cy="39996"/>
            </a:xfrm>
            <a:custGeom>
              <a:avLst/>
              <a:gdLst>
                <a:gd name="T0" fmla="*/ 4 w 5"/>
                <a:gd name="T1" fmla="*/ 0 h 2"/>
                <a:gd name="T2" fmla="*/ 2 w 5"/>
                <a:gd name="T3" fmla="*/ 0 h 2"/>
                <a:gd name="T4" fmla="*/ 0 w 5"/>
                <a:gd name="T5" fmla="*/ 1 h 2"/>
                <a:gd name="T6" fmla="*/ 2 w 5"/>
                <a:gd name="T7" fmla="*/ 2 h 2"/>
                <a:gd name="T8" fmla="*/ 5 w 5"/>
                <a:gd name="T9" fmla="*/ 0 h 2"/>
                <a:gd name="T10" fmla="*/ 4 w 5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solidFill>
              <a:srgbClr val="9CA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03" name="Freeform 2967">
              <a:extLst>
                <a:ext uri="{FF2B5EF4-FFF2-40B4-BE49-F238E27FC236}">
                  <a16:creationId xmlns:a16="http://schemas.microsoft.com/office/drawing/2014/main" xmlns="" id="{1765879A-5872-414C-88F7-8BC01F3F56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46629" y="3932853"/>
              <a:ext cx="249975" cy="119987"/>
            </a:xfrm>
            <a:custGeom>
              <a:avLst/>
              <a:gdLst>
                <a:gd name="T0" fmla="*/ 9 w 12"/>
                <a:gd name="T1" fmla="*/ 1 h 6"/>
                <a:gd name="T2" fmla="*/ 5 w 12"/>
                <a:gd name="T3" fmla="*/ 4 h 6"/>
                <a:gd name="T4" fmla="*/ 9 w 12"/>
                <a:gd name="T5" fmla="*/ 6 h 6"/>
                <a:gd name="T6" fmla="*/ 12 w 12"/>
                <a:gd name="T7" fmla="*/ 5 h 6"/>
                <a:gd name="T8" fmla="*/ 11 w 12"/>
                <a:gd name="T9" fmla="*/ 3 h 6"/>
                <a:gd name="T10" fmla="*/ 9 w 12"/>
                <a:gd name="T11" fmla="*/ 4 h 6"/>
                <a:gd name="T12" fmla="*/ 8 w 12"/>
                <a:gd name="T13" fmla="*/ 4 h 6"/>
                <a:gd name="T14" fmla="*/ 10 w 12"/>
                <a:gd name="T15" fmla="*/ 2 h 6"/>
                <a:gd name="T16" fmla="*/ 9 w 12"/>
                <a:gd name="T17" fmla="*/ 2 h 6"/>
                <a:gd name="T18" fmla="*/ 9 w 12"/>
                <a:gd name="T19" fmla="*/ 1 h 6"/>
                <a:gd name="T20" fmla="*/ 2 w 12"/>
                <a:gd name="T21" fmla="*/ 0 h 6"/>
                <a:gd name="T22" fmla="*/ 0 w 12"/>
                <a:gd name="T23" fmla="*/ 1 h 6"/>
                <a:gd name="T24" fmla="*/ 0 w 12"/>
                <a:gd name="T25" fmla="*/ 1 h 6"/>
                <a:gd name="T26" fmla="*/ 2 w 12"/>
                <a:gd name="T27" fmla="*/ 0 h 6"/>
                <a:gd name="T28" fmla="*/ 5 w 12"/>
                <a:gd name="T29" fmla="*/ 0 h 6"/>
                <a:gd name="T30" fmla="*/ 2 w 12"/>
                <a:gd name="T31" fmla="*/ 2 h 6"/>
                <a:gd name="T32" fmla="*/ 4 w 12"/>
                <a:gd name="T33" fmla="*/ 4 h 6"/>
                <a:gd name="T34" fmla="*/ 8 w 12"/>
                <a:gd name="T35" fmla="*/ 1 h 6"/>
                <a:gd name="T36" fmla="*/ 5 w 12"/>
                <a:gd name="T3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6">
                  <a:moveTo>
                    <a:pt x="9" y="1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4"/>
                    <a:pt x="11" y="3"/>
                    <a:pt x="11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9" y="2"/>
                    <a:pt x="9" y="2"/>
                    <a:pt x="9" y="1"/>
                  </a:cubicBezTo>
                  <a:moveTo>
                    <a:pt x="2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5" y="0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6" y="0"/>
                    <a:pt x="5" y="0"/>
                  </a:cubicBezTo>
                </a:path>
              </a:pathLst>
            </a:custGeom>
            <a:solidFill>
              <a:srgbClr val="B7C3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04" name="Freeform 2968">
              <a:extLst>
                <a:ext uri="{FF2B5EF4-FFF2-40B4-BE49-F238E27FC236}">
                  <a16:creationId xmlns:a16="http://schemas.microsoft.com/office/drawing/2014/main" xmlns="" id="{8B9D6D74-87B2-4855-AD26-109AE97C45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6622" y="4082833"/>
              <a:ext cx="109991" cy="39996"/>
            </a:xfrm>
            <a:custGeom>
              <a:avLst/>
              <a:gdLst>
                <a:gd name="T0" fmla="*/ 4 w 5"/>
                <a:gd name="T1" fmla="*/ 0 h 2"/>
                <a:gd name="T2" fmla="*/ 0 w 5"/>
                <a:gd name="T3" fmla="*/ 2 h 2"/>
                <a:gd name="T4" fmla="*/ 1 w 5"/>
                <a:gd name="T5" fmla="*/ 2 h 2"/>
                <a:gd name="T6" fmla="*/ 2 w 5"/>
                <a:gd name="T7" fmla="*/ 2 h 2"/>
                <a:gd name="T8" fmla="*/ 5 w 5"/>
                <a:gd name="T9" fmla="*/ 0 h 2"/>
                <a:gd name="T10" fmla="*/ 4 w 5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9CA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05" name="Freeform 2969">
              <a:extLst>
                <a:ext uri="{FF2B5EF4-FFF2-40B4-BE49-F238E27FC236}">
                  <a16:creationId xmlns:a16="http://schemas.microsoft.com/office/drawing/2014/main" xmlns="" id="{E38FA0C5-A763-4F99-95DC-9910A162014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6638" y="3992846"/>
              <a:ext cx="99989" cy="59993"/>
            </a:xfrm>
            <a:custGeom>
              <a:avLst/>
              <a:gdLst>
                <a:gd name="T0" fmla="*/ 4 w 5"/>
                <a:gd name="T1" fmla="*/ 0 h 3"/>
                <a:gd name="T2" fmla="*/ 0 w 5"/>
                <a:gd name="T3" fmla="*/ 2 h 3"/>
                <a:gd name="T4" fmla="*/ 0 w 5"/>
                <a:gd name="T5" fmla="*/ 3 h 3"/>
                <a:gd name="T6" fmla="*/ 5 w 5"/>
                <a:gd name="T7" fmla="*/ 0 h 3"/>
                <a:gd name="T8" fmla="*/ 4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9CA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06" name="Freeform 2970">
              <a:extLst>
                <a:ext uri="{FF2B5EF4-FFF2-40B4-BE49-F238E27FC236}">
                  <a16:creationId xmlns:a16="http://schemas.microsoft.com/office/drawing/2014/main" xmlns="" id="{3D8D6BBB-467D-442C-B103-0D302A22FEE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6638" y="3972849"/>
              <a:ext cx="59993" cy="39996"/>
            </a:xfrm>
            <a:custGeom>
              <a:avLst/>
              <a:gdLst>
                <a:gd name="T0" fmla="*/ 2 w 3"/>
                <a:gd name="T1" fmla="*/ 0 h 2"/>
                <a:gd name="T2" fmla="*/ 0 w 3"/>
                <a:gd name="T3" fmla="*/ 2 h 2"/>
                <a:gd name="T4" fmla="*/ 3 w 3"/>
                <a:gd name="T5" fmla="*/ 0 h 2"/>
                <a:gd name="T6" fmla="*/ 2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9CA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07" name="Freeform 2971">
              <a:extLst>
                <a:ext uri="{FF2B5EF4-FFF2-40B4-BE49-F238E27FC236}">
                  <a16:creationId xmlns:a16="http://schemas.microsoft.com/office/drawing/2014/main" xmlns="" id="{49261576-E65C-4E19-8258-526379E6F01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6633" y="4032842"/>
              <a:ext cx="149986" cy="89993"/>
            </a:xfrm>
            <a:custGeom>
              <a:avLst/>
              <a:gdLst>
                <a:gd name="T0" fmla="*/ 6 w 7"/>
                <a:gd name="T1" fmla="*/ 0 h 4"/>
                <a:gd name="T2" fmla="*/ 0 w 7"/>
                <a:gd name="T3" fmla="*/ 3 h 4"/>
                <a:gd name="T4" fmla="*/ 0 w 7"/>
                <a:gd name="T5" fmla="*/ 3 h 4"/>
                <a:gd name="T6" fmla="*/ 2 w 7"/>
                <a:gd name="T7" fmla="*/ 4 h 4"/>
                <a:gd name="T8" fmla="*/ 7 w 7"/>
                <a:gd name="T9" fmla="*/ 1 h 4"/>
                <a:gd name="T10" fmla="*/ 6 w 7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4"/>
                    <a:pt x="2" y="4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9CA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08" name="Freeform 2972">
              <a:extLst>
                <a:ext uri="{FF2B5EF4-FFF2-40B4-BE49-F238E27FC236}">
                  <a16:creationId xmlns:a16="http://schemas.microsoft.com/office/drawing/2014/main" xmlns="" id="{DB1A2120-FFDF-47CA-A093-B3A3015BA23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6638" y="3952851"/>
              <a:ext cx="289971" cy="169984"/>
            </a:xfrm>
            <a:custGeom>
              <a:avLst/>
              <a:gdLst>
                <a:gd name="T0" fmla="*/ 4 w 14"/>
                <a:gd name="T1" fmla="*/ 0 h 8"/>
                <a:gd name="T2" fmla="*/ 2 w 14"/>
                <a:gd name="T3" fmla="*/ 1 h 8"/>
                <a:gd name="T4" fmla="*/ 2 w 14"/>
                <a:gd name="T5" fmla="*/ 1 h 8"/>
                <a:gd name="T6" fmla="*/ 3 w 14"/>
                <a:gd name="T7" fmla="*/ 1 h 8"/>
                <a:gd name="T8" fmla="*/ 0 w 14"/>
                <a:gd name="T9" fmla="*/ 3 h 8"/>
                <a:gd name="T10" fmla="*/ 0 w 14"/>
                <a:gd name="T11" fmla="*/ 4 h 8"/>
                <a:gd name="T12" fmla="*/ 4 w 14"/>
                <a:gd name="T13" fmla="*/ 2 h 8"/>
                <a:gd name="T14" fmla="*/ 5 w 14"/>
                <a:gd name="T15" fmla="*/ 2 h 8"/>
                <a:gd name="T16" fmla="*/ 0 w 14"/>
                <a:gd name="T17" fmla="*/ 5 h 8"/>
                <a:gd name="T18" fmla="*/ 2 w 14"/>
                <a:gd name="T19" fmla="*/ 7 h 8"/>
                <a:gd name="T20" fmla="*/ 8 w 14"/>
                <a:gd name="T21" fmla="*/ 4 h 8"/>
                <a:gd name="T22" fmla="*/ 9 w 14"/>
                <a:gd name="T23" fmla="*/ 5 h 8"/>
                <a:gd name="T24" fmla="*/ 4 w 14"/>
                <a:gd name="T25" fmla="*/ 8 h 8"/>
                <a:gd name="T26" fmla="*/ 7 w 14"/>
                <a:gd name="T27" fmla="*/ 8 h 8"/>
                <a:gd name="T28" fmla="*/ 11 w 14"/>
                <a:gd name="T29" fmla="*/ 6 h 8"/>
                <a:gd name="T30" fmla="*/ 12 w 14"/>
                <a:gd name="T31" fmla="*/ 6 h 8"/>
                <a:gd name="T32" fmla="*/ 9 w 14"/>
                <a:gd name="T33" fmla="*/ 8 h 8"/>
                <a:gd name="T34" fmla="*/ 13 w 14"/>
                <a:gd name="T35" fmla="*/ 7 h 8"/>
                <a:gd name="T36" fmla="*/ 14 w 14"/>
                <a:gd name="T37" fmla="*/ 6 h 8"/>
                <a:gd name="T38" fmla="*/ 13 w 14"/>
                <a:gd name="T39" fmla="*/ 5 h 8"/>
                <a:gd name="T40" fmla="*/ 9 w 14"/>
                <a:gd name="T41" fmla="*/ 3 h 8"/>
                <a:gd name="T42" fmla="*/ 8 w 14"/>
                <a:gd name="T43" fmla="*/ 3 h 8"/>
                <a:gd name="T44" fmla="*/ 6 w 14"/>
                <a:gd name="T45" fmla="*/ 1 h 8"/>
                <a:gd name="T46" fmla="*/ 4 w 14"/>
                <a:gd name="T47" fmla="*/ 0 h 8"/>
                <a:gd name="T48" fmla="*/ 4 w 14"/>
                <a:gd name="T4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" h="8">
                  <a:moveTo>
                    <a:pt x="4" y="0"/>
                  </a:move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6"/>
                    <a:pt x="1" y="6"/>
                    <a:pt x="2" y="7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6" y="8"/>
                    <a:pt x="7" y="8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2" y="8"/>
                    <a:pt x="13" y="7"/>
                  </a:cubicBezTo>
                  <a:cubicBezTo>
                    <a:pt x="14" y="7"/>
                    <a:pt x="14" y="7"/>
                    <a:pt x="14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D2D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09" name="Freeform 2976">
              <a:extLst>
                <a:ext uri="{FF2B5EF4-FFF2-40B4-BE49-F238E27FC236}">
                  <a16:creationId xmlns:a16="http://schemas.microsoft.com/office/drawing/2014/main" xmlns="" id="{F14B14AF-5389-4378-AE60-082D88B61C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6635" y="3762869"/>
              <a:ext cx="249975" cy="339962"/>
            </a:xfrm>
            <a:custGeom>
              <a:avLst/>
              <a:gdLst>
                <a:gd name="T0" fmla="*/ 12 w 12"/>
                <a:gd name="T1" fmla="*/ 0 h 16"/>
                <a:gd name="T2" fmla="*/ 0 w 12"/>
                <a:gd name="T3" fmla="*/ 0 h 16"/>
                <a:gd name="T4" fmla="*/ 2 w 12"/>
                <a:gd name="T5" fmla="*/ 13 h 16"/>
                <a:gd name="T6" fmla="*/ 2 w 12"/>
                <a:gd name="T7" fmla="*/ 13 h 16"/>
                <a:gd name="T8" fmla="*/ 2 w 12"/>
                <a:gd name="T9" fmla="*/ 13 h 16"/>
                <a:gd name="T10" fmla="*/ 3 w 12"/>
                <a:gd name="T11" fmla="*/ 15 h 16"/>
                <a:gd name="T12" fmla="*/ 9 w 12"/>
                <a:gd name="T13" fmla="*/ 15 h 16"/>
                <a:gd name="T14" fmla="*/ 10 w 12"/>
                <a:gd name="T15" fmla="*/ 13 h 16"/>
                <a:gd name="T16" fmla="*/ 12 w 12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6">
                  <a:moveTo>
                    <a:pt x="1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4"/>
                    <a:pt x="2" y="14"/>
                    <a:pt x="3" y="15"/>
                  </a:cubicBezTo>
                  <a:cubicBezTo>
                    <a:pt x="4" y="16"/>
                    <a:pt x="7" y="16"/>
                    <a:pt x="9" y="15"/>
                  </a:cubicBezTo>
                  <a:cubicBezTo>
                    <a:pt x="10" y="14"/>
                    <a:pt x="10" y="14"/>
                    <a:pt x="10" y="13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1264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10" name="Freeform 2977">
              <a:extLst>
                <a:ext uri="{FF2B5EF4-FFF2-40B4-BE49-F238E27FC236}">
                  <a16:creationId xmlns:a16="http://schemas.microsoft.com/office/drawing/2014/main" xmlns="" id="{7C71237B-EEC0-42C6-B5E4-3D05B2E4283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6631" y="3762869"/>
              <a:ext cx="209980" cy="319964"/>
            </a:xfrm>
            <a:custGeom>
              <a:avLst/>
              <a:gdLst>
                <a:gd name="T0" fmla="*/ 8 w 10"/>
                <a:gd name="T1" fmla="*/ 13 h 15"/>
                <a:gd name="T2" fmla="*/ 10 w 10"/>
                <a:gd name="T3" fmla="*/ 0 h 15"/>
                <a:gd name="T4" fmla="*/ 0 w 10"/>
                <a:gd name="T5" fmla="*/ 0 h 15"/>
                <a:gd name="T6" fmla="*/ 2 w 10"/>
                <a:gd name="T7" fmla="*/ 12 h 15"/>
                <a:gd name="T8" fmla="*/ 2 w 10"/>
                <a:gd name="T9" fmla="*/ 13 h 15"/>
                <a:gd name="T10" fmla="*/ 2 w 10"/>
                <a:gd name="T11" fmla="*/ 13 h 15"/>
                <a:gd name="T12" fmla="*/ 3 w 10"/>
                <a:gd name="T13" fmla="*/ 14 h 15"/>
                <a:gd name="T14" fmla="*/ 6 w 10"/>
                <a:gd name="T15" fmla="*/ 15 h 15"/>
                <a:gd name="T16" fmla="*/ 7 w 10"/>
                <a:gd name="T17" fmla="*/ 15 h 15"/>
                <a:gd name="T18" fmla="*/ 8 w 10"/>
                <a:gd name="T19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5">
                  <a:moveTo>
                    <a:pt x="8" y="13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3" y="14"/>
                    <a:pt x="3" y="14"/>
                  </a:cubicBezTo>
                  <a:cubicBezTo>
                    <a:pt x="4" y="15"/>
                    <a:pt x="5" y="15"/>
                    <a:pt x="6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" y="14"/>
                    <a:pt x="8" y="14"/>
                    <a:pt x="8" y="13"/>
                  </a:cubicBezTo>
                  <a:close/>
                </a:path>
              </a:pathLst>
            </a:custGeom>
            <a:solidFill>
              <a:srgbClr val="1C7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11" name="Freeform 2978">
              <a:extLst>
                <a:ext uri="{FF2B5EF4-FFF2-40B4-BE49-F238E27FC236}">
                  <a16:creationId xmlns:a16="http://schemas.microsoft.com/office/drawing/2014/main" xmlns="" id="{EB789023-4F2D-4938-BC1F-8746054375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6638" y="3682878"/>
              <a:ext cx="289971" cy="169984"/>
            </a:xfrm>
            <a:custGeom>
              <a:avLst/>
              <a:gdLst>
                <a:gd name="T0" fmla="*/ 11 w 14"/>
                <a:gd name="T1" fmla="*/ 1 h 8"/>
                <a:gd name="T2" fmla="*/ 11 w 14"/>
                <a:gd name="T3" fmla="*/ 7 h 8"/>
                <a:gd name="T4" fmla="*/ 2 w 14"/>
                <a:gd name="T5" fmla="*/ 7 h 8"/>
                <a:gd name="T6" fmla="*/ 2 w 14"/>
                <a:gd name="T7" fmla="*/ 1 h 8"/>
                <a:gd name="T8" fmla="*/ 11 w 14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11" y="1"/>
                  </a:moveTo>
                  <a:cubicBezTo>
                    <a:pt x="14" y="3"/>
                    <a:pt x="14" y="5"/>
                    <a:pt x="11" y="7"/>
                  </a:cubicBezTo>
                  <a:cubicBezTo>
                    <a:pt x="9" y="8"/>
                    <a:pt x="5" y="8"/>
                    <a:pt x="2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5" y="0"/>
                    <a:pt x="9" y="0"/>
                    <a:pt x="11" y="1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12" name="Freeform 2979">
              <a:extLst>
                <a:ext uri="{FF2B5EF4-FFF2-40B4-BE49-F238E27FC236}">
                  <a16:creationId xmlns:a16="http://schemas.microsoft.com/office/drawing/2014/main" xmlns="" id="{39B56240-BDBA-47F1-A536-3B5DCE9CA5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6635" y="3702876"/>
              <a:ext cx="229977" cy="129989"/>
            </a:xfrm>
            <a:custGeom>
              <a:avLst/>
              <a:gdLst>
                <a:gd name="T0" fmla="*/ 9 w 11"/>
                <a:gd name="T1" fmla="*/ 1 h 6"/>
                <a:gd name="T2" fmla="*/ 9 w 11"/>
                <a:gd name="T3" fmla="*/ 5 h 6"/>
                <a:gd name="T4" fmla="*/ 2 w 11"/>
                <a:gd name="T5" fmla="*/ 5 h 6"/>
                <a:gd name="T6" fmla="*/ 2 w 11"/>
                <a:gd name="T7" fmla="*/ 1 h 6"/>
                <a:gd name="T8" fmla="*/ 9 w 11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9" y="1"/>
                  </a:moveTo>
                  <a:cubicBezTo>
                    <a:pt x="11" y="2"/>
                    <a:pt x="11" y="4"/>
                    <a:pt x="9" y="5"/>
                  </a:cubicBezTo>
                  <a:cubicBezTo>
                    <a:pt x="7" y="6"/>
                    <a:pt x="4" y="6"/>
                    <a:pt x="2" y="5"/>
                  </a:cubicBezTo>
                  <a:cubicBezTo>
                    <a:pt x="0" y="4"/>
                    <a:pt x="0" y="2"/>
                    <a:pt x="2" y="1"/>
                  </a:cubicBezTo>
                  <a:cubicBezTo>
                    <a:pt x="4" y="0"/>
                    <a:pt x="7" y="0"/>
                    <a:pt x="9" y="1"/>
                  </a:cubicBezTo>
                  <a:close/>
                </a:path>
              </a:pathLst>
            </a:custGeom>
            <a:solidFill>
              <a:srgbClr val="1C7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13" name="Rectangle 2980">
              <a:extLst>
                <a:ext uri="{FF2B5EF4-FFF2-40B4-BE49-F238E27FC236}">
                  <a16:creationId xmlns:a16="http://schemas.microsoft.com/office/drawing/2014/main" xmlns="" id="{0EB69B46-92FB-49B2-84FE-54FD60FEA6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6635" y="3562891"/>
              <a:ext cx="10002" cy="10002"/>
            </a:xfrm>
            <a:prstGeom prst="rect">
              <a:avLst/>
            </a:prstGeom>
            <a:solidFill>
              <a:srgbClr val="7D8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14" name="Rectangle 2981">
              <a:extLst>
                <a:ext uri="{FF2B5EF4-FFF2-40B4-BE49-F238E27FC236}">
                  <a16:creationId xmlns:a16="http://schemas.microsoft.com/office/drawing/2014/main" xmlns="" id="{B319E1CD-10C9-4A94-B955-95CD7856F6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6624" y="3812867"/>
              <a:ext cx="10002" cy="19998"/>
            </a:xfrm>
            <a:prstGeom prst="rect">
              <a:avLst/>
            </a:prstGeom>
            <a:solidFill>
              <a:srgbClr val="8186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15" name="Freeform 2982">
              <a:extLst>
                <a:ext uri="{FF2B5EF4-FFF2-40B4-BE49-F238E27FC236}">
                  <a16:creationId xmlns:a16="http://schemas.microsoft.com/office/drawing/2014/main" xmlns="" id="{14CC8D46-5AA3-4BAE-B39C-ED51B09FD2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6635" y="3562891"/>
              <a:ext cx="79991" cy="199978"/>
            </a:xfrm>
            <a:custGeom>
              <a:avLst/>
              <a:gdLst>
                <a:gd name="T0" fmla="*/ 0 w 8"/>
                <a:gd name="T1" fmla="*/ 0 h 20"/>
                <a:gd name="T2" fmla="*/ 8 w 8"/>
                <a:gd name="T3" fmla="*/ 20 h 20"/>
                <a:gd name="T4" fmla="*/ 8 w 8"/>
                <a:gd name="T5" fmla="*/ 18 h 20"/>
                <a:gd name="T6" fmla="*/ 0 w 8"/>
                <a:gd name="T7" fmla="*/ 0 h 20"/>
                <a:gd name="T8" fmla="*/ 0 w 8"/>
                <a:gd name="T9" fmla="*/ 0 h 20"/>
                <a:gd name="T10" fmla="*/ 0 w 8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20">
                  <a:moveTo>
                    <a:pt x="0" y="0"/>
                  </a:moveTo>
                  <a:lnTo>
                    <a:pt x="8" y="20"/>
                  </a:lnTo>
                  <a:lnTo>
                    <a:pt x="8" y="1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186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16" name="Rectangle 2983">
              <a:extLst>
                <a:ext uri="{FF2B5EF4-FFF2-40B4-BE49-F238E27FC236}">
                  <a16:creationId xmlns:a16="http://schemas.microsoft.com/office/drawing/2014/main" xmlns="" id="{9FD7BEE7-A694-4FCB-A292-051247788B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6624" y="3812867"/>
              <a:ext cx="10002" cy="19998"/>
            </a:xfrm>
            <a:prstGeom prst="rect">
              <a:avLst/>
            </a:prstGeom>
            <a:solidFill>
              <a:srgbClr val="858A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17" name="Freeform 2984">
              <a:extLst>
                <a:ext uri="{FF2B5EF4-FFF2-40B4-BE49-F238E27FC236}">
                  <a16:creationId xmlns:a16="http://schemas.microsoft.com/office/drawing/2014/main" xmlns="" id="{80E3237E-280D-42C3-A9E8-4BF0414FC49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6635" y="3562891"/>
              <a:ext cx="79991" cy="199978"/>
            </a:xfrm>
            <a:custGeom>
              <a:avLst/>
              <a:gdLst>
                <a:gd name="T0" fmla="*/ 0 w 8"/>
                <a:gd name="T1" fmla="*/ 0 h 20"/>
                <a:gd name="T2" fmla="*/ 8 w 8"/>
                <a:gd name="T3" fmla="*/ 20 h 20"/>
                <a:gd name="T4" fmla="*/ 8 w 8"/>
                <a:gd name="T5" fmla="*/ 20 h 20"/>
                <a:gd name="T6" fmla="*/ 0 w 8"/>
                <a:gd name="T7" fmla="*/ 0 h 20"/>
                <a:gd name="T8" fmla="*/ 0 w 8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0">
                  <a:moveTo>
                    <a:pt x="0" y="0"/>
                  </a:moveTo>
                  <a:lnTo>
                    <a:pt x="8" y="20"/>
                  </a:lnTo>
                  <a:lnTo>
                    <a:pt x="8" y="2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8A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18" name="Rectangle 2985">
              <a:extLst>
                <a:ext uri="{FF2B5EF4-FFF2-40B4-BE49-F238E27FC236}">
                  <a16:creationId xmlns:a16="http://schemas.microsoft.com/office/drawing/2014/main" xmlns="" id="{BF387D35-6E8B-427B-BBB9-3F0FF379CD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6624" y="3812867"/>
              <a:ext cx="10002" cy="19998"/>
            </a:xfrm>
            <a:prstGeom prst="rect">
              <a:avLst/>
            </a:prstGeom>
            <a:solidFill>
              <a:srgbClr val="8A8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19" name="Freeform 2986">
              <a:extLst>
                <a:ext uri="{FF2B5EF4-FFF2-40B4-BE49-F238E27FC236}">
                  <a16:creationId xmlns:a16="http://schemas.microsoft.com/office/drawing/2014/main" xmlns="" id="{5A540032-E496-46BE-8AF1-2C235C572C6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6635" y="3562891"/>
              <a:ext cx="79991" cy="199978"/>
            </a:xfrm>
            <a:custGeom>
              <a:avLst/>
              <a:gdLst>
                <a:gd name="T0" fmla="*/ 0 w 8"/>
                <a:gd name="T1" fmla="*/ 0 h 20"/>
                <a:gd name="T2" fmla="*/ 8 w 8"/>
                <a:gd name="T3" fmla="*/ 20 h 20"/>
                <a:gd name="T4" fmla="*/ 8 w 8"/>
                <a:gd name="T5" fmla="*/ 20 h 20"/>
                <a:gd name="T6" fmla="*/ 0 w 8"/>
                <a:gd name="T7" fmla="*/ 0 h 20"/>
                <a:gd name="T8" fmla="*/ 0 w 8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0">
                  <a:moveTo>
                    <a:pt x="0" y="0"/>
                  </a:moveTo>
                  <a:lnTo>
                    <a:pt x="8" y="20"/>
                  </a:lnTo>
                  <a:lnTo>
                    <a:pt x="8" y="2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8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20" name="Freeform 2987">
              <a:extLst>
                <a:ext uri="{FF2B5EF4-FFF2-40B4-BE49-F238E27FC236}">
                  <a16:creationId xmlns:a16="http://schemas.microsoft.com/office/drawing/2014/main" xmlns="" id="{B0D0E3BD-370A-4A6E-806B-802A562C55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6635" y="3562891"/>
              <a:ext cx="79991" cy="199978"/>
            </a:xfrm>
            <a:custGeom>
              <a:avLst/>
              <a:gdLst>
                <a:gd name="T0" fmla="*/ 0 w 8"/>
                <a:gd name="T1" fmla="*/ 0 h 20"/>
                <a:gd name="T2" fmla="*/ 0 w 8"/>
                <a:gd name="T3" fmla="*/ 0 h 20"/>
                <a:gd name="T4" fmla="*/ 0 w 8"/>
                <a:gd name="T5" fmla="*/ 0 h 20"/>
                <a:gd name="T6" fmla="*/ 8 w 8"/>
                <a:gd name="T7" fmla="*/ 20 h 20"/>
                <a:gd name="T8" fmla="*/ 8 w 8"/>
                <a:gd name="T9" fmla="*/ 20 h 20"/>
                <a:gd name="T10" fmla="*/ 0 w 8"/>
                <a:gd name="T11" fmla="*/ 0 h 20"/>
                <a:gd name="T12" fmla="*/ 0 w 8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E93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21" name="Rectangle 2988">
              <a:extLst>
                <a:ext uri="{FF2B5EF4-FFF2-40B4-BE49-F238E27FC236}">
                  <a16:creationId xmlns:a16="http://schemas.microsoft.com/office/drawing/2014/main" xmlns="" id="{0F579EDE-0054-4D74-9A6A-061811FDC6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6624" y="3812867"/>
              <a:ext cx="10002" cy="19998"/>
            </a:xfrm>
            <a:prstGeom prst="rect">
              <a:avLst/>
            </a:prstGeom>
            <a:solidFill>
              <a:srgbClr val="8E93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22" name="Rectangle 2989">
              <a:extLst>
                <a:ext uri="{FF2B5EF4-FFF2-40B4-BE49-F238E27FC236}">
                  <a16:creationId xmlns:a16="http://schemas.microsoft.com/office/drawing/2014/main" xmlns="" id="{AD0DE0D8-956B-4484-A8A5-20ED7832CB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6624" y="3812867"/>
              <a:ext cx="10002" cy="19998"/>
            </a:xfrm>
            <a:prstGeom prst="rect">
              <a:avLst/>
            </a:prstGeom>
            <a:solidFill>
              <a:srgbClr val="929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23" name="Freeform 2990">
              <a:extLst>
                <a:ext uri="{FF2B5EF4-FFF2-40B4-BE49-F238E27FC236}">
                  <a16:creationId xmlns:a16="http://schemas.microsoft.com/office/drawing/2014/main" xmlns="" id="{93F17AD1-3619-47D5-9F95-7F8A779BE5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6635" y="3562891"/>
              <a:ext cx="79991" cy="199978"/>
            </a:xfrm>
            <a:custGeom>
              <a:avLst/>
              <a:gdLst>
                <a:gd name="T0" fmla="*/ 0 w 8"/>
                <a:gd name="T1" fmla="*/ 0 h 20"/>
                <a:gd name="T2" fmla="*/ 8 w 8"/>
                <a:gd name="T3" fmla="*/ 20 h 20"/>
                <a:gd name="T4" fmla="*/ 8 w 8"/>
                <a:gd name="T5" fmla="*/ 20 h 20"/>
                <a:gd name="T6" fmla="*/ 0 w 8"/>
                <a:gd name="T7" fmla="*/ 0 h 20"/>
                <a:gd name="T8" fmla="*/ 0 w 8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0">
                  <a:moveTo>
                    <a:pt x="0" y="0"/>
                  </a:moveTo>
                  <a:lnTo>
                    <a:pt x="8" y="20"/>
                  </a:lnTo>
                  <a:lnTo>
                    <a:pt x="8" y="2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9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24" name="Freeform 2991">
              <a:extLst>
                <a:ext uri="{FF2B5EF4-FFF2-40B4-BE49-F238E27FC236}">
                  <a16:creationId xmlns:a16="http://schemas.microsoft.com/office/drawing/2014/main" xmlns="" id="{AFD300B5-2D97-4848-80BF-F3BF474572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6624" y="3812867"/>
              <a:ext cx="0" cy="19998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979C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25" name="Freeform 2992">
              <a:extLst>
                <a:ext uri="{FF2B5EF4-FFF2-40B4-BE49-F238E27FC236}">
                  <a16:creationId xmlns:a16="http://schemas.microsoft.com/office/drawing/2014/main" xmlns="" id="{EC5C0E33-2261-48B7-B488-E6A6B51505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6635" y="3562891"/>
              <a:ext cx="79991" cy="199978"/>
            </a:xfrm>
            <a:custGeom>
              <a:avLst/>
              <a:gdLst>
                <a:gd name="T0" fmla="*/ 0 w 8"/>
                <a:gd name="T1" fmla="*/ 0 h 20"/>
                <a:gd name="T2" fmla="*/ 8 w 8"/>
                <a:gd name="T3" fmla="*/ 20 h 20"/>
                <a:gd name="T4" fmla="*/ 8 w 8"/>
                <a:gd name="T5" fmla="*/ 20 h 20"/>
                <a:gd name="T6" fmla="*/ 0 w 8"/>
                <a:gd name="T7" fmla="*/ 0 h 20"/>
                <a:gd name="T8" fmla="*/ 0 w 8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0">
                  <a:moveTo>
                    <a:pt x="0" y="0"/>
                  </a:moveTo>
                  <a:lnTo>
                    <a:pt x="8" y="20"/>
                  </a:lnTo>
                  <a:lnTo>
                    <a:pt x="8" y="2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79C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26" name="Freeform 2993">
              <a:extLst>
                <a:ext uri="{FF2B5EF4-FFF2-40B4-BE49-F238E27FC236}">
                  <a16:creationId xmlns:a16="http://schemas.microsoft.com/office/drawing/2014/main" xmlns="" id="{89102C62-8304-4502-8E41-CFCD8B8C7D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6638" y="3562891"/>
              <a:ext cx="99989" cy="199978"/>
            </a:xfrm>
            <a:custGeom>
              <a:avLst/>
              <a:gdLst>
                <a:gd name="T0" fmla="*/ 2 w 10"/>
                <a:gd name="T1" fmla="*/ 0 h 20"/>
                <a:gd name="T2" fmla="*/ 0 w 10"/>
                <a:gd name="T3" fmla="*/ 0 h 20"/>
                <a:gd name="T4" fmla="*/ 10 w 10"/>
                <a:gd name="T5" fmla="*/ 20 h 20"/>
                <a:gd name="T6" fmla="*/ 10 w 10"/>
                <a:gd name="T7" fmla="*/ 20 h 20"/>
                <a:gd name="T8" fmla="*/ 2 w 10"/>
                <a:gd name="T9" fmla="*/ 0 h 20"/>
                <a:gd name="T10" fmla="*/ 2 w 10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0">
                  <a:moveTo>
                    <a:pt x="2" y="0"/>
                  </a:moveTo>
                  <a:lnTo>
                    <a:pt x="0" y="0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9BA1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27" name="Freeform 2994">
              <a:extLst>
                <a:ext uri="{FF2B5EF4-FFF2-40B4-BE49-F238E27FC236}">
                  <a16:creationId xmlns:a16="http://schemas.microsoft.com/office/drawing/2014/main" xmlns="" id="{3E734D36-BD46-4059-ADCF-C0523DCC028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6638" y="3562891"/>
              <a:ext cx="99989" cy="219975"/>
            </a:xfrm>
            <a:custGeom>
              <a:avLst/>
              <a:gdLst>
                <a:gd name="T0" fmla="*/ 0 w 10"/>
                <a:gd name="T1" fmla="*/ 0 h 22"/>
                <a:gd name="T2" fmla="*/ 0 w 10"/>
                <a:gd name="T3" fmla="*/ 0 h 22"/>
                <a:gd name="T4" fmla="*/ 0 w 10"/>
                <a:gd name="T5" fmla="*/ 0 h 22"/>
                <a:gd name="T6" fmla="*/ 10 w 10"/>
                <a:gd name="T7" fmla="*/ 22 h 22"/>
                <a:gd name="T8" fmla="*/ 10 w 10"/>
                <a:gd name="T9" fmla="*/ 20 h 22"/>
                <a:gd name="T10" fmla="*/ 0 w 10"/>
                <a:gd name="T11" fmla="*/ 0 h 22"/>
                <a:gd name="T12" fmla="*/ 0 w 10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0" y="22"/>
                  </a:lnTo>
                  <a:lnTo>
                    <a:pt x="10" y="2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79C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28" name="Freeform 2995">
              <a:extLst>
                <a:ext uri="{FF2B5EF4-FFF2-40B4-BE49-F238E27FC236}">
                  <a16:creationId xmlns:a16="http://schemas.microsoft.com/office/drawing/2014/main" xmlns="" id="{34260417-0007-4289-A1A7-BA81F8EB0C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6638" y="3562891"/>
              <a:ext cx="99989" cy="219975"/>
            </a:xfrm>
            <a:custGeom>
              <a:avLst/>
              <a:gdLst>
                <a:gd name="T0" fmla="*/ 0 w 10"/>
                <a:gd name="T1" fmla="*/ 0 h 22"/>
                <a:gd name="T2" fmla="*/ 10 w 10"/>
                <a:gd name="T3" fmla="*/ 22 h 22"/>
                <a:gd name="T4" fmla="*/ 10 w 10"/>
                <a:gd name="T5" fmla="*/ 22 h 22"/>
                <a:gd name="T6" fmla="*/ 0 w 10"/>
                <a:gd name="T7" fmla="*/ 0 h 22"/>
                <a:gd name="T8" fmla="*/ 0 w 10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2">
                  <a:moveTo>
                    <a:pt x="0" y="0"/>
                  </a:moveTo>
                  <a:lnTo>
                    <a:pt x="10" y="22"/>
                  </a:lnTo>
                  <a:lnTo>
                    <a:pt x="10" y="2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9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29" name="Freeform 2996">
              <a:extLst>
                <a:ext uri="{FF2B5EF4-FFF2-40B4-BE49-F238E27FC236}">
                  <a16:creationId xmlns:a16="http://schemas.microsoft.com/office/drawing/2014/main" xmlns="" id="{D30C9B2A-35AE-40E5-BACC-F3F939694E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6638" y="3562891"/>
              <a:ext cx="99989" cy="219975"/>
            </a:xfrm>
            <a:custGeom>
              <a:avLst/>
              <a:gdLst>
                <a:gd name="T0" fmla="*/ 0 w 10"/>
                <a:gd name="T1" fmla="*/ 0 h 22"/>
                <a:gd name="T2" fmla="*/ 10 w 10"/>
                <a:gd name="T3" fmla="*/ 22 h 22"/>
                <a:gd name="T4" fmla="*/ 10 w 10"/>
                <a:gd name="T5" fmla="*/ 22 h 22"/>
                <a:gd name="T6" fmla="*/ 0 w 10"/>
                <a:gd name="T7" fmla="*/ 0 h 22"/>
                <a:gd name="T8" fmla="*/ 0 w 10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2">
                  <a:moveTo>
                    <a:pt x="0" y="0"/>
                  </a:moveTo>
                  <a:lnTo>
                    <a:pt x="10" y="22"/>
                  </a:lnTo>
                  <a:lnTo>
                    <a:pt x="10" y="2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E93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30" name="Freeform 2997">
              <a:extLst>
                <a:ext uri="{FF2B5EF4-FFF2-40B4-BE49-F238E27FC236}">
                  <a16:creationId xmlns:a16="http://schemas.microsoft.com/office/drawing/2014/main" xmlns="" id="{71D8BE44-6606-44CF-B12D-13B3BAA93F6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6638" y="3562891"/>
              <a:ext cx="99989" cy="219975"/>
            </a:xfrm>
            <a:custGeom>
              <a:avLst/>
              <a:gdLst>
                <a:gd name="T0" fmla="*/ 0 w 10"/>
                <a:gd name="T1" fmla="*/ 2 h 22"/>
                <a:gd name="T2" fmla="*/ 0 w 10"/>
                <a:gd name="T3" fmla="*/ 2 h 22"/>
                <a:gd name="T4" fmla="*/ 0 w 10"/>
                <a:gd name="T5" fmla="*/ 2 h 22"/>
                <a:gd name="T6" fmla="*/ 10 w 10"/>
                <a:gd name="T7" fmla="*/ 22 h 22"/>
                <a:gd name="T8" fmla="*/ 10 w 10"/>
                <a:gd name="T9" fmla="*/ 22 h 22"/>
                <a:gd name="T10" fmla="*/ 0 w 10"/>
                <a:gd name="T11" fmla="*/ 0 h 22"/>
                <a:gd name="T12" fmla="*/ 0 w 10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2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8A8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31" name="Freeform 2998">
              <a:extLst>
                <a:ext uri="{FF2B5EF4-FFF2-40B4-BE49-F238E27FC236}">
                  <a16:creationId xmlns:a16="http://schemas.microsoft.com/office/drawing/2014/main" xmlns="" id="{F24AAF0A-F681-4D1B-A0EF-B37DF21843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6638" y="3582889"/>
              <a:ext cx="99989" cy="199978"/>
            </a:xfrm>
            <a:custGeom>
              <a:avLst/>
              <a:gdLst>
                <a:gd name="T0" fmla="*/ 0 w 10"/>
                <a:gd name="T1" fmla="*/ 0 h 20"/>
                <a:gd name="T2" fmla="*/ 10 w 10"/>
                <a:gd name="T3" fmla="*/ 20 h 20"/>
                <a:gd name="T4" fmla="*/ 10 w 10"/>
                <a:gd name="T5" fmla="*/ 20 h 20"/>
                <a:gd name="T6" fmla="*/ 0 w 10"/>
                <a:gd name="T7" fmla="*/ 0 h 20"/>
                <a:gd name="T8" fmla="*/ 0 w 10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0">
                  <a:moveTo>
                    <a:pt x="0" y="0"/>
                  </a:moveTo>
                  <a:lnTo>
                    <a:pt x="10" y="20"/>
                  </a:lnTo>
                  <a:lnTo>
                    <a:pt x="10" y="2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8A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32" name="Freeform 2999">
              <a:extLst>
                <a:ext uri="{FF2B5EF4-FFF2-40B4-BE49-F238E27FC236}">
                  <a16:creationId xmlns:a16="http://schemas.microsoft.com/office/drawing/2014/main" xmlns="" id="{F28A9829-51EC-4A98-AC27-F2FB090962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6638" y="3582889"/>
              <a:ext cx="99989" cy="229977"/>
            </a:xfrm>
            <a:custGeom>
              <a:avLst/>
              <a:gdLst>
                <a:gd name="T0" fmla="*/ 0 w 10"/>
                <a:gd name="T1" fmla="*/ 0 h 23"/>
                <a:gd name="T2" fmla="*/ 10 w 10"/>
                <a:gd name="T3" fmla="*/ 23 h 23"/>
                <a:gd name="T4" fmla="*/ 10 w 10"/>
                <a:gd name="T5" fmla="*/ 20 h 23"/>
                <a:gd name="T6" fmla="*/ 0 w 10"/>
                <a:gd name="T7" fmla="*/ 0 h 23"/>
                <a:gd name="T8" fmla="*/ 0 w 10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3">
                  <a:moveTo>
                    <a:pt x="0" y="0"/>
                  </a:moveTo>
                  <a:lnTo>
                    <a:pt x="10" y="23"/>
                  </a:lnTo>
                  <a:lnTo>
                    <a:pt x="10" y="2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186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33" name="Freeform 3000">
              <a:extLst>
                <a:ext uri="{FF2B5EF4-FFF2-40B4-BE49-F238E27FC236}">
                  <a16:creationId xmlns:a16="http://schemas.microsoft.com/office/drawing/2014/main" xmlns="" id="{56DE65F9-82AC-42A4-AEDC-DC9C55B710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6638" y="3582889"/>
              <a:ext cx="99989" cy="229977"/>
            </a:xfrm>
            <a:custGeom>
              <a:avLst/>
              <a:gdLst>
                <a:gd name="T0" fmla="*/ 0 w 10"/>
                <a:gd name="T1" fmla="*/ 0 h 23"/>
                <a:gd name="T2" fmla="*/ 10 w 10"/>
                <a:gd name="T3" fmla="*/ 23 h 23"/>
                <a:gd name="T4" fmla="*/ 10 w 10"/>
                <a:gd name="T5" fmla="*/ 23 h 23"/>
                <a:gd name="T6" fmla="*/ 0 w 10"/>
                <a:gd name="T7" fmla="*/ 0 h 23"/>
                <a:gd name="T8" fmla="*/ 0 w 10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3">
                  <a:moveTo>
                    <a:pt x="0" y="0"/>
                  </a:moveTo>
                  <a:lnTo>
                    <a:pt x="10" y="23"/>
                  </a:lnTo>
                  <a:lnTo>
                    <a:pt x="10" y="2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D8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34" name="Freeform 3001">
              <a:extLst>
                <a:ext uri="{FF2B5EF4-FFF2-40B4-BE49-F238E27FC236}">
                  <a16:creationId xmlns:a16="http://schemas.microsoft.com/office/drawing/2014/main" xmlns="" id="{269836CA-070F-4EE7-B568-6474BA3FFDA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6638" y="3582889"/>
              <a:ext cx="99989" cy="229977"/>
            </a:xfrm>
            <a:custGeom>
              <a:avLst/>
              <a:gdLst>
                <a:gd name="T0" fmla="*/ 0 w 10"/>
                <a:gd name="T1" fmla="*/ 0 h 23"/>
                <a:gd name="T2" fmla="*/ 0 w 10"/>
                <a:gd name="T3" fmla="*/ 0 h 23"/>
                <a:gd name="T4" fmla="*/ 0 w 10"/>
                <a:gd name="T5" fmla="*/ 0 h 23"/>
                <a:gd name="T6" fmla="*/ 10 w 10"/>
                <a:gd name="T7" fmla="*/ 23 h 23"/>
                <a:gd name="T8" fmla="*/ 10 w 10"/>
                <a:gd name="T9" fmla="*/ 23 h 23"/>
                <a:gd name="T10" fmla="*/ 0 w 10"/>
                <a:gd name="T11" fmla="*/ 0 h 23"/>
                <a:gd name="T12" fmla="*/ 0 w 10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3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0" y="23"/>
                  </a:lnTo>
                  <a:lnTo>
                    <a:pt x="10" y="2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7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35" name="Freeform 3002">
              <a:extLst>
                <a:ext uri="{FF2B5EF4-FFF2-40B4-BE49-F238E27FC236}">
                  <a16:creationId xmlns:a16="http://schemas.microsoft.com/office/drawing/2014/main" xmlns="" id="{4CE515FE-CF38-4997-A54E-2CA1787453E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6638" y="3582889"/>
              <a:ext cx="99989" cy="229977"/>
            </a:xfrm>
            <a:custGeom>
              <a:avLst/>
              <a:gdLst>
                <a:gd name="T0" fmla="*/ 0 w 10"/>
                <a:gd name="T1" fmla="*/ 0 h 23"/>
                <a:gd name="T2" fmla="*/ 10 w 10"/>
                <a:gd name="T3" fmla="*/ 23 h 23"/>
                <a:gd name="T4" fmla="*/ 10 w 10"/>
                <a:gd name="T5" fmla="*/ 23 h 23"/>
                <a:gd name="T6" fmla="*/ 0 w 10"/>
                <a:gd name="T7" fmla="*/ 0 h 23"/>
                <a:gd name="T8" fmla="*/ 0 w 10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3">
                  <a:moveTo>
                    <a:pt x="0" y="0"/>
                  </a:moveTo>
                  <a:lnTo>
                    <a:pt x="10" y="23"/>
                  </a:lnTo>
                  <a:lnTo>
                    <a:pt x="10" y="2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47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36" name="Freeform 3003">
              <a:extLst>
                <a:ext uri="{FF2B5EF4-FFF2-40B4-BE49-F238E27FC236}">
                  <a16:creationId xmlns:a16="http://schemas.microsoft.com/office/drawing/2014/main" xmlns="" id="{CB8D578E-221E-497B-894F-655228BBF1D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6640" y="3562891"/>
              <a:ext cx="119987" cy="269973"/>
            </a:xfrm>
            <a:custGeom>
              <a:avLst/>
              <a:gdLst>
                <a:gd name="T0" fmla="*/ 2 w 12"/>
                <a:gd name="T1" fmla="*/ 2 h 27"/>
                <a:gd name="T2" fmla="*/ 2 w 12"/>
                <a:gd name="T3" fmla="*/ 2 h 27"/>
                <a:gd name="T4" fmla="*/ 0 w 12"/>
                <a:gd name="T5" fmla="*/ 0 h 27"/>
                <a:gd name="T6" fmla="*/ 12 w 12"/>
                <a:gd name="T7" fmla="*/ 27 h 27"/>
                <a:gd name="T8" fmla="*/ 12 w 12"/>
                <a:gd name="T9" fmla="*/ 27 h 27"/>
                <a:gd name="T10" fmla="*/ 12 w 12"/>
                <a:gd name="T11" fmla="*/ 25 h 27"/>
                <a:gd name="T12" fmla="*/ 2 w 12"/>
                <a:gd name="T13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7">
                  <a:moveTo>
                    <a:pt x="2" y="2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12" y="27"/>
                  </a:lnTo>
                  <a:lnTo>
                    <a:pt x="12" y="27"/>
                  </a:lnTo>
                  <a:lnTo>
                    <a:pt x="12" y="25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707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37" name="Line 3004">
              <a:extLst>
                <a:ext uri="{FF2B5EF4-FFF2-40B4-BE49-F238E27FC236}">
                  <a16:creationId xmlns:a16="http://schemas.microsoft.com/office/drawing/2014/main" xmlns="" id="{5D8B3DAA-1859-4631-A3F5-DC8841EE00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46640" y="3562891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38" name="Line 3005">
              <a:extLst>
                <a:ext uri="{FF2B5EF4-FFF2-40B4-BE49-F238E27FC236}">
                  <a16:creationId xmlns:a16="http://schemas.microsoft.com/office/drawing/2014/main" xmlns="" id="{D41958A9-1658-4999-A41A-BC1E4393D5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46640" y="3562891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39" name="Freeform 3006">
              <a:extLst>
                <a:ext uri="{FF2B5EF4-FFF2-40B4-BE49-F238E27FC236}">
                  <a16:creationId xmlns:a16="http://schemas.microsoft.com/office/drawing/2014/main" xmlns="" id="{24951B9E-44A1-498A-BD98-B3B6B614229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6640" y="3562891"/>
              <a:ext cx="39996" cy="19998"/>
            </a:xfrm>
            <a:custGeom>
              <a:avLst/>
              <a:gdLst>
                <a:gd name="T0" fmla="*/ 2 w 4"/>
                <a:gd name="T1" fmla="*/ 2 h 2"/>
                <a:gd name="T2" fmla="*/ 2 w 4"/>
                <a:gd name="T3" fmla="*/ 2 h 2"/>
                <a:gd name="T4" fmla="*/ 2 w 4"/>
                <a:gd name="T5" fmla="*/ 2 h 2"/>
                <a:gd name="T6" fmla="*/ 2 w 4"/>
                <a:gd name="T7" fmla="*/ 2 h 2"/>
                <a:gd name="T8" fmla="*/ 2 w 4"/>
                <a:gd name="T9" fmla="*/ 2 h 2"/>
                <a:gd name="T10" fmla="*/ 2 w 4"/>
                <a:gd name="T11" fmla="*/ 0 h 2"/>
                <a:gd name="T12" fmla="*/ 2 w 4"/>
                <a:gd name="T13" fmla="*/ 0 h 2"/>
                <a:gd name="T14" fmla="*/ 4 w 4"/>
                <a:gd name="T15" fmla="*/ 0 h 2"/>
                <a:gd name="T16" fmla="*/ 4 w 4"/>
                <a:gd name="T17" fmla="*/ 0 h 2"/>
                <a:gd name="T18" fmla="*/ 4 w 4"/>
                <a:gd name="T19" fmla="*/ 0 h 2"/>
                <a:gd name="T20" fmla="*/ 4 w 4"/>
                <a:gd name="T21" fmla="*/ 0 h 2"/>
                <a:gd name="T22" fmla="*/ 2 w 4"/>
                <a:gd name="T23" fmla="*/ 0 h 2"/>
                <a:gd name="T24" fmla="*/ 0 w 4"/>
                <a:gd name="T25" fmla="*/ 0 h 2"/>
                <a:gd name="T26" fmla="*/ 0 w 4"/>
                <a:gd name="T27" fmla="*/ 0 h 2"/>
                <a:gd name="T28" fmla="*/ 2 w 4"/>
                <a:gd name="T2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B9C0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40" name="Freeform 3007">
              <a:extLst>
                <a:ext uri="{FF2B5EF4-FFF2-40B4-BE49-F238E27FC236}">
                  <a16:creationId xmlns:a16="http://schemas.microsoft.com/office/drawing/2014/main" xmlns="" id="{D7CB5E9E-9AE7-4A60-A345-2ADE5E95B4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6624" y="3562891"/>
              <a:ext cx="0" cy="269973"/>
            </a:xfrm>
            <a:custGeom>
              <a:avLst/>
              <a:gdLst>
                <a:gd name="T0" fmla="*/ 25 h 27"/>
                <a:gd name="T1" fmla="*/ 25 h 27"/>
                <a:gd name="T2" fmla="*/ 25 h 27"/>
                <a:gd name="T3" fmla="*/ 25 h 27"/>
                <a:gd name="T4" fmla="*/ 25 h 27"/>
                <a:gd name="T5" fmla="*/ 0 h 27"/>
                <a:gd name="T6" fmla="*/ 0 h 27"/>
                <a:gd name="T7" fmla="*/ 27 h 27"/>
                <a:gd name="T8" fmla="*/ 25 h 27"/>
                <a:gd name="T9" fmla="*/ 25 h 2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</a:cxnLst>
              <a:rect l="0" t="0" r="r" b="b"/>
              <a:pathLst>
                <a:path h="27">
                  <a:moveTo>
                    <a:pt x="0" y="25"/>
                  </a:moveTo>
                  <a:lnTo>
                    <a:pt x="0" y="25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7"/>
                  </a:lnTo>
                  <a:lnTo>
                    <a:pt x="0" y="25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891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41" name="Rectangle 3008">
              <a:extLst>
                <a:ext uri="{FF2B5EF4-FFF2-40B4-BE49-F238E27FC236}">
                  <a16:creationId xmlns:a16="http://schemas.microsoft.com/office/drawing/2014/main" xmlns="" id="{D73DF2C3-E77C-4C1E-91E4-77F4C63250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6624" y="3562891"/>
              <a:ext cx="10002" cy="269973"/>
            </a:xfrm>
            <a:prstGeom prst="rect">
              <a:avLst/>
            </a:prstGeom>
            <a:solidFill>
              <a:srgbClr val="8E11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42" name="Rectangle 3009">
              <a:extLst>
                <a:ext uri="{FF2B5EF4-FFF2-40B4-BE49-F238E27FC236}">
                  <a16:creationId xmlns:a16="http://schemas.microsoft.com/office/drawing/2014/main" xmlns="" id="{B139C742-686D-4525-B370-30BE804FFA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6624" y="3562891"/>
              <a:ext cx="10002" cy="269973"/>
            </a:xfrm>
            <a:prstGeom prst="rect">
              <a:avLst/>
            </a:prstGeom>
            <a:solidFill>
              <a:srgbClr val="9311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43" name="Rectangle 3010">
              <a:extLst>
                <a:ext uri="{FF2B5EF4-FFF2-40B4-BE49-F238E27FC236}">
                  <a16:creationId xmlns:a16="http://schemas.microsoft.com/office/drawing/2014/main" xmlns="" id="{17442EA6-90C8-4E9E-B2F9-AE60909638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6624" y="3562891"/>
              <a:ext cx="10002" cy="269973"/>
            </a:xfrm>
            <a:prstGeom prst="rect">
              <a:avLst/>
            </a:prstGeom>
            <a:solidFill>
              <a:srgbClr val="9812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44" name="Freeform 3011">
              <a:extLst>
                <a:ext uri="{FF2B5EF4-FFF2-40B4-BE49-F238E27FC236}">
                  <a16:creationId xmlns:a16="http://schemas.microsoft.com/office/drawing/2014/main" xmlns="" id="{86170A65-5FBC-4373-A94A-F5538ADE4F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6624" y="3562891"/>
              <a:ext cx="0" cy="269973"/>
            </a:xfrm>
            <a:custGeom>
              <a:avLst/>
              <a:gdLst>
                <a:gd name="T0" fmla="*/ 0 h 27"/>
                <a:gd name="T1" fmla="*/ 0 h 27"/>
                <a:gd name="T2" fmla="*/ 0 h 27"/>
                <a:gd name="T3" fmla="*/ 0 h 27"/>
                <a:gd name="T4" fmla="*/ 0 h 27"/>
                <a:gd name="T5" fmla="*/ 27 h 27"/>
                <a:gd name="T6" fmla="*/ 27 h 27"/>
                <a:gd name="T7" fmla="*/ 0 h 2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2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C12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45" name="Rectangle 3012">
              <a:extLst>
                <a:ext uri="{FF2B5EF4-FFF2-40B4-BE49-F238E27FC236}">
                  <a16:creationId xmlns:a16="http://schemas.microsoft.com/office/drawing/2014/main" xmlns="" id="{D1D1AE8F-4261-47A1-8022-CB4A52C191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6624" y="3562891"/>
              <a:ext cx="10002" cy="269973"/>
            </a:xfrm>
            <a:prstGeom prst="rect">
              <a:avLst/>
            </a:prstGeom>
            <a:solidFill>
              <a:srgbClr val="A113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46" name="Rectangle 3013">
              <a:extLst>
                <a:ext uri="{FF2B5EF4-FFF2-40B4-BE49-F238E27FC236}">
                  <a16:creationId xmlns:a16="http://schemas.microsoft.com/office/drawing/2014/main" xmlns="" id="{53AB061B-DBA5-4E0C-8D4D-2DC29BEC62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6624" y="3562891"/>
              <a:ext cx="10002" cy="269973"/>
            </a:xfrm>
            <a:prstGeom prst="rect">
              <a:avLst/>
            </a:prstGeom>
            <a:solidFill>
              <a:srgbClr val="A614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47" name="Freeform 3014">
              <a:extLst>
                <a:ext uri="{FF2B5EF4-FFF2-40B4-BE49-F238E27FC236}">
                  <a16:creationId xmlns:a16="http://schemas.microsoft.com/office/drawing/2014/main" xmlns="" id="{63FFCF50-AC4B-47D2-90DC-45BCB167BAA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6624" y="3562891"/>
              <a:ext cx="0" cy="269973"/>
            </a:xfrm>
            <a:custGeom>
              <a:avLst/>
              <a:gdLst>
                <a:gd name="T0" fmla="*/ 0 h 27"/>
                <a:gd name="T1" fmla="*/ 0 h 27"/>
                <a:gd name="T2" fmla="*/ 0 h 27"/>
                <a:gd name="T3" fmla="*/ 27 h 27"/>
                <a:gd name="T4" fmla="*/ 27 h 27"/>
                <a:gd name="T5" fmla="*/ 0 h 2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2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14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48" name="Rectangle 3015">
              <a:extLst>
                <a:ext uri="{FF2B5EF4-FFF2-40B4-BE49-F238E27FC236}">
                  <a16:creationId xmlns:a16="http://schemas.microsoft.com/office/drawing/2014/main" xmlns="" id="{3E19402E-E97C-4E32-83EB-B05D7EAD3F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6624" y="3562891"/>
              <a:ext cx="10002" cy="269973"/>
            </a:xfrm>
            <a:prstGeom prst="rect">
              <a:avLst/>
            </a:prstGeom>
            <a:solidFill>
              <a:srgbClr val="A614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49" name="Rectangle 3016">
              <a:extLst>
                <a:ext uri="{FF2B5EF4-FFF2-40B4-BE49-F238E27FC236}">
                  <a16:creationId xmlns:a16="http://schemas.microsoft.com/office/drawing/2014/main" xmlns="" id="{78D2D1B0-84D2-4C8A-AC0C-7AFC26DE4A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6624" y="3562891"/>
              <a:ext cx="10002" cy="269973"/>
            </a:xfrm>
            <a:prstGeom prst="rect">
              <a:avLst/>
            </a:prstGeom>
            <a:solidFill>
              <a:srgbClr val="A113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50" name="Rectangle 3017">
              <a:extLst>
                <a:ext uri="{FF2B5EF4-FFF2-40B4-BE49-F238E27FC236}">
                  <a16:creationId xmlns:a16="http://schemas.microsoft.com/office/drawing/2014/main" xmlns="" id="{5801CB65-4BE0-403B-BBC9-83AA66C086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6624" y="3562891"/>
              <a:ext cx="10002" cy="269973"/>
            </a:xfrm>
            <a:prstGeom prst="rect">
              <a:avLst/>
            </a:prstGeom>
            <a:solidFill>
              <a:srgbClr val="9C12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51" name="Freeform 3018">
              <a:extLst>
                <a:ext uri="{FF2B5EF4-FFF2-40B4-BE49-F238E27FC236}">
                  <a16:creationId xmlns:a16="http://schemas.microsoft.com/office/drawing/2014/main" xmlns="" id="{0DAF6B72-12D2-4A32-8B12-D1611FD5E7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6624" y="3562891"/>
              <a:ext cx="0" cy="269973"/>
            </a:xfrm>
            <a:custGeom>
              <a:avLst/>
              <a:gdLst>
                <a:gd name="T0" fmla="*/ 0 h 27"/>
                <a:gd name="T1" fmla="*/ 0 h 27"/>
                <a:gd name="T2" fmla="*/ 0 h 27"/>
                <a:gd name="T3" fmla="*/ 27 h 27"/>
                <a:gd name="T4" fmla="*/ 27 h 27"/>
                <a:gd name="T5" fmla="*/ 0 h 2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2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812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52" name="Rectangle 3020">
              <a:extLst>
                <a:ext uri="{FF2B5EF4-FFF2-40B4-BE49-F238E27FC236}">
                  <a16:creationId xmlns:a16="http://schemas.microsoft.com/office/drawing/2014/main" xmlns="" id="{A967091D-27A6-4ECD-A248-5EDF3F731B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6633" y="3562891"/>
              <a:ext cx="19998" cy="269973"/>
            </a:xfrm>
            <a:prstGeom prst="rect">
              <a:avLst/>
            </a:prstGeom>
            <a:solidFill>
              <a:srgbClr val="9311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53" name="Rectangle 3021">
              <a:extLst>
                <a:ext uri="{FF2B5EF4-FFF2-40B4-BE49-F238E27FC236}">
                  <a16:creationId xmlns:a16="http://schemas.microsoft.com/office/drawing/2014/main" xmlns="" id="{A01F9302-3AB5-4127-BC78-B8118C1DA6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6633" y="3562891"/>
              <a:ext cx="10002" cy="269973"/>
            </a:xfrm>
            <a:prstGeom prst="rect">
              <a:avLst/>
            </a:prstGeom>
            <a:solidFill>
              <a:srgbClr val="8E11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54" name="Rectangle 3022">
              <a:extLst>
                <a:ext uri="{FF2B5EF4-FFF2-40B4-BE49-F238E27FC236}">
                  <a16:creationId xmlns:a16="http://schemas.microsoft.com/office/drawing/2014/main" xmlns="" id="{9FDDC6A6-A96E-46D5-A179-4FD205C3EB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6633" y="3562891"/>
              <a:ext cx="10002" cy="269973"/>
            </a:xfrm>
            <a:prstGeom prst="rect">
              <a:avLst/>
            </a:prstGeom>
            <a:solidFill>
              <a:srgbClr val="891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55" name="Rectangle 3023">
              <a:extLst>
                <a:ext uri="{FF2B5EF4-FFF2-40B4-BE49-F238E27FC236}">
                  <a16:creationId xmlns:a16="http://schemas.microsoft.com/office/drawing/2014/main" xmlns="" id="{75BECF32-CAA8-4B7F-8868-F00CA4FD7F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6633" y="3562891"/>
              <a:ext cx="10002" cy="269973"/>
            </a:xfrm>
            <a:prstGeom prst="rect">
              <a:avLst/>
            </a:prstGeom>
            <a:solidFill>
              <a:srgbClr val="8510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56" name="Rectangle 3024">
              <a:extLst>
                <a:ext uri="{FF2B5EF4-FFF2-40B4-BE49-F238E27FC236}">
                  <a16:creationId xmlns:a16="http://schemas.microsoft.com/office/drawing/2014/main" xmlns="" id="{0ECB1393-4134-4698-B1CF-39F6320A50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6633" y="3562891"/>
              <a:ext cx="10002" cy="269973"/>
            </a:xfrm>
            <a:prstGeom prst="rect">
              <a:avLst/>
            </a:prstGeom>
            <a:solidFill>
              <a:srgbClr val="800F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57" name="Freeform 3025">
              <a:extLst>
                <a:ext uri="{FF2B5EF4-FFF2-40B4-BE49-F238E27FC236}">
                  <a16:creationId xmlns:a16="http://schemas.microsoft.com/office/drawing/2014/main" xmlns="" id="{E24DB480-388C-45FD-99ED-0B4A25E6E27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6633" y="3562891"/>
              <a:ext cx="0" cy="269973"/>
            </a:xfrm>
            <a:custGeom>
              <a:avLst/>
              <a:gdLst>
                <a:gd name="T0" fmla="*/ 0 h 27"/>
                <a:gd name="T1" fmla="*/ 0 h 27"/>
                <a:gd name="T2" fmla="*/ 0 h 27"/>
                <a:gd name="T3" fmla="*/ 0 h 27"/>
                <a:gd name="T4" fmla="*/ 18 h 27"/>
                <a:gd name="T5" fmla="*/ 20 h 27"/>
                <a:gd name="T6" fmla="*/ 20 h 27"/>
                <a:gd name="T7" fmla="*/ 20 h 27"/>
                <a:gd name="T8" fmla="*/ 20 h 27"/>
                <a:gd name="T9" fmla="*/ 20 h 27"/>
                <a:gd name="T10" fmla="*/ 20 h 27"/>
                <a:gd name="T11" fmla="*/ 20 h 27"/>
                <a:gd name="T12" fmla="*/ 22 h 27"/>
                <a:gd name="T13" fmla="*/ 22 h 27"/>
                <a:gd name="T14" fmla="*/ 22 h 27"/>
                <a:gd name="T15" fmla="*/ 22 h 27"/>
                <a:gd name="T16" fmla="*/ 22 h 27"/>
                <a:gd name="T17" fmla="*/ 25 h 27"/>
                <a:gd name="T18" fmla="*/ 25 h 27"/>
                <a:gd name="T19" fmla="*/ 25 h 27"/>
                <a:gd name="T20" fmla="*/ 25 h 27"/>
                <a:gd name="T21" fmla="*/ 27 h 27"/>
                <a:gd name="T22" fmla="*/ 27 h 27"/>
                <a:gd name="T23" fmla="*/ 0 h 2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</a:cxnLst>
              <a:rect l="0" t="0" r="r" b="b"/>
              <a:pathLst>
                <a:path h="2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B0F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58" name="Freeform 3026">
              <a:extLst>
                <a:ext uri="{FF2B5EF4-FFF2-40B4-BE49-F238E27FC236}">
                  <a16:creationId xmlns:a16="http://schemas.microsoft.com/office/drawing/2014/main" xmlns="" id="{8B47A5D5-0D24-42E0-85F5-B64A35A5BAF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6633" y="3562891"/>
              <a:ext cx="19998" cy="0"/>
            </a:xfrm>
            <a:custGeom>
              <a:avLst/>
              <a:gdLst>
                <a:gd name="T0" fmla="*/ 0 w 2"/>
                <a:gd name="T1" fmla="*/ 2 w 2"/>
                <a:gd name="T2" fmla="*/ 2 w 2"/>
                <a:gd name="T3" fmla="*/ 2 w 2"/>
                <a:gd name="T4" fmla="*/ 2 w 2"/>
                <a:gd name="T5" fmla="*/ 2 w 2"/>
                <a:gd name="T6" fmla="*/ 0 w 2"/>
                <a:gd name="T7" fmla="*/ 0 w 2"/>
                <a:gd name="T8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18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59" name="Freeform 3027">
              <a:extLst>
                <a:ext uri="{FF2B5EF4-FFF2-40B4-BE49-F238E27FC236}">
                  <a16:creationId xmlns:a16="http://schemas.microsoft.com/office/drawing/2014/main" xmlns="" id="{6BC42231-12EA-4651-8BC0-012B51A7F7B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6622" y="3582889"/>
              <a:ext cx="19998" cy="229977"/>
            </a:xfrm>
            <a:custGeom>
              <a:avLst/>
              <a:gdLst>
                <a:gd name="T0" fmla="*/ 2 w 2"/>
                <a:gd name="T1" fmla="*/ 0 h 23"/>
                <a:gd name="T2" fmla="*/ 2 w 2"/>
                <a:gd name="T3" fmla="*/ 0 h 23"/>
                <a:gd name="T4" fmla="*/ 0 w 2"/>
                <a:gd name="T5" fmla="*/ 23 h 23"/>
                <a:gd name="T6" fmla="*/ 2 w 2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3">
                  <a:moveTo>
                    <a:pt x="2" y="0"/>
                  </a:moveTo>
                  <a:lnTo>
                    <a:pt x="2" y="0"/>
                  </a:lnTo>
                  <a:lnTo>
                    <a:pt x="0" y="2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5C12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60" name="Freeform 3028">
              <a:extLst>
                <a:ext uri="{FF2B5EF4-FFF2-40B4-BE49-F238E27FC236}">
                  <a16:creationId xmlns:a16="http://schemas.microsoft.com/office/drawing/2014/main" xmlns="" id="{304EA8B4-5C93-416D-BACC-F9A0487B212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6622" y="3582889"/>
              <a:ext cx="19998" cy="249975"/>
            </a:xfrm>
            <a:custGeom>
              <a:avLst/>
              <a:gdLst>
                <a:gd name="T0" fmla="*/ 2 w 2"/>
                <a:gd name="T1" fmla="*/ 0 h 25"/>
                <a:gd name="T2" fmla="*/ 2 w 2"/>
                <a:gd name="T3" fmla="*/ 0 h 25"/>
                <a:gd name="T4" fmla="*/ 0 w 2"/>
                <a:gd name="T5" fmla="*/ 25 h 25"/>
                <a:gd name="T6" fmla="*/ 0 w 2"/>
                <a:gd name="T7" fmla="*/ 25 h 25"/>
                <a:gd name="T8" fmla="*/ 0 w 2"/>
                <a:gd name="T9" fmla="*/ 23 h 25"/>
                <a:gd name="T10" fmla="*/ 2 w 2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5">
                  <a:moveTo>
                    <a:pt x="2" y="0"/>
                  </a:moveTo>
                  <a:lnTo>
                    <a:pt x="2" y="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5F1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61" name="Freeform 3029">
              <a:extLst>
                <a:ext uri="{FF2B5EF4-FFF2-40B4-BE49-F238E27FC236}">
                  <a16:creationId xmlns:a16="http://schemas.microsoft.com/office/drawing/2014/main" xmlns="" id="{5F9C4C2A-D4D4-4FF3-911C-BC9AE487014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6622" y="3582889"/>
              <a:ext cx="19998" cy="249975"/>
            </a:xfrm>
            <a:custGeom>
              <a:avLst/>
              <a:gdLst>
                <a:gd name="T0" fmla="*/ 2 w 2"/>
                <a:gd name="T1" fmla="*/ 0 h 25"/>
                <a:gd name="T2" fmla="*/ 0 w 2"/>
                <a:gd name="T3" fmla="*/ 25 h 25"/>
                <a:gd name="T4" fmla="*/ 0 w 2"/>
                <a:gd name="T5" fmla="*/ 25 h 25"/>
                <a:gd name="T6" fmla="*/ 2 w 2"/>
                <a:gd name="T7" fmla="*/ 0 h 25"/>
                <a:gd name="T8" fmla="*/ 2 w 2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5">
                  <a:moveTo>
                    <a:pt x="2" y="0"/>
                  </a:moveTo>
                  <a:lnTo>
                    <a:pt x="0" y="25"/>
                  </a:lnTo>
                  <a:lnTo>
                    <a:pt x="0" y="25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6213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62" name="Freeform 3030">
              <a:extLst>
                <a:ext uri="{FF2B5EF4-FFF2-40B4-BE49-F238E27FC236}">
                  <a16:creationId xmlns:a16="http://schemas.microsoft.com/office/drawing/2014/main" xmlns="" id="{A46E15C6-EA8E-43A8-B0EC-B3DF8D86D6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6622" y="3582889"/>
              <a:ext cx="19998" cy="249975"/>
            </a:xfrm>
            <a:custGeom>
              <a:avLst/>
              <a:gdLst>
                <a:gd name="T0" fmla="*/ 2 w 2"/>
                <a:gd name="T1" fmla="*/ 0 h 25"/>
                <a:gd name="T2" fmla="*/ 0 w 2"/>
                <a:gd name="T3" fmla="*/ 25 h 25"/>
                <a:gd name="T4" fmla="*/ 0 w 2"/>
                <a:gd name="T5" fmla="*/ 25 h 25"/>
                <a:gd name="T6" fmla="*/ 2 w 2"/>
                <a:gd name="T7" fmla="*/ 0 h 25"/>
                <a:gd name="T8" fmla="*/ 2 w 2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5">
                  <a:moveTo>
                    <a:pt x="2" y="0"/>
                  </a:moveTo>
                  <a:lnTo>
                    <a:pt x="0" y="25"/>
                  </a:lnTo>
                  <a:lnTo>
                    <a:pt x="0" y="25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651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63" name="Freeform 3031">
              <a:extLst>
                <a:ext uri="{FF2B5EF4-FFF2-40B4-BE49-F238E27FC236}">
                  <a16:creationId xmlns:a16="http://schemas.microsoft.com/office/drawing/2014/main" xmlns="" id="{A28CAC3B-2CD9-411A-A781-8385ED4C057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6622" y="3582889"/>
              <a:ext cx="19998" cy="249975"/>
            </a:xfrm>
            <a:custGeom>
              <a:avLst/>
              <a:gdLst>
                <a:gd name="T0" fmla="*/ 2 w 2"/>
                <a:gd name="T1" fmla="*/ 0 h 25"/>
                <a:gd name="T2" fmla="*/ 2 w 2"/>
                <a:gd name="T3" fmla="*/ 0 h 25"/>
                <a:gd name="T4" fmla="*/ 2 w 2"/>
                <a:gd name="T5" fmla="*/ 0 h 25"/>
                <a:gd name="T6" fmla="*/ 0 w 2"/>
                <a:gd name="T7" fmla="*/ 25 h 25"/>
                <a:gd name="T8" fmla="*/ 0 w 2"/>
                <a:gd name="T9" fmla="*/ 25 h 25"/>
                <a:gd name="T10" fmla="*/ 2 w 2"/>
                <a:gd name="T11" fmla="*/ 0 h 25"/>
                <a:gd name="T12" fmla="*/ 2 w 2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5"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6814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64" name="Freeform 3032">
              <a:extLst>
                <a:ext uri="{FF2B5EF4-FFF2-40B4-BE49-F238E27FC236}">
                  <a16:creationId xmlns:a16="http://schemas.microsoft.com/office/drawing/2014/main" xmlns="" id="{CA87AFFB-97A4-493D-9F20-2F237AC016A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6628" y="3582889"/>
              <a:ext cx="49998" cy="249975"/>
            </a:xfrm>
            <a:custGeom>
              <a:avLst/>
              <a:gdLst>
                <a:gd name="T0" fmla="*/ 5 w 5"/>
                <a:gd name="T1" fmla="*/ 0 h 25"/>
                <a:gd name="T2" fmla="*/ 0 w 5"/>
                <a:gd name="T3" fmla="*/ 25 h 25"/>
                <a:gd name="T4" fmla="*/ 3 w 5"/>
                <a:gd name="T5" fmla="*/ 25 h 25"/>
                <a:gd name="T6" fmla="*/ 5 w 5"/>
                <a:gd name="T7" fmla="*/ 0 h 25"/>
                <a:gd name="T8" fmla="*/ 5 w 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5">
                  <a:moveTo>
                    <a:pt x="5" y="0"/>
                  </a:moveTo>
                  <a:lnTo>
                    <a:pt x="0" y="25"/>
                  </a:lnTo>
                  <a:lnTo>
                    <a:pt x="3" y="25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B1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65" name="Freeform 3033">
              <a:extLst>
                <a:ext uri="{FF2B5EF4-FFF2-40B4-BE49-F238E27FC236}">
                  <a16:creationId xmlns:a16="http://schemas.microsoft.com/office/drawing/2014/main" xmlns="" id="{5D159A8A-5D19-4802-8324-1014AD6B42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6628" y="3582889"/>
              <a:ext cx="49998" cy="249975"/>
            </a:xfrm>
            <a:custGeom>
              <a:avLst/>
              <a:gdLst>
                <a:gd name="T0" fmla="*/ 5 w 5"/>
                <a:gd name="T1" fmla="*/ 0 h 25"/>
                <a:gd name="T2" fmla="*/ 0 w 5"/>
                <a:gd name="T3" fmla="*/ 25 h 25"/>
                <a:gd name="T4" fmla="*/ 0 w 5"/>
                <a:gd name="T5" fmla="*/ 25 h 25"/>
                <a:gd name="T6" fmla="*/ 5 w 5"/>
                <a:gd name="T7" fmla="*/ 0 h 25"/>
                <a:gd name="T8" fmla="*/ 5 w 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5">
                  <a:moveTo>
                    <a:pt x="5" y="0"/>
                  </a:moveTo>
                  <a:lnTo>
                    <a:pt x="0" y="25"/>
                  </a:lnTo>
                  <a:lnTo>
                    <a:pt x="0" y="25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F1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66" name="Freeform 3034">
              <a:extLst>
                <a:ext uri="{FF2B5EF4-FFF2-40B4-BE49-F238E27FC236}">
                  <a16:creationId xmlns:a16="http://schemas.microsoft.com/office/drawing/2014/main" xmlns="" id="{6E1CCBB9-396E-44F9-A7F7-910E89F4836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6628" y="3582889"/>
              <a:ext cx="49998" cy="249975"/>
            </a:xfrm>
            <a:custGeom>
              <a:avLst/>
              <a:gdLst>
                <a:gd name="T0" fmla="*/ 5 w 5"/>
                <a:gd name="T1" fmla="*/ 0 h 25"/>
                <a:gd name="T2" fmla="*/ 5 w 5"/>
                <a:gd name="T3" fmla="*/ 0 h 25"/>
                <a:gd name="T4" fmla="*/ 0 w 5"/>
                <a:gd name="T5" fmla="*/ 25 h 25"/>
                <a:gd name="T6" fmla="*/ 0 w 5"/>
                <a:gd name="T7" fmla="*/ 25 h 25"/>
                <a:gd name="T8" fmla="*/ 5 w 5"/>
                <a:gd name="T9" fmla="*/ 0 h 25"/>
                <a:gd name="T10" fmla="*/ 5 w 5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5">
                  <a:moveTo>
                    <a:pt x="5" y="0"/>
                  </a:moveTo>
                  <a:lnTo>
                    <a:pt x="5" y="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721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67" name="Freeform 3035">
              <a:extLst>
                <a:ext uri="{FF2B5EF4-FFF2-40B4-BE49-F238E27FC236}">
                  <a16:creationId xmlns:a16="http://schemas.microsoft.com/office/drawing/2014/main" xmlns="" id="{5923EF0D-D83C-4D9A-8BA6-17869EC27A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6628" y="3582889"/>
              <a:ext cx="49998" cy="249975"/>
            </a:xfrm>
            <a:custGeom>
              <a:avLst/>
              <a:gdLst>
                <a:gd name="T0" fmla="*/ 5 w 5"/>
                <a:gd name="T1" fmla="*/ 0 h 25"/>
                <a:gd name="T2" fmla="*/ 0 w 5"/>
                <a:gd name="T3" fmla="*/ 25 h 25"/>
                <a:gd name="T4" fmla="*/ 0 w 5"/>
                <a:gd name="T5" fmla="*/ 25 h 25"/>
                <a:gd name="T6" fmla="*/ 5 w 5"/>
                <a:gd name="T7" fmla="*/ 0 h 25"/>
                <a:gd name="T8" fmla="*/ 5 w 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5">
                  <a:moveTo>
                    <a:pt x="5" y="0"/>
                  </a:moveTo>
                  <a:lnTo>
                    <a:pt x="0" y="25"/>
                  </a:lnTo>
                  <a:lnTo>
                    <a:pt x="0" y="25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F1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68" name="Freeform 3036">
              <a:extLst>
                <a:ext uri="{FF2B5EF4-FFF2-40B4-BE49-F238E27FC236}">
                  <a16:creationId xmlns:a16="http://schemas.microsoft.com/office/drawing/2014/main" xmlns="" id="{2C98B343-9EF6-4D35-8D0E-144129AD10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6628" y="3582889"/>
              <a:ext cx="49998" cy="249975"/>
            </a:xfrm>
            <a:custGeom>
              <a:avLst/>
              <a:gdLst>
                <a:gd name="T0" fmla="*/ 5 w 5"/>
                <a:gd name="T1" fmla="*/ 0 h 25"/>
                <a:gd name="T2" fmla="*/ 0 w 5"/>
                <a:gd name="T3" fmla="*/ 25 h 25"/>
                <a:gd name="T4" fmla="*/ 0 w 5"/>
                <a:gd name="T5" fmla="*/ 25 h 25"/>
                <a:gd name="T6" fmla="*/ 5 w 5"/>
                <a:gd name="T7" fmla="*/ 0 h 25"/>
                <a:gd name="T8" fmla="*/ 5 w 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5">
                  <a:moveTo>
                    <a:pt x="5" y="0"/>
                  </a:moveTo>
                  <a:lnTo>
                    <a:pt x="0" y="25"/>
                  </a:lnTo>
                  <a:lnTo>
                    <a:pt x="0" y="25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B1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69" name="Freeform 3037">
              <a:extLst>
                <a:ext uri="{FF2B5EF4-FFF2-40B4-BE49-F238E27FC236}">
                  <a16:creationId xmlns:a16="http://schemas.microsoft.com/office/drawing/2014/main" xmlns="" id="{D113B67F-DEA3-4F40-A035-81C609DA31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6628" y="3582889"/>
              <a:ext cx="49998" cy="249975"/>
            </a:xfrm>
            <a:custGeom>
              <a:avLst/>
              <a:gdLst>
                <a:gd name="T0" fmla="*/ 5 w 5"/>
                <a:gd name="T1" fmla="*/ 0 h 25"/>
                <a:gd name="T2" fmla="*/ 0 w 5"/>
                <a:gd name="T3" fmla="*/ 25 h 25"/>
                <a:gd name="T4" fmla="*/ 0 w 5"/>
                <a:gd name="T5" fmla="*/ 25 h 25"/>
                <a:gd name="T6" fmla="*/ 5 w 5"/>
                <a:gd name="T7" fmla="*/ 0 h 25"/>
                <a:gd name="T8" fmla="*/ 5 w 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5">
                  <a:moveTo>
                    <a:pt x="5" y="0"/>
                  </a:moveTo>
                  <a:lnTo>
                    <a:pt x="0" y="25"/>
                  </a:lnTo>
                  <a:lnTo>
                    <a:pt x="0" y="25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814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70" name="Freeform 3038">
              <a:extLst>
                <a:ext uri="{FF2B5EF4-FFF2-40B4-BE49-F238E27FC236}">
                  <a16:creationId xmlns:a16="http://schemas.microsoft.com/office/drawing/2014/main" xmlns="" id="{04192568-40F3-43B5-B4A5-72034A9C3F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6628" y="3582889"/>
              <a:ext cx="49998" cy="249975"/>
            </a:xfrm>
            <a:custGeom>
              <a:avLst/>
              <a:gdLst>
                <a:gd name="T0" fmla="*/ 5 w 5"/>
                <a:gd name="T1" fmla="*/ 0 h 25"/>
                <a:gd name="T2" fmla="*/ 0 w 5"/>
                <a:gd name="T3" fmla="*/ 25 h 25"/>
                <a:gd name="T4" fmla="*/ 0 w 5"/>
                <a:gd name="T5" fmla="*/ 25 h 25"/>
                <a:gd name="T6" fmla="*/ 5 w 5"/>
                <a:gd name="T7" fmla="*/ 0 h 25"/>
                <a:gd name="T8" fmla="*/ 5 w 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5">
                  <a:moveTo>
                    <a:pt x="5" y="0"/>
                  </a:moveTo>
                  <a:lnTo>
                    <a:pt x="0" y="25"/>
                  </a:lnTo>
                  <a:lnTo>
                    <a:pt x="0" y="25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51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71" name="Freeform 3039">
              <a:extLst>
                <a:ext uri="{FF2B5EF4-FFF2-40B4-BE49-F238E27FC236}">
                  <a16:creationId xmlns:a16="http://schemas.microsoft.com/office/drawing/2014/main" xmlns="" id="{B3639CA5-035A-4191-8BF0-1DF4C439F7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6628" y="3582889"/>
              <a:ext cx="49998" cy="249975"/>
            </a:xfrm>
            <a:custGeom>
              <a:avLst/>
              <a:gdLst>
                <a:gd name="T0" fmla="*/ 3 w 5"/>
                <a:gd name="T1" fmla="*/ 0 h 25"/>
                <a:gd name="T2" fmla="*/ 0 w 5"/>
                <a:gd name="T3" fmla="*/ 25 h 25"/>
                <a:gd name="T4" fmla="*/ 0 w 5"/>
                <a:gd name="T5" fmla="*/ 25 h 25"/>
                <a:gd name="T6" fmla="*/ 5 w 5"/>
                <a:gd name="T7" fmla="*/ 0 h 25"/>
                <a:gd name="T8" fmla="*/ 3 w 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5">
                  <a:moveTo>
                    <a:pt x="3" y="0"/>
                  </a:moveTo>
                  <a:lnTo>
                    <a:pt x="0" y="25"/>
                  </a:lnTo>
                  <a:lnTo>
                    <a:pt x="0" y="25"/>
                  </a:lnTo>
                  <a:lnTo>
                    <a:pt x="5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6213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72" name="Freeform 3040">
              <a:extLst>
                <a:ext uri="{FF2B5EF4-FFF2-40B4-BE49-F238E27FC236}">
                  <a16:creationId xmlns:a16="http://schemas.microsoft.com/office/drawing/2014/main" xmlns="" id="{11FC9F86-4BC3-4E35-AC5C-DE730A32D64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6628" y="3582889"/>
              <a:ext cx="30000" cy="249975"/>
            </a:xfrm>
            <a:custGeom>
              <a:avLst/>
              <a:gdLst>
                <a:gd name="T0" fmla="*/ 3 w 3"/>
                <a:gd name="T1" fmla="*/ 0 h 25"/>
                <a:gd name="T2" fmla="*/ 0 w 3"/>
                <a:gd name="T3" fmla="*/ 25 h 25"/>
                <a:gd name="T4" fmla="*/ 0 w 3"/>
                <a:gd name="T5" fmla="*/ 25 h 25"/>
                <a:gd name="T6" fmla="*/ 3 w 3"/>
                <a:gd name="T7" fmla="*/ 0 h 25"/>
                <a:gd name="T8" fmla="*/ 3 w 3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5">
                  <a:moveTo>
                    <a:pt x="3" y="0"/>
                  </a:moveTo>
                  <a:lnTo>
                    <a:pt x="0" y="25"/>
                  </a:lnTo>
                  <a:lnTo>
                    <a:pt x="0" y="25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5F1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73" name="Freeform 3041">
              <a:extLst>
                <a:ext uri="{FF2B5EF4-FFF2-40B4-BE49-F238E27FC236}">
                  <a16:creationId xmlns:a16="http://schemas.microsoft.com/office/drawing/2014/main" xmlns="" id="{A71B3AD0-A537-4E40-B078-615A5BF3C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6628" y="3582889"/>
              <a:ext cx="30000" cy="249975"/>
            </a:xfrm>
            <a:custGeom>
              <a:avLst/>
              <a:gdLst>
                <a:gd name="T0" fmla="*/ 3 w 3"/>
                <a:gd name="T1" fmla="*/ 0 h 25"/>
                <a:gd name="T2" fmla="*/ 0 w 3"/>
                <a:gd name="T3" fmla="*/ 25 h 25"/>
                <a:gd name="T4" fmla="*/ 0 w 3"/>
                <a:gd name="T5" fmla="*/ 25 h 25"/>
                <a:gd name="T6" fmla="*/ 3 w 3"/>
                <a:gd name="T7" fmla="*/ 0 h 25"/>
                <a:gd name="T8" fmla="*/ 3 w 3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5">
                  <a:moveTo>
                    <a:pt x="3" y="0"/>
                  </a:moveTo>
                  <a:lnTo>
                    <a:pt x="0" y="25"/>
                  </a:lnTo>
                  <a:lnTo>
                    <a:pt x="0" y="25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5C12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74" name="Freeform 3042">
              <a:extLst>
                <a:ext uri="{FF2B5EF4-FFF2-40B4-BE49-F238E27FC236}">
                  <a16:creationId xmlns:a16="http://schemas.microsoft.com/office/drawing/2014/main" xmlns="" id="{66CFCBF7-15AE-4694-977E-329ACD410F9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6628" y="3582889"/>
              <a:ext cx="30000" cy="249975"/>
            </a:xfrm>
            <a:custGeom>
              <a:avLst/>
              <a:gdLst>
                <a:gd name="T0" fmla="*/ 3 w 3"/>
                <a:gd name="T1" fmla="*/ 0 h 25"/>
                <a:gd name="T2" fmla="*/ 0 w 3"/>
                <a:gd name="T3" fmla="*/ 25 h 25"/>
                <a:gd name="T4" fmla="*/ 0 w 3"/>
                <a:gd name="T5" fmla="*/ 25 h 25"/>
                <a:gd name="T6" fmla="*/ 3 w 3"/>
                <a:gd name="T7" fmla="*/ 0 h 25"/>
                <a:gd name="T8" fmla="*/ 3 w 3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5">
                  <a:moveTo>
                    <a:pt x="3" y="0"/>
                  </a:moveTo>
                  <a:lnTo>
                    <a:pt x="0" y="25"/>
                  </a:lnTo>
                  <a:lnTo>
                    <a:pt x="0" y="25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5811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75" name="Freeform 3043">
              <a:extLst>
                <a:ext uri="{FF2B5EF4-FFF2-40B4-BE49-F238E27FC236}">
                  <a16:creationId xmlns:a16="http://schemas.microsoft.com/office/drawing/2014/main" xmlns="" id="{AA13386C-3E51-4BE7-BD1C-02C71D628D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6628" y="3582889"/>
              <a:ext cx="30000" cy="249975"/>
            </a:xfrm>
            <a:custGeom>
              <a:avLst/>
              <a:gdLst>
                <a:gd name="T0" fmla="*/ 3 w 3"/>
                <a:gd name="T1" fmla="*/ 0 h 25"/>
                <a:gd name="T2" fmla="*/ 0 w 3"/>
                <a:gd name="T3" fmla="*/ 25 h 25"/>
                <a:gd name="T4" fmla="*/ 0 w 3"/>
                <a:gd name="T5" fmla="*/ 25 h 25"/>
                <a:gd name="T6" fmla="*/ 3 w 3"/>
                <a:gd name="T7" fmla="*/ 0 h 25"/>
                <a:gd name="T8" fmla="*/ 3 w 3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5">
                  <a:moveTo>
                    <a:pt x="3" y="0"/>
                  </a:moveTo>
                  <a:lnTo>
                    <a:pt x="0" y="25"/>
                  </a:lnTo>
                  <a:lnTo>
                    <a:pt x="0" y="25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5511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76" name="Freeform 3044">
              <a:extLst>
                <a:ext uri="{FF2B5EF4-FFF2-40B4-BE49-F238E27FC236}">
                  <a16:creationId xmlns:a16="http://schemas.microsoft.com/office/drawing/2014/main" xmlns="" id="{DCDB6524-186D-4040-9EB1-10D047045C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6630" y="3582889"/>
              <a:ext cx="49998" cy="249975"/>
            </a:xfrm>
            <a:custGeom>
              <a:avLst/>
              <a:gdLst>
                <a:gd name="T0" fmla="*/ 5 w 5"/>
                <a:gd name="T1" fmla="*/ 0 h 25"/>
                <a:gd name="T2" fmla="*/ 5 w 5"/>
                <a:gd name="T3" fmla="*/ 0 h 25"/>
                <a:gd name="T4" fmla="*/ 0 w 5"/>
                <a:gd name="T5" fmla="*/ 25 h 25"/>
                <a:gd name="T6" fmla="*/ 2 w 5"/>
                <a:gd name="T7" fmla="*/ 25 h 25"/>
                <a:gd name="T8" fmla="*/ 5 w 5"/>
                <a:gd name="T9" fmla="*/ 0 h 25"/>
                <a:gd name="T10" fmla="*/ 5 w 5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5">
                  <a:moveTo>
                    <a:pt x="5" y="0"/>
                  </a:moveTo>
                  <a:lnTo>
                    <a:pt x="5" y="0"/>
                  </a:lnTo>
                  <a:lnTo>
                    <a:pt x="0" y="25"/>
                  </a:lnTo>
                  <a:lnTo>
                    <a:pt x="2" y="25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5210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77" name="Freeform 3045">
              <a:extLst>
                <a:ext uri="{FF2B5EF4-FFF2-40B4-BE49-F238E27FC236}">
                  <a16:creationId xmlns:a16="http://schemas.microsoft.com/office/drawing/2014/main" xmlns="" id="{345B244A-1BA3-4912-AC44-E03E772CBB5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6622" y="3582889"/>
              <a:ext cx="19998" cy="0"/>
            </a:xfrm>
            <a:custGeom>
              <a:avLst/>
              <a:gdLst>
                <a:gd name="T0" fmla="*/ 2 w 2"/>
                <a:gd name="T1" fmla="*/ 2 w 2"/>
                <a:gd name="T2" fmla="*/ 2 w 2"/>
                <a:gd name="T3" fmla="*/ 2 w 2"/>
                <a:gd name="T4" fmla="*/ 0 w 2"/>
                <a:gd name="T5" fmla="*/ 0 w 2"/>
                <a:gd name="T6" fmla="*/ 0 w 2"/>
                <a:gd name="T7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881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78" name="Freeform 3046">
              <a:extLst>
                <a:ext uri="{FF2B5EF4-FFF2-40B4-BE49-F238E27FC236}">
                  <a16:creationId xmlns:a16="http://schemas.microsoft.com/office/drawing/2014/main" xmlns="" id="{E1DAD2A5-C9C7-4832-BD39-A9423B2CAE8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6613" y="3562891"/>
              <a:ext cx="19998" cy="79991"/>
            </a:xfrm>
            <a:custGeom>
              <a:avLst/>
              <a:gdLst>
                <a:gd name="T0" fmla="*/ 2 w 2"/>
                <a:gd name="T1" fmla="*/ 0 h 8"/>
                <a:gd name="T2" fmla="*/ 2 w 2"/>
                <a:gd name="T3" fmla="*/ 0 h 8"/>
                <a:gd name="T4" fmla="*/ 0 w 2"/>
                <a:gd name="T5" fmla="*/ 8 h 8"/>
                <a:gd name="T6" fmla="*/ 2 w 2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8">
                  <a:moveTo>
                    <a:pt x="2" y="0"/>
                  </a:moveTo>
                  <a:lnTo>
                    <a:pt x="2" y="0"/>
                  </a:lnTo>
                  <a:lnTo>
                    <a:pt x="0" y="8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5A4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79" name="Freeform 3047">
              <a:extLst>
                <a:ext uri="{FF2B5EF4-FFF2-40B4-BE49-F238E27FC236}">
                  <a16:creationId xmlns:a16="http://schemas.microsoft.com/office/drawing/2014/main" xmlns="" id="{90C6B074-1187-4CE6-B931-DD024B0328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6619" y="3562891"/>
              <a:ext cx="79991" cy="249975"/>
            </a:xfrm>
            <a:custGeom>
              <a:avLst/>
              <a:gdLst>
                <a:gd name="T0" fmla="*/ 8 w 8"/>
                <a:gd name="T1" fmla="*/ 0 h 25"/>
                <a:gd name="T2" fmla="*/ 8 w 8"/>
                <a:gd name="T3" fmla="*/ 0 h 25"/>
                <a:gd name="T4" fmla="*/ 0 w 8"/>
                <a:gd name="T5" fmla="*/ 25 h 25"/>
                <a:gd name="T6" fmla="*/ 0 w 8"/>
                <a:gd name="T7" fmla="*/ 25 h 25"/>
                <a:gd name="T8" fmla="*/ 6 w 8"/>
                <a:gd name="T9" fmla="*/ 8 h 25"/>
                <a:gd name="T10" fmla="*/ 8 w 8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25">
                  <a:moveTo>
                    <a:pt x="8" y="0"/>
                  </a:moveTo>
                  <a:lnTo>
                    <a:pt x="8" y="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6" y="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5D50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80" name="Freeform 3048">
              <a:extLst>
                <a:ext uri="{FF2B5EF4-FFF2-40B4-BE49-F238E27FC236}">
                  <a16:creationId xmlns:a16="http://schemas.microsoft.com/office/drawing/2014/main" xmlns="" id="{04E8EBB7-7193-40D8-8868-008ECB7CCD1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6619" y="3562891"/>
              <a:ext cx="79991" cy="249975"/>
            </a:xfrm>
            <a:custGeom>
              <a:avLst/>
              <a:gdLst>
                <a:gd name="T0" fmla="*/ 8 w 8"/>
                <a:gd name="T1" fmla="*/ 0 h 25"/>
                <a:gd name="T2" fmla="*/ 0 w 8"/>
                <a:gd name="T3" fmla="*/ 25 h 25"/>
                <a:gd name="T4" fmla="*/ 0 w 8"/>
                <a:gd name="T5" fmla="*/ 25 h 25"/>
                <a:gd name="T6" fmla="*/ 8 w 8"/>
                <a:gd name="T7" fmla="*/ 0 h 25"/>
                <a:gd name="T8" fmla="*/ 8 w 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5">
                  <a:moveTo>
                    <a:pt x="8" y="0"/>
                  </a:moveTo>
                  <a:lnTo>
                    <a:pt x="0" y="25"/>
                  </a:lnTo>
                  <a:lnTo>
                    <a:pt x="0" y="25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6052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81" name="Freeform 3049">
              <a:extLst>
                <a:ext uri="{FF2B5EF4-FFF2-40B4-BE49-F238E27FC236}">
                  <a16:creationId xmlns:a16="http://schemas.microsoft.com/office/drawing/2014/main" xmlns="" id="{35C020BB-6445-4850-9269-64F6D3F1B95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6619" y="3562891"/>
              <a:ext cx="79991" cy="249975"/>
            </a:xfrm>
            <a:custGeom>
              <a:avLst/>
              <a:gdLst>
                <a:gd name="T0" fmla="*/ 8 w 8"/>
                <a:gd name="T1" fmla="*/ 0 h 25"/>
                <a:gd name="T2" fmla="*/ 0 w 8"/>
                <a:gd name="T3" fmla="*/ 25 h 25"/>
                <a:gd name="T4" fmla="*/ 0 w 8"/>
                <a:gd name="T5" fmla="*/ 25 h 25"/>
                <a:gd name="T6" fmla="*/ 8 w 8"/>
                <a:gd name="T7" fmla="*/ 0 h 25"/>
                <a:gd name="T8" fmla="*/ 8 w 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5">
                  <a:moveTo>
                    <a:pt x="8" y="0"/>
                  </a:moveTo>
                  <a:lnTo>
                    <a:pt x="0" y="25"/>
                  </a:lnTo>
                  <a:lnTo>
                    <a:pt x="0" y="25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635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82" name="Freeform 3050">
              <a:extLst>
                <a:ext uri="{FF2B5EF4-FFF2-40B4-BE49-F238E27FC236}">
                  <a16:creationId xmlns:a16="http://schemas.microsoft.com/office/drawing/2014/main" xmlns="" id="{3A0240C4-2AB4-4166-A291-58A714BCFD5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6619" y="3562891"/>
              <a:ext cx="79991" cy="249975"/>
            </a:xfrm>
            <a:custGeom>
              <a:avLst/>
              <a:gdLst>
                <a:gd name="T0" fmla="*/ 8 w 8"/>
                <a:gd name="T1" fmla="*/ 0 h 25"/>
                <a:gd name="T2" fmla="*/ 8 w 8"/>
                <a:gd name="T3" fmla="*/ 0 h 25"/>
                <a:gd name="T4" fmla="*/ 8 w 8"/>
                <a:gd name="T5" fmla="*/ 0 h 25"/>
                <a:gd name="T6" fmla="*/ 8 w 8"/>
                <a:gd name="T7" fmla="*/ 0 h 25"/>
                <a:gd name="T8" fmla="*/ 0 w 8"/>
                <a:gd name="T9" fmla="*/ 25 h 25"/>
                <a:gd name="T10" fmla="*/ 0 w 8"/>
                <a:gd name="T11" fmla="*/ 25 h 25"/>
                <a:gd name="T12" fmla="*/ 8 w 8"/>
                <a:gd name="T13" fmla="*/ 0 h 25"/>
                <a:gd name="T14" fmla="*/ 8 w 8"/>
                <a:gd name="T1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5">
                  <a:moveTo>
                    <a:pt x="8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6658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83" name="Freeform 3051">
              <a:extLst>
                <a:ext uri="{FF2B5EF4-FFF2-40B4-BE49-F238E27FC236}">
                  <a16:creationId xmlns:a16="http://schemas.microsoft.com/office/drawing/2014/main" xmlns="" id="{A93C0DF1-D37F-4261-8E84-2D27915619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6619" y="3562891"/>
              <a:ext cx="79991" cy="249975"/>
            </a:xfrm>
            <a:custGeom>
              <a:avLst/>
              <a:gdLst>
                <a:gd name="T0" fmla="*/ 8 w 8"/>
                <a:gd name="T1" fmla="*/ 2 h 25"/>
                <a:gd name="T2" fmla="*/ 0 w 8"/>
                <a:gd name="T3" fmla="*/ 25 h 25"/>
                <a:gd name="T4" fmla="*/ 0 w 8"/>
                <a:gd name="T5" fmla="*/ 25 h 25"/>
                <a:gd name="T6" fmla="*/ 8 w 8"/>
                <a:gd name="T7" fmla="*/ 0 h 25"/>
                <a:gd name="T8" fmla="*/ 8 w 8"/>
                <a:gd name="T9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5">
                  <a:moveTo>
                    <a:pt x="8" y="2"/>
                  </a:moveTo>
                  <a:lnTo>
                    <a:pt x="0" y="25"/>
                  </a:lnTo>
                  <a:lnTo>
                    <a:pt x="0" y="25"/>
                  </a:lnTo>
                  <a:lnTo>
                    <a:pt x="8" y="0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695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84" name="Freeform 3052">
              <a:extLst>
                <a:ext uri="{FF2B5EF4-FFF2-40B4-BE49-F238E27FC236}">
                  <a16:creationId xmlns:a16="http://schemas.microsoft.com/office/drawing/2014/main" xmlns="" id="{93E0FD4B-9949-4593-B549-96DF5E8696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6619" y="3582889"/>
              <a:ext cx="79991" cy="229977"/>
            </a:xfrm>
            <a:custGeom>
              <a:avLst/>
              <a:gdLst>
                <a:gd name="T0" fmla="*/ 8 w 8"/>
                <a:gd name="T1" fmla="*/ 0 h 23"/>
                <a:gd name="T2" fmla="*/ 0 w 8"/>
                <a:gd name="T3" fmla="*/ 23 h 23"/>
                <a:gd name="T4" fmla="*/ 0 w 8"/>
                <a:gd name="T5" fmla="*/ 23 h 23"/>
                <a:gd name="T6" fmla="*/ 8 w 8"/>
                <a:gd name="T7" fmla="*/ 0 h 23"/>
                <a:gd name="T8" fmla="*/ 8 w 8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3">
                  <a:moveTo>
                    <a:pt x="8" y="0"/>
                  </a:moveTo>
                  <a:lnTo>
                    <a:pt x="0" y="23"/>
                  </a:lnTo>
                  <a:lnTo>
                    <a:pt x="0" y="23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6D5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85" name="Freeform 3053">
              <a:extLst>
                <a:ext uri="{FF2B5EF4-FFF2-40B4-BE49-F238E27FC236}">
                  <a16:creationId xmlns:a16="http://schemas.microsoft.com/office/drawing/2014/main" xmlns="" id="{B85A91C6-1302-4806-84EE-E4AD9363D7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6619" y="3582889"/>
              <a:ext cx="79991" cy="229977"/>
            </a:xfrm>
            <a:custGeom>
              <a:avLst/>
              <a:gdLst>
                <a:gd name="T0" fmla="*/ 6 w 8"/>
                <a:gd name="T1" fmla="*/ 0 h 23"/>
                <a:gd name="T2" fmla="*/ 6 w 8"/>
                <a:gd name="T3" fmla="*/ 0 h 23"/>
                <a:gd name="T4" fmla="*/ 0 w 8"/>
                <a:gd name="T5" fmla="*/ 23 h 23"/>
                <a:gd name="T6" fmla="*/ 0 w 8"/>
                <a:gd name="T7" fmla="*/ 23 h 23"/>
                <a:gd name="T8" fmla="*/ 8 w 8"/>
                <a:gd name="T9" fmla="*/ 0 h 23"/>
                <a:gd name="T10" fmla="*/ 6 w 8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23">
                  <a:moveTo>
                    <a:pt x="6" y="0"/>
                  </a:moveTo>
                  <a:lnTo>
                    <a:pt x="6" y="0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8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7060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86" name="Freeform 3054">
              <a:extLst>
                <a:ext uri="{FF2B5EF4-FFF2-40B4-BE49-F238E27FC236}">
                  <a16:creationId xmlns:a16="http://schemas.microsoft.com/office/drawing/2014/main" xmlns="" id="{CE4176E1-4DCA-47F6-8EF4-8EF8798DD1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6619" y="3582889"/>
              <a:ext cx="59993" cy="229977"/>
            </a:xfrm>
            <a:custGeom>
              <a:avLst/>
              <a:gdLst>
                <a:gd name="T0" fmla="*/ 6 w 6"/>
                <a:gd name="T1" fmla="*/ 0 h 23"/>
                <a:gd name="T2" fmla="*/ 0 w 6"/>
                <a:gd name="T3" fmla="*/ 23 h 23"/>
                <a:gd name="T4" fmla="*/ 0 w 6"/>
                <a:gd name="T5" fmla="*/ 23 h 23"/>
                <a:gd name="T6" fmla="*/ 6 w 6"/>
                <a:gd name="T7" fmla="*/ 0 h 23"/>
                <a:gd name="T8" fmla="*/ 6 w 6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3">
                  <a:moveTo>
                    <a:pt x="6" y="0"/>
                  </a:moveTo>
                  <a:lnTo>
                    <a:pt x="0" y="23"/>
                  </a:lnTo>
                  <a:lnTo>
                    <a:pt x="0" y="23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6D5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87" name="Freeform 3055">
              <a:extLst>
                <a:ext uri="{FF2B5EF4-FFF2-40B4-BE49-F238E27FC236}">
                  <a16:creationId xmlns:a16="http://schemas.microsoft.com/office/drawing/2014/main" xmlns="" id="{984BC82D-EDD4-479F-90E6-E5FFBCCAC0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6619" y="3582889"/>
              <a:ext cx="59993" cy="229977"/>
            </a:xfrm>
            <a:custGeom>
              <a:avLst/>
              <a:gdLst>
                <a:gd name="T0" fmla="*/ 6 w 6"/>
                <a:gd name="T1" fmla="*/ 0 h 23"/>
                <a:gd name="T2" fmla="*/ 0 w 6"/>
                <a:gd name="T3" fmla="*/ 23 h 23"/>
                <a:gd name="T4" fmla="*/ 0 w 6"/>
                <a:gd name="T5" fmla="*/ 23 h 23"/>
                <a:gd name="T6" fmla="*/ 6 w 6"/>
                <a:gd name="T7" fmla="*/ 0 h 23"/>
                <a:gd name="T8" fmla="*/ 6 w 6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3">
                  <a:moveTo>
                    <a:pt x="6" y="0"/>
                  </a:moveTo>
                  <a:lnTo>
                    <a:pt x="0" y="23"/>
                  </a:lnTo>
                  <a:lnTo>
                    <a:pt x="0" y="23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695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88" name="Freeform 3056">
              <a:extLst>
                <a:ext uri="{FF2B5EF4-FFF2-40B4-BE49-F238E27FC236}">
                  <a16:creationId xmlns:a16="http://schemas.microsoft.com/office/drawing/2014/main" xmlns="" id="{FB47980A-1349-432E-9D2E-16473E2339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6619" y="3582889"/>
              <a:ext cx="59993" cy="229977"/>
            </a:xfrm>
            <a:custGeom>
              <a:avLst/>
              <a:gdLst>
                <a:gd name="T0" fmla="*/ 6 w 6"/>
                <a:gd name="T1" fmla="*/ 0 h 23"/>
                <a:gd name="T2" fmla="*/ 0 w 6"/>
                <a:gd name="T3" fmla="*/ 23 h 23"/>
                <a:gd name="T4" fmla="*/ 0 w 6"/>
                <a:gd name="T5" fmla="*/ 23 h 23"/>
                <a:gd name="T6" fmla="*/ 6 w 6"/>
                <a:gd name="T7" fmla="*/ 0 h 23"/>
                <a:gd name="T8" fmla="*/ 6 w 6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3">
                  <a:moveTo>
                    <a:pt x="6" y="0"/>
                  </a:moveTo>
                  <a:lnTo>
                    <a:pt x="0" y="23"/>
                  </a:lnTo>
                  <a:lnTo>
                    <a:pt x="0" y="23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6658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89" name="Freeform 3057">
              <a:extLst>
                <a:ext uri="{FF2B5EF4-FFF2-40B4-BE49-F238E27FC236}">
                  <a16:creationId xmlns:a16="http://schemas.microsoft.com/office/drawing/2014/main" xmlns="" id="{78B7C05F-99D6-452A-91B2-089DCCD67C0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6619" y="3582889"/>
              <a:ext cx="59993" cy="229977"/>
            </a:xfrm>
            <a:custGeom>
              <a:avLst/>
              <a:gdLst>
                <a:gd name="T0" fmla="*/ 6 w 6"/>
                <a:gd name="T1" fmla="*/ 0 h 23"/>
                <a:gd name="T2" fmla="*/ 6 w 6"/>
                <a:gd name="T3" fmla="*/ 0 h 23"/>
                <a:gd name="T4" fmla="*/ 6 w 6"/>
                <a:gd name="T5" fmla="*/ 0 h 23"/>
                <a:gd name="T6" fmla="*/ 0 w 6"/>
                <a:gd name="T7" fmla="*/ 23 h 23"/>
                <a:gd name="T8" fmla="*/ 0 w 6"/>
                <a:gd name="T9" fmla="*/ 23 h 23"/>
                <a:gd name="T10" fmla="*/ 6 w 6"/>
                <a:gd name="T11" fmla="*/ 0 h 23"/>
                <a:gd name="T12" fmla="*/ 6 w 6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3">
                  <a:moveTo>
                    <a:pt x="6" y="0"/>
                  </a:moveTo>
                  <a:lnTo>
                    <a:pt x="6" y="0"/>
                  </a:lnTo>
                  <a:lnTo>
                    <a:pt x="6" y="0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635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90" name="Freeform 3058">
              <a:extLst>
                <a:ext uri="{FF2B5EF4-FFF2-40B4-BE49-F238E27FC236}">
                  <a16:creationId xmlns:a16="http://schemas.microsoft.com/office/drawing/2014/main" xmlns="" id="{407DC10C-1994-4ACC-869D-FA1BD8C334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6619" y="3582889"/>
              <a:ext cx="59993" cy="229977"/>
            </a:xfrm>
            <a:custGeom>
              <a:avLst/>
              <a:gdLst>
                <a:gd name="T0" fmla="*/ 6 w 6"/>
                <a:gd name="T1" fmla="*/ 0 h 23"/>
                <a:gd name="T2" fmla="*/ 0 w 6"/>
                <a:gd name="T3" fmla="*/ 23 h 23"/>
                <a:gd name="T4" fmla="*/ 0 w 6"/>
                <a:gd name="T5" fmla="*/ 23 h 23"/>
                <a:gd name="T6" fmla="*/ 6 w 6"/>
                <a:gd name="T7" fmla="*/ 0 h 23"/>
                <a:gd name="T8" fmla="*/ 6 w 6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3">
                  <a:moveTo>
                    <a:pt x="6" y="0"/>
                  </a:moveTo>
                  <a:lnTo>
                    <a:pt x="0" y="23"/>
                  </a:lnTo>
                  <a:lnTo>
                    <a:pt x="0" y="23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6052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91" name="Freeform 3059">
              <a:extLst>
                <a:ext uri="{FF2B5EF4-FFF2-40B4-BE49-F238E27FC236}">
                  <a16:creationId xmlns:a16="http://schemas.microsoft.com/office/drawing/2014/main" xmlns="" id="{23AC738A-F572-4028-BB6F-E7FB64413D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6619" y="3562891"/>
              <a:ext cx="59993" cy="249975"/>
            </a:xfrm>
            <a:custGeom>
              <a:avLst/>
              <a:gdLst>
                <a:gd name="T0" fmla="*/ 6 w 6"/>
                <a:gd name="T1" fmla="*/ 0 h 25"/>
                <a:gd name="T2" fmla="*/ 0 w 6"/>
                <a:gd name="T3" fmla="*/ 25 h 25"/>
                <a:gd name="T4" fmla="*/ 0 w 6"/>
                <a:gd name="T5" fmla="*/ 25 h 25"/>
                <a:gd name="T6" fmla="*/ 6 w 6"/>
                <a:gd name="T7" fmla="*/ 2 h 25"/>
                <a:gd name="T8" fmla="*/ 6 w 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5">
                  <a:moveTo>
                    <a:pt x="6" y="0"/>
                  </a:moveTo>
                  <a:lnTo>
                    <a:pt x="0" y="25"/>
                  </a:lnTo>
                  <a:lnTo>
                    <a:pt x="0" y="25"/>
                  </a:lnTo>
                  <a:lnTo>
                    <a:pt x="6" y="2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5D50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92" name="Freeform 3060">
              <a:extLst>
                <a:ext uri="{FF2B5EF4-FFF2-40B4-BE49-F238E27FC236}">
                  <a16:creationId xmlns:a16="http://schemas.microsoft.com/office/drawing/2014/main" xmlns="" id="{162DAA5C-5151-46AB-8B1A-82BFCD9FCC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6619" y="3562891"/>
              <a:ext cx="59993" cy="269973"/>
            </a:xfrm>
            <a:custGeom>
              <a:avLst/>
              <a:gdLst>
                <a:gd name="T0" fmla="*/ 6 w 6"/>
                <a:gd name="T1" fmla="*/ 0 h 27"/>
                <a:gd name="T2" fmla="*/ 0 w 6"/>
                <a:gd name="T3" fmla="*/ 27 h 27"/>
                <a:gd name="T4" fmla="*/ 0 w 6"/>
                <a:gd name="T5" fmla="*/ 25 h 27"/>
                <a:gd name="T6" fmla="*/ 6 w 6"/>
                <a:gd name="T7" fmla="*/ 0 h 27"/>
                <a:gd name="T8" fmla="*/ 6 w 6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7">
                  <a:moveTo>
                    <a:pt x="6" y="0"/>
                  </a:moveTo>
                  <a:lnTo>
                    <a:pt x="0" y="27"/>
                  </a:lnTo>
                  <a:lnTo>
                    <a:pt x="0" y="25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5A4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93" name="Freeform 3061">
              <a:extLst>
                <a:ext uri="{FF2B5EF4-FFF2-40B4-BE49-F238E27FC236}">
                  <a16:creationId xmlns:a16="http://schemas.microsoft.com/office/drawing/2014/main" xmlns="" id="{551EC223-282D-435A-A03E-10D22C65D3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6622" y="3562891"/>
              <a:ext cx="79991" cy="269973"/>
            </a:xfrm>
            <a:custGeom>
              <a:avLst/>
              <a:gdLst>
                <a:gd name="T0" fmla="*/ 8 w 8"/>
                <a:gd name="T1" fmla="*/ 0 h 27"/>
                <a:gd name="T2" fmla="*/ 0 w 8"/>
                <a:gd name="T3" fmla="*/ 27 h 27"/>
                <a:gd name="T4" fmla="*/ 2 w 8"/>
                <a:gd name="T5" fmla="*/ 27 h 27"/>
                <a:gd name="T6" fmla="*/ 8 w 8"/>
                <a:gd name="T7" fmla="*/ 0 h 27"/>
                <a:gd name="T8" fmla="*/ 8 w 8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7">
                  <a:moveTo>
                    <a:pt x="8" y="0"/>
                  </a:moveTo>
                  <a:lnTo>
                    <a:pt x="0" y="27"/>
                  </a:lnTo>
                  <a:lnTo>
                    <a:pt x="2" y="27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574A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94" name="Freeform 3062">
              <a:extLst>
                <a:ext uri="{FF2B5EF4-FFF2-40B4-BE49-F238E27FC236}">
                  <a16:creationId xmlns:a16="http://schemas.microsoft.com/office/drawing/2014/main" xmlns="" id="{3D229820-2669-49E5-9B1A-D91F47B07F5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6622" y="3562891"/>
              <a:ext cx="79991" cy="269973"/>
            </a:xfrm>
            <a:custGeom>
              <a:avLst/>
              <a:gdLst>
                <a:gd name="T0" fmla="*/ 8 w 8"/>
                <a:gd name="T1" fmla="*/ 0 h 27"/>
                <a:gd name="T2" fmla="*/ 0 w 8"/>
                <a:gd name="T3" fmla="*/ 27 h 27"/>
                <a:gd name="T4" fmla="*/ 0 w 8"/>
                <a:gd name="T5" fmla="*/ 27 h 27"/>
                <a:gd name="T6" fmla="*/ 8 w 8"/>
                <a:gd name="T7" fmla="*/ 0 h 27"/>
                <a:gd name="T8" fmla="*/ 8 w 8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7">
                  <a:moveTo>
                    <a:pt x="8" y="0"/>
                  </a:moveTo>
                  <a:lnTo>
                    <a:pt x="0" y="27"/>
                  </a:lnTo>
                  <a:lnTo>
                    <a:pt x="0" y="27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5448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95" name="Freeform 3063">
              <a:extLst>
                <a:ext uri="{FF2B5EF4-FFF2-40B4-BE49-F238E27FC236}">
                  <a16:creationId xmlns:a16="http://schemas.microsoft.com/office/drawing/2014/main" xmlns="" id="{205A536A-F2B4-4A1E-8EE7-FDB651476E1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6622" y="3562891"/>
              <a:ext cx="79991" cy="269973"/>
            </a:xfrm>
            <a:custGeom>
              <a:avLst/>
              <a:gdLst>
                <a:gd name="T0" fmla="*/ 8 w 8"/>
                <a:gd name="T1" fmla="*/ 0 h 27"/>
                <a:gd name="T2" fmla="*/ 8 w 8"/>
                <a:gd name="T3" fmla="*/ 0 h 27"/>
                <a:gd name="T4" fmla="*/ 8 w 8"/>
                <a:gd name="T5" fmla="*/ 0 h 27"/>
                <a:gd name="T6" fmla="*/ 8 w 8"/>
                <a:gd name="T7" fmla="*/ 0 h 27"/>
                <a:gd name="T8" fmla="*/ 0 w 8"/>
                <a:gd name="T9" fmla="*/ 27 h 27"/>
                <a:gd name="T10" fmla="*/ 0 w 8"/>
                <a:gd name="T11" fmla="*/ 27 h 27"/>
                <a:gd name="T12" fmla="*/ 8 w 8"/>
                <a:gd name="T13" fmla="*/ 0 h 27"/>
                <a:gd name="T14" fmla="*/ 8 w 8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7">
                  <a:moveTo>
                    <a:pt x="8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514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96" name="Freeform 3064">
              <a:extLst>
                <a:ext uri="{FF2B5EF4-FFF2-40B4-BE49-F238E27FC236}">
                  <a16:creationId xmlns:a16="http://schemas.microsoft.com/office/drawing/2014/main" xmlns="" id="{F356D60E-8E84-425C-84B7-8D8D053E47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6613" y="3562891"/>
              <a:ext cx="19998" cy="19998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0 w 2"/>
                <a:gd name="T5" fmla="*/ 0 h 2"/>
                <a:gd name="T6" fmla="*/ 0 w 2"/>
                <a:gd name="T7" fmla="*/ 2 h 2"/>
                <a:gd name="T8" fmla="*/ 0 w 2"/>
                <a:gd name="T9" fmla="*/ 2 h 2"/>
                <a:gd name="T10" fmla="*/ 2 w 2"/>
                <a:gd name="T11" fmla="*/ 0 h 2"/>
                <a:gd name="T12" fmla="*/ 2 w 2"/>
                <a:gd name="T13" fmla="*/ 0 h 2"/>
                <a:gd name="T14" fmla="*/ 2 w 2"/>
                <a:gd name="T15" fmla="*/ 0 h 2"/>
                <a:gd name="T16" fmla="*/ 0 w 2"/>
                <a:gd name="T17" fmla="*/ 0 h 2"/>
                <a:gd name="T18" fmla="*/ 0 w 2"/>
                <a:gd name="T19" fmla="*/ 0 h 2"/>
                <a:gd name="T20" fmla="*/ 0 w 2"/>
                <a:gd name="T2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67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297" name="组合 1296">
            <a:extLst>
              <a:ext uri="{FF2B5EF4-FFF2-40B4-BE49-F238E27FC236}">
                <a16:creationId xmlns:a16="http://schemas.microsoft.com/office/drawing/2014/main" xmlns="" id="{BDFBC840-2CCF-4959-8363-5D8C233F1DB2}"/>
              </a:ext>
            </a:extLst>
          </p:cNvPr>
          <p:cNvGrpSpPr/>
          <p:nvPr/>
        </p:nvGrpSpPr>
        <p:grpSpPr>
          <a:xfrm>
            <a:off x="8305004" y="2652029"/>
            <a:ext cx="356187" cy="455920"/>
            <a:chOff x="6508751" y="1462089"/>
            <a:chExt cx="793750" cy="1016001"/>
          </a:xfrm>
        </p:grpSpPr>
        <p:sp>
          <p:nvSpPr>
            <p:cNvPr id="1298" name="Freeform 223">
              <a:extLst>
                <a:ext uri="{FF2B5EF4-FFF2-40B4-BE49-F238E27FC236}">
                  <a16:creationId xmlns:a16="http://schemas.microsoft.com/office/drawing/2014/main" xmlns="" id="{25EBEF60-9AE8-4958-A645-19A734456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2138" y="2125664"/>
              <a:ext cx="26988" cy="33338"/>
            </a:xfrm>
            <a:custGeom>
              <a:avLst/>
              <a:gdLst>
                <a:gd name="T0" fmla="*/ 17 w 17"/>
                <a:gd name="T1" fmla="*/ 21 h 21"/>
                <a:gd name="T2" fmla="*/ 0 w 17"/>
                <a:gd name="T3" fmla="*/ 10 h 21"/>
                <a:gd name="T4" fmla="*/ 0 w 17"/>
                <a:gd name="T5" fmla="*/ 0 h 21"/>
                <a:gd name="T6" fmla="*/ 17 w 17"/>
                <a:gd name="T7" fmla="*/ 10 h 21"/>
                <a:gd name="T8" fmla="*/ 17 w 17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1">
                  <a:moveTo>
                    <a:pt x="17" y="21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17" y="10"/>
                  </a:lnTo>
                  <a:lnTo>
                    <a:pt x="17" y="21"/>
                  </a:lnTo>
                  <a:close/>
                </a:path>
              </a:pathLst>
            </a:custGeom>
            <a:solidFill>
              <a:srgbClr val="7F7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99" name="Freeform 224">
              <a:extLst>
                <a:ext uri="{FF2B5EF4-FFF2-40B4-BE49-F238E27FC236}">
                  <a16:creationId xmlns:a16="http://schemas.microsoft.com/office/drawing/2014/main" xmlns="" id="{A373C5E0-2CB5-470D-97FA-3C07DE80AC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2138" y="2082802"/>
              <a:ext cx="26988" cy="33338"/>
            </a:xfrm>
            <a:custGeom>
              <a:avLst/>
              <a:gdLst>
                <a:gd name="T0" fmla="*/ 17 w 17"/>
                <a:gd name="T1" fmla="*/ 21 h 21"/>
                <a:gd name="T2" fmla="*/ 0 w 17"/>
                <a:gd name="T3" fmla="*/ 12 h 21"/>
                <a:gd name="T4" fmla="*/ 0 w 17"/>
                <a:gd name="T5" fmla="*/ 0 h 21"/>
                <a:gd name="T6" fmla="*/ 17 w 17"/>
                <a:gd name="T7" fmla="*/ 10 h 21"/>
                <a:gd name="T8" fmla="*/ 17 w 17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1">
                  <a:moveTo>
                    <a:pt x="17" y="21"/>
                  </a:moveTo>
                  <a:lnTo>
                    <a:pt x="0" y="12"/>
                  </a:lnTo>
                  <a:lnTo>
                    <a:pt x="0" y="0"/>
                  </a:lnTo>
                  <a:lnTo>
                    <a:pt x="17" y="10"/>
                  </a:lnTo>
                  <a:lnTo>
                    <a:pt x="17" y="21"/>
                  </a:lnTo>
                  <a:close/>
                </a:path>
              </a:pathLst>
            </a:custGeom>
            <a:solidFill>
              <a:srgbClr val="7F7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00" name="Freeform 225">
              <a:extLst>
                <a:ext uri="{FF2B5EF4-FFF2-40B4-BE49-F238E27FC236}">
                  <a16:creationId xmlns:a16="http://schemas.microsoft.com/office/drawing/2014/main" xmlns="" id="{7E85460F-96DA-4A12-84A0-770931BC8308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2138" y="2033589"/>
              <a:ext cx="26988" cy="31750"/>
            </a:xfrm>
            <a:custGeom>
              <a:avLst/>
              <a:gdLst>
                <a:gd name="T0" fmla="*/ 17 w 17"/>
                <a:gd name="T1" fmla="*/ 20 h 20"/>
                <a:gd name="T2" fmla="*/ 0 w 17"/>
                <a:gd name="T3" fmla="*/ 10 h 20"/>
                <a:gd name="T4" fmla="*/ 0 w 17"/>
                <a:gd name="T5" fmla="*/ 0 h 20"/>
                <a:gd name="T6" fmla="*/ 17 w 17"/>
                <a:gd name="T7" fmla="*/ 10 h 20"/>
                <a:gd name="T8" fmla="*/ 17 w 17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0">
                  <a:moveTo>
                    <a:pt x="17" y="20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17" y="10"/>
                  </a:lnTo>
                  <a:lnTo>
                    <a:pt x="17" y="20"/>
                  </a:lnTo>
                  <a:close/>
                </a:path>
              </a:pathLst>
            </a:custGeom>
            <a:solidFill>
              <a:srgbClr val="7F7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01" name="Freeform 226">
              <a:extLst>
                <a:ext uri="{FF2B5EF4-FFF2-40B4-BE49-F238E27FC236}">
                  <a16:creationId xmlns:a16="http://schemas.microsoft.com/office/drawing/2014/main" xmlns="" id="{E4DF80EC-FD05-4B0D-85F8-C6501500B8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2138" y="2006602"/>
              <a:ext cx="26988" cy="33338"/>
            </a:xfrm>
            <a:custGeom>
              <a:avLst/>
              <a:gdLst>
                <a:gd name="T0" fmla="*/ 17 w 17"/>
                <a:gd name="T1" fmla="*/ 21 h 21"/>
                <a:gd name="T2" fmla="*/ 0 w 17"/>
                <a:gd name="T3" fmla="*/ 12 h 21"/>
                <a:gd name="T4" fmla="*/ 0 w 17"/>
                <a:gd name="T5" fmla="*/ 0 h 21"/>
                <a:gd name="T6" fmla="*/ 17 w 17"/>
                <a:gd name="T7" fmla="*/ 10 h 21"/>
                <a:gd name="T8" fmla="*/ 17 w 17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1">
                  <a:moveTo>
                    <a:pt x="17" y="21"/>
                  </a:moveTo>
                  <a:lnTo>
                    <a:pt x="0" y="12"/>
                  </a:lnTo>
                  <a:lnTo>
                    <a:pt x="0" y="0"/>
                  </a:lnTo>
                  <a:lnTo>
                    <a:pt x="17" y="10"/>
                  </a:lnTo>
                  <a:lnTo>
                    <a:pt x="17" y="21"/>
                  </a:lnTo>
                  <a:close/>
                </a:path>
              </a:pathLst>
            </a:custGeom>
            <a:solidFill>
              <a:srgbClr val="7F7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02" name="Freeform 227">
              <a:extLst>
                <a:ext uri="{FF2B5EF4-FFF2-40B4-BE49-F238E27FC236}">
                  <a16:creationId xmlns:a16="http://schemas.microsoft.com/office/drawing/2014/main" xmlns="" id="{249E55B4-8BE0-4A1A-80E1-A2DD95F45BD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2138" y="1973264"/>
              <a:ext cx="26988" cy="33338"/>
            </a:xfrm>
            <a:custGeom>
              <a:avLst/>
              <a:gdLst>
                <a:gd name="T0" fmla="*/ 17 w 17"/>
                <a:gd name="T1" fmla="*/ 21 h 21"/>
                <a:gd name="T2" fmla="*/ 0 w 17"/>
                <a:gd name="T3" fmla="*/ 11 h 21"/>
                <a:gd name="T4" fmla="*/ 0 w 17"/>
                <a:gd name="T5" fmla="*/ 0 h 21"/>
                <a:gd name="T6" fmla="*/ 17 w 17"/>
                <a:gd name="T7" fmla="*/ 11 h 21"/>
                <a:gd name="T8" fmla="*/ 17 w 17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1">
                  <a:moveTo>
                    <a:pt x="17" y="21"/>
                  </a:moveTo>
                  <a:lnTo>
                    <a:pt x="0" y="11"/>
                  </a:lnTo>
                  <a:lnTo>
                    <a:pt x="0" y="0"/>
                  </a:lnTo>
                  <a:lnTo>
                    <a:pt x="17" y="11"/>
                  </a:lnTo>
                  <a:lnTo>
                    <a:pt x="17" y="21"/>
                  </a:lnTo>
                  <a:close/>
                </a:path>
              </a:pathLst>
            </a:custGeom>
            <a:solidFill>
              <a:srgbClr val="7F7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03" name="Freeform 228">
              <a:extLst>
                <a:ext uri="{FF2B5EF4-FFF2-40B4-BE49-F238E27FC236}">
                  <a16:creationId xmlns:a16="http://schemas.microsoft.com/office/drawing/2014/main" xmlns="" id="{A51C3424-CE9B-4679-A2FD-0A069A6EB77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2138" y="1951039"/>
              <a:ext cx="26988" cy="28575"/>
            </a:xfrm>
            <a:custGeom>
              <a:avLst/>
              <a:gdLst>
                <a:gd name="T0" fmla="*/ 17 w 17"/>
                <a:gd name="T1" fmla="*/ 18 h 18"/>
                <a:gd name="T2" fmla="*/ 0 w 17"/>
                <a:gd name="T3" fmla="*/ 10 h 18"/>
                <a:gd name="T4" fmla="*/ 0 w 17"/>
                <a:gd name="T5" fmla="*/ 0 h 18"/>
                <a:gd name="T6" fmla="*/ 17 w 17"/>
                <a:gd name="T7" fmla="*/ 8 h 18"/>
                <a:gd name="T8" fmla="*/ 17 w 17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17" y="18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17" y="8"/>
                  </a:lnTo>
                  <a:lnTo>
                    <a:pt x="17" y="18"/>
                  </a:lnTo>
                  <a:close/>
                </a:path>
              </a:pathLst>
            </a:custGeom>
            <a:solidFill>
              <a:srgbClr val="7F7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04" name="Freeform 229">
              <a:extLst>
                <a:ext uri="{FF2B5EF4-FFF2-40B4-BE49-F238E27FC236}">
                  <a16:creationId xmlns:a16="http://schemas.microsoft.com/office/drawing/2014/main" xmlns="" id="{280788E4-36BC-4B1E-808B-C3EEF6E1D8B5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2138" y="1897064"/>
              <a:ext cx="26988" cy="33338"/>
            </a:xfrm>
            <a:custGeom>
              <a:avLst/>
              <a:gdLst>
                <a:gd name="T0" fmla="*/ 17 w 17"/>
                <a:gd name="T1" fmla="*/ 21 h 21"/>
                <a:gd name="T2" fmla="*/ 0 w 17"/>
                <a:gd name="T3" fmla="*/ 11 h 21"/>
                <a:gd name="T4" fmla="*/ 0 w 17"/>
                <a:gd name="T5" fmla="*/ 0 h 21"/>
                <a:gd name="T6" fmla="*/ 17 w 17"/>
                <a:gd name="T7" fmla="*/ 11 h 21"/>
                <a:gd name="T8" fmla="*/ 17 w 17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1">
                  <a:moveTo>
                    <a:pt x="17" y="21"/>
                  </a:moveTo>
                  <a:lnTo>
                    <a:pt x="0" y="11"/>
                  </a:lnTo>
                  <a:lnTo>
                    <a:pt x="0" y="0"/>
                  </a:lnTo>
                  <a:lnTo>
                    <a:pt x="17" y="11"/>
                  </a:lnTo>
                  <a:lnTo>
                    <a:pt x="17" y="21"/>
                  </a:lnTo>
                  <a:close/>
                </a:path>
              </a:pathLst>
            </a:custGeom>
            <a:solidFill>
              <a:srgbClr val="7F7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05" name="Freeform 230">
              <a:extLst>
                <a:ext uri="{FF2B5EF4-FFF2-40B4-BE49-F238E27FC236}">
                  <a16:creationId xmlns:a16="http://schemas.microsoft.com/office/drawing/2014/main" xmlns="" id="{7570B322-8FEC-451A-A28B-10E3ACAAE8C6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2138" y="1874839"/>
              <a:ext cx="26988" cy="30163"/>
            </a:xfrm>
            <a:custGeom>
              <a:avLst/>
              <a:gdLst>
                <a:gd name="T0" fmla="*/ 17 w 17"/>
                <a:gd name="T1" fmla="*/ 19 h 19"/>
                <a:gd name="T2" fmla="*/ 0 w 17"/>
                <a:gd name="T3" fmla="*/ 10 h 19"/>
                <a:gd name="T4" fmla="*/ 0 w 17"/>
                <a:gd name="T5" fmla="*/ 0 h 19"/>
                <a:gd name="T6" fmla="*/ 17 w 17"/>
                <a:gd name="T7" fmla="*/ 8 h 19"/>
                <a:gd name="T8" fmla="*/ 17 w 17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17" y="19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17" y="8"/>
                  </a:lnTo>
                  <a:lnTo>
                    <a:pt x="17" y="19"/>
                  </a:lnTo>
                  <a:close/>
                </a:path>
              </a:pathLst>
            </a:custGeom>
            <a:solidFill>
              <a:srgbClr val="7F7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06" name="Freeform 231">
              <a:extLst>
                <a:ext uri="{FF2B5EF4-FFF2-40B4-BE49-F238E27FC236}">
                  <a16:creationId xmlns:a16="http://schemas.microsoft.com/office/drawing/2014/main" xmlns="" id="{C4BD183D-C641-413B-B2B9-858A16C3F7C1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8138" y="2049464"/>
              <a:ext cx="280988" cy="161925"/>
            </a:xfrm>
            <a:custGeom>
              <a:avLst/>
              <a:gdLst>
                <a:gd name="T0" fmla="*/ 16 w 177"/>
                <a:gd name="T1" fmla="*/ 102 h 102"/>
                <a:gd name="T2" fmla="*/ 0 w 177"/>
                <a:gd name="T3" fmla="*/ 93 h 102"/>
                <a:gd name="T4" fmla="*/ 160 w 177"/>
                <a:gd name="T5" fmla="*/ 0 h 102"/>
                <a:gd name="T6" fmla="*/ 177 w 177"/>
                <a:gd name="T7" fmla="*/ 10 h 102"/>
                <a:gd name="T8" fmla="*/ 16 w 177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02">
                  <a:moveTo>
                    <a:pt x="16" y="102"/>
                  </a:moveTo>
                  <a:lnTo>
                    <a:pt x="0" y="93"/>
                  </a:lnTo>
                  <a:lnTo>
                    <a:pt x="160" y="0"/>
                  </a:lnTo>
                  <a:lnTo>
                    <a:pt x="177" y="10"/>
                  </a:lnTo>
                  <a:lnTo>
                    <a:pt x="16" y="102"/>
                  </a:lnTo>
                  <a:close/>
                </a:path>
              </a:pathLst>
            </a:custGeom>
            <a:solidFill>
              <a:srgbClr val="CC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07" name="Freeform 232">
              <a:extLst>
                <a:ext uri="{FF2B5EF4-FFF2-40B4-BE49-F238E27FC236}">
                  <a16:creationId xmlns:a16="http://schemas.microsoft.com/office/drawing/2014/main" xmlns="" id="{ADC41C5A-A71D-4CAA-9E45-CA8EBED14C42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5313" y="1746252"/>
              <a:ext cx="30163" cy="33338"/>
            </a:xfrm>
            <a:custGeom>
              <a:avLst/>
              <a:gdLst>
                <a:gd name="T0" fmla="*/ 19 w 19"/>
                <a:gd name="T1" fmla="*/ 21 h 21"/>
                <a:gd name="T2" fmla="*/ 0 w 19"/>
                <a:gd name="T3" fmla="*/ 10 h 21"/>
                <a:gd name="T4" fmla="*/ 0 w 19"/>
                <a:gd name="T5" fmla="*/ 0 h 21"/>
                <a:gd name="T6" fmla="*/ 19 w 19"/>
                <a:gd name="T7" fmla="*/ 10 h 21"/>
                <a:gd name="T8" fmla="*/ 19 w 19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1">
                  <a:moveTo>
                    <a:pt x="19" y="21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19" y="10"/>
                  </a:lnTo>
                  <a:lnTo>
                    <a:pt x="19" y="21"/>
                  </a:lnTo>
                  <a:close/>
                </a:path>
              </a:pathLst>
            </a:custGeom>
            <a:solidFill>
              <a:srgbClr val="7F7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08" name="Freeform 233">
              <a:extLst>
                <a:ext uri="{FF2B5EF4-FFF2-40B4-BE49-F238E27FC236}">
                  <a16:creationId xmlns:a16="http://schemas.microsoft.com/office/drawing/2014/main" xmlns="" id="{D7BC1E9B-03D9-4694-969F-CA222C0E1B07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3538" y="2049464"/>
              <a:ext cx="255588" cy="161925"/>
            </a:xfrm>
            <a:custGeom>
              <a:avLst/>
              <a:gdLst>
                <a:gd name="T0" fmla="*/ 161 w 161"/>
                <a:gd name="T1" fmla="*/ 0 h 102"/>
                <a:gd name="T2" fmla="*/ 161 w 161"/>
                <a:gd name="T3" fmla="*/ 10 h 102"/>
                <a:gd name="T4" fmla="*/ 0 w 161"/>
                <a:gd name="T5" fmla="*/ 102 h 102"/>
                <a:gd name="T6" fmla="*/ 0 w 161"/>
                <a:gd name="T7" fmla="*/ 91 h 102"/>
                <a:gd name="T8" fmla="*/ 161 w 161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02">
                  <a:moveTo>
                    <a:pt x="161" y="0"/>
                  </a:moveTo>
                  <a:lnTo>
                    <a:pt x="161" y="10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D5D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09" name="Freeform 234">
              <a:extLst>
                <a:ext uri="{FF2B5EF4-FFF2-40B4-BE49-F238E27FC236}">
                  <a16:creationId xmlns:a16="http://schemas.microsoft.com/office/drawing/2014/main" xmlns="" id="{22C3DE8D-2E41-4853-B914-F3BEF924E43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8138" y="2033589"/>
              <a:ext cx="280988" cy="160338"/>
            </a:xfrm>
            <a:custGeom>
              <a:avLst/>
              <a:gdLst>
                <a:gd name="T0" fmla="*/ 16 w 177"/>
                <a:gd name="T1" fmla="*/ 101 h 101"/>
                <a:gd name="T2" fmla="*/ 0 w 177"/>
                <a:gd name="T3" fmla="*/ 93 h 101"/>
                <a:gd name="T4" fmla="*/ 160 w 177"/>
                <a:gd name="T5" fmla="*/ 0 h 101"/>
                <a:gd name="T6" fmla="*/ 177 w 177"/>
                <a:gd name="T7" fmla="*/ 10 h 101"/>
                <a:gd name="T8" fmla="*/ 16 w 177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01">
                  <a:moveTo>
                    <a:pt x="16" y="101"/>
                  </a:moveTo>
                  <a:lnTo>
                    <a:pt x="0" y="93"/>
                  </a:lnTo>
                  <a:lnTo>
                    <a:pt x="160" y="0"/>
                  </a:lnTo>
                  <a:lnTo>
                    <a:pt x="177" y="10"/>
                  </a:lnTo>
                  <a:lnTo>
                    <a:pt x="16" y="101"/>
                  </a:lnTo>
                  <a:close/>
                </a:path>
              </a:pathLst>
            </a:custGeom>
            <a:solidFill>
              <a:srgbClr val="9191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10" name="Freeform 235">
              <a:extLst>
                <a:ext uri="{FF2B5EF4-FFF2-40B4-BE49-F238E27FC236}">
                  <a16:creationId xmlns:a16="http://schemas.microsoft.com/office/drawing/2014/main" xmlns="" id="{5A334BD2-DE1F-43C9-A348-F6B61897A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8138" y="2181227"/>
              <a:ext cx="25400" cy="30163"/>
            </a:xfrm>
            <a:custGeom>
              <a:avLst/>
              <a:gdLst>
                <a:gd name="T0" fmla="*/ 16 w 16"/>
                <a:gd name="T1" fmla="*/ 19 h 19"/>
                <a:gd name="T2" fmla="*/ 0 w 16"/>
                <a:gd name="T3" fmla="*/ 10 h 19"/>
                <a:gd name="T4" fmla="*/ 0 w 16"/>
                <a:gd name="T5" fmla="*/ 0 h 19"/>
                <a:gd name="T6" fmla="*/ 16 w 16"/>
                <a:gd name="T7" fmla="*/ 8 h 19"/>
                <a:gd name="T8" fmla="*/ 16 w 16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9">
                  <a:moveTo>
                    <a:pt x="16" y="19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16" y="8"/>
                  </a:lnTo>
                  <a:lnTo>
                    <a:pt x="16" y="19"/>
                  </a:lnTo>
                  <a:close/>
                </a:path>
              </a:pathLst>
            </a:custGeom>
            <a:solidFill>
              <a:srgbClr val="5A5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11" name="Freeform 236">
              <a:extLst>
                <a:ext uri="{FF2B5EF4-FFF2-40B4-BE49-F238E27FC236}">
                  <a16:creationId xmlns:a16="http://schemas.microsoft.com/office/drawing/2014/main" xmlns="" id="{9D4B01A7-E70A-470A-80D2-EC10EB77CB5F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5313" y="1719264"/>
              <a:ext cx="30163" cy="33338"/>
            </a:xfrm>
            <a:custGeom>
              <a:avLst/>
              <a:gdLst>
                <a:gd name="T0" fmla="*/ 19 w 19"/>
                <a:gd name="T1" fmla="*/ 21 h 21"/>
                <a:gd name="T2" fmla="*/ 0 w 19"/>
                <a:gd name="T3" fmla="*/ 11 h 21"/>
                <a:gd name="T4" fmla="*/ 0 w 19"/>
                <a:gd name="T5" fmla="*/ 0 h 21"/>
                <a:gd name="T6" fmla="*/ 17 w 19"/>
                <a:gd name="T7" fmla="*/ 11 h 21"/>
                <a:gd name="T8" fmla="*/ 19 w 19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1">
                  <a:moveTo>
                    <a:pt x="19" y="21"/>
                  </a:moveTo>
                  <a:lnTo>
                    <a:pt x="0" y="11"/>
                  </a:lnTo>
                  <a:lnTo>
                    <a:pt x="0" y="0"/>
                  </a:lnTo>
                  <a:lnTo>
                    <a:pt x="17" y="11"/>
                  </a:lnTo>
                  <a:lnTo>
                    <a:pt x="19" y="21"/>
                  </a:lnTo>
                  <a:close/>
                </a:path>
              </a:pathLst>
            </a:custGeom>
            <a:solidFill>
              <a:srgbClr val="7F7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12" name="Freeform 237">
              <a:extLst>
                <a:ext uri="{FF2B5EF4-FFF2-40B4-BE49-F238E27FC236}">
                  <a16:creationId xmlns:a16="http://schemas.microsoft.com/office/drawing/2014/main" xmlns="" id="{40BB5B47-BE30-4D10-A1EF-19CBD9A270B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5313" y="1684339"/>
              <a:ext cx="26988" cy="31750"/>
            </a:xfrm>
            <a:custGeom>
              <a:avLst/>
              <a:gdLst>
                <a:gd name="T0" fmla="*/ 17 w 17"/>
                <a:gd name="T1" fmla="*/ 20 h 20"/>
                <a:gd name="T2" fmla="*/ 0 w 17"/>
                <a:gd name="T3" fmla="*/ 12 h 20"/>
                <a:gd name="T4" fmla="*/ 0 w 17"/>
                <a:gd name="T5" fmla="*/ 0 h 20"/>
                <a:gd name="T6" fmla="*/ 17 w 17"/>
                <a:gd name="T7" fmla="*/ 10 h 20"/>
                <a:gd name="T8" fmla="*/ 17 w 17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0">
                  <a:moveTo>
                    <a:pt x="17" y="20"/>
                  </a:moveTo>
                  <a:lnTo>
                    <a:pt x="0" y="12"/>
                  </a:lnTo>
                  <a:lnTo>
                    <a:pt x="0" y="0"/>
                  </a:lnTo>
                  <a:lnTo>
                    <a:pt x="17" y="10"/>
                  </a:lnTo>
                  <a:lnTo>
                    <a:pt x="17" y="20"/>
                  </a:lnTo>
                  <a:close/>
                </a:path>
              </a:pathLst>
            </a:custGeom>
            <a:solidFill>
              <a:srgbClr val="7F7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13" name="Freeform 238">
              <a:extLst>
                <a:ext uri="{FF2B5EF4-FFF2-40B4-BE49-F238E27FC236}">
                  <a16:creationId xmlns:a16="http://schemas.microsoft.com/office/drawing/2014/main" xmlns="" id="{EB28E0A6-54CF-438A-9C16-7D9E29BAA60B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5263" y="2141539"/>
              <a:ext cx="423863" cy="244475"/>
            </a:xfrm>
            <a:custGeom>
              <a:avLst/>
              <a:gdLst>
                <a:gd name="T0" fmla="*/ 17 w 267"/>
                <a:gd name="T1" fmla="*/ 154 h 154"/>
                <a:gd name="T2" fmla="*/ 0 w 267"/>
                <a:gd name="T3" fmla="*/ 143 h 154"/>
                <a:gd name="T4" fmla="*/ 250 w 267"/>
                <a:gd name="T5" fmla="*/ 0 h 154"/>
                <a:gd name="T6" fmla="*/ 267 w 267"/>
                <a:gd name="T7" fmla="*/ 11 h 154"/>
                <a:gd name="T8" fmla="*/ 17 w 267"/>
                <a:gd name="T9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" h="154">
                  <a:moveTo>
                    <a:pt x="17" y="154"/>
                  </a:moveTo>
                  <a:lnTo>
                    <a:pt x="0" y="143"/>
                  </a:lnTo>
                  <a:lnTo>
                    <a:pt x="250" y="0"/>
                  </a:lnTo>
                  <a:lnTo>
                    <a:pt x="267" y="11"/>
                  </a:lnTo>
                  <a:lnTo>
                    <a:pt x="17" y="154"/>
                  </a:lnTo>
                  <a:close/>
                </a:path>
              </a:pathLst>
            </a:custGeom>
            <a:solidFill>
              <a:srgbClr val="CC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14" name="Freeform 239">
              <a:extLst>
                <a:ext uri="{FF2B5EF4-FFF2-40B4-BE49-F238E27FC236}">
                  <a16:creationId xmlns:a16="http://schemas.microsoft.com/office/drawing/2014/main" xmlns="" id="{F8ED731E-002D-4B88-800B-77348DA36D0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5263" y="2352677"/>
              <a:ext cx="26988" cy="33338"/>
            </a:xfrm>
            <a:custGeom>
              <a:avLst/>
              <a:gdLst>
                <a:gd name="T0" fmla="*/ 17 w 17"/>
                <a:gd name="T1" fmla="*/ 21 h 21"/>
                <a:gd name="T2" fmla="*/ 0 w 17"/>
                <a:gd name="T3" fmla="*/ 10 h 21"/>
                <a:gd name="T4" fmla="*/ 0 w 17"/>
                <a:gd name="T5" fmla="*/ 0 h 21"/>
                <a:gd name="T6" fmla="*/ 17 w 17"/>
                <a:gd name="T7" fmla="*/ 10 h 21"/>
                <a:gd name="T8" fmla="*/ 17 w 17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1">
                  <a:moveTo>
                    <a:pt x="17" y="21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17" y="10"/>
                  </a:lnTo>
                  <a:lnTo>
                    <a:pt x="17" y="21"/>
                  </a:lnTo>
                  <a:close/>
                </a:path>
              </a:pathLst>
            </a:custGeom>
            <a:solidFill>
              <a:srgbClr val="5A5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15" name="Freeform 240">
              <a:extLst>
                <a:ext uri="{FF2B5EF4-FFF2-40B4-BE49-F238E27FC236}">
                  <a16:creationId xmlns:a16="http://schemas.microsoft.com/office/drawing/2014/main" xmlns="" id="{5ECCF470-BD56-4ACD-AC81-B9B245260B5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5263" y="2125664"/>
              <a:ext cx="423863" cy="242888"/>
            </a:xfrm>
            <a:custGeom>
              <a:avLst/>
              <a:gdLst>
                <a:gd name="T0" fmla="*/ 17 w 267"/>
                <a:gd name="T1" fmla="*/ 153 h 153"/>
                <a:gd name="T2" fmla="*/ 0 w 267"/>
                <a:gd name="T3" fmla="*/ 143 h 153"/>
                <a:gd name="T4" fmla="*/ 250 w 267"/>
                <a:gd name="T5" fmla="*/ 0 h 153"/>
                <a:gd name="T6" fmla="*/ 267 w 267"/>
                <a:gd name="T7" fmla="*/ 10 h 153"/>
                <a:gd name="T8" fmla="*/ 17 w 267"/>
                <a:gd name="T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" h="153">
                  <a:moveTo>
                    <a:pt x="17" y="153"/>
                  </a:moveTo>
                  <a:lnTo>
                    <a:pt x="0" y="143"/>
                  </a:lnTo>
                  <a:lnTo>
                    <a:pt x="250" y="0"/>
                  </a:lnTo>
                  <a:lnTo>
                    <a:pt x="267" y="10"/>
                  </a:lnTo>
                  <a:lnTo>
                    <a:pt x="17" y="153"/>
                  </a:lnTo>
                  <a:close/>
                </a:path>
              </a:pathLst>
            </a:custGeom>
            <a:solidFill>
              <a:srgbClr val="9191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16" name="Freeform 241">
              <a:extLst>
                <a:ext uri="{FF2B5EF4-FFF2-40B4-BE49-F238E27FC236}">
                  <a16:creationId xmlns:a16="http://schemas.microsoft.com/office/drawing/2014/main" xmlns="" id="{8D4FB5FE-0083-4634-8584-6386DDE2875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5263" y="2101852"/>
              <a:ext cx="423863" cy="241300"/>
            </a:xfrm>
            <a:custGeom>
              <a:avLst/>
              <a:gdLst>
                <a:gd name="T0" fmla="*/ 17 w 267"/>
                <a:gd name="T1" fmla="*/ 152 h 152"/>
                <a:gd name="T2" fmla="*/ 0 w 267"/>
                <a:gd name="T3" fmla="*/ 144 h 152"/>
                <a:gd name="T4" fmla="*/ 250 w 267"/>
                <a:gd name="T5" fmla="*/ 0 h 152"/>
                <a:gd name="T6" fmla="*/ 267 w 267"/>
                <a:gd name="T7" fmla="*/ 9 h 152"/>
                <a:gd name="T8" fmla="*/ 17 w 26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" h="152">
                  <a:moveTo>
                    <a:pt x="17" y="152"/>
                  </a:moveTo>
                  <a:lnTo>
                    <a:pt x="0" y="144"/>
                  </a:lnTo>
                  <a:lnTo>
                    <a:pt x="250" y="0"/>
                  </a:lnTo>
                  <a:lnTo>
                    <a:pt x="267" y="9"/>
                  </a:lnTo>
                  <a:lnTo>
                    <a:pt x="17" y="152"/>
                  </a:lnTo>
                  <a:close/>
                </a:path>
              </a:pathLst>
            </a:custGeom>
            <a:solidFill>
              <a:srgbClr val="CC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17" name="Freeform 242">
              <a:extLst>
                <a:ext uri="{FF2B5EF4-FFF2-40B4-BE49-F238E27FC236}">
                  <a16:creationId xmlns:a16="http://schemas.microsoft.com/office/drawing/2014/main" xmlns="" id="{06D2C408-683B-4428-A611-03072C6CC5C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5263" y="2312989"/>
              <a:ext cx="26988" cy="30163"/>
            </a:xfrm>
            <a:custGeom>
              <a:avLst/>
              <a:gdLst>
                <a:gd name="T0" fmla="*/ 17 w 17"/>
                <a:gd name="T1" fmla="*/ 19 h 19"/>
                <a:gd name="T2" fmla="*/ 0 w 17"/>
                <a:gd name="T3" fmla="*/ 11 h 19"/>
                <a:gd name="T4" fmla="*/ 0 w 17"/>
                <a:gd name="T5" fmla="*/ 0 h 19"/>
                <a:gd name="T6" fmla="*/ 17 w 17"/>
                <a:gd name="T7" fmla="*/ 8 h 19"/>
                <a:gd name="T8" fmla="*/ 17 w 17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17" y="19"/>
                  </a:moveTo>
                  <a:lnTo>
                    <a:pt x="0" y="11"/>
                  </a:lnTo>
                  <a:lnTo>
                    <a:pt x="0" y="0"/>
                  </a:lnTo>
                  <a:lnTo>
                    <a:pt x="17" y="8"/>
                  </a:lnTo>
                  <a:lnTo>
                    <a:pt x="17" y="19"/>
                  </a:lnTo>
                  <a:close/>
                </a:path>
              </a:pathLst>
            </a:custGeom>
            <a:solidFill>
              <a:srgbClr val="5A5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18" name="Freeform 243">
              <a:extLst>
                <a:ext uri="{FF2B5EF4-FFF2-40B4-BE49-F238E27FC236}">
                  <a16:creationId xmlns:a16="http://schemas.microsoft.com/office/drawing/2014/main" xmlns="" id="{A34A8C9E-29E3-4F5F-BB71-D51C7DF069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2251" y="2098677"/>
              <a:ext cx="396875" cy="244475"/>
            </a:xfrm>
            <a:custGeom>
              <a:avLst/>
              <a:gdLst>
                <a:gd name="T0" fmla="*/ 250 w 250"/>
                <a:gd name="T1" fmla="*/ 0 h 154"/>
                <a:gd name="T2" fmla="*/ 250 w 250"/>
                <a:gd name="T3" fmla="*/ 11 h 154"/>
                <a:gd name="T4" fmla="*/ 0 w 250"/>
                <a:gd name="T5" fmla="*/ 154 h 154"/>
                <a:gd name="T6" fmla="*/ 0 w 250"/>
                <a:gd name="T7" fmla="*/ 143 h 154"/>
                <a:gd name="T8" fmla="*/ 250 w 250"/>
                <a:gd name="T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154">
                  <a:moveTo>
                    <a:pt x="250" y="0"/>
                  </a:moveTo>
                  <a:lnTo>
                    <a:pt x="250" y="11"/>
                  </a:lnTo>
                  <a:lnTo>
                    <a:pt x="0" y="154"/>
                  </a:lnTo>
                  <a:lnTo>
                    <a:pt x="0" y="143"/>
                  </a:lnTo>
                  <a:lnTo>
                    <a:pt x="250" y="0"/>
                  </a:lnTo>
                  <a:close/>
                </a:path>
              </a:pathLst>
            </a:custGeom>
            <a:solidFill>
              <a:srgbClr val="D5D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19" name="Freeform 244">
              <a:extLst>
                <a:ext uri="{FF2B5EF4-FFF2-40B4-BE49-F238E27FC236}">
                  <a16:creationId xmlns:a16="http://schemas.microsoft.com/office/drawing/2014/main" xmlns="" id="{81BF5A16-D267-457F-A954-FAD42F51E05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5263" y="2082802"/>
              <a:ext cx="423863" cy="242888"/>
            </a:xfrm>
            <a:custGeom>
              <a:avLst/>
              <a:gdLst>
                <a:gd name="T0" fmla="*/ 17 w 267"/>
                <a:gd name="T1" fmla="*/ 153 h 153"/>
                <a:gd name="T2" fmla="*/ 0 w 267"/>
                <a:gd name="T3" fmla="*/ 145 h 153"/>
                <a:gd name="T4" fmla="*/ 250 w 267"/>
                <a:gd name="T5" fmla="*/ 0 h 153"/>
                <a:gd name="T6" fmla="*/ 267 w 267"/>
                <a:gd name="T7" fmla="*/ 10 h 153"/>
                <a:gd name="T8" fmla="*/ 17 w 267"/>
                <a:gd name="T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" h="153">
                  <a:moveTo>
                    <a:pt x="17" y="153"/>
                  </a:moveTo>
                  <a:lnTo>
                    <a:pt x="0" y="145"/>
                  </a:lnTo>
                  <a:lnTo>
                    <a:pt x="250" y="0"/>
                  </a:lnTo>
                  <a:lnTo>
                    <a:pt x="267" y="10"/>
                  </a:lnTo>
                  <a:lnTo>
                    <a:pt x="17" y="153"/>
                  </a:lnTo>
                  <a:close/>
                </a:path>
              </a:pathLst>
            </a:custGeom>
            <a:solidFill>
              <a:srgbClr val="9191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20" name="Freeform 245">
              <a:extLst>
                <a:ext uri="{FF2B5EF4-FFF2-40B4-BE49-F238E27FC236}">
                  <a16:creationId xmlns:a16="http://schemas.microsoft.com/office/drawing/2014/main" xmlns="" id="{21B4F2A9-DF29-457F-AC33-AED09B398E7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3076" y="1762127"/>
              <a:ext cx="152400" cy="88900"/>
            </a:xfrm>
            <a:custGeom>
              <a:avLst/>
              <a:gdLst>
                <a:gd name="T0" fmla="*/ 17 w 96"/>
                <a:gd name="T1" fmla="*/ 56 h 56"/>
                <a:gd name="T2" fmla="*/ 0 w 96"/>
                <a:gd name="T3" fmla="*/ 46 h 56"/>
                <a:gd name="T4" fmla="*/ 77 w 96"/>
                <a:gd name="T5" fmla="*/ 0 h 56"/>
                <a:gd name="T6" fmla="*/ 96 w 96"/>
                <a:gd name="T7" fmla="*/ 11 h 56"/>
                <a:gd name="T8" fmla="*/ 17 w 96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56">
                  <a:moveTo>
                    <a:pt x="17" y="56"/>
                  </a:moveTo>
                  <a:lnTo>
                    <a:pt x="0" y="46"/>
                  </a:lnTo>
                  <a:lnTo>
                    <a:pt x="77" y="0"/>
                  </a:lnTo>
                  <a:lnTo>
                    <a:pt x="96" y="11"/>
                  </a:lnTo>
                  <a:lnTo>
                    <a:pt x="17" y="56"/>
                  </a:lnTo>
                  <a:close/>
                </a:path>
              </a:pathLst>
            </a:custGeom>
            <a:solidFill>
              <a:srgbClr val="CC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21" name="Freeform 246">
              <a:extLst>
                <a:ext uri="{FF2B5EF4-FFF2-40B4-BE49-F238E27FC236}">
                  <a16:creationId xmlns:a16="http://schemas.microsoft.com/office/drawing/2014/main" xmlns="" id="{5F4EE272-08B4-4F6C-9CA9-EE68D5509E31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8138" y="1914527"/>
              <a:ext cx="280988" cy="165100"/>
            </a:xfrm>
            <a:custGeom>
              <a:avLst/>
              <a:gdLst>
                <a:gd name="T0" fmla="*/ 16 w 177"/>
                <a:gd name="T1" fmla="*/ 104 h 104"/>
                <a:gd name="T2" fmla="*/ 0 w 177"/>
                <a:gd name="T3" fmla="*/ 93 h 104"/>
                <a:gd name="T4" fmla="*/ 160 w 177"/>
                <a:gd name="T5" fmla="*/ 0 h 104"/>
                <a:gd name="T6" fmla="*/ 177 w 177"/>
                <a:gd name="T7" fmla="*/ 10 h 104"/>
                <a:gd name="T8" fmla="*/ 16 w 177"/>
                <a:gd name="T9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04">
                  <a:moveTo>
                    <a:pt x="16" y="104"/>
                  </a:moveTo>
                  <a:lnTo>
                    <a:pt x="0" y="93"/>
                  </a:lnTo>
                  <a:lnTo>
                    <a:pt x="160" y="0"/>
                  </a:lnTo>
                  <a:lnTo>
                    <a:pt x="177" y="10"/>
                  </a:lnTo>
                  <a:lnTo>
                    <a:pt x="16" y="104"/>
                  </a:lnTo>
                  <a:close/>
                </a:path>
              </a:pathLst>
            </a:custGeom>
            <a:solidFill>
              <a:srgbClr val="CC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22" name="Freeform 247">
              <a:extLst>
                <a:ext uri="{FF2B5EF4-FFF2-40B4-BE49-F238E27FC236}">
                  <a16:creationId xmlns:a16="http://schemas.microsoft.com/office/drawing/2014/main" xmlns="" id="{D31B53CE-618E-4B84-A5D6-BCC181C70DFE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5313" y="1611314"/>
              <a:ext cx="26988" cy="33338"/>
            </a:xfrm>
            <a:custGeom>
              <a:avLst/>
              <a:gdLst>
                <a:gd name="T0" fmla="*/ 17 w 17"/>
                <a:gd name="T1" fmla="*/ 21 h 21"/>
                <a:gd name="T2" fmla="*/ 0 w 17"/>
                <a:gd name="T3" fmla="*/ 10 h 21"/>
                <a:gd name="T4" fmla="*/ 0 w 17"/>
                <a:gd name="T5" fmla="*/ 0 h 21"/>
                <a:gd name="T6" fmla="*/ 17 w 17"/>
                <a:gd name="T7" fmla="*/ 8 h 21"/>
                <a:gd name="T8" fmla="*/ 17 w 17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1">
                  <a:moveTo>
                    <a:pt x="17" y="21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17" y="8"/>
                  </a:lnTo>
                  <a:lnTo>
                    <a:pt x="17" y="21"/>
                  </a:lnTo>
                  <a:close/>
                </a:path>
              </a:pathLst>
            </a:custGeom>
            <a:solidFill>
              <a:srgbClr val="7F7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23" name="Freeform 248">
              <a:extLst>
                <a:ext uri="{FF2B5EF4-FFF2-40B4-BE49-F238E27FC236}">
                  <a16:creationId xmlns:a16="http://schemas.microsoft.com/office/drawing/2014/main" xmlns="" id="{4BDD50E4-CC2E-426A-A7F4-302AEE31C14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3076" y="1819277"/>
              <a:ext cx="26988" cy="31750"/>
            </a:xfrm>
            <a:custGeom>
              <a:avLst/>
              <a:gdLst>
                <a:gd name="T0" fmla="*/ 17 w 17"/>
                <a:gd name="T1" fmla="*/ 20 h 20"/>
                <a:gd name="T2" fmla="*/ 0 w 17"/>
                <a:gd name="T3" fmla="*/ 10 h 20"/>
                <a:gd name="T4" fmla="*/ 0 w 17"/>
                <a:gd name="T5" fmla="*/ 0 h 20"/>
                <a:gd name="T6" fmla="*/ 17 w 17"/>
                <a:gd name="T7" fmla="*/ 8 h 20"/>
                <a:gd name="T8" fmla="*/ 17 w 17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0">
                  <a:moveTo>
                    <a:pt x="17" y="20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17" y="8"/>
                  </a:lnTo>
                  <a:lnTo>
                    <a:pt x="17" y="20"/>
                  </a:lnTo>
                  <a:close/>
                </a:path>
              </a:pathLst>
            </a:custGeom>
            <a:solidFill>
              <a:srgbClr val="5A5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24" name="Freeform 249">
              <a:extLst>
                <a:ext uri="{FF2B5EF4-FFF2-40B4-BE49-F238E27FC236}">
                  <a16:creationId xmlns:a16="http://schemas.microsoft.com/office/drawing/2014/main" xmlns="" id="{95B0D021-01A7-4C76-A871-EED7C96DCBC0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3076" y="1746252"/>
              <a:ext cx="152400" cy="85725"/>
            </a:xfrm>
            <a:custGeom>
              <a:avLst/>
              <a:gdLst>
                <a:gd name="T0" fmla="*/ 17 w 96"/>
                <a:gd name="T1" fmla="*/ 54 h 54"/>
                <a:gd name="T2" fmla="*/ 0 w 96"/>
                <a:gd name="T3" fmla="*/ 46 h 54"/>
                <a:gd name="T4" fmla="*/ 77 w 96"/>
                <a:gd name="T5" fmla="*/ 0 h 54"/>
                <a:gd name="T6" fmla="*/ 96 w 96"/>
                <a:gd name="T7" fmla="*/ 10 h 54"/>
                <a:gd name="T8" fmla="*/ 17 w 96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54">
                  <a:moveTo>
                    <a:pt x="17" y="54"/>
                  </a:moveTo>
                  <a:lnTo>
                    <a:pt x="0" y="46"/>
                  </a:lnTo>
                  <a:lnTo>
                    <a:pt x="77" y="0"/>
                  </a:lnTo>
                  <a:lnTo>
                    <a:pt x="96" y="10"/>
                  </a:lnTo>
                  <a:lnTo>
                    <a:pt x="17" y="54"/>
                  </a:lnTo>
                  <a:close/>
                </a:path>
              </a:pathLst>
            </a:custGeom>
            <a:solidFill>
              <a:srgbClr val="9191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25" name="Freeform 250">
              <a:extLst>
                <a:ext uri="{FF2B5EF4-FFF2-40B4-BE49-F238E27FC236}">
                  <a16:creationId xmlns:a16="http://schemas.microsoft.com/office/drawing/2014/main" xmlns="" id="{903AD9DF-8A9B-46CD-AEF3-1DB0C869FF8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3538" y="1914527"/>
              <a:ext cx="255588" cy="165100"/>
            </a:xfrm>
            <a:custGeom>
              <a:avLst/>
              <a:gdLst>
                <a:gd name="T0" fmla="*/ 161 w 161"/>
                <a:gd name="T1" fmla="*/ 0 h 104"/>
                <a:gd name="T2" fmla="*/ 161 w 161"/>
                <a:gd name="T3" fmla="*/ 10 h 104"/>
                <a:gd name="T4" fmla="*/ 0 w 161"/>
                <a:gd name="T5" fmla="*/ 104 h 104"/>
                <a:gd name="T6" fmla="*/ 0 w 161"/>
                <a:gd name="T7" fmla="*/ 91 h 104"/>
                <a:gd name="T8" fmla="*/ 161 w 161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04">
                  <a:moveTo>
                    <a:pt x="161" y="0"/>
                  </a:moveTo>
                  <a:lnTo>
                    <a:pt x="161" y="10"/>
                  </a:lnTo>
                  <a:lnTo>
                    <a:pt x="0" y="104"/>
                  </a:lnTo>
                  <a:lnTo>
                    <a:pt x="0" y="91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D5D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26" name="Freeform 251">
              <a:extLst>
                <a:ext uri="{FF2B5EF4-FFF2-40B4-BE49-F238E27FC236}">
                  <a16:creationId xmlns:a16="http://schemas.microsoft.com/office/drawing/2014/main" xmlns="" id="{88892D17-2A82-4678-BFBE-B804CAAC123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8138" y="1897064"/>
              <a:ext cx="280988" cy="161925"/>
            </a:xfrm>
            <a:custGeom>
              <a:avLst/>
              <a:gdLst>
                <a:gd name="T0" fmla="*/ 16 w 177"/>
                <a:gd name="T1" fmla="*/ 102 h 102"/>
                <a:gd name="T2" fmla="*/ 0 w 177"/>
                <a:gd name="T3" fmla="*/ 94 h 102"/>
                <a:gd name="T4" fmla="*/ 160 w 177"/>
                <a:gd name="T5" fmla="*/ 0 h 102"/>
                <a:gd name="T6" fmla="*/ 177 w 177"/>
                <a:gd name="T7" fmla="*/ 11 h 102"/>
                <a:gd name="T8" fmla="*/ 16 w 177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02">
                  <a:moveTo>
                    <a:pt x="16" y="102"/>
                  </a:moveTo>
                  <a:lnTo>
                    <a:pt x="0" y="94"/>
                  </a:lnTo>
                  <a:lnTo>
                    <a:pt x="160" y="0"/>
                  </a:lnTo>
                  <a:lnTo>
                    <a:pt x="177" y="11"/>
                  </a:lnTo>
                  <a:lnTo>
                    <a:pt x="16" y="102"/>
                  </a:lnTo>
                  <a:close/>
                </a:path>
              </a:pathLst>
            </a:custGeom>
            <a:solidFill>
              <a:srgbClr val="9191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27" name="Freeform 252">
              <a:extLst>
                <a:ext uri="{FF2B5EF4-FFF2-40B4-BE49-F238E27FC236}">
                  <a16:creationId xmlns:a16="http://schemas.microsoft.com/office/drawing/2014/main" xmlns="" id="{58C1514A-E9E1-44A6-9392-4E59CB8D29A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8138" y="2046289"/>
              <a:ext cx="25400" cy="33338"/>
            </a:xfrm>
            <a:custGeom>
              <a:avLst/>
              <a:gdLst>
                <a:gd name="T0" fmla="*/ 16 w 16"/>
                <a:gd name="T1" fmla="*/ 21 h 21"/>
                <a:gd name="T2" fmla="*/ 0 w 16"/>
                <a:gd name="T3" fmla="*/ 10 h 21"/>
                <a:gd name="T4" fmla="*/ 0 w 16"/>
                <a:gd name="T5" fmla="*/ 0 h 21"/>
                <a:gd name="T6" fmla="*/ 16 w 16"/>
                <a:gd name="T7" fmla="*/ 8 h 21"/>
                <a:gd name="T8" fmla="*/ 16 w 16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16" y="21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16" y="8"/>
                  </a:lnTo>
                  <a:lnTo>
                    <a:pt x="16" y="21"/>
                  </a:lnTo>
                  <a:close/>
                </a:path>
              </a:pathLst>
            </a:custGeom>
            <a:solidFill>
              <a:srgbClr val="5A5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28" name="Freeform 253">
              <a:extLst>
                <a:ext uri="{FF2B5EF4-FFF2-40B4-BE49-F238E27FC236}">
                  <a16:creationId xmlns:a16="http://schemas.microsoft.com/office/drawing/2014/main" xmlns="" id="{251D7517-08C3-4280-937D-B12E8E65592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5313" y="1581152"/>
              <a:ext cx="26988" cy="36513"/>
            </a:xfrm>
            <a:custGeom>
              <a:avLst/>
              <a:gdLst>
                <a:gd name="T0" fmla="*/ 17 w 17"/>
                <a:gd name="T1" fmla="*/ 23 h 23"/>
                <a:gd name="T2" fmla="*/ 0 w 17"/>
                <a:gd name="T3" fmla="*/ 13 h 23"/>
                <a:gd name="T4" fmla="*/ 0 w 17"/>
                <a:gd name="T5" fmla="*/ 0 h 23"/>
                <a:gd name="T6" fmla="*/ 17 w 17"/>
                <a:gd name="T7" fmla="*/ 11 h 23"/>
                <a:gd name="T8" fmla="*/ 17 w 1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3">
                  <a:moveTo>
                    <a:pt x="17" y="23"/>
                  </a:moveTo>
                  <a:lnTo>
                    <a:pt x="0" y="13"/>
                  </a:lnTo>
                  <a:lnTo>
                    <a:pt x="0" y="0"/>
                  </a:lnTo>
                  <a:lnTo>
                    <a:pt x="17" y="11"/>
                  </a:lnTo>
                  <a:lnTo>
                    <a:pt x="17" y="23"/>
                  </a:lnTo>
                  <a:close/>
                </a:path>
              </a:pathLst>
            </a:custGeom>
            <a:solidFill>
              <a:srgbClr val="7F7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29" name="Freeform 254">
              <a:extLst>
                <a:ext uri="{FF2B5EF4-FFF2-40B4-BE49-F238E27FC236}">
                  <a16:creationId xmlns:a16="http://schemas.microsoft.com/office/drawing/2014/main" xmlns="" id="{DDDAAB10-7686-425F-BF09-AA1B836006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5263" y="2025652"/>
              <a:ext cx="423863" cy="241300"/>
            </a:xfrm>
            <a:custGeom>
              <a:avLst/>
              <a:gdLst>
                <a:gd name="T0" fmla="*/ 17 w 267"/>
                <a:gd name="T1" fmla="*/ 152 h 152"/>
                <a:gd name="T2" fmla="*/ 0 w 267"/>
                <a:gd name="T3" fmla="*/ 144 h 152"/>
                <a:gd name="T4" fmla="*/ 250 w 267"/>
                <a:gd name="T5" fmla="*/ 0 h 152"/>
                <a:gd name="T6" fmla="*/ 267 w 267"/>
                <a:gd name="T7" fmla="*/ 9 h 152"/>
                <a:gd name="T8" fmla="*/ 17 w 26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" h="152">
                  <a:moveTo>
                    <a:pt x="17" y="152"/>
                  </a:moveTo>
                  <a:lnTo>
                    <a:pt x="0" y="144"/>
                  </a:lnTo>
                  <a:lnTo>
                    <a:pt x="250" y="0"/>
                  </a:lnTo>
                  <a:lnTo>
                    <a:pt x="267" y="9"/>
                  </a:lnTo>
                  <a:lnTo>
                    <a:pt x="17" y="152"/>
                  </a:lnTo>
                  <a:close/>
                </a:path>
              </a:pathLst>
            </a:custGeom>
            <a:solidFill>
              <a:srgbClr val="CC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30" name="Freeform 255">
              <a:extLst>
                <a:ext uri="{FF2B5EF4-FFF2-40B4-BE49-F238E27FC236}">
                  <a16:creationId xmlns:a16="http://schemas.microsoft.com/office/drawing/2014/main" xmlns="" id="{4CC6173A-1FF1-4590-8585-1EF614A015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3226" y="1736727"/>
              <a:ext cx="222250" cy="128588"/>
            </a:xfrm>
            <a:custGeom>
              <a:avLst/>
              <a:gdLst>
                <a:gd name="T0" fmla="*/ 17 w 140"/>
                <a:gd name="T1" fmla="*/ 81 h 81"/>
                <a:gd name="T2" fmla="*/ 0 w 140"/>
                <a:gd name="T3" fmla="*/ 70 h 81"/>
                <a:gd name="T4" fmla="*/ 121 w 140"/>
                <a:gd name="T5" fmla="*/ 0 h 81"/>
                <a:gd name="T6" fmla="*/ 140 w 140"/>
                <a:gd name="T7" fmla="*/ 10 h 81"/>
                <a:gd name="T8" fmla="*/ 17 w 140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81">
                  <a:moveTo>
                    <a:pt x="17" y="81"/>
                  </a:moveTo>
                  <a:lnTo>
                    <a:pt x="0" y="70"/>
                  </a:lnTo>
                  <a:lnTo>
                    <a:pt x="121" y="0"/>
                  </a:lnTo>
                  <a:lnTo>
                    <a:pt x="140" y="10"/>
                  </a:lnTo>
                  <a:lnTo>
                    <a:pt x="17" y="81"/>
                  </a:lnTo>
                  <a:close/>
                </a:path>
              </a:pathLst>
            </a:custGeom>
            <a:solidFill>
              <a:srgbClr val="CC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31" name="Freeform 256">
              <a:extLst>
                <a:ext uri="{FF2B5EF4-FFF2-40B4-BE49-F238E27FC236}">
                  <a16:creationId xmlns:a16="http://schemas.microsoft.com/office/drawing/2014/main" xmlns="" id="{E11E4646-9905-492F-90AD-1F8DA169B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3226" y="1719264"/>
              <a:ext cx="219075" cy="125413"/>
            </a:xfrm>
            <a:custGeom>
              <a:avLst/>
              <a:gdLst>
                <a:gd name="T0" fmla="*/ 17 w 138"/>
                <a:gd name="T1" fmla="*/ 79 h 79"/>
                <a:gd name="T2" fmla="*/ 0 w 138"/>
                <a:gd name="T3" fmla="*/ 71 h 79"/>
                <a:gd name="T4" fmla="*/ 121 w 138"/>
                <a:gd name="T5" fmla="*/ 0 h 79"/>
                <a:gd name="T6" fmla="*/ 138 w 138"/>
                <a:gd name="T7" fmla="*/ 11 h 79"/>
                <a:gd name="T8" fmla="*/ 17 w 138"/>
                <a:gd name="T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79">
                  <a:moveTo>
                    <a:pt x="17" y="79"/>
                  </a:moveTo>
                  <a:lnTo>
                    <a:pt x="0" y="71"/>
                  </a:lnTo>
                  <a:lnTo>
                    <a:pt x="121" y="0"/>
                  </a:lnTo>
                  <a:lnTo>
                    <a:pt x="138" y="11"/>
                  </a:lnTo>
                  <a:lnTo>
                    <a:pt x="17" y="79"/>
                  </a:lnTo>
                  <a:close/>
                </a:path>
              </a:pathLst>
            </a:custGeom>
            <a:solidFill>
              <a:srgbClr val="9191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32" name="Freeform 257">
              <a:extLst>
                <a:ext uri="{FF2B5EF4-FFF2-40B4-BE49-F238E27FC236}">
                  <a16:creationId xmlns:a16="http://schemas.microsoft.com/office/drawing/2014/main" xmlns="" id="{71292301-A348-4812-8EA1-0CD7055DA690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3076" y="1703389"/>
              <a:ext cx="149225" cy="85725"/>
            </a:xfrm>
            <a:custGeom>
              <a:avLst/>
              <a:gdLst>
                <a:gd name="T0" fmla="*/ 17 w 94"/>
                <a:gd name="T1" fmla="*/ 54 h 54"/>
                <a:gd name="T2" fmla="*/ 0 w 94"/>
                <a:gd name="T3" fmla="*/ 44 h 54"/>
                <a:gd name="T4" fmla="*/ 77 w 94"/>
                <a:gd name="T5" fmla="*/ 0 h 54"/>
                <a:gd name="T6" fmla="*/ 94 w 94"/>
                <a:gd name="T7" fmla="*/ 8 h 54"/>
                <a:gd name="T8" fmla="*/ 17 w 94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54">
                  <a:moveTo>
                    <a:pt x="17" y="54"/>
                  </a:moveTo>
                  <a:lnTo>
                    <a:pt x="0" y="44"/>
                  </a:lnTo>
                  <a:lnTo>
                    <a:pt x="77" y="0"/>
                  </a:lnTo>
                  <a:lnTo>
                    <a:pt x="94" y="8"/>
                  </a:lnTo>
                  <a:lnTo>
                    <a:pt x="17" y="54"/>
                  </a:lnTo>
                  <a:close/>
                </a:path>
              </a:pathLst>
            </a:custGeom>
            <a:solidFill>
              <a:srgbClr val="CC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33" name="Freeform 258">
              <a:extLst>
                <a:ext uri="{FF2B5EF4-FFF2-40B4-BE49-F238E27FC236}">
                  <a16:creationId xmlns:a16="http://schemas.microsoft.com/office/drawing/2014/main" xmlns="" id="{DED409D2-EA13-4683-8312-00CBEB6D50F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5263" y="2006602"/>
              <a:ext cx="423863" cy="244475"/>
            </a:xfrm>
            <a:custGeom>
              <a:avLst/>
              <a:gdLst>
                <a:gd name="T0" fmla="*/ 17 w 267"/>
                <a:gd name="T1" fmla="*/ 154 h 154"/>
                <a:gd name="T2" fmla="*/ 0 w 267"/>
                <a:gd name="T3" fmla="*/ 145 h 154"/>
                <a:gd name="T4" fmla="*/ 250 w 267"/>
                <a:gd name="T5" fmla="*/ 0 h 154"/>
                <a:gd name="T6" fmla="*/ 267 w 267"/>
                <a:gd name="T7" fmla="*/ 10 h 154"/>
                <a:gd name="T8" fmla="*/ 17 w 267"/>
                <a:gd name="T9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" h="154">
                  <a:moveTo>
                    <a:pt x="17" y="154"/>
                  </a:moveTo>
                  <a:lnTo>
                    <a:pt x="0" y="145"/>
                  </a:lnTo>
                  <a:lnTo>
                    <a:pt x="250" y="0"/>
                  </a:lnTo>
                  <a:lnTo>
                    <a:pt x="267" y="10"/>
                  </a:lnTo>
                  <a:lnTo>
                    <a:pt x="17" y="154"/>
                  </a:lnTo>
                  <a:close/>
                </a:path>
              </a:pathLst>
            </a:custGeom>
            <a:solidFill>
              <a:srgbClr val="9191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34" name="Freeform 259">
              <a:extLst>
                <a:ext uri="{FF2B5EF4-FFF2-40B4-BE49-F238E27FC236}">
                  <a16:creationId xmlns:a16="http://schemas.microsoft.com/office/drawing/2014/main" xmlns="" id="{BCF47CF0-A215-4A34-80C0-3BBAA62B23E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5263" y="2236789"/>
              <a:ext cx="26988" cy="30163"/>
            </a:xfrm>
            <a:custGeom>
              <a:avLst/>
              <a:gdLst>
                <a:gd name="T0" fmla="*/ 17 w 17"/>
                <a:gd name="T1" fmla="*/ 19 h 19"/>
                <a:gd name="T2" fmla="*/ 0 w 17"/>
                <a:gd name="T3" fmla="*/ 11 h 19"/>
                <a:gd name="T4" fmla="*/ 0 w 17"/>
                <a:gd name="T5" fmla="*/ 0 h 19"/>
                <a:gd name="T6" fmla="*/ 17 w 17"/>
                <a:gd name="T7" fmla="*/ 9 h 19"/>
                <a:gd name="T8" fmla="*/ 17 w 17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17" y="19"/>
                  </a:moveTo>
                  <a:lnTo>
                    <a:pt x="0" y="11"/>
                  </a:lnTo>
                  <a:lnTo>
                    <a:pt x="0" y="0"/>
                  </a:lnTo>
                  <a:lnTo>
                    <a:pt x="17" y="9"/>
                  </a:lnTo>
                  <a:lnTo>
                    <a:pt x="17" y="19"/>
                  </a:lnTo>
                  <a:close/>
                </a:path>
              </a:pathLst>
            </a:custGeom>
            <a:solidFill>
              <a:srgbClr val="5A5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35" name="Freeform 260">
              <a:extLst>
                <a:ext uri="{FF2B5EF4-FFF2-40B4-BE49-F238E27FC236}">
                  <a16:creationId xmlns:a16="http://schemas.microsoft.com/office/drawing/2014/main" xmlns="" id="{744B9254-B7BB-4252-8487-5709D93EA38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2251" y="2022477"/>
              <a:ext cx="396875" cy="244475"/>
            </a:xfrm>
            <a:custGeom>
              <a:avLst/>
              <a:gdLst>
                <a:gd name="T0" fmla="*/ 250 w 250"/>
                <a:gd name="T1" fmla="*/ 0 h 154"/>
                <a:gd name="T2" fmla="*/ 250 w 250"/>
                <a:gd name="T3" fmla="*/ 11 h 154"/>
                <a:gd name="T4" fmla="*/ 0 w 250"/>
                <a:gd name="T5" fmla="*/ 154 h 154"/>
                <a:gd name="T6" fmla="*/ 0 w 250"/>
                <a:gd name="T7" fmla="*/ 144 h 154"/>
                <a:gd name="T8" fmla="*/ 250 w 250"/>
                <a:gd name="T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154">
                  <a:moveTo>
                    <a:pt x="250" y="0"/>
                  </a:moveTo>
                  <a:lnTo>
                    <a:pt x="250" y="11"/>
                  </a:lnTo>
                  <a:lnTo>
                    <a:pt x="0" y="154"/>
                  </a:lnTo>
                  <a:lnTo>
                    <a:pt x="0" y="144"/>
                  </a:lnTo>
                  <a:lnTo>
                    <a:pt x="250" y="0"/>
                  </a:lnTo>
                  <a:close/>
                </a:path>
              </a:pathLst>
            </a:custGeom>
            <a:solidFill>
              <a:srgbClr val="D5D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36" name="Freeform 261">
              <a:extLst>
                <a:ext uri="{FF2B5EF4-FFF2-40B4-BE49-F238E27FC236}">
                  <a16:creationId xmlns:a16="http://schemas.microsoft.com/office/drawing/2014/main" xmlns="" id="{89018B7F-2432-4976-9A91-2EEBA9FCCDD6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5313" y="1547814"/>
              <a:ext cx="26988" cy="33338"/>
            </a:xfrm>
            <a:custGeom>
              <a:avLst/>
              <a:gdLst>
                <a:gd name="T0" fmla="*/ 17 w 17"/>
                <a:gd name="T1" fmla="*/ 21 h 21"/>
                <a:gd name="T2" fmla="*/ 0 w 17"/>
                <a:gd name="T3" fmla="*/ 11 h 21"/>
                <a:gd name="T4" fmla="*/ 0 w 17"/>
                <a:gd name="T5" fmla="*/ 0 h 21"/>
                <a:gd name="T6" fmla="*/ 17 w 17"/>
                <a:gd name="T7" fmla="*/ 11 h 21"/>
                <a:gd name="T8" fmla="*/ 17 w 17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1">
                  <a:moveTo>
                    <a:pt x="17" y="21"/>
                  </a:moveTo>
                  <a:lnTo>
                    <a:pt x="0" y="11"/>
                  </a:lnTo>
                  <a:lnTo>
                    <a:pt x="0" y="0"/>
                  </a:lnTo>
                  <a:lnTo>
                    <a:pt x="17" y="11"/>
                  </a:lnTo>
                  <a:lnTo>
                    <a:pt x="17" y="21"/>
                  </a:lnTo>
                  <a:close/>
                </a:path>
              </a:pathLst>
            </a:custGeom>
            <a:solidFill>
              <a:srgbClr val="7F7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37" name="Freeform 262">
              <a:extLst>
                <a:ext uri="{FF2B5EF4-FFF2-40B4-BE49-F238E27FC236}">
                  <a16:creationId xmlns:a16="http://schemas.microsoft.com/office/drawing/2014/main" xmlns="" id="{D0CE9755-4B3A-43FD-A6DC-E929776D8AB0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0063" y="1700214"/>
              <a:ext cx="122238" cy="88900"/>
            </a:xfrm>
            <a:custGeom>
              <a:avLst/>
              <a:gdLst>
                <a:gd name="T0" fmla="*/ 77 w 77"/>
                <a:gd name="T1" fmla="*/ 0 h 56"/>
                <a:gd name="T2" fmla="*/ 77 w 77"/>
                <a:gd name="T3" fmla="*/ 10 h 56"/>
                <a:gd name="T4" fmla="*/ 0 w 77"/>
                <a:gd name="T5" fmla="*/ 56 h 56"/>
                <a:gd name="T6" fmla="*/ 0 w 77"/>
                <a:gd name="T7" fmla="*/ 46 h 56"/>
                <a:gd name="T8" fmla="*/ 77 w 77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56">
                  <a:moveTo>
                    <a:pt x="77" y="0"/>
                  </a:moveTo>
                  <a:lnTo>
                    <a:pt x="77" y="10"/>
                  </a:lnTo>
                  <a:lnTo>
                    <a:pt x="0" y="56"/>
                  </a:lnTo>
                  <a:lnTo>
                    <a:pt x="0" y="46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D5D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38" name="Freeform 263">
              <a:extLst>
                <a:ext uri="{FF2B5EF4-FFF2-40B4-BE49-F238E27FC236}">
                  <a16:creationId xmlns:a16="http://schemas.microsoft.com/office/drawing/2014/main" xmlns="" id="{CE1F44EA-9D11-4D91-88A2-2CFEE64D5EE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3076" y="1684339"/>
              <a:ext cx="149225" cy="88900"/>
            </a:xfrm>
            <a:custGeom>
              <a:avLst/>
              <a:gdLst>
                <a:gd name="T0" fmla="*/ 17 w 94"/>
                <a:gd name="T1" fmla="*/ 56 h 56"/>
                <a:gd name="T2" fmla="*/ 0 w 94"/>
                <a:gd name="T3" fmla="*/ 45 h 56"/>
                <a:gd name="T4" fmla="*/ 77 w 94"/>
                <a:gd name="T5" fmla="*/ 0 h 56"/>
                <a:gd name="T6" fmla="*/ 94 w 94"/>
                <a:gd name="T7" fmla="*/ 10 h 56"/>
                <a:gd name="T8" fmla="*/ 17 w 94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56">
                  <a:moveTo>
                    <a:pt x="17" y="56"/>
                  </a:moveTo>
                  <a:lnTo>
                    <a:pt x="0" y="45"/>
                  </a:lnTo>
                  <a:lnTo>
                    <a:pt x="77" y="0"/>
                  </a:lnTo>
                  <a:lnTo>
                    <a:pt x="94" y="10"/>
                  </a:lnTo>
                  <a:lnTo>
                    <a:pt x="17" y="56"/>
                  </a:lnTo>
                  <a:close/>
                </a:path>
              </a:pathLst>
            </a:custGeom>
            <a:solidFill>
              <a:srgbClr val="9191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39" name="Freeform 264">
              <a:extLst>
                <a:ext uri="{FF2B5EF4-FFF2-40B4-BE49-F238E27FC236}">
                  <a16:creationId xmlns:a16="http://schemas.microsoft.com/office/drawing/2014/main" xmlns="" id="{19F4DCCB-7D43-491A-A482-2FF6A10091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3076" y="1755777"/>
              <a:ext cx="26988" cy="33338"/>
            </a:xfrm>
            <a:custGeom>
              <a:avLst/>
              <a:gdLst>
                <a:gd name="T0" fmla="*/ 17 w 17"/>
                <a:gd name="T1" fmla="*/ 21 h 21"/>
                <a:gd name="T2" fmla="*/ 0 w 17"/>
                <a:gd name="T3" fmla="*/ 11 h 21"/>
                <a:gd name="T4" fmla="*/ 0 w 17"/>
                <a:gd name="T5" fmla="*/ 0 h 21"/>
                <a:gd name="T6" fmla="*/ 17 w 17"/>
                <a:gd name="T7" fmla="*/ 11 h 21"/>
                <a:gd name="T8" fmla="*/ 17 w 17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1">
                  <a:moveTo>
                    <a:pt x="17" y="21"/>
                  </a:moveTo>
                  <a:lnTo>
                    <a:pt x="0" y="11"/>
                  </a:lnTo>
                  <a:lnTo>
                    <a:pt x="0" y="0"/>
                  </a:lnTo>
                  <a:lnTo>
                    <a:pt x="17" y="11"/>
                  </a:lnTo>
                  <a:lnTo>
                    <a:pt x="17" y="21"/>
                  </a:lnTo>
                  <a:close/>
                </a:path>
              </a:pathLst>
            </a:custGeom>
            <a:solidFill>
              <a:srgbClr val="5A5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40" name="Freeform 265">
              <a:extLst>
                <a:ext uri="{FF2B5EF4-FFF2-40B4-BE49-F238E27FC236}">
                  <a16:creationId xmlns:a16="http://schemas.microsoft.com/office/drawing/2014/main" xmlns="" id="{352D045D-91F9-4640-AAB8-9EDEAABC359F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5263" y="1990727"/>
              <a:ext cx="423863" cy="242888"/>
            </a:xfrm>
            <a:custGeom>
              <a:avLst/>
              <a:gdLst>
                <a:gd name="T0" fmla="*/ 17 w 267"/>
                <a:gd name="T1" fmla="*/ 153 h 153"/>
                <a:gd name="T2" fmla="*/ 0 w 267"/>
                <a:gd name="T3" fmla="*/ 145 h 153"/>
                <a:gd name="T4" fmla="*/ 250 w 267"/>
                <a:gd name="T5" fmla="*/ 0 h 153"/>
                <a:gd name="T6" fmla="*/ 267 w 267"/>
                <a:gd name="T7" fmla="*/ 10 h 153"/>
                <a:gd name="T8" fmla="*/ 17 w 267"/>
                <a:gd name="T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" h="153">
                  <a:moveTo>
                    <a:pt x="17" y="153"/>
                  </a:moveTo>
                  <a:lnTo>
                    <a:pt x="0" y="145"/>
                  </a:lnTo>
                  <a:lnTo>
                    <a:pt x="250" y="0"/>
                  </a:lnTo>
                  <a:lnTo>
                    <a:pt x="267" y="10"/>
                  </a:lnTo>
                  <a:lnTo>
                    <a:pt x="17" y="153"/>
                  </a:lnTo>
                  <a:close/>
                </a:path>
              </a:pathLst>
            </a:custGeom>
            <a:solidFill>
              <a:srgbClr val="CC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41" name="Freeform 266">
              <a:extLst>
                <a:ext uri="{FF2B5EF4-FFF2-40B4-BE49-F238E27FC236}">
                  <a16:creationId xmlns:a16="http://schemas.microsoft.com/office/drawing/2014/main" xmlns="" id="{80489A83-1F58-4ADB-BE32-1B57AF548BE4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5313" y="1522414"/>
              <a:ext cx="26988" cy="33338"/>
            </a:xfrm>
            <a:custGeom>
              <a:avLst/>
              <a:gdLst>
                <a:gd name="T0" fmla="*/ 17 w 17"/>
                <a:gd name="T1" fmla="*/ 21 h 21"/>
                <a:gd name="T2" fmla="*/ 0 w 17"/>
                <a:gd name="T3" fmla="*/ 10 h 21"/>
                <a:gd name="T4" fmla="*/ 0 w 17"/>
                <a:gd name="T5" fmla="*/ 0 h 21"/>
                <a:gd name="T6" fmla="*/ 17 w 17"/>
                <a:gd name="T7" fmla="*/ 8 h 21"/>
                <a:gd name="T8" fmla="*/ 17 w 17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1">
                  <a:moveTo>
                    <a:pt x="17" y="21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17" y="8"/>
                  </a:lnTo>
                  <a:lnTo>
                    <a:pt x="17" y="21"/>
                  </a:lnTo>
                  <a:close/>
                </a:path>
              </a:pathLst>
            </a:custGeom>
            <a:solidFill>
              <a:srgbClr val="7F7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42" name="Freeform 267">
              <a:extLst>
                <a:ext uri="{FF2B5EF4-FFF2-40B4-BE49-F238E27FC236}">
                  <a16:creationId xmlns:a16="http://schemas.microsoft.com/office/drawing/2014/main" xmlns="" id="{6D3290C5-A2B4-4C11-80D7-1DECB669B088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5263" y="2201864"/>
              <a:ext cx="26988" cy="31750"/>
            </a:xfrm>
            <a:custGeom>
              <a:avLst/>
              <a:gdLst>
                <a:gd name="T0" fmla="*/ 17 w 17"/>
                <a:gd name="T1" fmla="*/ 20 h 20"/>
                <a:gd name="T2" fmla="*/ 0 w 17"/>
                <a:gd name="T3" fmla="*/ 12 h 20"/>
                <a:gd name="T4" fmla="*/ 0 w 17"/>
                <a:gd name="T5" fmla="*/ 0 h 20"/>
                <a:gd name="T6" fmla="*/ 17 w 17"/>
                <a:gd name="T7" fmla="*/ 10 h 20"/>
                <a:gd name="T8" fmla="*/ 17 w 17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0">
                  <a:moveTo>
                    <a:pt x="17" y="20"/>
                  </a:moveTo>
                  <a:lnTo>
                    <a:pt x="0" y="12"/>
                  </a:lnTo>
                  <a:lnTo>
                    <a:pt x="0" y="0"/>
                  </a:lnTo>
                  <a:lnTo>
                    <a:pt x="17" y="10"/>
                  </a:lnTo>
                  <a:lnTo>
                    <a:pt x="17" y="20"/>
                  </a:lnTo>
                  <a:close/>
                </a:path>
              </a:pathLst>
            </a:custGeom>
            <a:solidFill>
              <a:srgbClr val="5A5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43" name="Freeform 268">
              <a:extLst>
                <a:ext uri="{FF2B5EF4-FFF2-40B4-BE49-F238E27FC236}">
                  <a16:creationId xmlns:a16="http://schemas.microsoft.com/office/drawing/2014/main" xmlns="" id="{C22F1910-B20D-4BAC-ACA8-FAEC4F83DA2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5263" y="1973264"/>
              <a:ext cx="423863" cy="244475"/>
            </a:xfrm>
            <a:custGeom>
              <a:avLst/>
              <a:gdLst>
                <a:gd name="T0" fmla="*/ 17 w 267"/>
                <a:gd name="T1" fmla="*/ 154 h 154"/>
                <a:gd name="T2" fmla="*/ 0 w 267"/>
                <a:gd name="T3" fmla="*/ 144 h 154"/>
                <a:gd name="T4" fmla="*/ 250 w 267"/>
                <a:gd name="T5" fmla="*/ 0 h 154"/>
                <a:gd name="T6" fmla="*/ 267 w 267"/>
                <a:gd name="T7" fmla="*/ 11 h 154"/>
                <a:gd name="T8" fmla="*/ 17 w 267"/>
                <a:gd name="T9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" h="154">
                  <a:moveTo>
                    <a:pt x="17" y="154"/>
                  </a:moveTo>
                  <a:lnTo>
                    <a:pt x="0" y="144"/>
                  </a:lnTo>
                  <a:lnTo>
                    <a:pt x="250" y="0"/>
                  </a:lnTo>
                  <a:lnTo>
                    <a:pt x="267" y="11"/>
                  </a:lnTo>
                  <a:lnTo>
                    <a:pt x="17" y="154"/>
                  </a:lnTo>
                  <a:close/>
                </a:path>
              </a:pathLst>
            </a:custGeom>
            <a:solidFill>
              <a:srgbClr val="9191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44" name="Freeform 269">
              <a:extLst>
                <a:ext uri="{FF2B5EF4-FFF2-40B4-BE49-F238E27FC236}">
                  <a16:creationId xmlns:a16="http://schemas.microsoft.com/office/drawing/2014/main" xmlns="" id="{A62D864C-6E60-4926-9227-0A61078A32B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5263" y="1966914"/>
              <a:ext cx="423863" cy="244475"/>
            </a:xfrm>
            <a:custGeom>
              <a:avLst/>
              <a:gdLst>
                <a:gd name="T0" fmla="*/ 17 w 267"/>
                <a:gd name="T1" fmla="*/ 154 h 154"/>
                <a:gd name="T2" fmla="*/ 0 w 267"/>
                <a:gd name="T3" fmla="*/ 143 h 154"/>
                <a:gd name="T4" fmla="*/ 250 w 267"/>
                <a:gd name="T5" fmla="*/ 0 h 154"/>
                <a:gd name="T6" fmla="*/ 267 w 267"/>
                <a:gd name="T7" fmla="*/ 8 h 154"/>
                <a:gd name="T8" fmla="*/ 17 w 267"/>
                <a:gd name="T9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" h="154">
                  <a:moveTo>
                    <a:pt x="17" y="154"/>
                  </a:moveTo>
                  <a:lnTo>
                    <a:pt x="0" y="143"/>
                  </a:lnTo>
                  <a:lnTo>
                    <a:pt x="250" y="0"/>
                  </a:lnTo>
                  <a:lnTo>
                    <a:pt x="267" y="8"/>
                  </a:lnTo>
                  <a:lnTo>
                    <a:pt x="17" y="154"/>
                  </a:lnTo>
                  <a:close/>
                </a:path>
              </a:pathLst>
            </a:custGeom>
            <a:solidFill>
              <a:srgbClr val="CC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45" name="Freeform 270">
              <a:extLst>
                <a:ext uri="{FF2B5EF4-FFF2-40B4-BE49-F238E27FC236}">
                  <a16:creationId xmlns:a16="http://schemas.microsoft.com/office/drawing/2014/main" xmlns="" id="{75F790A1-18C1-4E62-81A2-43E98BE828F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0213" y="1736727"/>
              <a:ext cx="195263" cy="128588"/>
            </a:xfrm>
            <a:custGeom>
              <a:avLst/>
              <a:gdLst>
                <a:gd name="T0" fmla="*/ 121 w 123"/>
                <a:gd name="T1" fmla="*/ 0 h 81"/>
                <a:gd name="T2" fmla="*/ 123 w 123"/>
                <a:gd name="T3" fmla="*/ 10 h 81"/>
                <a:gd name="T4" fmla="*/ 0 w 123"/>
                <a:gd name="T5" fmla="*/ 81 h 81"/>
                <a:gd name="T6" fmla="*/ 0 w 123"/>
                <a:gd name="T7" fmla="*/ 68 h 81"/>
                <a:gd name="T8" fmla="*/ 121 w 12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81">
                  <a:moveTo>
                    <a:pt x="121" y="0"/>
                  </a:moveTo>
                  <a:lnTo>
                    <a:pt x="123" y="10"/>
                  </a:lnTo>
                  <a:lnTo>
                    <a:pt x="0" y="81"/>
                  </a:lnTo>
                  <a:lnTo>
                    <a:pt x="0" y="68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rgbClr val="D5D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46" name="Freeform 271">
              <a:extLst>
                <a:ext uri="{FF2B5EF4-FFF2-40B4-BE49-F238E27FC236}">
                  <a16:creationId xmlns:a16="http://schemas.microsoft.com/office/drawing/2014/main" xmlns="" id="{BF99294D-A70B-4A2C-BBEE-89DE4BA889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3226" y="1831977"/>
              <a:ext cx="26988" cy="33338"/>
            </a:xfrm>
            <a:custGeom>
              <a:avLst/>
              <a:gdLst>
                <a:gd name="T0" fmla="*/ 17 w 17"/>
                <a:gd name="T1" fmla="*/ 21 h 21"/>
                <a:gd name="T2" fmla="*/ 0 w 17"/>
                <a:gd name="T3" fmla="*/ 10 h 21"/>
                <a:gd name="T4" fmla="*/ 0 w 17"/>
                <a:gd name="T5" fmla="*/ 0 h 21"/>
                <a:gd name="T6" fmla="*/ 17 w 17"/>
                <a:gd name="T7" fmla="*/ 8 h 21"/>
                <a:gd name="T8" fmla="*/ 17 w 17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1">
                  <a:moveTo>
                    <a:pt x="17" y="21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17" y="8"/>
                  </a:lnTo>
                  <a:lnTo>
                    <a:pt x="17" y="21"/>
                  </a:lnTo>
                  <a:close/>
                </a:path>
              </a:pathLst>
            </a:custGeom>
            <a:solidFill>
              <a:srgbClr val="5A5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47" name="Freeform 272">
              <a:extLst>
                <a:ext uri="{FF2B5EF4-FFF2-40B4-BE49-F238E27FC236}">
                  <a16:creationId xmlns:a16="http://schemas.microsoft.com/office/drawing/2014/main" xmlns="" id="{C0C4A084-9580-4F20-A320-2F0922FBFD48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5263" y="2178052"/>
              <a:ext cx="26988" cy="33338"/>
            </a:xfrm>
            <a:custGeom>
              <a:avLst/>
              <a:gdLst>
                <a:gd name="T0" fmla="*/ 17 w 17"/>
                <a:gd name="T1" fmla="*/ 21 h 21"/>
                <a:gd name="T2" fmla="*/ 0 w 17"/>
                <a:gd name="T3" fmla="*/ 10 h 21"/>
                <a:gd name="T4" fmla="*/ 0 w 17"/>
                <a:gd name="T5" fmla="*/ 0 h 21"/>
                <a:gd name="T6" fmla="*/ 17 w 17"/>
                <a:gd name="T7" fmla="*/ 10 h 21"/>
                <a:gd name="T8" fmla="*/ 17 w 17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1">
                  <a:moveTo>
                    <a:pt x="17" y="21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17" y="10"/>
                  </a:lnTo>
                  <a:lnTo>
                    <a:pt x="17" y="21"/>
                  </a:lnTo>
                  <a:close/>
                </a:path>
              </a:pathLst>
            </a:custGeom>
            <a:solidFill>
              <a:srgbClr val="5A5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48" name="Freeform 273">
              <a:extLst>
                <a:ext uri="{FF2B5EF4-FFF2-40B4-BE49-F238E27FC236}">
                  <a16:creationId xmlns:a16="http://schemas.microsoft.com/office/drawing/2014/main" xmlns="" id="{49308A43-3E7E-4648-A86F-D4BD60516BE8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5263" y="1951039"/>
              <a:ext cx="423863" cy="242888"/>
            </a:xfrm>
            <a:custGeom>
              <a:avLst/>
              <a:gdLst>
                <a:gd name="T0" fmla="*/ 17 w 267"/>
                <a:gd name="T1" fmla="*/ 153 h 153"/>
                <a:gd name="T2" fmla="*/ 0 w 267"/>
                <a:gd name="T3" fmla="*/ 143 h 153"/>
                <a:gd name="T4" fmla="*/ 250 w 267"/>
                <a:gd name="T5" fmla="*/ 0 h 153"/>
                <a:gd name="T6" fmla="*/ 267 w 267"/>
                <a:gd name="T7" fmla="*/ 8 h 153"/>
                <a:gd name="T8" fmla="*/ 17 w 267"/>
                <a:gd name="T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" h="153">
                  <a:moveTo>
                    <a:pt x="17" y="153"/>
                  </a:moveTo>
                  <a:lnTo>
                    <a:pt x="0" y="143"/>
                  </a:lnTo>
                  <a:lnTo>
                    <a:pt x="250" y="0"/>
                  </a:lnTo>
                  <a:lnTo>
                    <a:pt x="267" y="8"/>
                  </a:lnTo>
                  <a:lnTo>
                    <a:pt x="17" y="153"/>
                  </a:lnTo>
                  <a:close/>
                </a:path>
              </a:pathLst>
            </a:custGeom>
            <a:solidFill>
              <a:srgbClr val="9191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49" name="Freeform 274">
              <a:extLst>
                <a:ext uri="{FF2B5EF4-FFF2-40B4-BE49-F238E27FC236}">
                  <a16:creationId xmlns:a16="http://schemas.microsoft.com/office/drawing/2014/main" xmlns="" id="{647291C3-3A1C-43FE-BE50-867A1D9AB3A0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3076" y="1627189"/>
              <a:ext cx="149225" cy="85725"/>
            </a:xfrm>
            <a:custGeom>
              <a:avLst/>
              <a:gdLst>
                <a:gd name="T0" fmla="*/ 17 w 94"/>
                <a:gd name="T1" fmla="*/ 54 h 54"/>
                <a:gd name="T2" fmla="*/ 0 w 94"/>
                <a:gd name="T3" fmla="*/ 46 h 54"/>
                <a:gd name="T4" fmla="*/ 77 w 94"/>
                <a:gd name="T5" fmla="*/ 0 h 54"/>
                <a:gd name="T6" fmla="*/ 94 w 94"/>
                <a:gd name="T7" fmla="*/ 11 h 54"/>
                <a:gd name="T8" fmla="*/ 17 w 94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54">
                  <a:moveTo>
                    <a:pt x="17" y="54"/>
                  </a:moveTo>
                  <a:lnTo>
                    <a:pt x="0" y="46"/>
                  </a:lnTo>
                  <a:lnTo>
                    <a:pt x="77" y="0"/>
                  </a:lnTo>
                  <a:lnTo>
                    <a:pt x="94" y="11"/>
                  </a:lnTo>
                  <a:lnTo>
                    <a:pt x="17" y="54"/>
                  </a:lnTo>
                  <a:close/>
                </a:path>
              </a:pathLst>
            </a:custGeom>
            <a:solidFill>
              <a:srgbClr val="CC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50" name="Freeform 275">
              <a:extLst>
                <a:ext uri="{FF2B5EF4-FFF2-40B4-BE49-F238E27FC236}">
                  <a16:creationId xmlns:a16="http://schemas.microsoft.com/office/drawing/2014/main" xmlns="" id="{BBC3DBA0-4651-4D98-86FB-FDF4D58BA8B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0063" y="1624014"/>
              <a:ext cx="122238" cy="88900"/>
            </a:xfrm>
            <a:custGeom>
              <a:avLst/>
              <a:gdLst>
                <a:gd name="T0" fmla="*/ 77 w 77"/>
                <a:gd name="T1" fmla="*/ 0 h 56"/>
                <a:gd name="T2" fmla="*/ 77 w 77"/>
                <a:gd name="T3" fmla="*/ 13 h 56"/>
                <a:gd name="T4" fmla="*/ 0 w 77"/>
                <a:gd name="T5" fmla="*/ 56 h 56"/>
                <a:gd name="T6" fmla="*/ 0 w 77"/>
                <a:gd name="T7" fmla="*/ 46 h 56"/>
                <a:gd name="T8" fmla="*/ 77 w 77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56">
                  <a:moveTo>
                    <a:pt x="77" y="0"/>
                  </a:moveTo>
                  <a:lnTo>
                    <a:pt x="77" y="13"/>
                  </a:lnTo>
                  <a:lnTo>
                    <a:pt x="0" y="56"/>
                  </a:lnTo>
                  <a:lnTo>
                    <a:pt x="0" y="46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D5D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51" name="Freeform 276">
              <a:extLst>
                <a:ext uri="{FF2B5EF4-FFF2-40B4-BE49-F238E27FC236}">
                  <a16:creationId xmlns:a16="http://schemas.microsoft.com/office/drawing/2014/main" xmlns="" id="{2C7C5015-BCD2-4FD5-BF9E-1431AD888EE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3076" y="1679577"/>
              <a:ext cx="26988" cy="33338"/>
            </a:xfrm>
            <a:custGeom>
              <a:avLst/>
              <a:gdLst>
                <a:gd name="T0" fmla="*/ 17 w 17"/>
                <a:gd name="T1" fmla="*/ 21 h 21"/>
                <a:gd name="T2" fmla="*/ 0 w 17"/>
                <a:gd name="T3" fmla="*/ 13 h 21"/>
                <a:gd name="T4" fmla="*/ 0 w 17"/>
                <a:gd name="T5" fmla="*/ 0 h 21"/>
                <a:gd name="T6" fmla="*/ 17 w 17"/>
                <a:gd name="T7" fmla="*/ 11 h 21"/>
                <a:gd name="T8" fmla="*/ 17 w 17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1">
                  <a:moveTo>
                    <a:pt x="17" y="21"/>
                  </a:moveTo>
                  <a:lnTo>
                    <a:pt x="0" y="13"/>
                  </a:lnTo>
                  <a:lnTo>
                    <a:pt x="0" y="0"/>
                  </a:lnTo>
                  <a:lnTo>
                    <a:pt x="17" y="11"/>
                  </a:lnTo>
                  <a:lnTo>
                    <a:pt x="17" y="21"/>
                  </a:lnTo>
                  <a:close/>
                </a:path>
              </a:pathLst>
            </a:custGeom>
            <a:solidFill>
              <a:srgbClr val="5A5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52" name="Freeform 277">
              <a:extLst>
                <a:ext uri="{FF2B5EF4-FFF2-40B4-BE49-F238E27FC236}">
                  <a16:creationId xmlns:a16="http://schemas.microsoft.com/office/drawing/2014/main" xmlns="" id="{695CCBDA-AB52-4BCF-B95D-3673D44CA0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3076" y="1611314"/>
              <a:ext cx="149225" cy="85725"/>
            </a:xfrm>
            <a:custGeom>
              <a:avLst/>
              <a:gdLst>
                <a:gd name="T0" fmla="*/ 17 w 94"/>
                <a:gd name="T1" fmla="*/ 54 h 54"/>
                <a:gd name="T2" fmla="*/ 0 w 94"/>
                <a:gd name="T3" fmla="*/ 43 h 54"/>
                <a:gd name="T4" fmla="*/ 77 w 94"/>
                <a:gd name="T5" fmla="*/ 0 h 54"/>
                <a:gd name="T6" fmla="*/ 94 w 94"/>
                <a:gd name="T7" fmla="*/ 8 h 54"/>
                <a:gd name="T8" fmla="*/ 17 w 94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54">
                  <a:moveTo>
                    <a:pt x="17" y="54"/>
                  </a:moveTo>
                  <a:lnTo>
                    <a:pt x="0" y="43"/>
                  </a:lnTo>
                  <a:lnTo>
                    <a:pt x="77" y="0"/>
                  </a:lnTo>
                  <a:lnTo>
                    <a:pt x="94" y="8"/>
                  </a:lnTo>
                  <a:lnTo>
                    <a:pt x="17" y="54"/>
                  </a:lnTo>
                  <a:close/>
                </a:path>
              </a:pathLst>
            </a:custGeom>
            <a:solidFill>
              <a:srgbClr val="9191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53" name="Freeform 278">
              <a:extLst>
                <a:ext uri="{FF2B5EF4-FFF2-40B4-BE49-F238E27FC236}">
                  <a16:creationId xmlns:a16="http://schemas.microsoft.com/office/drawing/2014/main" xmlns="" id="{E0497AF4-50C6-4947-8B66-9D7CF1C9EEC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4651" y="1654177"/>
              <a:ext cx="25400" cy="303213"/>
            </a:xfrm>
            <a:custGeom>
              <a:avLst/>
              <a:gdLst>
                <a:gd name="T0" fmla="*/ 16 w 16"/>
                <a:gd name="T1" fmla="*/ 191 h 191"/>
                <a:gd name="T2" fmla="*/ 0 w 16"/>
                <a:gd name="T3" fmla="*/ 180 h 191"/>
                <a:gd name="T4" fmla="*/ 0 w 16"/>
                <a:gd name="T5" fmla="*/ 0 h 191"/>
                <a:gd name="T6" fmla="*/ 16 w 16"/>
                <a:gd name="T7" fmla="*/ 8 h 191"/>
                <a:gd name="T8" fmla="*/ 16 w 16"/>
                <a:gd name="T9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91">
                  <a:moveTo>
                    <a:pt x="16" y="191"/>
                  </a:moveTo>
                  <a:lnTo>
                    <a:pt x="0" y="180"/>
                  </a:lnTo>
                  <a:lnTo>
                    <a:pt x="0" y="0"/>
                  </a:lnTo>
                  <a:lnTo>
                    <a:pt x="16" y="8"/>
                  </a:lnTo>
                  <a:lnTo>
                    <a:pt x="16" y="191"/>
                  </a:lnTo>
                  <a:close/>
                </a:path>
              </a:pathLst>
            </a:custGeom>
            <a:solidFill>
              <a:srgbClr val="7F7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54" name="Freeform 279">
              <a:extLst>
                <a:ext uri="{FF2B5EF4-FFF2-40B4-BE49-F238E27FC236}">
                  <a16:creationId xmlns:a16="http://schemas.microsoft.com/office/drawing/2014/main" xmlns="" id="{44DC7D19-6349-43E5-AD1B-67EF334AC764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0838" y="1881189"/>
              <a:ext cx="46038" cy="39688"/>
            </a:xfrm>
            <a:custGeom>
              <a:avLst/>
              <a:gdLst>
                <a:gd name="T0" fmla="*/ 14 w 14"/>
                <a:gd name="T1" fmla="*/ 12 h 12"/>
                <a:gd name="T2" fmla="*/ 5 w 14"/>
                <a:gd name="T3" fmla="*/ 8 h 12"/>
                <a:gd name="T4" fmla="*/ 0 w 14"/>
                <a:gd name="T5" fmla="*/ 0 h 12"/>
                <a:gd name="T6" fmla="*/ 8 w 14"/>
                <a:gd name="T7" fmla="*/ 5 h 12"/>
                <a:gd name="T8" fmla="*/ 14 w 14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2">
                  <a:moveTo>
                    <a:pt x="14" y="12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4"/>
                    <a:pt x="3" y="2"/>
                    <a:pt x="0" y="0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1" y="6"/>
                    <a:pt x="13" y="9"/>
                    <a:pt x="14" y="12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55" name="Freeform 280">
              <a:extLst>
                <a:ext uri="{FF2B5EF4-FFF2-40B4-BE49-F238E27FC236}">
                  <a16:creationId xmlns:a16="http://schemas.microsoft.com/office/drawing/2014/main" xmlns="" id="{6E0F34A7-7C86-42BE-AB4F-488480AEDEE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5263" y="1890714"/>
              <a:ext cx="423863" cy="244475"/>
            </a:xfrm>
            <a:custGeom>
              <a:avLst/>
              <a:gdLst>
                <a:gd name="T0" fmla="*/ 17 w 267"/>
                <a:gd name="T1" fmla="*/ 154 h 154"/>
                <a:gd name="T2" fmla="*/ 0 w 267"/>
                <a:gd name="T3" fmla="*/ 144 h 154"/>
                <a:gd name="T4" fmla="*/ 250 w 267"/>
                <a:gd name="T5" fmla="*/ 0 h 154"/>
                <a:gd name="T6" fmla="*/ 267 w 267"/>
                <a:gd name="T7" fmla="*/ 9 h 154"/>
                <a:gd name="T8" fmla="*/ 17 w 267"/>
                <a:gd name="T9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" h="154">
                  <a:moveTo>
                    <a:pt x="17" y="154"/>
                  </a:moveTo>
                  <a:lnTo>
                    <a:pt x="0" y="144"/>
                  </a:lnTo>
                  <a:lnTo>
                    <a:pt x="250" y="0"/>
                  </a:lnTo>
                  <a:lnTo>
                    <a:pt x="267" y="9"/>
                  </a:lnTo>
                  <a:lnTo>
                    <a:pt x="17" y="154"/>
                  </a:lnTo>
                  <a:close/>
                </a:path>
              </a:pathLst>
            </a:custGeom>
            <a:solidFill>
              <a:srgbClr val="CC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56" name="Freeform 281">
              <a:extLst>
                <a:ext uri="{FF2B5EF4-FFF2-40B4-BE49-F238E27FC236}">
                  <a16:creationId xmlns:a16="http://schemas.microsoft.com/office/drawing/2014/main" xmlns="" id="{71A2E270-F4EC-4CDA-8B06-9B617A8771F7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3226" y="1601789"/>
              <a:ext cx="219075" cy="125413"/>
            </a:xfrm>
            <a:custGeom>
              <a:avLst/>
              <a:gdLst>
                <a:gd name="T0" fmla="*/ 17 w 138"/>
                <a:gd name="T1" fmla="*/ 79 h 79"/>
                <a:gd name="T2" fmla="*/ 0 w 138"/>
                <a:gd name="T3" fmla="*/ 70 h 79"/>
                <a:gd name="T4" fmla="*/ 121 w 138"/>
                <a:gd name="T5" fmla="*/ 0 h 79"/>
                <a:gd name="T6" fmla="*/ 138 w 138"/>
                <a:gd name="T7" fmla="*/ 10 h 79"/>
                <a:gd name="T8" fmla="*/ 17 w 138"/>
                <a:gd name="T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79">
                  <a:moveTo>
                    <a:pt x="17" y="79"/>
                  </a:moveTo>
                  <a:lnTo>
                    <a:pt x="0" y="70"/>
                  </a:lnTo>
                  <a:lnTo>
                    <a:pt x="121" y="0"/>
                  </a:lnTo>
                  <a:lnTo>
                    <a:pt x="138" y="10"/>
                  </a:lnTo>
                  <a:lnTo>
                    <a:pt x="17" y="79"/>
                  </a:lnTo>
                  <a:close/>
                </a:path>
              </a:pathLst>
            </a:custGeom>
            <a:solidFill>
              <a:srgbClr val="CC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57" name="Freeform 282">
              <a:extLst>
                <a:ext uri="{FF2B5EF4-FFF2-40B4-BE49-F238E27FC236}">
                  <a16:creationId xmlns:a16="http://schemas.microsoft.com/office/drawing/2014/main" xmlns="" id="{3653DCAC-68F0-4863-882D-4B683FBCFF8E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3226" y="1581152"/>
              <a:ext cx="219075" cy="128588"/>
            </a:xfrm>
            <a:custGeom>
              <a:avLst/>
              <a:gdLst>
                <a:gd name="T0" fmla="*/ 17 w 138"/>
                <a:gd name="T1" fmla="*/ 81 h 81"/>
                <a:gd name="T2" fmla="*/ 0 w 138"/>
                <a:gd name="T3" fmla="*/ 71 h 81"/>
                <a:gd name="T4" fmla="*/ 121 w 138"/>
                <a:gd name="T5" fmla="*/ 0 h 81"/>
                <a:gd name="T6" fmla="*/ 138 w 138"/>
                <a:gd name="T7" fmla="*/ 11 h 81"/>
                <a:gd name="T8" fmla="*/ 17 w 138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81">
                  <a:moveTo>
                    <a:pt x="17" y="81"/>
                  </a:moveTo>
                  <a:lnTo>
                    <a:pt x="0" y="71"/>
                  </a:lnTo>
                  <a:lnTo>
                    <a:pt x="121" y="0"/>
                  </a:lnTo>
                  <a:lnTo>
                    <a:pt x="138" y="11"/>
                  </a:lnTo>
                  <a:lnTo>
                    <a:pt x="17" y="81"/>
                  </a:lnTo>
                  <a:close/>
                </a:path>
              </a:pathLst>
            </a:custGeom>
            <a:solidFill>
              <a:srgbClr val="9191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58" name="Freeform 283">
              <a:extLst>
                <a:ext uri="{FF2B5EF4-FFF2-40B4-BE49-F238E27FC236}">
                  <a16:creationId xmlns:a16="http://schemas.microsoft.com/office/drawing/2014/main" xmlns="" id="{EDF50F34-EF69-49C9-8079-5638D94C11A8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3076" y="1565277"/>
              <a:ext cx="149225" cy="88900"/>
            </a:xfrm>
            <a:custGeom>
              <a:avLst/>
              <a:gdLst>
                <a:gd name="T0" fmla="*/ 17 w 94"/>
                <a:gd name="T1" fmla="*/ 56 h 56"/>
                <a:gd name="T2" fmla="*/ 0 w 94"/>
                <a:gd name="T3" fmla="*/ 45 h 56"/>
                <a:gd name="T4" fmla="*/ 77 w 94"/>
                <a:gd name="T5" fmla="*/ 0 h 56"/>
                <a:gd name="T6" fmla="*/ 94 w 94"/>
                <a:gd name="T7" fmla="*/ 10 h 56"/>
                <a:gd name="T8" fmla="*/ 17 w 94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56">
                  <a:moveTo>
                    <a:pt x="17" y="56"/>
                  </a:moveTo>
                  <a:lnTo>
                    <a:pt x="0" y="45"/>
                  </a:lnTo>
                  <a:lnTo>
                    <a:pt x="77" y="0"/>
                  </a:lnTo>
                  <a:lnTo>
                    <a:pt x="94" y="10"/>
                  </a:lnTo>
                  <a:lnTo>
                    <a:pt x="17" y="56"/>
                  </a:lnTo>
                  <a:close/>
                </a:path>
              </a:pathLst>
            </a:custGeom>
            <a:solidFill>
              <a:srgbClr val="CC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59" name="Freeform 284">
              <a:extLst>
                <a:ext uri="{FF2B5EF4-FFF2-40B4-BE49-F238E27FC236}">
                  <a16:creationId xmlns:a16="http://schemas.microsoft.com/office/drawing/2014/main" xmlns="" id="{E472DA65-68BF-48FF-A168-AE7D617B00F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5263" y="1874839"/>
              <a:ext cx="423863" cy="241300"/>
            </a:xfrm>
            <a:custGeom>
              <a:avLst/>
              <a:gdLst>
                <a:gd name="T0" fmla="*/ 17 w 267"/>
                <a:gd name="T1" fmla="*/ 152 h 152"/>
                <a:gd name="T2" fmla="*/ 0 w 267"/>
                <a:gd name="T3" fmla="*/ 143 h 152"/>
                <a:gd name="T4" fmla="*/ 250 w 267"/>
                <a:gd name="T5" fmla="*/ 0 h 152"/>
                <a:gd name="T6" fmla="*/ 267 w 267"/>
                <a:gd name="T7" fmla="*/ 8 h 152"/>
                <a:gd name="T8" fmla="*/ 17 w 26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" h="152">
                  <a:moveTo>
                    <a:pt x="17" y="152"/>
                  </a:moveTo>
                  <a:lnTo>
                    <a:pt x="0" y="143"/>
                  </a:lnTo>
                  <a:lnTo>
                    <a:pt x="250" y="0"/>
                  </a:lnTo>
                  <a:lnTo>
                    <a:pt x="267" y="8"/>
                  </a:lnTo>
                  <a:lnTo>
                    <a:pt x="17" y="152"/>
                  </a:lnTo>
                  <a:close/>
                </a:path>
              </a:pathLst>
            </a:custGeom>
            <a:solidFill>
              <a:srgbClr val="9191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60" name="Freeform 285">
              <a:extLst>
                <a:ext uri="{FF2B5EF4-FFF2-40B4-BE49-F238E27FC236}">
                  <a16:creationId xmlns:a16="http://schemas.microsoft.com/office/drawing/2014/main" xmlns="" id="{E46359B9-E4D0-4C90-81F2-9AEC233A15D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5263" y="2101852"/>
              <a:ext cx="26988" cy="33338"/>
            </a:xfrm>
            <a:custGeom>
              <a:avLst/>
              <a:gdLst>
                <a:gd name="T0" fmla="*/ 17 w 17"/>
                <a:gd name="T1" fmla="*/ 21 h 21"/>
                <a:gd name="T2" fmla="*/ 0 w 17"/>
                <a:gd name="T3" fmla="*/ 11 h 21"/>
                <a:gd name="T4" fmla="*/ 0 w 17"/>
                <a:gd name="T5" fmla="*/ 0 h 21"/>
                <a:gd name="T6" fmla="*/ 17 w 17"/>
                <a:gd name="T7" fmla="*/ 9 h 21"/>
                <a:gd name="T8" fmla="*/ 17 w 17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1">
                  <a:moveTo>
                    <a:pt x="17" y="21"/>
                  </a:moveTo>
                  <a:lnTo>
                    <a:pt x="0" y="11"/>
                  </a:lnTo>
                  <a:lnTo>
                    <a:pt x="0" y="0"/>
                  </a:lnTo>
                  <a:lnTo>
                    <a:pt x="17" y="9"/>
                  </a:lnTo>
                  <a:lnTo>
                    <a:pt x="17" y="21"/>
                  </a:lnTo>
                  <a:close/>
                </a:path>
              </a:pathLst>
            </a:custGeom>
            <a:solidFill>
              <a:srgbClr val="5A5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61" name="Freeform 286">
              <a:extLst>
                <a:ext uri="{FF2B5EF4-FFF2-40B4-BE49-F238E27FC236}">
                  <a16:creationId xmlns:a16="http://schemas.microsoft.com/office/drawing/2014/main" xmlns="" id="{F5CA8A68-5B54-46DB-BF15-B6E31D6D0D58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9901" y="1547814"/>
              <a:ext cx="152400" cy="85725"/>
            </a:xfrm>
            <a:custGeom>
              <a:avLst/>
              <a:gdLst>
                <a:gd name="T0" fmla="*/ 19 w 96"/>
                <a:gd name="T1" fmla="*/ 54 h 54"/>
                <a:gd name="T2" fmla="*/ 0 w 96"/>
                <a:gd name="T3" fmla="*/ 46 h 54"/>
                <a:gd name="T4" fmla="*/ 79 w 96"/>
                <a:gd name="T5" fmla="*/ 0 h 54"/>
                <a:gd name="T6" fmla="*/ 96 w 96"/>
                <a:gd name="T7" fmla="*/ 11 h 54"/>
                <a:gd name="T8" fmla="*/ 19 w 96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54">
                  <a:moveTo>
                    <a:pt x="19" y="54"/>
                  </a:moveTo>
                  <a:lnTo>
                    <a:pt x="0" y="46"/>
                  </a:lnTo>
                  <a:lnTo>
                    <a:pt x="79" y="0"/>
                  </a:lnTo>
                  <a:lnTo>
                    <a:pt x="96" y="11"/>
                  </a:lnTo>
                  <a:lnTo>
                    <a:pt x="19" y="54"/>
                  </a:lnTo>
                  <a:close/>
                </a:path>
              </a:pathLst>
            </a:custGeom>
            <a:solidFill>
              <a:srgbClr val="9191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62" name="Freeform 287">
              <a:extLst>
                <a:ext uri="{FF2B5EF4-FFF2-40B4-BE49-F238E27FC236}">
                  <a16:creationId xmlns:a16="http://schemas.microsoft.com/office/drawing/2014/main" xmlns="" id="{7DFD2492-0EA4-4D6D-AD8B-76B483AFE0A0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9901" y="1620839"/>
              <a:ext cx="30163" cy="33338"/>
            </a:xfrm>
            <a:custGeom>
              <a:avLst/>
              <a:gdLst>
                <a:gd name="T0" fmla="*/ 19 w 19"/>
                <a:gd name="T1" fmla="*/ 21 h 21"/>
                <a:gd name="T2" fmla="*/ 2 w 19"/>
                <a:gd name="T3" fmla="*/ 10 h 21"/>
                <a:gd name="T4" fmla="*/ 0 w 19"/>
                <a:gd name="T5" fmla="*/ 0 h 21"/>
                <a:gd name="T6" fmla="*/ 19 w 19"/>
                <a:gd name="T7" fmla="*/ 8 h 21"/>
                <a:gd name="T8" fmla="*/ 19 w 19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1">
                  <a:moveTo>
                    <a:pt x="19" y="21"/>
                  </a:moveTo>
                  <a:lnTo>
                    <a:pt x="2" y="10"/>
                  </a:lnTo>
                  <a:lnTo>
                    <a:pt x="0" y="0"/>
                  </a:lnTo>
                  <a:lnTo>
                    <a:pt x="19" y="8"/>
                  </a:lnTo>
                  <a:lnTo>
                    <a:pt x="19" y="21"/>
                  </a:lnTo>
                  <a:close/>
                </a:path>
              </a:pathLst>
            </a:custGeom>
            <a:solidFill>
              <a:srgbClr val="5A5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63" name="Freeform 288">
              <a:extLst>
                <a:ext uri="{FF2B5EF4-FFF2-40B4-BE49-F238E27FC236}">
                  <a16:creationId xmlns:a16="http://schemas.microsoft.com/office/drawing/2014/main" xmlns="" id="{93918541-758F-4A5B-94B1-52BEF864B6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1626" y="1881189"/>
              <a:ext cx="25400" cy="23813"/>
            </a:xfrm>
            <a:custGeom>
              <a:avLst/>
              <a:gdLst>
                <a:gd name="T0" fmla="*/ 16 w 16"/>
                <a:gd name="T1" fmla="*/ 15 h 15"/>
                <a:gd name="T2" fmla="*/ 0 w 16"/>
                <a:gd name="T3" fmla="*/ 4 h 15"/>
                <a:gd name="T4" fmla="*/ 0 w 16"/>
                <a:gd name="T5" fmla="*/ 0 h 15"/>
                <a:gd name="T6" fmla="*/ 16 w 16"/>
                <a:gd name="T7" fmla="*/ 10 h 15"/>
                <a:gd name="T8" fmla="*/ 16 w 16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16" y="15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16" y="10"/>
                  </a:lnTo>
                  <a:lnTo>
                    <a:pt x="16" y="15"/>
                  </a:lnTo>
                  <a:close/>
                </a:path>
              </a:pathLst>
            </a:custGeom>
            <a:solidFill>
              <a:srgbClr val="1037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64" name="Freeform 289">
              <a:extLst>
                <a:ext uri="{FF2B5EF4-FFF2-40B4-BE49-F238E27FC236}">
                  <a16:creationId xmlns:a16="http://schemas.microsoft.com/office/drawing/2014/main" xmlns="" id="{DD793BC2-FCB1-4A90-9D30-F7009BD4560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1626" y="1884364"/>
              <a:ext cx="25400" cy="20638"/>
            </a:xfrm>
            <a:custGeom>
              <a:avLst/>
              <a:gdLst>
                <a:gd name="T0" fmla="*/ 8 w 8"/>
                <a:gd name="T1" fmla="*/ 6 h 6"/>
                <a:gd name="T2" fmla="*/ 0 w 8"/>
                <a:gd name="T3" fmla="*/ 1 h 6"/>
                <a:gd name="T4" fmla="*/ 0 w 8"/>
                <a:gd name="T5" fmla="*/ 0 h 6"/>
                <a:gd name="T6" fmla="*/ 8 w 8"/>
                <a:gd name="T7" fmla="*/ 5 h 6"/>
                <a:gd name="T8" fmla="*/ 8 w 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8" y="6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6"/>
                  </a:cubicBezTo>
                  <a:close/>
                </a:path>
              </a:pathLst>
            </a:custGeom>
            <a:solidFill>
              <a:srgbClr val="7D5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65" name="Freeform 290">
              <a:extLst>
                <a:ext uri="{FF2B5EF4-FFF2-40B4-BE49-F238E27FC236}">
                  <a16:creationId xmlns:a16="http://schemas.microsoft.com/office/drawing/2014/main" xmlns="" id="{184A2DFC-1508-4DE8-B2B8-45AB10DB88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1626" y="1878014"/>
              <a:ext cx="36513" cy="19050"/>
            </a:xfrm>
            <a:custGeom>
              <a:avLst/>
              <a:gdLst>
                <a:gd name="T0" fmla="*/ 8 w 11"/>
                <a:gd name="T1" fmla="*/ 6 h 6"/>
                <a:gd name="T2" fmla="*/ 0 w 11"/>
                <a:gd name="T3" fmla="*/ 1 h 6"/>
                <a:gd name="T4" fmla="*/ 3 w 11"/>
                <a:gd name="T5" fmla="*/ 0 h 6"/>
                <a:gd name="T6" fmla="*/ 11 w 11"/>
                <a:gd name="T7" fmla="*/ 5 h 6"/>
                <a:gd name="T8" fmla="*/ 8 w 11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8" y="6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5"/>
                    <a:pt x="9" y="5"/>
                    <a:pt x="8" y="6"/>
                  </a:cubicBezTo>
                  <a:close/>
                </a:path>
              </a:pathLst>
            </a:custGeom>
            <a:solidFill>
              <a:srgbClr val="1750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66" name="Freeform 291">
              <a:extLst>
                <a:ext uri="{FF2B5EF4-FFF2-40B4-BE49-F238E27FC236}">
                  <a16:creationId xmlns:a16="http://schemas.microsoft.com/office/drawing/2014/main" xmlns="" id="{09696047-AFDB-4525-B29A-13631FA5281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1151" y="1878014"/>
              <a:ext cx="36513" cy="15875"/>
            </a:xfrm>
            <a:custGeom>
              <a:avLst/>
              <a:gdLst>
                <a:gd name="T0" fmla="*/ 8 w 11"/>
                <a:gd name="T1" fmla="*/ 5 h 5"/>
                <a:gd name="T2" fmla="*/ 0 w 11"/>
                <a:gd name="T3" fmla="*/ 0 h 5"/>
                <a:gd name="T4" fmla="*/ 3 w 11"/>
                <a:gd name="T5" fmla="*/ 0 h 5"/>
                <a:gd name="T6" fmla="*/ 11 w 11"/>
                <a:gd name="T7" fmla="*/ 4 h 5"/>
                <a:gd name="T8" fmla="*/ 8 w 11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8" y="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9" y="5"/>
                    <a:pt x="8" y="5"/>
                  </a:cubicBezTo>
                  <a:close/>
                </a:path>
              </a:pathLst>
            </a:custGeom>
            <a:solidFill>
              <a:srgbClr val="164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67" name="Freeform 292">
              <a:extLst>
                <a:ext uri="{FF2B5EF4-FFF2-40B4-BE49-F238E27FC236}">
                  <a16:creationId xmlns:a16="http://schemas.microsoft.com/office/drawing/2014/main" xmlns="" id="{8B5511EC-3E55-492A-B816-258AE1EC8AF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0676" y="1874839"/>
              <a:ext cx="33338" cy="15875"/>
            </a:xfrm>
            <a:custGeom>
              <a:avLst/>
              <a:gdLst>
                <a:gd name="T0" fmla="*/ 8 w 10"/>
                <a:gd name="T1" fmla="*/ 5 h 5"/>
                <a:gd name="T2" fmla="*/ 0 w 10"/>
                <a:gd name="T3" fmla="*/ 1 h 5"/>
                <a:gd name="T4" fmla="*/ 2 w 10"/>
                <a:gd name="T5" fmla="*/ 0 h 5"/>
                <a:gd name="T6" fmla="*/ 10 w 10"/>
                <a:gd name="T7" fmla="*/ 5 h 5"/>
                <a:gd name="T8" fmla="*/ 8 w 10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8" y="5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5"/>
                    <a:pt x="8" y="5"/>
                    <a:pt x="8" y="5"/>
                  </a:cubicBezTo>
                  <a:close/>
                </a:path>
              </a:pathLst>
            </a:custGeom>
            <a:solidFill>
              <a:srgbClr val="154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68" name="Freeform 293">
              <a:extLst>
                <a:ext uri="{FF2B5EF4-FFF2-40B4-BE49-F238E27FC236}">
                  <a16:creationId xmlns:a16="http://schemas.microsoft.com/office/drawing/2014/main" xmlns="" id="{8B99BCDA-1BC3-4542-9305-ECE08622382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7026" y="1874839"/>
              <a:ext cx="33338" cy="15875"/>
            </a:xfrm>
            <a:custGeom>
              <a:avLst/>
              <a:gdLst>
                <a:gd name="T0" fmla="*/ 8 w 10"/>
                <a:gd name="T1" fmla="*/ 5 h 5"/>
                <a:gd name="T2" fmla="*/ 0 w 10"/>
                <a:gd name="T3" fmla="*/ 0 h 5"/>
                <a:gd name="T4" fmla="*/ 2 w 10"/>
                <a:gd name="T5" fmla="*/ 0 h 5"/>
                <a:gd name="T6" fmla="*/ 10 w 10"/>
                <a:gd name="T7" fmla="*/ 5 h 5"/>
                <a:gd name="T8" fmla="*/ 8 w 10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8" y="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5"/>
                    <a:pt x="8" y="5"/>
                    <a:pt x="8" y="5"/>
                  </a:cubicBezTo>
                  <a:close/>
                </a:path>
              </a:pathLst>
            </a:custGeom>
            <a:solidFill>
              <a:srgbClr val="154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69" name="Freeform 294">
              <a:extLst>
                <a:ext uri="{FF2B5EF4-FFF2-40B4-BE49-F238E27FC236}">
                  <a16:creationId xmlns:a16="http://schemas.microsoft.com/office/drawing/2014/main" xmlns="" id="{E497E481-C21D-4951-97FB-9E45FE9F928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4963" y="1874839"/>
              <a:ext cx="28575" cy="15875"/>
            </a:xfrm>
            <a:custGeom>
              <a:avLst/>
              <a:gdLst>
                <a:gd name="T0" fmla="*/ 8 w 9"/>
                <a:gd name="T1" fmla="*/ 5 h 5"/>
                <a:gd name="T2" fmla="*/ 0 w 9"/>
                <a:gd name="T3" fmla="*/ 0 h 5"/>
                <a:gd name="T4" fmla="*/ 1 w 9"/>
                <a:gd name="T5" fmla="*/ 1 h 5"/>
                <a:gd name="T6" fmla="*/ 9 w 9"/>
                <a:gd name="T7" fmla="*/ 5 h 5"/>
                <a:gd name="T8" fmla="*/ 8 w 9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8" y="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8" y="5"/>
                    <a:pt x="8" y="5"/>
                  </a:cubicBezTo>
                  <a:close/>
                </a:path>
              </a:pathLst>
            </a:custGeom>
            <a:solidFill>
              <a:srgbClr val="1448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70" name="Freeform 295">
              <a:extLst>
                <a:ext uri="{FF2B5EF4-FFF2-40B4-BE49-F238E27FC236}">
                  <a16:creationId xmlns:a16="http://schemas.microsoft.com/office/drawing/2014/main" xmlns="" id="{797AE322-35D3-4FE4-AFB4-CDC3B0A445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8138" y="1878014"/>
              <a:ext cx="31750" cy="15875"/>
            </a:xfrm>
            <a:custGeom>
              <a:avLst/>
              <a:gdLst>
                <a:gd name="T0" fmla="*/ 8 w 10"/>
                <a:gd name="T1" fmla="*/ 4 h 5"/>
                <a:gd name="T2" fmla="*/ 0 w 10"/>
                <a:gd name="T3" fmla="*/ 0 h 5"/>
                <a:gd name="T4" fmla="*/ 2 w 10"/>
                <a:gd name="T5" fmla="*/ 0 h 5"/>
                <a:gd name="T6" fmla="*/ 10 w 10"/>
                <a:gd name="T7" fmla="*/ 5 h 5"/>
                <a:gd name="T8" fmla="*/ 8 w 10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8" y="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5"/>
                    <a:pt x="9" y="4"/>
                    <a:pt x="8" y="4"/>
                  </a:cubicBezTo>
                  <a:close/>
                </a:path>
              </a:pathLst>
            </a:custGeom>
            <a:solidFill>
              <a:srgbClr val="144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71" name="Freeform 296">
              <a:extLst>
                <a:ext uri="{FF2B5EF4-FFF2-40B4-BE49-F238E27FC236}">
                  <a16:creationId xmlns:a16="http://schemas.microsoft.com/office/drawing/2014/main" xmlns="" id="{DCD7E7DC-EEDE-4F56-A562-2EC04C9EADB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4488" y="1878014"/>
              <a:ext cx="30163" cy="15875"/>
            </a:xfrm>
            <a:custGeom>
              <a:avLst/>
              <a:gdLst>
                <a:gd name="T0" fmla="*/ 8 w 9"/>
                <a:gd name="T1" fmla="*/ 5 h 5"/>
                <a:gd name="T2" fmla="*/ 0 w 9"/>
                <a:gd name="T3" fmla="*/ 0 h 5"/>
                <a:gd name="T4" fmla="*/ 1 w 9"/>
                <a:gd name="T5" fmla="*/ 0 h 5"/>
                <a:gd name="T6" fmla="*/ 9 w 9"/>
                <a:gd name="T7" fmla="*/ 5 h 5"/>
                <a:gd name="T8" fmla="*/ 8 w 9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8" y="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lose/>
                </a:path>
              </a:pathLst>
            </a:custGeom>
            <a:solidFill>
              <a:srgbClr val="1344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72" name="Freeform 297">
              <a:extLst>
                <a:ext uri="{FF2B5EF4-FFF2-40B4-BE49-F238E27FC236}">
                  <a16:creationId xmlns:a16="http://schemas.microsoft.com/office/drawing/2014/main" xmlns="" id="{98B3211C-AB2F-4419-AED3-26925A32D0F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7663" y="1878014"/>
              <a:ext cx="30163" cy="19050"/>
            </a:xfrm>
            <a:custGeom>
              <a:avLst/>
              <a:gdLst>
                <a:gd name="T0" fmla="*/ 8 w 9"/>
                <a:gd name="T1" fmla="*/ 5 h 6"/>
                <a:gd name="T2" fmla="*/ 0 w 9"/>
                <a:gd name="T3" fmla="*/ 0 h 6"/>
                <a:gd name="T4" fmla="*/ 1 w 9"/>
                <a:gd name="T5" fmla="*/ 1 h 6"/>
                <a:gd name="T6" fmla="*/ 9 w 9"/>
                <a:gd name="T7" fmla="*/ 6 h 6"/>
                <a:gd name="T8" fmla="*/ 8 w 9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8" y="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5"/>
                    <a:pt x="8" y="5"/>
                    <a:pt x="8" y="5"/>
                  </a:cubicBezTo>
                  <a:close/>
                </a:path>
              </a:pathLst>
            </a:custGeom>
            <a:solidFill>
              <a:srgbClr val="1342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73" name="Freeform 298">
              <a:extLst>
                <a:ext uri="{FF2B5EF4-FFF2-40B4-BE49-F238E27FC236}">
                  <a16:creationId xmlns:a16="http://schemas.microsoft.com/office/drawing/2014/main" xmlns="" id="{8756C87D-F02D-436B-ACA4-48F86A79C927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0838" y="1881189"/>
              <a:ext cx="26988" cy="15875"/>
            </a:xfrm>
            <a:custGeom>
              <a:avLst/>
              <a:gdLst>
                <a:gd name="T0" fmla="*/ 17 w 17"/>
                <a:gd name="T1" fmla="*/ 10 h 10"/>
                <a:gd name="T2" fmla="*/ 0 w 17"/>
                <a:gd name="T3" fmla="*/ 0 h 10"/>
                <a:gd name="T4" fmla="*/ 0 w 17"/>
                <a:gd name="T5" fmla="*/ 0 h 10"/>
                <a:gd name="T6" fmla="*/ 17 w 17"/>
                <a:gd name="T7" fmla="*/ 10 h 10"/>
                <a:gd name="T8" fmla="*/ 17 w 17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17" y="1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7" y="10"/>
                  </a:lnTo>
                  <a:lnTo>
                    <a:pt x="17" y="10"/>
                  </a:lnTo>
                  <a:close/>
                </a:path>
              </a:pathLst>
            </a:custGeom>
            <a:solidFill>
              <a:srgbClr val="1240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74" name="Freeform 299">
              <a:extLst>
                <a:ext uri="{FF2B5EF4-FFF2-40B4-BE49-F238E27FC236}">
                  <a16:creationId xmlns:a16="http://schemas.microsoft.com/office/drawing/2014/main" xmlns="" id="{FB8F041F-D0E9-4E12-BB8C-45DB2709CB74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7501" y="1844677"/>
              <a:ext cx="30163" cy="20638"/>
            </a:xfrm>
            <a:custGeom>
              <a:avLst/>
              <a:gdLst>
                <a:gd name="T0" fmla="*/ 8 w 9"/>
                <a:gd name="T1" fmla="*/ 6 h 6"/>
                <a:gd name="T2" fmla="*/ 0 w 9"/>
                <a:gd name="T3" fmla="*/ 2 h 6"/>
                <a:gd name="T4" fmla="*/ 1 w 9"/>
                <a:gd name="T5" fmla="*/ 0 h 6"/>
                <a:gd name="T6" fmla="*/ 9 w 9"/>
                <a:gd name="T7" fmla="*/ 5 h 6"/>
                <a:gd name="T8" fmla="*/ 8 w 9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8" y="6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6"/>
                    <a:pt x="8" y="6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75" name="Freeform 300">
              <a:extLst>
                <a:ext uri="{FF2B5EF4-FFF2-40B4-BE49-F238E27FC236}">
                  <a16:creationId xmlns:a16="http://schemas.microsoft.com/office/drawing/2014/main" xmlns="" id="{F6791328-0332-47AF-B78D-370F37FD288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0676" y="1841502"/>
              <a:ext cx="30163" cy="20638"/>
            </a:xfrm>
            <a:custGeom>
              <a:avLst/>
              <a:gdLst>
                <a:gd name="T0" fmla="*/ 8 w 9"/>
                <a:gd name="T1" fmla="*/ 6 h 6"/>
                <a:gd name="T2" fmla="*/ 0 w 9"/>
                <a:gd name="T3" fmla="*/ 1 h 6"/>
                <a:gd name="T4" fmla="*/ 1 w 9"/>
                <a:gd name="T5" fmla="*/ 0 h 6"/>
                <a:gd name="T6" fmla="*/ 9 w 9"/>
                <a:gd name="T7" fmla="*/ 5 h 6"/>
                <a:gd name="T8" fmla="*/ 8 w 9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8" y="6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6"/>
                  </a:cubicBezTo>
                  <a:close/>
                </a:path>
              </a:pathLst>
            </a:custGeom>
            <a:solidFill>
              <a:srgbClr val="ACAC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76" name="Freeform 301">
              <a:extLst>
                <a:ext uri="{FF2B5EF4-FFF2-40B4-BE49-F238E27FC236}">
                  <a16:creationId xmlns:a16="http://schemas.microsoft.com/office/drawing/2014/main" xmlns="" id="{E6870B37-2B63-4383-A9BA-64581471DA3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0676" y="1841502"/>
              <a:ext cx="30163" cy="20638"/>
            </a:xfrm>
            <a:custGeom>
              <a:avLst/>
              <a:gdLst>
                <a:gd name="T0" fmla="*/ 8 w 9"/>
                <a:gd name="T1" fmla="*/ 6 h 6"/>
                <a:gd name="T2" fmla="*/ 0 w 9"/>
                <a:gd name="T3" fmla="*/ 1 h 6"/>
                <a:gd name="T4" fmla="*/ 1 w 9"/>
                <a:gd name="T5" fmla="*/ 0 h 6"/>
                <a:gd name="T6" fmla="*/ 9 w 9"/>
                <a:gd name="T7" fmla="*/ 5 h 6"/>
                <a:gd name="T8" fmla="*/ 8 w 9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8" y="6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6"/>
                  </a:cubicBezTo>
                  <a:close/>
                </a:path>
              </a:pathLst>
            </a:custGeom>
            <a:solidFill>
              <a:srgbClr val="ACAC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77" name="Freeform 302">
              <a:extLst>
                <a:ext uri="{FF2B5EF4-FFF2-40B4-BE49-F238E27FC236}">
                  <a16:creationId xmlns:a16="http://schemas.microsoft.com/office/drawing/2014/main" xmlns="" id="{5013CDE8-7FC8-407A-8E6E-8ADEF68D1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3851" y="1835152"/>
              <a:ext cx="26988" cy="23813"/>
            </a:xfrm>
            <a:custGeom>
              <a:avLst/>
              <a:gdLst>
                <a:gd name="T0" fmla="*/ 8 w 8"/>
                <a:gd name="T1" fmla="*/ 7 h 7"/>
                <a:gd name="T2" fmla="*/ 0 w 8"/>
                <a:gd name="T3" fmla="*/ 2 h 7"/>
                <a:gd name="T4" fmla="*/ 0 w 8"/>
                <a:gd name="T5" fmla="*/ 0 h 7"/>
                <a:gd name="T6" fmla="*/ 8 w 8"/>
                <a:gd name="T7" fmla="*/ 5 h 7"/>
                <a:gd name="T8" fmla="*/ 8 w 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7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6"/>
                    <a:pt x="8" y="6"/>
                    <a:pt x="8" y="7"/>
                  </a:cubicBezTo>
                  <a:close/>
                </a:path>
              </a:pathLst>
            </a:custGeom>
            <a:solidFill>
              <a:srgbClr val="A7A7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78" name="Freeform 303">
              <a:extLst>
                <a:ext uri="{FF2B5EF4-FFF2-40B4-BE49-F238E27FC236}">
                  <a16:creationId xmlns:a16="http://schemas.microsoft.com/office/drawing/2014/main" xmlns="" id="{F1F88631-6B27-4855-AF53-FB8A148417B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3851" y="1831977"/>
              <a:ext cx="30163" cy="19050"/>
            </a:xfrm>
            <a:custGeom>
              <a:avLst/>
              <a:gdLst>
                <a:gd name="T0" fmla="*/ 8 w 9"/>
                <a:gd name="T1" fmla="*/ 6 h 6"/>
                <a:gd name="T2" fmla="*/ 0 w 9"/>
                <a:gd name="T3" fmla="*/ 1 h 6"/>
                <a:gd name="T4" fmla="*/ 1 w 9"/>
                <a:gd name="T5" fmla="*/ 0 h 6"/>
                <a:gd name="T6" fmla="*/ 9 w 9"/>
                <a:gd name="T7" fmla="*/ 5 h 6"/>
                <a:gd name="T8" fmla="*/ 8 w 9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8" y="6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6"/>
                    <a:pt x="8" y="6"/>
                  </a:cubicBezTo>
                  <a:close/>
                </a:path>
              </a:pathLst>
            </a:cu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79" name="Freeform 304">
              <a:extLst>
                <a:ext uri="{FF2B5EF4-FFF2-40B4-BE49-F238E27FC236}">
                  <a16:creationId xmlns:a16="http://schemas.microsoft.com/office/drawing/2014/main" xmlns="" id="{0EC5CEEC-1AD5-4100-BEEE-BF599D909E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7026" y="1825627"/>
              <a:ext cx="30163" cy="22225"/>
            </a:xfrm>
            <a:custGeom>
              <a:avLst/>
              <a:gdLst>
                <a:gd name="T0" fmla="*/ 8 w 9"/>
                <a:gd name="T1" fmla="*/ 7 h 7"/>
                <a:gd name="T2" fmla="*/ 0 w 9"/>
                <a:gd name="T3" fmla="*/ 2 h 7"/>
                <a:gd name="T4" fmla="*/ 1 w 9"/>
                <a:gd name="T5" fmla="*/ 0 h 7"/>
                <a:gd name="T6" fmla="*/ 9 w 9"/>
                <a:gd name="T7" fmla="*/ 5 h 7"/>
                <a:gd name="T8" fmla="*/ 8 w 9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8" y="7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8" y="6"/>
                    <a:pt x="8" y="7"/>
                  </a:cubicBez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80" name="Freeform 305">
              <a:extLst>
                <a:ext uri="{FF2B5EF4-FFF2-40B4-BE49-F238E27FC236}">
                  <a16:creationId xmlns:a16="http://schemas.microsoft.com/office/drawing/2014/main" xmlns="" id="{45640085-C026-42A6-81FB-EF6860AA6C0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7026" y="1825627"/>
              <a:ext cx="30163" cy="22225"/>
            </a:xfrm>
            <a:custGeom>
              <a:avLst/>
              <a:gdLst>
                <a:gd name="T0" fmla="*/ 8 w 9"/>
                <a:gd name="T1" fmla="*/ 7 h 7"/>
                <a:gd name="T2" fmla="*/ 0 w 9"/>
                <a:gd name="T3" fmla="*/ 2 h 7"/>
                <a:gd name="T4" fmla="*/ 1 w 9"/>
                <a:gd name="T5" fmla="*/ 0 h 7"/>
                <a:gd name="T6" fmla="*/ 9 w 9"/>
                <a:gd name="T7" fmla="*/ 5 h 7"/>
                <a:gd name="T8" fmla="*/ 8 w 9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8" y="7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8" y="6"/>
                    <a:pt x="8" y="7"/>
                  </a:cubicBez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81" name="Freeform 306">
              <a:extLst>
                <a:ext uri="{FF2B5EF4-FFF2-40B4-BE49-F238E27FC236}">
                  <a16:creationId xmlns:a16="http://schemas.microsoft.com/office/drawing/2014/main" xmlns="" id="{C40D3248-4CCE-4EB0-A809-AD9F124FCE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0201" y="1822452"/>
              <a:ext cx="26988" cy="19050"/>
            </a:xfrm>
            <a:custGeom>
              <a:avLst/>
              <a:gdLst>
                <a:gd name="T0" fmla="*/ 8 w 8"/>
                <a:gd name="T1" fmla="*/ 6 h 6"/>
                <a:gd name="T2" fmla="*/ 0 w 8"/>
                <a:gd name="T3" fmla="*/ 1 h 6"/>
                <a:gd name="T4" fmla="*/ 0 w 8"/>
                <a:gd name="T5" fmla="*/ 0 h 6"/>
                <a:gd name="T6" fmla="*/ 8 w 8"/>
                <a:gd name="T7" fmla="*/ 5 h 6"/>
                <a:gd name="T8" fmla="*/ 8 w 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8" y="6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6"/>
                    <a:pt x="8" y="6"/>
                  </a:cubicBezTo>
                  <a:close/>
                </a:path>
              </a:pathLst>
            </a:custGeom>
            <a:solidFill>
              <a:srgbClr val="9898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82" name="Freeform 307">
              <a:extLst>
                <a:ext uri="{FF2B5EF4-FFF2-40B4-BE49-F238E27FC236}">
                  <a16:creationId xmlns:a16="http://schemas.microsoft.com/office/drawing/2014/main" xmlns="" id="{6038021C-E123-4C63-B9AF-64E10D3D3014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0201" y="1816102"/>
              <a:ext cx="30163" cy="22225"/>
            </a:xfrm>
            <a:custGeom>
              <a:avLst/>
              <a:gdLst>
                <a:gd name="T0" fmla="*/ 8 w 9"/>
                <a:gd name="T1" fmla="*/ 7 h 7"/>
                <a:gd name="T2" fmla="*/ 0 w 9"/>
                <a:gd name="T3" fmla="*/ 2 h 7"/>
                <a:gd name="T4" fmla="*/ 1 w 9"/>
                <a:gd name="T5" fmla="*/ 0 h 7"/>
                <a:gd name="T6" fmla="*/ 9 w 9"/>
                <a:gd name="T7" fmla="*/ 5 h 7"/>
                <a:gd name="T8" fmla="*/ 8 w 9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8" y="7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9" y="6"/>
                    <a:pt x="8" y="7"/>
                  </a:cubicBezTo>
                  <a:close/>
                </a:path>
              </a:pathLst>
            </a:custGeom>
            <a:solidFill>
              <a:srgbClr val="939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83" name="Freeform 308">
              <a:extLst>
                <a:ext uri="{FF2B5EF4-FFF2-40B4-BE49-F238E27FC236}">
                  <a16:creationId xmlns:a16="http://schemas.microsoft.com/office/drawing/2014/main" xmlns="" id="{80E0C652-3651-44D2-872D-F2F4CC449D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2251" y="1887539"/>
              <a:ext cx="396875" cy="247650"/>
            </a:xfrm>
            <a:custGeom>
              <a:avLst/>
              <a:gdLst>
                <a:gd name="T0" fmla="*/ 250 w 250"/>
                <a:gd name="T1" fmla="*/ 0 h 156"/>
                <a:gd name="T2" fmla="*/ 250 w 250"/>
                <a:gd name="T3" fmla="*/ 11 h 156"/>
                <a:gd name="T4" fmla="*/ 0 w 250"/>
                <a:gd name="T5" fmla="*/ 156 h 156"/>
                <a:gd name="T6" fmla="*/ 0 w 250"/>
                <a:gd name="T7" fmla="*/ 144 h 156"/>
                <a:gd name="T8" fmla="*/ 250 w 250"/>
                <a:gd name="T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156">
                  <a:moveTo>
                    <a:pt x="250" y="0"/>
                  </a:moveTo>
                  <a:lnTo>
                    <a:pt x="250" y="11"/>
                  </a:lnTo>
                  <a:lnTo>
                    <a:pt x="0" y="156"/>
                  </a:lnTo>
                  <a:lnTo>
                    <a:pt x="0" y="144"/>
                  </a:lnTo>
                  <a:lnTo>
                    <a:pt x="250" y="0"/>
                  </a:lnTo>
                  <a:close/>
                </a:path>
              </a:pathLst>
            </a:custGeom>
            <a:solidFill>
              <a:srgbClr val="D5D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84" name="Freeform 309">
              <a:extLst>
                <a:ext uri="{FF2B5EF4-FFF2-40B4-BE49-F238E27FC236}">
                  <a16:creationId xmlns:a16="http://schemas.microsoft.com/office/drawing/2014/main" xmlns="" id="{797BB25A-D02E-4FD0-A469-8772DB8B3B74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1626" y="1868489"/>
              <a:ext cx="25400" cy="28575"/>
            </a:xfrm>
            <a:custGeom>
              <a:avLst/>
              <a:gdLst>
                <a:gd name="T0" fmla="*/ 16 w 16"/>
                <a:gd name="T1" fmla="*/ 18 h 18"/>
                <a:gd name="T2" fmla="*/ 0 w 16"/>
                <a:gd name="T3" fmla="*/ 8 h 18"/>
                <a:gd name="T4" fmla="*/ 0 w 16"/>
                <a:gd name="T5" fmla="*/ 0 h 18"/>
                <a:gd name="T6" fmla="*/ 16 w 16"/>
                <a:gd name="T7" fmla="*/ 10 h 18"/>
                <a:gd name="T8" fmla="*/ 16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6" y="18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16" y="10"/>
                  </a:lnTo>
                  <a:lnTo>
                    <a:pt x="16" y="18"/>
                  </a:ln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85" name="Freeform 310">
              <a:extLst>
                <a:ext uri="{FF2B5EF4-FFF2-40B4-BE49-F238E27FC236}">
                  <a16:creationId xmlns:a16="http://schemas.microsoft.com/office/drawing/2014/main" xmlns="" id="{7A62F536-754D-4083-AF71-BF8F6A4610B0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1626" y="1868489"/>
              <a:ext cx="25400" cy="15875"/>
            </a:xfrm>
            <a:custGeom>
              <a:avLst/>
              <a:gdLst>
                <a:gd name="T0" fmla="*/ 16 w 16"/>
                <a:gd name="T1" fmla="*/ 10 h 10"/>
                <a:gd name="T2" fmla="*/ 0 w 16"/>
                <a:gd name="T3" fmla="*/ 0 h 10"/>
                <a:gd name="T4" fmla="*/ 0 w 16"/>
                <a:gd name="T5" fmla="*/ 0 h 10"/>
                <a:gd name="T6" fmla="*/ 16 w 16"/>
                <a:gd name="T7" fmla="*/ 10 h 10"/>
                <a:gd name="T8" fmla="*/ 16 w 16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0">
                  <a:moveTo>
                    <a:pt x="16" y="1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6" y="10"/>
                  </a:lnTo>
                  <a:lnTo>
                    <a:pt x="16" y="10"/>
                  </a:lnTo>
                  <a:close/>
                </a:path>
              </a:pathLst>
            </a:cu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86" name="Freeform 311">
              <a:extLst>
                <a:ext uri="{FF2B5EF4-FFF2-40B4-BE49-F238E27FC236}">
                  <a16:creationId xmlns:a16="http://schemas.microsoft.com/office/drawing/2014/main" xmlns="" id="{11998203-BE36-4E94-B31D-284C2DEE5C3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1626" y="1862139"/>
              <a:ext cx="33338" cy="22225"/>
            </a:xfrm>
            <a:custGeom>
              <a:avLst/>
              <a:gdLst>
                <a:gd name="T0" fmla="*/ 8 w 10"/>
                <a:gd name="T1" fmla="*/ 7 h 7"/>
                <a:gd name="T2" fmla="*/ 0 w 10"/>
                <a:gd name="T3" fmla="*/ 2 h 7"/>
                <a:gd name="T4" fmla="*/ 2 w 10"/>
                <a:gd name="T5" fmla="*/ 0 h 7"/>
                <a:gd name="T6" fmla="*/ 10 w 10"/>
                <a:gd name="T7" fmla="*/ 5 h 7"/>
                <a:gd name="T8" fmla="*/ 8 w 10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8" y="7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9" y="6"/>
                    <a:pt x="8" y="7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87" name="Freeform 312">
              <a:extLst>
                <a:ext uri="{FF2B5EF4-FFF2-40B4-BE49-F238E27FC236}">
                  <a16:creationId xmlns:a16="http://schemas.microsoft.com/office/drawing/2014/main" xmlns="" id="{E50D80DE-CF89-4138-B8D8-64040470307B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7976" y="1854202"/>
              <a:ext cx="33338" cy="23813"/>
            </a:xfrm>
            <a:custGeom>
              <a:avLst/>
              <a:gdLst>
                <a:gd name="T0" fmla="*/ 8 w 10"/>
                <a:gd name="T1" fmla="*/ 7 h 7"/>
                <a:gd name="T2" fmla="*/ 0 w 10"/>
                <a:gd name="T3" fmla="*/ 2 h 7"/>
                <a:gd name="T4" fmla="*/ 2 w 10"/>
                <a:gd name="T5" fmla="*/ 0 h 7"/>
                <a:gd name="T6" fmla="*/ 10 w 10"/>
                <a:gd name="T7" fmla="*/ 5 h 7"/>
                <a:gd name="T8" fmla="*/ 8 w 10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8" y="7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5"/>
                    <a:pt x="9" y="6"/>
                    <a:pt x="8" y="7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88" name="Freeform 313">
              <a:extLst>
                <a:ext uri="{FF2B5EF4-FFF2-40B4-BE49-F238E27FC236}">
                  <a16:creationId xmlns:a16="http://schemas.microsoft.com/office/drawing/2014/main" xmlns="" id="{5A398F61-4431-4221-B339-F61CDFE1B94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4326" y="1851027"/>
              <a:ext cx="30163" cy="20638"/>
            </a:xfrm>
            <a:custGeom>
              <a:avLst/>
              <a:gdLst>
                <a:gd name="T0" fmla="*/ 8 w 9"/>
                <a:gd name="T1" fmla="*/ 6 h 6"/>
                <a:gd name="T2" fmla="*/ 0 w 9"/>
                <a:gd name="T3" fmla="*/ 1 h 6"/>
                <a:gd name="T4" fmla="*/ 1 w 9"/>
                <a:gd name="T5" fmla="*/ 0 h 6"/>
                <a:gd name="T6" fmla="*/ 9 w 9"/>
                <a:gd name="T7" fmla="*/ 4 h 6"/>
                <a:gd name="T8" fmla="*/ 8 w 9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8" y="6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5"/>
                    <a:pt x="8" y="5"/>
                    <a:pt x="8" y="6"/>
                  </a:cubicBezTo>
                  <a:close/>
                </a:path>
              </a:pathLst>
            </a:custGeom>
            <a:solidFill>
              <a:srgbClr val="B5B5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89" name="Freeform 314">
              <a:extLst>
                <a:ext uri="{FF2B5EF4-FFF2-40B4-BE49-F238E27FC236}">
                  <a16:creationId xmlns:a16="http://schemas.microsoft.com/office/drawing/2014/main" xmlns="" id="{95146C3A-8B78-449C-8907-D57F821055C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7501" y="1844677"/>
              <a:ext cx="30163" cy="20638"/>
            </a:xfrm>
            <a:custGeom>
              <a:avLst/>
              <a:gdLst>
                <a:gd name="T0" fmla="*/ 8 w 9"/>
                <a:gd name="T1" fmla="*/ 6 h 6"/>
                <a:gd name="T2" fmla="*/ 0 w 9"/>
                <a:gd name="T3" fmla="*/ 2 h 6"/>
                <a:gd name="T4" fmla="*/ 1 w 9"/>
                <a:gd name="T5" fmla="*/ 0 h 6"/>
                <a:gd name="T6" fmla="*/ 9 w 9"/>
                <a:gd name="T7" fmla="*/ 5 h 6"/>
                <a:gd name="T8" fmla="*/ 8 w 9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8" y="6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6"/>
                    <a:pt x="8" y="6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90" name="Freeform 315">
              <a:extLst>
                <a:ext uri="{FF2B5EF4-FFF2-40B4-BE49-F238E27FC236}">
                  <a16:creationId xmlns:a16="http://schemas.microsoft.com/office/drawing/2014/main" xmlns="" id="{032D61C5-B71A-463C-B3A4-D4E69AD7D780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0201" y="1816102"/>
              <a:ext cx="30163" cy="22225"/>
            </a:xfrm>
            <a:custGeom>
              <a:avLst/>
              <a:gdLst>
                <a:gd name="T0" fmla="*/ 8 w 9"/>
                <a:gd name="T1" fmla="*/ 7 h 7"/>
                <a:gd name="T2" fmla="*/ 0 w 9"/>
                <a:gd name="T3" fmla="*/ 2 h 7"/>
                <a:gd name="T4" fmla="*/ 1 w 9"/>
                <a:gd name="T5" fmla="*/ 0 h 7"/>
                <a:gd name="T6" fmla="*/ 9 w 9"/>
                <a:gd name="T7" fmla="*/ 5 h 7"/>
                <a:gd name="T8" fmla="*/ 8 w 9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8" y="7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9" y="6"/>
                    <a:pt x="8" y="7"/>
                  </a:cubicBezTo>
                  <a:close/>
                </a:path>
              </a:pathLst>
            </a:custGeom>
            <a:solidFill>
              <a:srgbClr val="939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91" name="Freeform 316">
              <a:extLst>
                <a:ext uri="{FF2B5EF4-FFF2-40B4-BE49-F238E27FC236}">
                  <a16:creationId xmlns:a16="http://schemas.microsoft.com/office/drawing/2014/main" xmlns="" id="{D8184469-8F19-4441-B230-30608B1713D0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4963" y="1811339"/>
              <a:ext cx="28575" cy="20638"/>
            </a:xfrm>
            <a:custGeom>
              <a:avLst/>
              <a:gdLst>
                <a:gd name="T0" fmla="*/ 8 w 9"/>
                <a:gd name="T1" fmla="*/ 6 h 6"/>
                <a:gd name="T2" fmla="*/ 0 w 9"/>
                <a:gd name="T3" fmla="*/ 1 h 6"/>
                <a:gd name="T4" fmla="*/ 0 w 9"/>
                <a:gd name="T5" fmla="*/ 0 h 6"/>
                <a:gd name="T6" fmla="*/ 9 w 9"/>
                <a:gd name="T7" fmla="*/ 4 h 6"/>
                <a:gd name="T8" fmla="*/ 8 w 9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8" y="6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5"/>
                    <a:pt x="8" y="6"/>
                    <a:pt x="8" y="6"/>
                  </a:cubicBezTo>
                  <a:close/>
                </a:path>
              </a:pathLst>
            </a:custGeom>
            <a:solidFill>
              <a:srgbClr val="8E8E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92" name="Freeform 317">
              <a:extLst>
                <a:ext uri="{FF2B5EF4-FFF2-40B4-BE49-F238E27FC236}">
                  <a16:creationId xmlns:a16="http://schemas.microsoft.com/office/drawing/2014/main" xmlns="" id="{5BA7A5A4-D005-4EE7-B614-6EC494FD62E1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4963" y="1804989"/>
              <a:ext cx="28575" cy="20638"/>
            </a:xfrm>
            <a:custGeom>
              <a:avLst/>
              <a:gdLst>
                <a:gd name="T0" fmla="*/ 9 w 9"/>
                <a:gd name="T1" fmla="*/ 6 h 6"/>
                <a:gd name="T2" fmla="*/ 0 w 9"/>
                <a:gd name="T3" fmla="*/ 2 h 6"/>
                <a:gd name="T4" fmla="*/ 1 w 9"/>
                <a:gd name="T5" fmla="*/ 0 h 6"/>
                <a:gd name="T6" fmla="*/ 9 w 9"/>
                <a:gd name="T7" fmla="*/ 4 h 6"/>
                <a:gd name="T8" fmla="*/ 9 w 9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9" y="6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5"/>
                    <a:pt x="9" y="6"/>
                    <a:pt x="9" y="6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93" name="Freeform 318">
              <a:extLst>
                <a:ext uri="{FF2B5EF4-FFF2-40B4-BE49-F238E27FC236}">
                  <a16:creationId xmlns:a16="http://schemas.microsoft.com/office/drawing/2014/main" xmlns="" id="{36E16BB3-2024-4746-8683-7EB186523FE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3226" y="1693864"/>
              <a:ext cx="26988" cy="33338"/>
            </a:xfrm>
            <a:custGeom>
              <a:avLst/>
              <a:gdLst>
                <a:gd name="T0" fmla="*/ 17 w 17"/>
                <a:gd name="T1" fmla="*/ 21 h 21"/>
                <a:gd name="T2" fmla="*/ 0 w 17"/>
                <a:gd name="T3" fmla="*/ 12 h 21"/>
                <a:gd name="T4" fmla="*/ 0 w 17"/>
                <a:gd name="T5" fmla="*/ 0 h 21"/>
                <a:gd name="T6" fmla="*/ 17 w 17"/>
                <a:gd name="T7" fmla="*/ 10 h 21"/>
                <a:gd name="T8" fmla="*/ 17 w 17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1">
                  <a:moveTo>
                    <a:pt x="17" y="21"/>
                  </a:moveTo>
                  <a:lnTo>
                    <a:pt x="0" y="12"/>
                  </a:lnTo>
                  <a:lnTo>
                    <a:pt x="0" y="0"/>
                  </a:lnTo>
                  <a:lnTo>
                    <a:pt x="17" y="10"/>
                  </a:lnTo>
                  <a:lnTo>
                    <a:pt x="17" y="21"/>
                  </a:lnTo>
                  <a:close/>
                </a:path>
              </a:pathLst>
            </a:custGeom>
            <a:solidFill>
              <a:srgbClr val="5A5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94" name="Freeform 319">
              <a:extLst>
                <a:ext uri="{FF2B5EF4-FFF2-40B4-BE49-F238E27FC236}">
                  <a16:creationId xmlns:a16="http://schemas.microsoft.com/office/drawing/2014/main" xmlns="" id="{F631EEDA-4567-4F8F-91CA-6FD0CA3DFCAE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0213" y="1598614"/>
              <a:ext cx="192088" cy="128588"/>
            </a:xfrm>
            <a:custGeom>
              <a:avLst/>
              <a:gdLst>
                <a:gd name="T0" fmla="*/ 121 w 121"/>
                <a:gd name="T1" fmla="*/ 0 h 81"/>
                <a:gd name="T2" fmla="*/ 121 w 121"/>
                <a:gd name="T3" fmla="*/ 12 h 81"/>
                <a:gd name="T4" fmla="*/ 0 w 121"/>
                <a:gd name="T5" fmla="*/ 81 h 81"/>
                <a:gd name="T6" fmla="*/ 0 w 121"/>
                <a:gd name="T7" fmla="*/ 70 h 81"/>
                <a:gd name="T8" fmla="*/ 121 w 121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81">
                  <a:moveTo>
                    <a:pt x="121" y="0"/>
                  </a:moveTo>
                  <a:lnTo>
                    <a:pt x="121" y="12"/>
                  </a:lnTo>
                  <a:lnTo>
                    <a:pt x="0" y="81"/>
                  </a:lnTo>
                  <a:lnTo>
                    <a:pt x="0" y="70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rgbClr val="D5D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95" name="Freeform 320">
              <a:extLst>
                <a:ext uri="{FF2B5EF4-FFF2-40B4-BE49-F238E27FC236}">
                  <a16:creationId xmlns:a16="http://schemas.microsoft.com/office/drawing/2014/main" xmlns="" id="{FE59C542-23A6-4B69-BE94-9F59239E4C7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8438" y="1939927"/>
              <a:ext cx="201613" cy="119063"/>
            </a:xfrm>
            <a:custGeom>
              <a:avLst/>
              <a:gdLst>
                <a:gd name="T0" fmla="*/ 17 w 127"/>
                <a:gd name="T1" fmla="*/ 75 h 75"/>
                <a:gd name="T2" fmla="*/ 0 w 127"/>
                <a:gd name="T3" fmla="*/ 65 h 75"/>
                <a:gd name="T4" fmla="*/ 111 w 127"/>
                <a:gd name="T5" fmla="*/ 0 h 75"/>
                <a:gd name="T6" fmla="*/ 127 w 127"/>
                <a:gd name="T7" fmla="*/ 11 h 75"/>
                <a:gd name="T8" fmla="*/ 17 w 127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75">
                  <a:moveTo>
                    <a:pt x="17" y="75"/>
                  </a:moveTo>
                  <a:lnTo>
                    <a:pt x="0" y="65"/>
                  </a:lnTo>
                  <a:lnTo>
                    <a:pt x="111" y="0"/>
                  </a:lnTo>
                  <a:lnTo>
                    <a:pt x="127" y="11"/>
                  </a:lnTo>
                  <a:lnTo>
                    <a:pt x="17" y="75"/>
                  </a:lnTo>
                  <a:close/>
                </a:path>
              </a:pathLst>
            </a:custGeom>
            <a:solidFill>
              <a:srgbClr val="CC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96" name="Freeform 321">
              <a:extLst>
                <a:ext uri="{FF2B5EF4-FFF2-40B4-BE49-F238E27FC236}">
                  <a16:creationId xmlns:a16="http://schemas.microsoft.com/office/drawing/2014/main" xmlns="" id="{51EB5CFC-D20B-4A29-B73D-AF399CC6AEE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4963" y="1804989"/>
              <a:ext cx="28575" cy="20638"/>
            </a:xfrm>
            <a:custGeom>
              <a:avLst/>
              <a:gdLst>
                <a:gd name="T0" fmla="*/ 9 w 9"/>
                <a:gd name="T1" fmla="*/ 6 h 6"/>
                <a:gd name="T2" fmla="*/ 0 w 9"/>
                <a:gd name="T3" fmla="*/ 2 h 6"/>
                <a:gd name="T4" fmla="*/ 1 w 9"/>
                <a:gd name="T5" fmla="*/ 0 h 6"/>
                <a:gd name="T6" fmla="*/ 9 w 9"/>
                <a:gd name="T7" fmla="*/ 4 h 6"/>
                <a:gd name="T8" fmla="*/ 9 w 9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9" y="6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5"/>
                    <a:pt x="9" y="6"/>
                    <a:pt x="9" y="6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97" name="Freeform 322">
              <a:extLst>
                <a:ext uri="{FF2B5EF4-FFF2-40B4-BE49-F238E27FC236}">
                  <a16:creationId xmlns:a16="http://schemas.microsoft.com/office/drawing/2014/main" xmlns="" id="{F1322D58-6F97-425D-BCF7-8C666C7A8D4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8138" y="1795464"/>
              <a:ext cx="25400" cy="23813"/>
            </a:xfrm>
            <a:custGeom>
              <a:avLst/>
              <a:gdLst>
                <a:gd name="T0" fmla="*/ 8 w 8"/>
                <a:gd name="T1" fmla="*/ 7 h 7"/>
                <a:gd name="T2" fmla="*/ 0 w 8"/>
                <a:gd name="T3" fmla="*/ 3 h 7"/>
                <a:gd name="T4" fmla="*/ 0 w 8"/>
                <a:gd name="T5" fmla="*/ 0 h 7"/>
                <a:gd name="T6" fmla="*/ 8 w 8"/>
                <a:gd name="T7" fmla="*/ 5 h 7"/>
                <a:gd name="T8" fmla="*/ 8 w 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7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6"/>
                    <a:pt x="8" y="7"/>
                    <a:pt x="8" y="7"/>
                  </a:cubicBezTo>
                  <a:close/>
                </a:path>
              </a:pathLst>
            </a:custGeom>
            <a:solidFill>
              <a:srgbClr val="848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98" name="Freeform 323">
              <a:extLst>
                <a:ext uri="{FF2B5EF4-FFF2-40B4-BE49-F238E27FC236}">
                  <a16:creationId xmlns:a16="http://schemas.microsoft.com/office/drawing/2014/main" xmlns="" id="{0F45CA27-1C2A-4D7B-B05C-AEE6EB35A42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8288" y="1911352"/>
              <a:ext cx="26988" cy="15875"/>
            </a:xfrm>
            <a:custGeom>
              <a:avLst/>
              <a:gdLst>
                <a:gd name="T0" fmla="*/ 17 w 17"/>
                <a:gd name="T1" fmla="*/ 10 h 10"/>
                <a:gd name="T2" fmla="*/ 0 w 17"/>
                <a:gd name="T3" fmla="*/ 0 h 10"/>
                <a:gd name="T4" fmla="*/ 0 w 17"/>
                <a:gd name="T5" fmla="*/ 0 h 10"/>
                <a:gd name="T6" fmla="*/ 17 w 17"/>
                <a:gd name="T7" fmla="*/ 10 h 10"/>
                <a:gd name="T8" fmla="*/ 17 w 17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17" y="1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7" y="10"/>
                  </a:lnTo>
                  <a:lnTo>
                    <a:pt x="17" y="10"/>
                  </a:lnTo>
                  <a:close/>
                </a:path>
              </a:pathLst>
            </a:custGeom>
            <a:solidFill>
              <a:srgbClr val="1240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99" name="Freeform 324">
              <a:extLst>
                <a:ext uri="{FF2B5EF4-FFF2-40B4-BE49-F238E27FC236}">
                  <a16:creationId xmlns:a16="http://schemas.microsoft.com/office/drawing/2014/main" xmlns="" id="{55457C9A-B5BE-456D-81F9-A95CC136FEE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8288" y="1911352"/>
              <a:ext cx="26988" cy="15875"/>
            </a:xfrm>
            <a:custGeom>
              <a:avLst/>
              <a:gdLst>
                <a:gd name="T0" fmla="*/ 17 w 17"/>
                <a:gd name="T1" fmla="*/ 10 h 10"/>
                <a:gd name="T2" fmla="*/ 0 w 17"/>
                <a:gd name="T3" fmla="*/ 0 h 10"/>
                <a:gd name="T4" fmla="*/ 0 w 17"/>
                <a:gd name="T5" fmla="*/ 0 h 10"/>
                <a:gd name="T6" fmla="*/ 17 w 17"/>
                <a:gd name="T7" fmla="*/ 10 h 10"/>
                <a:gd name="T8" fmla="*/ 17 w 17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17" y="1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7" y="10"/>
                  </a:lnTo>
                  <a:lnTo>
                    <a:pt x="17" y="10"/>
                  </a:lnTo>
                  <a:close/>
                </a:path>
              </a:pathLst>
            </a:custGeom>
            <a:solidFill>
              <a:srgbClr val="1342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00" name="Freeform 325">
              <a:extLst>
                <a:ext uri="{FF2B5EF4-FFF2-40B4-BE49-F238E27FC236}">
                  <a16:creationId xmlns:a16="http://schemas.microsoft.com/office/drawing/2014/main" xmlns="" id="{54181517-B8B1-4F41-A255-3996A4F1381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8288" y="1911352"/>
              <a:ext cx="26988" cy="15875"/>
            </a:xfrm>
            <a:custGeom>
              <a:avLst/>
              <a:gdLst>
                <a:gd name="T0" fmla="*/ 17 w 17"/>
                <a:gd name="T1" fmla="*/ 10 h 10"/>
                <a:gd name="T2" fmla="*/ 0 w 17"/>
                <a:gd name="T3" fmla="*/ 0 h 10"/>
                <a:gd name="T4" fmla="*/ 0 w 17"/>
                <a:gd name="T5" fmla="*/ 2 h 10"/>
                <a:gd name="T6" fmla="*/ 17 w 17"/>
                <a:gd name="T7" fmla="*/ 10 h 10"/>
                <a:gd name="T8" fmla="*/ 17 w 17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17" y="1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17" y="10"/>
                  </a:lnTo>
                  <a:lnTo>
                    <a:pt x="17" y="10"/>
                  </a:lnTo>
                  <a:close/>
                </a:path>
              </a:pathLst>
            </a:custGeom>
            <a:solidFill>
              <a:srgbClr val="1344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01" name="Freeform 326">
              <a:extLst>
                <a:ext uri="{FF2B5EF4-FFF2-40B4-BE49-F238E27FC236}">
                  <a16:creationId xmlns:a16="http://schemas.microsoft.com/office/drawing/2014/main" xmlns="" id="{0DB834C2-7F62-4CE5-B362-82EFEDD226B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8288" y="1914527"/>
              <a:ext cx="30163" cy="12700"/>
            </a:xfrm>
            <a:custGeom>
              <a:avLst/>
              <a:gdLst>
                <a:gd name="T0" fmla="*/ 17 w 19"/>
                <a:gd name="T1" fmla="*/ 8 h 8"/>
                <a:gd name="T2" fmla="*/ 0 w 19"/>
                <a:gd name="T3" fmla="*/ 0 h 8"/>
                <a:gd name="T4" fmla="*/ 0 w 19"/>
                <a:gd name="T5" fmla="*/ 0 h 8"/>
                <a:gd name="T6" fmla="*/ 19 w 19"/>
                <a:gd name="T7" fmla="*/ 8 h 8"/>
                <a:gd name="T8" fmla="*/ 17 w 1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8">
                  <a:moveTo>
                    <a:pt x="17" y="8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9" y="8"/>
                  </a:lnTo>
                  <a:lnTo>
                    <a:pt x="17" y="8"/>
                  </a:lnTo>
                  <a:close/>
                </a:path>
              </a:pathLst>
            </a:custGeom>
            <a:solidFill>
              <a:srgbClr val="144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02" name="Freeform 327">
              <a:extLst>
                <a:ext uri="{FF2B5EF4-FFF2-40B4-BE49-F238E27FC236}">
                  <a16:creationId xmlns:a16="http://schemas.microsoft.com/office/drawing/2014/main" xmlns="" id="{2FB34ECC-9C39-4750-93C9-4B7014D7711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8288" y="1914527"/>
              <a:ext cx="30163" cy="12700"/>
            </a:xfrm>
            <a:custGeom>
              <a:avLst/>
              <a:gdLst>
                <a:gd name="T0" fmla="*/ 19 w 19"/>
                <a:gd name="T1" fmla="*/ 8 h 8"/>
                <a:gd name="T2" fmla="*/ 0 w 19"/>
                <a:gd name="T3" fmla="*/ 0 h 8"/>
                <a:gd name="T4" fmla="*/ 2 w 19"/>
                <a:gd name="T5" fmla="*/ 0 h 8"/>
                <a:gd name="T6" fmla="*/ 19 w 19"/>
                <a:gd name="T7" fmla="*/ 8 h 8"/>
                <a:gd name="T8" fmla="*/ 19 w 1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8">
                  <a:moveTo>
                    <a:pt x="19" y="8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19" y="8"/>
                  </a:lnTo>
                  <a:lnTo>
                    <a:pt x="19" y="8"/>
                  </a:lnTo>
                  <a:close/>
                </a:path>
              </a:pathLst>
            </a:custGeom>
            <a:solidFill>
              <a:srgbClr val="1448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03" name="Freeform 328">
              <a:extLst>
                <a:ext uri="{FF2B5EF4-FFF2-40B4-BE49-F238E27FC236}">
                  <a16:creationId xmlns:a16="http://schemas.microsoft.com/office/drawing/2014/main" xmlns="" id="{26F36AF4-2411-4018-AF10-8E0A0A9C80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1463" y="1914527"/>
              <a:ext cx="26988" cy="12700"/>
            </a:xfrm>
            <a:custGeom>
              <a:avLst/>
              <a:gdLst>
                <a:gd name="T0" fmla="*/ 17 w 17"/>
                <a:gd name="T1" fmla="*/ 8 h 8"/>
                <a:gd name="T2" fmla="*/ 0 w 17"/>
                <a:gd name="T3" fmla="*/ 0 h 8"/>
                <a:gd name="T4" fmla="*/ 0 w 17"/>
                <a:gd name="T5" fmla="*/ 0 h 8"/>
                <a:gd name="T6" fmla="*/ 17 w 17"/>
                <a:gd name="T7" fmla="*/ 8 h 8"/>
                <a:gd name="T8" fmla="*/ 17 w 17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8">
                  <a:moveTo>
                    <a:pt x="17" y="8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7" y="8"/>
                  </a:lnTo>
                  <a:lnTo>
                    <a:pt x="17" y="8"/>
                  </a:lnTo>
                  <a:close/>
                </a:path>
              </a:pathLst>
            </a:custGeom>
            <a:solidFill>
              <a:srgbClr val="154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04" name="Freeform 329">
              <a:extLst>
                <a:ext uri="{FF2B5EF4-FFF2-40B4-BE49-F238E27FC236}">
                  <a16:creationId xmlns:a16="http://schemas.microsoft.com/office/drawing/2014/main" xmlns="" id="{8279A081-8BED-4370-823A-986B69F5BEF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1463" y="1914527"/>
              <a:ext cx="30163" cy="12700"/>
            </a:xfrm>
            <a:custGeom>
              <a:avLst/>
              <a:gdLst>
                <a:gd name="T0" fmla="*/ 17 w 19"/>
                <a:gd name="T1" fmla="*/ 8 h 8"/>
                <a:gd name="T2" fmla="*/ 0 w 19"/>
                <a:gd name="T3" fmla="*/ 0 h 8"/>
                <a:gd name="T4" fmla="*/ 2 w 19"/>
                <a:gd name="T5" fmla="*/ 0 h 8"/>
                <a:gd name="T6" fmla="*/ 19 w 19"/>
                <a:gd name="T7" fmla="*/ 8 h 8"/>
                <a:gd name="T8" fmla="*/ 17 w 1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8">
                  <a:moveTo>
                    <a:pt x="17" y="8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19" y="8"/>
                  </a:lnTo>
                  <a:lnTo>
                    <a:pt x="17" y="8"/>
                  </a:lnTo>
                  <a:close/>
                </a:path>
              </a:pathLst>
            </a:custGeom>
            <a:solidFill>
              <a:srgbClr val="154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05" name="Freeform 330">
              <a:extLst>
                <a:ext uri="{FF2B5EF4-FFF2-40B4-BE49-F238E27FC236}">
                  <a16:creationId xmlns:a16="http://schemas.microsoft.com/office/drawing/2014/main" xmlns="" id="{A6912E88-E95C-45AE-A628-9FB837740D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4638" y="1911352"/>
              <a:ext cx="26988" cy="15875"/>
            </a:xfrm>
            <a:custGeom>
              <a:avLst/>
              <a:gdLst>
                <a:gd name="T0" fmla="*/ 17 w 17"/>
                <a:gd name="T1" fmla="*/ 10 h 10"/>
                <a:gd name="T2" fmla="*/ 0 w 17"/>
                <a:gd name="T3" fmla="*/ 2 h 10"/>
                <a:gd name="T4" fmla="*/ 0 w 17"/>
                <a:gd name="T5" fmla="*/ 0 h 10"/>
                <a:gd name="T6" fmla="*/ 17 w 17"/>
                <a:gd name="T7" fmla="*/ 10 h 10"/>
                <a:gd name="T8" fmla="*/ 17 w 17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17" y="1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7" y="10"/>
                  </a:lnTo>
                  <a:lnTo>
                    <a:pt x="17" y="10"/>
                  </a:lnTo>
                  <a:close/>
                </a:path>
              </a:pathLst>
            </a:custGeom>
            <a:solidFill>
              <a:srgbClr val="164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06" name="Freeform 331">
              <a:extLst>
                <a:ext uri="{FF2B5EF4-FFF2-40B4-BE49-F238E27FC236}">
                  <a16:creationId xmlns:a16="http://schemas.microsoft.com/office/drawing/2014/main" xmlns="" id="{B9566378-0B74-409A-94BD-36B0C7543D5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4638" y="1911352"/>
              <a:ext cx="30163" cy="15875"/>
            </a:xfrm>
            <a:custGeom>
              <a:avLst/>
              <a:gdLst>
                <a:gd name="T0" fmla="*/ 8 w 9"/>
                <a:gd name="T1" fmla="*/ 5 h 5"/>
                <a:gd name="T2" fmla="*/ 0 w 9"/>
                <a:gd name="T3" fmla="*/ 0 h 5"/>
                <a:gd name="T4" fmla="*/ 1 w 9"/>
                <a:gd name="T5" fmla="*/ 0 h 5"/>
                <a:gd name="T6" fmla="*/ 9 w 9"/>
                <a:gd name="T7" fmla="*/ 5 h 5"/>
                <a:gd name="T8" fmla="*/ 8 w 9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8" y="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8" y="5"/>
                  </a:cubicBezTo>
                  <a:close/>
                </a:path>
              </a:pathLst>
            </a:custGeom>
            <a:solidFill>
              <a:srgbClr val="1750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07" name="Freeform 332">
              <a:extLst>
                <a:ext uri="{FF2B5EF4-FFF2-40B4-BE49-F238E27FC236}">
                  <a16:creationId xmlns:a16="http://schemas.microsoft.com/office/drawing/2014/main" xmlns="" id="{88DA6B95-7887-48B4-BDCC-5F7ABA5E7C1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7813" y="1901827"/>
              <a:ext cx="42863" cy="25400"/>
            </a:xfrm>
            <a:custGeom>
              <a:avLst/>
              <a:gdLst>
                <a:gd name="T0" fmla="*/ 8 w 13"/>
                <a:gd name="T1" fmla="*/ 8 h 8"/>
                <a:gd name="T2" fmla="*/ 0 w 13"/>
                <a:gd name="T3" fmla="*/ 3 h 8"/>
                <a:gd name="T4" fmla="*/ 2 w 13"/>
                <a:gd name="T5" fmla="*/ 2 h 8"/>
                <a:gd name="T6" fmla="*/ 5 w 13"/>
                <a:gd name="T7" fmla="*/ 0 h 8"/>
                <a:gd name="T8" fmla="*/ 13 w 13"/>
                <a:gd name="T9" fmla="*/ 4 h 8"/>
                <a:gd name="T10" fmla="*/ 10 w 13"/>
                <a:gd name="T11" fmla="*/ 7 h 8"/>
                <a:gd name="T12" fmla="*/ 8 w 13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8">
                  <a:moveTo>
                    <a:pt x="8" y="8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3" y="2"/>
                    <a:pt x="4" y="1"/>
                    <a:pt x="5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5"/>
                    <a:pt x="11" y="6"/>
                    <a:pt x="10" y="7"/>
                  </a:cubicBezTo>
                  <a:cubicBezTo>
                    <a:pt x="9" y="7"/>
                    <a:pt x="9" y="8"/>
                    <a:pt x="8" y="8"/>
                  </a:cubicBezTo>
                  <a:close/>
                </a:path>
              </a:pathLst>
            </a:custGeom>
            <a:solidFill>
              <a:srgbClr val="1752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08" name="Freeform 333">
              <a:extLst>
                <a:ext uri="{FF2B5EF4-FFF2-40B4-BE49-F238E27FC236}">
                  <a16:creationId xmlns:a16="http://schemas.microsoft.com/office/drawing/2014/main" xmlns="" id="{DBA22902-FF58-42A2-AD25-14E82368491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5276" y="1897064"/>
              <a:ext cx="28575" cy="17463"/>
            </a:xfrm>
            <a:custGeom>
              <a:avLst/>
              <a:gdLst>
                <a:gd name="T0" fmla="*/ 16 w 18"/>
                <a:gd name="T1" fmla="*/ 11 h 11"/>
                <a:gd name="T2" fmla="*/ 0 w 18"/>
                <a:gd name="T3" fmla="*/ 3 h 11"/>
                <a:gd name="T4" fmla="*/ 2 w 18"/>
                <a:gd name="T5" fmla="*/ 0 h 11"/>
                <a:gd name="T6" fmla="*/ 18 w 18"/>
                <a:gd name="T7" fmla="*/ 11 h 11"/>
                <a:gd name="T8" fmla="*/ 16 w 18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1">
                  <a:moveTo>
                    <a:pt x="16" y="11"/>
                  </a:moveTo>
                  <a:lnTo>
                    <a:pt x="0" y="3"/>
                  </a:lnTo>
                  <a:lnTo>
                    <a:pt x="2" y="0"/>
                  </a:lnTo>
                  <a:lnTo>
                    <a:pt x="18" y="11"/>
                  </a:lnTo>
                  <a:lnTo>
                    <a:pt x="16" y="11"/>
                  </a:lnTo>
                  <a:close/>
                </a:path>
              </a:pathLst>
            </a:custGeom>
            <a:solidFill>
              <a:srgbClr val="1750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09" name="Freeform 334">
              <a:extLst>
                <a:ext uri="{FF2B5EF4-FFF2-40B4-BE49-F238E27FC236}">
                  <a16:creationId xmlns:a16="http://schemas.microsoft.com/office/drawing/2014/main" xmlns="" id="{5D6B3208-B0D9-475D-AAC3-50B0351820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8451" y="1897064"/>
              <a:ext cx="25400" cy="17463"/>
            </a:xfrm>
            <a:custGeom>
              <a:avLst/>
              <a:gdLst>
                <a:gd name="T0" fmla="*/ 16 w 16"/>
                <a:gd name="T1" fmla="*/ 11 h 11"/>
                <a:gd name="T2" fmla="*/ 0 w 16"/>
                <a:gd name="T3" fmla="*/ 0 h 11"/>
                <a:gd name="T4" fmla="*/ 0 w 16"/>
                <a:gd name="T5" fmla="*/ 0 h 11"/>
                <a:gd name="T6" fmla="*/ 16 w 16"/>
                <a:gd name="T7" fmla="*/ 9 h 11"/>
                <a:gd name="T8" fmla="*/ 16 w 1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1">
                  <a:moveTo>
                    <a:pt x="16" y="11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6" y="9"/>
                  </a:lnTo>
                  <a:lnTo>
                    <a:pt x="16" y="11"/>
                  </a:lnTo>
                  <a:close/>
                </a:path>
              </a:pathLst>
            </a:custGeom>
            <a:solidFill>
              <a:srgbClr val="164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10" name="Freeform 335">
              <a:extLst>
                <a:ext uri="{FF2B5EF4-FFF2-40B4-BE49-F238E27FC236}">
                  <a16:creationId xmlns:a16="http://schemas.microsoft.com/office/drawing/2014/main" xmlns="" id="{90D5764B-6042-4865-968F-F532DB461D9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8451" y="1893889"/>
              <a:ext cx="28575" cy="17463"/>
            </a:xfrm>
            <a:custGeom>
              <a:avLst/>
              <a:gdLst>
                <a:gd name="T0" fmla="*/ 16 w 18"/>
                <a:gd name="T1" fmla="*/ 11 h 11"/>
                <a:gd name="T2" fmla="*/ 0 w 18"/>
                <a:gd name="T3" fmla="*/ 2 h 11"/>
                <a:gd name="T4" fmla="*/ 2 w 18"/>
                <a:gd name="T5" fmla="*/ 0 h 11"/>
                <a:gd name="T6" fmla="*/ 18 w 18"/>
                <a:gd name="T7" fmla="*/ 11 h 11"/>
                <a:gd name="T8" fmla="*/ 16 w 18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1">
                  <a:moveTo>
                    <a:pt x="16" y="11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18" y="11"/>
                  </a:lnTo>
                  <a:lnTo>
                    <a:pt x="16" y="11"/>
                  </a:lnTo>
                  <a:close/>
                </a:path>
              </a:pathLst>
            </a:custGeom>
            <a:solidFill>
              <a:srgbClr val="154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11" name="Freeform 336">
              <a:extLst>
                <a:ext uri="{FF2B5EF4-FFF2-40B4-BE49-F238E27FC236}">
                  <a16:creationId xmlns:a16="http://schemas.microsoft.com/office/drawing/2014/main" xmlns="" id="{497078BE-63AD-4F1B-8FAA-C533927A23D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1626" y="1893889"/>
              <a:ext cx="25400" cy="17463"/>
            </a:xfrm>
            <a:custGeom>
              <a:avLst/>
              <a:gdLst>
                <a:gd name="T0" fmla="*/ 16 w 16"/>
                <a:gd name="T1" fmla="*/ 11 h 11"/>
                <a:gd name="T2" fmla="*/ 0 w 16"/>
                <a:gd name="T3" fmla="*/ 0 h 11"/>
                <a:gd name="T4" fmla="*/ 0 w 16"/>
                <a:gd name="T5" fmla="*/ 0 h 11"/>
                <a:gd name="T6" fmla="*/ 16 w 16"/>
                <a:gd name="T7" fmla="*/ 11 h 11"/>
                <a:gd name="T8" fmla="*/ 16 w 1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1">
                  <a:moveTo>
                    <a:pt x="16" y="11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6" y="11"/>
                  </a:lnTo>
                  <a:lnTo>
                    <a:pt x="16" y="11"/>
                  </a:lnTo>
                  <a:close/>
                </a:path>
              </a:pathLst>
            </a:custGeom>
            <a:solidFill>
              <a:srgbClr val="154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12" name="Freeform 337">
              <a:extLst>
                <a:ext uri="{FF2B5EF4-FFF2-40B4-BE49-F238E27FC236}">
                  <a16:creationId xmlns:a16="http://schemas.microsoft.com/office/drawing/2014/main" xmlns="" id="{9A0A829A-72A9-44B5-AA6C-1049F73CB69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1626" y="1893889"/>
              <a:ext cx="25400" cy="17463"/>
            </a:xfrm>
            <a:custGeom>
              <a:avLst/>
              <a:gdLst>
                <a:gd name="T0" fmla="*/ 16 w 16"/>
                <a:gd name="T1" fmla="*/ 11 h 11"/>
                <a:gd name="T2" fmla="*/ 0 w 16"/>
                <a:gd name="T3" fmla="*/ 0 h 11"/>
                <a:gd name="T4" fmla="*/ 0 w 16"/>
                <a:gd name="T5" fmla="*/ 0 h 11"/>
                <a:gd name="T6" fmla="*/ 16 w 16"/>
                <a:gd name="T7" fmla="*/ 9 h 11"/>
                <a:gd name="T8" fmla="*/ 16 w 1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1">
                  <a:moveTo>
                    <a:pt x="16" y="11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6" y="9"/>
                  </a:lnTo>
                  <a:lnTo>
                    <a:pt x="16" y="11"/>
                  </a:lnTo>
                  <a:close/>
                </a:path>
              </a:pathLst>
            </a:custGeom>
            <a:solidFill>
              <a:srgbClr val="1448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13" name="Freeform 338">
              <a:extLst>
                <a:ext uri="{FF2B5EF4-FFF2-40B4-BE49-F238E27FC236}">
                  <a16:creationId xmlns:a16="http://schemas.microsoft.com/office/drawing/2014/main" xmlns="" id="{D7EBF0FB-743F-4000-BE95-147134CE3B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1626" y="1893889"/>
              <a:ext cx="25400" cy="14288"/>
            </a:xfrm>
            <a:custGeom>
              <a:avLst/>
              <a:gdLst>
                <a:gd name="T0" fmla="*/ 16 w 16"/>
                <a:gd name="T1" fmla="*/ 9 h 9"/>
                <a:gd name="T2" fmla="*/ 0 w 16"/>
                <a:gd name="T3" fmla="*/ 0 h 9"/>
                <a:gd name="T4" fmla="*/ 0 w 16"/>
                <a:gd name="T5" fmla="*/ 0 h 9"/>
                <a:gd name="T6" fmla="*/ 16 w 16"/>
                <a:gd name="T7" fmla="*/ 9 h 9"/>
                <a:gd name="T8" fmla="*/ 16 w 16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9">
                  <a:moveTo>
                    <a:pt x="16" y="9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6" y="9"/>
                  </a:lnTo>
                  <a:lnTo>
                    <a:pt x="16" y="9"/>
                  </a:lnTo>
                  <a:close/>
                </a:path>
              </a:pathLst>
            </a:custGeom>
            <a:solidFill>
              <a:srgbClr val="144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14" name="Freeform 339">
              <a:extLst>
                <a:ext uri="{FF2B5EF4-FFF2-40B4-BE49-F238E27FC236}">
                  <a16:creationId xmlns:a16="http://schemas.microsoft.com/office/drawing/2014/main" xmlns="" id="{A2867069-8868-478A-BB34-CB521EE6D14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1626" y="1890714"/>
              <a:ext cx="25400" cy="17463"/>
            </a:xfrm>
            <a:custGeom>
              <a:avLst/>
              <a:gdLst>
                <a:gd name="T0" fmla="*/ 16 w 16"/>
                <a:gd name="T1" fmla="*/ 11 h 11"/>
                <a:gd name="T2" fmla="*/ 0 w 16"/>
                <a:gd name="T3" fmla="*/ 2 h 11"/>
                <a:gd name="T4" fmla="*/ 0 w 16"/>
                <a:gd name="T5" fmla="*/ 0 h 11"/>
                <a:gd name="T6" fmla="*/ 16 w 16"/>
                <a:gd name="T7" fmla="*/ 11 h 11"/>
                <a:gd name="T8" fmla="*/ 16 w 1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1">
                  <a:moveTo>
                    <a:pt x="16" y="11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6" y="11"/>
                  </a:lnTo>
                  <a:lnTo>
                    <a:pt x="16" y="11"/>
                  </a:lnTo>
                  <a:close/>
                </a:path>
              </a:pathLst>
            </a:custGeom>
            <a:solidFill>
              <a:srgbClr val="1344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15" name="Freeform 340">
              <a:extLst>
                <a:ext uri="{FF2B5EF4-FFF2-40B4-BE49-F238E27FC236}">
                  <a16:creationId xmlns:a16="http://schemas.microsoft.com/office/drawing/2014/main" xmlns="" id="{72DBF9A9-7070-4C4A-8793-8440AAECFD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1626" y="1890714"/>
              <a:ext cx="25400" cy="17463"/>
            </a:xfrm>
            <a:custGeom>
              <a:avLst/>
              <a:gdLst>
                <a:gd name="T0" fmla="*/ 16 w 16"/>
                <a:gd name="T1" fmla="*/ 11 h 11"/>
                <a:gd name="T2" fmla="*/ 0 w 16"/>
                <a:gd name="T3" fmla="*/ 0 h 11"/>
                <a:gd name="T4" fmla="*/ 0 w 16"/>
                <a:gd name="T5" fmla="*/ 0 h 11"/>
                <a:gd name="T6" fmla="*/ 16 w 16"/>
                <a:gd name="T7" fmla="*/ 11 h 11"/>
                <a:gd name="T8" fmla="*/ 16 w 1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1">
                  <a:moveTo>
                    <a:pt x="16" y="11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6" y="11"/>
                  </a:lnTo>
                  <a:lnTo>
                    <a:pt x="16" y="11"/>
                  </a:lnTo>
                  <a:close/>
                </a:path>
              </a:pathLst>
            </a:custGeom>
            <a:solidFill>
              <a:srgbClr val="1342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16" name="Freeform 341">
              <a:extLst>
                <a:ext uri="{FF2B5EF4-FFF2-40B4-BE49-F238E27FC236}">
                  <a16:creationId xmlns:a16="http://schemas.microsoft.com/office/drawing/2014/main" xmlns="" id="{67480708-8BD2-4457-9A41-4AC6043A9CC0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1626" y="1890714"/>
              <a:ext cx="25400" cy="17463"/>
            </a:xfrm>
            <a:custGeom>
              <a:avLst/>
              <a:gdLst>
                <a:gd name="T0" fmla="*/ 16 w 16"/>
                <a:gd name="T1" fmla="*/ 11 h 11"/>
                <a:gd name="T2" fmla="*/ 0 w 16"/>
                <a:gd name="T3" fmla="*/ 0 h 11"/>
                <a:gd name="T4" fmla="*/ 0 w 16"/>
                <a:gd name="T5" fmla="*/ 0 h 11"/>
                <a:gd name="T6" fmla="*/ 16 w 16"/>
                <a:gd name="T7" fmla="*/ 11 h 11"/>
                <a:gd name="T8" fmla="*/ 16 w 1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1">
                  <a:moveTo>
                    <a:pt x="16" y="11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6" y="11"/>
                  </a:lnTo>
                  <a:lnTo>
                    <a:pt x="16" y="11"/>
                  </a:lnTo>
                  <a:close/>
                </a:path>
              </a:pathLst>
            </a:custGeom>
            <a:solidFill>
              <a:srgbClr val="1240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17" name="Freeform 342">
              <a:extLst>
                <a:ext uri="{FF2B5EF4-FFF2-40B4-BE49-F238E27FC236}">
                  <a16:creationId xmlns:a16="http://schemas.microsoft.com/office/drawing/2014/main" xmlns="" id="{96B47F83-D55B-4AA0-8A2D-4709CA3EBD81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1626" y="1890714"/>
              <a:ext cx="25400" cy="17463"/>
            </a:xfrm>
            <a:custGeom>
              <a:avLst/>
              <a:gdLst>
                <a:gd name="T0" fmla="*/ 16 w 16"/>
                <a:gd name="T1" fmla="*/ 11 h 11"/>
                <a:gd name="T2" fmla="*/ 0 w 16"/>
                <a:gd name="T3" fmla="*/ 0 h 11"/>
                <a:gd name="T4" fmla="*/ 0 w 16"/>
                <a:gd name="T5" fmla="*/ 0 h 11"/>
                <a:gd name="T6" fmla="*/ 16 w 16"/>
                <a:gd name="T7" fmla="*/ 11 h 11"/>
                <a:gd name="T8" fmla="*/ 16 w 1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1">
                  <a:moveTo>
                    <a:pt x="16" y="11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6" y="11"/>
                  </a:lnTo>
                  <a:lnTo>
                    <a:pt x="16" y="11"/>
                  </a:lnTo>
                  <a:close/>
                </a:path>
              </a:pathLst>
            </a:custGeom>
            <a:solidFill>
              <a:srgbClr val="113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18" name="Freeform 343">
              <a:extLst>
                <a:ext uri="{FF2B5EF4-FFF2-40B4-BE49-F238E27FC236}">
                  <a16:creationId xmlns:a16="http://schemas.microsoft.com/office/drawing/2014/main" xmlns="" id="{DF084D36-14D6-48F0-9D2B-EF9284C0032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1626" y="1890714"/>
              <a:ext cx="25400" cy="17463"/>
            </a:xfrm>
            <a:custGeom>
              <a:avLst/>
              <a:gdLst>
                <a:gd name="T0" fmla="*/ 16 w 16"/>
                <a:gd name="T1" fmla="*/ 11 h 11"/>
                <a:gd name="T2" fmla="*/ 0 w 16"/>
                <a:gd name="T3" fmla="*/ 0 h 11"/>
                <a:gd name="T4" fmla="*/ 0 w 16"/>
                <a:gd name="T5" fmla="*/ 0 h 11"/>
                <a:gd name="T6" fmla="*/ 16 w 16"/>
                <a:gd name="T7" fmla="*/ 9 h 11"/>
                <a:gd name="T8" fmla="*/ 16 w 1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1">
                  <a:moveTo>
                    <a:pt x="16" y="11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6" y="9"/>
                  </a:lnTo>
                  <a:lnTo>
                    <a:pt x="16" y="11"/>
                  </a:lnTo>
                  <a:close/>
                </a:path>
              </a:pathLst>
            </a:custGeom>
            <a:solidFill>
              <a:srgbClr val="113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19" name="Freeform 344">
              <a:extLst>
                <a:ext uri="{FF2B5EF4-FFF2-40B4-BE49-F238E27FC236}">
                  <a16:creationId xmlns:a16="http://schemas.microsoft.com/office/drawing/2014/main" xmlns="" id="{381A299A-4AF0-48A4-85F4-2FDCDE60846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1626" y="1890714"/>
              <a:ext cx="25400" cy="14288"/>
            </a:xfrm>
            <a:custGeom>
              <a:avLst/>
              <a:gdLst>
                <a:gd name="T0" fmla="*/ 16 w 16"/>
                <a:gd name="T1" fmla="*/ 9 h 9"/>
                <a:gd name="T2" fmla="*/ 0 w 16"/>
                <a:gd name="T3" fmla="*/ 0 h 9"/>
                <a:gd name="T4" fmla="*/ 0 w 16"/>
                <a:gd name="T5" fmla="*/ 0 h 9"/>
                <a:gd name="T6" fmla="*/ 16 w 16"/>
                <a:gd name="T7" fmla="*/ 9 h 9"/>
                <a:gd name="T8" fmla="*/ 16 w 16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9">
                  <a:moveTo>
                    <a:pt x="16" y="9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6" y="9"/>
                  </a:lnTo>
                  <a:lnTo>
                    <a:pt x="16" y="9"/>
                  </a:lnTo>
                  <a:close/>
                </a:path>
              </a:pathLst>
            </a:custGeom>
            <a:solidFill>
              <a:srgbClr val="103A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20" name="Freeform 345">
              <a:extLst>
                <a:ext uri="{FF2B5EF4-FFF2-40B4-BE49-F238E27FC236}">
                  <a16:creationId xmlns:a16="http://schemas.microsoft.com/office/drawing/2014/main" xmlns="" id="{EEBFFD0D-3632-46AD-84CD-D08970CB816B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1626" y="1887539"/>
              <a:ext cx="25400" cy="17463"/>
            </a:xfrm>
            <a:custGeom>
              <a:avLst/>
              <a:gdLst>
                <a:gd name="T0" fmla="*/ 16 w 16"/>
                <a:gd name="T1" fmla="*/ 11 h 11"/>
                <a:gd name="T2" fmla="*/ 0 w 16"/>
                <a:gd name="T3" fmla="*/ 2 h 11"/>
                <a:gd name="T4" fmla="*/ 0 w 16"/>
                <a:gd name="T5" fmla="*/ 0 h 11"/>
                <a:gd name="T6" fmla="*/ 16 w 16"/>
                <a:gd name="T7" fmla="*/ 11 h 11"/>
                <a:gd name="T8" fmla="*/ 16 w 1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1">
                  <a:moveTo>
                    <a:pt x="16" y="11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6" y="11"/>
                  </a:lnTo>
                  <a:lnTo>
                    <a:pt x="16" y="11"/>
                  </a:lnTo>
                  <a:close/>
                </a:path>
              </a:pathLst>
            </a:custGeom>
            <a:solidFill>
              <a:srgbClr val="103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21" name="Freeform 346">
              <a:extLst>
                <a:ext uri="{FF2B5EF4-FFF2-40B4-BE49-F238E27FC236}">
                  <a16:creationId xmlns:a16="http://schemas.microsoft.com/office/drawing/2014/main" xmlns="" id="{EA290FAA-269B-4B82-BCE0-54AAE72967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1626" y="1887539"/>
              <a:ext cx="25400" cy="17463"/>
            </a:xfrm>
            <a:custGeom>
              <a:avLst/>
              <a:gdLst>
                <a:gd name="T0" fmla="*/ 16 w 16"/>
                <a:gd name="T1" fmla="*/ 11 h 11"/>
                <a:gd name="T2" fmla="*/ 0 w 16"/>
                <a:gd name="T3" fmla="*/ 0 h 11"/>
                <a:gd name="T4" fmla="*/ 0 w 16"/>
                <a:gd name="T5" fmla="*/ 0 h 11"/>
                <a:gd name="T6" fmla="*/ 16 w 16"/>
                <a:gd name="T7" fmla="*/ 11 h 11"/>
                <a:gd name="T8" fmla="*/ 16 w 1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1">
                  <a:moveTo>
                    <a:pt x="16" y="11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6" y="11"/>
                  </a:lnTo>
                  <a:lnTo>
                    <a:pt x="16" y="11"/>
                  </a:lnTo>
                  <a:close/>
                </a:path>
              </a:pathLst>
            </a:custGeom>
            <a:solidFill>
              <a:srgbClr val="0F36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22" name="Freeform 347">
              <a:extLst>
                <a:ext uri="{FF2B5EF4-FFF2-40B4-BE49-F238E27FC236}">
                  <a16:creationId xmlns:a16="http://schemas.microsoft.com/office/drawing/2014/main" xmlns="" id="{F3998CA4-6E23-4F53-A96E-7B220C9215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4163" y="1887539"/>
              <a:ext cx="33338" cy="17463"/>
            </a:xfrm>
            <a:custGeom>
              <a:avLst/>
              <a:gdLst>
                <a:gd name="T0" fmla="*/ 8 w 10"/>
                <a:gd name="T1" fmla="*/ 5 h 5"/>
                <a:gd name="T2" fmla="*/ 0 w 10"/>
                <a:gd name="T3" fmla="*/ 0 h 5"/>
                <a:gd name="T4" fmla="*/ 2 w 10"/>
                <a:gd name="T5" fmla="*/ 0 h 5"/>
                <a:gd name="T6" fmla="*/ 10 w 10"/>
                <a:gd name="T7" fmla="*/ 4 h 5"/>
                <a:gd name="T8" fmla="*/ 8 w 10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8" y="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5"/>
                    <a:pt x="9" y="5"/>
                    <a:pt x="8" y="5"/>
                  </a:cubicBezTo>
                  <a:close/>
                </a:path>
              </a:pathLst>
            </a:custGeom>
            <a:solidFill>
              <a:srgbClr val="C18E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23" name="Freeform 348">
              <a:extLst>
                <a:ext uri="{FF2B5EF4-FFF2-40B4-BE49-F238E27FC236}">
                  <a16:creationId xmlns:a16="http://schemas.microsoft.com/office/drawing/2014/main" xmlns="" id="{B96FF5E9-715E-4F46-BA48-13C4EA9FF704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0513" y="1884364"/>
              <a:ext cx="30163" cy="17463"/>
            </a:xfrm>
            <a:custGeom>
              <a:avLst/>
              <a:gdLst>
                <a:gd name="T0" fmla="*/ 8 w 9"/>
                <a:gd name="T1" fmla="*/ 5 h 5"/>
                <a:gd name="T2" fmla="*/ 0 w 9"/>
                <a:gd name="T3" fmla="*/ 1 h 5"/>
                <a:gd name="T4" fmla="*/ 1 w 9"/>
                <a:gd name="T5" fmla="*/ 0 h 5"/>
                <a:gd name="T6" fmla="*/ 9 w 9"/>
                <a:gd name="T7" fmla="*/ 5 h 5"/>
                <a:gd name="T8" fmla="*/ 8 w 9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8" y="5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lose/>
                </a:path>
              </a:pathLst>
            </a:custGeom>
            <a:solidFill>
              <a:srgbClr val="BC8B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24" name="Freeform 349">
              <a:extLst>
                <a:ext uri="{FF2B5EF4-FFF2-40B4-BE49-F238E27FC236}">
                  <a16:creationId xmlns:a16="http://schemas.microsoft.com/office/drawing/2014/main" xmlns="" id="{518D86C4-0592-49AD-89DF-2788B73858B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5276" y="1884364"/>
              <a:ext cx="25400" cy="17463"/>
            </a:xfrm>
            <a:custGeom>
              <a:avLst/>
              <a:gdLst>
                <a:gd name="T0" fmla="*/ 16 w 16"/>
                <a:gd name="T1" fmla="*/ 11 h 11"/>
                <a:gd name="T2" fmla="*/ 0 w 16"/>
                <a:gd name="T3" fmla="*/ 0 h 11"/>
                <a:gd name="T4" fmla="*/ 0 w 16"/>
                <a:gd name="T5" fmla="*/ 0 h 11"/>
                <a:gd name="T6" fmla="*/ 16 w 16"/>
                <a:gd name="T7" fmla="*/ 11 h 11"/>
                <a:gd name="T8" fmla="*/ 16 w 1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1">
                  <a:moveTo>
                    <a:pt x="16" y="11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6" y="11"/>
                  </a:lnTo>
                  <a:lnTo>
                    <a:pt x="16" y="11"/>
                  </a:lnTo>
                  <a:close/>
                </a:path>
              </a:pathLst>
            </a:custGeom>
            <a:solidFill>
              <a:srgbClr val="B787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25" name="Freeform 350">
              <a:extLst>
                <a:ext uri="{FF2B5EF4-FFF2-40B4-BE49-F238E27FC236}">
                  <a16:creationId xmlns:a16="http://schemas.microsoft.com/office/drawing/2014/main" xmlns="" id="{4E704F87-9FC0-4350-9C1D-40926DC3195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5276" y="1884364"/>
              <a:ext cx="28575" cy="17463"/>
            </a:xfrm>
            <a:custGeom>
              <a:avLst/>
              <a:gdLst>
                <a:gd name="T0" fmla="*/ 16 w 18"/>
                <a:gd name="T1" fmla="*/ 11 h 11"/>
                <a:gd name="T2" fmla="*/ 0 w 18"/>
                <a:gd name="T3" fmla="*/ 0 h 11"/>
                <a:gd name="T4" fmla="*/ 2 w 18"/>
                <a:gd name="T5" fmla="*/ 0 h 11"/>
                <a:gd name="T6" fmla="*/ 18 w 18"/>
                <a:gd name="T7" fmla="*/ 11 h 11"/>
                <a:gd name="T8" fmla="*/ 16 w 18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1">
                  <a:moveTo>
                    <a:pt x="16" y="11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18" y="11"/>
                  </a:lnTo>
                  <a:lnTo>
                    <a:pt x="16" y="11"/>
                  </a:lnTo>
                  <a:close/>
                </a:path>
              </a:pathLst>
            </a:custGeom>
            <a:solidFill>
              <a:srgbClr val="B284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26" name="Freeform 351">
              <a:extLst>
                <a:ext uri="{FF2B5EF4-FFF2-40B4-BE49-F238E27FC236}">
                  <a16:creationId xmlns:a16="http://schemas.microsoft.com/office/drawing/2014/main" xmlns="" id="{2E6F7F35-84C7-42D3-A25A-F6D50B9241E4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8451" y="1884364"/>
              <a:ext cx="25400" cy="17463"/>
            </a:xfrm>
            <a:custGeom>
              <a:avLst/>
              <a:gdLst>
                <a:gd name="T0" fmla="*/ 16 w 16"/>
                <a:gd name="T1" fmla="*/ 11 h 11"/>
                <a:gd name="T2" fmla="*/ 0 w 16"/>
                <a:gd name="T3" fmla="*/ 0 h 11"/>
                <a:gd name="T4" fmla="*/ 0 w 16"/>
                <a:gd name="T5" fmla="*/ 0 h 11"/>
                <a:gd name="T6" fmla="*/ 16 w 16"/>
                <a:gd name="T7" fmla="*/ 11 h 11"/>
                <a:gd name="T8" fmla="*/ 16 w 1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1">
                  <a:moveTo>
                    <a:pt x="16" y="11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6" y="11"/>
                  </a:lnTo>
                  <a:lnTo>
                    <a:pt x="16" y="11"/>
                  </a:lnTo>
                  <a:close/>
                </a:path>
              </a:pathLst>
            </a:custGeom>
            <a:solidFill>
              <a:srgbClr val="AE80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27" name="Freeform 352">
              <a:extLst>
                <a:ext uri="{FF2B5EF4-FFF2-40B4-BE49-F238E27FC236}">
                  <a16:creationId xmlns:a16="http://schemas.microsoft.com/office/drawing/2014/main" xmlns="" id="{3ADB39B9-F369-4D2C-8B1A-43CF0C7CEEAD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8451" y="1884364"/>
              <a:ext cx="25400" cy="17463"/>
            </a:xfrm>
            <a:custGeom>
              <a:avLst/>
              <a:gdLst>
                <a:gd name="T0" fmla="*/ 16 w 16"/>
                <a:gd name="T1" fmla="*/ 11 h 11"/>
                <a:gd name="T2" fmla="*/ 0 w 16"/>
                <a:gd name="T3" fmla="*/ 0 h 11"/>
                <a:gd name="T4" fmla="*/ 0 w 16"/>
                <a:gd name="T5" fmla="*/ 0 h 11"/>
                <a:gd name="T6" fmla="*/ 16 w 16"/>
                <a:gd name="T7" fmla="*/ 11 h 11"/>
                <a:gd name="T8" fmla="*/ 16 w 1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1">
                  <a:moveTo>
                    <a:pt x="16" y="11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6" y="11"/>
                  </a:lnTo>
                  <a:lnTo>
                    <a:pt x="16" y="11"/>
                  </a:lnTo>
                  <a:close/>
                </a:path>
              </a:pathLst>
            </a:custGeom>
            <a:solidFill>
              <a:srgbClr val="A97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28" name="Freeform 353">
              <a:extLst>
                <a:ext uri="{FF2B5EF4-FFF2-40B4-BE49-F238E27FC236}">
                  <a16:creationId xmlns:a16="http://schemas.microsoft.com/office/drawing/2014/main" xmlns="" id="{53C60015-B01C-4138-B69A-5BA80806720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8451" y="1884364"/>
              <a:ext cx="28575" cy="17463"/>
            </a:xfrm>
            <a:custGeom>
              <a:avLst/>
              <a:gdLst>
                <a:gd name="T0" fmla="*/ 16 w 18"/>
                <a:gd name="T1" fmla="*/ 11 h 11"/>
                <a:gd name="T2" fmla="*/ 0 w 18"/>
                <a:gd name="T3" fmla="*/ 0 h 11"/>
                <a:gd name="T4" fmla="*/ 2 w 18"/>
                <a:gd name="T5" fmla="*/ 0 h 11"/>
                <a:gd name="T6" fmla="*/ 18 w 18"/>
                <a:gd name="T7" fmla="*/ 11 h 11"/>
                <a:gd name="T8" fmla="*/ 16 w 18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1">
                  <a:moveTo>
                    <a:pt x="16" y="11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18" y="11"/>
                  </a:lnTo>
                  <a:lnTo>
                    <a:pt x="16" y="11"/>
                  </a:lnTo>
                  <a:close/>
                </a:path>
              </a:pathLst>
            </a:custGeom>
            <a:solidFill>
              <a:srgbClr val="A47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29" name="Freeform 354">
              <a:extLst>
                <a:ext uri="{FF2B5EF4-FFF2-40B4-BE49-F238E27FC236}">
                  <a16:creationId xmlns:a16="http://schemas.microsoft.com/office/drawing/2014/main" xmlns="" id="{6A4F6FEF-C552-40F7-BCF8-1D24D992046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1626" y="1884364"/>
              <a:ext cx="25400" cy="17463"/>
            </a:xfrm>
            <a:custGeom>
              <a:avLst/>
              <a:gdLst>
                <a:gd name="T0" fmla="*/ 16 w 16"/>
                <a:gd name="T1" fmla="*/ 11 h 11"/>
                <a:gd name="T2" fmla="*/ 0 w 16"/>
                <a:gd name="T3" fmla="*/ 0 h 11"/>
                <a:gd name="T4" fmla="*/ 0 w 16"/>
                <a:gd name="T5" fmla="*/ 0 h 11"/>
                <a:gd name="T6" fmla="*/ 16 w 16"/>
                <a:gd name="T7" fmla="*/ 11 h 11"/>
                <a:gd name="T8" fmla="*/ 16 w 1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1">
                  <a:moveTo>
                    <a:pt x="16" y="11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6" y="11"/>
                  </a:lnTo>
                  <a:lnTo>
                    <a:pt x="16" y="11"/>
                  </a:lnTo>
                  <a:close/>
                </a:path>
              </a:pathLst>
            </a:custGeom>
            <a:solidFill>
              <a:srgbClr val="9F7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30" name="Freeform 355">
              <a:extLst>
                <a:ext uri="{FF2B5EF4-FFF2-40B4-BE49-F238E27FC236}">
                  <a16:creationId xmlns:a16="http://schemas.microsoft.com/office/drawing/2014/main" xmlns="" id="{4FE2D73C-3BFC-4A17-B56D-7CD54979473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1626" y="1884364"/>
              <a:ext cx="25400" cy="17463"/>
            </a:xfrm>
            <a:custGeom>
              <a:avLst/>
              <a:gdLst>
                <a:gd name="T0" fmla="*/ 16 w 16"/>
                <a:gd name="T1" fmla="*/ 11 h 11"/>
                <a:gd name="T2" fmla="*/ 0 w 16"/>
                <a:gd name="T3" fmla="*/ 0 h 11"/>
                <a:gd name="T4" fmla="*/ 0 w 16"/>
                <a:gd name="T5" fmla="*/ 0 h 11"/>
                <a:gd name="T6" fmla="*/ 16 w 16"/>
                <a:gd name="T7" fmla="*/ 11 h 11"/>
                <a:gd name="T8" fmla="*/ 16 w 1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1">
                  <a:moveTo>
                    <a:pt x="16" y="11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6" y="11"/>
                  </a:lnTo>
                  <a:lnTo>
                    <a:pt x="16" y="11"/>
                  </a:lnTo>
                  <a:close/>
                </a:path>
              </a:pathLst>
            </a:custGeom>
            <a:solidFill>
              <a:srgbClr val="9A72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31" name="Freeform 356">
              <a:extLst>
                <a:ext uri="{FF2B5EF4-FFF2-40B4-BE49-F238E27FC236}">
                  <a16:creationId xmlns:a16="http://schemas.microsoft.com/office/drawing/2014/main" xmlns="" id="{6CC5E154-5E44-4ED0-B405-570427BA1320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1626" y="1884364"/>
              <a:ext cx="25400" cy="17463"/>
            </a:xfrm>
            <a:custGeom>
              <a:avLst/>
              <a:gdLst>
                <a:gd name="T0" fmla="*/ 16 w 16"/>
                <a:gd name="T1" fmla="*/ 11 h 11"/>
                <a:gd name="T2" fmla="*/ 0 w 16"/>
                <a:gd name="T3" fmla="*/ 0 h 11"/>
                <a:gd name="T4" fmla="*/ 0 w 16"/>
                <a:gd name="T5" fmla="*/ 0 h 11"/>
                <a:gd name="T6" fmla="*/ 16 w 16"/>
                <a:gd name="T7" fmla="*/ 11 h 11"/>
                <a:gd name="T8" fmla="*/ 16 w 1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1">
                  <a:moveTo>
                    <a:pt x="16" y="11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6" y="11"/>
                  </a:lnTo>
                  <a:lnTo>
                    <a:pt x="16" y="11"/>
                  </a:lnTo>
                  <a:close/>
                </a:path>
              </a:pathLst>
            </a:custGeom>
            <a:solidFill>
              <a:srgbClr val="956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32" name="Freeform 357">
              <a:extLst>
                <a:ext uri="{FF2B5EF4-FFF2-40B4-BE49-F238E27FC236}">
                  <a16:creationId xmlns:a16="http://schemas.microsoft.com/office/drawing/2014/main" xmlns="" id="{82061C89-3089-46DE-B0B2-A45E0B47A08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1626" y="1858964"/>
              <a:ext cx="25400" cy="25400"/>
            </a:xfrm>
            <a:custGeom>
              <a:avLst/>
              <a:gdLst>
                <a:gd name="T0" fmla="*/ 16 w 16"/>
                <a:gd name="T1" fmla="*/ 16 h 16"/>
                <a:gd name="T2" fmla="*/ 0 w 16"/>
                <a:gd name="T3" fmla="*/ 6 h 16"/>
                <a:gd name="T4" fmla="*/ 0 w 16"/>
                <a:gd name="T5" fmla="*/ 0 h 16"/>
                <a:gd name="T6" fmla="*/ 16 w 16"/>
                <a:gd name="T7" fmla="*/ 10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6" y="10"/>
                  </a:lnTo>
                  <a:lnTo>
                    <a:pt x="16" y="16"/>
                  </a:lnTo>
                  <a:close/>
                </a:path>
              </a:pathLst>
            </a:custGeom>
            <a:solidFill>
              <a:srgbClr val="815F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33" name="Freeform 358">
              <a:extLst>
                <a:ext uri="{FF2B5EF4-FFF2-40B4-BE49-F238E27FC236}">
                  <a16:creationId xmlns:a16="http://schemas.microsoft.com/office/drawing/2014/main" xmlns="" id="{E9A9BE2F-C5AC-47CE-80FD-04CF423EE6A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8138" y="1795464"/>
              <a:ext cx="25400" cy="23813"/>
            </a:xfrm>
            <a:custGeom>
              <a:avLst/>
              <a:gdLst>
                <a:gd name="T0" fmla="*/ 8 w 8"/>
                <a:gd name="T1" fmla="*/ 7 h 7"/>
                <a:gd name="T2" fmla="*/ 0 w 8"/>
                <a:gd name="T3" fmla="*/ 3 h 7"/>
                <a:gd name="T4" fmla="*/ 0 w 8"/>
                <a:gd name="T5" fmla="*/ 0 h 7"/>
                <a:gd name="T6" fmla="*/ 8 w 8"/>
                <a:gd name="T7" fmla="*/ 5 h 7"/>
                <a:gd name="T8" fmla="*/ 8 w 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7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6"/>
                    <a:pt x="8" y="7"/>
                    <a:pt x="8" y="7"/>
                  </a:cubicBezTo>
                  <a:close/>
                </a:path>
              </a:pathLst>
            </a:custGeom>
            <a:solidFill>
              <a:srgbClr val="848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34" name="Freeform 359">
              <a:extLst>
                <a:ext uri="{FF2B5EF4-FFF2-40B4-BE49-F238E27FC236}">
                  <a16:creationId xmlns:a16="http://schemas.microsoft.com/office/drawing/2014/main" xmlns="" id="{8A035CBD-84F7-416F-8C95-DA6FCF4593D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3851" y="1749427"/>
              <a:ext cx="42863" cy="61913"/>
            </a:xfrm>
            <a:custGeom>
              <a:avLst/>
              <a:gdLst>
                <a:gd name="T0" fmla="*/ 12 w 13"/>
                <a:gd name="T1" fmla="*/ 19 h 19"/>
                <a:gd name="T2" fmla="*/ 4 w 13"/>
                <a:gd name="T3" fmla="*/ 14 h 19"/>
                <a:gd name="T4" fmla="*/ 5 w 13"/>
                <a:gd name="T5" fmla="*/ 11 h 19"/>
                <a:gd name="T6" fmla="*/ 5 w 13"/>
                <a:gd name="T7" fmla="*/ 11 h 19"/>
                <a:gd name="T8" fmla="*/ 0 w 13"/>
                <a:gd name="T9" fmla="*/ 0 h 19"/>
                <a:gd name="T10" fmla="*/ 8 w 13"/>
                <a:gd name="T11" fmla="*/ 5 h 19"/>
                <a:gd name="T12" fmla="*/ 13 w 13"/>
                <a:gd name="T13" fmla="*/ 16 h 19"/>
                <a:gd name="T14" fmla="*/ 13 w 13"/>
                <a:gd name="T15" fmla="*/ 16 h 19"/>
                <a:gd name="T16" fmla="*/ 12 w 13"/>
                <a:gd name="T1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9">
                  <a:moveTo>
                    <a:pt x="12" y="19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2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" y="6"/>
                    <a:pt x="3" y="2"/>
                    <a:pt x="0" y="0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1" y="7"/>
                    <a:pt x="13" y="10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7"/>
                    <a:pt x="13" y="18"/>
                    <a:pt x="12" y="19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35" name="Freeform 360">
              <a:extLst>
                <a:ext uri="{FF2B5EF4-FFF2-40B4-BE49-F238E27FC236}">
                  <a16:creationId xmlns:a16="http://schemas.microsoft.com/office/drawing/2014/main" xmlns="" id="{AC69141A-C822-40C0-9A38-2A0F554FACF0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3851" y="1749427"/>
              <a:ext cx="42863" cy="61913"/>
            </a:xfrm>
            <a:custGeom>
              <a:avLst/>
              <a:gdLst>
                <a:gd name="T0" fmla="*/ 12 w 13"/>
                <a:gd name="T1" fmla="*/ 19 h 19"/>
                <a:gd name="T2" fmla="*/ 4 w 13"/>
                <a:gd name="T3" fmla="*/ 14 h 19"/>
                <a:gd name="T4" fmla="*/ 5 w 13"/>
                <a:gd name="T5" fmla="*/ 11 h 19"/>
                <a:gd name="T6" fmla="*/ 5 w 13"/>
                <a:gd name="T7" fmla="*/ 11 h 19"/>
                <a:gd name="T8" fmla="*/ 0 w 13"/>
                <a:gd name="T9" fmla="*/ 0 h 19"/>
                <a:gd name="T10" fmla="*/ 8 w 13"/>
                <a:gd name="T11" fmla="*/ 5 h 19"/>
                <a:gd name="T12" fmla="*/ 13 w 13"/>
                <a:gd name="T13" fmla="*/ 16 h 19"/>
                <a:gd name="T14" fmla="*/ 13 w 13"/>
                <a:gd name="T15" fmla="*/ 16 h 19"/>
                <a:gd name="T16" fmla="*/ 12 w 13"/>
                <a:gd name="T1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9">
                  <a:moveTo>
                    <a:pt x="12" y="19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2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" y="6"/>
                    <a:pt x="3" y="2"/>
                    <a:pt x="0" y="0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1" y="7"/>
                    <a:pt x="13" y="10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7"/>
                    <a:pt x="13" y="18"/>
                    <a:pt x="12" y="19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36" name="Freeform 361">
              <a:extLst>
                <a:ext uri="{FF2B5EF4-FFF2-40B4-BE49-F238E27FC236}">
                  <a16:creationId xmlns:a16="http://schemas.microsoft.com/office/drawing/2014/main" xmlns="" id="{3B8E43F8-98F9-4BA7-AD0D-791549A1E93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8138" y="1789114"/>
              <a:ext cx="28575" cy="19050"/>
            </a:xfrm>
            <a:custGeom>
              <a:avLst/>
              <a:gdLst>
                <a:gd name="T0" fmla="*/ 9 w 9"/>
                <a:gd name="T1" fmla="*/ 6 h 6"/>
                <a:gd name="T2" fmla="*/ 0 w 9"/>
                <a:gd name="T3" fmla="*/ 1 h 6"/>
                <a:gd name="T4" fmla="*/ 0 w 9"/>
                <a:gd name="T5" fmla="*/ 0 h 6"/>
                <a:gd name="T6" fmla="*/ 9 w 9"/>
                <a:gd name="T7" fmla="*/ 5 h 6"/>
                <a:gd name="T8" fmla="*/ 9 w 9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9" y="6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6"/>
                    <a:pt x="9" y="6"/>
                  </a:cubicBezTo>
                  <a:close/>
                </a:path>
              </a:pathLst>
            </a:custGeom>
            <a:solidFill>
              <a:srgbClr val="7D5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37" name="Freeform 362">
              <a:extLst>
                <a:ext uri="{FF2B5EF4-FFF2-40B4-BE49-F238E27FC236}">
                  <a16:creationId xmlns:a16="http://schemas.microsoft.com/office/drawing/2014/main" xmlns="" id="{E7478EE7-CD82-48BB-A069-2B8403098F50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8138" y="1789114"/>
              <a:ext cx="28575" cy="19050"/>
            </a:xfrm>
            <a:custGeom>
              <a:avLst/>
              <a:gdLst>
                <a:gd name="T0" fmla="*/ 9 w 9"/>
                <a:gd name="T1" fmla="*/ 6 h 6"/>
                <a:gd name="T2" fmla="*/ 0 w 9"/>
                <a:gd name="T3" fmla="*/ 1 h 6"/>
                <a:gd name="T4" fmla="*/ 0 w 9"/>
                <a:gd name="T5" fmla="*/ 0 h 6"/>
                <a:gd name="T6" fmla="*/ 9 w 9"/>
                <a:gd name="T7" fmla="*/ 5 h 6"/>
                <a:gd name="T8" fmla="*/ 9 w 9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9" y="6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6"/>
                    <a:pt x="9" y="6"/>
                  </a:cubicBezTo>
                  <a:close/>
                </a:path>
              </a:pathLst>
            </a:custGeom>
            <a:solidFill>
              <a:srgbClr val="7D5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38" name="Freeform 363">
              <a:extLst>
                <a:ext uri="{FF2B5EF4-FFF2-40B4-BE49-F238E27FC236}">
                  <a16:creationId xmlns:a16="http://schemas.microsoft.com/office/drawing/2014/main" xmlns="" id="{C79BDF3E-8234-4FD1-A0B0-2DF8562F5431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3851" y="1749427"/>
              <a:ext cx="42863" cy="61913"/>
            </a:xfrm>
            <a:custGeom>
              <a:avLst/>
              <a:gdLst>
                <a:gd name="T0" fmla="*/ 12 w 13"/>
                <a:gd name="T1" fmla="*/ 19 h 19"/>
                <a:gd name="T2" fmla="*/ 4 w 13"/>
                <a:gd name="T3" fmla="*/ 14 h 19"/>
                <a:gd name="T4" fmla="*/ 5 w 13"/>
                <a:gd name="T5" fmla="*/ 11 h 19"/>
                <a:gd name="T6" fmla="*/ 5 w 13"/>
                <a:gd name="T7" fmla="*/ 11 h 19"/>
                <a:gd name="T8" fmla="*/ 0 w 13"/>
                <a:gd name="T9" fmla="*/ 0 h 19"/>
                <a:gd name="T10" fmla="*/ 8 w 13"/>
                <a:gd name="T11" fmla="*/ 5 h 19"/>
                <a:gd name="T12" fmla="*/ 13 w 13"/>
                <a:gd name="T13" fmla="*/ 16 h 19"/>
                <a:gd name="T14" fmla="*/ 13 w 13"/>
                <a:gd name="T15" fmla="*/ 16 h 19"/>
                <a:gd name="T16" fmla="*/ 12 w 13"/>
                <a:gd name="T1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9">
                  <a:moveTo>
                    <a:pt x="12" y="19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2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" y="6"/>
                    <a:pt x="3" y="2"/>
                    <a:pt x="0" y="0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1" y="7"/>
                    <a:pt x="13" y="10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7"/>
                    <a:pt x="13" y="18"/>
                    <a:pt x="12" y="19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39" name="Freeform 364">
              <a:extLst>
                <a:ext uri="{FF2B5EF4-FFF2-40B4-BE49-F238E27FC236}">
                  <a16:creationId xmlns:a16="http://schemas.microsoft.com/office/drawing/2014/main" xmlns="" id="{5C62400C-FF37-4B42-AE67-89FCD126A2ED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8138" y="1785939"/>
              <a:ext cx="28575" cy="19050"/>
            </a:xfrm>
            <a:custGeom>
              <a:avLst/>
              <a:gdLst>
                <a:gd name="T0" fmla="*/ 18 w 18"/>
                <a:gd name="T1" fmla="*/ 12 h 12"/>
                <a:gd name="T2" fmla="*/ 0 w 18"/>
                <a:gd name="T3" fmla="*/ 2 h 12"/>
                <a:gd name="T4" fmla="*/ 2 w 18"/>
                <a:gd name="T5" fmla="*/ 0 h 12"/>
                <a:gd name="T6" fmla="*/ 18 w 18"/>
                <a:gd name="T7" fmla="*/ 10 h 12"/>
                <a:gd name="T8" fmla="*/ 18 w 18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2">
                  <a:moveTo>
                    <a:pt x="18" y="1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18" y="10"/>
                  </a:lnTo>
                  <a:lnTo>
                    <a:pt x="18" y="12"/>
                  </a:lnTo>
                  <a:close/>
                </a:path>
              </a:pathLst>
            </a:custGeom>
            <a:solidFill>
              <a:srgbClr val="7D5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40" name="Freeform 365">
              <a:extLst>
                <a:ext uri="{FF2B5EF4-FFF2-40B4-BE49-F238E27FC236}">
                  <a16:creationId xmlns:a16="http://schemas.microsoft.com/office/drawing/2014/main" xmlns="" id="{EE573877-E5F2-4ED5-9D81-AFAC55E1B6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3851" y="1749427"/>
              <a:ext cx="42863" cy="61913"/>
            </a:xfrm>
            <a:custGeom>
              <a:avLst/>
              <a:gdLst>
                <a:gd name="T0" fmla="*/ 12 w 13"/>
                <a:gd name="T1" fmla="*/ 19 h 19"/>
                <a:gd name="T2" fmla="*/ 4 w 13"/>
                <a:gd name="T3" fmla="*/ 14 h 19"/>
                <a:gd name="T4" fmla="*/ 5 w 13"/>
                <a:gd name="T5" fmla="*/ 11 h 19"/>
                <a:gd name="T6" fmla="*/ 5 w 13"/>
                <a:gd name="T7" fmla="*/ 11 h 19"/>
                <a:gd name="T8" fmla="*/ 0 w 13"/>
                <a:gd name="T9" fmla="*/ 0 h 19"/>
                <a:gd name="T10" fmla="*/ 8 w 13"/>
                <a:gd name="T11" fmla="*/ 5 h 19"/>
                <a:gd name="T12" fmla="*/ 13 w 13"/>
                <a:gd name="T13" fmla="*/ 16 h 19"/>
                <a:gd name="T14" fmla="*/ 13 w 13"/>
                <a:gd name="T15" fmla="*/ 16 h 19"/>
                <a:gd name="T16" fmla="*/ 12 w 13"/>
                <a:gd name="T1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9">
                  <a:moveTo>
                    <a:pt x="12" y="19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2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" y="6"/>
                    <a:pt x="3" y="2"/>
                    <a:pt x="0" y="0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1" y="7"/>
                    <a:pt x="13" y="10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7"/>
                    <a:pt x="13" y="18"/>
                    <a:pt x="12" y="19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41" name="Freeform 366">
              <a:extLst>
                <a:ext uri="{FF2B5EF4-FFF2-40B4-BE49-F238E27FC236}">
                  <a16:creationId xmlns:a16="http://schemas.microsoft.com/office/drawing/2014/main" xmlns="" id="{D596ED48-4B31-48DF-B72E-B6CF0C78664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3851" y="1749427"/>
              <a:ext cx="42863" cy="61913"/>
            </a:xfrm>
            <a:custGeom>
              <a:avLst/>
              <a:gdLst>
                <a:gd name="T0" fmla="*/ 12 w 13"/>
                <a:gd name="T1" fmla="*/ 19 h 19"/>
                <a:gd name="T2" fmla="*/ 4 w 13"/>
                <a:gd name="T3" fmla="*/ 14 h 19"/>
                <a:gd name="T4" fmla="*/ 5 w 13"/>
                <a:gd name="T5" fmla="*/ 11 h 19"/>
                <a:gd name="T6" fmla="*/ 5 w 13"/>
                <a:gd name="T7" fmla="*/ 11 h 19"/>
                <a:gd name="T8" fmla="*/ 0 w 13"/>
                <a:gd name="T9" fmla="*/ 0 h 19"/>
                <a:gd name="T10" fmla="*/ 8 w 13"/>
                <a:gd name="T11" fmla="*/ 5 h 19"/>
                <a:gd name="T12" fmla="*/ 13 w 13"/>
                <a:gd name="T13" fmla="*/ 16 h 19"/>
                <a:gd name="T14" fmla="*/ 13 w 13"/>
                <a:gd name="T15" fmla="*/ 16 h 19"/>
                <a:gd name="T16" fmla="*/ 12 w 13"/>
                <a:gd name="T1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9">
                  <a:moveTo>
                    <a:pt x="12" y="19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2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" y="6"/>
                    <a:pt x="3" y="2"/>
                    <a:pt x="0" y="0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1" y="7"/>
                    <a:pt x="13" y="10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7"/>
                    <a:pt x="13" y="18"/>
                    <a:pt x="12" y="19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42" name="Freeform 367">
              <a:extLst>
                <a:ext uri="{FF2B5EF4-FFF2-40B4-BE49-F238E27FC236}">
                  <a16:creationId xmlns:a16="http://schemas.microsoft.com/office/drawing/2014/main" xmlns="" id="{6DD00494-82E7-45FA-BCDD-758F803E5F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7976" y="1792289"/>
              <a:ext cx="26988" cy="12700"/>
            </a:xfrm>
            <a:custGeom>
              <a:avLst/>
              <a:gdLst>
                <a:gd name="T0" fmla="*/ 17 w 17"/>
                <a:gd name="T1" fmla="*/ 8 h 8"/>
                <a:gd name="T2" fmla="*/ 0 w 17"/>
                <a:gd name="T3" fmla="*/ 0 h 8"/>
                <a:gd name="T4" fmla="*/ 0 w 17"/>
                <a:gd name="T5" fmla="*/ 0 h 8"/>
                <a:gd name="T6" fmla="*/ 17 w 17"/>
                <a:gd name="T7" fmla="*/ 8 h 8"/>
                <a:gd name="T8" fmla="*/ 17 w 17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8">
                  <a:moveTo>
                    <a:pt x="17" y="8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7" y="8"/>
                  </a:lnTo>
                  <a:lnTo>
                    <a:pt x="17" y="8"/>
                  </a:lnTo>
                  <a:close/>
                </a:path>
              </a:pathLst>
            </a:custGeom>
            <a:solidFill>
              <a:srgbClr val="956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43" name="Freeform 368">
              <a:extLst>
                <a:ext uri="{FF2B5EF4-FFF2-40B4-BE49-F238E27FC236}">
                  <a16:creationId xmlns:a16="http://schemas.microsoft.com/office/drawing/2014/main" xmlns="" id="{A9DAD1E6-1116-4922-A14A-6A871FD14EF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7976" y="1792289"/>
              <a:ext cx="30163" cy="15875"/>
            </a:xfrm>
            <a:custGeom>
              <a:avLst/>
              <a:gdLst>
                <a:gd name="T0" fmla="*/ 17 w 19"/>
                <a:gd name="T1" fmla="*/ 8 h 10"/>
                <a:gd name="T2" fmla="*/ 0 w 19"/>
                <a:gd name="T3" fmla="*/ 0 h 10"/>
                <a:gd name="T4" fmla="*/ 2 w 19"/>
                <a:gd name="T5" fmla="*/ 0 h 10"/>
                <a:gd name="T6" fmla="*/ 19 w 19"/>
                <a:gd name="T7" fmla="*/ 10 h 10"/>
                <a:gd name="T8" fmla="*/ 17 w 19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">
                  <a:moveTo>
                    <a:pt x="17" y="8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19" y="10"/>
                  </a:lnTo>
                  <a:lnTo>
                    <a:pt x="17" y="8"/>
                  </a:lnTo>
                  <a:close/>
                </a:path>
              </a:pathLst>
            </a:custGeom>
            <a:solidFill>
              <a:srgbClr val="9A72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44" name="Freeform 369">
              <a:extLst>
                <a:ext uri="{FF2B5EF4-FFF2-40B4-BE49-F238E27FC236}">
                  <a16:creationId xmlns:a16="http://schemas.microsoft.com/office/drawing/2014/main" xmlns="" id="{59A88A26-BAB3-498A-B5B0-8080BA30E10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1151" y="1792289"/>
              <a:ext cx="30163" cy="15875"/>
            </a:xfrm>
            <a:custGeom>
              <a:avLst/>
              <a:gdLst>
                <a:gd name="T0" fmla="*/ 17 w 19"/>
                <a:gd name="T1" fmla="*/ 10 h 10"/>
                <a:gd name="T2" fmla="*/ 0 w 19"/>
                <a:gd name="T3" fmla="*/ 0 h 10"/>
                <a:gd name="T4" fmla="*/ 2 w 19"/>
                <a:gd name="T5" fmla="*/ 0 h 10"/>
                <a:gd name="T6" fmla="*/ 19 w 19"/>
                <a:gd name="T7" fmla="*/ 10 h 10"/>
                <a:gd name="T8" fmla="*/ 17 w 1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">
                  <a:moveTo>
                    <a:pt x="17" y="1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19" y="10"/>
                  </a:lnTo>
                  <a:lnTo>
                    <a:pt x="17" y="10"/>
                  </a:lnTo>
                  <a:close/>
                </a:path>
              </a:pathLst>
            </a:custGeom>
            <a:solidFill>
              <a:srgbClr val="9F7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45" name="Freeform 370">
              <a:extLst>
                <a:ext uri="{FF2B5EF4-FFF2-40B4-BE49-F238E27FC236}">
                  <a16:creationId xmlns:a16="http://schemas.microsoft.com/office/drawing/2014/main" xmlns="" id="{F536E6A0-69ED-40B8-8A2F-162FBD7D7FE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4326" y="1792289"/>
              <a:ext cx="30163" cy="15875"/>
            </a:xfrm>
            <a:custGeom>
              <a:avLst/>
              <a:gdLst>
                <a:gd name="T0" fmla="*/ 17 w 19"/>
                <a:gd name="T1" fmla="*/ 10 h 10"/>
                <a:gd name="T2" fmla="*/ 0 w 19"/>
                <a:gd name="T3" fmla="*/ 0 h 10"/>
                <a:gd name="T4" fmla="*/ 2 w 19"/>
                <a:gd name="T5" fmla="*/ 2 h 10"/>
                <a:gd name="T6" fmla="*/ 19 w 19"/>
                <a:gd name="T7" fmla="*/ 10 h 10"/>
                <a:gd name="T8" fmla="*/ 17 w 1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">
                  <a:moveTo>
                    <a:pt x="17" y="1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9" y="10"/>
                  </a:lnTo>
                  <a:lnTo>
                    <a:pt x="17" y="10"/>
                  </a:lnTo>
                  <a:close/>
                </a:path>
              </a:pathLst>
            </a:custGeom>
            <a:solidFill>
              <a:srgbClr val="A47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46" name="Freeform 371">
              <a:extLst>
                <a:ext uri="{FF2B5EF4-FFF2-40B4-BE49-F238E27FC236}">
                  <a16:creationId xmlns:a16="http://schemas.microsoft.com/office/drawing/2014/main" xmlns="" id="{00BEB396-02EA-4778-A758-9EB2EF1C425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7501" y="1795464"/>
              <a:ext cx="30163" cy="15875"/>
            </a:xfrm>
            <a:custGeom>
              <a:avLst/>
              <a:gdLst>
                <a:gd name="T0" fmla="*/ 8 w 9"/>
                <a:gd name="T1" fmla="*/ 4 h 5"/>
                <a:gd name="T2" fmla="*/ 0 w 9"/>
                <a:gd name="T3" fmla="*/ 0 h 5"/>
                <a:gd name="T4" fmla="*/ 1 w 9"/>
                <a:gd name="T5" fmla="*/ 0 h 5"/>
                <a:gd name="T6" fmla="*/ 9 w 9"/>
                <a:gd name="T7" fmla="*/ 5 h 5"/>
                <a:gd name="T8" fmla="*/ 8 w 9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8" y="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8" y="4"/>
                    <a:pt x="8" y="4"/>
                  </a:cubicBezTo>
                  <a:close/>
                </a:path>
              </a:pathLst>
            </a:custGeom>
            <a:solidFill>
              <a:srgbClr val="A97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47" name="Freeform 372">
              <a:extLst>
                <a:ext uri="{FF2B5EF4-FFF2-40B4-BE49-F238E27FC236}">
                  <a16:creationId xmlns:a16="http://schemas.microsoft.com/office/drawing/2014/main" xmlns="" id="{30FDDA5A-DC0B-4C01-BCE1-054A8EF759B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0676" y="1795464"/>
              <a:ext cx="33338" cy="15875"/>
            </a:xfrm>
            <a:custGeom>
              <a:avLst/>
              <a:gdLst>
                <a:gd name="T0" fmla="*/ 8 w 10"/>
                <a:gd name="T1" fmla="*/ 5 h 5"/>
                <a:gd name="T2" fmla="*/ 0 w 10"/>
                <a:gd name="T3" fmla="*/ 0 h 5"/>
                <a:gd name="T4" fmla="*/ 1 w 10"/>
                <a:gd name="T5" fmla="*/ 0 h 5"/>
                <a:gd name="T6" fmla="*/ 10 w 10"/>
                <a:gd name="T7" fmla="*/ 5 h 5"/>
                <a:gd name="T8" fmla="*/ 8 w 10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8" y="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5"/>
                    <a:pt x="8" y="5"/>
                    <a:pt x="8" y="5"/>
                  </a:cubicBezTo>
                  <a:close/>
                </a:path>
              </a:pathLst>
            </a:custGeom>
            <a:solidFill>
              <a:srgbClr val="AE80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48" name="Freeform 373">
              <a:extLst>
                <a:ext uri="{FF2B5EF4-FFF2-40B4-BE49-F238E27FC236}">
                  <a16:creationId xmlns:a16="http://schemas.microsoft.com/office/drawing/2014/main" xmlns="" id="{FC55A78A-5DB3-4D8F-BD3A-9BC110DBD46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3851" y="1795464"/>
              <a:ext cx="33338" cy="15875"/>
            </a:xfrm>
            <a:custGeom>
              <a:avLst/>
              <a:gdLst>
                <a:gd name="T0" fmla="*/ 9 w 10"/>
                <a:gd name="T1" fmla="*/ 5 h 5"/>
                <a:gd name="T2" fmla="*/ 0 w 10"/>
                <a:gd name="T3" fmla="*/ 0 h 5"/>
                <a:gd name="T4" fmla="*/ 2 w 10"/>
                <a:gd name="T5" fmla="*/ 0 h 5"/>
                <a:gd name="T6" fmla="*/ 10 w 10"/>
                <a:gd name="T7" fmla="*/ 4 h 5"/>
                <a:gd name="T8" fmla="*/ 9 w 10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9" y="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9" y="5"/>
                    <a:pt x="9" y="5"/>
                  </a:cubicBezTo>
                  <a:close/>
                </a:path>
              </a:pathLst>
            </a:custGeom>
            <a:solidFill>
              <a:srgbClr val="B284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49" name="Freeform 374">
              <a:extLst>
                <a:ext uri="{FF2B5EF4-FFF2-40B4-BE49-F238E27FC236}">
                  <a16:creationId xmlns:a16="http://schemas.microsoft.com/office/drawing/2014/main" xmlns="" id="{CE2D8D84-C4B8-48EA-B649-A6ED6525DBE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0201" y="1792289"/>
              <a:ext cx="36513" cy="15875"/>
            </a:xfrm>
            <a:custGeom>
              <a:avLst/>
              <a:gdLst>
                <a:gd name="T0" fmla="*/ 8 w 11"/>
                <a:gd name="T1" fmla="*/ 5 h 5"/>
                <a:gd name="T2" fmla="*/ 0 w 11"/>
                <a:gd name="T3" fmla="*/ 1 h 5"/>
                <a:gd name="T4" fmla="*/ 2 w 11"/>
                <a:gd name="T5" fmla="*/ 0 h 5"/>
                <a:gd name="T6" fmla="*/ 11 w 11"/>
                <a:gd name="T7" fmla="*/ 5 h 5"/>
                <a:gd name="T8" fmla="*/ 8 w 11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8" y="5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5"/>
                    <a:pt x="9" y="5"/>
                    <a:pt x="8" y="5"/>
                  </a:cubicBezTo>
                  <a:close/>
                </a:path>
              </a:pathLst>
            </a:custGeom>
            <a:solidFill>
              <a:srgbClr val="B787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50" name="Freeform 375">
              <a:extLst>
                <a:ext uri="{FF2B5EF4-FFF2-40B4-BE49-F238E27FC236}">
                  <a16:creationId xmlns:a16="http://schemas.microsoft.com/office/drawing/2014/main" xmlns="" id="{4C1636BA-87B8-45FE-8E03-5EE1CE337EE4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3851" y="1749427"/>
              <a:ext cx="42863" cy="61913"/>
            </a:xfrm>
            <a:custGeom>
              <a:avLst/>
              <a:gdLst>
                <a:gd name="T0" fmla="*/ 12 w 13"/>
                <a:gd name="T1" fmla="*/ 19 h 19"/>
                <a:gd name="T2" fmla="*/ 4 w 13"/>
                <a:gd name="T3" fmla="*/ 14 h 19"/>
                <a:gd name="T4" fmla="*/ 5 w 13"/>
                <a:gd name="T5" fmla="*/ 11 h 19"/>
                <a:gd name="T6" fmla="*/ 5 w 13"/>
                <a:gd name="T7" fmla="*/ 11 h 19"/>
                <a:gd name="T8" fmla="*/ 0 w 13"/>
                <a:gd name="T9" fmla="*/ 0 h 19"/>
                <a:gd name="T10" fmla="*/ 8 w 13"/>
                <a:gd name="T11" fmla="*/ 5 h 19"/>
                <a:gd name="T12" fmla="*/ 13 w 13"/>
                <a:gd name="T13" fmla="*/ 16 h 19"/>
                <a:gd name="T14" fmla="*/ 13 w 13"/>
                <a:gd name="T15" fmla="*/ 16 h 19"/>
                <a:gd name="T16" fmla="*/ 12 w 13"/>
                <a:gd name="T1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9">
                  <a:moveTo>
                    <a:pt x="12" y="19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2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" y="6"/>
                    <a:pt x="3" y="2"/>
                    <a:pt x="0" y="0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1" y="7"/>
                    <a:pt x="13" y="10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7"/>
                    <a:pt x="13" y="18"/>
                    <a:pt x="12" y="19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51" name="Freeform 376">
              <a:extLst>
                <a:ext uri="{FF2B5EF4-FFF2-40B4-BE49-F238E27FC236}">
                  <a16:creationId xmlns:a16="http://schemas.microsoft.com/office/drawing/2014/main" xmlns="" id="{A945BF78-EC43-47AA-A291-B73AC84EF8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8451" y="1779589"/>
              <a:ext cx="36513" cy="25400"/>
            </a:xfrm>
            <a:custGeom>
              <a:avLst/>
              <a:gdLst>
                <a:gd name="T0" fmla="*/ 11 w 11"/>
                <a:gd name="T1" fmla="*/ 8 h 8"/>
                <a:gd name="T2" fmla="*/ 3 w 11"/>
                <a:gd name="T3" fmla="*/ 4 h 8"/>
                <a:gd name="T4" fmla="*/ 0 w 11"/>
                <a:gd name="T5" fmla="*/ 0 h 8"/>
                <a:gd name="T6" fmla="*/ 8 w 11"/>
                <a:gd name="T7" fmla="*/ 5 h 8"/>
                <a:gd name="T8" fmla="*/ 11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11" y="8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1" y="3"/>
                    <a:pt x="0" y="2"/>
                    <a:pt x="0" y="0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7"/>
                    <a:pt x="10" y="8"/>
                    <a:pt x="11" y="8"/>
                  </a:cubicBezTo>
                  <a:close/>
                </a:path>
              </a:pathLst>
            </a:custGeom>
            <a:solidFill>
              <a:srgbClr val="1209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52" name="Freeform 377">
              <a:extLst>
                <a:ext uri="{FF2B5EF4-FFF2-40B4-BE49-F238E27FC236}">
                  <a16:creationId xmlns:a16="http://schemas.microsoft.com/office/drawing/2014/main" xmlns="" id="{E0E8A55F-56D7-4EB2-BBE6-9ED5CAA0809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1776" y="1858964"/>
              <a:ext cx="42863" cy="25400"/>
            </a:xfrm>
            <a:custGeom>
              <a:avLst/>
              <a:gdLst>
                <a:gd name="T0" fmla="*/ 9 w 13"/>
                <a:gd name="T1" fmla="*/ 8 h 8"/>
                <a:gd name="T2" fmla="*/ 0 w 13"/>
                <a:gd name="T3" fmla="*/ 3 h 8"/>
                <a:gd name="T4" fmla="*/ 5 w 13"/>
                <a:gd name="T5" fmla="*/ 0 h 8"/>
                <a:gd name="T6" fmla="*/ 13 w 13"/>
                <a:gd name="T7" fmla="*/ 4 h 8"/>
                <a:gd name="T8" fmla="*/ 9 w 13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8">
                  <a:moveTo>
                    <a:pt x="9" y="8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2"/>
                    <a:pt x="4" y="1"/>
                    <a:pt x="5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6"/>
                    <a:pt x="10" y="7"/>
                    <a:pt x="9" y="8"/>
                  </a:cubicBezTo>
                  <a:close/>
                </a:path>
              </a:pathLst>
            </a:custGeom>
            <a:solidFill>
              <a:srgbClr val="C18E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53" name="Freeform 378">
              <a:extLst>
                <a:ext uri="{FF2B5EF4-FFF2-40B4-BE49-F238E27FC236}">
                  <a16:creationId xmlns:a16="http://schemas.microsoft.com/office/drawing/2014/main" xmlns="" id="{BCD3A060-799C-4684-BE67-CD64369DAB3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7651" y="1851027"/>
              <a:ext cx="33338" cy="20638"/>
            </a:xfrm>
            <a:custGeom>
              <a:avLst/>
              <a:gdLst>
                <a:gd name="T0" fmla="*/ 8 w 10"/>
                <a:gd name="T1" fmla="*/ 6 h 6"/>
                <a:gd name="T2" fmla="*/ 0 w 10"/>
                <a:gd name="T3" fmla="*/ 2 h 6"/>
                <a:gd name="T4" fmla="*/ 2 w 10"/>
                <a:gd name="T5" fmla="*/ 0 h 6"/>
                <a:gd name="T6" fmla="*/ 10 w 10"/>
                <a:gd name="T7" fmla="*/ 4 h 6"/>
                <a:gd name="T8" fmla="*/ 8 w 10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8" y="6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5"/>
                    <a:pt x="9" y="6"/>
                    <a:pt x="8" y="6"/>
                  </a:cubicBezTo>
                  <a:close/>
                </a:path>
              </a:pathLst>
            </a:custGeom>
            <a:solidFill>
              <a:srgbClr val="BC8B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54" name="Freeform 379">
              <a:extLst>
                <a:ext uri="{FF2B5EF4-FFF2-40B4-BE49-F238E27FC236}">
                  <a16:creationId xmlns:a16="http://schemas.microsoft.com/office/drawing/2014/main" xmlns="" id="{2BB51366-89E6-4AA6-AEC3-529F55A80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5588" y="1844677"/>
              <a:ext cx="31750" cy="20638"/>
            </a:xfrm>
            <a:custGeom>
              <a:avLst/>
              <a:gdLst>
                <a:gd name="T0" fmla="*/ 8 w 10"/>
                <a:gd name="T1" fmla="*/ 6 h 6"/>
                <a:gd name="T2" fmla="*/ 0 w 10"/>
                <a:gd name="T3" fmla="*/ 2 h 6"/>
                <a:gd name="T4" fmla="*/ 2 w 10"/>
                <a:gd name="T5" fmla="*/ 0 h 6"/>
                <a:gd name="T6" fmla="*/ 10 w 10"/>
                <a:gd name="T7" fmla="*/ 4 h 6"/>
                <a:gd name="T8" fmla="*/ 8 w 10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8" y="6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5"/>
                    <a:pt x="9" y="6"/>
                    <a:pt x="8" y="6"/>
                  </a:cubicBezTo>
                  <a:close/>
                </a:path>
              </a:pathLst>
            </a:custGeom>
            <a:solidFill>
              <a:srgbClr val="B787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55" name="Freeform 380">
              <a:extLst>
                <a:ext uri="{FF2B5EF4-FFF2-40B4-BE49-F238E27FC236}">
                  <a16:creationId xmlns:a16="http://schemas.microsoft.com/office/drawing/2014/main" xmlns="" id="{E7E40B30-EB24-4254-97D1-B885972949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1938" y="1835152"/>
              <a:ext cx="28575" cy="23813"/>
            </a:xfrm>
            <a:custGeom>
              <a:avLst/>
              <a:gdLst>
                <a:gd name="T0" fmla="*/ 8 w 9"/>
                <a:gd name="T1" fmla="*/ 7 h 7"/>
                <a:gd name="T2" fmla="*/ 0 w 9"/>
                <a:gd name="T3" fmla="*/ 3 h 7"/>
                <a:gd name="T4" fmla="*/ 1 w 9"/>
                <a:gd name="T5" fmla="*/ 0 h 7"/>
                <a:gd name="T6" fmla="*/ 9 w 9"/>
                <a:gd name="T7" fmla="*/ 5 h 7"/>
                <a:gd name="T8" fmla="*/ 8 w 9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8" y="7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8" y="7"/>
                    <a:pt x="8" y="7"/>
                  </a:cubicBezTo>
                  <a:close/>
                </a:path>
              </a:pathLst>
            </a:custGeom>
            <a:solidFill>
              <a:srgbClr val="B284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56" name="Freeform 381">
              <a:extLst>
                <a:ext uri="{FF2B5EF4-FFF2-40B4-BE49-F238E27FC236}">
                  <a16:creationId xmlns:a16="http://schemas.microsoft.com/office/drawing/2014/main" xmlns="" id="{F4F21D8A-A809-4112-AEF6-C530F5FD68B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5113" y="1828802"/>
              <a:ext cx="33338" cy="22225"/>
            </a:xfrm>
            <a:custGeom>
              <a:avLst/>
              <a:gdLst>
                <a:gd name="T0" fmla="*/ 8 w 10"/>
                <a:gd name="T1" fmla="*/ 7 h 7"/>
                <a:gd name="T2" fmla="*/ 0 w 10"/>
                <a:gd name="T3" fmla="*/ 2 h 7"/>
                <a:gd name="T4" fmla="*/ 2 w 10"/>
                <a:gd name="T5" fmla="*/ 0 h 7"/>
                <a:gd name="T6" fmla="*/ 10 w 10"/>
                <a:gd name="T7" fmla="*/ 5 h 7"/>
                <a:gd name="T8" fmla="*/ 8 w 10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8" y="7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5"/>
                    <a:pt x="9" y="6"/>
                    <a:pt x="8" y="7"/>
                  </a:cubicBezTo>
                  <a:close/>
                </a:path>
              </a:pathLst>
            </a:custGeom>
            <a:solidFill>
              <a:srgbClr val="AE80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57" name="Freeform 382">
              <a:extLst>
                <a:ext uri="{FF2B5EF4-FFF2-40B4-BE49-F238E27FC236}">
                  <a16:creationId xmlns:a16="http://schemas.microsoft.com/office/drawing/2014/main" xmlns="" id="{1C900039-52E2-42FA-BECE-7F5A19921A44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1463" y="1819277"/>
              <a:ext cx="33338" cy="25400"/>
            </a:xfrm>
            <a:custGeom>
              <a:avLst/>
              <a:gdLst>
                <a:gd name="T0" fmla="*/ 8 w 10"/>
                <a:gd name="T1" fmla="*/ 8 h 8"/>
                <a:gd name="T2" fmla="*/ 0 w 10"/>
                <a:gd name="T3" fmla="*/ 3 h 8"/>
                <a:gd name="T4" fmla="*/ 2 w 10"/>
                <a:gd name="T5" fmla="*/ 0 h 8"/>
                <a:gd name="T6" fmla="*/ 10 w 10"/>
                <a:gd name="T7" fmla="*/ 5 h 8"/>
                <a:gd name="T8" fmla="*/ 8 w 10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8" y="8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6"/>
                    <a:pt x="9" y="7"/>
                    <a:pt x="8" y="8"/>
                  </a:cubicBezTo>
                  <a:close/>
                </a:path>
              </a:pathLst>
            </a:custGeom>
            <a:solidFill>
              <a:srgbClr val="A97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58" name="Freeform 383">
              <a:extLst>
                <a:ext uri="{FF2B5EF4-FFF2-40B4-BE49-F238E27FC236}">
                  <a16:creationId xmlns:a16="http://schemas.microsoft.com/office/drawing/2014/main" xmlns="" id="{2DAB7916-BA80-4EDF-982C-31486C37650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7813" y="1808164"/>
              <a:ext cx="33338" cy="26988"/>
            </a:xfrm>
            <a:custGeom>
              <a:avLst/>
              <a:gdLst>
                <a:gd name="T0" fmla="*/ 8 w 10"/>
                <a:gd name="T1" fmla="*/ 8 h 8"/>
                <a:gd name="T2" fmla="*/ 0 w 10"/>
                <a:gd name="T3" fmla="*/ 3 h 8"/>
                <a:gd name="T4" fmla="*/ 2 w 10"/>
                <a:gd name="T5" fmla="*/ 0 h 8"/>
                <a:gd name="T6" fmla="*/ 10 w 10"/>
                <a:gd name="T7" fmla="*/ 4 h 8"/>
                <a:gd name="T8" fmla="*/ 8 w 10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8" y="8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5"/>
                    <a:pt x="8" y="6"/>
                    <a:pt x="8" y="8"/>
                  </a:cubicBezTo>
                  <a:close/>
                </a:path>
              </a:pathLst>
            </a:custGeom>
            <a:solidFill>
              <a:srgbClr val="A47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59" name="Freeform 384">
              <a:extLst>
                <a:ext uri="{FF2B5EF4-FFF2-40B4-BE49-F238E27FC236}">
                  <a16:creationId xmlns:a16="http://schemas.microsoft.com/office/drawing/2014/main" xmlns="" id="{105090D9-4EB4-49CF-9733-85DE5A43A35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4163" y="1795464"/>
              <a:ext cx="33338" cy="26988"/>
            </a:xfrm>
            <a:custGeom>
              <a:avLst/>
              <a:gdLst>
                <a:gd name="T0" fmla="*/ 8 w 10"/>
                <a:gd name="T1" fmla="*/ 8 h 8"/>
                <a:gd name="T2" fmla="*/ 0 w 10"/>
                <a:gd name="T3" fmla="*/ 4 h 8"/>
                <a:gd name="T4" fmla="*/ 2 w 10"/>
                <a:gd name="T5" fmla="*/ 0 h 8"/>
                <a:gd name="T6" fmla="*/ 10 w 10"/>
                <a:gd name="T7" fmla="*/ 4 h 8"/>
                <a:gd name="T8" fmla="*/ 8 w 10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8" y="8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6"/>
                    <a:pt x="8" y="7"/>
                    <a:pt x="8" y="8"/>
                  </a:cubicBezTo>
                  <a:close/>
                </a:path>
              </a:pathLst>
            </a:custGeom>
            <a:solidFill>
              <a:srgbClr val="9F7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60" name="Freeform 385">
              <a:extLst>
                <a:ext uri="{FF2B5EF4-FFF2-40B4-BE49-F238E27FC236}">
                  <a16:creationId xmlns:a16="http://schemas.microsoft.com/office/drawing/2014/main" xmlns="" id="{80A2CC02-1163-4CB3-95AF-6AEA9D693D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0513" y="1782764"/>
              <a:ext cx="30163" cy="25400"/>
            </a:xfrm>
            <a:custGeom>
              <a:avLst/>
              <a:gdLst>
                <a:gd name="T0" fmla="*/ 8 w 9"/>
                <a:gd name="T1" fmla="*/ 8 h 8"/>
                <a:gd name="T2" fmla="*/ 0 w 9"/>
                <a:gd name="T3" fmla="*/ 4 h 8"/>
                <a:gd name="T4" fmla="*/ 1 w 9"/>
                <a:gd name="T5" fmla="*/ 0 h 8"/>
                <a:gd name="T6" fmla="*/ 9 w 9"/>
                <a:gd name="T7" fmla="*/ 5 h 8"/>
                <a:gd name="T8" fmla="*/ 8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8" y="8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8" y="7"/>
                    <a:pt x="8" y="8"/>
                  </a:cubicBezTo>
                  <a:close/>
                </a:path>
              </a:pathLst>
            </a:custGeom>
            <a:solidFill>
              <a:srgbClr val="9A72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61" name="Freeform 386">
              <a:extLst>
                <a:ext uri="{FF2B5EF4-FFF2-40B4-BE49-F238E27FC236}">
                  <a16:creationId xmlns:a16="http://schemas.microsoft.com/office/drawing/2014/main" xmlns="" id="{6D4FE0F5-5197-4A6F-9871-40819E43D8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5276" y="1779589"/>
              <a:ext cx="28575" cy="19050"/>
            </a:xfrm>
            <a:custGeom>
              <a:avLst/>
              <a:gdLst>
                <a:gd name="T0" fmla="*/ 8 w 9"/>
                <a:gd name="T1" fmla="*/ 6 h 6"/>
                <a:gd name="T2" fmla="*/ 0 w 9"/>
                <a:gd name="T3" fmla="*/ 1 h 6"/>
                <a:gd name="T4" fmla="*/ 1 w 9"/>
                <a:gd name="T5" fmla="*/ 0 h 6"/>
                <a:gd name="T6" fmla="*/ 9 w 9"/>
                <a:gd name="T7" fmla="*/ 5 h 6"/>
                <a:gd name="T8" fmla="*/ 8 w 9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8" y="6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8" y="5"/>
                    <a:pt x="8" y="6"/>
                  </a:cubicBezTo>
                  <a:close/>
                </a:path>
              </a:pathLst>
            </a:custGeom>
            <a:solidFill>
              <a:srgbClr val="956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62" name="Freeform 387">
              <a:extLst>
                <a:ext uri="{FF2B5EF4-FFF2-40B4-BE49-F238E27FC236}">
                  <a16:creationId xmlns:a16="http://schemas.microsoft.com/office/drawing/2014/main" xmlns="" id="{F9644CA9-AA85-47FB-8D06-B8AA1CF3F7C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5113" y="1908177"/>
              <a:ext cx="30163" cy="15875"/>
            </a:xfrm>
            <a:custGeom>
              <a:avLst/>
              <a:gdLst>
                <a:gd name="T0" fmla="*/ 19 w 19"/>
                <a:gd name="T1" fmla="*/ 10 h 10"/>
                <a:gd name="T2" fmla="*/ 0 w 19"/>
                <a:gd name="T3" fmla="*/ 0 h 10"/>
                <a:gd name="T4" fmla="*/ 0 w 19"/>
                <a:gd name="T5" fmla="*/ 0 h 10"/>
                <a:gd name="T6" fmla="*/ 19 w 19"/>
                <a:gd name="T7" fmla="*/ 10 h 10"/>
                <a:gd name="T8" fmla="*/ 19 w 1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">
                  <a:moveTo>
                    <a:pt x="19" y="1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9" y="10"/>
                  </a:lnTo>
                  <a:lnTo>
                    <a:pt x="19" y="10"/>
                  </a:lnTo>
                  <a:close/>
                </a:path>
              </a:pathLst>
            </a:custGeom>
            <a:solidFill>
              <a:srgbClr val="7D5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63" name="Freeform 388">
              <a:extLst>
                <a:ext uri="{FF2B5EF4-FFF2-40B4-BE49-F238E27FC236}">
                  <a16:creationId xmlns:a16="http://schemas.microsoft.com/office/drawing/2014/main" xmlns="" id="{3EC2ED10-D1C9-4541-A624-ACF21AE945F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5113" y="1908177"/>
              <a:ext cx="30163" cy="15875"/>
            </a:xfrm>
            <a:custGeom>
              <a:avLst/>
              <a:gdLst>
                <a:gd name="T0" fmla="*/ 19 w 19"/>
                <a:gd name="T1" fmla="*/ 10 h 10"/>
                <a:gd name="T2" fmla="*/ 0 w 19"/>
                <a:gd name="T3" fmla="*/ 0 h 10"/>
                <a:gd name="T4" fmla="*/ 2 w 19"/>
                <a:gd name="T5" fmla="*/ 0 h 10"/>
                <a:gd name="T6" fmla="*/ 19 w 19"/>
                <a:gd name="T7" fmla="*/ 10 h 10"/>
                <a:gd name="T8" fmla="*/ 19 w 1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">
                  <a:moveTo>
                    <a:pt x="19" y="1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19" y="10"/>
                  </a:lnTo>
                  <a:lnTo>
                    <a:pt x="19" y="10"/>
                  </a:lnTo>
                  <a:close/>
                </a:path>
              </a:pathLst>
            </a:custGeom>
            <a:solidFill>
              <a:srgbClr val="8260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64" name="Freeform 389">
              <a:extLst>
                <a:ext uri="{FF2B5EF4-FFF2-40B4-BE49-F238E27FC236}">
                  <a16:creationId xmlns:a16="http://schemas.microsoft.com/office/drawing/2014/main" xmlns="" id="{079FE57D-3BDC-49DF-8364-48DB2E6579E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8288" y="1908177"/>
              <a:ext cx="26988" cy="15875"/>
            </a:xfrm>
            <a:custGeom>
              <a:avLst/>
              <a:gdLst>
                <a:gd name="T0" fmla="*/ 17 w 17"/>
                <a:gd name="T1" fmla="*/ 10 h 10"/>
                <a:gd name="T2" fmla="*/ 0 w 17"/>
                <a:gd name="T3" fmla="*/ 0 h 10"/>
                <a:gd name="T4" fmla="*/ 0 w 17"/>
                <a:gd name="T5" fmla="*/ 0 h 10"/>
                <a:gd name="T6" fmla="*/ 17 w 17"/>
                <a:gd name="T7" fmla="*/ 10 h 10"/>
                <a:gd name="T8" fmla="*/ 17 w 17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17" y="1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7" y="10"/>
                  </a:lnTo>
                  <a:lnTo>
                    <a:pt x="17" y="10"/>
                  </a:lnTo>
                  <a:close/>
                </a:path>
              </a:pathLst>
            </a:custGeom>
            <a:solidFill>
              <a:srgbClr val="8764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65" name="Freeform 390">
              <a:extLst>
                <a:ext uri="{FF2B5EF4-FFF2-40B4-BE49-F238E27FC236}">
                  <a16:creationId xmlns:a16="http://schemas.microsoft.com/office/drawing/2014/main" xmlns="" id="{CE7EC00B-5011-4BE4-B35B-D2F6499C1DB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8288" y="1908177"/>
              <a:ext cx="26988" cy="15875"/>
            </a:xfrm>
            <a:custGeom>
              <a:avLst/>
              <a:gdLst>
                <a:gd name="T0" fmla="*/ 17 w 17"/>
                <a:gd name="T1" fmla="*/ 10 h 10"/>
                <a:gd name="T2" fmla="*/ 0 w 17"/>
                <a:gd name="T3" fmla="*/ 0 h 10"/>
                <a:gd name="T4" fmla="*/ 0 w 17"/>
                <a:gd name="T5" fmla="*/ 0 h 10"/>
                <a:gd name="T6" fmla="*/ 17 w 17"/>
                <a:gd name="T7" fmla="*/ 10 h 10"/>
                <a:gd name="T8" fmla="*/ 17 w 17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17" y="1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7" y="10"/>
                  </a:lnTo>
                  <a:lnTo>
                    <a:pt x="17" y="10"/>
                  </a:lnTo>
                  <a:close/>
                </a:path>
              </a:pathLst>
            </a:custGeom>
            <a:solidFill>
              <a:srgbClr val="8C67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66" name="Freeform 391">
              <a:extLst>
                <a:ext uri="{FF2B5EF4-FFF2-40B4-BE49-F238E27FC236}">
                  <a16:creationId xmlns:a16="http://schemas.microsoft.com/office/drawing/2014/main" xmlns="" id="{BCF0C030-32CC-4653-B94C-4262B0FF434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8288" y="1908177"/>
              <a:ext cx="26988" cy="15875"/>
            </a:xfrm>
            <a:custGeom>
              <a:avLst/>
              <a:gdLst>
                <a:gd name="T0" fmla="*/ 17 w 17"/>
                <a:gd name="T1" fmla="*/ 10 h 10"/>
                <a:gd name="T2" fmla="*/ 0 w 17"/>
                <a:gd name="T3" fmla="*/ 0 h 10"/>
                <a:gd name="T4" fmla="*/ 0 w 17"/>
                <a:gd name="T5" fmla="*/ 0 h 10"/>
                <a:gd name="T6" fmla="*/ 17 w 17"/>
                <a:gd name="T7" fmla="*/ 8 h 10"/>
                <a:gd name="T8" fmla="*/ 17 w 17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17" y="1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7" y="8"/>
                  </a:lnTo>
                  <a:lnTo>
                    <a:pt x="17" y="10"/>
                  </a:lnTo>
                  <a:close/>
                </a:path>
              </a:pathLst>
            </a:custGeom>
            <a:solidFill>
              <a:srgbClr val="916B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67" name="Freeform 392">
              <a:extLst>
                <a:ext uri="{FF2B5EF4-FFF2-40B4-BE49-F238E27FC236}">
                  <a16:creationId xmlns:a16="http://schemas.microsoft.com/office/drawing/2014/main" xmlns="" id="{C67C8247-4096-40C3-A7D2-023F5DC7A39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8288" y="1908177"/>
              <a:ext cx="26988" cy="12700"/>
            </a:xfrm>
            <a:custGeom>
              <a:avLst/>
              <a:gdLst>
                <a:gd name="T0" fmla="*/ 17 w 17"/>
                <a:gd name="T1" fmla="*/ 8 h 8"/>
                <a:gd name="T2" fmla="*/ 0 w 17"/>
                <a:gd name="T3" fmla="*/ 0 h 8"/>
                <a:gd name="T4" fmla="*/ 0 w 17"/>
                <a:gd name="T5" fmla="*/ 0 h 8"/>
                <a:gd name="T6" fmla="*/ 17 w 17"/>
                <a:gd name="T7" fmla="*/ 8 h 8"/>
                <a:gd name="T8" fmla="*/ 17 w 17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8">
                  <a:moveTo>
                    <a:pt x="17" y="8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7" y="8"/>
                  </a:lnTo>
                  <a:lnTo>
                    <a:pt x="17" y="8"/>
                  </a:lnTo>
                  <a:close/>
                </a:path>
              </a:pathLst>
            </a:custGeom>
            <a:solidFill>
              <a:srgbClr val="956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68" name="Freeform 393">
              <a:extLst>
                <a:ext uri="{FF2B5EF4-FFF2-40B4-BE49-F238E27FC236}">
                  <a16:creationId xmlns:a16="http://schemas.microsoft.com/office/drawing/2014/main" xmlns="" id="{89F44513-166F-4006-A101-D2FDF8D0E76D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8288" y="1905002"/>
              <a:ext cx="26988" cy="15875"/>
            </a:xfrm>
            <a:custGeom>
              <a:avLst/>
              <a:gdLst>
                <a:gd name="T0" fmla="*/ 17 w 17"/>
                <a:gd name="T1" fmla="*/ 10 h 10"/>
                <a:gd name="T2" fmla="*/ 0 w 17"/>
                <a:gd name="T3" fmla="*/ 2 h 10"/>
                <a:gd name="T4" fmla="*/ 0 w 17"/>
                <a:gd name="T5" fmla="*/ 0 h 10"/>
                <a:gd name="T6" fmla="*/ 17 w 17"/>
                <a:gd name="T7" fmla="*/ 10 h 10"/>
                <a:gd name="T8" fmla="*/ 17 w 17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17" y="1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7" y="10"/>
                  </a:lnTo>
                  <a:lnTo>
                    <a:pt x="17" y="10"/>
                  </a:lnTo>
                  <a:close/>
                </a:path>
              </a:pathLst>
            </a:custGeom>
            <a:solidFill>
              <a:srgbClr val="9A72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69" name="Freeform 394">
              <a:extLst>
                <a:ext uri="{FF2B5EF4-FFF2-40B4-BE49-F238E27FC236}">
                  <a16:creationId xmlns:a16="http://schemas.microsoft.com/office/drawing/2014/main" xmlns="" id="{6C769A7F-7F01-4442-A38C-4231C109A6DD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8288" y="1905002"/>
              <a:ext cx="26988" cy="15875"/>
            </a:xfrm>
            <a:custGeom>
              <a:avLst/>
              <a:gdLst>
                <a:gd name="T0" fmla="*/ 17 w 17"/>
                <a:gd name="T1" fmla="*/ 10 h 10"/>
                <a:gd name="T2" fmla="*/ 0 w 17"/>
                <a:gd name="T3" fmla="*/ 0 h 10"/>
                <a:gd name="T4" fmla="*/ 0 w 17"/>
                <a:gd name="T5" fmla="*/ 0 h 10"/>
                <a:gd name="T6" fmla="*/ 17 w 17"/>
                <a:gd name="T7" fmla="*/ 10 h 10"/>
                <a:gd name="T8" fmla="*/ 17 w 17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17" y="1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7" y="10"/>
                  </a:lnTo>
                  <a:lnTo>
                    <a:pt x="17" y="10"/>
                  </a:lnTo>
                  <a:close/>
                </a:path>
              </a:pathLst>
            </a:custGeom>
            <a:solidFill>
              <a:srgbClr val="9F7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70" name="Freeform 395">
              <a:extLst>
                <a:ext uri="{FF2B5EF4-FFF2-40B4-BE49-F238E27FC236}">
                  <a16:creationId xmlns:a16="http://schemas.microsoft.com/office/drawing/2014/main" xmlns="" id="{AE6C2490-E5D7-4F4F-A6A9-EA95F50FAD8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8288" y="1905002"/>
              <a:ext cx="26988" cy="15875"/>
            </a:xfrm>
            <a:custGeom>
              <a:avLst/>
              <a:gdLst>
                <a:gd name="T0" fmla="*/ 17 w 17"/>
                <a:gd name="T1" fmla="*/ 10 h 10"/>
                <a:gd name="T2" fmla="*/ 0 w 17"/>
                <a:gd name="T3" fmla="*/ 0 h 10"/>
                <a:gd name="T4" fmla="*/ 0 w 17"/>
                <a:gd name="T5" fmla="*/ 0 h 10"/>
                <a:gd name="T6" fmla="*/ 17 w 17"/>
                <a:gd name="T7" fmla="*/ 10 h 10"/>
                <a:gd name="T8" fmla="*/ 17 w 17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17" y="1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7" y="10"/>
                  </a:lnTo>
                  <a:lnTo>
                    <a:pt x="17" y="10"/>
                  </a:lnTo>
                  <a:close/>
                </a:path>
              </a:pathLst>
            </a:custGeom>
            <a:solidFill>
              <a:srgbClr val="A47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71" name="Freeform 396">
              <a:extLst>
                <a:ext uri="{FF2B5EF4-FFF2-40B4-BE49-F238E27FC236}">
                  <a16:creationId xmlns:a16="http://schemas.microsoft.com/office/drawing/2014/main" xmlns="" id="{78754BAA-8403-42B6-9940-938AB64B5C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8288" y="1905002"/>
              <a:ext cx="26988" cy="15875"/>
            </a:xfrm>
            <a:custGeom>
              <a:avLst/>
              <a:gdLst>
                <a:gd name="T0" fmla="*/ 17 w 17"/>
                <a:gd name="T1" fmla="*/ 10 h 10"/>
                <a:gd name="T2" fmla="*/ 0 w 17"/>
                <a:gd name="T3" fmla="*/ 0 h 10"/>
                <a:gd name="T4" fmla="*/ 0 w 17"/>
                <a:gd name="T5" fmla="*/ 0 h 10"/>
                <a:gd name="T6" fmla="*/ 17 w 17"/>
                <a:gd name="T7" fmla="*/ 8 h 10"/>
                <a:gd name="T8" fmla="*/ 17 w 17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17" y="1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7" y="8"/>
                  </a:lnTo>
                  <a:lnTo>
                    <a:pt x="17" y="10"/>
                  </a:lnTo>
                  <a:close/>
                </a:path>
              </a:pathLst>
            </a:custGeom>
            <a:solidFill>
              <a:srgbClr val="A97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72" name="Freeform 397">
              <a:extLst>
                <a:ext uri="{FF2B5EF4-FFF2-40B4-BE49-F238E27FC236}">
                  <a16:creationId xmlns:a16="http://schemas.microsoft.com/office/drawing/2014/main" xmlns="" id="{E2821F0A-CA83-4A25-A96A-9132FD70DB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8288" y="1901827"/>
              <a:ext cx="26988" cy="15875"/>
            </a:xfrm>
            <a:custGeom>
              <a:avLst/>
              <a:gdLst>
                <a:gd name="T0" fmla="*/ 17 w 17"/>
                <a:gd name="T1" fmla="*/ 10 h 10"/>
                <a:gd name="T2" fmla="*/ 0 w 17"/>
                <a:gd name="T3" fmla="*/ 2 h 10"/>
                <a:gd name="T4" fmla="*/ 0 w 17"/>
                <a:gd name="T5" fmla="*/ 0 h 10"/>
                <a:gd name="T6" fmla="*/ 17 w 17"/>
                <a:gd name="T7" fmla="*/ 10 h 10"/>
                <a:gd name="T8" fmla="*/ 17 w 17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17" y="1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7" y="10"/>
                  </a:lnTo>
                  <a:lnTo>
                    <a:pt x="17" y="10"/>
                  </a:lnTo>
                  <a:close/>
                </a:path>
              </a:pathLst>
            </a:custGeom>
            <a:solidFill>
              <a:srgbClr val="AE80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73" name="Freeform 398">
              <a:extLst>
                <a:ext uri="{FF2B5EF4-FFF2-40B4-BE49-F238E27FC236}">
                  <a16:creationId xmlns:a16="http://schemas.microsoft.com/office/drawing/2014/main" xmlns="" id="{4EC00214-8157-4334-A91B-1B0E752C32F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8288" y="1901827"/>
              <a:ext cx="30163" cy="15875"/>
            </a:xfrm>
            <a:custGeom>
              <a:avLst/>
              <a:gdLst>
                <a:gd name="T0" fmla="*/ 17 w 19"/>
                <a:gd name="T1" fmla="*/ 10 h 10"/>
                <a:gd name="T2" fmla="*/ 0 w 19"/>
                <a:gd name="T3" fmla="*/ 0 h 10"/>
                <a:gd name="T4" fmla="*/ 2 w 19"/>
                <a:gd name="T5" fmla="*/ 0 h 10"/>
                <a:gd name="T6" fmla="*/ 19 w 19"/>
                <a:gd name="T7" fmla="*/ 10 h 10"/>
                <a:gd name="T8" fmla="*/ 17 w 1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">
                  <a:moveTo>
                    <a:pt x="17" y="1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19" y="10"/>
                  </a:lnTo>
                  <a:lnTo>
                    <a:pt x="17" y="10"/>
                  </a:lnTo>
                  <a:close/>
                </a:path>
              </a:pathLst>
            </a:custGeom>
            <a:solidFill>
              <a:srgbClr val="B284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74" name="Freeform 399">
              <a:extLst>
                <a:ext uri="{FF2B5EF4-FFF2-40B4-BE49-F238E27FC236}">
                  <a16:creationId xmlns:a16="http://schemas.microsoft.com/office/drawing/2014/main" xmlns="" id="{B714BC50-405C-4849-88E9-EE602506DE7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1463" y="1901827"/>
              <a:ext cx="26988" cy="15875"/>
            </a:xfrm>
            <a:custGeom>
              <a:avLst/>
              <a:gdLst>
                <a:gd name="T0" fmla="*/ 17 w 17"/>
                <a:gd name="T1" fmla="*/ 10 h 10"/>
                <a:gd name="T2" fmla="*/ 0 w 17"/>
                <a:gd name="T3" fmla="*/ 0 h 10"/>
                <a:gd name="T4" fmla="*/ 0 w 17"/>
                <a:gd name="T5" fmla="*/ 0 h 10"/>
                <a:gd name="T6" fmla="*/ 17 w 17"/>
                <a:gd name="T7" fmla="*/ 8 h 10"/>
                <a:gd name="T8" fmla="*/ 17 w 17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17" y="1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7" y="8"/>
                  </a:lnTo>
                  <a:lnTo>
                    <a:pt x="17" y="10"/>
                  </a:lnTo>
                  <a:close/>
                </a:path>
              </a:pathLst>
            </a:custGeom>
            <a:solidFill>
              <a:srgbClr val="B787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75" name="Freeform 400">
              <a:extLst>
                <a:ext uri="{FF2B5EF4-FFF2-40B4-BE49-F238E27FC236}">
                  <a16:creationId xmlns:a16="http://schemas.microsoft.com/office/drawing/2014/main" xmlns="" id="{40C68297-F74F-4A3E-8B1B-D1133B6B831D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1463" y="1897064"/>
              <a:ext cx="30163" cy="17463"/>
            </a:xfrm>
            <a:custGeom>
              <a:avLst/>
              <a:gdLst>
                <a:gd name="T0" fmla="*/ 17 w 19"/>
                <a:gd name="T1" fmla="*/ 11 h 11"/>
                <a:gd name="T2" fmla="*/ 0 w 19"/>
                <a:gd name="T3" fmla="*/ 3 h 11"/>
                <a:gd name="T4" fmla="*/ 2 w 19"/>
                <a:gd name="T5" fmla="*/ 0 h 11"/>
                <a:gd name="T6" fmla="*/ 19 w 19"/>
                <a:gd name="T7" fmla="*/ 11 h 11"/>
                <a:gd name="T8" fmla="*/ 17 w 1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1">
                  <a:moveTo>
                    <a:pt x="17" y="11"/>
                  </a:moveTo>
                  <a:lnTo>
                    <a:pt x="0" y="3"/>
                  </a:lnTo>
                  <a:lnTo>
                    <a:pt x="2" y="0"/>
                  </a:lnTo>
                  <a:lnTo>
                    <a:pt x="19" y="11"/>
                  </a:lnTo>
                  <a:lnTo>
                    <a:pt x="17" y="11"/>
                  </a:lnTo>
                  <a:close/>
                </a:path>
              </a:pathLst>
            </a:custGeom>
            <a:solidFill>
              <a:srgbClr val="BC8B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76" name="Freeform 401">
              <a:extLst>
                <a:ext uri="{FF2B5EF4-FFF2-40B4-BE49-F238E27FC236}">
                  <a16:creationId xmlns:a16="http://schemas.microsoft.com/office/drawing/2014/main" xmlns="" id="{44354378-8DB7-40D9-8A3E-6C062531D74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4638" y="1887539"/>
              <a:ext cx="36513" cy="26988"/>
            </a:xfrm>
            <a:custGeom>
              <a:avLst/>
              <a:gdLst>
                <a:gd name="T0" fmla="*/ 8 w 11"/>
                <a:gd name="T1" fmla="*/ 8 h 8"/>
                <a:gd name="T2" fmla="*/ 0 w 11"/>
                <a:gd name="T3" fmla="*/ 3 h 8"/>
                <a:gd name="T4" fmla="*/ 3 w 11"/>
                <a:gd name="T5" fmla="*/ 0 h 8"/>
                <a:gd name="T6" fmla="*/ 11 w 11"/>
                <a:gd name="T7" fmla="*/ 5 h 8"/>
                <a:gd name="T8" fmla="*/ 8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8" y="8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2" y="1"/>
                    <a:pt x="3" y="0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6"/>
                    <a:pt x="9" y="7"/>
                    <a:pt x="8" y="8"/>
                  </a:cubicBezTo>
                  <a:close/>
                </a:path>
              </a:pathLst>
            </a:custGeom>
            <a:solidFill>
              <a:srgbClr val="C18E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77" name="Freeform 402">
              <a:extLst>
                <a:ext uri="{FF2B5EF4-FFF2-40B4-BE49-F238E27FC236}">
                  <a16:creationId xmlns:a16="http://schemas.microsoft.com/office/drawing/2014/main" xmlns="" id="{EAF24E43-11A3-4AA0-8530-047D43A1055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5276" y="1897064"/>
              <a:ext cx="31750" cy="33338"/>
            </a:xfrm>
            <a:custGeom>
              <a:avLst/>
              <a:gdLst>
                <a:gd name="T0" fmla="*/ 5 w 10"/>
                <a:gd name="T1" fmla="*/ 2 h 10"/>
                <a:gd name="T2" fmla="*/ 10 w 10"/>
                <a:gd name="T3" fmla="*/ 2 h 10"/>
                <a:gd name="T4" fmla="*/ 5 w 10"/>
                <a:gd name="T5" fmla="*/ 8 h 10"/>
                <a:gd name="T6" fmla="*/ 0 w 10"/>
                <a:gd name="T7" fmla="*/ 8 h 10"/>
                <a:gd name="T8" fmla="*/ 5 w 10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5" y="2"/>
                  </a:moveTo>
                  <a:cubicBezTo>
                    <a:pt x="8" y="0"/>
                    <a:pt x="10" y="0"/>
                    <a:pt x="10" y="2"/>
                  </a:cubicBezTo>
                  <a:cubicBezTo>
                    <a:pt x="10" y="4"/>
                    <a:pt x="8" y="6"/>
                    <a:pt x="5" y="8"/>
                  </a:cubicBezTo>
                  <a:cubicBezTo>
                    <a:pt x="2" y="10"/>
                    <a:pt x="0" y="10"/>
                    <a:pt x="0" y="8"/>
                  </a:cubicBezTo>
                  <a:cubicBezTo>
                    <a:pt x="0" y="7"/>
                    <a:pt x="2" y="4"/>
                    <a:pt x="5" y="2"/>
                  </a:cubicBezTo>
                  <a:close/>
                </a:path>
              </a:pathLst>
            </a:custGeom>
            <a:solidFill>
              <a:srgbClr val="F1B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78" name="Freeform 403">
              <a:extLst>
                <a:ext uri="{FF2B5EF4-FFF2-40B4-BE49-F238E27FC236}">
                  <a16:creationId xmlns:a16="http://schemas.microsoft.com/office/drawing/2014/main" xmlns="" id="{4D5643B3-403C-4382-83D0-E75F44E531D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1613" y="1908177"/>
              <a:ext cx="195263" cy="107950"/>
            </a:xfrm>
            <a:custGeom>
              <a:avLst/>
              <a:gdLst>
                <a:gd name="T0" fmla="*/ 17 w 123"/>
                <a:gd name="T1" fmla="*/ 68 h 68"/>
                <a:gd name="T2" fmla="*/ 0 w 123"/>
                <a:gd name="T3" fmla="*/ 60 h 68"/>
                <a:gd name="T4" fmla="*/ 104 w 123"/>
                <a:gd name="T5" fmla="*/ 0 h 68"/>
                <a:gd name="T6" fmla="*/ 123 w 123"/>
                <a:gd name="T7" fmla="*/ 8 h 68"/>
                <a:gd name="T8" fmla="*/ 17 w 123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68">
                  <a:moveTo>
                    <a:pt x="17" y="68"/>
                  </a:moveTo>
                  <a:lnTo>
                    <a:pt x="0" y="60"/>
                  </a:lnTo>
                  <a:lnTo>
                    <a:pt x="104" y="0"/>
                  </a:lnTo>
                  <a:lnTo>
                    <a:pt x="123" y="8"/>
                  </a:lnTo>
                  <a:lnTo>
                    <a:pt x="17" y="68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79" name="Freeform 404">
              <a:extLst>
                <a:ext uri="{FF2B5EF4-FFF2-40B4-BE49-F238E27FC236}">
                  <a16:creationId xmlns:a16="http://schemas.microsoft.com/office/drawing/2014/main" xmlns="" id="{4287BCAD-131E-458B-9A20-2611B11108DB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5113" y="1887539"/>
              <a:ext cx="30163" cy="30163"/>
            </a:xfrm>
            <a:custGeom>
              <a:avLst/>
              <a:gdLst>
                <a:gd name="T0" fmla="*/ 19 w 19"/>
                <a:gd name="T1" fmla="*/ 19 h 19"/>
                <a:gd name="T2" fmla="*/ 0 w 19"/>
                <a:gd name="T3" fmla="*/ 11 h 19"/>
                <a:gd name="T4" fmla="*/ 0 w 19"/>
                <a:gd name="T5" fmla="*/ 0 h 19"/>
                <a:gd name="T6" fmla="*/ 19 w 19"/>
                <a:gd name="T7" fmla="*/ 11 h 19"/>
                <a:gd name="T8" fmla="*/ 19 w 19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9" y="19"/>
                  </a:moveTo>
                  <a:lnTo>
                    <a:pt x="0" y="11"/>
                  </a:lnTo>
                  <a:lnTo>
                    <a:pt x="0" y="0"/>
                  </a:lnTo>
                  <a:lnTo>
                    <a:pt x="19" y="11"/>
                  </a:lnTo>
                  <a:lnTo>
                    <a:pt x="19" y="19"/>
                  </a:lnTo>
                  <a:close/>
                </a:path>
              </a:pathLst>
            </a:custGeom>
            <a:solidFill>
              <a:srgbClr val="815F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80" name="Freeform 405">
              <a:extLst>
                <a:ext uri="{FF2B5EF4-FFF2-40B4-BE49-F238E27FC236}">
                  <a16:creationId xmlns:a16="http://schemas.microsoft.com/office/drawing/2014/main" xmlns="" id="{834C278C-16D6-4644-BB9D-6D9CBCEF4AF0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5113" y="1878014"/>
              <a:ext cx="30163" cy="26988"/>
            </a:xfrm>
            <a:custGeom>
              <a:avLst/>
              <a:gdLst>
                <a:gd name="T0" fmla="*/ 19 w 19"/>
                <a:gd name="T1" fmla="*/ 17 h 17"/>
                <a:gd name="T2" fmla="*/ 0 w 19"/>
                <a:gd name="T3" fmla="*/ 6 h 17"/>
                <a:gd name="T4" fmla="*/ 0 w 19"/>
                <a:gd name="T5" fmla="*/ 0 h 17"/>
                <a:gd name="T6" fmla="*/ 19 w 19"/>
                <a:gd name="T7" fmla="*/ 10 h 17"/>
                <a:gd name="T8" fmla="*/ 19 w 1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7">
                  <a:moveTo>
                    <a:pt x="19" y="17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9" y="10"/>
                  </a:lnTo>
                  <a:lnTo>
                    <a:pt x="19" y="17"/>
                  </a:lnTo>
                  <a:close/>
                </a:path>
              </a:pathLst>
            </a:custGeom>
            <a:solidFill>
              <a:srgbClr val="815F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81" name="Freeform 407">
              <a:extLst>
                <a:ext uri="{FF2B5EF4-FFF2-40B4-BE49-F238E27FC236}">
                  <a16:creationId xmlns:a16="http://schemas.microsoft.com/office/drawing/2014/main" xmlns="" id="{F8FE923C-2517-448F-AD99-EBF8D356D1B0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5113" y="1858964"/>
              <a:ext cx="61913" cy="34925"/>
            </a:xfrm>
            <a:custGeom>
              <a:avLst/>
              <a:gdLst>
                <a:gd name="T0" fmla="*/ 19 w 39"/>
                <a:gd name="T1" fmla="*/ 22 h 22"/>
                <a:gd name="T2" fmla="*/ 0 w 39"/>
                <a:gd name="T3" fmla="*/ 12 h 22"/>
                <a:gd name="T4" fmla="*/ 23 w 39"/>
                <a:gd name="T5" fmla="*/ 0 h 22"/>
                <a:gd name="T6" fmla="*/ 39 w 39"/>
                <a:gd name="T7" fmla="*/ 10 h 22"/>
                <a:gd name="T8" fmla="*/ 19 w 39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2">
                  <a:moveTo>
                    <a:pt x="19" y="22"/>
                  </a:moveTo>
                  <a:lnTo>
                    <a:pt x="0" y="12"/>
                  </a:lnTo>
                  <a:lnTo>
                    <a:pt x="23" y="0"/>
                  </a:lnTo>
                  <a:lnTo>
                    <a:pt x="39" y="10"/>
                  </a:lnTo>
                  <a:lnTo>
                    <a:pt x="19" y="22"/>
                  </a:lnTo>
                  <a:close/>
                </a:path>
              </a:pathLst>
            </a:custGeom>
            <a:solidFill>
              <a:srgbClr val="CF99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82" name="Freeform 408">
              <a:extLst>
                <a:ext uri="{FF2B5EF4-FFF2-40B4-BE49-F238E27FC236}">
                  <a16:creationId xmlns:a16="http://schemas.microsoft.com/office/drawing/2014/main" xmlns="" id="{796CA314-7BA7-4632-B5A6-44D643BA9DE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5276" y="1874839"/>
              <a:ext cx="31750" cy="49213"/>
            </a:xfrm>
            <a:custGeom>
              <a:avLst/>
              <a:gdLst>
                <a:gd name="T0" fmla="*/ 10 w 10"/>
                <a:gd name="T1" fmla="*/ 0 h 15"/>
                <a:gd name="T2" fmla="*/ 10 w 10"/>
                <a:gd name="T3" fmla="*/ 3 h 15"/>
                <a:gd name="T4" fmla="*/ 10 w 10"/>
                <a:gd name="T5" fmla="*/ 7 h 15"/>
                <a:gd name="T6" fmla="*/ 10 w 10"/>
                <a:gd name="T7" fmla="*/ 9 h 15"/>
                <a:gd name="T8" fmla="*/ 5 w 10"/>
                <a:gd name="T9" fmla="*/ 9 h 15"/>
                <a:gd name="T10" fmla="*/ 0 w 10"/>
                <a:gd name="T11" fmla="*/ 15 h 15"/>
                <a:gd name="T12" fmla="*/ 0 w 10"/>
                <a:gd name="T13" fmla="*/ 13 h 15"/>
                <a:gd name="T14" fmla="*/ 0 w 10"/>
                <a:gd name="T15" fmla="*/ 9 h 15"/>
                <a:gd name="T16" fmla="*/ 0 w 10"/>
                <a:gd name="T17" fmla="*/ 6 h 15"/>
                <a:gd name="T18" fmla="*/ 10 w 10"/>
                <a:gd name="T1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5">
                  <a:moveTo>
                    <a:pt x="10" y="0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7"/>
                    <a:pt x="8" y="7"/>
                    <a:pt x="5" y="9"/>
                  </a:cubicBezTo>
                  <a:cubicBezTo>
                    <a:pt x="2" y="11"/>
                    <a:pt x="0" y="14"/>
                    <a:pt x="0" y="1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F1B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83" name="Freeform 409">
              <a:extLst>
                <a:ext uri="{FF2B5EF4-FFF2-40B4-BE49-F238E27FC236}">
                  <a16:creationId xmlns:a16="http://schemas.microsoft.com/office/drawing/2014/main" xmlns="" id="{6BD8627C-5BD6-4FFD-8C9C-8037198335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2251" y="1990727"/>
              <a:ext cx="396875" cy="242888"/>
            </a:xfrm>
            <a:custGeom>
              <a:avLst/>
              <a:gdLst>
                <a:gd name="T0" fmla="*/ 250 w 250"/>
                <a:gd name="T1" fmla="*/ 0 h 153"/>
                <a:gd name="T2" fmla="*/ 250 w 250"/>
                <a:gd name="T3" fmla="*/ 10 h 153"/>
                <a:gd name="T4" fmla="*/ 0 w 250"/>
                <a:gd name="T5" fmla="*/ 153 h 153"/>
                <a:gd name="T6" fmla="*/ 0 w 250"/>
                <a:gd name="T7" fmla="*/ 143 h 153"/>
                <a:gd name="T8" fmla="*/ 250 w 250"/>
                <a:gd name="T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153">
                  <a:moveTo>
                    <a:pt x="250" y="0"/>
                  </a:moveTo>
                  <a:lnTo>
                    <a:pt x="250" y="10"/>
                  </a:lnTo>
                  <a:lnTo>
                    <a:pt x="0" y="153"/>
                  </a:lnTo>
                  <a:lnTo>
                    <a:pt x="0" y="143"/>
                  </a:lnTo>
                  <a:lnTo>
                    <a:pt x="250" y="0"/>
                  </a:lnTo>
                  <a:close/>
                </a:path>
              </a:pathLst>
            </a:custGeom>
            <a:solidFill>
              <a:srgbClr val="D5D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84" name="Freeform 410">
              <a:extLst>
                <a:ext uri="{FF2B5EF4-FFF2-40B4-BE49-F238E27FC236}">
                  <a16:creationId xmlns:a16="http://schemas.microsoft.com/office/drawing/2014/main" xmlns="" id="{18D69ED6-0DCF-4C83-997F-F917C4114F5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2251" y="1963739"/>
              <a:ext cx="396875" cy="247650"/>
            </a:xfrm>
            <a:custGeom>
              <a:avLst/>
              <a:gdLst>
                <a:gd name="T0" fmla="*/ 250 w 250"/>
                <a:gd name="T1" fmla="*/ 0 h 156"/>
                <a:gd name="T2" fmla="*/ 250 w 250"/>
                <a:gd name="T3" fmla="*/ 10 h 156"/>
                <a:gd name="T4" fmla="*/ 0 w 250"/>
                <a:gd name="T5" fmla="*/ 156 h 156"/>
                <a:gd name="T6" fmla="*/ 0 w 250"/>
                <a:gd name="T7" fmla="*/ 145 h 156"/>
                <a:gd name="T8" fmla="*/ 250 w 250"/>
                <a:gd name="T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156">
                  <a:moveTo>
                    <a:pt x="250" y="0"/>
                  </a:moveTo>
                  <a:lnTo>
                    <a:pt x="250" y="10"/>
                  </a:lnTo>
                  <a:lnTo>
                    <a:pt x="0" y="156"/>
                  </a:lnTo>
                  <a:lnTo>
                    <a:pt x="0" y="145"/>
                  </a:lnTo>
                  <a:lnTo>
                    <a:pt x="250" y="0"/>
                  </a:lnTo>
                  <a:close/>
                </a:path>
              </a:pathLst>
            </a:custGeom>
            <a:solidFill>
              <a:srgbClr val="D5D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85" name="Freeform 411">
              <a:extLst>
                <a:ext uri="{FF2B5EF4-FFF2-40B4-BE49-F238E27FC236}">
                  <a16:creationId xmlns:a16="http://schemas.microsoft.com/office/drawing/2014/main" xmlns="" id="{9BBAED78-CBEA-4338-B13E-7FA175895F1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1613" y="2000252"/>
              <a:ext cx="30163" cy="15875"/>
            </a:xfrm>
            <a:custGeom>
              <a:avLst/>
              <a:gdLst>
                <a:gd name="T0" fmla="*/ 17 w 19"/>
                <a:gd name="T1" fmla="*/ 10 h 10"/>
                <a:gd name="T2" fmla="*/ 0 w 19"/>
                <a:gd name="T3" fmla="*/ 2 h 10"/>
                <a:gd name="T4" fmla="*/ 2 w 19"/>
                <a:gd name="T5" fmla="*/ 0 h 10"/>
                <a:gd name="T6" fmla="*/ 19 w 19"/>
                <a:gd name="T7" fmla="*/ 8 h 10"/>
                <a:gd name="T8" fmla="*/ 17 w 1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">
                  <a:moveTo>
                    <a:pt x="17" y="1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19" y="8"/>
                  </a:lnTo>
                  <a:lnTo>
                    <a:pt x="17" y="10"/>
                  </a:lnTo>
                  <a:close/>
                </a:path>
              </a:pathLst>
            </a:custGeom>
            <a:solidFill>
              <a:srgbClr val="103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86" name="Freeform 412">
              <a:extLst>
                <a:ext uri="{FF2B5EF4-FFF2-40B4-BE49-F238E27FC236}">
                  <a16:creationId xmlns:a16="http://schemas.microsoft.com/office/drawing/2014/main" xmlns="" id="{FB7A0D19-B86F-4BF7-82FB-A215242FEBB8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4788" y="1993902"/>
              <a:ext cx="26988" cy="19050"/>
            </a:xfrm>
            <a:custGeom>
              <a:avLst/>
              <a:gdLst>
                <a:gd name="T0" fmla="*/ 8 w 8"/>
                <a:gd name="T1" fmla="*/ 6 h 6"/>
                <a:gd name="T2" fmla="*/ 0 w 8"/>
                <a:gd name="T3" fmla="*/ 2 h 6"/>
                <a:gd name="T4" fmla="*/ 0 w 8"/>
                <a:gd name="T5" fmla="*/ 0 h 6"/>
                <a:gd name="T6" fmla="*/ 8 w 8"/>
                <a:gd name="T7" fmla="*/ 4 h 6"/>
                <a:gd name="T8" fmla="*/ 8 w 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8" y="6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8" y="6"/>
                    <a:pt x="8" y="6"/>
                  </a:cubicBezTo>
                  <a:close/>
                </a:path>
              </a:pathLst>
            </a:custGeom>
            <a:solidFill>
              <a:srgbClr val="103A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87" name="Freeform 413">
              <a:extLst>
                <a:ext uri="{FF2B5EF4-FFF2-40B4-BE49-F238E27FC236}">
                  <a16:creationId xmlns:a16="http://schemas.microsoft.com/office/drawing/2014/main" xmlns="" id="{4B2ED9D4-AFAA-4149-A05C-926C798840E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4788" y="1987552"/>
              <a:ext cx="30163" cy="19050"/>
            </a:xfrm>
            <a:custGeom>
              <a:avLst/>
              <a:gdLst>
                <a:gd name="T0" fmla="*/ 8 w 9"/>
                <a:gd name="T1" fmla="*/ 6 h 6"/>
                <a:gd name="T2" fmla="*/ 0 w 9"/>
                <a:gd name="T3" fmla="*/ 2 h 6"/>
                <a:gd name="T4" fmla="*/ 1 w 9"/>
                <a:gd name="T5" fmla="*/ 0 h 6"/>
                <a:gd name="T6" fmla="*/ 9 w 9"/>
                <a:gd name="T7" fmla="*/ 4 h 6"/>
                <a:gd name="T8" fmla="*/ 8 w 9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8" y="6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5"/>
                    <a:pt x="8" y="6"/>
                    <a:pt x="8" y="6"/>
                  </a:cubicBezTo>
                  <a:close/>
                </a:path>
              </a:pathLst>
            </a:custGeom>
            <a:solidFill>
              <a:srgbClr val="113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88" name="Freeform 414">
              <a:extLst>
                <a:ext uri="{FF2B5EF4-FFF2-40B4-BE49-F238E27FC236}">
                  <a16:creationId xmlns:a16="http://schemas.microsoft.com/office/drawing/2014/main" xmlns="" id="{BE61683F-B312-4122-B342-77733554793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7963" y="1979614"/>
              <a:ext cx="26988" cy="20638"/>
            </a:xfrm>
            <a:custGeom>
              <a:avLst/>
              <a:gdLst>
                <a:gd name="T0" fmla="*/ 8 w 8"/>
                <a:gd name="T1" fmla="*/ 6 h 6"/>
                <a:gd name="T2" fmla="*/ 0 w 8"/>
                <a:gd name="T3" fmla="*/ 2 h 6"/>
                <a:gd name="T4" fmla="*/ 0 w 8"/>
                <a:gd name="T5" fmla="*/ 0 h 6"/>
                <a:gd name="T6" fmla="*/ 8 w 8"/>
                <a:gd name="T7" fmla="*/ 5 h 6"/>
                <a:gd name="T8" fmla="*/ 8 w 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8" y="6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6"/>
                    <a:pt x="8" y="6"/>
                  </a:cubicBezTo>
                  <a:close/>
                </a:path>
              </a:pathLst>
            </a:custGeom>
            <a:solidFill>
              <a:srgbClr val="113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89" name="Freeform 415">
              <a:extLst>
                <a:ext uri="{FF2B5EF4-FFF2-40B4-BE49-F238E27FC236}">
                  <a16:creationId xmlns:a16="http://schemas.microsoft.com/office/drawing/2014/main" xmlns="" id="{919384DC-E3BC-4EFC-BF67-BFDC1D232C4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7963" y="1973264"/>
              <a:ext cx="30163" cy="23813"/>
            </a:xfrm>
            <a:custGeom>
              <a:avLst/>
              <a:gdLst>
                <a:gd name="T0" fmla="*/ 8 w 9"/>
                <a:gd name="T1" fmla="*/ 7 h 7"/>
                <a:gd name="T2" fmla="*/ 0 w 9"/>
                <a:gd name="T3" fmla="*/ 2 h 7"/>
                <a:gd name="T4" fmla="*/ 1 w 9"/>
                <a:gd name="T5" fmla="*/ 0 h 7"/>
                <a:gd name="T6" fmla="*/ 9 w 9"/>
                <a:gd name="T7" fmla="*/ 5 h 7"/>
                <a:gd name="T8" fmla="*/ 8 w 9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8" y="7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6"/>
                    <a:pt x="8" y="7"/>
                  </a:cubicBezTo>
                  <a:close/>
                </a:path>
              </a:pathLst>
            </a:custGeom>
            <a:solidFill>
              <a:srgbClr val="1240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90" name="Freeform 416">
              <a:extLst>
                <a:ext uri="{FF2B5EF4-FFF2-40B4-BE49-F238E27FC236}">
                  <a16:creationId xmlns:a16="http://schemas.microsoft.com/office/drawing/2014/main" xmlns="" id="{C71CEECB-B599-4E62-9538-5D18BFDC381B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2726" y="1966914"/>
              <a:ext cx="28575" cy="23813"/>
            </a:xfrm>
            <a:custGeom>
              <a:avLst/>
              <a:gdLst>
                <a:gd name="T0" fmla="*/ 8 w 9"/>
                <a:gd name="T1" fmla="*/ 7 h 7"/>
                <a:gd name="T2" fmla="*/ 0 w 9"/>
                <a:gd name="T3" fmla="*/ 2 h 7"/>
                <a:gd name="T4" fmla="*/ 1 w 9"/>
                <a:gd name="T5" fmla="*/ 0 h 7"/>
                <a:gd name="T6" fmla="*/ 9 w 9"/>
                <a:gd name="T7" fmla="*/ 5 h 7"/>
                <a:gd name="T8" fmla="*/ 8 w 9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8" y="7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8" y="6"/>
                    <a:pt x="8" y="7"/>
                  </a:cubicBezTo>
                  <a:close/>
                </a:path>
              </a:pathLst>
            </a:custGeom>
            <a:solidFill>
              <a:srgbClr val="1342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91" name="Freeform 417">
              <a:extLst>
                <a:ext uri="{FF2B5EF4-FFF2-40B4-BE49-F238E27FC236}">
                  <a16:creationId xmlns:a16="http://schemas.microsoft.com/office/drawing/2014/main" xmlns="" id="{AE7D68F3-DCF6-4408-A62D-84EB3937894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5901" y="1960564"/>
              <a:ext cx="28575" cy="22225"/>
            </a:xfrm>
            <a:custGeom>
              <a:avLst/>
              <a:gdLst>
                <a:gd name="T0" fmla="*/ 8 w 9"/>
                <a:gd name="T1" fmla="*/ 7 h 7"/>
                <a:gd name="T2" fmla="*/ 0 w 9"/>
                <a:gd name="T3" fmla="*/ 2 h 7"/>
                <a:gd name="T4" fmla="*/ 1 w 9"/>
                <a:gd name="T5" fmla="*/ 0 h 7"/>
                <a:gd name="T6" fmla="*/ 9 w 9"/>
                <a:gd name="T7" fmla="*/ 5 h 7"/>
                <a:gd name="T8" fmla="*/ 8 w 9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8" y="7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8" y="6"/>
                    <a:pt x="8" y="7"/>
                  </a:cubicBezTo>
                  <a:close/>
                </a:path>
              </a:pathLst>
            </a:custGeom>
            <a:solidFill>
              <a:srgbClr val="1344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92" name="Freeform 418">
              <a:extLst>
                <a:ext uri="{FF2B5EF4-FFF2-40B4-BE49-F238E27FC236}">
                  <a16:creationId xmlns:a16="http://schemas.microsoft.com/office/drawing/2014/main" xmlns="" id="{02AA120E-E45F-4504-A653-1A2F6404794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9076" y="1954214"/>
              <a:ext cx="28575" cy="22225"/>
            </a:xfrm>
            <a:custGeom>
              <a:avLst/>
              <a:gdLst>
                <a:gd name="T0" fmla="*/ 8 w 9"/>
                <a:gd name="T1" fmla="*/ 7 h 7"/>
                <a:gd name="T2" fmla="*/ 0 w 9"/>
                <a:gd name="T3" fmla="*/ 2 h 7"/>
                <a:gd name="T4" fmla="*/ 1 w 9"/>
                <a:gd name="T5" fmla="*/ 0 h 7"/>
                <a:gd name="T6" fmla="*/ 9 w 9"/>
                <a:gd name="T7" fmla="*/ 5 h 7"/>
                <a:gd name="T8" fmla="*/ 8 w 9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8" y="7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8" y="6"/>
                    <a:pt x="8" y="7"/>
                  </a:cubicBezTo>
                  <a:close/>
                </a:path>
              </a:pathLst>
            </a:custGeom>
            <a:solidFill>
              <a:srgbClr val="144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93" name="Freeform 419">
              <a:extLst>
                <a:ext uri="{FF2B5EF4-FFF2-40B4-BE49-F238E27FC236}">
                  <a16:creationId xmlns:a16="http://schemas.microsoft.com/office/drawing/2014/main" xmlns="" id="{DDB67515-AD8E-4BA8-B0A0-7699E738D1EF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2251" y="1947864"/>
              <a:ext cx="30163" cy="22225"/>
            </a:xfrm>
            <a:custGeom>
              <a:avLst/>
              <a:gdLst>
                <a:gd name="T0" fmla="*/ 8 w 9"/>
                <a:gd name="T1" fmla="*/ 7 h 7"/>
                <a:gd name="T2" fmla="*/ 0 w 9"/>
                <a:gd name="T3" fmla="*/ 2 h 7"/>
                <a:gd name="T4" fmla="*/ 1 w 9"/>
                <a:gd name="T5" fmla="*/ 0 h 7"/>
                <a:gd name="T6" fmla="*/ 9 w 9"/>
                <a:gd name="T7" fmla="*/ 5 h 7"/>
                <a:gd name="T8" fmla="*/ 8 w 9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8" y="7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8" y="6"/>
                    <a:pt x="8" y="7"/>
                  </a:cubicBezTo>
                  <a:close/>
                </a:path>
              </a:pathLst>
            </a:custGeom>
            <a:solidFill>
              <a:srgbClr val="1448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94" name="Freeform 420">
              <a:extLst>
                <a:ext uri="{FF2B5EF4-FFF2-40B4-BE49-F238E27FC236}">
                  <a16:creationId xmlns:a16="http://schemas.microsoft.com/office/drawing/2014/main" xmlns="" id="{AEAB22EF-457B-4C14-B092-FD49DBFEAE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5426" y="1939927"/>
              <a:ext cx="33338" cy="23813"/>
            </a:xfrm>
            <a:custGeom>
              <a:avLst/>
              <a:gdLst>
                <a:gd name="T0" fmla="*/ 8 w 10"/>
                <a:gd name="T1" fmla="*/ 7 h 7"/>
                <a:gd name="T2" fmla="*/ 0 w 10"/>
                <a:gd name="T3" fmla="*/ 2 h 7"/>
                <a:gd name="T4" fmla="*/ 2 w 10"/>
                <a:gd name="T5" fmla="*/ 0 h 7"/>
                <a:gd name="T6" fmla="*/ 10 w 10"/>
                <a:gd name="T7" fmla="*/ 5 h 7"/>
                <a:gd name="T8" fmla="*/ 8 w 10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8" y="7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6"/>
                    <a:pt x="9" y="6"/>
                    <a:pt x="8" y="7"/>
                  </a:cubicBezTo>
                  <a:close/>
                </a:path>
              </a:pathLst>
            </a:custGeom>
            <a:solidFill>
              <a:srgbClr val="154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95" name="Freeform 421">
              <a:extLst>
                <a:ext uri="{FF2B5EF4-FFF2-40B4-BE49-F238E27FC236}">
                  <a16:creationId xmlns:a16="http://schemas.microsoft.com/office/drawing/2014/main" xmlns="" id="{645D3B76-4F54-4088-B841-6FCC16BCA4CB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1776" y="1933577"/>
              <a:ext cx="30163" cy="23813"/>
            </a:xfrm>
            <a:custGeom>
              <a:avLst/>
              <a:gdLst>
                <a:gd name="T0" fmla="*/ 8 w 9"/>
                <a:gd name="T1" fmla="*/ 7 h 7"/>
                <a:gd name="T2" fmla="*/ 0 w 9"/>
                <a:gd name="T3" fmla="*/ 2 h 7"/>
                <a:gd name="T4" fmla="*/ 1 w 9"/>
                <a:gd name="T5" fmla="*/ 0 h 7"/>
                <a:gd name="T6" fmla="*/ 9 w 9"/>
                <a:gd name="T7" fmla="*/ 5 h 7"/>
                <a:gd name="T8" fmla="*/ 8 w 9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8" y="7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8" y="6"/>
                    <a:pt x="8" y="7"/>
                  </a:cubicBezTo>
                  <a:close/>
                </a:path>
              </a:pathLst>
            </a:custGeom>
            <a:solidFill>
              <a:srgbClr val="154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96" name="Freeform 422">
              <a:extLst>
                <a:ext uri="{FF2B5EF4-FFF2-40B4-BE49-F238E27FC236}">
                  <a16:creationId xmlns:a16="http://schemas.microsoft.com/office/drawing/2014/main" xmlns="" id="{9C19979E-0D36-4F85-A18C-F1BAB8E89EE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4951" y="1924052"/>
              <a:ext cx="33338" cy="26988"/>
            </a:xfrm>
            <a:custGeom>
              <a:avLst/>
              <a:gdLst>
                <a:gd name="T0" fmla="*/ 8 w 10"/>
                <a:gd name="T1" fmla="*/ 8 h 8"/>
                <a:gd name="T2" fmla="*/ 0 w 10"/>
                <a:gd name="T3" fmla="*/ 3 h 8"/>
                <a:gd name="T4" fmla="*/ 2 w 10"/>
                <a:gd name="T5" fmla="*/ 0 h 8"/>
                <a:gd name="T6" fmla="*/ 10 w 10"/>
                <a:gd name="T7" fmla="*/ 5 h 8"/>
                <a:gd name="T8" fmla="*/ 8 w 10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8" y="8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1"/>
                    <a:pt x="2" y="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6"/>
                    <a:pt x="9" y="7"/>
                    <a:pt x="8" y="8"/>
                  </a:cubicBezTo>
                  <a:close/>
                </a:path>
              </a:pathLst>
            </a:custGeom>
            <a:solidFill>
              <a:srgbClr val="164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97" name="Freeform 423">
              <a:extLst>
                <a:ext uri="{FF2B5EF4-FFF2-40B4-BE49-F238E27FC236}">
                  <a16:creationId xmlns:a16="http://schemas.microsoft.com/office/drawing/2014/main" xmlns="" id="{4CA0AD79-8CF0-4BDB-9703-02FDD239071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1301" y="1914527"/>
              <a:ext cx="36513" cy="25400"/>
            </a:xfrm>
            <a:custGeom>
              <a:avLst/>
              <a:gdLst>
                <a:gd name="T0" fmla="*/ 8 w 11"/>
                <a:gd name="T1" fmla="*/ 8 h 8"/>
                <a:gd name="T2" fmla="*/ 0 w 11"/>
                <a:gd name="T3" fmla="*/ 3 h 8"/>
                <a:gd name="T4" fmla="*/ 3 w 11"/>
                <a:gd name="T5" fmla="*/ 0 h 8"/>
                <a:gd name="T6" fmla="*/ 11 w 11"/>
                <a:gd name="T7" fmla="*/ 5 h 8"/>
                <a:gd name="T8" fmla="*/ 8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8" y="8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6"/>
                    <a:pt x="9" y="7"/>
                    <a:pt x="8" y="8"/>
                  </a:cubicBezTo>
                  <a:close/>
                </a:path>
              </a:pathLst>
            </a:custGeom>
            <a:solidFill>
              <a:srgbClr val="1750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98" name="Freeform 424">
              <a:extLst>
                <a:ext uri="{FF2B5EF4-FFF2-40B4-BE49-F238E27FC236}">
                  <a16:creationId xmlns:a16="http://schemas.microsoft.com/office/drawing/2014/main" xmlns="" id="{FA863A8B-2EB9-45D5-AAED-3BF46CE9214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2413" y="1905002"/>
              <a:ext cx="42863" cy="25400"/>
            </a:xfrm>
            <a:custGeom>
              <a:avLst/>
              <a:gdLst>
                <a:gd name="T0" fmla="*/ 8 w 13"/>
                <a:gd name="T1" fmla="*/ 8 h 8"/>
                <a:gd name="T2" fmla="*/ 0 w 13"/>
                <a:gd name="T3" fmla="*/ 3 h 8"/>
                <a:gd name="T4" fmla="*/ 4 w 13"/>
                <a:gd name="T5" fmla="*/ 0 h 8"/>
                <a:gd name="T6" fmla="*/ 13 w 13"/>
                <a:gd name="T7" fmla="*/ 4 h 8"/>
                <a:gd name="T8" fmla="*/ 8 w 13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8">
                  <a:moveTo>
                    <a:pt x="8" y="8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2"/>
                    <a:pt x="3" y="1"/>
                    <a:pt x="4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1" y="5"/>
                    <a:pt x="10" y="7"/>
                    <a:pt x="8" y="8"/>
                  </a:cubicBezTo>
                  <a:close/>
                </a:path>
              </a:pathLst>
            </a:custGeom>
            <a:solidFill>
              <a:srgbClr val="1752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99" name="Freeform 425">
              <a:extLst>
                <a:ext uri="{FF2B5EF4-FFF2-40B4-BE49-F238E27FC236}">
                  <a16:creationId xmlns:a16="http://schemas.microsoft.com/office/drawing/2014/main" xmlns="" id="{206EF7E1-6291-4871-A438-48DB7507586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4476" y="1884364"/>
              <a:ext cx="26988" cy="17463"/>
            </a:xfrm>
            <a:custGeom>
              <a:avLst/>
              <a:gdLst>
                <a:gd name="T0" fmla="*/ 17 w 17"/>
                <a:gd name="T1" fmla="*/ 11 h 11"/>
                <a:gd name="T2" fmla="*/ 0 w 17"/>
                <a:gd name="T3" fmla="*/ 0 h 11"/>
                <a:gd name="T4" fmla="*/ 0 w 17"/>
                <a:gd name="T5" fmla="*/ 0 h 11"/>
                <a:gd name="T6" fmla="*/ 17 w 17"/>
                <a:gd name="T7" fmla="*/ 11 h 11"/>
                <a:gd name="T8" fmla="*/ 17 w 1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17" y="11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7" y="11"/>
                  </a:lnTo>
                  <a:lnTo>
                    <a:pt x="17" y="11"/>
                  </a:lnTo>
                  <a:close/>
                </a:path>
              </a:pathLst>
            </a:custGeom>
            <a:solidFill>
              <a:srgbClr val="9898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00" name="Freeform 426">
              <a:extLst>
                <a:ext uri="{FF2B5EF4-FFF2-40B4-BE49-F238E27FC236}">
                  <a16:creationId xmlns:a16="http://schemas.microsoft.com/office/drawing/2014/main" xmlns="" id="{8A3EF8DC-28F1-4F95-B44A-25C68C5B9FE8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4476" y="1884364"/>
              <a:ext cx="30163" cy="20638"/>
            </a:xfrm>
            <a:custGeom>
              <a:avLst/>
              <a:gdLst>
                <a:gd name="T0" fmla="*/ 17 w 19"/>
                <a:gd name="T1" fmla="*/ 11 h 13"/>
                <a:gd name="T2" fmla="*/ 0 w 19"/>
                <a:gd name="T3" fmla="*/ 0 h 13"/>
                <a:gd name="T4" fmla="*/ 2 w 19"/>
                <a:gd name="T5" fmla="*/ 2 h 13"/>
                <a:gd name="T6" fmla="*/ 19 w 19"/>
                <a:gd name="T7" fmla="*/ 13 h 13"/>
                <a:gd name="T8" fmla="*/ 17 w 19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3">
                  <a:moveTo>
                    <a:pt x="17" y="11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9" y="13"/>
                  </a:lnTo>
                  <a:lnTo>
                    <a:pt x="17" y="11"/>
                  </a:ln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01" name="Freeform 427">
              <a:extLst>
                <a:ext uri="{FF2B5EF4-FFF2-40B4-BE49-F238E27FC236}">
                  <a16:creationId xmlns:a16="http://schemas.microsoft.com/office/drawing/2014/main" xmlns="" id="{79DC04AB-F671-4CCF-AB3F-2F251CE3801F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7651" y="1887539"/>
              <a:ext cx="30163" cy="17463"/>
            </a:xfrm>
            <a:custGeom>
              <a:avLst/>
              <a:gdLst>
                <a:gd name="T0" fmla="*/ 17 w 19"/>
                <a:gd name="T1" fmla="*/ 11 h 11"/>
                <a:gd name="T2" fmla="*/ 0 w 19"/>
                <a:gd name="T3" fmla="*/ 0 h 11"/>
                <a:gd name="T4" fmla="*/ 3 w 19"/>
                <a:gd name="T5" fmla="*/ 0 h 11"/>
                <a:gd name="T6" fmla="*/ 19 w 19"/>
                <a:gd name="T7" fmla="*/ 11 h 11"/>
                <a:gd name="T8" fmla="*/ 17 w 1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1">
                  <a:moveTo>
                    <a:pt x="17" y="11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19" y="11"/>
                  </a:lnTo>
                  <a:lnTo>
                    <a:pt x="17" y="11"/>
                  </a:lnTo>
                  <a:close/>
                </a:path>
              </a:pathLst>
            </a:cu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02" name="Freeform 428">
              <a:extLst>
                <a:ext uri="{FF2B5EF4-FFF2-40B4-BE49-F238E27FC236}">
                  <a16:creationId xmlns:a16="http://schemas.microsoft.com/office/drawing/2014/main" xmlns="" id="{66B10295-FE2C-4DEF-97DF-B82772EBE854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2413" y="1887539"/>
              <a:ext cx="28575" cy="17463"/>
            </a:xfrm>
            <a:custGeom>
              <a:avLst/>
              <a:gdLst>
                <a:gd name="T0" fmla="*/ 16 w 18"/>
                <a:gd name="T1" fmla="*/ 11 h 11"/>
                <a:gd name="T2" fmla="*/ 0 w 18"/>
                <a:gd name="T3" fmla="*/ 0 h 11"/>
                <a:gd name="T4" fmla="*/ 0 w 18"/>
                <a:gd name="T5" fmla="*/ 0 h 11"/>
                <a:gd name="T6" fmla="*/ 18 w 18"/>
                <a:gd name="T7" fmla="*/ 11 h 11"/>
                <a:gd name="T8" fmla="*/ 16 w 18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1">
                  <a:moveTo>
                    <a:pt x="16" y="11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8" y="11"/>
                  </a:lnTo>
                  <a:lnTo>
                    <a:pt x="16" y="11"/>
                  </a:lnTo>
                  <a:close/>
                </a:path>
              </a:pathLst>
            </a:custGeom>
            <a:solidFill>
              <a:srgbClr val="A7A7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03" name="Freeform 429">
              <a:extLst>
                <a:ext uri="{FF2B5EF4-FFF2-40B4-BE49-F238E27FC236}">
                  <a16:creationId xmlns:a16="http://schemas.microsoft.com/office/drawing/2014/main" xmlns="" id="{8DB1F22A-24B1-412C-A6F7-09380B988060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2413" y="1887539"/>
              <a:ext cx="31750" cy="17463"/>
            </a:xfrm>
            <a:custGeom>
              <a:avLst/>
              <a:gdLst>
                <a:gd name="T0" fmla="*/ 18 w 20"/>
                <a:gd name="T1" fmla="*/ 11 h 11"/>
                <a:gd name="T2" fmla="*/ 0 w 20"/>
                <a:gd name="T3" fmla="*/ 0 h 11"/>
                <a:gd name="T4" fmla="*/ 2 w 20"/>
                <a:gd name="T5" fmla="*/ 0 h 11"/>
                <a:gd name="T6" fmla="*/ 20 w 20"/>
                <a:gd name="T7" fmla="*/ 11 h 11"/>
                <a:gd name="T8" fmla="*/ 18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18" y="11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0" y="11"/>
                  </a:lnTo>
                  <a:lnTo>
                    <a:pt x="18" y="11"/>
                  </a:lnTo>
                  <a:close/>
                </a:path>
              </a:pathLst>
            </a:custGeom>
            <a:solidFill>
              <a:srgbClr val="ACAC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04" name="Freeform 430">
              <a:extLst>
                <a:ext uri="{FF2B5EF4-FFF2-40B4-BE49-F238E27FC236}">
                  <a16:creationId xmlns:a16="http://schemas.microsoft.com/office/drawing/2014/main" xmlns="" id="{7AA8FC5A-9FC8-4C2C-AB23-268C051A1FC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5588" y="1887539"/>
              <a:ext cx="31750" cy="17463"/>
            </a:xfrm>
            <a:custGeom>
              <a:avLst/>
              <a:gdLst>
                <a:gd name="T0" fmla="*/ 9 w 10"/>
                <a:gd name="T1" fmla="*/ 5 h 5"/>
                <a:gd name="T2" fmla="*/ 0 w 10"/>
                <a:gd name="T3" fmla="*/ 0 h 5"/>
                <a:gd name="T4" fmla="*/ 2 w 10"/>
                <a:gd name="T5" fmla="*/ 1 h 5"/>
                <a:gd name="T6" fmla="*/ 10 w 10"/>
                <a:gd name="T7" fmla="*/ 5 h 5"/>
                <a:gd name="T8" fmla="*/ 9 w 10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9" y="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5"/>
                    <a:pt x="9" y="5"/>
                    <a:pt x="9" y="5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05" name="Freeform 431">
              <a:extLst>
                <a:ext uri="{FF2B5EF4-FFF2-40B4-BE49-F238E27FC236}">
                  <a16:creationId xmlns:a16="http://schemas.microsoft.com/office/drawing/2014/main" xmlns="" id="{CB31E886-30FB-4ADE-888C-AB11F4B3777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1938" y="1887539"/>
              <a:ext cx="28575" cy="17463"/>
            </a:xfrm>
            <a:custGeom>
              <a:avLst/>
              <a:gdLst>
                <a:gd name="T0" fmla="*/ 8 w 9"/>
                <a:gd name="T1" fmla="*/ 5 h 5"/>
                <a:gd name="T2" fmla="*/ 0 w 9"/>
                <a:gd name="T3" fmla="*/ 1 h 5"/>
                <a:gd name="T4" fmla="*/ 1 w 9"/>
                <a:gd name="T5" fmla="*/ 0 h 5"/>
                <a:gd name="T6" fmla="*/ 9 w 9"/>
                <a:gd name="T7" fmla="*/ 5 h 5"/>
                <a:gd name="T8" fmla="*/ 8 w 9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8" y="5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8" y="5"/>
                    <a:pt x="8" y="5"/>
                  </a:cubicBezTo>
                  <a:close/>
                </a:path>
              </a:pathLst>
            </a:custGeom>
            <a:solidFill>
              <a:srgbClr val="B5B5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06" name="Freeform 432">
              <a:extLst>
                <a:ext uri="{FF2B5EF4-FFF2-40B4-BE49-F238E27FC236}">
                  <a16:creationId xmlns:a16="http://schemas.microsoft.com/office/drawing/2014/main" xmlns="" id="{5E76664E-9F8D-488E-B4D8-AE53E4E970A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5113" y="1887539"/>
              <a:ext cx="30163" cy="17463"/>
            </a:xfrm>
            <a:custGeom>
              <a:avLst/>
              <a:gdLst>
                <a:gd name="T0" fmla="*/ 16 w 19"/>
                <a:gd name="T1" fmla="*/ 11 h 11"/>
                <a:gd name="T2" fmla="*/ 0 w 19"/>
                <a:gd name="T3" fmla="*/ 0 h 11"/>
                <a:gd name="T4" fmla="*/ 0 w 19"/>
                <a:gd name="T5" fmla="*/ 0 h 11"/>
                <a:gd name="T6" fmla="*/ 19 w 19"/>
                <a:gd name="T7" fmla="*/ 11 h 11"/>
                <a:gd name="T8" fmla="*/ 16 w 1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1">
                  <a:moveTo>
                    <a:pt x="16" y="11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9" y="11"/>
                  </a:lnTo>
                  <a:lnTo>
                    <a:pt x="16" y="11"/>
                  </a:ln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07" name="Freeform 433">
              <a:extLst>
                <a:ext uri="{FF2B5EF4-FFF2-40B4-BE49-F238E27FC236}">
                  <a16:creationId xmlns:a16="http://schemas.microsoft.com/office/drawing/2014/main" xmlns="" id="{8AB42C2E-A7DC-4E34-B970-B727BC464D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8601" y="1851027"/>
              <a:ext cx="42863" cy="50800"/>
            </a:xfrm>
            <a:custGeom>
              <a:avLst/>
              <a:gdLst>
                <a:gd name="T0" fmla="*/ 13 w 13"/>
                <a:gd name="T1" fmla="*/ 15 h 15"/>
                <a:gd name="T2" fmla="*/ 5 w 13"/>
                <a:gd name="T3" fmla="*/ 10 h 15"/>
                <a:gd name="T4" fmla="*/ 0 w 13"/>
                <a:gd name="T5" fmla="*/ 0 h 15"/>
                <a:gd name="T6" fmla="*/ 8 w 13"/>
                <a:gd name="T7" fmla="*/ 5 h 15"/>
                <a:gd name="T8" fmla="*/ 13 w 13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5">
                  <a:moveTo>
                    <a:pt x="13" y="15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2" y="9"/>
                    <a:pt x="0" y="5"/>
                    <a:pt x="0" y="0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10"/>
                    <a:pt x="10" y="13"/>
                    <a:pt x="13" y="15"/>
                  </a:cubicBezTo>
                  <a:close/>
                </a:path>
              </a:pathLst>
            </a:custGeom>
            <a:solidFill>
              <a:srgbClr val="7D5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08" name="Freeform 434">
              <a:extLst>
                <a:ext uri="{FF2B5EF4-FFF2-40B4-BE49-F238E27FC236}">
                  <a16:creationId xmlns:a16="http://schemas.microsoft.com/office/drawing/2014/main" xmlns="" id="{DCC31814-CFBB-44A3-AFB8-88E0659D955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8601" y="1884364"/>
              <a:ext cx="168275" cy="131763"/>
            </a:xfrm>
            <a:custGeom>
              <a:avLst/>
              <a:gdLst>
                <a:gd name="T0" fmla="*/ 30 w 51"/>
                <a:gd name="T1" fmla="*/ 4 h 40"/>
                <a:gd name="T2" fmla="*/ 51 w 51"/>
                <a:gd name="T3" fmla="*/ 11 h 40"/>
                <a:gd name="T4" fmla="*/ 0 w 51"/>
                <a:gd name="T5" fmla="*/ 40 h 40"/>
                <a:gd name="T6" fmla="*/ 20 w 51"/>
                <a:gd name="T7" fmla="*/ 10 h 40"/>
                <a:gd name="T8" fmla="*/ 20 w 51"/>
                <a:gd name="T9" fmla="*/ 12 h 40"/>
                <a:gd name="T10" fmla="*/ 25 w 51"/>
                <a:gd name="T11" fmla="*/ 12 h 40"/>
                <a:gd name="T12" fmla="*/ 30 w 51"/>
                <a:gd name="T13" fmla="*/ 6 h 40"/>
                <a:gd name="T14" fmla="*/ 30 w 51"/>
                <a:gd name="T15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40">
                  <a:moveTo>
                    <a:pt x="30" y="4"/>
                  </a:moveTo>
                  <a:cubicBezTo>
                    <a:pt x="41" y="0"/>
                    <a:pt x="48" y="3"/>
                    <a:pt x="51" y="1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2" y="30"/>
                    <a:pt x="10" y="18"/>
                    <a:pt x="20" y="10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4"/>
                    <a:pt x="22" y="14"/>
                    <a:pt x="25" y="12"/>
                  </a:cubicBezTo>
                  <a:cubicBezTo>
                    <a:pt x="28" y="10"/>
                    <a:pt x="30" y="8"/>
                    <a:pt x="30" y="6"/>
                  </a:cubicBezTo>
                  <a:lnTo>
                    <a:pt x="30" y="4"/>
                  </a:lnTo>
                  <a:close/>
                </a:path>
              </a:pathLst>
            </a:custGeom>
            <a:solidFill>
              <a:srgbClr val="1D67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09" name="Freeform 435">
              <a:extLst>
                <a:ext uri="{FF2B5EF4-FFF2-40B4-BE49-F238E27FC236}">
                  <a16:creationId xmlns:a16="http://schemas.microsoft.com/office/drawing/2014/main" xmlns="" id="{5EF4B347-8447-48D6-A1FA-7245F01FD68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1776" y="1868489"/>
              <a:ext cx="30163" cy="15875"/>
            </a:xfrm>
            <a:custGeom>
              <a:avLst/>
              <a:gdLst>
                <a:gd name="T0" fmla="*/ 17 w 19"/>
                <a:gd name="T1" fmla="*/ 10 h 10"/>
                <a:gd name="T2" fmla="*/ 0 w 19"/>
                <a:gd name="T3" fmla="*/ 2 h 10"/>
                <a:gd name="T4" fmla="*/ 0 w 19"/>
                <a:gd name="T5" fmla="*/ 0 h 10"/>
                <a:gd name="T6" fmla="*/ 19 w 19"/>
                <a:gd name="T7" fmla="*/ 10 h 10"/>
                <a:gd name="T8" fmla="*/ 17 w 1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">
                  <a:moveTo>
                    <a:pt x="17" y="1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9" y="10"/>
                  </a:lnTo>
                  <a:lnTo>
                    <a:pt x="17" y="10"/>
                  </a:lnTo>
                  <a:close/>
                </a:path>
              </a:pathLst>
            </a:custGeom>
            <a:solidFill>
              <a:srgbClr val="C18E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10" name="Freeform 436">
              <a:extLst>
                <a:ext uri="{FF2B5EF4-FFF2-40B4-BE49-F238E27FC236}">
                  <a16:creationId xmlns:a16="http://schemas.microsoft.com/office/drawing/2014/main" xmlns="" id="{DC6940B0-83C7-4513-833A-CB060E1D175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8601" y="1851027"/>
              <a:ext cx="30163" cy="33338"/>
            </a:xfrm>
            <a:custGeom>
              <a:avLst/>
              <a:gdLst>
                <a:gd name="T0" fmla="*/ 9 w 9"/>
                <a:gd name="T1" fmla="*/ 10 h 10"/>
                <a:gd name="T2" fmla="*/ 1 w 9"/>
                <a:gd name="T3" fmla="*/ 6 h 10"/>
                <a:gd name="T4" fmla="*/ 0 w 9"/>
                <a:gd name="T5" fmla="*/ 0 h 10"/>
                <a:gd name="T6" fmla="*/ 0 w 9"/>
                <a:gd name="T7" fmla="*/ 0 h 10"/>
                <a:gd name="T8" fmla="*/ 0 w 9"/>
                <a:gd name="T9" fmla="*/ 0 h 10"/>
                <a:gd name="T10" fmla="*/ 8 w 9"/>
                <a:gd name="T11" fmla="*/ 4 h 10"/>
                <a:gd name="T12" fmla="*/ 8 w 9"/>
                <a:gd name="T13" fmla="*/ 5 h 10"/>
                <a:gd name="T14" fmla="*/ 8 w 9"/>
                <a:gd name="T15" fmla="*/ 5 h 10"/>
                <a:gd name="T16" fmla="*/ 9 w 9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0">
                  <a:moveTo>
                    <a:pt x="9" y="10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7"/>
                    <a:pt x="8" y="9"/>
                    <a:pt x="9" y="10"/>
                  </a:cubicBezTo>
                  <a:close/>
                </a:path>
              </a:pathLst>
            </a:custGeom>
            <a:solidFill>
              <a:srgbClr val="1209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11" name="Freeform 437">
              <a:extLst>
                <a:ext uri="{FF2B5EF4-FFF2-40B4-BE49-F238E27FC236}">
                  <a16:creationId xmlns:a16="http://schemas.microsoft.com/office/drawing/2014/main" xmlns="" id="{036D40F1-E055-49FD-A08F-EEB999E3EC8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8601" y="1851027"/>
              <a:ext cx="42863" cy="50800"/>
            </a:xfrm>
            <a:custGeom>
              <a:avLst/>
              <a:gdLst>
                <a:gd name="T0" fmla="*/ 13 w 13"/>
                <a:gd name="T1" fmla="*/ 15 h 15"/>
                <a:gd name="T2" fmla="*/ 5 w 13"/>
                <a:gd name="T3" fmla="*/ 10 h 15"/>
                <a:gd name="T4" fmla="*/ 0 w 13"/>
                <a:gd name="T5" fmla="*/ 0 h 15"/>
                <a:gd name="T6" fmla="*/ 8 w 13"/>
                <a:gd name="T7" fmla="*/ 5 h 15"/>
                <a:gd name="T8" fmla="*/ 13 w 13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5">
                  <a:moveTo>
                    <a:pt x="13" y="15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2" y="9"/>
                    <a:pt x="0" y="5"/>
                    <a:pt x="0" y="0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10"/>
                    <a:pt x="10" y="13"/>
                    <a:pt x="13" y="15"/>
                  </a:cubicBezTo>
                  <a:close/>
                </a:path>
              </a:pathLst>
            </a:custGeom>
            <a:solidFill>
              <a:srgbClr val="7D5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12" name="Freeform 438">
              <a:extLst>
                <a:ext uri="{FF2B5EF4-FFF2-40B4-BE49-F238E27FC236}">
                  <a16:creationId xmlns:a16="http://schemas.microsoft.com/office/drawing/2014/main" xmlns="" id="{62B8B8AC-7120-4D0E-82F5-B7427DD1906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5588" y="1795464"/>
              <a:ext cx="111125" cy="112713"/>
            </a:xfrm>
            <a:custGeom>
              <a:avLst/>
              <a:gdLst>
                <a:gd name="T0" fmla="*/ 34 w 34"/>
                <a:gd name="T1" fmla="*/ 4 h 34"/>
                <a:gd name="T2" fmla="*/ 34 w 34"/>
                <a:gd name="T3" fmla="*/ 3 h 34"/>
                <a:gd name="T4" fmla="*/ 22 w 34"/>
                <a:gd name="T5" fmla="*/ 27 h 34"/>
                <a:gd name="T6" fmla="*/ 22 w 34"/>
                <a:gd name="T7" fmla="*/ 24 h 34"/>
                <a:gd name="T8" fmla="*/ 12 w 34"/>
                <a:gd name="T9" fmla="*/ 30 h 34"/>
                <a:gd name="T10" fmla="*/ 12 w 34"/>
                <a:gd name="T11" fmla="*/ 33 h 34"/>
                <a:gd name="T12" fmla="*/ 0 w 34"/>
                <a:gd name="T13" fmla="*/ 22 h 34"/>
                <a:gd name="T14" fmla="*/ 1 w 34"/>
                <a:gd name="T15" fmla="*/ 27 h 34"/>
                <a:gd name="T16" fmla="*/ 2 w 34"/>
                <a:gd name="T17" fmla="*/ 27 h 34"/>
                <a:gd name="T18" fmla="*/ 21 w 34"/>
                <a:gd name="T19" fmla="*/ 0 h 34"/>
                <a:gd name="T20" fmla="*/ 34 w 34"/>
                <a:gd name="T21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4">
                  <a:moveTo>
                    <a:pt x="34" y="4"/>
                  </a:moveTo>
                  <a:cubicBezTo>
                    <a:pt x="34" y="4"/>
                    <a:pt x="34" y="3"/>
                    <a:pt x="34" y="3"/>
                  </a:cubicBezTo>
                  <a:cubicBezTo>
                    <a:pt x="33" y="11"/>
                    <a:pt x="29" y="20"/>
                    <a:pt x="22" y="27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5" y="34"/>
                    <a:pt x="0" y="30"/>
                    <a:pt x="0" y="22"/>
                  </a:cubicBezTo>
                  <a:cubicBezTo>
                    <a:pt x="0" y="24"/>
                    <a:pt x="0" y="26"/>
                    <a:pt x="1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2" y="21"/>
                    <a:pt x="20" y="1"/>
                    <a:pt x="21" y="0"/>
                  </a:cubicBezTo>
                  <a:cubicBezTo>
                    <a:pt x="23" y="5"/>
                    <a:pt x="28" y="5"/>
                    <a:pt x="34" y="4"/>
                  </a:cubicBezTo>
                  <a:close/>
                </a:path>
              </a:pathLst>
            </a:custGeom>
            <a:solidFill>
              <a:srgbClr val="F1B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13" name="Freeform 439">
              <a:extLst>
                <a:ext uri="{FF2B5EF4-FFF2-40B4-BE49-F238E27FC236}">
                  <a16:creationId xmlns:a16="http://schemas.microsoft.com/office/drawing/2014/main" xmlns="" id="{19E28EE2-93D5-4590-AF28-06EBC8C594B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4163" y="1749427"/>
              <a:ext cx="33338" cy="20638"/>
            </a:xfrm>
            <a:custGeom>
              <a:avLst/>
              <a:gdLst>
                <a:gd name="T0" fmla="*/ 8 w 10"/>
                <a:gd name="T1" fmla="*/ 6 h 6"/>
                <a:gd name="T2" fmla="*/ 0 w 10"/>
                <a:gd name="T3" fmla="*/ 1 h 6"/>
                <a:gd name="T4" fmla="*/ 2 w 10"/>
                <a:gd name="T5" fmla="*/ 0 h 6"/>
                <a:gd name="T6" fmla="*/ 10 w 10"/>
                <a:gd name="T7" fmla="*/ 5 h 6"/>
                <a:gd name="T8" fmla="*/ 8 w 10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8" y="6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5"/>
                    <a:pt x="8" y="6"/>
                    <a:pt x="8" y="6"/>
                  </a:cubicBezTo>
                  <a:close/>
                </a:path>
              </a:pathLst>
            </a:custGeom>
            <a:solidFill>
              <a:srgbClr val="1C0E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14" name="Freeform 440">
              <a:extLst>
                <a:ext uri="{FF2B5EF4-FFF2-40B4-BE49-F238E27FC236}">
                  <a16:creationId xmlns:a16="http://schemas.microsoft.com/office/drawing/2014/main" xmlns="" id="{C4E50995-DF51-480F-AF87-FE9E053DA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0513" y="1749427"/>
              <a:ext cx="33338" cy="15875"/>
            </a:xfrm>
            <a:custGeom>
              <a:avLst/>
              <a:gdLst>
                <a:gd name="T0" fmla="*/ 8 w 10"/>
                <a:gd name="T1" fmla="*/ 5 h 5"/>
                <a:gd name="T2" fmla="*/ 0 w 10"/>
                <a:gd name="T3" fmla="*/ 0 h 5"/>
                <a:gd name="T4" fmla="*/ 2 w 10"/>
                <a:gd name="T5" fmla="*/ 0 h 5"/>
                <a:gd name="T6" fmla="*/ 10 w 10"/>
                <a:gd name="T7" fmla="*/ 4 h 5"/>
                <a:gd name="T8" fmla="*/ 8 w 10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8" y="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5"/>
                    <a:pt x="8" y="5"/>
                  </a:cubicBezTo>
                  <a:close/>
                </a:path>
              </a:pathLst>
            </a:custGeom>
            <a:solidFill>
              <a:srgbClr val="1B0E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15" name="Freeform 441">
              <a:extLst>
                <a:ext uri="{FF2B5EF4-FFF2-40B4-BE49-F238E27FC236}">
                  <a16:creationId xmlns:a16="http://schemas.microsoft.com/office/drawing/2014/main" xmlns="" id="{6FE68610-72F5-4F78-80A8-4B6FF42144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8451" y="1746252"/>
              <a:ext cx="31750" cy="15875"/>
            </a:xfrm>
            <a:custGeom>
              <a:avLst/>
              <a:gdLst>
                <a:gd name="T0" fmla="*/ 8 w 10"/>
                <a:gd name="T1" fmla="*/ 5 h 5"/>
                <a:gd name="T2" fmla="*/ 0 w 10"/>
                <a:gd name="T3" fmla="*/ 1 h 5"/>
                <a:gd name="T4" fmla="*/ 1 w 10"/>
                <a:gd name="T5" fmla="*/ 0 h 5"/>
                <a:gd name="T6" fmla="*/ 10 w 10"/>
                <a:gd name="T7" fmla="*/ 5 h 5"/>
                <a:gd name="T8" fmla="*/ 8 w 10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8" y="5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5"/>
                    <a:pt x="9" y="5"/>
                    <a:pt x="8" y="5"/>
                  </a:cubicBezTo>
                  <a:close/>
                </a:path>
              </a:pathLst>
            </a:custGeom>
            <a:solidFill>
              <a:srgbClr val="1B0E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16" name="Freeform 442">
              <a:extLst>
                <a:ext uri="{FF2B5EF4-FFF2-40B4-BE49-F238E27FC236}">
                  <a16:creationId xmlns:a16="http://schemas.microsoft.com/office/drawing/2014/main" xmlns="" id="{28E23655-E386-4D67-8210-9C615B54022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1626" y="1746252"/>
              <a:ext cx="33338" cy="15875"/>
            </a:xfrm>
            <a:custGeom>
              <a:avLst/>
              <a:gdLst>
                <a:gd name="T0" fmla="*/ 9 w 10"/>
                <a:gd name="T1" fmla="*/ 5 h 5"/>
                <a:gd name="T2" fmla="*/ 0 w 10"/>
                <a:gd name="T3" fmla="*/ 0 h 5"/>
                <a:gd name="T4" fmla="*/ 2 w 10"/>
                <a:gd name="T5" fmla="*/ 0 h 5"/>
                <a:gd name="T6" fmla="*/ 10 w 10"/>
                <a:gd name="T7" fmla="*/ 5 h 5"/>
                <a:gd name="T8" fmla="*/ 9 w 10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9" y="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5"/>
                    <a:pt x="9" y="5"/>
                    <a:pt x="9" y="5"/>
                  </a:cubicBezTo>
                  <a:close/>
                </a:path>
              </a:pathLst>
            </a:custGeom>
            <a:solidFill>
              <a:srgbClr val="1A0D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17" name="Freeform 443">
              <a:extLst>
                <a:ext uri="{FF2B5EF4-FFF2-40B4-BE49-F238E27FC236}">
                  <a16:creationId xmlns:a16="http://schemas.microsoft.com/office/drawing/2014/main" xmlns="" id="{AED41D0C-EC7E-4823-B044-90FD3E7A2B5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7976" y="1746252"/>
              <a:ext cx="30163" cy="15875"/>
            </a:xfrm>
            <a:custGeom>
              <a:avLst/>
              <a:gdLst>
                <a:gd name="T0" fmla="*/ 8 w 9"/>
                <a:gd name="T1" fmla="*/ 5 h 5"/>
                <a:gd name="T2" fmla="*/ 0 w 9"/>
                <a:gd name="T3" fmla="*/ 0 h 5"/>
                <a:gd name="T4" fmla="*/ 1 w 9"/>
                <a:gd name="T5" fmla="*/ 0 h 5"/>
                <a:gd name="T6" fmla="*/ 9 w 9"/>
                <a:gd name="T7" fmla="*/ 5 h 5"/>
                <a:gd name="T8" fmla="*/ 8 w 9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8" y="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8" y="5"/>
                    <a:pt x="8" y="5"/>
                  </a:cubicBezTo>
                  <a:close/>
                </a:path>
              </a:pathLst>
            </a:custGeom>
            <a:solidFill>
              <a:srgbClr val="190D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18" name="Freeform 444">
              <a:extLst>
                <a:ext uri="{FF2B5EF4-FFF2-40B4-BE49-F238E27FC236}">
                  <a16:creationId xmlns:a16="http://schemas.microsoft.com/office/drawing/2014/main" xmlns="" id="{3886BB45-F8EF-405A-9BCC-901C37EEE8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1151" y="1746252"/>
              <a:ext cx="30163" cy="15875"/>
            </a:xfrm>
            <a:custGeom>
              <a:avLst/>
              <a:gdLst>
                <a:gd name="T0" fmla="*/ 17 w 19"/>
                <a:gd name="T1" fmla="*/ 10 h 10"/>
                <a:gd name="T2" fmla="*/ 0 w 19"/>
                <a:gd name="T3" fmla="*/ 0 h 10"/>
                <a:gd name="T4" fmla="*/ 2 w 19"/>
                <a:gd name="T5" fmla="*/ 0 h 10"/>
                <a:gd name="T6" fmla="*/ 19 w 19"/>
                <a:gd name="T7" fmla="*/ 10 h 10"/>
                <a:gd name="T8" fmla="*/ 17 w 1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">
                  <a:moveTo>
                    <a:pt x="17" y="1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19" y="10"/>
                  </a:lnTo>
                  <a:lnTo>
                    <a:pt x="17" y="10"/>
                  </a:lnTo>
                  <a:close/>
                </a:path>
              </a:pathLst>
            </a:custGeom>
            <a:solidFill>
              <a:srgbClr val="190D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19" name="Freeform 445">
              <a:extLst>
                <a:ext uri="{FF2B5EF4-FFF2-40B4-BE49-F238E27FC236}">
                  <a16:creationId xmlns:a16="http://schemas.microsoft.com/office/drawing/2014/main" xmlns="" id="{800EA38A-F54D-4D37-B589-2E2915CCE1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4326" y="1746252"/>
              <a:ext cx="30163" cy="15875"/>
            </a:xfrm>
            <a:custGeom>
              <a:avLst/>
              <a:gdLst>
                <a:gd name="T0" fmla="*/ 17 w 19"/>
                <a:gd name="T1" fmla="*/ 10 h 10"/>
                <a:gd name="T2" fmla="*/ 0 w 19"/>
                <a:gd name="T3" fmla="*/ 0 h 10"/>
                <a:gd name="T4" fmla="*/ 2 w 19"/>
                <a:gd name="T5" fmla="*/ 0 h 10"/>
                <a:gd name="T6" fmla="*/ 19 w 19"/>
                <a:gd name="T7" fmla="*/ 10 h 10"/>
                <a:gd name="T8" fmla="*/ 17 w 1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">
                  <a:moveTo>
                    <a:pt x="17" y="1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19" y="10"/>
                  </a:lnTo>
                  <a:lnTo>
                    <a:pt x="17" y="10"/>
                  </a:lnTo>
                  <a:close/>
                </a:path>
              </a:pathLst>
            </a:custGeom>
            <a:solidFill>
              <a:srgbClr val="180C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20" name="Freeform 446">
              <a:extLst>
                <a:ext uri="{FF2B5EF4-FFF2-40B4-BE49-F238E27FC236}">
                  <a16:creationId xmlns:a16="http://schemas.microsoft.com/office/drawing/2014/main" xmlns="" id="{10F65ADA-C06E-4C6E-99F3-8BC30B050AE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7501" y="1746252"/>
              <a:ext cx="30163" cy="19050"/>
            </a:xfrm>
            <a:custGeom>
              <a:avLst/>
              <a:gdLst>
                <a:gd name="T0" fmla="*/ 17 w 19"/>
                <a:gd name="T1" fmla="*/ 10 h 12"/>
                <a:gd name="T2" fmla="*/ 0 w 19"/>
                <a:gd name="T3" fmla="*/ 0 h 12"/>
                <a:gd name="T4" fmla="*/ 2 w 19"/>
                <a:gd name="T5" fmla="*/ 2 h 12"/>
                <a:gd name="T6" fmla="*/ 19 w 19"/>
                <a:gd name="T7" fmla="*/ 12 h 12"/>
                <a:gd name="T8" fmla="*/ 17 w 19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2">
                  <a:moveTo>
                    <a:pt x="17" y="1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9" y="12"/>
                  </a:lnTo>
                  <a:lnTo>
                    <a:pt x="17" y="10"/>
                  </a:lnTo>
                  <a:close/>
                </a:path>
              </a:pathLst>
            </a:custGeom>
            <a:solidFill>
              <a:srgbClr val="170C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21" name="Freeform 447">
              <a:extLst>
                <a:ext uri="{FF2B5EF4-FFF2-40B4-BE49-F238E27FC236}">
                  <a16:creationId xmlns:a16="http://schemas.microsoft.com/office/drawing/2014/main" xmlns="" id="{3D45C01B-0D7C-471D-931C-4AA18C1D38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0676" y="1749427"/>
              <a:ext cx="30163" cy="15875"/>
            </a:xfrm>
            <a:custGeom>
              <a:avLst/>
              <a:gdLst>
                <a:gd name="T0" fmla="*/ 17 w 19"/>
                <a:gd name="T1" fmla="*/ 10 h 10"/>
                <a:gd name="T2" fmla="*/ 0 w 19"/>
                <a:gd name="T3" fmla="*/ 0 h 10"/>
                <a:gd name="T4" fmla="*/ 0 w 19"/>
                <a:gd name="T5" fmla="*/ 0 h 10"/>
                <a:gd name="T6" fmla="*/ 19 w 19"/>
                <a:gd name="T7" fmla="*/ 10 h 10"/>
                <a:gd name="T8" fmla="*/ 17 w 1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">
                  <a:moveTo>
                    <a:pt x="17" y="1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9" y="10"/>
                  </a:lnTo>
                  <a:lnTo>
                    <a:pt x="17" y="10"/>
                  </a:lnTo>
                  <a:close/>
                </a:path>
              </a:pathLst>
            </a:custGeom>
            <a:solidFill>
              <a:srgbClr val="160C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22" name="Freeform 448">
              <a:extLst>
                <a:ext uri="{FF2B5EF4-FFF2-40B4-BE49-F238E27FC236}">
                  <a16:creationId xmlns:a16="http://schemas.microsoft.com/office/drawing/2014/main" xmlns="" id="{A1445F67-7831-42C5-AB56-ECD40D247C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0676" y="1749427"/>
              <a:ext cx="30163" cy="15875"/>
            </a:xfrm>
            <a:custGeom>
              <a:avLst/>
              <a:gdLst>
                <a:gd name="T0" fmla="*/ 19 w 19"/>
                <a:gd name="T1" fmla="*/ 10 h 10"/>
                <a:gd name="T2" fmla="*/ 0 w 19"/>
                <a:gd name="T3" fmla="*/ 0 h 10"/>
                <a:gd name="T4" fmla="*/ 2 w 19"/>
                <a:gd name="T5" fmla="*/ 0 h 10"/>
                <a:gd name="T6" fmla="*/ 19 w 19"/>
                <a:gd name="T7" fmla="*/ 10 h 10"/>
                <a:gd name="T8" fmla="*/ 19 w 1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">
                  <a:moveTo>
                    <a:pt x="19" y="1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19" y="10"/>
                  </a:lnTo>
                  <a:lnTo>
                    <a:pt x="19" y="10"/>
                  </a:lnTo>
                  <a:close/>
                </a:path>
              </a:pathLst>
            </a:custGeom>
            <a:solidFill>
              <a:srgbClr val="160B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23" name="Freeform 449">
              <a:extLst>
                <a:ext uri="{FF2B5EF4-FFF2-40B4-BE49-F238E27FC236}">
                  <a16:creationId xmlns:a16="http://schemas.microsoft.com/office/drawing/2014/main" xmlns="" id="{8BACC196-F838-4651-A978-C5CC225BB61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8601" y="1838327"/>
              <a:ext cx="26988" cy="26988"/>
            </a:xfrm>
            <a:custGeom>
              <a:avLst/>
              <a:gdLst>
                <a:gd name="T0" fmla="*/ 8 w 8"/>
                <a:gd name="T1" fmla="*/ 8 h 8"/>
                <a:gd name="T2" fmla="*/ 0 w 8"/>
                <a:gd name="T3" fmla="*/ 4 h 8"/>
                <a:gd name="T4" fmla="*/ 0 w 8"/>
                <a:gd name="T5" fmla="*/ 0 h 8"/>
                <a:gd name="T6" fmla="*/ 8 w 8"/>
                <a:gd name="T7" fmla="*/ 5 h 8"/>
                <a:gd name="T8" fmla="*/ 8 w 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8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6"/>
                    <a:pt x="8" y="7"/>
                    <a:pt x="8" y="8"/>
                  </a:cubicBezTo>
                  <a:close/>
                </a:path>
              </a:pathLst>
            </a:custGeom>
            <a:solidFill>
              <a:srgbClr val="1209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24" name="Freeform 450">
              <a:extLst>
                <a:ext uri="{FF2B5EF4-FFF2-40B4-BE49-F238E27FC236}">
                  <a16:creationId xmlns:a16="http://schemas.microsoft.com/office/drawing/2014/main" xmlns="" id="{0E7D32FF-09C5-4807-8D5C-B6AFFFDF32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8601" y="1831977"/>
              <a:ext cx="30163" cy="22225"/>
            </a:xfrm>
            <a:custGeom>
              <a:avLst/>
              <a:gdLst>
                <a:gd name="T0" fmla="*/ 8 w 9"/>
                <a:gd name="T1" fmla="*/ 7 h 7"/>
                <a:gd name="T2" fmla="*/ 0 w 9"/>
                <a:gd name="T3" fmla="*/ 2 h 7"/>
                <a:gd name="T4" fmla="*/ 0 w 9"/>
                <a:gd name="T5" fmla="*/ 0 h 7"/>
                <a:gd name="T6" fmla="*/ 9 w 9"/>
                <a:gd name="T7" fmla="*/ 5 h 7"/>
                <a:gd name="T8" fmla="*/ 8 w 9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8" y="7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6"/>
                    <a:pt x="8" y="7"/>
                  </a:cubicBezTo>
                  <a:close/>
                </a:path>
              </a:pathLst>
            </a:custGeom>
            <a:solidFill>
              <a:srgbClr val="130A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25" name="Freeform 451">
              <a:extLst>
                <a:ext uri="{FF2B5EF4-FFF2-40B4-BE49-F238E27FC236}">
                  <a16:creationId xmlns:a16="http://schemas.microsoft.com/office/drawing/2014/main" xmlns="" id="{5B96A3AA-D3D0-4611-B575-6350FE332BE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8601" y="1825627"/>
              <a:ext cx="30163" cy="22225"/>
            </a:xfrm>
            <a:custGeom>
              <a:avLst/>
              <a:gdLst>
                <a:gd name="T0" fmla="*/ 9 w 9"/>
                <a:gd name="T1" fmla="*/ 7 h 7"/>
                <a:gd name="T2" fmla="*/ 0 w 9"/>
                <a:gd name="T3" fmla="*/ 2 h 7"/>
                <a:gd name="T4" fmla="*/ 1 w 9"/>
                <a:gd name="T5" fmla="*/ 0 h 7"/>
                <a:gd name="T6" fmla="*/ 9 w 9"/>
                <a:gd name="T7" fmla="*/ 5 h 7"/>
                <a:gd name="T8" fmla="*/ 9 w 9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9" y="7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6"/>
                    <a:pt x="9" y="7"/>
                  </a:cubicBezTo>
                  <a:close/>
                </a:path>
              </a:pathLst>
            </a:custGeom>
            <a:solidFill>
              <a:srgbClr val="140A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26" name="Freeform 452">
              <a:extLst>
                <a:ext uri="{FF2B5EF4-FFF2-40B4-BE49-F238E27FC236}">
                  <a16:creationId xmlns:a16="http://schemas.microsoft.com/office/drawing/2014/main" xmlns="" id="{77E8E246-4E97-4087-8FF0-751F7233886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1776" y="1819277"/>
              <a:ext cx="30163" cy="22225"/>
            </a:xfrm>
            <a:custGeom>
              <a:avLst/>
              <a:gdLst>
                <a:gd name="T0" fmla="*/ 8 w 9"/>
                <a:gd name="T1" fmla="*/ 7 h 7"/>
                <a:gd name="T2" fmla="*/ 0 w 9"/>
                <a:gd name="T3" fmla="*/ 2 h 7"/>
                <a:gd name="T4" fmla="*/ 0 w 9"/>
                <a:gd name="T5" fmla="*/ 0 h 7"/>
                <a:gd name="T6" fmla="*/ 9 w 9"/>
                <a:gd name="T7" fmla="*/ 5 h 7"/>
                <a:gd name="T8" fmla="*/ 8 w 9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8" y="7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6"/>
                    <a:pt x="8" y="6"/>
                    <a:pt x="8" y="7"/>
                  </a:cubicBezTo>
                  <a:close/>
                </a:path>
              </a:pathLst>
            </a:custGeom>
            <a:solidFill>
              <a:srgbClr val="140A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27" name="Freeform 453">
              <a:extLst>
                <a:ext uri="{FF2B5EF4-FFF2-40B4-BE49-F238E27FC236}">
                  <a16:creationId xmlns:a16="http://schemas.microsoft.com/office/drawing/2014/main" xmlns="" id="{ED9C40C6-AF59-40C3-89A0-EAC44162A3E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1776" y="1816102"/>
              <a:ext cx="30163" cy="19050"/>
            </a:xfrm>
            <a:custGeom>
              <a:avLst/>
              <a:gdLst>
                <a:gd name="T0" fmla="*/ 9 w 9"/>
                <a:gd name="T1" fmla="*/ 6 h 6"/>
                <a:gd name="T2" fmla="*/ 0 w 9"/>
                <a:gd name="T3" fmla="*/ 1 h 6"/>
                <a:gd name="T4" fmla="*/ 1 w 9"/>
                <a:gd name="T5" fmla="*/ 0 h 6"/>
                <a:gd name="T6" fmla="*/ 9 w 9"/>
                <a:gd name="T7" fmla="*/ 4 h 6"/>
                <a:gd name="T8" fmla="*/ 9 w 9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9" y="6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5"/>
                    <a:pt x="9" y="5"/>
                    <a:pt x="9" y="6"/>
                  </a:cubicBezTo>
                  <a:close/>
                </a:path>
              </a:pathLst>
            </a:custGeom>
            <a:solidFill>
              <a:srgbClr val="150B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28" name="Freeform 454">
              <a:extLst>
                <a:ext uri="{FF2B5EF4-FFF2-40B4-BE49-F238E27FC236}">
                  <a16:creationId xmlns:a16="http://schemas.microsoft.com/office/drawing/2014/main" xmlns="" id="{A50646E9-614A-461E-A62B-7035281349B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4951" y="1808164"/>
              <a:ext cx="30163" cy="20638"/>
            </a:xfrm>
            <a:custGeom>
              <a:avLst/>
              <a:gdLst>
                <a:gd name="T0" fmla="*/ 8 w 9"/>
                <a:gd name="T1" fmla="*/ 6 h 6"/>
                <a:gd name="T2" fmla="*/ 0 w 9"/>
                <a:gd name="T3" fmla="*/ 2 h 6"/>
                <a:gd name="T4" fmla="*/ 1 w 9"/>
                <a:gd name="T5" fmla="*/ 0 h 6"/>
                <a:gd name="T6" fmla="*/ 9 w 9"/>
                <a:gd name="T7" fmla="*/ 5 h 6"/>
                <a:gd name="T8" fmla="*/ 8 w 9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8" y="6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6"/>
                    <a:pt x="8" y="6"/>
                  </a:cubicBezTo>
                  <a:close/>
                </a:path>
              </a:pathLst>
            </a:custGeom>
            <a:solidFill>
              <a:srgbClr val="160B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29" name="Freeform 455">
              <a:extLst>
                <a:ext uri="{FF2B5EF4-FFF2-40B4-BE49-F238E27FC236}">
                  <a16:creationId xmlns:a16="http://schemas.microsoft.com/office/drawing/2014/main" xmlns="" id="{AB22AB12-6F0F-439D-AFF3-18028562BA1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8126" y="1804989"/>
              <a:ext cx="26988" cy="20638"/>
            </a:xfrm>
            <a:custGeom>
              <a:avLst/>
              <a:gdLst>
                <a:gd name="T0" fmla="*/ 8 w 8"/>
                <a:gd name="T1" fmla="*/ 6 h 6"/>
                <a:gd name="T2" fmla="*/ 0 w 8"/>
                <a:gd name="T3" fmla="*/ 1 h 6"/>
                <a:gd name="T4" fmla="*/ 0 w 8"/>
                <a:gd name="T5" fmla="*/ 0 h 6"/>
                <a:gd name="T6" fmla="*/ 8 w 8"/>
                <a:gd name="T7" fmla="*/ 4 h 6"/>
                <a:gd name="T8" fmla="*/ 8 w 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8" y="6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8" y="5"/>
                    <a:pt x="8" y="6"/>
                  </a:cubicBezTo>
                  <a:close/>
                </a:path>
              </a:pathLst>
            </a:custGeom>
            <a:solidFill>
              <a:srgbClr val="160C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30" name="Freeform 456">
              <a:extLst>
                <a:ext uri="{FF2B5EF4-FFF2-40B4-BE49-F238E27FC236}">
                  <a16:creationId xmlns:a16="http://schemas.microsoft.com/office/drawing/2014/main" xmlns="" id="{185EA13D-E1A8-489B-8ADA-6B98598B818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8126" y="1798639"/>
              <a:ext cx="30163" cy="20638"/>
            </a:xfrm>
            <a:custGeom>
              <a:avLst/>
              <a:gdLst>
                <a:gd name="T0" fmla="*/ 8 w 9"/>
                <a:gd name="T1" fmla="*/ 6 h 6"/>
                <a:gd name="T2" fmla="*/ 0 w 9"/>
                <a:gd name="T3" fmla="*/ 2 h 6"/>
                <a:gd name="T4" fmla="*/ 1 w 9"/>
                <a:gd name="T5" fmla="*/ 0 h 6"/>
                <a:gd name="T6" fmla="*/ 9 w 9"/>
                <a:gd name="T7" fmla="*/ 5 h 6"/>
                <a:gd name="T8" fmla="*/ 8 w 9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8" y="6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6"/>
                    <a:pt x="8" y="6"/>
                  </a:cubicBezTo>
                  <a:close/>
                </a:path>
              </a:pathLst>
            </a:custGeom>
            <a:solidFill>
              <a:srgbClr val="170C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31" name="Freeform 457">
              <a:extLst>
                <a:ext uri="{FF2B5EF4-FFF2-40B4-BE49-F238E27FC236}">
                  <a16:creationId xmlns:a16="http://schemas.microsoft.com/office/drawing/2014/main" xmlns="" id="{96BE8FFC-6AAF-4679-90D5-9CF286296F7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1301" y="1795464"/>
              <a:ext cx="30163" cy="20638"/>
            </a:xfrm>
            <a:custGeom>
              <a:avLst/>
              <a:gdLst>
                <a:gd name="T0" fmla="*/ 8 w 9"/>
                <a:gd name="T1" fmla="*/ 6 h 6"/>
                <a:gd name="T2" fmla="*/ 0 w 9"/>
                <a:gd name="T3" fmla="*/ 1 h 6"/>
                <a:gd name="T4" fmla="*/ 1 w 9"/>
                <a:gd name="T5" fmla="*/ 0 h 6"/>
                <a:gd name="T6" fmla="*/ 9 w 9"/>
                <a:gd name="T7" fmla="*/ 5 h 6"/>
                <a:gd name="T8" fmla="*/ 8 w 9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8" y="6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8" y="5"/>
                    <a:pt x="8" y="6"/>
                  </a:cubicBezTo>
                  <a:close/>
                </a:path>
              </a:pathLst>
            </a:custGeom>
            <a:solidFill>
              <a:srgbClr val="180C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32" name="Freeform 458">
              <a:extLst>
                <a:ext uri="{FF2B5EF4-FFF2-40B4-BE49-F238E27FC236}">
                  <a16:creationId xmlns:a16="http://schemas.microsoft.com/office/drawing/2014/main" xmlns="" id="{A46AD85A-7262-4C6E-A83F-079B664452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4476" y="1789114"/>
              <a:ext cx="30163" cy="22225"/>
            </a:xfrm>
            <a:custGeom>
              <a:avLst/>
              <a:gdLst>
                <a:gd name="T0" fmla="*/ 8 w 9"/>
                <a:gd name="T1" fmla="*/ 7 h 7"/>
                <a:gd name="T2" fmla="*/ 0 w 9"/>
                <a:gd name="T3" fmla="*/ 2 h 7"/>
                <a:gd name="T4" fmla="*/ 1 w 9"/>
                <a:gd name="T5" fmla="*/ 0 h 7"/>
                <a:gd name="T6" fmla="*/ 9 w 9"/>
                <a:gd name="T7" fmla="*/ 5 h 7"/>
                <a:gd name="T8" fmla="*/ 8 w 9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8" y="7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6"/>
                    <a:pt x="8" y="6"/>
                    <a:pt x="8" y="7"/>
                  </a:cubicBezTo>
                  <a:close/>
                </a:path>
              </a:pathLst>
            </a:custGeom>
            <a:solidFill>
              <a:srgbClr val="190D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33" name="Freeform 459">
              <a:extLst>
                <a:ext uri="{FF2B5EF4-FFF2-40B4-BE49-F238E27FC236}">
                  <a16:creationId xmlns:a16="http://schemas.microsoft.com/office/drawing/2014/main" xmlns="" id="{4A6A19B3-94B1-406A-89F8-79C87C889C7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7651" y="1785939"/>
              <a:ext cx="30163" cy="19050"/>
            </a:xfrm>
            <a:custGeom>
              <a:avLst/>
              <a:gdLst>
                <a:gd name="T0" fmla="*/ 8 w 9"/>
                <a:gd name="T1" fmla="*/ 6 h 6"/>
                <a:gd name="T2" fmla="*/ 0 w 9"/>
                <a:gd name="T3" fmla="*/ 1 h 6"/>
                <a:gd name="T4" fmla="*/ 1 w 9"/>
                <a:gd name="T5" fmla="*/ 0 h 6"/>
                <a:gd name="T6" fmla="*/ 9 w 9"/>
                <a:gd name="T7" fmla="*/ 5 h 6"/>
                <a:gd name="T8" fmla="*/ 8 w 9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8" y="6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6"/>
                    <a:pt x="8" y="6"/>
                  </a:cubicBezTo>
                  <a:close/>
                </a:path>
              </a:pathLst>
            </a:custGeom>
            <a:solidFill>
              <a:srgbClr val="190D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34" name="Freeform 460">
              <a:extLst>
                <a:ext uri="{FF2B5EF4-FFF2-40B4-BE49-F238E27FC236}">
                  <a16:creationId xmlns:a16="http://schemas.microsoft.com/office/drawing/2014/main" xmlns="" id="{3E455D74-D77C-4E75-BF04-E25AF534146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2413" y="1779589"/>
              <a:ext cx="28575" cy="22225"/>
            </a:xfrm>
            <a:custGeom>
              <a:avLst/>
              <a:gdLst>
                <a:gd name="T0" fmla="*/ 8 w 9"/>
                <a:gd name="T1" fmla="*/ 7 h 7"/>
                <a:gd name="T2" fmla="*/ 0 w 9"/>
                <a:gd name="T3" fmla="*/ 2 h 7"/>
                <a:gd name="T4" fmla="*/ 1 w 9"/>
                <a:gd name="T5" fmla="*/ 0 h 7"/>
                <a:gd name="T6" fmla="*/ 9 w 9"/>
                <a:gd name="T7" fmla="*/ 5 h 7"/>
                <a:gd name="T8" fmla="*/ 8 w 9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8" y="7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6"/>
                    <a:pt x="8" y="6"/>
                    <a:pt x="8" y="7"/>
                  </a:cubicBezTo>
                  <a:close/>
                </a:path>
              </a:pathLst>
            </a:custGeom>
            <a:solidFill>
              <a:srgbClr val="1A0D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35" name="Freeform 461">
              <a:extLst>
                <a:ext uri="{FF2B5EF4-FFF2-40B4-BE49-F238E27FC236}">
                  <a16:creationId xmlns:a16="http://schemas.microsoft.com/office/drawing/2014/main" xmlns="" id="{1E5F0502-34F5-4202-88EF-D91CA314395B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5588" y="1776414"/>
              <a:ext cx="28575" cy="19050"/>
            </a:xfrm>
            <a:custGeom>
              <a:avLst/>
              <a:gdLst>
                <a:gd name="T0" fmla="*/ 8 w 9"/>
                <a:gd name="T1" fmla="*/ 6 h 6"/>
                <a:gd name="T2" fmla="*/ 0 w 9"/>
                <a:gd name="T3" fmla="*/ 1 h 6"/>
                <a:gd name="T4" fmla="*/ 1 w 9"/>
                <a:gd name="T5" fmla="*/ 0 h 6"/>
                <a:gd name="T6" fmla="*/ 9 w 9"/>
                <a:gd name="T7" fmla="*/ 4 h 6"/>
                <a:gd name="T8" fmla="*/ 8 w 9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8" y="6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5"/>
                    <a:pt x="8" y="6"/>
                    <a:pt x="8" y="6"/>
                  </a:cubicBezTo>
                  <a:close/>
                </a:path>
              </a:pathLst>
            </a:custGeom>
            <a:solidFill>
              <a:srgbClr val="1B0E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36" name="Freeform 462">
              <a:extLst>
                <a:ext uri="{FF2B5EF4-FFF2-40B4-BE49-F238E27FC236}">
                  <a16:creationId xmlns:a16="http://schemas.microsoft.com/office/drawing/2014/main" xmlns="" id="{D761D0EB-3C62-4EBA-9E53-0CE9FDBA7E9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8763" y="1770064"/>
              <a:ext cx="31750" cy="19050"/>
            </a:xfrm>
            <a:custGeom>
              <a:avLst/>
              <a:gdLst>
                <a:gd name="T0" fmla="*/ 8 w 10"/>
                <a:gd name="T1" fmla="*/ 6 h 6"/>
                <a:gd name="T2" fmla="*/ 0 w 10"/>
                <a:gd name="T3" fmla="*/ 2 h 6"/>
                <a:gd name="T4" fmla="*/ 2 w 10"/>
                <a:gd name="T5" fmla="*/ 0 h 6"/>
                <a:gd name="T6" fmla="*/ 10 w 10"/>
                <a:gd name="T7" fmla="*/ 5 h 6"/>
                <a:gd name="T8" fmla="*/ 8 w 10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8" y="6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5"/>
                    <a:pt x="9" y="6"/>
                    <a:pt x="8" y="6"/>
                  </a:cubicBezTo>
                  <a:close/>
                </a:path>
              </a:pathLst>
            </a:custGeom>
            <a:solidFill>
              <a:srgbClr val="1B0E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37" name="Freeform 463">
              <a:extLst>
                <a:ext uri="{FF2B5EF4-FFF2-40B4-BE49-F238E27FC236}">
                  <a16:creationId xmlns:a16="http://schemas.microsoft.com/office/drawing/2014/main" xmlns="" id="{ECBFEE50-63D4-406A-82AA-076DA3B151DD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5113" y="1752602"/>
              <a:ext cx="46038" cy="33338"/>
            </a:xfrm>
            <a:custGeom>
              <a:avLst/>
              <a:gdLst>
                <a:gd name="T0" fmla="*/ 8 w 14"/>
                <a:gd name="T1" fmla="*/ 10 h 10"/>
                <a:gd name="T2" fmla="*/ 0 w 14"/>
                <a:gd name="T3" fmla="*/ 5 h 10"/>
                <a:gd name="T4" fmla="*/ 6 w 14"/>
                <a:gd name="T5" fmla="*/ 0 h 10"/>
                <a:gd name="T6" fmla="*/ 14 w 14"/>
                <a:gd name="T7" fmla="*/ 5 h 10"/>
                <a:gd name="T8" fmla="*/ 8 w 14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0">
                  <a:moveTo>
                    <a:pt x="8" y="1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2" y="3"/>
                    <a:pt x="4" y="2"/>
                    <a:pt x="6" y="0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2" y="6"/>
                    <a:pt x="10" y="8"/>
                    <a:pt x="8" y="10"/>
                  </a:cubicBezTo>
                  <a:close/>
                </a:path>
              </a:pathLst>
            </a:custGeom>
            <a:solidFill>
              <a:srgbClr val="1C0E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38" name="Freeform 464">
              <a:extLst>
                <a:ext uri="{FF2B5EF4-FFF2-40B4-BE49-F238E27FC236}">
                  <a16:creationId xmlns:a16="http://schemas.microsoft.com/office/drawing/2014/main" xmlns="" id="{4840C839-1383-42B9-A43F-B23952BC66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75426" y="1666877"/>
              <a:ext cx="174625" cy="392113"/>
            </a:xfrm>
            <a:custGeom>
              <a:avLst/>
              <a:gdLst>
                <a:gd name="T0" fmla="*/ 53 w 53"/>
                <a:gd name="T1" fmla="*/ 0 h 119"/>
                <a:gd name="T2" fmla="*/ 0 w 53"/>
                <a:gd name="T3" fmla="*/ 31 h 119"/>
                <a:gd name="T4" fmla="*/ 0 w 53"/>
                <a:gd name="T5" fmla="*/ 119 h 119"/>
                <a:gd name="T6" fmla="*/ 53 w 53"/>
                <a:gd name="T7" fmla="*/ 88 h 119"/>
                <a:gd name="T8" fmla="*/ 53 w 53"/>
                <a:gd name="T9" fmla="*/ 0 h 119"/>
                <a:gd name="T10" fmla="*/ 1 w 53"/>
                <a:gd name="T11" fmla="*/ 106 h 119"/>
                <a:gd name="T12" fmla="*/ 1 w 53"/>
                <a:gd name="T13" fmla="*/ 106 h 119"/>
                <a:gd name="T14" fmla="*/ 4 w 53"/>
                <a:gd name="T15" fmla="*/ 98 h 119"/>
                <a:gd name="T16" fmla="*/ 6 w 53"/>
                <a:gd name="T17" fmla="*/ 94 h 119"/>
                <a:gd name="T18" fmla="*/ 7 w 53"/>
                <a:gd name="T19" fmla="*/ 92 h 119"/>
                <a:gd name="T20" fmla="*/ 8 w 53"/>
                <a:gd name="T21" fmla="*/ 90 h 119"/>
                <a:gd name="T22" fmla="*/ 11 w 53"/>
                <a:gd name="T23" fmla="*/ 86 h 119"/>
                <a:gd name="T24" fmla="*/ 12 w 53"/>
                <a:gd name="T25" fmla="*/ 85 h 119"/>
                <a:gd name="T26" fmla="*/ 13 w 53"/>
                <a:gd name="T27" fmla="*/ 84 h 119"/>
                <a:gd name="T28" fmla="*/ 15 w 53"/>
                <a:gd name="T29" fmla="*/ 81 h 119"/>
                <a:gd name="T30" fmla="*/ 17 w 53"/>
                <a:gd name="T31" fmla="*/ 79 h 119"/>
                <a:gd name="T32" fmla="*/ 18 w 53"/>
                <a:gd name="T33" fmla="*/ 79 h 119"/>
                <a:gd name="T34" fmla="*/ 21 w 53"/>
                <a:gd name="T35" fmla="*/ 76 h 119"/>
                <a:gd name="T36" fmla="*/ 21 w 53"/>
                <a:gd name="T37" fmla="*/ 72 h 119"/>
                <a:gd name="T38" fmla="*/ 9 w 53"/>
                <a:gd name="T39" fmla="*/ 61 h 119"/>
                <a:gd name="T40" fmla="*/ 9 w 53"/>
                <a:gd name="T41" fmla="*/ 61 h 119"/>
                <a:gd name="T42" fmla="*/ 9 w 53"/>
                <a:gd name="T43" fmla="*/ 60 h 119"/>
                <a:gd name="T44" fmla="*/ 26 w 53"/>
                <a:gd name="T45" fmla="*/ 31 h 119"/>
                <a:gd name="T46" fmla="*/ 43 w 53"/>
                <a:gd name="T47" fmla="*/ 41 h 119"/>
                <a:gd name="T48" fmla="*/ 43 w 53"/>
                <a:gd name="T49" fmla="*/ 41 h 119"/>
                <a:gd name="T50" fmla="*/ 31 w 53"/>
                <a:gd name="T51" fmla="*/ 66 h 119"/>
                <a:gd name="T52" fmla="*/ 31 w 53"/>
                <a:gd name="T53" fmla="*/ 70 h 119"/>
                <a:gd name="T54" fmla="*/ 37 w 53"/>
                <a:gd name="T55" fmla="*/ 68 h 119"/>
                <a:gd name="T56" fmla="*/ 39 w 53"/>
                <a:gd name="T57" fmla="*/ 68 h 119"/>
                <a:gd name="T58" fmla="*/ 41 w 53"/>
                <a:gd name="T59" fmla="*/ 68 h 119"/>
                <a:gd name="T60" fmla="*/ 42 w 53"/>
                <a:gd name="T61" fmla="*/ 68 h 119"/>
                <a:gd name="T62" fmla="*/ 44 w 53"/>
                <a:gd name="T63" fmla="*/ 69 h 119"/>
                <a:gd name="T64" fmla="*/ 52 w 53"/>
                <a:gd name="T65" fmla="*/ 77 h 119"/>
                <a:gd name="T66" fmla="*/ 1 w 53"/>
                <a:gd name="T67" fmla="*/ 106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3" h="119">
                  <a:moveTo>
                    <a:pt x="53" y="0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53" y="88"/>
                    <a:pt x="53" y="88"/>
                    <a:pt x="53" y="88"/>
                  </a:cubicBezTo>
                  <a:lnTo>
                    <a:pt x="53" y="0"/>
                  </a:lnTo>
                  <a:close/>
                  <a:moveTo>
                    <a:pt x="1" y="106"/>
                  </a:moveTo>
                  <a:cubicBezTo>
                    <a:pt x="1" y="106"/>
                    <a:pt x="1" y="106"/>
                    <a:pt x="1" y="106"/>
                  </a:cubicBezTo>
                  <a:cubicBezTo>
                    <a:pt x="2" y="104"/>
                    <a:pt x="3" y="101"/>
                    <a:pt x="4" y="98"/>
                  </a:cubicBezTo>
                  <a:cubicBezTo>
                    <a:pt x="4" y="97"/>
                    <a:pt x="5" y="96"/>
                    <a:pt x="6" y="94"/>
                  </a:cubicBezTo>
                  <a:cubicBezTo>
                    <a:pt x="6" y="94"/>
                    <a:pt x="7" y="93"/>
                    <a:pt x="7" y="92"/>
                  </a:cubicBezTo>
                  <a:cubicBezTo>
                    <a:pt x="7" y="92"/>
                    <a:pt x="8" y="91"/>
                    <a:pt x="8" y="90"/>
                  </a:cubicBezTo>
                  <a:cubicBezTo>
                    <a:pt x="9" y="89"/>
                    <a:pt x="10" y="88"/>
                    <a:pt x="11" y="86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2" y="85"/>
                    <a:pt x="13" y="84"/>
                    <a:pt x="13" y="84"/>
                  </a:cubicBezTo>
                  <a:cubicBezTo>
                    <a:pt x="14" y="83"/>
                    <a:pt x="15" y="82"/>
                    <a:pt x="15" y="81"/>
                  </a:cubicBezTo>
                  <a:cubicBezTo>
                    <a:pt x="16" y="80"/>
                    <a:pt x="16" y="80"/>
                    <a:pt x="17" y="79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19" y="78"/>
                    <a:pt x="20" y="77"/>
                    <a:pt x="21" y="76"/>
                  </a:cubicBezTo>
                  <a:cubicBezTo>
                    <a:pt x="21" y="72"/>
                    <a:pt x="21" y="72"/>
                    <a:pt x="21" y="72"/>
                  </a:cubicBezTo>
                  <a:cubicBezTo>
                    <a:pt x="14" y="73"/>
                    <a:pt x="9" y="69"/>
                    <a:pt x="9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9" y="50"/>
                    <a:pt x="16" y="37"/>
                    <a:pt x="26" y="31"/>
                  </a:cubicBezTo>
                  <a:cubicBezTo>
                    <a:pt x="35" y="26"/>
                    <a:pt x="43" y="30"/>
                    <a:pt x="43" y="41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2" y="49"/>
                    <a:pt x="38" y="59"/>
                    <a:pt x="31" y="66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3" y="69"/>
                    <a:pt x="35" y="69"/>
                    <a:pt x="37" y="68"/>
                  </a:cubicBezTo>
                  <a:cubicBezTo>
                    <a:pt x="37" y="68"/>
                    <a:pt x="38" y="68"/>
                    <a:pt x="39" y="68"/>
                  </a:cubicBezTo>
                  <a:cubicBezTo>
                    <a:pt x="39" y="68"/>
                    <a:pt x="40" y="68"/>
                    <a:pt x="41" y="68"/>
                  </a:cubicBezTo>
                  <a:cubicBezTo>
                    <a:pt x="41" y="68"/>
                    <a:pt x="42" y="68"/>
                    <a:pt x="42" y="68"/>
                  </a:cubicBezTo>
                  <a:cubicBezTo>
                    <a:pt x="43" y="68"/>
                    <a:pt x="43" y="69"/>
                    <a:pt x="44" y="69"/>
                  </a:cubicBezTo>
                  <a:cubicBezTo>
                    <a:pt x="48" y="70"/>
                    <a:pt x="50" y="73"/>
                    <a:pt x="52" y="77"/>
                  </a:cubicBezTo>
                  <a:lnTo>
                    <a:pt x="1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39" name="Freeform 465">
              <a:extLst>
                <a:ext uri="{FF2B5EF4-FFF2-40B4-BE49-F238E27FC236}">
                  <a16:creationId xmlns:a16="http://schemas.microsoft.com/office/drawing/2014/main" xmlns="" id="{7845573B-B85F-4387-8566-0271F5DC147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5588" y="1752602"/>
              <a:ext cx="111125" cy="131763"/>
            </a:xfrm>
            <a:custGeom>
              <a:avLst/>
              <a:gdLst>
                <a:gd name="T0" fmla="*/ 17 w 34"/>
                <a:gd name="T1" fmla="*/ 5 h 40"/>
                <a:gd name="T2" fmla="*/ 34 w 34"/>
                <a:gd name="T3" fmla="*/ 15 h 40"/>
                <a:gd name="T4" fmla="*/ 34 w 34"/>
                <a:gd name="T5" fmla="*/ 15 h 40"/>
                <a:gd name="T6" fmla="*/ 34 w 34"/>
                <a:gd name="T7" fmla="*/ 17 h 40"/>
                <a:gd name="T8" fmla="*/ 21 w 34"/>
                <a:gd name="T9" fmla="*/ 13 h 40"/>
                <a:gd name="T10" fmla="*/ 2 w 34"/>
                <a:gd name="T11" fmla="*/ 40 h 40"/>
                <a:gd name="T12" fmla="*/ 1 w 34"/>
                <a:gd name="T13" fmla="*/ 40 h 40"/>
                <a:gd name="T14" fmla="*/ 0 w 34"/>
                <a:gd name="T15" fmla="*/ 35 h 40"/>
                <a:gd name="T16" fmla="*/ 0 w 34"/>
                <a:gd name="T17" fmla="*/ 35 h 40"/>
                <a:gd name="T18" fmla="*/ 0 w 34"/>
                <a:gd name="T19" fmla="*/ 34 h 40"/>
                <a:gd name="T20" fmla="*/ 17 w 34"/>
                <a:gd name="T21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40">
                  <a:moveTo>
                    <a:pt x="17" y="5"/>
                  </a:moveTo>
                  <a:cubicBezTo>
                    <a:pt x="26" y="0"/>
                    <a:pt x="34" y="4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6"/>
                    <a:pt x="34" y="16"/>
                    <a:pt x="34" y="17"/>
                  </a:cubicBezTo>
                  <a:cubicBezTo>
                    <a:pt x="28" y="18"/>
                    <a:pt x="23" y="18"/>
                    <a:pt x="21" y="13"/>
                  </a:cubicBezTo>
                  <a:cubicBezTo>
                    <a:pt x="20" y="14"/>
                    <a:pt x="12" y="34"/>
                    <a:pt x="2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0" y="39"/>
                    <a:pt x="0" y="37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24"/>
                    <a:pt x="7" y="11"/>
                    <a:pt x="17" y="5"/>
                  </a:cubicBezTo>
                  <a:close/>
                </a:path>
              </a:pathLst>
            </a:custGeom>
            <a:solidFill>
              <a:srgbClr val="8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40" name="Freeform 466">
              <a:extLst>
                <a:ext uri="{FF2B5EF4-FFF2-40B4-BE49-F238E27FC236}">
                  <a16:creationId xmlns:a16="http://schemas.microsoft.com/office/drawing/2014/main" xmlns="" id="{E42B6766-F476-4499-8B93-822C329F2496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3226" y="1538289"/>
              <a:ext cx="219075" cy="128588"/>
            </a:xfrm>
            <a:custGeom>
              <a:avLst/>
              <a:gdLst>
                <a:gd name="T0" fmla="*/ 17 w 138"/>
                <a:gd name="T1" fmla="*/ 81 h 81"/>
                <a:gd name="T2" fmla="*/ 0 w 138"/>
                <a:gd name="T3" fmla="*/ 71 h 81"/>
                <a:gd name="T4" fmla="*/ 121 w 138"/>
                <a:gd name="T5" fmla="*/ 0 h 81"/>
                <a:gd name="T6" fmla="*/ 138 w 138"/>
                <a:gd name="T7" fmla="*/ 11 h 81"/>
                <a:gd name="T8" fmla="*/ 17 w 138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81">
                  <a:moveTo>
                    <a:pt x="17" y="81"/>
                  </a:moveTo>
                  <a:lnTo>
                    <a:pt x="0" y="71"/>
                  </a:lnTo>
                  <a:lnTo>
                    <a:pt x="121" y="0"/>
                  </a:lnTo>
                  <a:lnTo>
                    <a:pt x="138" y="11"/>
                  </a:lnTo>
                  <a:lnTo>
                    <a:pt x="17" y="81"/>
                  </a:lnTo>
                  <a:close/>
                </a:path>
              </a:pathLst>
            </a:custGeom>
            <a:solidFill>
              <a:srgbClr val="CC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41" name="Freeform 467">
              <a:extLst>
                <a:ext uri="{FF2B5EF4-FFF2-40B4-BE49-F238E27FC236}">
                  <a16:creationId xmlns:a16="http://schemas.microsoft.com/office/drawing/2014/main" xmlns="" id="{68FDBEA0-D7F2-45AF-AF66-065D1CE6CEB5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3226" y="1633539"/>
              <a:ext cx="26988" cy="33338"/>
            </a:xfrm>
            <a:custGeom>
              <a:avLst/>
              <a:gdLst>
                <a:gd name="T0" fmla="*/ 17 w 17"/>
                <a:gd name="T1" fmla="*/ 21 h 21"/>
                <a:gd name="T2" fmla="*/ 0 w 17"/>
                <a:gd name="T3" fmla="*/ 11 h 21"/>
                <a:gd name="T4" fmla="*/ 0 w 17"/>
                <a:gd name="T5" fmla="*/ 0 h 21"/>
                <a:gd name="T6" fmla="*/ 17 w 17"/>
                <a:gd name="T7" fmla="*/ 9 h 21"/>
                <a:gd name="T8" fmla="*/ 17 w 17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1">
                  <a:moveTo>
                    <a:pt x="17" y="21"/>
                  </a:moveTo>
                  <a:lnTo>
                    <a:pt x="0" y="11"/>
                  </a:lnTo>
                  <a:lnTo>
                    <a:pt x="0" y="0"/>
                  </a:lnTo>
                  <a:lnTo>
                    <a:pt x="17" y="9"/>
                  </a:lnTo>
                  <a:lnTo>
                    <a:pt x="17" y="21"/>
                  </a:lnTo>
                  <a:close/>
                </a:path>
              </a:pathLst>
            </a:custGeom>
            <a:solidFill>
              <a:srgbClr val="5A5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42" name="Freeform 468">
              <a:extLst>
                <a:ext uri="{FF2B5EF4-FFF2-40B4-BE49-F238E27FC236}">
                  <a16:creationId xmlns:a16="http://schemas.microsoft.com/office/drawing/2014/main" xmlns="" id="{FE1E4E19-7009-42FA-B007-368DEE2BAA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3226" y="1522414"/>
              <a:ext cx="219075" cy="125413"/>
            </a:xfrm>
            <a:custGeom>
              <a:avLst/>
              <a:gdLst>
                <a:gd name="T0" fmla="*/ 17 w 138"/>
                <a:gd name="T1" fmla="*/ 79 h 79"/>
                <a:gd name="T2" fmla="*/ 0 w 138"/>
                <a:gd name="T3" fmla="*/ 70 h 79"/>
                <a:gd name="T4" fmla="*/ 121 w 138"/>
                <a:gd name="T5" fmla="*/ 0 h 79"/>
                <a:gd name="T6" fmla="*/ 138 w 138"/>
                <a:gd name="T7" fmla="*/ 8 h 79"/>
                <a:gd name="T8" fmla="*/ 17 w 138"/>
                <a:gd name="T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79">
                  <a:moveTo>
                    <a:pt x="17" y="79"/>
                  </a:moveTo>
                  <a:lnTo>
                    <a:pt x="0" y="70"/>
                  </a:lnTo>
                  <a:lnTo>
                    <a:pt x="121" y="0"/>
                  </a:lnTo>
                  <a:lnTo>
                    <a:pt x="138" y="8"/>
                  </a:lnTo>
                  <a:lnTo>
                    <a:pt x="17" y="79"/>
                  </a:lnTo>
                  <a:close/>
                </a:path>
              </a:pathLst>
            </a:custGeom>
            <a:solidFill>
              <a:srgbClr val="9191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43" name="Freeform 469">
              <a:extLst>
                <a:ext uri="{FF2B5EF4-FFF2-40B4-BE49-F238E27FC236}">
                  <a16:creationId xmlns:a16="http://schemas.microsoft.com/office/drawing/2014/main" xmlns="" id="{8E6601E2-7393-4D69-AC07-62A94B0A63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0213" y="1535114"/>
              <a:ext cx="192088" cy="131763"/>
            </a:xfrm>
            <a:custGeom>
              <a:avLst/>
              <a:gdLst>
                <a:gd name="T0" fmla="*/ 121 w 121"/>
                <a:gd name="T1" fmla="*/ 0 h 83"/>
                <a:gd name="T2" fmla="*/ 121 w 121"/>
                <a:gd name="T3" fmla="*/ 13 h 83"/>
                <a:gd name="T4" fmla="*/ 0 w 121"/>
                <a:gd name="T5" fmla="*/ 83 h 83"/>
                <a:gd name="T6" fmla="*/ 0 w 121"/>
                <a:gd name="T7" fmla="*/ 71 h 83"/>
                <a:gd name="T8" fmla="*/ 121 w 121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83">
                  <a:moveTo>
                    <a:pt x="121" y="0"/>
                  </a:moveTo>
                  <a:lnTo>
                    <a:pt x="121" y="13"/>
                  </a:lnTo>
                  <a:lnTo>
                    <a:pt x="0" y="83"/>
                  </a:lnTo>
                  <a:lnTo>
                    <a:pt x="0" y="71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rgbClr val="D5D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44" name="Freeform 470">
              <a:extLst>
                <a:ext uri="{FF2B5EF4-FFF2-40B4-BE49-F238E27FC236}">
                  <a16:creationId xmlns:a16="http://schemas.microsoft.com/office/drawing/2014/main" xmlns="" id="{65142D4B-4693-4D1C-9EF1-4C432236B17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8438" y="1755777"/>
              <a:ext cx="26988" cy="303213"/>
            </a:xfrm>
            <a:custGeom>
              <a:avLst/>
              <a:gdLst>
                <a:gd name="T0" fmla="*/ 17 w 17"/>
                <a:gd name="T1" fmla="*/ 191 h 191"/>
                <a:gd name="T2" fmla="*/ 0 w 17"/>
                <a:gd name="T3" fmla="*/ 181 h 191"/>
                <a:gd name="T4" fmla="*/ 0 w 17"/>
                <a:gd name="T5" fmla="*/ 0 h 191"/>
                <a:gd name="T6" fmla="*/ 17 w 17"/>
                <a:gd name="T7" fmla="*/ 9 h 191"/>
                <a:gd name="T8" fmla="*/ 17 w 17"/>
                <a:gd name="T9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1">
                  <a:moveTo>
                    <a:pt x="17" y="191"/>
                  </a:moveTo>
                  <a:lnTo>
                    <a:pt x="0" y="181"/>
                  </a:lnTo>
                  <a:lnTo>
                    <a:pt x="0" y="0"/>
                  </a:lnTo>
                  <a:lnTo>
                    <a:pt x="17" y="9"/>
                  </a:lnTo>
                  <a:lnTo>
                    <a:pt x="17" y="191"/>
                  </a:ln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45" name="Freeform 471">
              <a:extLst>
                <a:ext uri="{FF2B5EF4-FFF2-40B4-BE49-F238E27FC236}">
                  <a16:creationId xmlns:a16="http://schemas.microsoft.com/office/drawing/2014/main" xmlns="" id="{EC306283-06D9-414A-B81F-BE0C76F070AF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8438" y="1654177"/>
              <a:ext cx="201613" cy="115888"/>
            </a:xfrm>
            <a:custGeom>
              <a:avLst/>
              <a:gdLst>
                <a:gd name="T0" fmla="*/ 17 w 127"/>
                <a:gd name="T1" fmla="*/ 73 h 73"/>
                <a:gd name="T2" fmla="*/ 0 w 127"/>
                <a:gd name="T3" fmla="*/ 64 h 73"/>
                <a:gd name="T4" fmla="*/ 111 w 127"/>
                <a:gd name="T5" fmla="*/ 0 h 73"/>
                <a:gd name="T6" fmla="*/ 127 w 127"/>
                <a:gd name="T7" fmla="*/ 8 h 73"/>
                <a:gd name="T8" fmla="*/ 17 w 127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73">
                  <a:moveTo>
                    <a:pt x="17" y="73"/>
                  </a:moveTo>
                  <a:lnTo>
                    <a:pt x="0" y="64"/>
                  </a:lnTo>
                  <a:lnTo>
                    <a:pt x="111" y="0"/>
                  </a:lnTo>
                  <a:lnTo>
                    <a:pt x="127" y="8"/>
                  </a:lnTo>
                  <a:lnTo>
                    <a:pt x="17" y="73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46" name="Freeform 472">
              <a:extLst>
                <a:ext uri="{FF2B5EF4-FFF2-40B4-BE49-F238E27FC236}">
                  <a16:creationId xmlns:a16="http://schemas.microsoft.com/office/drawing/2014/main" xmlns="" id="{6631A974-2F31-43CF-B595-FD2F90D37E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35738" y="1476377"/>
              <a:ext cx="461963" cy="1001713"/>
            </a:xfrm>
            <a:custGeom>
              <a:avLst/>
              <a:gdLst>
                <a:gd name="T0" fmla="*/ 0 w 291"/>
                <a:gd name="T1" fmla="*/ 168 h 631"/>
                <a:gd name="T2" fmla="*/ 291 w 291"/>
                <a:gd name="T3" fmla="*/ 465 h 631"/>
                <a:gd name="T4" fmla="*/ 277 w 291"/>
                <a:gd name="T5" fmla="*/ 174 h 631"/>
                <a:gd name="T6" fmla="*/ 154 w 291"/>
                <a:gd name="T7" fmla="*/ 232 h 631"/>
                <a:gd name="T8" fmla="*/ 277 w 291"/>
                <a:gd name="T9" fmla="*/ 174 h 631"/>
                <a:gd name="T10" fmla="*/ 198 w 291"/>
                <a:gd name="T11" fmla="*/ 197 h 631"/>
                <a:gd name="T12" fmla="*/ 275 w 291"/>
                <a:gd name="T13" fmla="*/ 141 h 631"/>
                <a:gd name="T14" fmla="*/ 275 w 291"/>
                <a:gd name="T15" fmla="*/ 106 h 631"/>
                <a:gd name="T16" fmla="*/ 198 w 291"/>
                <a:gd name="T17" fmla="*/ 139 h 631"/>
                <a:gd name="T18" fmla="*/ 275 w 291"/>
                <a:gd name="T19" fmla="*/ 106 h 631"/>
                <a:gd name="T20" fmla="*/ 154 w 291"/>
                <a:gd name="T21" fmla="*/ 158 h 631"/>
                <a:gd name="T22" fmla="*/ 275 w 291"/>
                <a:gd name="T23" fmla="*/ 77 h 631"/>
                <a:gd name="T24" fmla="*/ 275 w 291"/>
                <a:gd name="T25" fmla="*/ 66 h 631"/>
                <a:gd name="T26" fmla="*/ 198 w 291"/>
                <a:gd name="T27" fmla="*/ 99 h 631"/>
                <a:gd name="T28" fmla="*/ 275 w 291"/>
                <a:gd name="T29" fmla="*/ 66 h 631"/>
                <a:gd name="T30" fmla="*/ 275 w 291"/>
                <a:gd name="T31" fmla="*/ 50 h 631"/>
                <a:gd name="T32" fmla="*/ 154 w 291"/>
                <a:gd name="T33" fmla="*/ 108 h 631"/>
                <a:gd name="T34" fmla="*/ 135 w 291"/>
                <a:gd name="T35" fmla="*/ 120 h 631"/>
                <a:gd name="T36" fmla="*/ 25 w 291"/>
                <a:gd name="T37" fmla="*/ 367 h 631"/>
                <a:gd name="T38" fmla="*/ 135 w 291"/>
                <a:gd name="T39" fmla="*/ 120 h 631"/>
                <a:gd name="T40" fmla="*/ 273 w 291"/>
                <a:gd name="T41" fmla="*/ 259 h 631"/>
                <a:gd name="T42" fmla="*/ 273 w 291"/>
                <a:gd name="T43" fmla="*/ 259 h 631"/>
                <a:gd name="T44" fmla="*/ 273 w 291"/>
                <a:gd name="T45" fmla="*/ 270 h 631"/>
                <a:gd name="T46" fmla="*/ 23 w 291"/>
                <a:gd name="T47" fmla="*/ 403 h 631"/>
                <a:gd name="T48" fmla="*/ 273 w 291"/>
                <a:gd name="T49" fmla="*/ 286 h 631"/>
                <a:gd name="T50" fmla="*/ 112 w 291"/>
                <a:gd name="T51" fmla="*/ 367 h 631"/>
                <a:gd name="T52" fmla="*/ 23 w 291"/>
                <a:gd name="T53" fmla="*/ 463 h 631"/>
                <a:gd name="T54" fmla="*/ 273 w 291"/>
                <a:gd name="T55" fmla="*/ 307 h 631"/>
                <a:gd name="T56" fmla="*/ 23 w 291"/>
                <a:gd name="T57" fmla="*/ 463 h 631"/>
                <a:gd name="T58" fmla="*/ 273 w 291"/>
                <a:gd name="T59" fmla="*/ 324 h 631"/>
                <a:gd name="T60" fmla="*/ 23 w 291"/>
                <a:gd name="T61" fmla="*/ 477 h 631"/>
                <a:gd name="T62" fmla="*/ 23 w 291"/>
                <a:gd name="T63" fmla="*/ 467 h 631"/>
                <a:gd name="T64" fmla="*/ 273 w 291"/>
                <a:gd name="T65" fmla="*/ 344 h 631"/>
                <a:gd name="T66" fmla="*/ 23 w 291"/>
                <a:gd name="T67" fmla="*/ 498 h 631"/>
                <a:gd name="T68" fmla="*/ 273 w 291"/>
                <a:gd name="T69" fmla="*/ 361 h 631"/>
                <a:gd name="T70" fmla="*/ 112 w 291"/>
                <a:gd name="T71" fmla="*/ 463 h 631"/>
                <a:gd name="T72" fmla="*/ 273 w 291"/>
                <a:gd name="T73" fmla="*/ 361 h 631"/>
                <a:gd name="T74" fmla="*/ 273 w 291"/>
                <a:gd name="T75" fmla="*/ 392 h 631"/>
                <a:gd name="T76" fmla="*/ 23 w 291"/>
                <a:gd name="T77" fmla="*/ 546 h 631"/>
                <a:gd name="T78" fmla="*/ 23 w 291"/>
                <a:gd name="T79" fmla="*/ 573 h 631"/>
                <a:gd name="T80" fmla="*/ 273 w 291"/>
                <a:gd name="T81" fmla="*/ 419 h 631"/>
                <a:gd name="T82" fmla="*/ 23 w 291"/>
                <a:gd name="T83" fmla="*/ 573 h 631"/>
                <a:gd name="T84" fmla="*/ 198 w 291"/>
                <a:gd name="T85" fmla="*/ 224 h 631"/>
                <a:gd name="T86" fmla="*/ 277 w 291"/>
                <a:gd name="T87" fmla="*/ 191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1" h="631">
                  <a:moveTo>
                    <a:pt x="291" y="0"/>
                  </a:moveTo>
                  <a:lnTo>
                    <a:pt x="0" y="168"/>
                  </a:lnTo>
                  <a:lnTo>
                    <a:pt x="2" y="631"/>
                  </a:lnTo>
                  <a:lnTo>
                    <a:pt x="291" y="465"/>
                  </a:lnTo>
                  <a:lnTo>
                    <a:pt x="291" y="0"/>
                  </a:lnTo>
                  <a:close/>
                  <a:moveTo>
                    <a:pt x="277" y="174"/>
                  </a:moveTo>
                  <a:lnTo>
                    <a:pt x="154" y="245"/>
                  </a:lnTo>
                  <a:lnTo>
                    <a:pt x="154" y="232"/>
                  </a:lnTo>
                  <a:lnTo>
                    <a:pt x="275" y="164"/>
                  </a:lnTo>
                  <a:lnTo>
                    <a:pt x="277" y="174"/>
                  </a:lnTo>
                  <a:close/>
                  <a:moveTo>
                    <a:pt x="275" y="151"/>
                  </a:moveTo>
                  <a:lnTo>
                    <a:pt x="198" y="197"/>
                  </a:lnTo>
                  <a:lnTo>
                    <a:pt x="198" y="187"/>
                  </a:lnTo>
                  <a:lnTo>
                    <a:pt x="275" y="141"/>
                  </a:lnTo>
                  <a:lnTo>
                    <a:pt x="275" y="151"/>
                  </a:lnTo>
                  <a:close/>
                  <a:moveTo>
                    <a:pt x="275" y="106"/>
                  </a:moveTo>
                  <a:lnTo>
                    <a:pt x="198" y="149"/>
                  </a:lnTo>
                  <a:lnTo>
                    <a:pt x="198" y="139"/>
                  </a:lnTo>
                  <a:lnTo>
                    <a:pt x="275" y="93"/>
                  </a:lnTo>
                  <a:lnTo>
                    <a:pt x="275" y="106"/>
                  </a:lnTo>
                  <a:close/>
                  <a:moveTo>
                    <a:pt x="275" y="89"/>
                  </a:moveTo>
                  <a:lnTo>
                    <a:pt x="154" y="158"/>
                  </a:lnTo>
                  <a:lnTo>
                    <a:pt x="154" y="147"/>
                  </a:lnTo>
                  <a:lnTo>
                    <a:pt x="275" y="77"/>
                  </a:lnTo>
                  <a:lnTo>
                    <a:pt x="275" y="89"/>
                  </a:lnTo>
                  <a:close/>
                  <a:moveTo>
                    <a:pt x="275" y="66"/>
                  </a:moveTo>
                  <a:lnTo>
                    <a:pt x="198" y="112"/>
                  </a:lnTo>
                  <a:lnTo>
                    <a:pt x="198" y="99"/>
                  </a:lnTo>
                  <a:lnTo>
                    <a:pt x="275" y="56"/>
                  </a:lnTo>
                  <a:lnTo>
                    <a:pt x="275" y="66"/>
                  </a:lnTo>
                  <a:close/>
                  <a:moveTo>
                    <a:pt x="275" y="37"/>
                  </a:moveTo>
                  <a:lnTo>
                    <a:pt x="275" y="50"/>
                  </a:lnTo>
                  <a:lnTo>
                    <a:pt x="154" y="120"/>
                  </a:lnTo>
                  <a:lnTo>
                    <a:pt x="154" y="108"/>
                  </a:lnTo>
                  <a:lnTo>
                    <a:pt x="275" y="37"/>
                  </a:lnTo>
                  <a:close/>
                  <a:moveTo>
                    <a:pt x="135" y="120"/>
                  </a:moveTo>
                  <a:lnTo>
                    <a:pt x="135" y="303"/>
                  </a:lnTo>
                  <a:lnTo>
                    <a:pt x="25" y="367"/>
                  </a:lnTo>
                  <a:lnTo>
                    <a:pt x="25" y="185"/>
                  </a:lnTo>
                  <a:lnTo>
                    <a:pt x="135" y="120"/>
                  </a:lnTo>
                  <a:close/>
                  <a:moveTo>
                    <a:pt x="23" y="403"/>
                  </a:moveTo>
                  <a:lnTo>
                    <a:pt x="273" y="259"/>
                  </a:lnTo>
                  <a:lnTo>
                    <a:pt x="273" y="259"/>
                  </a:lnTo>
                  <a:lnTo>
                    <a:pt x="273" y="259"/>
                  </a:lnTo>
                  <a:lnTo>
                    <a:pt x="273" y="270"/>
                  </a:lnTo>
                  <a:lnTo>
                    <a:pt x="273" y="270"/>
                  </a:lnTo>
                  <a:lnTo>
                    <a:pt x="23" y="415"/>
                  </a:lnTo>
                  <a:lnTo>
                    <a:pt x="23" y="403"/>
                  </a:lnTo>
                  <a:close/>
                  <a:moveTo>
                    <a:pt x="273" y="276"/>
                  </a:moveTo>
                  <a:lnTo>
                    <a:pt x="273" y="286"/>
                  </a:lnTo>
                  <a:lnTo>
                    <a:pt x="112" y="380"/>
                  </a:lnTo>
                  <a:lnTo>
                    <a:pt x="112" y="367"/>
                  </a:lnTo>
                  <a:lnTo>
                    <a:pt x="273" y="276"/>
                  </a:lnTo>
                  <a:close/>
                  <a:moveTo>
                    <a:pt x="23" y="463"/>
                  </a:moveTo>
                  <a:lnTo>
                    <a:pt x="23" y="452"/>
                  </a:lnTo>
                  <a:lnTo>
                    <a:pt x="273" y="307"/>
                  </a:lnTo>
                  <a:lnTo>
                    <a:pt x="273" y="317"/>
                  </a:lnTo>
                  <a:lnTo>
                    <a:pt x="23" y="463"/>
                  </a:lnTo>
                  <a:close/>
                  <a:moveTo>
                    <a:pt x="23" y="467"/>
                  </a:moveTo>
                  <a:lnTo>
                    <a:pt x="273" y="324"/>
                  </a:lnTo>
                  <a:lnTo>
                    <a:pt x="273" y="334"/>
                  </a:lnTo>
                  <a:lnTo>
                    <a:pt x="23" y="477"/>
                  </a:lnTo>
                  <a:lnTo>
                    <a:pt x="23" y="477"/>
                  </a:lnTo>
                  <a:lnTo>
                    <a:pt x="23" y="467"/>
                  </a:lnTo>
                  <a:close/>
                  <a:moveTo>
                    <a:pt x="23" y="488"/>
                  </a:moveTo>
                  <a:lnTo>
                    <a:pt x="273" y="344"/>
                  </a:lnTo>
                  <a:lnTo>
                    <a:pt x="273" y="355"/>
                  </a:lnTo>
                  <a:lnTo>
                    <a:pt x="23" y="498"/>
                  </a:lnTo>
                  <a:lnTo>
                    <a:pt x="23" y="488"/>
                  </a:lnTo>
                  <a:close/>
                  <a:moveTo>
                    <a:pt x="273" y="361"/>
                  </a:moveTo>
                  <a:lnTo>
                    <a:pt x="273" y="371"/>
                  </a:lnTo>
                  <a:lnTo>
                    <a:pt x="112" y="463"/>
                  </a:lnTo>
                  <a:lnTo>
                    <a:pt x="112" y="452"/>
                  </a:lnTo>
                  <a:lnTo>
                    <a:pt x="273" y="361"/>
                  </a:lnTo>
                  <a:close/>
                  <a:moveTo>
                    <a:pt x="23" y="535"/>
                  </a:moveTo>
                  <a:lnTo>
                    <a:pt x="273" y="392"/>
                  </a:lnTo>
                  <a:lnTo>
                    <a:pt x="273" y="403"/>
                  </a:lnTo>
                  <a:lnTo>
                    <a:pt x="23" y="546"/>
                  </a:lnTo>
                  <a:lnTo>
                    <a:pt x="23" y="535"/>
                  </a:lnTo>
                  <a:close/>
                  <a:moveTo>
                    <a:pt x="23" y="573"/>
                  </a:moveTo>
                  <a:lnTo>
                    <a:pt x="23" y="562"/>
                  </a:lnTo>
                  <a:lnTo>
                    <a:pt x="273" y="419"/>
                  </a:lnTo>
                  <a:lnTo>
                    <a:pt x="273" y="430"/>
                  </a:lnTo>
                  <a:lnTo>
                    <a:pt x="23" y="573"/>
                  </a:lnTo>
                  <a:close/>
                  <a:moveTo>
                    <a:pt x="198" y="236"/>
                  </a:moveTo>
                  <a:lnTo>
                    <a:pt x="198" y="224"/>
                  </a:lnTo>
                  <a:lnTo>
                    <a:pt x="277" y="180"/>
                  </a:lnTo>
                  <a:lnTo>
                    <a:pt x="277" y="191"/>
                  </a:lnTo>
                  <a:lnTo>
                    <a:pt x="198" y="236"/>
                  </a:lnTo>
                  <a:close/>
                </a:path>
              </a:pathLst>
            </a:custGeom>
            <a:solidFill>
              <a:srgbClr val="E7E6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47" name="Freeform 473">
              <a:extLst>
                <a:ext uri="{FF2B5EF4-FFF2-40B4-BE49-F238E27FC236}">
                  <a16:creationId xmlns:a16="http://schemas.microsoft.com/office/drawing/2014/main" xmlns="" id="{D5227ADA-BBD0-4729-BC8F-90EEA856BC38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2251" y="2141539"/>
              <a:ext cx="396875" cy="244475"/>
            </a:xfrm>
            <a:custGeom>
              <a:avLst/>
              <a:gdLst>
                <a:gd name="T0" fmla="*/ 250 w 250"/>
                <a:gd name="T1" fmla="*/ 0 h 154"/>
                <a:gd name="T2" fmla="*/ 250 w 250"/>
                <a:gd name="T3" fmla="*/ 11 h 154"/>
                <a:gd name="T4" fmla="*/ 0 w 250"/>
                <a:gd name="T5" fmla="*/ 154 h 154"/>
                <a:gd name="T6" fmla="*/ 0 w 250"/>
                <a:gd name="T7" fmla="*/ 143 h 154"/>
                <a:gd name="T8" fmla="*/ 250 w 250"/>
                <a:gd name="T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154">
                  <a:moveTo>
                    <a:pt x="250" y="0"/>
                  </a:moveTo>
                  <a:lnTo>
                    <a:pt x="250" y="11"/>
                  </a:lnTo>
                  <a:lnTo>
                    <a:pt x="0" y="154"/>
                  </a:lnTo>
                  <a:lnTo>
                    <a:pt x="0" y="143"/>
                  </a:lnTo>
                  <a:lnTo>
                    <a:pt x="250" y="0"/>
                  </a:lnTo>
                  <a:close/>
                </a:path>
              </a:pathLst>
            </a:custGeom>
            <a:solidFill>
              <a:srgbClr val="D5D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48" name="Freeform 474">
              <a:extLst>
                <a:ext uri="{FF2B5EF4-FFF2-40B4-BE49-F238E27FC236}">
                  <a16:creationId xmlns:a16="http://schemas.microsoft.com/office/drawing/2014/main" xmlns="" id="{972720FA-8DE7-436F-8011-A84315C7D83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0063" y="1762127"/>
              <a:ext cx="125413" cy="88900"/>
            </a:xfrm>
            <a:custGeom>
              <a:avLst/>
              <a:gdLst>
                <a:gd name="T0" fmla="*/ 79 w 79"/>
                <a:gd name="T1" fmla="*/ 0 h 56"/>
                <a:gd name="T2" fmla="*/ 79 w 79"/>
                <a:gd name="T3" fmla="*/ 11 h 56"/>
                <a:gd name="T4" fmla="*/ 0 w 79"/>
                <a:gd name="T5" fmla="*/ 56 h 56"/>
                <a:gd name="T6" fmla="*/ 0 w 79"/>
                <a:gd name="T7" fmla="*/ 44 h 56"/>
                <a:gd name="T8" fmla="*/ 79 w 79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56">
                  <a:moveTo>
                    <a:pt x="79" y="0"/>
                  </a:moveTo>
                  <a:lnTo>
                    <a:pt x="79" y="11"/>
                  </a:lnTo>
                  <a:lnTo>
                    <a:pt x="0" y="56"/>
                  </a:lnTo>
                  <a:lnTo>
                    <a:pt x="0" y="4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D5D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49" name="Freeform 475">
              <a:extLst>
                <a:ext uri="{FF2B5EF4-FFF2-40B4-BE49-F238E27FC236}">
                  <a16:creationId xmlns:a16="http://schemas.microsoft.com/office/drawing/2014/main" xmlns="" id="{B6F6D8A4-8632-4710-85C0-9F39503874E0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0063" y="1565277"/>
              <a:ext cx="122238" cy="88900"/>
            </a:xfrm>
            <a:custGeom>
              <a:avLst/>
              <a:gdLst>
                <a:gd name="T0" fmla="*/ 77 w 77"/>
                <a:gd name="T1" fmla="*/ 0 h 56"/>
                <a:gd name="T2" fmla="*/ 77 w 77"/>
                <a:gd name="T3" fmla="*/ 10 h 56"/>
                <a:gd name="T4" fmla="*/ 0 w 77"/>
                <a:gd name="T5" fmla="*/ 56 h 56"/>
                <a:gd name="T6" fmla="*/ 0 w 77"/>
                <a:gd name="T7" fmla="*/ 43 h 56"/>
                <a:gd name="T8" fmla="*/ 77 w 77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56">
                  <a:moveTo>
                    <a:pt x="77" y="0"/>
                  </a:moveTo>
                  <a:lnTo>
                    <a:pt x="77" y="10"/>
                  </a:lnTo>
                  <a:lnTo>
                    <a:pt x="0" y="56"/>
                  </a:lnTo>
                  <a:lnTo>
                    <a:pt x="0" y="43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D5D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50" name="Freeform 476">
              <a:extLst>
                <a:ext uri="{FF2B5EF4-FFF2-40B4-BE49-F238E27FC236}">
                  <a16:creationId xmlns:a16="http://schemas.microsoft.com/office/drawing/2014/main" xmlns="" id="{BED32EEB-27D0-4516-B2C4-C8FEA8DA00A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8751" y="1462089"/>
              <a:ext cx="488950" cy="280988"/>
            </a:xfrm>
            <a:custGeom>
              <a:avLst/>
              <a:gdLst>
                <a:gd name="T0" fmla="*/ 17 w 308"/>
                <a:gd name="T1" fmla="*/ 177 h 177"/>
                <a:gd name="T2" fmla="*/ 0 w 308"/>
                <a:gd name="T3" fmla="*/ 167 h 177"/>
                <a:gd name="T4" fmla="*/ 290 w 308"/>
                <a:gd name="T5" fmla="*/ 0 h 177"/>
                <a:gd name="T6" fmla="*/ 308 w 308"/>
                <a:gd name="T7" fmla="*/ 9 h 177"/>
                <a:gd name="T8" fmla="*/ 17 w 308"/>
                <a:gd name="T9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177">
                  <a:moveTo>
                    <a:pt x="17" y="177"/>
                  </a:moveTo>
                  <a:lnTo>
                    <a:pt x="0" y="167"/>
                  </a:lnTo>
                  <a:lnTo>
                    <a:pt x="290" y="0"/>
                  </a:lnTo>
                  <a:lnTo>
                    <a:pt x="308" y="9"/>
                  </a:lnTo>
                  <a:lnTo>
                    <a:pt x="17" y="177"/>
                  </a:lnTo>
                  <a:close/>
                </a:path>
              </a:pathLst>
            </a:custGeom>
            <a:solidFill>
              <a:srgbClr val="F0EF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51" name="Freeform 477">
              <a:extLst>
                <a:ext uri="{FF2B5EF4-FFF2-40B4-BE49-F238E27FC236}">
                  <a16:creationId xmlns:a16="http://schemas.microsoft.com/office/drawing/2014/main" xmlns="" id="{692BAB2C-7A32-4342-A79B-828A84FA4978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8751" y="1727202"/>
              <a:ext cx="30163" cy="750888"/>
            </a:xfrm>
            <a:custGeom>
              <a:avLst/>
              <a:gdLst>
                <a:gd name="T0" fmla="*/ 19 w 19"/>
                <a:gd name="T1" fmla="*/ 473 h 473"/>
                <a:gd name="T2" fmla="*/ 2 w 19"/>
                <a:gd name="T3" fmla="*/ 463 h 473"/>
                <a:gd name="T4" fmla="*/ 0 w 19"/>
                <a:gd name="T5" fmla="*/ 0 h 473"/>
                <a:gd name="T6" fmla="*/ 17 w 19"/>
                <a:gd name="T7" fmla="*/ 10 h 473"/>
                <a:gd name="T8" fmla="*/ 19 w 19"/>
                <a:gd name="T9" fmla="*/ 473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73">
                  <a:moveTo>
                    <a:pt x="19" y="473"/>
                  </a:moveTo>
                  <a:lnTo>
                    <a:pt x="2" y="463"/>
                  </a:lnTo>
                  <a:lnTo>
                    <a:pt x="0" y="0"/>
                  </a:lnTo>
                  <a:lnTo>
                    <a:pt x="17" y="10"/>
                  </a:lnTo>
                  <a:lnTo>
                    <a:pt x="19" y="473"/>
                  </a:lnTo>
                  <a:close/>
                </a:path>
              </a:pathLst>
            </a:custGeom>
            <a:solidFill>
              <a:srgbClr val="D5D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52" name="Freeform 479">
              <a:extLst>
                <a:ext uri="{FF2B5EF4-FFF2-40B4-BE49-F238E27FC236}">
                  <a16:creationId xmlns:a16="http://schemas.microsoft.com/office/drawing/2014/main" xmlns="" id="{59F3CFEB-BA30-4A5B-8BE4-1DE732D697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77088" y="2178052"/>
              <a:ext cx="82550" cy="73025"/>
            </a:xfrm>
            <a:custGeom>
              <a:avLst/>
              <a:gdLst>
                <a:gd name="T0" fmla="*/ 11 w 25"/>
                <a:gd name="T1" fmla="*/ 0 h 22"/>
                <a:gd name="T2" fmla="*/ 13 w 25"/>
                <a:gd name="T3" fmla="*/ 8 h 22"/>
                <a:gd name="T4" fmla="*/ 25 w 25"/>
                <a:gd name="T5" fmla="*/ 19 h 22"/>
                <a:gd name="T6" fmla="*/ 12 w 25"/>
                <a:gd name="T7" fmla="*/ 17 h 22"/>
                <a:gd name="T8" fmla="*/ 5 w 25"/>
                <a:gd name="T9" fmla="*/ 12 h 22"/>
                <a:gd name="T10" fmla="*/ 2 w 25"/>
                <a:gd name="T11" fmla="*/ 5 h 22"/>
                <a:gd name="T12" fmla="*/ 11 w 25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2">
                  <a:moveTo>
                    <a:pt x="11" y="0"/>
                  </a:moveTo>
                  <a:cubicBezTo>
                    <a:pt x="11" y="0"/>
                    <a:pt x="11" y="5"/>
                    <a:pt x="13" y="8"/>
                  </a:cubicBezTo>
                  <a:cubicBezTo>
                    <a:pt x="15" y="10"/>
                    <a:pt x="25" y="16"/>
                    <a:pt x="25" y="19"/>
                  </a:cubicBezTo>
                  <a:cubicBezTo>
                    <a:pt x="24" y="21"/>
                    <a:pt x="17" y="22"/>
                    <a:pt x="12" y="17"/>
                  </a:cubicBezTo>
                  <a:cubicBezTo>
                    <a:pt x="8" y="13"/>
                    <a:pt x="7" y="12"/>
                    <a:pt x="5" y="12"/>
                  </a:cubicBezTo>
                  <a:cubicBezTo>
                    <a:pt x="3" y="12"/>
                    <a:pt x="0" y="9"/>
                    <a:pt x="2" y="5"/>
                  </a:cubicBezTo>
                  <a:cubicBezTo>
                    <a:pt x="2" y="5"/>
                    <a:pt x="8" y="3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53" name="Freeform 480">
              <a:extLst>
                <a:ext uri="{FF2B5EF4-FFF2-40B4-BE49-F238E27FC236}">
                  <a16:creationId xmlns:a16="http://schemas.microsoft.com/office/drawing/2014/main" xmlns="" id="{9F7F7B5F-1E35-4477-8665-4140D8037C6F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9626" y="1819277"/>
              <a:ext cx="85725" cy="385763"/>
            </a:xfrm>
            <a:custGeom>
              <a:avLst/>
              <a:gdLst>
                <a:gd name="T0" fmla="*/ 18 w 26"/>
                <a:gd name="T1" fmla="*/ 0 h 117"/>
                <a:gd name="T2" fmla="*/ 22 w 26"/>
                <a:gd name="T3" fmla="*/ 61 h 117"/>
                <a:gd name="T4" fmla="*/ 19 w 26"/>
                <a:gd name="T5" fmla="*/ 84 h 117"/>
                <a:gd name="T6" fmla="*/ 18 w 26"/>
                <a:gd name="T7" fmla="*/ 114 h 117"/>
                <a:gd name="T8" fmla="*/ 7 w 26"/>
                <a:gd name="T9" fmla="*/ 114 h 117"/>
                <a:gd name="T10" fmla="*/ 7 w 26"/>
                <a:gd name="T11" fmla="*/ 70 h 117"/>
                <a:gd name="T12" fmla="*/ 1 w 26"/>
                <a:gd name="T13" fmla="*/ 27 h 117"/>
                <a:gd name="T14" fmla="*/ 0 w 26"/>
                <a:gd name="T15" fmla="*/ 8 h 117"/>
                <a:gd name="T16" fmla="*/ 18 w 26"/>
                <a:gd name="T17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117">
                  <a:moveTo>
                    <a:pt x="18" y="0"/>
                  </a:moveTo>
                  <a:cubicBezTo>
                    <a:pt x="18" y="0"/>
                    <a:pt x="26" y="40"/>
                    <a:pt x="22" y="61"/>
                  </a:cubicBezTo>
                  <a:cubicBezTo>
                    <a:pt x="22" y="61"/>
                    <a:pt x="20" y="79"/>
                    <a:pt x="19" y="84"/>
                  </a:cubicBezTo>
                  <a:cubicBezTo>
                    <a:pt x="18" y="88"/>
                    <a:pt x="18" y="114"/>
                    <a:pt x="18" y="114"/>
                  </a:cubicBezTo>
                  <a:cubicBezTo>
                    <a:pt x="18" y="114"/>
                    <a:pt x="11" y="117"/>
                    <a:pt x="7" y="114"/>
                  </a:cubicBezTo>
                  <a:cubicBezTo>
                    <a:pt x="7" y="114"/>
                    <a:pt x="2" y="87"/>
                    <a:pt x="7" y="70"/>
                  </a:cubicBezTo>
                  <a:cubicBezTo>
                    <a:pt x="7" y="70"/>
                    <a:pt x="1" y="38"/>
                    <a:pt x="1" y="27"/>
                  </a:cubicBezTo>
                  <a:cubicBezTo>
                    <a:pt x="1" y="17"/>
                    <a:pt x="0" y="8"/>
                    <a:pt x="0" y="8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223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54" name="Freeform 481">
              <a:extLst>
                <a:ext uri="{FF2B5EF4-FFF2-40B4-BE49-F238E27FC236}">
                  <a16:creationId xmlns:a16="http://schemas.microsoft.com/office/drawing/2014/main" xmlns="" id="{35AB74D3-60CF-4BA3-BD58-26D1A7DB8124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6613" y="1819277"/>
              <a:ext cx="58738" cy="377825"/>
            </a:xfrm>
            <a:custGeom>
              <a:avLst/>
              <a:gdLst>
                <a:gd name="T0" fmla="*/ 14 w 18"/>
                <a:gd name="T1" fmla="*/ 61 h 115"/>
                <a:gd name="T2" fmla="*/ 11 w 18"/>
                <a:gd name="T3" fmla="*/ 84 h 115"/>
                <a:gd name="T4" fmla="*/ 10 w 18"/>
                <a:gd name="T5" fmla="*/ 114 h 115"/>
                <a:gd name="T6" fmla="*/ 7 w 18"/>
                <a:gd name="T7" fmla="*/ 115 h 115"/>
                <a:gd name="T8" fmla="*/ 5 w 18"/>
                <a:gd name="T9" fmla="*/ 91 h 115"/>
                <a:gd name="T10" fmla="*/ 10 w 18"/>
                <a:gd name="T11" fmla="*/ 54 h 115"/>
                <a:gd name="T12" fmla="*/ 0 w 18"/>
                <a:gd name="T13" fmla="*/ 12 h 115"/>
                <a:gd name="T14" fmla="*/ 3 w 18"/>
                <a:gd name="T15" fmla="*/ 3 h 115"/>
                <a:gd name="T16" fmla="*/ 10 w 18"/>
                <a:gd name="T17" fmla="*/ 0 h 115"/>
                <a:gd name="T18" fmla="*/ 14 w 18"/>
                <a:gd name="T19" fmla="*/ 6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15">
                  <a:moveTo>
                    <a:pt x="14" y="61"/>
                  </a:moveTo>
                  <a:cubicBezTo>
                    <a:pt x="14" y="61"/>
                    <a:pt x="12" y="79"/>
                    <a:pt x="11" y="84"/>
                  </a:cubicBezTo>
                  <a:cubicBezTo>
                    <a:pt x="10" y="88"/>
                    <a:pt x="10" y="114"/>
                    <a:pt x="10" y="114"/>
                  </a:cubicBezTo>
                  <a:cubicBezTo>
                    <a:pt x="10" y="114"/>
                    <a:pt x="9" y="115"/>
                    <a:pt x="7" y="115"/>
                  </a:cubicBezTo>
                  <a:cubicBezTo>
                    <a:pt x="6" y="107"/>
                    <a:pt x="5" y="94"/>
                    <a:pt x="5" y="91"/>
                  </a:cubicBezTo>
                  <a:cubicBezTo>
                    <a:pt x="4" y="87"/>
                    <a:pt x="9" y="63"/>
                    <a:pt x="10" y="54"/>
                  </a:cubicBezTo>
                  <a:cubicBezTo>
                    <a:pt x="10" y="45"/>
                    <a:pt x="0" y="12"/>
                    <a:pt x="0" y="1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8" y="40"/>
                    <a:pt x="14" y="61"/>
                  </a:cubicBezTo>
                  <a:close/>
                </a:path>
              </a:pathLst>
            </a:custGeom>
            <a:solidFill>
              <a:srgbClr val="2B3C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55" name="Freeform 482">
              <a:extLst>
                <a:ext uri="{FF2B5EF4-FFF2-40B4-BE49-F238E27FC236}">
                  <a16:creationId xmlns:a16="http://schemas.microsoft.com/office/drawing/2014/main" xmlns="" id="{03B074C7-FCD5-405A-886C-B9E98918B2A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9126" y="1785939"/>
              <a:ext cx="71438" cy="42863"/>
            </a:xfrm>
            <a:custGeom>
              <a:avLst/>
              <a:gdLst>
                <a:gd name="T0" fmla="*/ 20 w 22"/>
                <a:gd name="T1" fmla="*/ 13 h 13"/>
                <a:gd name="T2" fmla="*/ 5 w 22"/>
                <a:gd name="T3" fmla="*/ 10 h 13"/>
                <a:gd name="T4" fmla="*/ 0 w 22"/>
                <a:gd name="T5" fmla="*/ 3 h 13"/>
                <a:gd name="T6" fmla="*/ 9 w 22"/>
                <a:gd name="T7" fmla="*/ 5 h 13"/>
                <a:gd name="T8" fmla="*/ 8 w 22"/>
                <a:gd name="T9" fmla="*/ 0 h 13"/>
                <a:gd name="T10" fmla="*/ 13 w 22"/>
                <a:gd name="T11" fmla="*/ 2 h 13"/>
                <a:gd name="T12" fmla="*/ 20 w 22"/>
                <a:gd name="T13" fmla="*/ 9 h 13"/>
                <a:gd name="T14" fmla="*/ 20 w 22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3">
                  <a:moveTo>
                    <a:pt x="20" y="13"/>
                  </a:moveTo>
                  <a:cubicBezTo>
                    <a:pt x="20" y="13"/>
                    <a:pt x="10" y="13"/>
                    <a:pt x="5" y="10"/>
                  </a:cubicBezTo>
                  <a:cubicBezTo>
                    <a:pt x="0" y="7"/>
                    <a:pt x="0" y="4"/>
                    <a:pt x="0" y="3"/>
                  </a:cubicBezTo>
                  <a:cubicBezTo>
                    <a:pt x="0" y="2"/>
                    <a:pt x="8" y="6"/>
                    <a:pt x="9" y="5"/>
                  </a:cubicBezTo>
                  <a:cubicBezTo>
                    <a:pt x="10" y="4"/>
                    <a:pt x="8" y="1"/>
                    <a:pt x="8" y="0"/>
                  </a:cubicBezTo>
                  <a:cubicBezTo>
                    <a:pt x="8" y="0"/>
                    <a:pt x="11" y="0"/>
                    <a:pt x="13" y="2"/>
                  </a:cubicBezTo>
                  <a:cubicBezTo>
                    <a:pt x="14" y="4"/>
                    <a:pt x="20" y="9"/>
                    <a:pt x="20" y="9"/>
                  </a:cubicBezTo>
                  <a:cubicBezTo>
                    <a:pt x="20" y="9"/>
                    <a:pt x="22" y="12"/>
                    <a:pt x="20" y="13"/>
                  </a:cubicBezTo>
                  <a:close/>
                </a:path>
              </a:pathLst>
            </a:custGeom>
            <a:solidFill>
              <a:srgbClr val="F1B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56" name="Freeform 483">
              <a:extLst>
                <a:ext uri="{FF2B5EF4-FFF2-40B4-BE49-F238E27FC236}">
                  <a16:creationId xmlns:a16="http://schemas.microsoft.com/office/drawing/2014/main" xmlns="" id="{4DC5061C-F87C-41C6-B200-856538D25D77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4226" y="1620839"/>
              <a:ext cx="34925" cy="49213"/>
            </a:xfrm>
            <a:custGeom>
              <a:avLst/>
              <a:gdLst>
                <a:gd name="T0" fmla="*/ 22 w 22"/>
                <a:gd name="T1" fmla="*/ 29 h 31"/>
                <a:gd name="T2" fmla="*/ 2 w 22"/>
                <a:gd name="T3" fmla="*/ 31 h 31"/>
                <a:gd name="T4" fmla="*/ 0 w 22"/>
                <a:gd name="T5" fmla="*/ 2 h 31"/>
                <a:gd name="T6" fmla="*/ 20 w 22"/>
                <a:gd name="T7" fmla="*/ 0 h 31"/>
                <a:gd name="T8" fmla="*/ 22 w 22"/>
                <a:gd name="T9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1">
                  <a:moveTo>
                    <a:pt x="22" y="29"/>
                  </a:moveTo>
                  <a:lnTo>
                    <a:pt x="2" y="31"/>
                  </a:lnTo>
                  <a:lnTo>
                    <a:pt x="0" y="2"/>
                  </a:lnTo>
                  <a:lnTo>
                    <a:pt x="20" y="0"/>
                  </a:lnTo>
                  <a:lnTo>
                    <a:pt x="22" y="29"/>
                  </a:lnTo>
                  <a:close/>
                </a:path>
              </a:pathLst>
            </a:custGeom>
            <a:solidFill>
              <a:srgbClr val="8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57" name="Freeform 484">
              <a:extLst>
                <a:ext uri="{FF2B5EF4-FFF2-40B4-BE49-F238E27FC236}">
                  <a16:creationId xmlns:a16="http://schemas.microsoft.com/office/drawing/2014/main" xmlns="" id="{F2917E27-7EF1-459F-9C85-0B38ABADF7D6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4063" y="2211389"/>
              <a:ext cx="82550" cy="71438"/>
            </a:xfrm>
            <a:custGeom>
              <a:avLst/>
              <a:gdLst>
                <a:gd name="T0" fmla="*/ 10 w 25"/>
                <a:gd name="T1" fmla="*/ 0 h 22"/>
                <a:gd name="T2" fmla="*/ 13 w 25"/>
                <a:gd name="T3" fmla="*/ 8 h 22"/>
                <a:gd name="T4" fmla="*/ 24 w 25"/>
                <a:gd name="T5" fmla="*/ 19 h 22"/>
                <a:gd name="T6" fmla="*/ 12 w 25"/>
                <a:gd name="T7" fmla="*/ 17 h 22"/>
                <a:gd name="T8" fmla="*/ 5 w 25"/>
                <a:gd name="T9" fmla="*/ 12 h 22"/>
                <a:gd name="T10" fmla="*/ 2 w 25"/>
                <a:gd name="T11" fmla="*/ 5 h 22"/>
                <a:gd name="T12" fmla="*/ 10 w 25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2">
                  <a:moveTo>
                    <a:pt x="10" y="0"/>
                  </a:moveTo>
                  <a:cubicBezTo>
                    <a:pt x="10" y="0"/>
                    <a:pt x="11" y="5"/>
                    <a:pt x="13" y="8"/>
                  </a:cubicBezTo>
                  <a:cubicBezTo>
                    <a:pt x="15" y="10"/>
                    <a:pt x="25" y="16"/>
                    <a:pt x="24" y="19"/>
                  </a:cubicBezTo>
                  <a:cubicBezTo>
                    <a:pt x="23" y="22"/>
                    <a:pt x="16" y="22"/>
                    <a:pt x="12" y="17"/>
                  </a:cubicBezTo>
                  <a:cubicBezTo>
                    <a:pt x="8" y="13"/>
                    <a:pt x="6" y="12"/>
                    <a:pt x="5" y="12"/>
                  </a:cubicBezTo>
                  <a:cubicBezTo>
                    <a:pt x="3" y="11"/>
                    <a:pt x="0" y="9"/>
                    <a:pt x="2" y="5"/>
                  </a:cubicBezTo>
                  <a:cubicBezTo>
                    <a:pt x="2" y="5"/>
                    <a:pt x="8" y="3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58" name="Freeform 485">
              <a:extLst>
                <a:ext uri="{FF2B5EF4-FFF2-40B4-BE49-F238E27FC236}">
                  <a16:creationId xmlns:a16="http://schemas.microsoft.com/office/drawing/2014/main" xmlns="" id="{ED92F459-A43E-4CBC-88CE-5A162092F83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3426" y="1862139"/>
              <a:ext cx="130175" cy="382588"/>
            </a:xfrm>
            <a:custGeom>
              <a:avLst/>
              <a:gdLst>
                <a:gd name="T0" fmla="*/ 8 w 39"/>
                <a:gd name="T1" fmla="*/ 0 h 116"/>
                <a:gd name="T2" fmla="*/ 4 w 39"/>
                <a:gd name="T3" fmla="*/ 34 h 116"/>
                <a:gd name="T4" fmla="*/ 6 w 39"/>
                <a:gd name="T5" fmla="*/ 61 h 116"/>
                <a:gd name="T6" fmla="*/ 4 w 39"/>
                <a:gd name="T7" fmla="*/ 96 h 116"/>
                <a:gd name="T8" fmla="*/ 8 w 39"/>
                <a:gd name="T9" fmla="*/ 112 h 116"/>
                <a:gd name="T10" fmla="*/ 17 w 39"/>
                <a:gd name="T11" fmla="*/ 109 h 116"/>
                <a:gd name="T12" fmla="*/ 19 w 39"/>
                <a:gd name="T13" fmla="*/ 64 h 116"/>
                <a:gd name="T14" fmla="*/ 28 w 39"/>
                <a:gd name="T15" fmla="*/ 23 h 116"/>
                <a:gd name="T16" fmla="*/ 39 w 39"/>
                <a:gd name="T17" fmla="*/ 0 h 116"/>
                <a:gd name="T18" fmla="*/ 8 w 39"/>
                <a:gd name="T1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116">
                  <a:moveTo>
                    <a:pt x="8" y="0"/>
                  </a:moveTo>
                  <a:cubicBezTo>
                    <a:pt x="8" y="0"/>
                    <a:pt x="0" y="11"/>
                    <a:pt x="4" y="34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6" y="61"/>
                    <a:pt x="1" y="70"/>
                    <a:pt x="4" y="96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2"/>
                    <a:pt x="12" y="116"/>
                    <a:pt x="17" y="109"/>
                  </a:cubicBezTo>
                  <a:cubicBezTo>
                    <a:pt x="17" y="109"/>
                    <a:pt x="17" y="70"/>
                    <a:pt x="19" y="64"/>
                  </a:cubicBezTo>
                  <a:cubicBezTo>
                    <a:pt x="20" y="59"/>
                    <a:pt x="26" y="41"/>
                    <a:pt x="28" y="23"/>
                  </a:cubicBezTo>
                  <a:cubicBezTo>
                    <a:pt x="29" y="17"/>
                    <a:pt x="39" y="6"/>
                    <a:pt x="39" y="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2B3C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59" name="Freeform 486">
              <a:extLst>
                <a:ext uri="{FF2B5EF4-FFF2-40B4-BE49-F238E27FC236}">
                  <a16:creationId xmlns:a16="http://schemas.microsoft.com/office/drawing/2014/main" xmlns="" id="{3DD7F62C-5160-40C3-9383-739126F82C2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3426" y="1862139"/>
              <a:ext cx="60325" cy="371475"/>
            </a:xfrm>
            <a:custGeom>
              <a:avLst/>
              <a:gdLst>
                <a:gd name="T0" fmla="*/ 8 w 18"/>
                <a:gd name="T1" fmla="*/ 112 h 113"/>
                <a:gd name="T2" fmla="*/ 4 w 18"/>
                <a:gd name="T3" fmla="*/ 96 h 113"/>
                <a:gd name="T4" fmla="*/ 6 w 18"/>
                <a:gd name="T5" fmla="*/ 61 h 113"/>
                <a:gd name="T6" fmla="*/ 4 w 18"/>
                <a:gd name="T7" fmla="*/ 34 h 113"/>
                <a:gd name="T8" fmla="*/ 8 w 18"/>
                <a:gd name="T9" fmla="*/ 0 h 113"/>
                <a:gd name="T10" fmla="*/ 9 w 18"/>
                <a:gd name="T11" fmla="*/ 0 h 113"/>
                <a:gd name="T12" fmla="*/ 18 w 18"/>
                <a:gd name="T13" fmla="*/ 6 h 113"/>
                <a:gd name="T14" fmla="*/ 10 w 18"/>
                <a:gd name="T15" fmla="*/ 60 h 113"/>
                <a:gd name="T16" fmla="*/ 8 w 18"/>
                <a:gd name="T17" fmla="*/ 90 h 113"/>
                <a:gd name="T18" fmla="*/ 11 w 18"/>
                <a:gd name="T19" fmla="*/ 113 h 113"/>
                <a:gd name="T20" fmla="*/ 8 w 18"/>
                <a:gd name="T21" fmla="*/ 11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13">
                  <a:moveTo>
                    <a:pt x="8" y="112"/>
                  </a:moveTo>
                  <a:cubicBezTo>
                    <a:pt x="4" y="96"/>
                    <a:pt x="4" y="96"/>
                    <a:pt x="4" y="96"/>
                  </a:cubicBezTo>
                  <a:cubicBezTo>
                    <a:pt x="1" y="70"/>
                    <a:pt x="6" y="61"/>
                    <a:pt x="6" y="61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0" y="11"/>
                    <a:pt x="8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9" y="49"/>
                    <a:pt x="10" y="60"/>
                  </a:cubicBezTo>
                  <a:cubicBezTo>
                    <a:pt x="10" y="71"/>
                    <a:pt x="7" y="83"/>
                    <a:pt x="8" y="90"/>
                  </a:cubicBezTo>
                  <a:cubicBezTo>
                    <a:pt x="8" y="95"/>
                    <a:pt x="10" y="106"/>
                    <a:pt x="11" y="113"/>
                  </a:cubicBezTo>
                  <a:cubicBezTo>
                    <a:pt x="9" y="113"/>
                    <a:pt x="8" y="112"/>
                    <a:pt x="8" y="112"/>
                  </a:cubicBezTo>
                  <a:close/>
                </a:path>
              </a:pathLst>
            </a:custGeom>
            <a:solidFill>
              <a:srgbClr val="223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60" name="Freeform 487">
              <a:extLst>
                <a:ext uri="{FF2B5EF4-FFF2-40B4-BE49-F238E27FC236}">
                  <a16:creationId xmlns:a16="http://schemas.microsoft.com/office/drawing/2014/main" xmlns="" id="{AE66D016-EB76-41B9-A82A-BA4F5DDEBEBD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5988" y="1858964"/>
              <a:ext cx="19050" cy="15875"/>
            </a:xfrm>
            <a:custGeom>
              <a:avLst/>
              <a:gdLst>
                <a:gd name="T0" fmla="*/ 0 w 6"/>
                <a:gd name="T1" fmla="*/ 4 h 5"/>
                <a:gd name="T2" fmla="*/ 6 w 6"/>
                <a:gd name="T3" fmla="*/ 0 h 5"/>
                <a:gd name="T4" fmla="*/ 0 w 6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cubicBezTo>
                    <a:pt x="0" y="4"/>
                    <a:pt x="1" y="0"/>
                    <a:pt x="6" y="0"/>
                  </a:cubicBezTo>
                  <a:cubicBezTo>
                    <a:pt x="6" y="0"/>
                    <a:pt x="5" y="5"/>
                    <a:pt x="0" y="4"/>
                  </a:cubicBezTo>
                  <a:close/>
                </a:path>
              </a:pathLst>
            </a:custGeom>
            <a:solidFill>
              <a:srgbClr val="C3BB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61" name="Freeform 488">
              <a:extLst>
                <a:ext uri="{FF2B5EF4-FFF2-40B4-BE49-F238E27FC236}">
                  <a16:creationId xmlns:a16="http://schemas.microsoft.com/office/drawing/2014/main" xmlns="" id="{0578B2B5-0205-4FC5-82D9-C31C3BE28A24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9638" y="1851027"/>
              <a:ext cx="42863" cy="69850"/>
            </a:xfrm>
            <a:custGeom>
              <a:avLst/>
              <a:gdLst>
                <a:gd name="T0" fmla="*/ 7 w 13"/>
                <a:gd name="T1" fmla="*/ 0 h 21"/>
                <a:gd name="T2" fmla="*/ 11 w 13"/>
                <a:gd name="T3" fmla="*/ 7 h 21"/>
                <a:gd name="T4" fmla="*/ 10 w 13"/>
                <a:gd name="T5" fmla="*/ 19 h 21"/>
                <a:gd name="T6" fmla="*/ 8 w 13"/>
                <a:gd name="T7" fmla="*/ 14 h 21"/>
                <a:gd name="T8" fmla="*/ 5 w 13"/>
                <a:gd name="T9" fmla="*/ 9 h 21"/>
                <a:gd name="T10" fmla="*/ 1 w 13"/>
                <a:gd name="T11" fmla="*/ 3 h 21"/>
                <a:gd name="T12" fmla="*/ 7 w 13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21">
                  <a:moveTo>
                    <a:pt x="7" y="0"/>
                  </a:moveTo>
                  <a:cubicBezTo>
                    <a:pt x="7" y="0"/>
                    <a:pt x="11" y="6"/>
                    <a:pt x="11" y="7"/>
                  </a:cubicBezTo>
                  <a:cubicBezTo>
                    <a:pt x="12" y="9"/>
                    <a:pt x="13" y="15"/>
                    <a:pt x="10" y="19"/>
                  </a:cubicBezTo>
                  <a:cubicBezTo>
                    <a:pt x="9" y="21"/>
                    <a:pt x="8" y="18"/>
                    <a:pt x="8" y="14"/>
                  </a:cubicBezTo>
                  <a:cubicBezTo>
                    <a:pt x="7" y="12"/>
                    <a:pt x="8" y="11"/>
                    <a:pt x="5" y="9"/>
                  </a:cubicBezTo>
                  <a:cubicBezTo>
                    <a:pt x="3" y="7"/>
                    <a:pt x="1" y="4"/>
                    <a:pt x="1" y="3"/>
                  </a:cubicBezTo>
                  <a:cubicBezTo>
                    <a:pt x="0" y="1"/>
                    <a:pt x="7" y="0"/>
                    <a:pt x="7" y="0"/>
                  </a:cubicBezTo>
                  <a:close/>
                </a:path>
              </a:pathLst>
            </a:custGeom>
            <a:solidFill>
              <a:srgbClr val="EFB1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62" name="Freeform 489">
              <a:extLst>
                <a:ext uri="{FF2B5EF4-FFF2-40B4-BE49-F238E27FC236}">
                  <a16:creationId xmlns:a16="http://schemas.microsoft.com/office/drawing/2014/main" xmlns="" id="{695558BE-A143-4612-BC11-EB10A30D8D97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9638" y="1858964"/>
              <a:ext cx="39688" cy="58738"/>
            </a:xfrm>
            <a:custGeom>
              <a:avLst/>
              <a:gdLst>
                <a:gd name="T0" fmla="*/ 1 w 12"/>
                <a:gd name="T1" fmla="*/ 1 h 18"/>
                <a:gd name="T2" fmla="*/ 4 w 12"/>
                <a:gd name="T3" fmla="*/ 7 h 18"/>
                <a:gd name="T4" fmla="*/ 8 w 12"/>
                <a:gd name="T5" fmla="*/ 12 h 18"/>
                <a:gd name="T6" fmla="*/ 10 w 12"/>
                <a:gd name="T7" fmla="*/ 18 h 18"/>
                <a:gd name="T8" fmla="*/ 9 w 12"/>
                <a:gd name="T9" fmla="*/ 8 h 18"/>
                <a:gd name="T10" fmla="*/ 2 w 12"/>
                <a:gd name="T11" fmla="*/ 0 h 18"/>
                <a:gd name="T12" fmla="*/ 1 w 12"/>
                <a:gd name="T13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8">
                  <a:moveTo>
                    <a:pt x="1" y="1"/>
                  </a:moveTo>
                  <a:cubicBezTo>
                    <a:pt x="1" y="3"/>
                    <a:pt x="4" y="5"/>
                    <a:pt x="4" y="7"/>
                  </a:cubicBezTo>
                  <a:cubicBezTo>
                    <a:pt x="4" y="10"/>
                    <a:pt x="7" y="10"/>
                    <a:pt x="8" y="12"/>
                  </a:cubicBezTo>
                  <a:cubicBezTo>
                    <a:pt x="8" y="15"/>
                    <a:pt x="9" y="18"/>
                    <a:pt x="10" y="18"/>
                  </a:cubicBezTo>
                  <a:cubicBezTo>
                    <a:pt x="9" y="15"/>
                    <a:pt x="12" y="13"/>
                    <a:pt x="9" y="8"/>
                  </a:cubicBezTo>
                  <a:cubicBezTo>
                    <a:pt x="8" y="6"/>
                    <a:pt x="4" y="2"/>
                    <a:pt x="2" y="0"/>
                  </a:cubicBezTo>
                  <a:cubicBezTo>
                    <a:pt x="1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E6A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63" name="Freeform 490">
              <a:extLst>
                <a:ext uri="{FF2B5EF4-FFF2-40B4-BE49-F238E27FC236}">
                  <a16:creationId xmlns:a16="http://schemas.microsoft.com/office/drawing/2014/main" xmlns="" id="{8CCDF1A8-82DF-43E9-B575-BE7E6AD9D5B8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5988" y="1858964"/>
              <a:ext cx="22225" cy="46038"/>
            </a:xfrm>
            <a:custGeom>
              <a:avLst/>
              <a:gdLst>
                <a:gd name="T0" fmla="*/ 0 w 7"/>
                <a:gd name="T1" fmla="*/ 0 h 14"/>
                <a:gd name="T2" fmla="*/ 2 w 7"/>
                <a:gd name="T3" fmla="*/ 10 h 14"/>
                <a:gd name="T4" fmla="*/ 4 w 7"/>
                <a:gd name="T5" fmla="*/ 13 h 14"/>
                <a:gd name="T6" fmla="*/ 6 w 7"/>
                <a:gd name="T7" fmla="*/ 6 h 14"/>
                <a:gd name="T8" fmla="*/ 0 w 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4">
                  <a:moveTo>
                    <a:pt x="0" y="0"/>
                  </a:moveTo>
                  <a:cubicBezTo>
                    <a:pt x="0" y="0"/>
                    <a:pt x="1" y="8"/>
                    <a:pt x="2" y="10"/>
                  </a:cubicBezTo>
                  <a:cubicBezTo>
                    <a:pt x="3" y="12"/>
                    <a:pt x="4" y="14"/>
                    <a:pt x="4" y="13"/>
                  </a:cubicBezTo>
                  <a:cubicBezTo>
                    <a:pt x="4" y="13"/>
                    <a:pt x="3" y="6"/>
                    <a:pt x="6" y="6"/>
                  </a:cubicBezTo>
                  <a:cubicBezTo>
                    <a:pt x="7" y="6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EFB1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64" name="Freeform 491">
              <a:extLst>
                <a:ext uri="{FF2B5EF4-FFF2-40B4-BE49-F238E27FC236}">
                  <a16:creationId xmlns:a16="http://schemas.microsoft.com/office/drawing/2014/main" xmlns="" id="{8684873A-CF64-44C5-B89D-6B09E60B6DA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0263" y="1647827"/>
              <a:ext cx="104775" cy="223838"/>
            </a:xfrm>
            <a:custGeom>
              <a:avLst/>
              <a:gdLst>
                <a:gd name="T0" fmla="*/ 8 w 32"/>
                <a:gd name="T1" fmla="*/ 2 h 68"/>
                <a:gd name="T2" fmla="*/ 19 w 32"/>
                <a:gd name="T3" fmla="*/ 15 h 68"/>
                <a:gd name="T4" fmla="*/ 24 w 32"/>
                <a:gd name="T5" fmla="*/ 42 h 68"/>
                <a:gd name="T6" fmla="*/ 32 w 32"/>
                <a:gd name="T7" fmla="*/ 64 h 68"/>
                <a:gd name="T8" fmla="*/ 26 w 32"/>
                <a:gd name="T9" fmla="*/ 68 h 68"/>
                <a:gd name="T10" fmla="*/ 10 w 32"/>
                <a:gd name="T11" fmla="*/ 38 h 68"/>
                <a:gd name="T12" fmla="*/ 8 w 32"/>
                <a:gd name="T13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68">
                  <a:moveTo>
                    <a:pt x="8" y="2"/>
                  </a:moveTo>
                  <a:cubicBezTo>
                    <a:pt x="8" y="2"/>
                    <a:pt x="15" y="0"/>
                    <a:pt x="19" y="15"/>
                  </a:cubicBezTo>
                  <a:cubicBezTo>
                    <a:pt x="22" y="31"/>
                    <a:pt x="22" y="37"/>
                    <a:pt x="24" y="42"/>
                  </a:cubicBezTo>
                  <a:cubicBezTo>
                    <a:pt x="26" y="47"/>
                    <a:pt x="32" y="64"/>
                    <a:pt x="32" y="64"/>
                  </a:cubicBezTo>
                  <a:cubicBezTo>
                    <a:pt x="32" y="64"/>
                    <a:pt x="28" y="65"/>
                    <a:pt x="26" y="68"/>
                  </a:cubicBezTo>
                  <a:cubicBezTo>
                    <a:pt x="26" y="68"/>
                    <a:pt x="13" y="47"/>
                    <a:pt x="10" y="38"/>
                  </a:cubicBezTo>
                  <a:cubicBezTo>
                    <a:pt x="8" y="28"/>
                    <a:pt x="0" y="6"/>
                    <a:pt x="8" y="2"/>
                  </a:cubicBezTo>
                  <a:close/>
                </a:path>
              </a:pathLst>
            </a:custGeom>
            <a:solidFill>
              <a:srgbClr val="124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65" name="Freeform 492">
              <a:extLst>
                <a:ext uri="{FF2B5EF4-FFF2-40B4-BE49-F238E27FC236}">
                  <a16:creationId xmlns:a16="http://schemas.microsoft.com/office/drawing/2014/main" xmlns="" id="{A6A68BDB-91C3-442C-B645-C855EF41552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2963" y="1654177"/>
              <a:ext cx="92075" cy="211138"/>
            </a:xfrm>
            <a:custGeom>
              <a:avLst/>
              <a:gdLst>
                <a:gd name="T0" fmla="*/ 20 w 28"/>
                <a:gd name="T1" fmla="*/ 40 h 64"/>
                <a:gd name="T2" fmla="*/ 15 w 28"/>
                <a:gd name="T3" fmla="*/ 13 h 64"/>
                <a:gd name="T4" fmla="*/ 7 w 28"/>
                <a:gd name="T5" fmla="*/ 0 h 64"/>
                <a:gd name="T6" fmla="*/ 11 w 28"/>
                <a:gd name="T7" fmla="*/ 36 h 64"/>
                <a:gd name="T8" fmla="*/ 23 w 28"/>
                <a:gd name="T9" fmla="*/ 64 h 64"/>
                <a:gd name="T10" fmla="*/ 28 w 28"/>
                <a:gd name="T11" fmla="*/ 62 h 64"/>
                <a:gd name="T12" fmla="*/ 20 w 28"/>
                <a:gd name="T13" fmla="*/ 4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64">
                  <a:moveTo>
                    <a:pt x="20" y="40"/>
                  </a:moveTo>
                  <a:cubicBezTo>
                    <a:pt x="18" y="35"/>
                    <a:pt x="18" y="29"/>
                    <a:pt x="15" y="13"/>
                  </a:cubicBezTo>
                  <a:cubicBezTo>
                    <a:pt x="13" y="5"/>
                    <a:pt x="10" y="2"/>
                    <a:pt x="7" y="0"/>
                  </a:cubicBezTo>
                  <a:cubicBezTo>
                    <a:pt x="0" y="5"/>
                    <a:pt x="8" y="27"/>
                    <a:pt x="11" y="36"/>
                  </a:cubicBezTo>
                  <a:cubicBezTo>
                    <a:pt x="12" y="43"/>
                    <a:pt x="20" y="57"/>
                    <a:pt x="23" y="64"/>
                  </a:cubicBezTo>
                  <a:cubicBezTo>
                    <a:pt x="26" y="62"/>
                    <a:pt x="28" y="62"/>
                    <a:pt x="28" y="62"/>
                  </a:cubicBezTo>
                  <a:cubicBezTo>
                    <a:pt x="28" y="62"/>
                    <a:pt x="22" y="45"/>
                    <a:pt x="20" y="40"/>
                  </a:cubicBezTo>
                  <a:close/>
                </a:path>
              </a:pathLst>
            </a:custGeom>
            <a:solidFill>
              <a:srgbClr val="1D67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66" name="Freeform 493">
              <a:extLst>
                <a:ext uri="{FF2B5EF4-FFF2-40B4-BE49-F238E27FC236}">
                  <a16:creationId xmlns:a16="http://schemas.microsoft.com/office/drawing/2014/main" xmlns="" id="{916A3112-E658-4799-93E0-FCBB9FF418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6601" y="1644652"/>
              <a:ext cx="166688" cy="249238"/>
            </a:xfrm>
            <a:custGeom>
              <a:avLst/>
              <a:gdLst>
                <a:gd name="T0" fmla="*/ 2 w 50"/>
                <a:gd name="T1" fmla="*/ 18 h 76"/>
                <a:gd name="T2" fmla="*/ 37 w 50"/>
                <a:gd name="T3" fmla="*/ 2 h 76"/>
                <a:gd name="T4" fmla="*/ 41 w 50"/>
                <a:gd name="T5" fmla="*/ 15 h 76"/>
                <a:gd name="T6" fmla="*/ 45 w 50"/>
                <a:gd name="T7" fmla="*/ 22 h 76"/>
                <a:gd name="T8" fmla="*/ 42 w 50"/>
                <a:gd name="T9" fmla="*/ 40 h 76"/>
                <a:gd name="T10" fmla="*/ 42 w 50"/>
                <a:gd name="T11" fmla="*/ 62 h 76"/>
                <a:gd name="T12" fmla="*/ 11 w 50"/>
                <a:gd name="T13" fmla="*/ 75 h 76"/>
                <a:gd name="T14" fmla="*/ 6 w 50"/>
                <a:gd name="T15" fmla="*/ 66 h 76"/>
                <a:gd name="T16" fmla="*/ 9 w 50"/>
                <a:gd name="T17" fmla="*/ 36 h 76"/>
                <a:gd name="T18" fmla="*/ 2 w 50"/>
                <a:gd name="T19" fmla="*/ 1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76">
                  <a:moveTo>
                    <a:pt x="2" y="18"/>
                  </a:moveTo>
                  <a:cubicBezTo>
                    <a:pt x="2" y="18"/>
                    <a:pt x="9" y="5"/>
                    <a:pt x="37" y="2"/>
                  </a:cubicBezTo>
                  <a:cubicBezTo>
                    <a:pt x="37" y="2"/>
                    <a:pt x="42" y="0"/>
                    <a:pt x="41" y="15"/>
                  </a:cubicBezTo>
                  <a:cubicBezTo>
                    <a:pt x="41" y="17"/>
                    <a:pt x="43" y="20"/>
                    <a:pt x="45" y="22"/>
                  </a:cubicBezTo>
                  <a:cubicBezTo>
                    <a:pt x="46" y="24"/>
                    <a:pt x="50" y="31"/>
                    <a:pt x="42" y="40"/>
                  </a:cubicBezTo>
                  <a:cubicBezTo>
                    <a:pt x="42" y="40"/>
                    <a:pt x="38" y="53"/>
                    <a:pt x="42" y="62"/>
                  </a:cubicBezTo>
                  <a:cubicBezTo>
                    <a:pt x="46" y="69"/>
                    <a:pt x="27" y="76"/>
                    <a:pt x="11" y="75"/>
                  </a:cubicBezTo>
                  <a:cubicBezTo>
                    <a:pt x="10" y="75"/>
                    <a:pt x="4" y="73"/>
                    <a:pt x="6" y="66"/>
                  </a:cubicBezTo>
                  <a:cubicBezTo>
                    <a:pt x="8" y="59"/>
                    <a:pt x="13" y="48"/>
                    <a:pt x="9" y="36"/>
                  </a:cubicBezTo>
                  <a:cubicBezTo>
                    <a:pt x="6" y="23"/>
                    <a:pt x="0" y="25"/>
                    <a:pt x="2" y="18"/>
                  </a:cubicBezTo>
                  <a:close/>
                </a:path>
              </a:pathLst>
            </a:custGeom>
            <a:solidFill>
              <a:srgbClr val="1D67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67" name="Freeform 494">
              <a:extLst>
                <a:ext uri="{FF2B5EF4-FFF2-40B4-BE49-F238E27FC236}">
                  <a16:creationId xmlns:a16="http://schemas.microsoft.com/office/drawing/2014/main" xmlns="" id="{04BCEC49-FD78-464F-9B12-8AF9FCDBC08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6601" y="1676402"/>
              <a:ext cx="73025" cy="214313"/>
            </a:xfrm>
            <a:custGeom>
              <a:avLst/>
              <a:gdLst>
                <a:gd name="T0" fmla="*/ 2 w 22"/>
                <a:gd name="T1" fmla="*/ 8 h 65"/>
                <a:gd name="T2" fmla="*/ 9 w 22"/>
                <a:gd name="T3" fmla="*/ 25 h 65"/>
                <a:gd name="T4" fmla="*/ 6 w 22"/>
                <a:gd name="T5" fmla="*/ 56 h 65"/>
                <a:gd name="T6" fmla="*/ 10 w 22"/>
                <a:gd name="T7" fmla="*/ 65 h 65"/>
                <a:gd name="T8" fmla="*/ 19 w 22"/>
                <a:gd name="T9" fmla="*/ 65 h 65"/>
                <a:gd name="T10" fmla="*/ 21 w 22"/>
                <a:gd name="T11" fmla="*/ 18 h 65"/>
                <a:gd name="T12" fmla="*/ 10 w 22"/>
                <a:gd name="T13" fmla="*/ 0 h 65"/>
                <a:gd name="T14" fmla="*/ 2 w 22"/>
                <a:gd name="T15" fmla="*/ 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65">
                  <a:moveTo>
                    <a:pt x="2" y="8"/>
                  </a:moveTo>
                  <a:cubicBezTo>
                    <a:pt x="0" y="14"/>
                    <a:pt x="6" y="13"/>
                    <a:pt x="9" y="25"/>
                  </a:cubicBezTo>
                  <a:cubicBezTo>
                    <a:pt x="13" y="38"/>
                    <a:pt x="8" y="49"/>
                    <a:pt x="6" y="56"/>
                  </a:cubicBezTo>
                  <a:cubicBezTo>
                    <a:pt x="4" y="63"/>
                    <a:pt x="8" y="64"/>
                    <a:pt x="10" y="65"/>
                  </a:cubicBezTo>
                  <a:cubicBezTo>
                    <a:pt x="13" y="65"/>
                    <a:pt x="16" y="65"/>
                    <a:pt x="19" y="65"/>
                  </a:cubicBezTo>
                  <a:cubicBezTo>
                    <a:pt x="13" y="53"/>
                    <a:pt x="21" y="30"/>
                    <a:pt x="21" y="18"/>
                  </a:cubicBezTo>
                  <a:cubicBezTo>
                    <a:pt x="22" y="5"/>
                    <a:pt x="10" y="0"/>
                    <a:pt x="10" y="0"/>
                  </a:cubicBezTo>
                  <a:cubicBezTo>
                    <a:pt x="4" y="4"/>
                    <a:pt x="2" y="8"/>
                    <a:pt x="2" y="8"/>
                  </a:cubicBezTo>
                  <a:close/>
                </a:path>
              </a:pathLst>
            </a:custGeom>
            <a:solidFill>
              <a:srgbClr val="124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68" name="Freeform 495">
              <a:extLst>
                <a:ext uri="{FF2B5EF4-FFF2-40B4-BE49-F238E27FC236}">
                  <a16:creationId xmlns:a16="http://schemas.microsoft.com/office/drawing/2014/main" xmlns="" id="{1D308B76-FE27-48F3-85C0-5CD8AE0E1EFA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0101" y="1657352"/>
              <a:ext cx="103188" cy="233363"/>
            </a:xfrm>
            <a:custGeom>
              <a:avLst/>
              <a:gdLst>
                <a:gd name="T0" fmla="*/ 23 w 31"/>
                <a:gd name="T1" fmla="*/ 58 h 71"/>
                <a:gd name="T2" fmla="*/ 23 w 31"/>
                <a:gd name="T3" fmla="*/ 36 h 71"/>
                <a:gd name="T4" fmla="*/ 26 w 31"/>
                <a:gd name="T5" fmla="*/ 18 h 71"/>
                <a:gd name="T6" fmla="*/ 22 w 31"/>
                <a:gd name="T7" fmla="*/ 11 h 71"/>
                <a:gd name="T8" fmla="*/ 21 w 31"/>
                <a:gd name="T9" fmla="*/ 0 h 71"/>
                <a:gd name="T10" fmla="*/ 17 w 31"/>
                <a:gd name="T11" fmla="*/ 8 h 71"/>
                <a:gd name="T12" fmla="*/ 10 w 31"/>
                <a:gd name="T13" fmla="*/ 18 h 71"/>
                <a:gd name="T14" fmla="*/ 8 w 31"/>
                <a:gd name="T15" fmla="*/ 30 h 71"/>
                <a:gd name="T16" fmla="*/ 4 w 31"/>
                <a:gd name="T17" fmla="*/ 71 h 71"/>
                <a:gd name="T18" fmla="*/ 23 w 31"/>
                <a:gd name="T19" fmla="*/ 5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71">
                  <a:moveTo>
                    <a:pt x="23" y="58"/>
                  </a:moveTo>
                  <a:cubicBezTo>
                    <a:pt x="19" y="49"/>
                    <a:pt x="23" y="36"/>
                    <a:pt x="23" y="36"/>
                  </a:cubicBezTo>
                  <a:cubicBezTo>
                    <a:pt x="31" y="27"/>
                    <a:pt x="27" y="20"/>
                    <a:pt x="26" y="18"/>
                  </a:cubicBezTo>
                  <a:cubicBezTo>
                    <a:pt x="24" y="16"/>
                    <a:pt x="22" y="13"/>
                    <a:pt x="22" y="11"/>
                  </a:cubicBezTo>
                  <a:cubicBezTo>
                    <a:pt x="22" y="5"/>
                    <a:pt x="22" y="2"/>
                    <a:pt x="21" y="0"/>
                  </a:cubicBezTo>
                  <a:cubicBezTo>
                    <a:pt x="19" y="2"/>
                    <a:pt x="16" y="1"/>
                    <a:pt x="17" y="8"/>
                  </a:cubicBezTo>
                  <a:cubicBezTo>
                    <a:pt x="18" y="12"/>
                    <a:pt x="16" y="18"/>
                    <a:pt x="10" y="18"/>
                  </a:cubicBezTo>
                  <a:cubicBezTo>
                    <a:pt x="4" y="18"/>
                    <a:pt x="8" y="28"/>
                    <a:pt x="8" y="30"/>
                  </a:cubicBezTo>
                  <a:cubicBezTo>
                    <a:pt x="10" y="50"/>
                    <a:pt x="0" y="58"/>
                    <a:pt x="4" y="71"/>
                  </a:cubicBezTo>
                  <a:cubicBezTo>
                    <a:pt x="16" y="69"/>
                    <a:pt x="26" y="63"/>
                    <a:pt x="23" y="58"/>
                  </a:cubicBezTo>
                  <a:close/>
                </a:path>
              </a:pathLst>
            </a:custGeom>
            <a:solidFill>
              <a:srgbClr val="2982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69" name="Freeform 496">
              <a:extLst>
                <a:ext uri="{FF2B5EF4-FFF2-40B4-BE49-F238E27FC236}">
                  <a16:creationId xmlns:a16="http://schemas.microsoft.com/office/drawing/2014/main" xmlns="" id="{397C9B0A-5825-4D15-9730-C5520E228532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6288" y="1531939"/>
              <a:ext cx="109538" cy="141288"/>
            </a:xfrm>
            <a:custGeom>
              <a:avLst/>
              <a:gdLst>
                <a:gd name="T0" fmla="*/ 18 w 33"/>
                <a:gd name="T1" fmla="*/ 11 h 43"/>
                <a:gd name="T2" fmla="*/ 15 w 33"/>
                <a:gd name="T3" fmla="*/ 41 h 43"/>
                <a:gd name="T4" fmla="*/ 20 w 33"/>
                <a:gd name="T5" fmla="*/ 40 h 43"/>
                <a:gd name="T6" fmla="*/ 23 w 33"/>
                <a:gd name="T7" fmla="*/ 11 h 43"/>
                <a:gd name="T8" fmla="*/ 0 w 33"/>
                <a:gd name="T9" fmla="*/ 8 h 43"/>
                <a:gd name="T10" fmla="*/ 18 w 33"/>
                <a:gd name="T11" fmla="*/ 1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3">
                  <a:moveTo>
                    <a:pt x="18" y="11"/>
                  </a:moveTo>
                  <a:cubicBezTo>
                    <a:pt x="18" y="11"/>
                    <a:pt x="15" y="27"/>
                    <a:pt x="15" y="41"/>
                  </a:cubicBezTo>
                  <a:cubicBezTo>
                    <a:pt x="15" y="43"/>
                    <a:pt x="16" y="41"/>
                    <a:pt x="20" y="40"/>
                  </a:cubicBezTo>
                  <a:cubicBezTo>
                    <a:pt x="20" y="40"/>
                    <a:pt x="33" y="27"/>
                    <a:pt x="23" y="11"/>
                  </a:cubicBezTo>
                  <a:cubicBezTo>
                    <a:pt x="20" y="6"/>
                    <a:pt x="10" y="0"/>
                    <a:pt x="0" y="8"/>
                  </a:cubicBezTo>
                  <a:lnTo>
                    <a:pt x="18" y="11"/>
                  </a:lnTo>
                  <a:close/>
                </a:path>
              </a:pathLst>
            </a:custGeom>
            <a:solidFill>
              <a:srgbClr val="8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70" name="Freeform 497">
              <a:extLst>
                <a:ext uri="{FF2B5EF4-FFF2-40B4-BE49-F238E27FC236}">
                  <a16:creationId xmlns:a16="http://schemas.microsoft.com/office/drawing/2014/main" xmlns="" id="{6A4D6CA6-88D2-4B95-9A4A-F2F108BD6568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1051" y="1608139"/>
              <a:ext cx="74613" cy="92075"/>
            </a:xfrm>
            <a:custGeom>
              <a:avLst/>
              <a:gdLst>
                <a:gd name="T0" fmla="*/ 22 w 23"/>
                <a:gd name="T1" fmla="*/ 7 h 28"/>
                <a:gd name="T2" fmla="*/ 20 w 23"/>
                <a:gd name="T3" fmla="*/ 19 h 28"/>
                <a:gd name="T4" fmla="*/ 12 w 23"/>
                <a:gd name="T5" fmla="*/ 26 h 28"/>
                <a:gd name="T6" fmla="*/ 3 w 23"/>
                <a:gd name="T7" fmla="*/ 17 h 28"/>
                <a:gd name="T8" fmla="*/ 3 w 23"/>
                <a:gd name="T9" fmla="*/ 0 h 28"/>
                <a:gd name="T10" fmla="*/ 22 w 23"/>
                <a:gd name="T11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8">
                  <a:moveTo>
                    <a:pt x="22" y="7"/>
                  </a:moveTo>
                  <a:cubicBezTo>
                    <a:pt x="22" y="7"/>
                    <a:pt x="17" y="13"/>
                    <a:pt x="20" y="19"/>
                  </a:cubicBezTo>
                  <a:cubicBezTo>
                    <a:pt x="21" y="21"/>
                    <a:pt x="23" y="28"/>
                    <a:pt x="12" y="26"/>
                  </a:cubicBezTo>
                  <a:cubicBezTo>
                    <a:pt x="12" y="26"/>
                    <a:pt x="0" y="21"/>
                    <a:pt x="3" y="17"/>
                  </a:cubicBezTo>
                  <a:cubicBezTo>
                    <a:pt x="6" y="15"/>
                    <a:pt x="7" y="12"/>
                    <a:pt x="3" y="0"/>
                  </a:cubicBezTo>
                  <a:lnTo>
                    <a:pt x="22" y="7"/>
                  </a:lnTo>
                  <a:close/>
                </a:path>
              </a:pathLst>
            </a:custGeom>
            <a:solidFill>
              <a:srgbClr val="E8A4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71" name="Freeform 498">
              <a:extLst>
                <a:ext uri="{FF2B5EF4-FFF2-40B4-BE49-F238E27FC236}">
                  <a16:creationId xmlns:a16="http://schemas.microsoft.com/office/drawing/2014/main" xmlns="" id="{A484DFC9-4EEA-4777-BFB9-7D4106CD143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0576" y="1611314"/>
              <a:ext cx="55563" cy="61913"/>
            </a:xfrm>
            <a:custGeom>
              <a:avLst/>
              <a:gdLst>
                <a:gd name="T0" fmla="*/ 0 w 17"/>
                <a:gd name="T1" fmla="*/ 16 h 19"/>
                <a:gd name="T2" fmla="*/ 0 w 17"/>
                <a:gd name="T3" fmla="*/ 18 h 19"/>
                <a:gd name="T4" fmla="*/ 17 w 17"/>
                <a:gd name="T5" fmla="*/ 11 h 19"/>
                <a:gd name="T6" fmla="*/ 3 w 17"/>
                <a:gd name="T7" fmla="*/ 0 h 19"/>
                <a:gd name="T8" fmla="*/ 1 w 17"/>
                <a:gd name="T9" fmla="*/ 2 h 19"/>
                <a:gd name="T10" fmla="*/ 0 w 17"/>
                <a:gd name="T11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9">
                  <a:moveTo>
                    <a:pt x="0" y="16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10" y="19"/>
                    <a:pt x="17" y="11"/>
                    <a:pt x="17" y="1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4" y="11"/>
                    <a:pt x="2" y="14"/>
                    <a:pt x="0" y="16"/>
                  </a:cubicBezTo>
                  <a:close/>
                </a:path>
              </a:pathLst>
            </a:custGeom>
            <a:solidFill>
              <a:srgbClr val="DB96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72" name="Freeform 499">
              <a:extLst>
                <a:ext uri="{FF2B5EF4-FFF2-40B4-BE49-F238E27FC236}">
                  <a16:creationId xmlns:a16="http://schemas.microsoft.com/office/drawing/2014/main" xmlns="" id="{04B2CCEE-ACD0-46C8-BAB0-75770913655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6288" y="1544639"/>
              <a:ext cx="90488" cy="112713"/>
            </a:xfrm>
            <a:custGeom>
              <a:avLst/>
              <a:gdLst>
                <a:gd name="T0" fmla="*/ 19 w 27"/>
                <a:gd name="T1" fmla="*/ 6 h 34"/>
                <a:gd name="T2" fmla="*/ 23 w 27"/>
                <a:gd name="T3" fmla="*/ 15 h 34"/>
                <a:gd name="T4" fmla="*/ 26 w 27"/>
                <a:gd name="T5" fmla="*/ 19 h 34"/>
                <a:gd name="T6" fmla="*/ 22 w 27"/>
                <a:gd name="T7" fmla="*/ 33 h 34"/>
                <a:gd name="T8" fmla="*/ 4 w 27"/>
                <a:gd name="T9" fmla="*/ 23 h 34"/>
                <a:gd name="T10" fmla="*/ 19 w 27"/>
                <a:gd name="T11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4">
                  <a:moveTo>
                    <a:pt x="19" y="6"/>
                  </a:moveTo>
                  <a:cubicBezTo>
                    <a:pt x="19" y="6"/>
                    <a:pt x="22" y="6"/>
                    <a:pt x="23" y="15"/>
                  </a:cubicBezTo>
                  <a:cubicBezTo>
                    <a:pt x="23" y="16"/>
                    <a:pt x="25" y="17"/>
                    <a:pt x="26" y="19"/>
                  </a:cubicBezTo>
                  <a:cubicBezTo>
                    <a:pt x="26" y="22"/>
                    <a:pt x="27" y="31"/>
                    <a:pt x="22" y="33"/>
                  </a:cubicBezTo>
                  <a:cubicBezTo>
                    <a:pt x="18" y="34"/>
                    <a:pt x="8" y="32"/>
                    <a:pt x="4" y="23"/>
                  </a:cubicBezTo>
                  <a:cubicBezTo>
                    <a:pt x="0" y="13"/>
                    <a:pt x="7" y="0"/>
                    <a:pt x="19" y="6"/>
                  </a:cubicBezTo>
                  <a:close/>
                </a:path>
              </a:pathLst>
            </a:custGeom>
            <a:solidFill>
              <a:srgbClr val="F1B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73" name="Freeform 500">
              <a:extLst>
                <a:ext uri="{FF2B5EF4-FFF2-40B4-BE49-F238E27FC236}">
                  <a16:creationId xmlns:a16="http://schemas.microsoft.com/office/drawing/2014/main" xmlns="" id="{5C36EA98-DA86-4A1B-82D1-0C34B85C4185}"/>
                </a:ext>
              </a:extLst>
            </p:cNvPr>
            <p:cNvSpPr>
              <a:spLocks/>
            </p:cNvSpPr>
            <p:nvPr/>
          </p:nvSpPr>
          <p:spPr bwMode="auto">
            <a:xfrm>
              <a:off x="7097713" y="1544639"/>
              <a:ext cx="92075" cy="142875"/>
            </a:xfrm>
            <a:custGeom>
              <a:avLst/>
              <a:gdLst>
                <a:gd name="T0" fmla="*/ 28 w 28"/>
                <a:gd name="T1" fmla="*/ 9 h 43"/>
                <a:gd name="T2" fmla="*/ 13 w 28"/>
                <a:gd name="T3" fmla="*/ 37 h 43"/>
                <a:gd name="T4" fmla="*/ 3 w 28"/>
                <a:gd name="T5" fmla="*/ 43 h 43"/>
                <a:gd name="T6" fmla="*/ 3 w 28"/>
                <a:gd name="T7" fmla="*/ 16 h 43"/>
                <a:gd name="T8" fmla="*/ 18 w 28"/>
                <a:gd name="T9" fmla="*/ 1 h 43"/>
                <a:gd name="T10" fmla="*/ 28 w 28"/>
                <a:gd name="T11" fmla="*/ 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43">
                  <a:moveTo>
                    <a:pt x="28" y="9"/>
                  </a:moveTo>
                  <a:cubicBezTo>
                    <a:pt x="28" y="9"/>
                    <a:pt x="15" y="11"/>
                    <a:pt x="13" y="37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0" y="36"/>
                    <a:pt x="3" y="16"/>
                    <a:pt x="3" y="16"/>
                  </a:cubicBezTo>
                  <a:cubicBezTo>
                    <a:pt x="3" y="16"/>
                    <a:pt x="5" y="0"/>
                    <a:pt x="18" y="1"/>
                  </a:cubicBezTo>
                  <a:cubicBezTo>
                    <a:pt x="18" y="1"/>
                    <a:pt x="27" y="4"/>
                    <a:pt x="28" y="9"/>
                  </a:cubicBezTo>
                  <a:close/>
                </a:path>
              </a:pathLst>
            </a:custGeom>
            <a:solidFill>
              <a:srgbClr val="8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74" name="Freeform 501">
              <a:extLst>
                <a:ext uri="{FF2B5EF4-FFF2-40B4-BE49-F238E27FC236}">
                  <a16:creationId xmlns:a16="http://schemas.microsoft.com/office/drawing/2014/main" xmlns="" id="{09490E3F-34EE-4A83-A6C0-40146853FF94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7401" y="1522414"/>
              <a:ext cx="76200" cy="76200"/>
            </a:xfrm>
            <a:custGeom>
              <a:avLst/>
              <a:gdLst>
                <a:gd name="T0" fmla="*/ 16 w 23"/>
                <a:gd name="T1" fmla="*/ 16 h 23"/>
                <a:gd name="T2" fmla="*/ 23 w 23"/>
                <a:gd name="T3" fmla="*/ 23 h 23"/>
                <a:gd name="T4" fmla="*/ 0 w 23"/>
                <a:gd name="T5" fmla="*/ 9 h 23"/>
                <a:gd name="T6" fmla="*/ 16 w 23"/>
                <a:gd name="T7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3">
                  <a:moveTo>
                    <a:pt x="16" y="16"/>
                  </a:moveTo>
                  <a:cubicBezTo>
                    <a:pt x="16" y="16"/>
                    <a:pt x="20" y="15"/>
                    <a:pt x="23" y="23"/>
                  </a:cubicBezTo>
                  <a:cubicBezTo>
                    <a:pt x="23" y="23"/>
                    <a:pt x="21" y="0"/>
                    <a:pt x="0" y="9"/>
                  </a:cubicBezTo>
                  <a:cubicBezTo>
                    <a:pt x="0" y="9"/>
                    <a:pt x="13" y="8"/>
                    <a:pt x="16" y="16"/>
                  </a:cubicBezTo>
                  <a:close/>
                </a:path>
              </a:pathLst>
            </a:custGeom>
            <a:solidFill>
              <a:srgbClr val="8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75" name="Freeform 502">
              <a:extLst>
                <a:ext uri="{FF2B5EF4-FFF2-40B4-BE49-F238E27FC236}">
                  <a16:creationId xmlns:a16="http://schemas.microsoft.com/office/drawing/2014/main" xmlns="" id="{926DBFD4-A4CF-4C9E-B7ED-22DBAFB4B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7401" y="1608139"/>
              <a:ext cx="25400" cy="33338"/>
            </a:xfrm>
            <a:custGeom>
              <a:avLst/>
              <a:gdLst>
                <a:gd name="T0" fmla="*/ 6 w 8"/>
                <a:gd name="T1" fmla="*/ 5 h 10"/>
                <a:gd name="T2" fmla="*/ 1 w 8"/>
                <a:gd name="T3" fmla="*/ 2 h 10"/>
                <a:gd name="T4" fmla="*/ 1 w 8"/>
                <a:gd name="T5" fmla="*/ 6 h 10"/>
                <a:gd name="T6" fmla="*/ 8 w 8"/>
                <a:gd name="T7" fmla="*/ 10 h 10"/>
                <a:gd name="T8" fmla="*/ 6 w 8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6" y="5"/>
                  </a:moveTo>
                  <a:cubicBezTo>
                    <a:pt x="6" y="5"/>
                    <a:pt x="4" y="0"/>
                    <a:pt x="1" y="2"/>
                  </a:cubicBezTo>
                  <a:cubicBezTo>
                    <a:pt x="0" y="2"/>
                    <a:pt x="0" y="3"/>
                    <a:pt x="1" y="6"/>
                  </a:cubicBezTo>
                  <a:cubicBezTo>
                    <a:pt x="3" y="8"/>
                    <a:pt x="5" y="10"/>
                    <a:pt x="8" y="10"/>
                  </a:cubicBezTo>
                  <a:lnTo>
                    <a:pt x="6" y="5"/>
                  </a:lnTo>
                  <a:close/>
                </a:path>
              </a:pathLst>
            </a:custGeom>
            <a:solidFill>
              <a:srgbClr val="F1B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76" name="Freeform 503">
              <a:extLst>
                <a:ext uri="{FF2B5EF4-FFF2-40B4-BE49-F238E27FC236}">
                  <a16:creationId xmlns:a16="http://schemas.microsoft.com/office/drawing/2014/main" xmlns="" id="{0A03E6D1-F2D7-4E9B-BAF6-726FA86CD73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1513" y="1687514"/>
              <a:ext cx="115888" cy="171450"/>
            </a:xfrm>
            <a:custGeom>
              <a:avLst/>
              <a:gdLst>
                <a:gd name="T0" fmla="*/ 25 w 35"/>
                <a:gd name="T1" fmla="*/ 2 h 52"/>
                <a:gd name="T2" fmla="*/ 14 w 35"/>
                <a:gd name="T3" fmla="*/ 39 h 52"/>
                <a:gd name="T4" fmla="*/ 2 w 35"/>
                <a:gd name="T5" fmla="*/ 36 h 52"/>
                <a:gd name="T6" fmla="*/ 0 w 35"/>
                <a:gd name="T7" fmla="*/ 43 h 52"/>
                <a:gd name="T8" fmla="*/ 16 w 35"/>
                <a:gd name="T9" fmla="*/ 51 h 52"/>
                <a:gd name="T10" fmla="*/ 20 w 35"/>
                <a:gd name="T11" fmla="*/ 51 h 52"/>
                <a:gd name="T12" fmla="*/ 31 w 35"/>
                <a:gd name="T13" fmla="*/ 18 h 52"/>
                <a:gd name="T14" fmla="*/ 25 w 35"/>
                <a:gd name="T15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52">
                  <a:moveTo>
                    <a:pt x="25" y="2"/>
                  </a:moveTo>
                  <a:cubicBezTo>
                    <a:pt x="18" y="3"/>
                    <a:pt x="16" y="28"/>
                    <a:pt x="14" y="39"/>
                  </a:cubicBezTo>
                  <a:cubicBezTo>
                    <a:pt x="8" y="37"/>
                    <a:pt x="2" y="36"/>
                    <a:pt x="2" y="36"/>
                  </a:cubicBezTo>
                  <a:cubicBezTo>
                    <a:pt x="3" y="40"/>
                    <a:pt x="0" y="43"/>
                    <a:pt x="0" y="43"/>
                  </a:cubicBezTo>
                  <a:cubicBezTo>
                    <a:pt x="0" y="43"/>
                    <a:pt x="8" y="49"/>
                    <a:pt x="16" y="51"/>
                  </a:cubicBezTo>
                  <a:cubicBezTo>
                    <a:pt x="18" y="52"/>
                    <a:pt x="19" y="52"/>
                    <a:pt x="20" y="51"/>
                  </a:cubicBezTo>
                  <a:cubicBezTo>
                    <a:pt x="24" y="50"/>
                    <a:pt x="28" y="35"/>
                    <a:pt x="31" y="18"/>
                  </a:cubicBezTo>
                  <a:cubicBezTo>
                    <a:pt x="35" y="0"/>
                    <a:pt x="25" y="2"/>
                    <a:pt x="25" y="2"/>
                  </a:cubicBezTo>
                  <a:close/>
                </a:path>
              </a:pathLst>
            </a:custGeom>
            <a:solidFill>
              <a:srgbClr val="1D67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77" name="Freeform 504">
              <a:extLst>
                <a:ext uri="{FF2B5EF4-FFF2-40B4-BE49-F238E27FC236}">
                  <a16:creationId xmlns:a16="http://schemas.microsoft.com/office/drawing/2014/main" xmlns="" id="{1391676B-DDB6-4879-A546-4F1725FEE1AF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7863" y="1693864"/>
              <a:ext cx="76200" cy="144463"/>
            </a:xfrm>
            <a:custGeom>
              <a:avLst/>
              <a:gdLst>
                <a:gd name="T0" fmla="*/ 12 w 23"/>
                <a:gd name="T1" fmla="*/ 37 h 44"/>
                <a:gd name="T2" fmla="*/ 0 w 23"/>
                <a:gd name="T3" fmla="*/ 34 h 44"/>
                <a:gd name="T4" fmla="*/ 0 w 23"/>
                <a:gd name="T5" fmla="*/ 36 h 44"/>
                <a:gd name="T6" fmla="*/ 14 w 23"/>
                <a:gd name="T7" fmla="*/ 40 h 44"/>
                <a:gd name="T8" fmla="*/ 23 w 23"/>
                <a:gd name="T9" fmla="*/ 0 h 44"/>
                <a:gd name="T10" fmla="*/ 12 w 23"/>
                <a:gd name="T11" fmla="*/ 3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44">
                  <a:moveTo>
                    <a:pt x="12" y="37"/>
                  </a:moveTo>
                  <a:cubicBezTo>
                    <a:pt x="6" y="35"/>
                    <a:pt x="0" y="34"/>
                    <a:pt x="0" y="34"/>
                  </a:cubicBezTo>
                  <a:cubicBezTo>
                    <a:pt x="0" y="35"/>
                    <a:pt x="0" y="36"/>
                    <a:pt x="0" y="36"/>
                  </a:cubicBezTo>
                  <a:cubicBezTo>
                    <a:pt x="4" y="39"/>
                    <a:pt x="14" y="44"/>
                    <a:pt x="14" y="40"/>
                  </a:cubicBezTo>
                  <a:cubicBezTo>
                    <a:pt x="14" y="36"/>
                    <a:pt x="21" y="8"/>
                    <a:pt x="23" y="0"/>
                  </a:cubicBezTo>
                  <a:cubicBezTo>
                    <a:pt x="16" y="2"/>
                    <a:pt x="14" y="27"/>
                    <a:pt x="12" y="37"/>
                  </a:cubicBezTo>
                  <a:close/>
                </a:path>
              </a:pathLst>
            </a:custGeom>
            <a:solidFill>
              <a:srgbClr val="2982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578" name="文本框 1577">
            <a:extLst>
              <a:ext uri="{FF2B5EF4-FFF2-40B4-BE49-F238E27FC236}">
                <a16:creationId xmlns:a16="http://schemas.microsoft.com/office/drawing/2014/main" xmlns="" id="{703A0601-10A9-4CE6-A989-FBE00A85BE21}"/>
              </a:ext>
            </a:extLst>
          </p:cNvPr>
          <p:cNvSpPr txBox="1"/>
          <p:nvPr/>
        </p:nvSpPr>
        <p:spPr>
          <a:xfrm>
            <a:off x="1262446" y="2261091"/>
            <a:ext cx="5968604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19476000" lon="18882000" rev="3612000"/>
              </a:camera>
              <a:lightRig rig="threePt" dir="t"/>
            </a:scene3d>
          </a:bodyPr>
          <a:lstStyle/>
          <a:p>
            <a:r>
              <a:rPr lang="zh-CN" altLang="en-US" sz="7200" b="1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但是我不得不</a:t>
            </a:r>
          </a:p>
        </p:txBody>
      </p:sp>
      <p:sp>
        <p:nvSpPr>
          <p:cNvPr id="1579" name="文本框 1578">
            <a:extLst>
              <a:ext uri="{FF2B5EF4-FFF2-40B4-BE49-F238E27FC236}">
                <a16:creationId xmlns:a16="http://schemas.microsoft.com/office/drawing/2014/main" xmlns="" id="{57B0EFCA-46D5-40A4-85EE-8C57E2AAFC62}"/>
              </a:ext>
            </a:extLst>
          </p:cNvPr>
          <p:cNvSpPr txBox="1"/>
          <p:nvPr/>
        </p:nvSpPr>
        <p:spPr>
          <a:xfrm>
            <a:off x="7265705" y="3525708"/>
            <a:ext cx="4219767" cy="23083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2Top">
                <a:rot lat="19487210" lon="2029749" rev="18420000"/>
              </a:camera>
              <a:lightRig rig="threePt" dir="t"/>
            </a:scene3d>
          </a:bodyPr>
          <a:lstStyle/>
          <a:p>
            <a:r>
              <a:rPr lang="zh-CN" altLang="en-US" sz="7200" b="1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因为无论</a:t>
            </a:r>
            <a:endParaRPr lang="en-US" altLang="zh-CN" sz="7200" b="1" dirty="0">
              <a:solidFill>
                <a:schemeClr val="bg1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  <a:p>
            <a:r>
              <a:rPr lang="zh-CN" altLang="en-US" sz="7200" b="1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干什么</a:t>
            </a:r>
          </a:p>
        </p:txBody>
      </p:sp>
    </p:spTree>
    <p:extLst>
      <p:ext uri="{BB962C8B-B14F-4D97-AF65-F5344CB8AC3E}">
        <p14:creationId xmlns:p14="http://schemas.microsoft.com/office/powerpoint/2010/main" val="3289247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E7E9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文本框 232">
            <a:extLst>
              <a:ext uri="{FF2B5EF4-FFF2-40B4-BE49-F238E27FC236}">
                <a16:creationId xmlns:a16="http://schemas.microsoft.com/office/drawing/2014/main" xmlns="" id="{093F315B-EB30-42CF-9EB1-AF01C01F7746}"/>
              </a:ext>
            </a:extLst>
          </p:cNvPr>
          <p:cNvSpPr txBox="1"/>
          <p:nvPr/>
        </p:nvSpPr>
        <p:spPr>
          <a:xfrm>
            <a:off x="459726" y="1754238"/>
            <a:ext cx="4219767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2Top">
                <a:rot lat="19487210" lon="2029749" rev="18420000"/>
              </a:camera>
              <a:lightRig rig="threePt" dir="t"/>
            </a:scene3d>
          </a:bodyPr>
          <a:lstStyle/>
          <a:p>
            <a:r>
              <a:rPr lang="zh-CN" altLang="en-US" sz="7200" b="1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都离不开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362D6717-2BEE-49E8-BC00-473D6452DAAE}"/>
              </a:ext>
            </a:extLst>
          </p:cNvPr>
          <p:cNvSpPr txBox="1"/>
          <p:nvPr/>
        </p:nvSpPr>
        <p:spPr>
          <a:xfrm>
            <a:off x="1389730" y="2024662"/>
            <a:ext cx="9193106" cy="31547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TopUp"/>
              <a:lightRig rig="soft" dir="t">
                <a:rot lat="0" lon="0" rev="11400000"/>
              </a:lightRig>
            </a:scene3d>
            <a:sp3d prstMaterial="matte"/>
          </a:bodyPr>
          <a:lstStyle/>
          <a:p>
            <a:r>
              <a:rPr lang="en-US" altLang="zh-CN" sz="19900" dirty="0">
                <a:ln w="50800">
                  <a:noFill/>
                </a:ln>
                <a:solidFill>
                  <a:srgbClr val="5C6B7E"/>
                </a:solidFill>
                <a:latin typeface="造字工房言宋（非商用）常规体" pitchFamily="50" charset="-122"/>
                <a:ea typeface="造字工房言宋（非商用）常规体" pitchFamily="50" charset="-122"/>
              </a:rPr>
              <a:t>MONEY</a:t>
            </a:r>
            <a:endParaRPr lang="zh-CN" altLang="en-US" sz="19900" dirty="0">
              <a:ln w="50800">
                <a:noFill/>
              </a:ln>
              <a:solidFill>
                <a:srgbClr val="5C6B7E"/>
              </a:solidFill>
              <a:latin typeface="造字工房言宋（非商用）常规体" pitchFamily="50" charset="-122"/>
              <a:ea typeface="造字工房言宋（非商用）常规体" pitchFamily="50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25509EB-B132-4D79-BE6D-F72C2DF91F8D}"/>
              </a:ext>
            </a:extLst>
          </p:cNvPr>
          <p:cNvSpPr txBox="1"/>
          <p:nvPr/>
        </p:nvSpPr>
        <p:spPr>
          <a:xfrm>
            <a:off x="1472460" y="1512877"/>
            <a:ext cx="9193106" cy="31547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TopUp"/>
              <a:lightRig rig="soft" dir="t">
                <a:rot lat="0" lon="0" rev="11400000"/>
              </a:lightRig>
            </a:scene3d>
            <a:sp3d extrusionH="241300" prstMaterial="matte">
              <a:bevelT w="6350" h="285750" prst="coolSlant"/>
              <a:bevelB w="12700" h="25400" prst="angle"/>
            </a:sp3d>
          </a:bodyPr>
          <a:lstStyle/>
          <a:p>
            <a:r>
              <a:rPr lang="en-US" altLang="zh-CN" sz="19900" dirty="0">
                <a:ln w="50800">
                  <a:solidFill>
                    <a:srgbClr val="B8B8B8"/>
                  </a:solidFill>
                </a:ln>
                <a:solidFill>
                  <a:srgbClr val="B8B8B8"/>
                </a:solidFill>
                <a:latin typeface="造字工房言宋（非商用）常规体" pitchFamily="50" charset="-122"/>
                <a:ea typeface="造字工房言宋（非商用）常规体" pitchFamily="50" charset="-122"/>
              </a:rPr>
              <a:t>MONEY</a:t>
            </a:r>
            <a:endParaRPr lang="zh-CN" altLang="en-US" sz="19900" dirty="0">
              <a:ln w="50800">
                <a:solidFill>
                  <a:srgbClr val="B8B8B8"/>
                </a:solidFill>
              </a:ln>
              <a:solidFill>
                <a:srgbClr val="B8B8B8"/>
              </a:solidFill>
              <a:latin typeface="造字工房言宋（非商用）常规体" pitchFamily="50" charset="-122"/>
              <a:ea typeface="造字工房言宋（非商用）常规体" pitchFamily="50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B3C9E95E-FF1F-46BF-B725-C5DD5AF126C8}"/>
              </a:ext>
            </a:extLst>
          </p:cNvPr>
          <p:cNvSpPr txBox="1"/>
          <p:nvPr/>
        </p:nvSpPr>
        <p:spPr>
          <a:xfrm>
            <a:off x="1462935" y="1465252"/>
            <a:ext cx="9193106" cy="31547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TopUp"/>
              <a:lightRig rig="soft" dir="t">
                <a:rot lat="0" lon="0" rev="11400000"/>
              </a:lightRig>
            </a:scene3d>
            <a:sp3d prstMaterial="matte">
              <a:bevelT w="6350"/>
            </a:sp3d>
          </a:bodyPr>
          <a:lstStyle/>
          <a:p>
            <a:r>
              <a:rPr lang="en-US" altLang="zh-CN" sz="19900" dirty="0">
                <a:ln w="38100">
                  <a:solidFill>
                    <a:schemeClr val="bg1"/>
                  </a:solidFill>
                </a:ln>
                <a:solidFill>
                  <a:srgbClr val="FDA2A1"/>
                </a:solidFill>
                <a:latin typeface="造字工房言宋（非商用）常规体" pitchFamily="50" charset="-122"/>
                <a:ea typeface="造字工房言宋（非商用）常规体" pitchFamily="50" charset="-122"/>
              </a:rPr>
              <a:t>MONEY</a:t>
            </a:r>
            <a:endParaRPr lang="zh-CN" altLang="en-US" sz="19900" dirty="0">
              <a:ln w="38100">
                <a:solidFill>
                  <a:schemeClr val="bg1"/>
                </a:solidFill>
              </a:ln>
              <a:solidFill>
                <a:srgbClr val="FDA2A1"/>
              </a:solidFill>
              <a:latin typeface="造字工房言宋（非商用）常规体" pitchFamily="50" charset="-122"/>
              <a:ea typeface="造字工房言宋（非商用）常规体" pitchFamily="50" charset="-122"/>
            </a:endParaRPr>
          </a:p>
        </p:txBody>
      </p:sp>
      <p:grpSp>
        <p:nvGrpSpPr>
          <p:cNvPr id="176" name="组合 175">
            <a:extLst>
              <a:ext uri="{FF2B5EF4-FFF2-40B4-BE49-F238E27FC236}">
                <a16:creationId xmlns:a16="http://schemas.microsoft.com/office/drawing/2014/main" xmlns="" id="{83802839-8E87-4428-A87A-3D65A53B7A60}"/>
              </a:ext>
            </a:extLst>
          </p:cNvPr>
          <p:cNvGrpSpPr/>
          <p:nvPr/>
        </p:nvGrpSpPr>
        <p:grpSpPr>
          <a:xfrm>
            <a:off x="4956164" y="3084316"/>
            <a:ext cx="440675" cy="431018"/>
            <a:chOff x="2726464" y="303425"/>
            <a:chExt cx="440675" cy="431018"/>
          </a:xfrm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F9019E44-2C16-43B3-A032-1BFFDC5530F9}"/>
                </a:ext>
              </a:extLst>
            </p:cNvPr>
            <p:cNvSpPr/>
            <p:nvPr/>
          </p:nvSpPr>
          <p:spPr>
            <a:xfrm>
              <a:off x="2726464" y="368776"/>
              <a:ext cx="440675" cy="365667"/>
            </a:xfrm>
            <a:custGeom>
              <a:avLst/>
              <a:gdLst>
                <a:gd name="connsiteX0" fmla="*/ 896876 w 895350"/>
                <a:gd name="connsiteY0" fmla="*/ 296894 h 742950"/>
                <a:gd name="connsiteX1" fmla="*/ 896876 w 895350"/>
                <a:gd name="connsiteY1" fmla="*/ 556832 h 742950"/>
                <a:gd name="connsiteX2" fmla="*/ 566073 w 895350"/>
                <a:gd name="connsiteY2" fmla="*/ 747141 h 742950"/>
                <a:gd name="connsiteX3" fmla="*/ 2 w 895350"/>
                <a:gd name="connsiteY3" fmla="*/ 410337 h 742950"/>
                <a:gd name="connsiteX4" fmla="*/ 2 w 895350"/>
                <a:gd name="connsiteY4" fmla="*/ 150400 h 742950"/>
                <a:gd name="connsiteX5" fmla="*/ 353189 w 895350"/>
                <a:gd name="connsiteY5" fmla="*/ 0 h 742950"/>
                <a:gd name="connsiteX6" fmla="*/ 896876 w 895350"/>
                <a:gd name="connsiteY6" fmla="*/ 296894 h 74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5350" h="742950">
                  <a:moveTo>
                    <a:pt x="896876" y="296894"/>
                  </a:moveTo>
                  <a:lnTo>
                    <a:pt x="896876" y="556832"/>
                  </a:lnTo>
                  <a:lnTo>
                    <a:pt x="566073" y="747141"/>
                  </a:lnTo>
                  <a:cubicBezTo>
                    <a:pt x="566073" y="747141"/>
                    <a:pt x="-1236" y="403955"/>
                    <a:pt x="2" y="410337"/>
                  </a:cubicBezTo>
                  <a:cubicBezTo>
                    <a:pt x="1240" y="416719"/>
                    <a:pt x="2" y="150400"/>
                    <a:pt x="2" y="150400"/>
                  </a:cubicBezTo>
                  <a:lnTo>
                    <a:pt x="353189" y="0"/>
                  </a:lnTo>
                  <a:lnTo>
                    <a:pt x="896876" y="296894"/>
                  </a:lnTo>
                  <a:close/>
                </a:path>
              </a:pathLst>
            </a:custGeom>
            <a:solidFill>
              <a:srgbClr val="14A8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1C5893F8-402A-4389-8744-FD8F35702BD3}"/>
                </a:ext>
              </a:extLst>
            </p:cNvPr>
            <p:cNvSpPr/>
            <p:nvPr/>
          </p:nvSpPr>
          <p:spPr>
            <a:xfrm>
              <a:off x="2729887" y="361182"/>
              <a:ext cx="435987" cy="239090"/>
            </a:xfrm>
            <a:custGeom>
              <a:avLst/>
              <a:gdLst>
                <a:gd name="connsiteX0" fmla="*/ 0 w 885825"/>
                <a:gd name="connsiteY0" fmla="*/ 160020 h 485775"/>
                <a:gd name="connsiteX1" fmla="*/ 579596 w 885825"/>
                <a:gd name="connsiteY1" fmla="*/ 489490 h 485775"/>
                <a:gd name="connsiteX2" fmla="*/ 885920 w 885825"/>
                <a:gd name="connsiteY2" fmla="*/ 311087 h 485775"/>
                <a:gd name="connsiteX3" fmla="*/ 298228 w 885825"/>
                <a:gd name="connsiteY3" fmla="*/ 0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5825" h="485775">
                  <a:moveTo>
                    <a:pt x="0" y="160020"/>
                  </a:moveTo>
                  <a:lnTo>
                    <a:pt x="579596" y="489490"/>
                  </a:lnTo>
                  <a:lnTo>
                    <a:pt x="885920" y="311087"/>
                  </a:lnTo>
                  <a:lnTo>
                    <a:pt x="298228" y="0"/>
                  </a:lnTo>
                  <a:close/>
                </a:path>
              </a:pathLst>
            </a:custGeom>
            <a:solidFill>
              <a:srgbClr val="9AFFF4"/>
            </a:solidFill>
            <a:ln w="4763" cap="flat">
              <a:solidFill>
                <a:srgbClr val="1ABA5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3BF1858D-B584-403F-8FED-4556C40561A2}"/>
                </a:ext>
              </a:extLst>
            </p:cNvPr>
            <p:cNvSpPr/>
            <p:nvPr/>
          </p:nvSpPr>
          <p:spPr>
            <a:xfrm>
              <a:off x="2747608" y="303425"/>
              <a:ext cx="417235" cy="295346"/>
            </a:xfrm>
            <a:custGeom>
              <a:avLst/>
              <a:gdLst>
                <a:gd name="connsiteX0" fmla="*/ 0 w 847725"/>
                <a:gd name="connsiteY0" fmla="*/ 170021 h 600075"/>
                <a:gd name="connsiteX1" fmla="*/ 328041 w 847725"/>
                <a:gd name="connsiteY1" fmla="*/ 0 h 600075"/>
                <a:gd name="connsiteX2" fmla="*/ 662940 w 847725"/>
                <a:gd name="connsiteY2" fmla="*/ 316230 h 600075"/>
                <a:gd name="connsiteX3" fmla="*/ 849916 w 847725"/>
                <a:gd name="connsiteY3" fmla="*/ 428435 h 600075"/>
                <a:gd name="connsiteX4" fmla="*/ 538829 w 847725"/>
                <a:gd name="connsiteY4" fmla="*/ 606933 h 600075"/>
                <a:gd name="connsiteX5" fmla="*/ 0 w 847725"/>
                <a:gd name="connsiteY5" fmla="*/ 17002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7725" h="600075">
                  <a:moveTo>
                    <a:pt x="0" y="170021"/>
                  </a:moveTo>
                  <a:lnTo>
                    <a:pt x="328041" y="0"/>
                  </a:lnTo>
                  <a:cubicBezTo>
                    <a:pt x="328041" y="0"/>
                    <a:pt x="370522" y="122396"/>
                    <a:pt x="662940" y="316230"/>
                  </a:cubicBezTo>
                  <a:lnTo>
                    <a:pt x="849916" y="428435"/>
                  </a:lnTo>
                  <a:lnTo>
                    <a:pt x="538829" y="606933"/>
                  </a:lnTo>
                  <a:cubicBezTo>
                    <a:pt x="538829" y="606838"/>
                    <a:pt x="96869" y="385858"/>
                    <a:pt x="0" y="170021"/>
                  </a:cubicBezTo>
                  <a:close/>
                </a:path>
              </a:pathLst>
            </a:custGeom>
            <a:solidFill>
              <a:srgbClr val="9AFFF4"/>
            </a:solidFill>
            <a:ln w="4763" cap="flat">
              <a:solidFill>
                <a:srgbClr val="1ABA5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ED0CE9E3-87E9-4FE9-816B-473ED62468D9}"/>
                </a:ext>
              </a:extLst>
            </p:cNvPr>
            <p:cNvSpPr/>
            <p:nvPr/>
          </p:nvSpPr>
          <p:spPr>
            <a:xfrm>
              <a:off x="2779393" y="326866"/>
              <a:ext cx="351602" cy="248466"/>
            </a:xfrm>
            <a:custGeom>
              <a:avLst/>
              <a:gdLst>
                <a:gd name="connsiteX0" fmla="*/ 0 w 714375"/>
                <a:gd name="connsiteY0" fmla="*/ 130016 h 504825"/>
                <a:gd name="connsiteX1" fmla="*/ 258413 w 714375"/>
                <a:gd name="connsiteY1" fmla="*/ 0 h 504825"/>
                <a:gd name="connsiteX2" fmla="*/ 720757 w 714375"/>
                <a:gd name="connsiteY2" fmla="*/ 367189 h 504825"/>
                <a:gd name="connsiteX3" fmla="*/ 481108 w 714375"/>
                <a:gd name="connsiteY3" fmla="*/ 511683 h 504825"/>
                <a:gd name="connsiteX4" fmla="*/ 0 w 714375"/>
                <a:gd name="connsiteY4" fmla="*/ 130016 h 50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4375" h="504825">
                  <a:moveTo>
                    <a:pt x="0" y="130016"/>
                  </a:moveTo>
                  <a:lnTo>
                    <a:pt x="258413" y="0"/>
                  </a:lnTo>
                  <a:cubicBezTo>
                    <a:pt x="258413" y="0"/>
                    <a:pt x="436912" y="249841"/>
                    <a:pt x="720757" y="367189"/>
                  </a:cubicBezTo>
                  <a:lnTo>
                    <a:pt x="481108" y="511683"/>
                  </a:lnTo>
                  <a:cubicBezTo>
                    <a:pt x="481013" y="511683"/>
                    <a:pt x="115538" y="345091"/>
                    <a:pt x="0" y="130016"/>
                  </a:cubicBezTo>
                  <a:close/>
                </a:path>
              </a:pathLst>
            </a:custGeom>
            <a:noFill/>
            <a:ln w="9525" cap="flat">
              <a:solidFill>
                <a:srgbClr val="68E79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79A7179D-DF28-4AB4-AFB2-CDFE05889F45}"/>
                </a:ext>
              </a:extLst>
            </p:cNvPr>
            <p:cNvSpPr/>
            <p:nvPr/>
          </p:nvSpPr>
          <p:spPr>
            <a:xfrm>
              <a:off x="2880608" y="424752"/>
              <a:ext cx="121889" cy="75009"/>
            </a:xfrm>
            <a:custGeom>
              <a:avLst/>
              <a:gdLst>
                <a:gd name="connsiteX0" fmla="*/ 249936 w 247650"/>
                <a:gd name="connsiteY0" fmla="*/ 76486 h 152400"/>
                <a:gd name="connsiteX1" fmla="*/ 124968 w 247650"/>
                <a:gd name="connsiteY1" fmla="*/ 152971 h 152400"/>
                <a:gd name="connsiteX2" fmla="*/ 0 w 247650"/>
                <a:gd name="connsiteY2" fmla="*/ 76486 h 152400"/>
                <a:gd name="connsiteX3" fmla="*/ 124968 w 247650"/>
                <a:gd name="connsiteY3" fmla="*/ 0 h 152400"/>
                <a:gd name="connsiteX4" fmla="*/ 249936 w 247650"/>
                <a:gd name="connsiteY4" fmla="*/ 76486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650" h="152400">
                  <a:moveTo>
                    <a:pt x="249936" y="76486"/>
                  </a:moveTo>
                  <a:cubicBezTo>
                    <a:pt x="249936" y="118728"/>
                    <a:pt x="193986" y="152971"/>
                    <a:pt x="124968" y="152971"/>
                  </a:cubicBezTo>
                  <a:cubicBezTo>
                    <a:pt x="55950" y="152971"/>
                    <a:pt x="0" y="118728"/>
                    <a:pt x="0" y="76486"/>
                  </a:cubicBezTo>
                  <a:cubicBezTo>
                    <a:pt x="0" y="34244"/>
                    <a:pt x="55950" y="0"/>
                    <a:pt x="124968" y="0"/>
                  </a:cubicBezTo>
                  <a:cubicBezTo>
                    <a:pt x="193986" y="0"/>
                    <a:pt x="249936" y="34244"/>
                    <a:pt x="249936" y="76486"/>
                  </a:cubicBezTo>
                  <a:close/>
                </a:path>
              </a:pathLst>
            </a:custGeom>
            <a:solidFill>
              <a:srgbClr val="18E06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3304F076-8180-44F4-AF0A-911950E090C5}"/>
                </a:ext>
              </a:extLst>
            </p:cNvPr>
            <p:cNvSpPr/>
            <p:nvPr/>
          </p:nvSpPr>
          <p:spPr>
            <a:xfrm>
              <a:off x="2864481" y="324896"/>
              <a:ext cx="70320" cy="32816"/>
            </a:xfrm>
            <a:custGeom>
              <a:avLst/>
              <a:gdLst>
                <a:gd name="connsiteX0" fmla="*/ 0 w 142875"/>
                <a:gd name="connsiteY0" fmla="*/ 42767 h 66675"/>
                <a:gd name="connsiteX1" fmla="*/ 146590 w 142875"/>
                <a:gd name="connsiteY1" fmla="*/ 71438 h 66675"/>
                <a:gd name="connsiteX2" fmla="*/ 87058 w 142875"/>
                <a:gd name="connsiteY2" fmla="*/ 0 h 66675"/>
                <a:gd name="connsiteX3" fmla="*/ 0 w 142875"/>
                <a:gd name="connsiteY3" fmla="*/ 42767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66675">
                  <a:moveTo>
                    <a:pt x="0" y="42767"/>
                  </a:moveTo>
                  <a:cubicBezTo>
                    <a:pt x="0" y="42767"/>
                    <a:pt x="26194" y="88392"/>
                    <a:pt x="146590" y="71438"/>
                  </a:cubicBezTo>
                  <a:lnTo>
                    <a:pt x="87058" y="0"/>
                  </a:lnTo>
                  <a:lnTo>
                    <a:pt x="0" y="42767"/>
                  </a:lnTo>
                  <a:close/>
                </a:path>
              </a:pathLst>
            </a:custGeom>
            <a:solidFill>
              <a:srgbClr val="68E79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2B9F7A38-C0D3-4F3C-ACE8-2710A07ED80C}"/>
                </a:ext>
              </a:extLst>
            </p:cNvPr>
            <p:cNvSpPr/>
            <p:nvPr/>
          </p:nvSpPr>
          <p:spPr>
            <a:xfrm>
              <a:off x="2775643" y="378434"/>
              <a:ext cx="42192" cy="46880"/>
            </a:xfrm>
            <a:custGeom>
              <a:avLst/>
              <a:gdLst>
                <a:gd name="connsiteX0" fmla="*/ 0 w 85725"/>
                <a:gd name="connsiteY0" fmla="*/ 26098 h 95250"/>
                <a:gd name="connsiteX1" fmla="*/ 57817 w 85725"/>
                <a:gd name="connsiteY1" fmla="*/ 103442 h 95250"/>
                <a:gd name="connsiteX2" fmla="*/ 57817 w 85725"/>
                <a:gd name="connsiteY2" fmla="*/ 0 h 95250"/>
                <a:gd name="connsiteX3" fmla="*/ 0 w 85725"/>
                <a:gd name="connsiteY3" fmla="*/ 26098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725" h="95250">
                  <a:moveTo>
                    <a:pt x="0" y="26098"/>
                  </a:moveTo>
                  <a:lnTo>
                    <a:pt x="57817" y="103442"/>
                  </a:lnTo>
                  <a:cubicBezTo>
                    <a:pt x="57817" y="103442"/>
                    <a:pt x="136017" y="49340"/>
                    <a:pt x="57817" y="0"/>
                  </a:cubicBezTo>
                  <a:lnTo>
                    <a:pt x="0" y="26098"/>
                  </a:lnTo>
                  <a:close/>
                </a:path>
              </a:pathLst>
            </a:custGeom>
            <a:solidFill>
              <a:srgbClr val="68E79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F034801E-A5BE-4536-87C7-1D435DEBB308}"/>
                </a:ext>
              </a:extLst>
            </p:cNvPr>
            <p:cNvSpPr/>
            <p:nvPr/>
          </p:nvSpPr>
          <p:spPr>
            <a:xfrm>
              <a:off x="2984635" y="544633"/>
              <a:ext cx="75009" cy="32816"/>
            </a:xfrm>
            <a:custGeom>
              <a:avLst/>
              <a:gdLst>
                <a:gd name="connsiteX0" fmla="*/ 0 w 152400"/>
                <a:gd name="connsiteY0" fmla="*/ 35226 h 66675"/>
                <a:gd name="connsiteX1" fmla="*/ 156400 w 152400"/>
                <a:gd name="connsiteY1" fmla="*/ 11413 h 66675"/>
                <a:gd name="connsiteX2" fmla="*/ 61246 w 152400"/>
                <a:gd name="connsiteY2" fmla="*/ 69230 h 66675"/>
                <a:gd name="connsiteX3" fmla="*/ 0 w 152400"/>
                <a:gd name="connsiteY3" fmla="*/ 35226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66675">
                  <a:moveTo>
                    <a:pt x="0" y="35226"/>
                  </a:moveTo>
                  <a:cubicBezTo>
                    <a:pt x="0" y="35226"/>
                    <a:pt x="28861" y="-24306"/>
                    <a:pt x="156400" y="11413"/>
                  </a:cubicBezTo>
                  <a:lnTo>
                    <a:pt x="61246" y="69230"/>
                  </a:lnTo>
                  <a:lnTo>
                    <a:pt x="0" y="35226"/>
                  </a:lnTo>
                  <a:close/>
                </a:path>
              </a:pathLst>
            </a:custGeom>
            <a:solidFill>
              <a:srgbClr val="18E06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9EF8A9E9-7121-49D4-865A-86C669733989}"/>
                </a:ext>
              </a:extLst>
            </p:cNvPr>
            <p:cNvSpPr/>
            <p:nvPr/>
          </p:nvSpPr>
          <p:spPr>
            <a:xfrm>
              <a:off x="3083302" y="487665"/>
              <a:ext cx="51568" cy="37504"/>
            </a:xfrm>
            <a:custGeom>
              <a:avLst/>
              <a:gdLst>
                <a:gd name="connsiteX0" fmla="*/ 27178 w 104775"/>
                <a:gd name="connsiteY0" fmla="*/ 79915 h 76200"/>
                <a:gd name="connsiteX1" fmla="*/ 27178 w 104775"/>
                <a:gd name="connsiteY1" fmla="*/ 0 h 76200"/>
                <a:gd name="connsiteX2" fmla="*/ 105378 w 104775"/>
                <a:gd name="connsiteY2" fmla="*/ 39910 h 76200"/>
                <a:gd name="connsiteX3" fmla="*/ 27178 w 104775"/>
                <a:gd name="connsiteY3" fmla="*/ 79915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76200">
                  <a:moveTo>
                    <a:pt x="27178" y="79915"/>
                  </a:moveTo>
                  <a:cubicBezTo>
                    <a:pt x="27178" y="79915"/>
                    <a:pt x="-33973" y="27241"/>
                    <a:pt x="27178" y="0"/>
                  </a:cubicBezTo>
                  <a:lnTo>
                    <a:pt x="105378" y="39910"/>
                  </a:lnTo>
                  <a:lnTo>
                    <a:pt x="27178" y="79915"/>
                  </a:lnTo>
                  <a:close/>
                </a:path>
              </a:pathLst>
            </a:custGeom>
            <a:solidFill>
              <a:srgbClr val="18E06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6CB667D2-46F6-404E-8AFD-1A7CF3873B96}"/>
                </a:ext>
              </a:extLst>
            </p:cNvPr>
            <p:cNvSpPr/>
            <p:nvPr/>
          </p:nvSpPr>
          <p:spPr>
            <a:xfrm>
              <a:off x="2887264" y="578707"/>
              <a:ext cx="276594" cy="98449"/>
            </a:xfrm>
            <a:custGeom>
              <a:avLst/>
              <a:gdLst>
                <a:gd name="connsiteX0" fmla="*/ 570166 w 561975"/>
                <a:gd name="connsiteY0" fmla="*/ 12764 h 200025"/>
                <a:gd name="connsiteX1" fmla="*/ 234601 w 561975"/>
                <a:gd name="connsiteY1" fmla="*/ 209455 h 200025"/>
                <a:gd name="connsiteX2" fmla="*/ 0 w 561975"/>
                <a:gd name="connsiteY2" fmla="*/ 71819 h 200025"/>
                <a:gd name="connsiteX3" fmla="*/ 8954 w 561975"/>
                <a:gd name="connsiteY3" fmla="*/ 61627 h 200025"/>
                <a:gd name="connsiteX4" fmla="*/ 234601 w 561975"/>
                <a:gd name="connsiteY4" fmla="*/ 190310 h 200025"/>
                <a:gd name="connsiteX5" fmla="*/ 570166 w 561975"/>
                <a:gd name="connsiteY5" fmla="*/ 0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1975" h="200025">
                  <a:moveTo>
                    <a:pt x="570166" y="12764"/>
                  </a:moveTo>
                  <a:lnTo>
                    <a:pt x="234601" y="209455"/>
                  </a:lnTo>
                  <a:lnTo>
                    <a:pt x="0" y="71819"/>
                  </a:lnTo>
                  <a:lnTo>
                    <a:pt x="8954" y="61627"/>
                  </a:lnTo>
                  <a:lnTo>
                    <a:pt x="234601" y="190310"/>
                  </a:lnTo>
                  <a:lnTo>
                    <a:pt x="570166" y="0"/>
                  </a:lnTo>
                  <a:close/>
                </a:path>
              </a:pathLst>
            </a:custGeom>
            <a:solidFill>
              <a:srgbClr val="91F2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4F83DFF2-9E2C-4EC9-9715-906A339C7818}"/>
              </a:ext>
            </a:extLst>
          </p:cNvPr>
          <p:cNvGrpSpPr/>
          <p:nvPr/>
        </p:nvGrpSpPr>
        <p:grpSpPr>
          <a:xfrm>
            <a:off x="6999960" y="3284588"/>
            <a:ext cx="151423" cy="212623"/>
            <a:chOff x="3105327" y="1915130"/>
            <a:chExt cx="151423" cy="212623"/>
          </a:xfrm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3DF8548B-614F-402C-B384-A808D62263C9}"/>
                </a:ext>
              </a:extLst>
            </p:cNvPr>
            <p:cNvSpPr/>
            <p:nvPr/>
          </p:nvSpPr>
          <p:spPr>
            <a:xfrm>
              <a:off x="3105327" y="1915130"/>
              <a:ext cx="140641" cy="210962"/>
            </a:xfrm>
            <a:custGeom>
              <a:avLst/>
              <a:gdLst>
                <a:gd name="connsiteX0" fmla="*/ 294704 w 285750"/>
                <a:gd name="connsiteY0" fmla="*/ 22288 h 428625"/>
                <a:gd name="connsiteX1" fmla="*/ 256222 w 285750"/>
                <a:gd name="connsiteY1" fmla="*/ 0 h 428625"/>
                <a:gd name="connsiteX2" fmla="*/ 23622 w 285750"/>
                <a:gd name="connsiteY2" fmla="*/ 124015 h 428625"/>
                <a:gd name="connsiteX3" fmla="*/ 0 w 285750"/>
                <a:gd name="connsiteY3" fmla="*/ 161258 h 428625"/>
                <a:gd name="connsiteX4" fmla="*/ 0 w 285750"/>
                <a:gd name="connsiteY4" fmla="*/ 393382 h 428625"/>
                <a:gd name="connsiteX5" fmla="*/ 54483 w 285750"/>
                <a:gd name="connsiteY5" fmla="*/ 433864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5750" h="428625">
                  <a:moveTo>
                    <a:pt x="294704" y="22288"/>
                  </a:moveTo>
                  <a:cubicBezTo>
                    <a:pt x="294704" y="22288"/>
                    <a:pt x="288512" y="0"/>
                    <a:pt x="256222" y="0"/>
                  </a:cubicBezTo>
                  <a:lnTo>
                    <a:pt x="23622" y="124015"/>
                  </a:lnTo>
                  <a:cubicBezTo>
                    <a:pt x="23622" y="124015"/>
                    <a:pt x="0" y="136112"/>
                    <a:pt x="0" y="161258"/>
                  </a:cubicBezTo>
                  <a:lnTo>
                    <a:pt x="0" y="393382"/>
                  </a:lnTo>
                  <a:cubicBezTo>
                    <a:pt x="0" y="393382"/>
                    <a:pt x="10573" y="435959"/>
                    <a:pt x="54483" y="433864"/>
                  </a:cubicBezTo>
                </a:path>
              </a:pathLst>
            </a:custGeom>
            <a:solidFill>
              <a:srgbClr val="99E2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DDEE7925-0A4D-43FF-AA0D-705FA8ADCF04}"/>
                </a:ext>
              </a:extLst>
            </p:cNvPr>
            <p:cNvSpPr/>
            <p:nvPr/>
          </p:nvSpPr>
          <p:spPr>
            <a:xfrm>
              <a:off x="3120797" y="1921479"/>
              <a:ext cx="135953" cy="206274"/>
            </a:xfrm>
            <a:custGeom>
              <a:avLst/>
              <a:gdLst>
                <a:gd name="connsiteX0" fmla="*/ 572 w 276225"/>
                <a:gd name="connsiteY0" fmla="*/ 168456 h 419100"/>
                <a:gd name="connsiteX1" fmla="*/ 17907 w 276225"/>
                <a:gd name="connsiteY1" fmla="*/ 131214 h 419100"/>
                <a:gd name="connsiteX2" fmla="*/ 247460 w 276225"/>
                <a:gd name="connsiteY2" fmla="*/ 2150 h 419100"/>
                <a:gd name="connsiteX3" fmla="*/ 276035 w 276225"/>
                <a:gd name="connsiteY3" fmla="*/ 24438 h 419100"/>
                <a:gd name="connsiteX4" fmla="*/ 281940 w 276225"/>
                <a:gd name="connsiteY4" fmla="*/ 246276 h 419100"/>
                <a:gd name="connsiteX5" fmla="*/ 253841 w 276225"/>
                <a:gd name="connsiteY5" fmla="*/ 307331 h 419100"/>
                <a:gd name="connsiteX6" fmla="*/ 24670 w 276225"/>
                <a:gd name="connsiteY6" fmla="*/ 420964 h 419100"/>
                <a:gd name="connsiteX7" fmla="*/ 0 w 276225"/>
                <a:gd name="connsiteY7" fmla="*/ 382674 h 419100"/>
                <a:gd name="connsiteX8" fmla="*/ 572 w 276225"/>
                <a:gd name="connsiteY8" fmla="*/ 168456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6225" h="419100">
                  <a:moveTo>
                    <a:pt x="572" y="168456"/>
                  </a:moveTo>
                  <a:cubicBezTo>
                    <a:pt x="572" y="168456"/>
                    <a:pt x="-4381" y="151121"/>
                    <a:pt x="17907" y="131214"/>
                  </a:cubicBezTo>
                  <a:lnTo>
                    <a:pt x="247460" y="2150"/>
                  </a:lnTo>
                  <a:cubicBezTo>
                    <a:pt x="247460" y="2150"/>
                    <a:pt x="276035" y="-10233"/>
                    <a:pt x="276035" y="24438"/>
                  </a:cubicBezTo>
                  <a:lnTo>
                    <a:pt x="281940" y="246276"/>
                  </a:lnTo>
                  <a:cubicBezTo>
                    <a:pt x="281940" y="246276"/>
                    <a:pt x="281940" y="296091"/>
                    <a:pt x="253841" y="307331"/>
                  </a:cubicBezTo>
                  <a:lnTo>
                    <a:pt x="24670" y="420964"/>
                  </a:lnTo>
                  <a:cubicBezTo>
                    <a:pt x="24670" y="420964"/>
                    <a:pt x="-95" y="417726"/>
                    <a:pt x="0" y="382674"/>
                  </a:cubicBezTo>
                  <a:lnTo>
                    <a:pt x="572" y="168456"/>
                  </a:lnTo>
                  <a:close/>
                </a:path>
              </a:pathLst>
            </a:custGeom>
            <a:solidFill>
              <a:srgbClr val="4AF0F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5" name="组合 174">
            <a:extLst>
              <a:ext uri="{FF2B5EF4-FFF2-40B4-BE49-F238E27FC236}">
                <a16:creationId xmlns:a16="http://schemas.microsoft.com/office/drawing/2014/main" xmlns="" id="{54F79DF8-BE4F-4FAC-82E7-369CA865F986}"/>
              </a:ext>
            </a:extLst>
          </p:cNvPr>
          <p:cNvGrpSpPr/>
          <p:nvPr/>
        </p:nvGrpSpPr>
        <p:grpSpPr>
          <a:xfrm>
            <a:off x="5018013" y="2596253"/>
            <a:ext cx="168769" cy="210972"/>
            <a:chOff x="3110561" y="649312"/>
            <a:chExt cx="168769" cy="210972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209F8ACF-E5DD-49B7-A789-B3B0CAED9919}"/>
                </a:ext>
              </a:extLst>
            </p:cNvPr>
            <p:cNvSpPr/>
            <p:nvPr/>
          </p:nvSpPr>
          <p:spPr>
            <a:xfrm>
              <a:off x="3110561" y="649312"/>
              <a:ext cx="168769" cy="210962"/>
            </a:xfrm>
            <a:custGeom>
              <a:avLst/>
              <a:gdLst>
                <a:gd name="connsiteX0" fmla="*/ 328235 w 342900"/>
                <a:gd name="connsiteY0" fmla="*/ 14708 h 428625"/>
                <a:gd name="connsiteX1" fmla="*/ 287563 w 342900"/>
                <a:gd name="connsiteY1" fmla="*/ 5849 h 428625"/>
                <a:gd name="connsiteX2" fmla="*/ 30864 w 342900"/>
                <a:gd name="connsiteY2" fmla="*/ 165965 h 428625"/>
                <a:gd name="connsiteX3" fmla="*/ 3 w 342900"/>
                <a:gd name="connsiteY3" fmla="*/ 203112 h 428625"/>
                <a:gd name="connsiteX4" fmla="*/ 13624 w 342900"/>
                <a:gd name="connsiteY4" fmla="*/ 403899 h 428625"/>
                <a:gd name="connsiteX5" fmla="*/ 46581 w 342900"/>
                <a:gd name="connsiteY5" fmla="*/ 433712 h 428625"/>
                <a:gd name="connsiteX6" fmla="*/ 312042 w 342900"/>
                <a:gd name="connsiteY6" fmla="*/ 252833 h 428625"/>
                <a:gd name="connsiteX7" fmla="*/ 344618 w 342900"/>
                <a:gd name="connsiteY7" fmla="*/ 214066 h 428625"/>
                <a:gd name="connsiteX8" fmla="*/ 328235 w 342900"/>
                <a:gd name="connsiteY8" fmla="*/ 14708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2900" h="428625">
                  <a:moveTo>
                    <a:pt x="328235" y="14708"/>
                  </a:moveTo>
                  <a:cubicBezTo>
                    <a:pt x="328235" y="14708"/>
                    <a:pt x="313757" y="-11296"/>
                    <a:pt x="287563" y="5849"/>
                  </a:cubicBezTo>
                  <a:cubicBezTo>
                    <a:pt x="261369" y="22994"/>
                    <a:pt x="30864" y="165965"/>
                    <a:pt x="30864" y="165965"/>
                  </a:cubicBezTo>
                  <a:cubicBezTo>
                    <a:pt x="30864" y="165965"/>
                    <a:pt x="-378" y="181490"/>
                    <a:pt x="3" y="203112"/>
                  </a:cubicBezTo>
                  <a:cubicBezTo>
                    <a:pt x="480" y="228067"/>
                    <a:pt x="13624" y="403899"/>
                    <a:pt x="13624" y="403899"/>
                  </a:cubicBezTo>
                  <a:cubicBezTo>
                    <a:pt x="13624" y="403899"/>
                    <a:pt x="14386" y="437618"/>
                    <a:pt x="46581" y="433712"/>
                  </a:cubicBezTo>
                  <a:lnTo>
                    <a:pt x="312042" y="252833"/>
                  </a:lnTo>
                  <a:cubicBezTo>
                    <a:pt x="312042" y="252833"/>
                    <a:pt x="343094" y="228734"/>
                    <a:pt x="344618" y="214066"/>
                  </a:cubicBezTo>
                  <a:lnTo>
                    <a:pt x="328235" y="14708"/>
                  </a:lnTo>
                  <a:close/>
                </a:path>
              </a:pathLst>
            </a:custGeom>
            <a:solidFill>
              <a:srgbClr val="99E2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F1BDF2DE-6F0C-40C3-AC7F-2A3E5789E70F}"/>
                </a:ext>
              </a:extLst>
            </p:cNvPr>
            <p:cNvSpPr/>
            <p:nvPr/>
          </p:nvSpPr>
          <p:spPr>
            <a:xfrm>
              <a:off x="3118560" y="654010"/>
              <a:ext cx="159393" cy="206274"/>
            </a:xfrm>
            <a:custGeom>
              <a:avLst/>
              <a:gdLst>
                <a:gd name="connsiteX0" fmla="*/ 315792 w 323850"/>
                <a:gd name="connsiteY0" fmla="*/ 16497 h 419100"/>
                <a:gd name="connsiteX1" fmla="*/ 287694 w 323850"/>
                <a:gd name="connsiteY1" fmla="*/ 5543 h 419100"/>
                <a:gd name="connsiteX2" fmla="*/ 30995 w 323850"/>
                <a:gd name="connsiteY2" fmla="*/ 165659 h 419100"/>
                <a:gd name="connsiteX3" fmla="*/ 134 w 323850"/>
                <a:gd name="connsiteY3" fmla="*/ 202806 h 419100"/>
                <a:gd name="connsiteX4" fmla="*/ 13754 w 323850"/>
                <a:gd name="connsiteY4" fmla="*/ 403593 h 419100"/>
                <a:gd name="connsiteX5" fmla="*/ 35281 w 323850"/>
                <a:gd name="connsiteY5" fmla="*/ 424453 h 419100"/>
                <a:gd name="connsiteX6" fmla="*/ 310649 w 323850"/>
                <a:gd name="connsiteY6" fmla="*/ 243287 h 419100"/>
                <a:gd name="connsiteX7" fmla="*/ 329318 w 323850"/>
                <a:gd name="connsiteY7" fmla="*/ 216427 h 419100"/>
                <a:gd name="connsiteX8" fmla="*/ 315792 w 323850"/>
                <a:gd name="connsiteY8" fmla="*/ 16497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3850" h="419100">
                  <a:moveTo>
                    <a:pt x="315792" y="16497"/>
                  </a:moveTo>
                  <a:cubicBezTo>
                    <a:pt x="315792" y="16497"/>
                    <a:pt x="313887" y="-11602"/>
                    <a:pt x="287694" y="5543"/>
                  </a:cubicBezTo>
                  <a:cubicBezTo>
                    <a:pt x="261500" y="22688"/>
                    <a:pt x="30995" y="165659"/>
                    <a:pt x="30995" y="165659"/>
                  </a:cubicBezTo>
                  <a:cubicBezTo>
                    <a:pt x="30995" y="165659"/>
                    <a:pt x="1944" y="177851"/>
                    <a:pt x="134" y="202806"/>
                  </a:cubicBezTo>
                  <a:cubicBezTo>
                    <a:pt x="-1581" y="227667"/>
                    <a:pt x="13754" y="403593"/>
                    <a:pt x="13754" y="403593"/>
                  </a:cubicBezTo>
                  <a:cubicBezTo>
                    <a:pt x="13754" y="403593"/>
                    <a:pt x="13183" y="428930"/>
                    <a:pt x="35281" y="424453"/>
                  </a:cubicBezTo>
                  <a:lnTo>
                    <a:pt x="310649" y="243287"/>
                  </a:lnTo>
                  <a:cubicBezTo>
                    <a:pt x="310649" y="243287"/>
                    <a:pt x="327793" y="231000"/>
                    <a:pt x="329318" y="216427"/>
                  </a:cubicBezTo>
                  <a:lnTo>
                    <a:pt x="315792" y="16497"/>
                  </a:lnTo>
                  <a:close/>
                </a:path>
              </a:pathLst>
            </a:custGeom>
            <a:solidFill>
              <a:srgbClr val="4AF0F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xmlns="" id="{14C39539-63E7-4A69-8B20-711BA778EF08}"/>
                </a:ext>
              </a:extLst>
            </p:cNvPr>
            <p:cNvSpPr/>
            <p:nvPr/>
          </p:nvSpPr>
          <p:spPr>
            <a:xfrm>
              <a:off x="3233022" y="675183"/>
              <a:ext cx="37504" cy="46880"/>
            </a:xfrm>
            <a:custGeom>
              <a:avLst/>
              <a:gdLst>
                <a:gd name="connsiteX0" fmla="*/ 52363 w 76200"/>
                <a:gd name="connsiteY0" fmla="*/ 8699 h 95250"/>
                <a:gd name="connsiteX1" fmla="*/ 62332 w 76200"/>
                <a:gd name="connsiteY1" fmla="*/ 56549 h 95250"/>
                <a:gd name="connsiteX2" fmla="*/ 24100 w 76200"/>
                <a:gd name="connsiteY2" fmla="*/ 87002 h 95250"/>
                <a:gd name="connsiteX3" fmla="*/ 14131 w 76200"/>
                <a:gd name="connsiteY3" fmla="*/ 39152 h 95250"/>
                <a:gd name="connsiteX4" fmla="*/ 52363 w 76200"/>
                <a:gd name="connsiteY4" fmla="*/ 8699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95250">
                  <a:moveTo>
                    <a:pt x="52363" y="8699"/>
                  </a:moveTo>
                  <a:cubicBezTo>
                    <a:pt x="65673" y="13503"/>
                    <a:pt x="70136" y="34927"/>
                    <a:pt x="62332" y="56549"/>
                  </a:cubicBezTo>
                  <a:cubicBezTo>
                    <a:pt x="54527" y="78172"/>
                    <a:pt x="37410" y="91806"/>
                    <a:pt x="24100" y="87002"/>
                  </a:cubicBezTo>
                  <a:cubicBezTo>
                    <a:pt x="10790" y="82198"/>
                    <a:pt x="6327" y="60774"/>
                    <a:pt x="14131" y="39152"/>
                  </a:cubicBezTo>
                  <a:cubicBezTo>
                    <a:pt x="21936" y="17529"/>
                    <a:pt x="39053" y="3895"/>
                    <a:pt x="52363" y="8699"/>
                  </a:cubicBezTo>
                  <a:close/>
                </a:path>
              </a:pathLst>
            </a:custGeom>
            <a:solidFill>
              <a:srgbClr val="C0F3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AF2C68DC-D7A7-46DC-8CEE-71E3071E00EF}"/>
                </a:ext>
              </a:extLst>
            </p:cNvPr>
            <p:cNvSpPr/>
            <p:nvPr/>
          </p:nvSpPr>
          <p:spPr>
            <a:xfrm>
              <a:off x="3123079" y="721339"/>
              <a:ext cx="154705" cy="121889"/>
            </a:xfrm>
            <a:custGeom>
              <a:avLst/>
              <a:gdLst>
                <a:gd name="connsiteX0" fmla="*/ 3334 w 314325"/>
                <a:gd name="connsiteY0" fmla="*/ 253365 h 247650"/>
                <a:gd name="connsiteX1" fmla="*/ 317373 w 314325"/>
                <a:gd name="connsiteY1" fmla="*/ 38576 h 247650"/>
                <a:gd name="connsiteX2" fmla="*/ 314801 w 314325"/>
                <a:gd name="connsiteY2" fmla="*/ 0 h 247650"/>
                <a:gd name="connsiteX3" fmla="*/ 0 w 314325"/>
                <a:gd name="connsiteY3" fmla="*/ 211169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247650">
                  <a:moveTo>
                    <a:pt x="3334" y="253365"/>
                  </a:moveTo>
                  <a:lnTo>
                    <a:pt x="317373" y="38576"/>
                  </a:lnTo>
                  <a:lnTo>
                    <a:pt x="314801" y="0"/>
                  </a:lnTo>
                  <a:lnTo>
                    <a:pt x="0" y="211169"/>
                  </a:lnTo>
                  <a:close/>
                </a:path>
              </a:pathLst>
            </a:custGeom>
            <a:solidFill>
              <a:srgbClr val="22AEF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3" name="组合 172">
            <a:extLst>
              <a:ext uri="{FF2B5EF4-FFF2-40B4-BE49-F238E27FC236}">
                <a16:creationId xmlns:a16="http://schemas.microsoft.com/office/drawing/2014/main" xmlns="" id="{CF72EE5A-01C2-45C5-83C0-440A92C7636C}"/>
              </a:ext>
            </a:extLst>
          </p:cNvPr>
          <p:cNvGrpSpPr/>
          <p:nvPr/>
        </p:nvGrpSpPr>
        <p:grpSpPr>
          <a:xfrm>
            <a:off x="5283652" y="2655115"/>
            <a:ext cx="302567" cy="234118"/>
            <a:chOff x="3489746" y="1796054"/>
            <a:chExt cx="302567" cy="234118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2A3643F4-5724-4CB1-AE9D-3EB7EADD09A9}"/>
                </a:ext>
              </a:extLst>
            </p:cNvPr>
            <p:cNvSpPr/>
            <p:nvPr/>
          </p:nvSpPr>
          <p:spPr>
            <a:xfrm>
              <a:off x="3532688" y="1850435"/>
              <a:ext cx="42192" cy="51568"/>
            </a:xfrm>
            <a:custGeom>
              <a:avLst/>
              <a:gdLst>
                <a:gd name="connsiteX0" fmla="*/ 46482 w 85725"/>
                <a:gd name="connsiteY0" fmla="*/ 0 h 104775"/>
                <a:gd name="connsiteX1" fmla="*/ 0 w 85725"/>
                <a:gd name="connsiteY1" fmla="*/ 59341 h 104775"/>
                <a:gd name="connsiteX2" fmla="*/ 47435 w 85725"/>
                <a:gd name="connsiteY2" fmla="*/ 112967 h 104775"/>
                <a:gd name="connsiteX3" fmla="*/ 94869 w 85725"/>
                <a:gd name="connsiteY3" fmla="*/ 58293 h 104775"/>
                <a:gd name="connsiteX4" fmla="*/ 46482 w 85725"/>
                <a:gd name="connsiteY4" fmla="*/ 0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725" h="104775">
                  <a:moveTo>
                    <a:pt x="46482" y="0"/>
                  </a:moveTo>
                  <a:cubicBezTo>
                    <a:pt x="46482" y="0"/>
                    <a:pt x="44672" y="50292"/>
                    <a:pt x="0" y="59341"/>
                  </a:cubicBezTo>
                  <a:cubicBezTo>
                    <a:pt x="0" y="59341"/>
                    <a:pt x="44101" y="75152"/>
                    <a:pt x="47435" y="112967"/>
                  </a:cubicBezTo>
                  <a:cubicBezTo>
                    <a:pt x="47435" y="112967"/>
                    <a:pt x="58293" y="64294"/>
                    <a:pt x="94869" y="58293"/>
                  </a:cubicBezTo>
                  <a:cubicBezTo>
                    <a:pt x="94869" y="58388"/>
                    <a:pt x="47435" y="45910"/>
                    <a:pt x="46482" y="0"/>
                  </a:cubicBezTo>
                  <a:close/>
                </a:path>
              </a:pathLst>
            </a:custGeom>
            <a:solidFill>
              <a:srgbClr val="FFDA0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E337BF73-CE5B-4847-8702-AF416B032A65}"/>
                </a:ext>
              </a:extLst>
            </p:cNvPr>
            <p:cNvSpPr/>
            <p:nvPr/>
          </p:nvSpPr>
          <p:spPr>
            <a:xfrm>
              <a:off x="3489746" y="1796054"/>
              <a:ext cx="37504" cy="42192"/>
            </a:xfrm>
            <a:custGeom>
              <a:avLst/>
              <a:gdLst>
                <a:gd name="connsiteX0" fmla="*/ 37338 w 76200"/>
                <a:gd name="connsiteY0" fmla="*/ 0 h 85725"/>
                <a:gd name="connsiteX1" fmla="*/ 0 w 76200"/>
                <a:gd name="connsiteY1" fmla="*/ 47625 h 85725"/>
                <a:gd name="connsiteX2" fmla="*/ 38100 w 76200"/>
                <a:gd name="connsiteY2" fmla="*/ 90678 h 85725"/>
                <a:gd name="connsiteX3" fmla="*/ 76200 w 76200"/>
                <a:gd name="connsiteY3" fmla="*/ 46768 h 85725"/>
                <a:gd name="connsiteX4" fmla="*/ 37338 w 76200"/>
                <a:gd name="connsiteY4" fmla="*/ 0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85725">
                  <a:moveTo>
                    <a:pt x="37338" y="0"/>
                  </a:moveTo>
                  <a:cubicBezTo>
                    <a:pt x="37338" y="0"/>
                    <a:pt x="35814" y="40386"/>
                    <a:pt x="0" y="47625"/>
                  </a:cubicBezTo>
                  <a:cubicBezTo>
                    <a:pt x="0" y="47625"/>
                    <a:pt x="35433" y="60293"/>
                    <a:pt x="38100" y="90678"/>
                  </a:cubicBezTo>
                  <a:cubicBezTo>
                    <a:pt x="38100" y="90678"/>
                    <a:pt x="46863" y="51530"/>
                    <a:pt x="76200" y="46768"/>
                  </a:cubicBezTo>
                  <a:cubicBezTo>
                    <a:pt x="76200" y="46768"/>
                    <a:pt x="38100" y="36767"/>
                    <a:pt x="37338" y="0"/>
                  </a:cubicBezTo>
                  <a:close/>
                </a:path>
              </a:pathLst>
            </a:custGeom>
            <a:solidFill>
              <a:srgbClr val="FFDA0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72" name="组合 171">
              <a:extLst>
                <a:ext uri="{FF2B5EF4-FFF2-40B4-BE49-F238E27FC236}">
                  <a16:creationId xmlns:a16="http://schemas.microsoft.com/office/drawing/2014/main" xmlns="" id="{BCF5411A-61EA-42E1-9F46-3808BBA90A75}"/>
                </a:ext>
              </a:extLst>
            </p:cNvPr>
            <p:cNvGrpSpPr/>
            <p:nvPr/>
          </p:nvGrpSpPr>
          <p:grpSpPr>
            <a:xfrm>
              <a:off x="3648925" y="1843463"/>
              <a:ext cx="143388" cy="186709"/>
              <a:chOff x="3648925" y="1843463"/>
              <a:chExt cx="143388" cy="186709"/>
            </a:xfrm>
          </p:grpSpPr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xmlns="" id="{F4D41FF3-E3F2-412F-9AD6-7768A475C4CC}"/>
                  </a:ext>
                </a:extLst>
              </p:cNvPr>
              <p:cNvSpPr/>
              <p:nvPr/>
            </p:nvSpPr>
            <p:spPr>
              <a:xfrm>
                <a:off x="3656360" y="1843463"/>
                <a:ext cx="135953" cy="178145"/>
              </a:xfrm>
              <a:custGeom>
                <a:avLst/>
                <a:gdLst>
                  <a:gd name="connsiteX0" fmla="*/ 258696 w 276225"/>
                  <a:gd name="connsiteY0" fmla="*/ 132276 h 361950"/>
                  <a:gd name="connsiteX1" fmla="*/ 221167 w 276225"/>
                  <a:gd name="connsiteY1" fmla="*/ 362019 h 361950"/>
                  <a:gd name="connsiteX2" fmla="*/ 24476 w 276225"/>
                  <a:gd name="connsiteY2" fmla="*/ 237432 h 361950"/>
                  <a:gd name="connsiteX3" fmla="*/ 62004 w 276225"/>
                  <a:gd name="connsiteY3" fmla="*/ 7689 h 361950"/>
                  <a:gd name="connsiteX4" fmla="*/ 258696 w 276225"/>
                  <a:gd name="connsiteY4" fmla="*/ 132276 h 361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6225" h="361950">
                    <a:moveTo>
                      <a:pt x="258696" y="132276"/>
                    </a:moveTo>
                    <a:cubicBezTo>
                      <a:pt x="302606" y="230097"/>
                      <a:pt x="285842" y="332967"/>
                      <a:pt x="221167" y="362019"/>
                    </a:cubicBezTo>
                    <a:cubicBezTo>
                      <a:pt x="156492" y="391070"/>
                      <a:pt x="68386" y="335349"/>
                      <a:pt x="24476" y="237432"/>
                    </a:cubicBezTo>
                    <a:cubicBezTo>
                      <a:pt x="-19434" y="139610"/>
                      <a:pt x="-2671" y="36740"/>
                      <a:pt x="62004" y="7689"/>
                    </a:cubicBezTo>
                    <a:cubicBezTo>
                      <a:pt x="126679" y="-21363"/>
                      <a:pt x="214785" y="34454"/>
                      <a:pt x="258696" y="132276"/>
                    </a:cubicBezTo>
                    <a:close/>
                  </a:path>
                </a:pathLst>
              </a:custGeom>
              <a:solidFill>
                <a:srgbClr val="FFAB1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xmlns="" id="{CA51504A-6143-4FBE-AA8C-AD3FC34BC569}"/>
                  </a:ext>
                </a:extLst>
              </p:cNvPr>
              <p:cNvSpPr/>
              <p:nvPr/>
            </p:nvSpPr>
            <p:spPr>
              <a:xfrm>
                <a:off x="3648925" y="1852027"/>
                <a:ext cx="126577" cy="178145"/>
              </a:xfrm>
              <a:custGeom>
                <a:avLst/>
                <a:gdLst>
                  <a:gd name="connsiteX0" fmla="*/ 233321 w 257175"/>
                  <a:gd name="connsiteY0" fmla="*/ 136022 h 361950"/>
                  <a:gd name="connsiteX1" fmla="*/ 209318 w 257175"/>
                  <a:gd name="connsiteY1" fmla="*/ 358716 h 361950"/>
                  <a:gd name="connsiteX2" fmla="*/ 26914 w 257175"/>
                  <a:gd name="connsiteY2" fmla="*/ 228700 h 361950"/>
                  <a:gd name="connsiteX3" fmla="*/ 50917 w 257175"/>
                  <a:gd name="connsiteY3" fmla="*/ 6006 h 361950"/>
                  <a:gd name="connsiteX4" fmla="*/ 233321 w 257175"/>
                  <a:gd name="connsiteY4" fmla="*/ 136022 h 361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7175" h="361950">
                    <a:moveTo>
                      <a:pt x="233321" y="136022"/>
                    </a:moveTo>
                    <a:cubicBezTo>
                      <a:pt x="277040" y="233367"/>
                      <a:pt x="266277" y="333094"/>
                      <a:pt x="209318" y="358716"/>
                    </a:cubicBezTo>
                    <a:cubicBezTo>
                      <a:pt x="152359" y="384339"/>
                      <a:pt x="70729" y="326141"/>
                      <a:pt x="26914" y="228700"/>
                    </a:cubicBezTo>
                    <a:cubicBezTo>
                      <a:pt x="-16901" y="131259"/>
                      <a:pt x="-6043" y="31628"/>
                      <a:pt x="50917" y="6006"/>
                    </a:cubicBezTo>
                    <a:cubicBezTo>
                      <a:pt x="107972" y="-19521"/>
                      <a:pt x="189601" y="38676"/>
                      <a:pt x="233321" y="136022"/>
                    </a:cubicBezTo>
                    <a:close/>
                  </a:path>
                </a:pathLst>
              </a:custGeom>
              <a:solidFill>
                <a:srgbClr val="FFB0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xmlns="" id="{F57033E3-2688-4850-BA51-C8C1E06EF9D9}"/>
                  </a:ext>
                </a:extLst>
              </p:cNvPr>
              <p:cNvSpPr/>
              <p:nvPr/>
            </p:nvSpPr>
            <p:spPr>
              <a:xfrm>
                <a:off x="3665493" y="1873962"/>
                <a:ext cx="89073" cy="131265"/>
              </a:xfrm>
              <a:custGeom>
                <a:avLst/>
                <a:gdLst>
                  <a:gd name="connsiteX0" fmla="*/ 160606 w 180975"/>
                  <a:gd name="connsiteY0" fmla="*/ 104600 h 266700"/>
                  <a:gd name="connsiteX1" fmla="*/ 150605 w 180975"/>
                  <a:gd name="connsiteY1" fmla="*/ 267858 h 266700"/>
                  <a:gd name="connsiteX2" fmla="*/ 21922 w 180975"/>
                  <a:gd name="connsiteY2" fmla="*/ 166893 h 266700"/>
                  <a:gd name="connsiteX3" fmla="*/ 31923 w 180975"/>
                  <a:gd name="connsiteY3" fmla="*/ 3635 h 266700"/>
                  <a:gd name="connsiteX4" fmla="*/ 160606 w 180975"/>
                  <a:gd name="connsiteY4" fmla="*/ 104600 h 26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975" h="266700">
                    <a:moveTo>
                      <a:pt x="160606" y="104600"/>
                    </a:moveTo>
                    <a:cubicBezTo>
                      <a:pt x="193372" y="177561"/>
                      <a:pt x="188895" y="250618"/>
                      <a:pt x="150605" y="267858"/>
                    </a:cubicBezTo>
                    <a:cubicBezTo>
                      <a:pt x="112314" y="285098"/>
                      <a:pt x="54688" y="239855"/>
                      <a:pt x="21922" y="166893"/>
                    </a:cubicBezTo>
                    <a:cubicBezTo>
                      <a:pt x="-10844" y="93931"/>
                      <a:pt x="-6368" y="20875"/>
                      <a:pt x="31923" y="3635"/>
                    </a:cubicBezTo>
                    <a:cubicBezTo>
                      <a:pt x="70213" y="-13510"/>
                      <a:pt x="127840" y="31638"/>
                      <a:pt x="160606" y="104600"/>
                    </a:cubicBezTo>
                    <a:close/>
                  </a:path>
                </a:pathLst>
              </a:custGeom>
              <a:solidFill>
                <a:srgbClr val="FFB0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xmlns="" id="{858DBCA6-DEB3-4440-BD80-DF5B1AE54117}"/>
                  </a:ext>
                </a:extLst>
              </p:cNvPr>
              <p:cNvSpPr/>
              <p:nvPr/>
            </p:nvSpPr>
            <p:spPr>
              <a:xfrm>
                <a:off x="3668002" y="1880596"/>
                <a:ext cx="84385" cy="121889"/>
              </a:xfrm>
              <a:custGeom>
                <a:avLst/>
                <a:gdLst>
                  <a:gd name="connsiteX0" fmla="*/ 156175 w 171450"/>
                  <a:gd name="connsiteY0" fmla="*/ 96932 h 247650"/>
                  <a:gd name="connsiteX1" fmla="*/ 143602 w 171450"/>
                  <a:gd name="connsiteY1" fmla="*/ 251427 h 247650"/>
                  <a:gd name="connsiteX2" fmla="*/ 19777 w 171450"/>
                  <a:gd name="connsiteY2" fmla="*/ 158273 h 247650"/>
                  <a:gd name="connsiteX3" fmla="*/ 32350 w 171450"/>
                  <a:gd name="connsiteY3" fmla="*/ 3777 h 247650"/>
                  <a:gd name="connsiteX4" fmla="*/ 156175 w 171450"/>
                  <a:gd name="connsiteY4" fmla="*/ 96932 h 247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450" h="247650">
                    <a:moveTo>
                      <a:pt x="156175" y="96932"/>
                    </a:moveTo>
                    <a:cubicBezTo>
                      <a:pt x="186846" y="165321"/>
                      <a:pt x="181226" y="234473"/>
                      <a:pt x="143602" y="251427"/>
                    </a:cubicBezTo>
                    <a:cubicBezTo>
                      <a:pt x="105883" y="268382"/>
                      <a:pt x="50448" y="226662"/>
                      <a:pt x="19777" y="158273"/>
                    </a:cubicBezTo>
                    <a:cubicBezTo>
                      <a:pt x="-10894" y="89883"/>
                      <a:pt x="-5274" y="20732"/>
                      <a:pt x="32350" y="3777"/>
                    </a:cubicBezTo>
                    <a:cubicBezTo>
                      <a:pt x="70069" y="-13177"/>
                      <a:pt x="125505" y="28542"/>
                      <a:pt x="156175" y="96932"/>
                    </a:cubicBezTo>
                    <a:close/>
                  </a:path>
                </a:pathLst>
              </a:custGeom>
              <a:solidFill>
                <a:srgbClr val="FFC77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xmlns="" id="{22A2C55C-0630-4B5E-9CB3-02039F9C02B9}"/>
              </a:ext>
            </a:extLst>
          </p:cNvPr>
          <p:cNvGrpSpPr/>
          <p:nvPr/>
        </p:nvGrpSpPr>
        <p:grpSpPr>
          <a:xfrm>
            <a:off x="4709092" y="5313367"/>
            <a:ext cx="389538" cy="290947"/>
            <a:chOff x="7326588" y="5785798"/>
            <a:chExt cx="777267" cy="580542"/>
          </a:xfrm>
        </p:grpSpPr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xmlns="" id="{1DC19D1A-47CE-4113-ADCC-D11B190EADA0}"/>
                </a:ext>
              </a:extLst>
            </p:cNvPr>
            <p:cNvGrpSpPr/>
            <p:nvPr/>
          </p:nvGrpSpPr>
          <p:grpSpPr>
            <a:xfrm>
              <a:off x="7630158" y="5785798"/>
              <a:ext cx="473697" cy="580542"/>
              <a:chOff x="4011149" y="5380577"/>
              <a:chExt cx="473697" cy="580542"/>
            </a:xfrm>
          </p:grpSpPr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xmlns="" id="{14448F8C-BF2E-453D-A826-927C55E9B979}"/>
                  </a:ext>
                </a:extLst>
              </p:cNvPr>
              <p:cNvSpPr/>
              <p:nvPr/>
            </p:nvSpPr>
            <p:spPr>
              <a:xfrm>
                <a:off x="4046010" y="5713469"/>
                <a:ext cx="438150" cy="247650"/>
              </a:xfrm>
              <a:custGeom>
                <a:avLst/>
                <a:gdLst>
                  <a:gd name="connsiteX0" fmla="*/ 441217 w 438150"/>
                  <a:gd name="connsiteY0" fmla="*/ 125642 h 247650"/>
                  <a:gd name="connsiteX1" fmla="*/ 222142 w 438150"/>
                  <a:gd name="connsiteY1" fmla="*/ 251276 h 247650"/>
                  <a:gd name="connsiteX2" fmla="*/ 3067 w 438150"/>
                  <a:gd name="connsiteY2" fmla="*/ 125642 h 247650"/>
                  <a:gd name="connsiteX3" fmla="*/ 876 w 438150"/>
                  <a:gd name="connsiteY3" fmla="*/ 56680 h 247650"/>
                  <a:gd name="connsiteX4" fmla="*/ 222142 w 438150"/>
                  <a:gd name="connsiteY4" fmla="*/ 7 h 247650"/>
                  <a:gd name="connsiteX5" fmla="*/ 436454 w 438150"/>
                  <a:gd name="connsiteY5" fmla="*/ 49442 h 247650"/>
                  <a:gd name="connsiteX6" fmla="*/ 441217 w 438150"/>
                  <a:gd name="connsiteY6" fmla="*/ 125642 h 247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8150" h="247650">
                    <a:moveTo>
                      <a:pt x="441217" y="125642"/>
                    </a:moveTo>
                    <a:cubicBezTo>
                      <a:pt x="441217" y="194983"/>
                      <a:pt x="343109" y="251276"/>
                      <a:pt x="222142" y="251276"/>
                    </a:cubicBezTo>
                    <a:cubicBezTo>
                      <a:pt x="101174" y="251276"/>
                      <a:pt x="3067" y="194983"/>
                      <a:pt x="3067" y="125642"/>
                    </a:cubicBezTo>
                    <a:cubicBezTo>
                      <a:pt x="3067" y="116973"/>
                      <a:pt x="-1982" y="64872"/>
                      <a:pt x="876" y="56680"/>
                    </a:cubicBezTo>
                    <a:cubicBezTo>
                      <a:pt x="21259" y="-565"/>
                      <a:pt x="116224" y="7"/>
                      <a:pt x="222142" y="7"/>
                    </a:cubicBezTo>
                    <a:cubicBezTo>
                      <a:pt x="316439" y="7"/>
                      <a:pt x="411213" y="-1708"/>
                      <a:pt x="436454" y="49442"/>
                    </a:cubicBezTo>
                    <a:cubicBezTo>
                      <a:pt x="443026" y="62681"/>
                      <a:pt x="441217" y="110306"/>
                      <a:pt x="441217" y="125642"/>
                    </a:cubicBezTo>
                    <a:close/>
                  </a:path>
                </a:pathLst>
              </a:custGeom>
              <a:solidFill>
                <a:srgbClr val="FFC72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xmlns="" id="{12A016FF-354F-48A1-9A30-ADF0D500F5C7}"/>
                  </a:ext>
                </a:extLst>
              </p:cNvPr>
              <p:cNvSpPr/>
              <p:nvPr/>
            </p:nvSpPr>
            <p:spPr>
              <a:xfrm>
                <a:off x="4046696" y="5652802"/>
                <a:ext cx="438150" cy="238125"/>
              </a:xfrm>
              <a:custGeom>
                <a:avLst/>
                <a:gdLst>
                  <a:gd name="connsiteX0" fmla="*/ 438150 w 438150"/>
                  <a:gd name="connsiteY0" fmla="*/ 123349 h 238125"/>
                  <a:gd name="connsiteX1" fmla="*/ 219075 w 438150"/>
                  <a:gd name="connsiteY1" fmla="*/ 246697 h 238125"/>
                  <a:gd name="connsiteX2" fmla="*/ 0 w 438150"/>
                  <a:gd name="connsiteY2" fmla="*/ 123349 h 238125"/>
                  <a:gd name="connsiteX3" fmla="*/ 219075 w 438150"/>
                  <a:gd name="connsiteY3" fmla="*/ 0 h 238125"/>
                  <a:gd name="connsiteX4" fmla="*/ 438150 w 438150"/>
                  <a:gd name="connsiteY4" fmla="*/ 123349 h 23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150" h="238125">
                    <a:moveTo>
                      <a:pt x="438150" y="123349"/>
                    </a:moveTo>
                    <a:cubicBezTo>
                      <a:pt x="438150" y="191472"/>
                      <a:pt x="340067" y="246697"/>
                      <a:pt x="219075" y="246697"/>
                    </a:cubicBezTo>
                    <a:cubicBezTo>
                      <a:pt x="98083" y="246697"/>
                      <a:pt x="0" y="191472"/>
                      <a:pt x="0" y="123349"/>
                    </a:cubicBezTo>
                    <a:cubicBezTo>
                      <a:pt x="0" y="55225"/>
                      <a:pt x="98083" y="0"/>
                      <a:pt x="219075" y="0"/>
                    </a:cubicBezTo>
                    <a:cubicBezTo>
                      <a:pt x="340067" y="0"/>
                      <a:pt x="438150" y="55225"/>
                      <a:pt x="438150" y="123349"/>
                    </a:cubicBezTo>
                    <a:close/>
                  </a:path>
                </a:pathLst>
              </a:custGeom>
              <a:solidFill>
                <a:srgbClr val="FFFFB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xmlns="" id="{FA2043D7-5B88-431A-8978-59C9FEA0C730}"/>
                  </a:ext>
                </a:extLst>
              </p:cNvPr>
              <p:cNvSpPr/>
              <p:nvPr/>
            </p:nvSpPr>
            <p:spPr>
              <a:xfrm>
                <a:off x="4065841" y="5666708"/>
                <a:ext cx="390525" cy="209550"/>
              </a:xfrm>
              <a:custGeom>
                <a:avLst/>
                <a:gdLst>
                  <a:gd name="connsiteX0" fmla="*/ 399859 w 390525"/>
                  <a:gd name="connsiteY0" fmla="*/ 106585 h 209550"/>
                  <a:gd name="connsiteX1" fmla="*/ 199930 w 390525"/>
                  <a:gd name="connsiteY1" fmla="*/ 213169 h 209550"/>
                  <a:gd name="connsiteX2" fmla="*/ 0 w 390525"/>
                  <a:gd name="connsiteY2" fmla="*/ 106585 h 209550"/>
                  <a:gd name="connsiteX3" fmla="*/ 199930 w 390525"/>
                  <a:gd name="connsiteY3" fmla="*/ 0 h 209550"/>
                  <a:gd name="connsiteX4" fmla="*/ 399859 w 390525"/>
                  <a:gd name="connsiteY4" fmla="*/ 106585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0525" h="209550">
                    <a:moveTo>
                      <a:pt x="399859" y="106585"/>
                    </a:moveTo>
                    <a:cubicBezTo>
                      <a:pt x="399859" y="165450"/>
                      <a:pt x="310348" y="213169"/>
                      <a:pt x="199930" y="213169"/>
                    </a:cubicBezTo>
                    <a:cubicBezTo>
                      <a:pt x="89512" y="213169"/>
                      <a:pt x="0" y="165450"/>
                      <a:pt x="0" y="106585"/>
                    </a:cubicBezTo>
                    <a:cubicBezTo>
                      <a:pt x="0" y="47720"/>
                      <a:pt x="89512" y="0"/>
                      <a:pt x="199930" y="0"/>
                    </a:cubicBezTo>
                    <a:cubicBezTo>
                      <a:pt x="310348" y="0"/>
                      <a:pt x="399859" y="47720"/>
                      <a:pt x="399859" y="106585"/>
                    </a:cubicBezTo>
                    <a:close/>
                  </a:path>
                </a:pathLst>
              </a:custGeom>
              <a:solidFill>
                <a:srgbClr val="FFDD5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xmlns="" id="{63EA3FBA-E583-4193-B1AD-637B12AEAA01}"/>
                  </a:ext>
                </a:extLst>
              </p:cNvPr>
              <p:cNvSpPr/>
              <p:nvPr/>
            </p:nvSpPr>
            <p:spPr>
              <a:xfrm>
                <a:off x="4046010" y="5622696"/>
                <a:ext cx="438150" cy="247650"/>
              </a:xfrm>
              <a:custGeom>
                <a:avLst/>
                <a:gdLst>
                  <a:gd name="connsiteX0" fmla="*/ 441217 w 438150"/>
                  <a:gd name="connsiteY0" fmla="*/ 125642 h 247650"/>
                  <a:gd name="connsiteX1" fmla="*/ 222142 w 438150"/>
                  <a:gd name="connsiteY1" fmla="*/ 251276 h 247650"/>
                  <a:gd name="connsiteX2" fmla="*/ 3067 w 438150"/>
                  <a:gd name="connsiteY2" fmla="*/ 125642 h 247650"/>
                  <a:gd name="connsiteX3" fmla="*/ 876 w 438150"/>
                  <a:gd name="connsiteY3" fmla="*/ 56681 h 247650"/>
                  <a:gd name="connsiteX4" fmla="*/ 222142 w 438150"/>
                  <a:gd name="connsiteY4" fmla="*/ 7 h 247650"/>
                  <a:gd name="connsiteX5" fmla="*/ 436454 w 438150"/>
                  <a:gd name="connsiteY5" fmla="*/ 49442 h 247650"/>
                  <a:gd name="connsiteX6" fmla="*/ 441217 w 438150"/>
                  <a:gd name="connsiteY6" fmla="*/ 125642 h 247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8150" h="247650">
                    <a:moveTo>
                      <a:pt x="441217" y="125642"/>
                    </a:moveTo>
                    <a:cubicBezTo>
                      <a:pt x="441217" y="194984"/>
                      <a:pt x="343109" y="251276"/>
                      <a:pt x="222142" y="251276"/>
                    </a:cubicBezTo>
                    <a:cubicBezTo>
                      <a:pt x="101174" y="251276"/>
                      <a:pt x="3067" y="194984"/>
                      <a:pt x="3067" y="125642"/>
                    </a:cubicBezTo>
                    <a:cubicBezTo>
                      <a:pt x="3067" y="116974"/>
                      <a:pt x="-1982" y="64872"/>
                      <a:pt x="876" y="56681"/>
                    </a:cubicBezTo>
                    <a:cubicBezTo>
                      <a:pt x="21259" y="-565"/>
                      <a:pt x="116224" y="7"/>
                      <a:pt x="222142" y="7"/>
                    </a:cubicBezTo>
                    <a:cubicBezTo>
                      <a:pt x="316439" y="7"/>
                      <a:pt x="411213" y="-1708"/>
                      <a:pt x="436454" y="49442"/>
                    </a:cubicBezTo>
                    <a:cubicBezTo>
                      <a:pt x="443026" y="62681"/>
                      <a:pt x="441217" y="110306"/>
                      <a:pt x="441217" y="125642"/>
                    </a:cubicBezTo>
                    <a:close/>
                  </a:path>
                </a:pathLst>
              </a:custGeom>
              <a:solidFill>
                <a:srgbClr val="FFC72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xmlns="" id="{6A1F5B13-0BAC-4A42-B087-F34A0A23BD07}"/>
                  </a:ext>
                </a:extLst>
              </p:cNvPr>
              <p:cNvSpPr/>
              <p:nvPr/>
            </p:nvSpPr>
            <p:spPr>
              <a:xfrm>
                <a:off x="4046696" y="5562028"/>
                <a:ext cx="438150" cy="238125"/>
              </a:xfrm>
              <a:custGeom>
                <a:avLst/>
                <a:gdLst>
                  <a:gd name="connsiteX0" fmla="*/ 438150 w 438150"/>
                  <a:gd name="connsiteY0" fmla="*/ 123349 h 238125"/>
                  <a:gd name="connsiteX1" fmla="*/ 219075 w 438150"/>
                  <a:gd name="connsiteY1" fmla="*/ 246698 h 238125"/>
                  <a:gd name="connsiteX2" fmla="*/ 0 w 438150"/>
                  <a:gd name="connsiteY2" fmla="*/ 123349 h 238125"/>
                  <a:gd name="connsiteX3" fmla="*/ 219075 w 438150"/>
                  <a:gd name="connsiteY3" fmla="*/ 0 h 238125"/>
                  <a:gd name="connsiteX4" fmla="*/ 438150 w 438150"/>
                  <a:gd name="connsiteY4" fmla="*/ 123349 h 23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150" h="238125">
                    <a:moveTo>
                      <a:pt x="438150" y="123349"/>
                    </a:moveTo>
                    <a:cubicBezTo>
                      <a:pt x="438150" y="191473"/>
                      <a:pt x="340067" y="246698"/>
                      <a:pt x="219075" y="246698"/>
                    </a:cubicBezTo>
                    <a:cubicBezTo>
                      <a:pt x="98083" y="246698"/>
                      <a:pt x="0" y="191473"/>
                      <a:pt x="0" y="123349"/>
                    </a:cubicBezTo>
                    <a:cubicBezTo>
                      <a:pt x="0" y="55225"/>
                      <a:pt x="98083" y="0"/>
                      <a:pt x="219075" y="0"/>
                    </a:cubicBezTo>
                    <a:cubicBezTo>
                      <a:pt x="340067" y="0"/>
                      <a:pt x="438150" y="55225"/>
                      <a:pt x="438150" y="123349"/>
                    </a:cubicBezTo>
                    <a:close/>
                  </a:path>
                </a:pathLst>
              </a:custGeom>
              <a:solidFill>
                <a:srgbClr val="FFFFB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xmlns="" id="{B7E73089-4669-4048-BC1A-AF989A16570B}"/>
                  </a:ext>
                </a:extLst>
              </p:cNvPr>
              <p:cNvSpPr/>
              <p:nvPr/>
            </p:nvSpPr>
            <p:spPr>
              <a:xfrm>
                <a:off x="4065841" y="5575935"/>
                <a:ext cx="390525" cy="209550"/>
              </a:xfrm>
              <a:custGeom>
                <a:avLst/>
                <a:gdLst>
                  <a:gd name="connsiteX0" fmla="*/ 399859 w 390525"/>
                  <a:gd name="connsiteY0" fmla="*/ 106585 h 209550"/>
                  <a:gd name="connsiteX1" fmla="*/ 199930 w 390525"/>
                  <a:gd name="connsiteY1" fmla="*/ 213170 h 209550"/>
                  <a:gd name="connsiteX2" fmla="*/ 0 w 390525"/>
                  <a:gd name="connsiteY2" fmla="*/ 106585 h 209550"/>
                  <a:gd name="connsiteX3" fmla="*/ 199930 w 390525"/>
                  <a:gd name="connsiteY3" fmla="*/ 0 h 209550"/>
                  <a:gd name="connsiteX4" fmla="*/ 399859 w 390525"/>
                  <a:gd name="connsiteY4" fmla="*/ 106585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0525" h="209550">
                    <a:moveTo>
                      <a:pt x="399859" y="106585"/>
                    </a:moveTo>
                    <a:cubicBezTo>
                      <a:pt x="399859" y="165450"/>
                      <a:pt x="310348" y="213170"/>
                      <a:pt x="199930" y="213170"/>
                    </a:cubicBezTo>
                    <a:cubicBezTo>
                      <a:pt x="89512" y="213170"/>
                      <a:pt x="0" y="165450"/>
                      <a:pt x="0" y="106585"/>
                    </a:cubicBezTo>
                    <a:cubicBezTo>
                      <a:pt x="0" y="47720"/>
                      <a:pt x="89512" y="0"/>
                      <a:pt x="199930" y="0"/>
                    </a:cubicBezTo>
                    <a:cubicBezTo>
                      <a:pt x="310348" y="0"/>
                      <a:pt x="399859" y="47720"/>
                      <a:pt x="399859" y="106585"/>
                    </a:cubicBezTo>
                    <a:close/>
                  </a:path>
                </a:pathLst>
              </a:custGeom>
              <a:solidFill>
                <a:srgbClr val="FFDD5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xmlns="" id="{7079720F-EF81-4878-A605-81FAC86DDF60}"/>
                  </a:ext>
                </a:extLst>
              </p:cNvPr>
              <p:cNvSpPr/>
              <p:nvPr/>
            </p:nvSpPr>
            <p:spPr>
              <a:xfrm>
                <a:off x="4046010" y="5531923"/>
                <a:ext cx="438150" cy="247650"/>
              </a:xfrm>
              <a:custGeom>
                <a:avLst/>
                <a:gdLst>
                  <a:gd name="connsiteX0" fmla="*/ 441217 w 438150"/>
                  <a:gd name="connsiteY0" fmla="*/ 125641 h 247650"/>
                  <a:gd name="connsiteX1" fmla="*/ 222142 w 438150"/>
                  <a:gd name="connsiteY1" fmla="*/ 251276 h 247650"/>
                  <a:gd name="connsiteX2" fmla="*/ 3067 w 438150"/>
                  <a:gd name="connsiteY2" fmla="*/ 125641 h 247650"/>
                  <a:gd name="connsiteX3" fmla="*/ 876 w 438150"/>
                  <a:gd name="connsiteY3" fmla="*/ 56680 h 247650"/>
                  <a:gd name="connsiteX4" fmla="*/ 222142 w 438150"/>
                  <a:gd name="connsiteY4" fmla="*/ 7 h 247650"/>
                  <a:gd name="connsiteX5" fmla="*/ 436454 w 438150"/>
                  <a:gd name="connsiteY5" fmla="*/ 49441 h 247650"/>
                  <a:gd name="connsiteX6" fmla="*/ 441217 w 438150"/>
                  <a:gd name="connsiteY6" fmla="*/ 125641 h 247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8150" h="247650">
                    <a:moveTo>
                      <a:pt x="441217" y="125641"/>
                    </a:moveTo>
                    <a:cubicBezTo>
                      <a:pt x="441217" y="194983"/>
                      <a:pt x="343109" y="251276"/>
                      <a:pt x="222142" y="251276"/>
                    </a:cubicBezTo>
                    <a:cubicBezTo>
                      <a:pt x="101174" y="251276"/>
                      <a:pt x="3067" y="194983"/>
                      <a:pt x="3067" y="125641"/>
                    </a:cubicBezTo>
                    <a:cubicBezTo>
                      <a:pt x="3067" y="116973"/>
                      <a:pt x="-1982" y="64872"/>
                      <a:pt x="876" y="56680"/>
                    </a:cubicBezTo>
                    <a:cubicBezTo>
                      <a:pt x="21259" y="-565"/>
                      <a:pt x="116224" y="7"/>
                      <a:pt x="222142" y="7"/>
                    </a:cubicBezTo>
                    <a:cubicBezTo>
                      <a:pt x="316439" y="7"/>
                      <a:pt x="411213" y="-1708"/>
                      <a:pt x="436454" y="49441"/>
                    </a:cubicBezTo>
                    <a:cubicBezTo>
                      <a:pt x="443026" y="62681"/>
                      <a:pt x="441217" y="110306"/>
                      <a:pt x="441217" y="125641"/>
                    </a:cubicBezTo>
                    <a:close/>
                  </a:path>
                </a:pathLst>
              </a:custGeom>
              <a:solidFill>
                <a:srgbClr val="FFC72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xmlns="" id="{0A0B631A-BCB5-45A8-B053-3FB16F9D6A85}"/>
                  </a:ext>
                </a:extLst>
              </p:cNvPr>
              <p:cNvSpPr/>
              <p:nvPr/>
            </p:nvSpPr>
            <p:spPr>
              <a:xfrm>
                <a:off x="4046696" y="5471255"/>
                <a:ext cx="438150" cy="238125"/>
              </a:xfrm>
              <a:custGeom>
                <a:avLst/>
                <a:gdLst>
                  <a:gd name="connsiteX0" fmla="*/ 438150 w 438150"/>
                  <a:gd name="connsiteY0" fmla="*/ 123349 h 238125"/>
                  <a:gd name="connsiteX1" fmla="*/ 219075 w 438150"/>
                  <a:gd name="connsiteY1" fmla="*/ 246697 h 238125"/>
                  <a:gd name="connsiteX2" fmla="*/ 0 w 438150"/>
                  <a:gd name="connsiteY2" fmla="*/ 123349 h 238125"/>
                  <a:gd name="connsiteX3" fmla="*/ 219075 w 438150"/>
                  <a:gd name="connsiteY3" fmla="*/ 0 h 238125"/>
                  <a:gd name="connsiteX4" fmla="*/ 438150 w 438150"/>
                  <a:gd name="connsiteY4" fmla="*/ 123349 h 23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150" h="238125">
                    <a:moveTo>
                      <a:pt x="438150" y="123349"/>
                    </a:moveTo>
                    <a:cubicBezTo>
                      <a:pt x="438150" y="191472"/>
                      <a:pt x="340067" y="246697"/>
                      <a:pt x="219075" y="246697"/>
                    </a:cubicBezTo>
                    <a:cubicBezTo>
                      <a:pt x="98083" y="246697"/>
                      <a:pt x="0" y="191472"/>
                      <a:pt x="0" y="123349"/>
                    </a:cubicBezTo>
                    <a:cubicBezTo>
                      <a:pt x="0" y="55225"/>
                      <a:pt x="98083" y="0"/>
                      <a:pt x="219075" y="0"/>
                    </a:cubicBezTo>
                    <a:cubicBezTo>
                      <a:pt x="340067" y="0"/>
                      <a:pt x="438150" y="55225"/>
                      <a:pt x="438150" y="123349"/>
                    </a:cubicBezTo>
                    <a:close/>
                  </a:path>
                </a:pathLst>
              </a:custGeom>
              <a:solidFill>
                <a:srgbClr val="FFFFB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xmlns="" id="{4A8F1FEA-7888-4F22-AE76-2B64769EA2EB}"/>
                  </a:ext>
                </a:extLst>
              </p:cNvPr>
              <p:cNvSpPr/>
              <p:nvPr/>
            </p:nvSpPr>
            <p:spPr>
              <a:xfrm>
                <a:off x="4065841" y="5485162"/>
                <a:ext cx="390525" cy="209550"/>
              </a:xfrm>
              <a:custGeom>
                <a:avLst/>
                <a:gdLst>
                  <a:gd name="connsiteX0" fmla="*/ 399859 w 390525"/>
                  <a:gd name="connsiteY0" fmla="*/ 106585 h 209550"/>
                  <a:gd name="connsiteX1" fmla="*/ 199930 w 390525"/>
                  <a:gd name="connsiteY1" fmla="*/ 213170 h 209550"/>
                  <a:gd name="connsiteX2" fmla="*/ 0 w 390525"/>
                  <a:gd name="connsiteY2" fmla="*/ 106585 h 209550"/>
                  <a:gd name="connsiteX3" fmla="*/ 199930 w 390525"/>
                  <a:gd name="connsiteY3" fmla="*/ 0 h 209550"/>
                  <a:gd name="connsiteX4" fmla="*/ 399859 w 390525"/>
                  <a:gd name="connsiteY4" fmla="*/ 106585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0525" h="209550">
                    <a:moveTo>
                      <a:pt x="399859" y="106585"/>
                    </a:moveTo>
                    <a:cubicBezTo>
                      <a:pt x="399859" y="165450"/>
                      <a:pt x="310348" y="213170"/>
                      <a:pt x="199930" y="213170"/>
                    </a:cubicBezTo>
                    <a:cubicBezTo>
                      <a:pt x="89512" y="213170"/>
                      <a:pt x="0" y="165450"/>
                      <a:pt x="0" y="106585"/>
                    </a:cubicBezTo>
                    <a:cubicBezTo>
                      <a:pt x="0" y="47720"/>
                      <a:pt x="89512" y="0"/>
                      <a:pt x="199930" y="0"/>
                    </a:cubicBezTo>
                    <a:cubicBezTo>
                      <a:pt x="310348" y="0"/>
                      <a:pt x="399859" y="47720"/>
                      <a:pt x="399859" y="106585"/>
                    </a:cubicBezTo>
                    <a:close/>
                  </a:path>
                </a:pathLst>
              </a:custGeom>
              <a:solidFill>
                <a:srgbClr val="FFDD5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xmlns="" id="{1C45B4B3-6907-4032-902F-A8C05DEF6055}"/>
                  </a:ext>
                </a:extLst>
              </p:cNvPr>
              <p:cNvSpPr/>
              <p:nvPr/>
            </p:nvSpPr>
            <p:spPr>
              <a:xfrm>
                <a:off x="4011149" y="5441149"/>
                <a:ext cx="438150" cy="247650"/>
              </a:xfrm>
              <a:custGeom>
                <a:avLst/>
                <a:gdLst>
                  <a:gd name="connsiteX0" fmla="*/ 441217 w 438150"/>
                  <a:gd name="connsiteY0" fmla="*/ 125642 h 247650"/>
                  <a:gd name="connsiteX1" fmla="*/ 222142 w 438150"/>
                  <a:gd name="connsiteY1" fmla="*/ 251276 h 247650"/>
                  <a:gd name="connsiteX2" fmla="*/ 3067 w 438150"/>
                  <a:gd name="connsiteY2" fmla="*/ 125642 h 247650"/>
                  <a:gd name="connsiteX3" fmla="*/ 876 w 438150"/>
                  <a:gd name="connsiteY3" fmla="*/ 56681 h 247650"/>
                  <a:gd name="connsiteX4" fmla="*/ 222142 w 438150"/>
                  <a:gd name="connsiteY4" fmla="*/ 7 h 247650"/>
                  <a:gd name="connsiteX5" fmla="*/ 436454 w 438150"/>
                  <a:gd name="connsiteY5" fmla="*/ 49442 h 247650"/>
                  <a:gd name="connsiteX6" fmla="*/ 441217 w 438150"/>
                  <a:gd name="connsiteY6" fmla="*/ 125642 h 247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8150" h="247650">
                    <a:moveTo>
                      <a:pt x="441217" y="125642"/>
                    </a:moveTo>
                    <a:cubicBezTo>
                      <a:pt x="441217" y="194983"/>
                      <a:pt x="343109" y="251276"/>
                      <a:pt x="222142" y="251276"/>
                    </a:cubicBezTo>
                    <a:cubicBezTo>
                      <a:pt x="101174" y="251276"/>
                      <a:pt x="3067" y="194983"/>
                      <a:pt x="3067" y="125642"/>
                    </a:cubicBezTo>
                    <a:cubicBezTo>
                      <a:pt x="3067" y="116974"/>
                      <a:pt x="-1982" y="64872"/>
                      <a:pt x="876" y="56681"/>
                    </a:cubicBezTo>
                    <a:cubicBezTo>
                      <a:pt x="21259" y="-565"/>
                      <a:pt x="116224" y="7"/>
                      <a:pt x="222142" y="7"/>
                    </a:cubicBezTo>
                    <a:cubicBezTo>
                      <a:pt x="316439" y="7"/>
                      <a:pt x="411213" y="-1708"/>
                      <a:pt x="436454" y="49442"/>
                    </a:cubicBezTo>
                    <a:cubicBezTo>
                      <a:pt x="443027" y="62777"/>
                      <a:pt x="441217" y="110402"/>
                      <a:pt x="441217" y="125642"/>
                    </a:cubicBezTo>
                    <a:close/>
                  </a:path>
                </a:pathLst>
              </a:custGeom>
              <a:solidFill>
                <a:srgbClr val="FFC72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xmlns="" id="{7E681BEF-9C56-42EE-8222-1230D9A769F0}"/>
                  </a:ext>
                </a:extLst>
              </p:cNvPr>
              <p:cNvSpPr/>
              <p:nvPr/>
            </p:nvSpPr>
            <p:spPr>
              <a:xfrm>
                <a:off x="4011739" y="5380577"/>
                <a:ext cx="438150" cy="238125"/>
              </a:xfrm>
              <a:custGeom>
                <a:avLst/>
                <a:gdLst>
                  <a:gd name="connsiteX0" fmla="*/ 438150 w 438150"/>
                  <a:gd name="connsiteY0" fmla="*/ 123349 h 238125"/>
                  <a:gd name="connsiteX1" fmla="*/ 219075 w 438150"/>
                  <a:gd name="connsiteY1" fmla="*/ 246698 h 238125"/>
                  <a:gd name="connsiteX2" fmla="*/ 0 w 438150"/>
                  <a:gd name="connsiteY2" fmla="*/ 123349 h 238125"/>
                  <a:gd name="connsiteX3" fmla="*/ 219075 w 438150"/>
                  <a:gd name="connsiteY3" fmla="*/ 0 h 238125"/>
                  <a:gd name="connsiteX4" fmla="*/ 438150 w 438150"/>
                  <a:gd name="connsiteY4" fmla="*/ 123349 h 23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150" h="238125">
                    <a:moveTo>
                      <a:pt x="438150" y="123349"/>
                    </a:moveTo>
                    <a:cubicBezTo>
                      <a:pt x="438150" y="191473"/>
                      <a:pt x="340067" y="246698"/>
                      <a:pt x="219075" y="246698"/>
                    </a:cubicBezTo>
                    <a:cubicBezTo>
                      <a:pt x="98083" y="246698"/>
                      <a:pt x="0" y="191473"/>
                      <a:pt x="0" y="123349"/>
                    </a:cubicBezTo>
                    <a:cubicBezTo>
                      <a:pt x="0" y="55225"/>
                      <a:pt x="98083" y="0"/>
                      <a:pt x="219075" y="0"/>
                    </a:cubicBezTo>
                    <a:cubicBezTo>
                      <a:pt x="340067" y="0"/>
                      <a:pt x="438150" y="55225"/>
                      <a:pt x="438150" y="123349"/>
                    </a:cubicBezTo>
                    <a:close/>
                  </a:path>
                </a:pathLst>
              </a:custGeom>
              <a:solidFill>
                <a:srgbClr val="FFFFB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xmlns="" id="{1100B6F6-5E55-4CEE-A7AA-D14BA192132B}"/>
                  </a:ext>
                </a:extLst>
              </p:cNvPr>
              <p:cNvSpPr/>
              <p:nvPr/>
            </p:nvSpPr>
            <p:spPr>
              <a:xfrm>
                <a:off x="4030884" y="5394484"/>
                <a:ext cx="390525" cy="209550"/>
              </a:xfrm>
              <a:custGeom>
                <a:avLst/>
                <a:gdLst>
                  <a:gd name="connsiteX0" fmla="*/ 399859 w 390525"/>
                  <a:gd name="connsiteY0" fmla="*/ 106585 h 209550"/>
                  <a:gd name="connsiteX1" fmla="*/ 199930 w 390525"/>
                  <a:gd name="connsiteY1" fmla="*/ 213169 h 209550"/>
                  <a:gd name="connsiteX2" fmla="*/ 0 w 390525"/>
                  <a:gd name="connsiteY2" fmla="*/ 106585 h 209550"/>
                  <a:gd name="connsiteX3" fmla="*/ 199930 w 390525"/>
                  <a:gd name="connsiteY3" fmla="*/ 0 h 209550"/>
                  <a:gd name="connsiteX4" fmla="*/ 399859 w 390525"/>
                  <a:gd name="connsiteY4" fmla="*/ 106585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0525" h="209550">
                    <a:moveTo>
                      <a:pt x="399859" y="106585"/>
                    </a:moveTo>
                    <a:cubicBezTo>
                      <a:pt x="399859" y="165450"/>
                      <a:pt x="310348" y="213169"/>
                      <a:pt x="199930" y="213169"/>
                    </a:cubicBezTo>
                    <a:cubicBezTo>
                      <a:pt x="89512" y="213169"/>
                      <a:pt x="0" y="165450"/>
                      <a:pt x="0" y="106585"/>
                    </a:cubicBezTo>
                    <a:cubicBezTo>
                      <a:pt x="0" y="47720"/>
                      <a:pt x="89512" y="0"/>
                      <a:pt x="199930" y="0"/>
                    </a:cubicBezTo>
                    <a:cubicBezTo>
                      <a:pt x="310348" y="0"/>
                      <a:pt x="399859" y="47720"/>
                      <a:pt x="399859" y="106585"/>
                    </a:cubicBezTo>
                    <a:close/>
                  </a:path>
                </a:pathLst>
              </a:custGeom>
              <a:solidFill>
                <a:srgbClr val="FFDD5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xmlns="" id="{09ACFF60-D20E-4289-AECD-2EB3BF2AFB61}"/>
                </a:ext>
              </a:extLst>
            </p:cNvPr>
            <p:cNvGrpSpPr/>
            <p:nvPr/>
          </p:nvGrpSpPr>
          <p:grpSpPr>
            <a:xfrm>
              <a:off x="7326588" y="5924394"/>
              <a:ext cx="387729" cy="409446"/>
              <a:chOff x="3774059" y="5716964"/>
              <a:chExt cx="387729" cy="409446"/>
            </a:xfrm>
          </p:grpSpPr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xmlns="" id="{B03DC637-F77B-49BB-BE04-F9652B94A81F}"/>
                  </a:ext>
                </a:extLst>
              </p:cNvPr>
              <p:cNvSpPr/>
              <p:nvPr/>
            </p:nvSpPr>
            <p:spPr>
              <a:xfrm>
                <a:off x="3774059" y="5716964"/>
                <a:ext cx="333375" cy="371475"/>
              </a:xfrm>
              <a:custGeom>
                <a:avLst/>
                <a:gdLst>
                  <a:gd name="connsiteX0" fmla="*/ 310070 w 333375"/>
                  <a:gd name="connsiteY0" fmla="*/ 17753 h 371475"/>
                  <a:gd name="connsiteX1" fmla="*/ 264065 w 333375"/>
                  <a:gd name="connsiteY1" fmla="*/ 264927 h 371475"/>
                  <a:gd name="connsiteX2" fmla="*/ 28892 w 333375"/>
                  <a:gd name="connsiteY2" fmla="*/ 353795 h 371475"/>
                  <a:gd name="connsiteX3" fmla="*/ 74898 w 333375"/>
                  <a:gd name="connsiteY3" fmla="*/ 106621 h 371475"/>
                  <a:gd name="connsiteX4" fmla="*/ 310070 w 333375"/>
                  <a:gd name="connsiteY4" fmla="*/ 17753 h 371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3375" h="371475">
                    <a:moveTo>
                      <a:pt x="310070" y="17753"/>
                    </a:moveTo>
                    <a:cubicBezTo>
                      <a:pt x="362363" y="61472"/>
                      <a:pt x="341693" y="172154"/>
                      <a:pt x="264065" y="264927"/>
                    </a:cubicBezTo>
                    <a:cubicBezTo>
                      <a:pt x="186436" y="357700"/>
                      <a:pt x="81089" y="397515"/>
                      <a:pt x="28892" y="353795"/>
                    </a:cubicBezTo>
                    <a:cubicBezTo>
                      <a:pt x="-23400" y="310075"/>
                      <a:pt x="-2731" y="199395"/>
                      <a:pt x="74898" y="106621"/>
                    </a:cubicBezTo>
                    <a:cubicBezTo>
                      <a:pt x="152527" y="13847"/>
                      <a:pt x="257778" y="-25967"/>
                      <a:pt x="310070" y="17753"/>
                    </a:cubicBezTo>
                    <a:close/>
                  </a:path>
                </a:pathLst>
              </a:custGeom>
              <a:solidFill>
                <a:srgbClr val="FFFFB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0" name="组合 79">
                <a:extLst>
                  <a:ext uri="{FF2B5EF4-FFF2-40B4-BE49-F238E27FC236}">
                    <a16:creationId xmlns:a16="http://schemas.microsoft.com/office/drawing/2014/main" xmlns="" id="{B6585208-A398-4FE4-BC1B-A0FD00D11800}"/>
                  </a:ext>
                </a:extLst>
              </p:cNvPr>
              <p:cNvGrpSpPr/>
              <p:nvPr/>
            </p:nvGrpSpPr>
            <p:grpSpPr>
              <a:xfrm>
                <a:off x="3789203" y="5726360"/>
                <a:ext cx="372585" cy="400050"/>
                <a:chOff x="3789203" y="5726360"/>
                <a:chExt cx="372585" cy="400050"/>
              </a:xfrm>
            </p:grpSpPr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xmlns="" id="{80428051-3204-4F02-A06F-1157F2BEFE25}"/>
                    </a:ext>
                  </a:extLst>
                </p:cNvPr>
                <p:cNvSpPr/>
                <p:nvPr/>
              </p:nvSpPr>
              <p:spPr>
                <a:xfrm>
                  <a:off x="3790313" y="5726360"/>
                  <a:ext cx="371475" cy="400050"/>
                </a:xfrm>
                <a:custGeom>
                  <a:avLst/>
                  <a:gdLst>
                    <a:gd name="connsiteX0" fmla="*/ 343631 w 371475"/>
                    <a:gd name="connsiteY0" fmla="*/ 46837 h 400050"/>
                    <a:gd name="connsiteX1" fmla="*/ 299436 w 371475"/>
                    <a:gd name="connsiteY1" fmla="*/ 295440 h 400050"/>
                    <a:gd name="connsiteX2" fmla="*/ 62453 w 371475"/>
                    <a:gd name="connsiteY2" fmla="*/ 382880 h 400050"/>
                    <a:gd name="connsiteX3" fmla="*/ 8161 w 371475"/>
                    <a:gd name="connsiteY3" fmla="*/ 340302 h 400050"/>
                    <a:gd name="connsiteX4" fmla="*/ 106649 w 371475"/>
                    <a:gd name="connsiteY4" fmla="*/ 134277 h 400050"/>
                    <a:gd name="connsiteX5" fmla="*/ 282100 w 371475"/>
                    <a:gd name="connsiteY5" fmla="*/ 1593 h 400050"/>
                    <a:gd name="connsiteX6" fmla="*/ 343631 w 371475"/>
                    <a:gd name="connsiteY6" fmla="*/ 46837 h 400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71475" h="400050">
                      <a:moveTo>
                        <a:pt x="343631" y="46837"/>
                      </a:moveTo>
                      <a:cubicBezTo>
                        <a:pt x="396876" y="91319"/>
                        <a:pt x="377064" y="202666"/>
                        <a:pt x="299436" y="295440"/>
                      </a:cubicBezTo>
                      <a:cubicBezTo>
                        <a:pt x="221807" y="388214"/>
                        <a:pt x="115698" y="427361"/>
                        <a:pt x="62453" y="382880"/>
                      </a:cubicBezTo>
                      <a:cubicBezTo>
                        <a:pt x="55786" y="377355"/>
                        <a:pt x="12542" y="347732"/>
                        <a:pt x="8161" y="340302"/>
                      </a:cubicBezTo>
                      <a:cubicBezTo>
                        <a:pt x="-22605" y="287915"/>
                        <a:pt x="38736" y="215430"/>
                        <a:pt x="106649" y="134277"/>
                      </a:cubicBezTo>
                      <a:cubicBezTo>
                        <a:pt x="167133" y="61982"/>
                        <a:pt x="226664" y="-11837"/>
                        <a:pt x="282100" y="1593"/>
                      </a:cubicBezTo>
                      <a:cubicBezTo>
                        <a:pt x="296483" y="5118"/>
                        <a:pt x="331820" y="37027"/>
                        <a:pt x="343631" y="46837"/>
                      </a:cubicBezTo>
                      <a:close/>
                    </a:path>
                  </a:pathLst>
                </a:custGeom>
                <a:solidFill>
                  <a:srgbClr val="FFC72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xmlns="" id="{27C826D1-8FEC-493D-883E-DFD838C0B9AB}"/>
                    </a:ext>
                  </a:extLst>
                </p:cNvPr>
                <p:cNvSpPr/>
                <p:nvPr/>
              </p:nvSpPr>
              <p:spPr>
                <a:xfrm>
                  <a:off x="3789203" y="5733000"/>
                  <a:ext cx="295275" cy="333375"/>
                </a:xfrm>
                <a:custGeom>
                  <a:avLst/>
                  <a:gdLst>
                    <a:gd name="connsiteX0" fmla="*/ 280448 w 295275"/>
                    <a:gd name="connsiteY0" fmla="*/ 14575 h 333375"/>
                    <a:gd name="connsiteX1" fmla="*/ 233870 w 295275"/>
                    <a:gd name="connsiteY1" fmla="*/ 236222 h 333375"/>
                    <a:gd name="connsiteX2" fmla="*/ 23844 w 295275"/>
                    <a:gd name="connsiteY2" fmla="*/ 321185 h 333375"/>
                    <a:gd name="connsiteX3" fmla="*/ 70421 w 295275"/>
                    <a:gd name="connsiteY3" fmla="*/ 99539 h 333375"/>
                    <a:gd name="connsiteX4" fmla="*/ 280448 w 295275"/>
                    <a:gd name="connsiteY4" fmla="*/ 14575 h 333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5275" h="333375">
                      <a:moveTo>
                        <a:pt x="280448" y="14575"/>
                      </a:moveTo>
                      <a:cubicBezTo>
                        <a:pt x="325596" y="52295"/>
                        <a:pt x="304736" y="151640"/>
                        <a:pt x="233870" y="236222"/>
                      </a:cubicBezTo>
                      <a:cubicBezTo>
                        <a:pt x="163004" y="320900"/>
                        <a:pt x="68993" y="358904"/>
                        <a:pt x="23844" y="321185"/>
                      </a:cubicBezTo>
                      <a:cubicBezTo>
                        <a:pt x="-21304" y="283467"/>
                        <a:pt x="-445" y="184120"/>
                        <a:pt x="70421" y="99539"/>
                      </a:cubicBezTo>
                      <a:cubicBezTo>
                        <a:pt x="141287" y="14862"/>
                        <a:pt x="235299" y="-23143"/>
                        <a:pt x="280448" y="14575"/>
                      </a:cubicBezTo>
                      <a:close/>
                    </a:path>
                  </a:pathLst>
                </a:custGeom>
                <a:solidFill>
                  <a:srgbClr val="FFDD5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xmlns="" id="{4A1B5F6A-E61F-4EA2-9E6D-7A9F2908ED57}"/>
              </a:ext>
            </a:extLst>
          </p:cNvPr>
          <p:cNvGrpSpPr/>
          <p:nvPr/>
        </p:nvGrpSpPr>
        <p:grpSpPr>
          <a:xfrm>
            <a:off x="1945318" y="4653141"/>
            <a:ext cx="372189" cy="495784"/>
            <a:chOff x="1070292" y="98854"/>
            <a:chExt cx="2592176" cy="3452975"/>
          </a:xfrm>
        </p:grpSpPr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xmlns="" id="{F9858760-F2F4-4D77-87AC-56279315C2E5}"/>
                </a:ext>
              </a:extLst>
            </p:cNvPr>
            <p:cNvSpPr/>
            <p:nvPr/>
          </p:nvSpPr>
          <p:spPr>
            <a:xfrm>
              <a:off x="1099033" y="1534070"/>
              <a:ext cx="408058" cy="1513762"/>
            </a:xfrm>
            <a:custGeom>
              <a:avLst/>
              <a:gdLst>
                <a:gd name="connsiteX0" fmla="*/ 38325 w 408057"/>
                <a:gd name="connsiteY0" fmla="*/ 1515830 h 1513761"/>
                <a:gd name="connsiteX1" fmla="*/ 33389 w 408057"/>
                <a:gd name="connsiteY1" fmla="*/ 1515040 h 1513761"/>
                <a:gd name="connsiteX2" fmla="*/ 1008 w 408057"/>
                <a:gd name="connsiteY2" fmla="*/ 1464362 h 1513761"/>
                <a:gd name="connsiteX3" fmla="*/ 300996 w 408057"/>
                <a:gd name="connsiteY3" fmla="*/ 32080 h 1513761"/>
                <a:gd name="connsiteX4" fmla="*/ 365759 w 408057"/>
                <a:gd name="connsiteY4" fmla="*/ 1081 h 1513761"/>
                <a:gd name="connsiteX5" fmla="*/ 412290 w 408057"/>
                <a:gd name="connsiteY5" fmla="*/ 53141 h 1513761"/>
                <a:gd name="connsiteX6" fmla="*/ 84001 w 408057"/>
                <a:gd name="connsiteY6" fmla="*/ 1482593 h 1513761"/>
                <a:gd name="connsiteX7" fmla="*/ 38325 w 408057"/>
                <a:gd name="connsiteY7" fmla="*/ 1515830 h 1513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8057" h="1513761">
                  <a:moveTo>
                    <a:pt x="38325" y="1515830"/>
                  </a:moveTo>
                  <a:cubicBezTo>
                    <a:pt x="36614" y="1515632"/>
                    <a:pt x="35035" y="1515369"/>
                    <a:pt x="33389" y="1515040"/>
                  </a:cubicBezTo>
                  <a:cubicBezTo>
                    <a:pt x="10485" y="1509972"/>
                    <a:pt x="-4060" y="1487332"/>
                    <a:pt x="1008" y="1464362"/>
                  </a:cubicBezTo>
                  <a:lnTo>
                    <a:pt x="300996" y="32080"/>
                  </a:lnTo>
                  <a:cubicBezTo>
                    <a:pt x="306064" y="9176"/>
                    <a:pt x="342921" y="-3987"/>
                    <a:pt x="365759" y="1081"/>
                  </a:cubicBezTo>
                  <a:cubicBezTo>
                    <a:pt x="388663" y="6083"/>
                    <a:pt x="417292" y="30237"/>
                    <a:pt x="412290" y="53141"/>
                  </a:cubicBezTo>
                  <a:lnTo>
                    <a:pt x="84001" y="1482593"/>
                  </a:lnTo>
                  <a:cubicBezTo>
                    <a:pt x="79394" y="1503917"/>
                    <a:pt x="59452" y="1517936"/>
                    <a:pt x="38325" y="1515830"/>
                  </a:cubicBezTo>
                  <a:close/>
                </a:path>
              </a:pathLst>
            </a:custGeom>
            <a:solidFill>
              <a:srgbClr val="48486A"/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xmlns="" id="{C372F224-8E5F-4B52-AEA4-801F660BE456}"/>
                </a:ext>
              </a:extLst>
            </p:cNvPr>
            <p:cNvSpPr/>
            <p:nvPr/>
          </p:nvSpPr>
          <p:spPr>
            <a:xfrm>
              <a:off x="3260992" y="1500707"/>
              <a:ext cx="401476" cy="1151775"/>
            </a:xfrm>
            <a:custGeom>
              <a:avLst/>
              <a:gdLst>
                <a:gd name="connsiteX0" fmla="*/ 366308 w 401476"/>
                <a:gd name="connsiteY0" fmla="*/ 1154496 h 1151775"/>
                <a:gd name="connsiteX1" fmla="*/ 318723 w 401476"/>
                <a:gd name="connsiteY1" fmla="*/ 1124155 h 1151775"/>
                <a:gd name="connsiteX2" fmla="*/ 965 w 401476"/>
                <a:gd name="connsiteY2" fmla="*/ 56624 h 1151775"/>
                <a:gd name="connsiteX3" fmla="*/ 44206 w 401476"/>
                <a:gd name="connsiteY3" fmla="*/ 1865 h 1151775"/>
                <a:gd name="connsiteX4" fmla="*/ 110680 w 401476"/>
                <a:gd name="connsiteY4" fmla="*/ 28915 h 1151775"/>
                <a:gd name="connsiteX5" fmla="*/ 400466 w 401476"/>
                <a:gd name="connsiteY5" fmla="*/ 1100988 h 1151775"/>
                <a:gd name="connsiteX6" fmla="*/ 371178 w 401476"/>
                <a:gd name="connsiteY6" fmla="*/ 1153509 h 1151775"/>
                <a:gd name="connsiteX7" fmla="*/ 366308 w 401476"/>
                <a:gd name="connsiteY7" fmla="*/ 1154496 h 1151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1476" h="1151775">
                  <a:moveTo>
                    <a:pt x="366308" y="1154496"/>
                  </a:moveTo>
                  <a:cubicBezTo>
                    <a:pt x="345313" y="1157918"/>
                    <a:pt x="324646" y="1145084"/>
                    <a:pt x="318723" y="1124155"/>
                  </a:cubicBezTo>
                  <a:lnTo>
                    <a:pt x="965" y="56624"/>
                  </a:lnTo>
                  <a:cubicBezTo>
                    <a:pt x="-5485" y="34049"/>
                    <a:pt x="21697" y="8249"/>
                    <a:pt x="44206" y="1865"/>
                  </a:cubicBezTo>
                  <a:cubicBezTo>
                    <a:pt x="66715" y="-4651"/>
                    <a:pt x="104295" y="6274"/>
                    <a:pt x="110680" y="28915"/>
                  </a:cubicBezTo>
                  <a:lnTo>
                    <a:pt x="400466" y="1100988"/>
                  </a:lnTo>
                  <a:cubicBezTo>
                    <a:pt x="406850" y="1123562"/>
                    <a:pt x="393753" y="1147059"/>
                    <a:pt x="371178" y="1153509"/>
                  </a:cubicBezTo>
                  <a:cubicBezTo>
                    <a:pt x="369599" y="1153904"/>
                    <a:pt x="367953" y="1154298"/>
                    <a:pt x="366308" y="1154496"/>
                  </a:cubicBezTo>
                  <a:close/>
                </a:path>
              </a:pathLst>
            </a:custGeom>
            <a:solidFill>
              <a:srgbClr val="48486A"/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xmlns="" id="{3989881C-D3F4-4E36-9F73-C61EE3B77390}"/>
                </a:ext>
              </a:extLst>
            </p:cNvPr>
            <p:cNvSpPr/>
            <p:nvPr/>
          </p:nvSpPr>
          <p:spPr>
            <a:xfrm>
              <a:off x="2035444" y="1978833"/>
              <a:ext cx="283008" cy="1572996"/>
            </a:xfrm>
            <a:custGeom>
              <a:avLst/>
              <a:gdLst>
                <a:gd name="connsiteX0" fmla="*/ 42487 w 283007"/>
                <a:gd name="connsiteY0" fmla="*/ 1576927 h 1572996"/>
                <a:gd name="connsiteX1" fmla="*/ 84675 w 283007"/>
                <a:gd name="connsiteY1" fmla="*/ 1539347 h 1572996"/>
                <a:gd name="connsiteX2" fmla="*/ 284425 w 283007"/>
                <a:gd name="connsiteY2" fmla="*/ 47435 h 1572996"/>
                <a:gd name="connsiteX3" fmla="*/ 232958 w 283007"/>
                <a:gd name="connsiteY3" fmla="*/ 311 h 1572996"/>
                <a:gd name="connsiteX4" fmla="*/ 171617 w 283007"/>
                <a:gd name="connsiteY4" fmla="*/ 37629 h 1572996"/>
                <a:gd name="connsiteX5" fmla="*/ 299 w 283007"/>
                <a:gd name="connsiteY5" fmla="*/ 1529540 h 1572996"/>
                <a:gd name="connsiteX6" fmla="*/ 37551 w 283007"/>
                <a:gd name="connsiteY6" fmla="*/ 1576730 h 1572996"/>
                <a:gd name="connsiteX7" fmla="*/ 42487 w 283007"/>
                <a:gd name="connsiteY7" fmla="*/ 1576927 h 1572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3007" h="1572996">
                  <a:moveTo>
                    <a:pt x="42487" y="1576927"/>
                  </a:moveTo>
                  <a:cubicBezTo>
                    <a:pt x="63811" y="1576927"/>
                    <a:pt x="82108" y="1561000"/>
                    <a:pt x="84675" y="1539347"/>
                  </a:cubicBezTo>
                  <a:lnTo>
                    <a:pt x="284425" y="47435"/>
                  </a:lnTo>
                  <a:cubicBezTo>
                    <a:pt x="287124" y="24137"/>
                    <a:pt x="256322" y="3010"/>
                    <a:pt x="232958" y="311"/>
                  </a:cubicBezTo>
                  <a:cubicBezTo>
                    <a:pt x="209790" y="-2519"/>
                    <a:pt x="174382" y="14264"/>
                    <a:pt x="171617" y="37629"/>
                  </a:cubicBezTo>
                  <a:lnTo>
                    <a:pt x="299" y="1529540"/>
                  </a:lnTo>
                  <a:cubicBezTo>
                    <a:pt x="-2465" y="1552905"/>
                    <a:pt x="14252" y="1573966"/>
                    <a:pt x="37551" y="1576730"/>
                  </a:cubicBezTo>
                  <a:cubicBezTo>
                    <a:pt x="39196" y="1576796"/>
                    <a:pt x="40907" y="1576927"/>
                    <a:pt x="42487" y="1576927"/>
                  </a:cubicBezTo>
                  <a:close/>
                </a:path>
              </a:pathLst>
            </a:custGeom>
            <a:solidFill>
              <a:srgbClr val="48486A"/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xmlns="" id="{7F1CA312-2901-460A-A196-5295F12424BD}"/>
                </a:ext>
              </a:extLst>
            </p:cNvPr>
            <p:cNvSpPr/>
            <p:nvPr/>
          </p:nvSpPr>
          <p:spPr>
            <a:xfrm>
              <a:off x="2035414" y="795185"/>
              <a:ext cx="1599322" cy="1684883"/>
            </a:xfrm>
            <a:custGeom>
              <a:avLst/>
              <a:gdLst>
                <a:gd name="connsiteX0" fmla="*/ 0 w 1599322"/>
                <a:gd name="connsiteY0" fmla="*/ 939059 h 1684882"/>
                <a:gd name="connsiteX1" fmla="*/ 0 w 1599322"/>
                <a:gd name="connsiteY1" fmla="*/ 1690675 h 1684882"/>
                <a:gd name="connsiteX2" fmla="*/ 1601758 w 1599322"/>
                <a:gd name="connsiteY2" fmla="*/ 758790 h 1684882"/>
                <a:gd name="connsiteX3" fmla="*/ 1601758 w 1599322"/>
                <a:gd name="connsiteY3" fmla="*/ 0 h 1684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9322" h="1684882">
                  <a:moveTo>
                    <a:pt x="0" y="939059"/>
                  </a:moveTo>
                  <a:lnTo>
                    <a:pt x="0" y="1690675"/>
                  </a:lnTo>
                  <a:lnTo>
                    <a:pt x="1601758" y="758790"/>
                  </a:lnTo>
                  <a:lnTo>
                    <a:pt x="1601758" y="0"/>
                  </a:lnTo>
                  <a:close/>
                </a:path>
              </a:pathLst>
            </a:custGeom>
            <a:solidFill>
              <a:srgbClr val="636380"/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xmlns="" id="{37B3EBCE-5E7D-4388-913E-33722712C05C}"/>
                </a:ext>
              </a:extLst>
            </p:cNvPr>
            <p:cNvSpPr/>
            <p:nvPr/>
          </p:nvSpPr>
          <p:spPr>
            <a:xfrm>
              <a:off x="2094056" y="877783"/>
              <a:ext cx="1487436" cy="1513762"/>
            </a:xfrm>
            <a:custGeom>
              <a:avLst/>
              <a:gdLst>
                <a:gd name="connsiteX0" fmla="*/ 0 w 1487435"/>
                <a:gd name="connsiteY0" fmla="*/ 879562 h 1513761"/>
                <a:gd name="connsiteX1" fmla="*/ 0 w 1487435"/>
                <a:gd name="connsiteY1" fmla="*/ 1520080 h 1513761"/>
                <a:gd name="connsiteX2" fmla="*/ 1487633 w 1487435"/>
                <a:gd name="connsiteY2" fmla="*/ 646705 h 1513761"/>
                <a:gd name="connsiteX3" fmla="*/ 1487633 w 1487435"/>
                <a:gd name="connsiteY3" fmla="*/ 0 h 1513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7435" h="1513761">
                  <a:moveTo>
                    <a:pt x="0" y="879562"/>
                  </a:moveTo>
                  <a:lnTo>
                    <a:pt x="0" y="1520080"/>
                  </a:lnTo>
                  <a:lnTo>
                    <a:pt x="1487633" y="646705"/>
                  </a:lnTo>
                  <a:lnTo>
                    <a:pt x="1487633" y="0"/>
                  </a:lnTo>
                  <a:close/>
                </a:path>
              </a:pathLst>
            </a:custGeom>
            <a:solidFill>
              <a:srgbClr val="48486A"/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xmlns="" id="{BC7EF918-64A5-4B32-835F-9B311BA01E1B}"/>
                </a:ext>
              </a:extLst>
            </p:cNvPr>
            <p:cNvSpPr/>
            <p:nvPr/>
          </p:nvSpPr>
          <p:spPr>
            <a:xfrm>
              <a:off x="1070292" y="1180536"/>
              <a:ext cx="960910" cy="1303152"/>
            </a:xfrm>
            <a:custGeom>
              <a:avLst/>
              <a:gdLst>
                <a:gd name="connsiteX0" fmla="*/ 965122 w 960909"/>
                <a:gd name="connsiteY0" fmla="*/ 553708 h 1303151"/>
                <a:gd name="connsiteX1" fmla="*/ 0 w 960909"/>
                <a:gd name="connsiteY1" fmla="*/ 0 h 1303151"/>
                <a:gd name="connsiteX2" fmla="*/ 3028 w 960909"/>
                <a:gd name="connsiteY2" fmla="*/ 736083 h 1303151"/>
                <a:gd name="connsiteX3" fmla="*/ 965122 w 960909"/>
                <a:gd name="connsiteY3" fmla="*/ 1305324 h 1303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0909" h="1303151">
                  <a:moveTo>
                    <a:pt x="965122" y="553708"/>
                  </a:moveTo>
                  <a:lnTo>
                    <a:pt x="0" y="0"/>
                  </a:lnTo>
                  <a:lnTo>
                    <a:pt x="3028" y="736083"/>
                  </a:lnTo>
                  <a:lnTo>
                    <a:pt x="965122" y="1305324"/>
                  </a:lnTo>
                  <a:close/>
                </a:path>
              </a:pathLst>
            </a:custGeom>
            <a:solidFill>
              <a:srgbClr val="48486A"/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xmlns="" id="{73BE870D-EB8E-4C75-89E9-260AB366A01E}"/>
                </a:ext>
              </a:extLst>
            </p:cNvPr>
            <p:cNvSpPr/>
            <p:nvPr/>
          </p:nvSpPr>
          <p:spPr>
            <a:xfrm>
              <a:off x="1070292" y="240029"/>
              <a:ext cx="2566814" cy="1494017"/>
            </a:xfrm>
            <a:custGeom>
              <a:avLst/>
              <a:gdLst>
                <a:gd name="connsiteX0" fmla="*/ 0 w 2566813"/>
                <a:gd name="connsiteY0" fmla="*/ 940507 h 1494017"/>
                <a:gd name="connsiteX1" fmla="*/ 1605180 w 2566813"/>
                <a:gd name="connsiteY1" fmla="*/ 0 h 1494017"/>
                <a:gd name="connsiteX2" fmla="*/ 2566880 w 2566813"/>
                <a:gd name="connsiteY2" fmla="*/ 555156 h 1494017"/>
                <a:gd name="connsiteX3" fmla="*/ 965122 w 2566813"/>
                <a:gd name="connsiteY3" fmla="*/ 1494215 h 1494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6813" h="1494017">
                  <a:moveTo>
                    <a:pt x="0" y="940507"/>
                  </a:moveTo>
                  <a:lnTo>
                    <a:pt x="1605180" y="0"/>
                  </a:lnTo>
                  <a:lnTo>
                    <a:pt x="2566880" y="555156"/>
                  </a:lnTo>
                  <a:lnTo>
                    <a:pt x="965122" y="1494215"/>
                  </a:lnTo>
                  <a:close/>
                </a:path>
              </a:pathLst>
            </a:custGeom>
            <a:solidFill>
              <a:srgbClr val="5A5A79"/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xmlns="" id="{8E9A048E-B643-4013-BDDB-627A1C645946}"/>
                </a:ext>
              </a:extLst>
            </p:cNvPr>
            <p:cNvSpPr/>
            <p:nvPr/>
          </p:nvSpPr>
          <p:spPr>
            <a:xfrm>
              <a:off x="2769457" y="1522761"/>
              <a:ext cx="151376" cy="190866"/>
            </a:xfrm>
            <a:custGeom>
              <a:avLst/>
              <a:gdLst>
                <a:gd name="connsiteX0" fmla="*/ 75820 w 151376"/>
                <a:gd name="connsiteY0" fmla="*/ 10218 h 190865"/>
                <a:gd name="connsiteX1" fmla="*/ 0 w 151376"/>
                <a:gd name="connsiteY1" fmla="*/ 141586 h 190865"/>
                <a:gd name="connsiteX2" fmla="*/ 76017 w 151376"/>
                <a:gd name="connsiteY2" fmla="*/ 185485 h 190865"/>
                <a:gd name="connsiteX3" fmla="*/ 151903 w 151376"/>
                <a:gd name="connsiteY3" fmla="*/ 54183 h 190865"/>
                <a:gd name="connsiteX4" fmla="*/ 75820 w 151376"/>
                <a:gd name="connsiteY4" fmla="*/ 10218 h 190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376" h="190865">
                  <a:moveTo>
                    <a:pt x="75820" y="10218"/>
                  </a:moveTo>
                  <a:cubicBezTo>
                    <a:pt x="34027" y="34241"/>
                    <a:pt x="-66" y="93343"/>
                    <a:pt x="0" y="141586"/>
                  </a:cubicBezTo>
                  <a:cubicBezTo>
                    <a:pt x="66" y="189829"/>
                    <a:pt x="34290" y="209574"/>
                    <a:pt x="76017" y="185485"/>
                  </a:cubicBezTo>
                  <a:cubicBezTo>
                    <a:pt x="117678" y="161397"/>
                    <a:pt x="151903" y="102294"/>
                    <a:pt x="151903" y="54183"/>
                  </a:cubicBezTo>
                  <a:cubicBezTo>
                    <a:pt x="151903" y="6006"/>
                    <a:pt x="117613" y="-13805"/>
                    <a:pt x="75820" y="10218"/>
                  </a:cubicBezTo>
                  <a:close/>
                </a:path>
              </a:pathLst>
            </a:custGeom>
            <a:solidFill>
              <a:srgbClr val="FFC107"/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xmlns="" id="{5B98A542-A91A-4CF8-A870-970537A15DB5}"/>
                </a:ext>
              </a:extLst>
            </p:cNvPr>
            <p:cNvSpPr/>
            <p:nvPr/>
          </p:nvSpPr>
          <p:spPr>
            <a:xfrm>
              <a:off x="2850147" y="1550377"/>
              <a:ext cx="46071" cy="59234"/>
            </a:xfrm>
            <a:custGeom>
              <a:avLst/>
              <a:gdLst>
                <a:gd name="connsiteX0" fmla="*/ 23760 w 46071"/>
                <a:gd name="connsiteY0" fmla="*/ 3203 h 59234"/>
                <a:gd name="connsiteX1" fmla="*/ 0 w 46071"/>
                <a:gd name="connsiteY1" fmla="*/ 44272 h 59234"/>
                <a:gd name="connsiteX2" fmla="*/ 23760 w 46071"/>
                <a:gd name="connsiteY2" fmla="*/ 58027 h 59234"/>
                <a:gd name="connsiteX3" fmla="*/ 47519 w 46071"/>
                <a:gd name="connsiteY3" fmla="*/ 16958 h 59234"/>
                <a:gd name="connsiteX4" fmla="*/ 23760 w 46071"/>
                <a:gd name="connsiteY4" fmla="*/ 3203 h 59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71" h="59234">
                  <a:moveTo>
                    <a:pt x="23760" y="3203"/>
                  </a:moveTo>
                  <a:cubicBezTo>
                    <a:pt x="10662" y="10706"/>
                    <a:pt x="0" y="29200"/>
                    <a:pt x="0" y="44272"/>
                  </a:cubicBezTo>
                  <a:cubicBezTo>
                    <a:pt x="66" y="59343"/>
                    <a:pt x="10794" y="65530"/>
                    <a:pt x="23760" y="58027"/>
                  </a:cubicBezTo>
                  <a:cubicBezTo>
                    <a:pt x="36857" y="50524"/>
                    <a:pt x="47519" y="31964"/>
                    <a:pt x="47519" y="16958"/>
                  </a:cubicBezTo>
                  <a:cubicBezTo>
                    <a:pt x="47585" y="1821"/>
                    <a:pt x="36791" y="-4300"/>
                    <a:pt x="23760" y="3203"/>
                  </a:cubicBezTo>
                  <a:close/>
                </a:path>
              </a:pathLst>
            </a:custGeom>
            <a:solidFill>
              <a:srgbClr val="FFFFFF"/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xmlns="" id="{9123E269-E770-40DA-A157-BE58C851DBCB}"/>
                </a:ext>
              </a:extLst>
            </p:cNvPr>
            <p:cNvSpPr/>
            <p:nvPr/>
          </p:nvSpPr>
          <p:spPr>
            <a:xfrm>
              <a:off x="1511916" y="620180"/>
              <a:ext cx="579179" cy="789789"/>
            </a:xfrm>
            <a:custGeom>
              <a:avLst/>
              <a:gdLst>
                <a:gd name="connsiteX0" fmla="*/ 579903 w 579178"/>
                <a:gd name="connsiteY0" fmla="*/ 0 h 789788"/>
                <a:gd name="connsiteX1" fmla="*/ 0 w 579178"/>
                <a:gd name="connsiteY1" fmla="*/ 503556 h 789788"/>
                <a:gd name="connsiteX2" fmla="*/ 559302 w 579178"/>
                <a:gd name="connsiteY2" fmla="*/ 791961 h 789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9178" h="789788">
                  <a:moveTo>
                    <a:pt x="579903" y="0"/>
                  </a:moveTo>
                  <a:lnTo>
                    <a:pt x="0" y="503556"/>
                  </a:lnTo>
                  <a:lnTo>
                    <a:pt x="559302" y="791961"/>
                  </a:lnTo>
                  <a:close/>
                </a:path>
              </a:pathLst>
            </a:custGeom>
            <a:solidFill>
              <a:srgbClr val="48486A"/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xmlns="" id="{E6D71612-BC02-45E0-8A02-65FBA92F6620}"/>
                </a:ext>
              </a:extLst>
            </p:cNvPr>
            <p:cNvSpPr/>
            <p:nvPr/>
          </p:nvSpPr>
          <p:spPr>
            <a:xfrm>
              <a:off x="2046208" y="98854"/>
              <a:ext cx="796370" cy="1309733"/>
            </a:xfrm>
            <a:custGeom>
              <a:avLst/>
              <a:gdLst>
                <a:gd name="connsiteX0" fmla="*/ 0 w 796370"/>
                <a:gd name="connsiteY0" fmla="*/ 442348 h 1309733"/>
                <a:gd name="connsiteX1" fmla="*/ 766227 w 796370"/>
                <a:gd name="connsiteY1" fmla="*/ 0 h 1309733"/>
                <a:gd name="connsiteX2" fmla="*/ 802360 w 796370"/>
                <a:gd name="connsiteY2" fmla="*/ 18494 h 1309733"/>
                <a:gd name="connsiteX3" fmla="*/ 777350 w 796370"/>
                <a:gd name="connsiteY3" fmla="*/ 818090 h 1309733"/>
                <a:gd name="connsiteX4" fmla="*/ 25010 w 796370"/>
                <a:gd name="connsiteY4" fmla="*/ 1313287 h 1309733"/>
                <a:gd name="connsiteX5" fmla="*/ 0 w 796370"/>
                <a:gd name="connsiteY5" fmla="*/ 1288343 h 1309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6370" h="1309733">
                  <a:moveTo>
                    <a:pt x="0" y="442348"/>
                  </a:moveTo>
                  <a:lnTo>
                    <a:pt x="766227" y="0"/>
                  </a:lnTo>
                  <a:lnTo>
                    <a:pt x="802360" y="18494"/>
                  </a:lnTo>
                  <a:lnTo>
                    <a:pt x="777350" y="818090"/>
                  </a:lnTo>
                  <a:lnTo>
                    <a:pt x="25010" y="1313287"/>
                  </a:lnTo>
                  <a:lnTo>
                    <a:pt x="0" y="1288343"/>
                  </a:lnTo>
                  <a:close/>
                </a:path>
              </a:pathLst>
            </a:custGeom>
            <a:solidFill>
              <a:srgbClr val="FAF8FA"/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xmlns="" id="{4254B3BC-2185-4CD3-9C05-E14EA89223B6}"/>
                </a:ext>
              </a:extLst>
            </p:cNvPr>
            <p:cNvSpPr/>
            <p:nvPr/>
          </p:nvSpPr>
          <p:spPr>
            <a:xfrm>
              <a:off x="2071218" y="117348"/>
              <a:ext cx="776626" cy="1289988"/>
            </a:xfrm>
            <a:custGeom>
              <a:avLst/>
              <a:gdLst>
                <a:gd name="connsiteX0" fmla="*/ 0 w 776625"/>
                <a:gd name="connsiteY0" fmla="*/ 448798 h 1289988"/>
                <a:gd name="connsiteX1" fmla="*/ 777350 w 776625"/>
                <a:gd name="connsiteY1" fmla="*/ 0 h 1289988"/>
                <a:gd name="connsiteX2" fmla="*/ 777350 w 776625"/>
                <a:gd name="connsiteY2" fmla="*/ 824540 h 1289988"/>
                <a:gd name="connsiteX3" fmla="*/ 0 w 776625"/>
                <a:gd name="connsiteY3" fmla="*/ 1294793 h 1289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6625" h="1289988">
                  <a:moveTo>
                    <a:pt x="0" y="448798"/>
                  </a:moveTo>
                  <a:lnTo>
                    <a:pt x="777350" y="0"/>
                  </a:lnTo>
                  <a:lnTo>
                    <a:pt x="777350" y="824540"/>
                  </a:lnTo>
                  <a:lnTo>
                    <a:pt x="0" y="1294793"/>
                  </a:lnTo>
                  <a:close/>
                </a:path>
              </a:pathLst>
            </a:custGeom>
            <a:solidFill>
              <a:srgbClr val="D3DAED"/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xmlns="" id="{4500C12D-56B6-4B07-94FD-4D6E92B62348}"/>
                </a:ext>
              </a:extLst>
            </p:cNvPr>
            <p:cNvSpPr/>
            <p:nvPr/>
          </p:nvSpPr>
          <p:spPr>
            <a:xfrm>
              <a:off x="2266230" y="442149"/>
              <a:ext cx="381731" cy="644994"/>
            </a:xfrm>
            <a:custGeom>
              <a:avLst/>
              <a:gdLst>
                <a:gd name="connsiteX0" fmla="*/ 0 w 381731"/>
                <a:gd name="connsiteY0" fmla="*/ 223642 h 644994"/>
                <a:gd name="connsiteX1" fmla="*/ 387326 w 381731"/>
                <a:gd name="connsiteY1" fmla="*/ 0 h 644994"/>
                <a:gd name="connsiteX2" fmla="*/ 387326 w 381731"/>
                <a:gd name="connsiteY2" fmla="*/ 410822 h 644994"/>
                <a:gd name="connsiteX3" fmla="*/ 0 w 381731"/>
                <a:gd name="connsiteY3" fmla="*/ 645192 h 644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731" h="644994">
                  <a:moveTo>
                    <a:pt x="0" y="223642"/>
                  </a:moveTo>
                  <a:lnTo>
                    <a:pt x="387326" y="0"/>
                  </a:lnTo>
                  <a:lnTo>
                    <a:pt x="387326" y="410822"/>
                  </a:lnTo>
                  <a:lnTo>
                    <a:pt x="0" y="645192"/>
                  </a:lnTo>
                  <a:close/>
                </a:path>
              </a:pathLst>
            </a:custGeom>
            <a:solidFill>
              <a:srgbClr val="48486A"/>
            </a:solidFill>
            <a:ln w="6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xmlns="" id="{F4D2BE93-1426-49A2-9D04-E99A18BBFFF1}"/>
              </a:ext>
            </a:extLst>
          </p:cNvPr>
          <p:cNvGrpSpPr/>
          <p:nvPr/>
        </p:nvGrpSpPr>
        <p:grpSpPr>
          <a:xfrm>
            <a:off x="2282340" y="4944060"/>
            <a:ext cx="460088" cy="931620"/>
            <a:chOff x="2660650" y="2921001"/>
            <a:chExt cx="638175" cy="1292225"/>
          </a:xfrm>
        </p:grpSpPr>
        <p:sp>
          <p:nvSpPr>
            <p:cNvPr id="99" name="Freeform 492">
              <a:extLst>
                <a:ext uri="{FF2B5EF4-FFF2-40B4-BE49-F238E27FC236}">
                  <a16:creationId xmlns:a16="http://schemas.microsoft.com/office/drawing/2014/main" xmlns="" id="{1C2A98FF-49AF-4883-8DCA-BD0720A74A6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7000" y="3898901"/>
              <a:ext cx="542925" cy="314325"/>
            </a:xfrm>
            <a:custGeom>
              <a:avLst/>
              <a:gdLst>
                <a:gd name="T0" fmla="*/ 250 w 285"/>
                <a:gd name="T1" fmla="*/ 69 h 165"/>
                <a:gd name="T2" fmla="*/ 253 w 285"/>
                <a:gd name="T3" fmla="*/ 71 h 165"/>
                <a:gd name="T4" fmla="*/ 255 w 285"/>
                <a:gd name="T5" fmla="*/ 141 h 165"/>
                <a:gd name="T6" fmla="*/ 123 w 285"/>
                <a:gd name="T7" fmla="*/ 144 h 165"/>
                <a:gd name="T8" fmla="*/ 102 w 285"/>
                <a:gd name="T9" fmla="*/ 126 h 165"/>
                <a:gd name="T10" fmla="*/ 89 w 285"/>
                <a:gd name="T11" fmla="*/ 114 h 165"/>
                <a:gd name="T12" fmla="*/ 68 w 285"/>
                <a:gd name="T13" fmla="*/ 106 h 165"/>
                <a:gd name="T14" fmla="*/ 37 w 285"/>
                <a:gd name="T15" fmla="*/ 94 h 165"/>
                <a:gd name="T16" fmla="*/ 41 w 285"/>
                <a:gd name="T17" fmla="*/ 17 h 165"/>
                <a:gd name="T18" fmla="*/ 161 w 285"/>
                <a:gd name="T19" fmla="*/ 18 h 165"/>
                <a:gd name="T20" fmla="*/ 165 w 285"/>
                <a:gd name="T21" fmla="*/ 20 h 165"/>
                <a:gd name="T22" fmla="*/ 185 w 285"/>
                <a:gd name="T23" fmla="*/ 39 h 165"/>
                <a:gd name="T24" fmla="*/ 198 w 285"/>
                <a:gd name="T25" fmla="*/ 50 h 165"/>
                <a:gd name="T26" fmla="*/ 218 w 285"/>
                <a:gd name="T27" fmla="*/ 57 h 165"/>
                <a:gd name="T28" fmla="*/ 250 w 285"/>
                <a:gd name="T29" fmla="*/ 6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5" h="165">
                  <a:moveTo>
                    <a:pt x="250" y="69"/>
                  </a:moveTo>
                  <a:cubicBezTo>
                    <a:pt x="251" y="70"/>
                    <a:pt x="252" y="71"/>
                    <a:pt x="253" y="71"/>
                  </a:cubicBezTo>
                  <a:cubicBezTo>
                    <a:pt x="284" y="91"/>
                    <a:pt x="285" y="121"/>
                    <a:pt x="255" y="141"/>
                  </a:cubicBezTo>
                  <a:cubicBezTo>
                    <a:pt x="220" y="164"/>
                    <a:pt x="160" y="165"/>
                    <a:pt x="123" y="144"/>
                  </a:cubicBezTo>
                  <a:cubicBezTo>
                    <a:pt x="113" y="138"/>
                    <a:pt x="107" y="132"/>
                    <a:pt x="102" y="126"/>
                  </a:cubicBezTo>
                  <a:cubicBezTo>
                    <a:pt x="99" y="121"/>
                    <a:pt x="94" y="117"/>
                    <a:pt x="89" y="114"/>
                  </a:cubicBezTo>
                  <a:cubicBezTo>
                    <a:pt x="83" y="110"/>
                    <a:pt x="76" y="108"/>
                    <a:pt x="68" y="106"/>
                  </a:cubicBezTo>
                  <a:cubicBezTo>
                    <a:pt x="57" y="103"/>
                    <a:pt x="46" y="99"/>
                    <a:pt x="37" y="94"/>
                  </a:cubicBezTo>
                  <a:cubicBezTo>
                    <a:pt x="0" y="73"/>
                    <a:pt x="1" y="38"/>
                    <a:pt x="41" y="17"/>
                  </a:cubicBezTo>
                  <a:cubicBezTo>
                    <a:pt x="75" y="0"/>
                    <a:pt x="128" y="1"/>
                    <a:pt x="161" y="18"/>
                  </a:cubicBezTo>
                  <a:cubicBezTo>
                    <a:pt x="162" y="19"/>
                    <a:pt x="163" y="19"/>
                    <a:pt x="165" y="20"/>
                  </a:cubicBezTo>
                  <a:cubicBezTo>
                    <a:pt x="174" y="25"/>
                    <a:pt x="181" y="32"/>
                    <a:pt x="185" y="39"/>
                  </a:cubicBezTo>
                  <a:cubicBezTo>
                    <a:pt x="188" y="43"/>
                    <a:pt x="193" y="47"/>
                    <a:pt x="198" y="50"/>
                  </a:cubicBezTo>
                  <a:cubicBezTo>
                    <a:pt x="204" y="53"/>
                    <a:pt x="210" y="56"/>
                    <a:pt x="218" y="57"/>
                  </a:cubicBezTo>
                  <a:cubicBezTo>
                    <a:pt x="230" y="60"/>
                    <a:pt x="241" y="64"/>
                    <a:pt x="250" y="69"/>
                  </a:cubicBezTo>
                  <a:close/>
                </a:path>
              </a:pathLst>
            </a:custGeom>
            <a:solidFill>
              <a:srgbClr val="3849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579">
              <a:extLst>
                <a:ext uri="{FF2B5EF4-FFF2-40B4-BE49-F238E27FC236}">
                  <a16:creationId xmlns:a16="http://schemas.microsoft.com/office/drawing/2014/main" xmlns="" id="{AE803991-148B-46EF-ABCC-3FAB8928794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0650" y="3444876"/>
              <a:ext cx="285750" cy="233363"/>
            </a:xfrm>
            <a:custGeom>
              <a:avLst/>
              <a:gdLst>
                <a:gd name="T0" fmla="*/ 0 w 150"/>
                <a:gd name="T1" fmla="*/ 103 h 122"/>
                <a:gd name="T2" fmla="*/ 3 w 150"/>
                <a:gd name="T3" fmla="*/ 113 h 122"/>
                <a:gd name="T4" fmla="*/ 10 w 150"/>
                <a:gd name="T5" fmla="*/ 117 h 122"/>
                <a:gd name="T6" fmla="*/ 12 w 150"/>
                <a:gd name="T7" fmla="*/ 117 h 122"/>
                <a:gd name="T8" fmla="*/ 127 w 150"/>
                <a:gd name="T9" fmla="*/ 106 h 122"/>
                <a:gd name="T10" fmla="*/ 136 w 150"/>
                <a:gd name="T11" fmla="*/ 102 h 122"/>
                <a:gd name="T12" fmla="*/ 142 w 150"/>
                <a:gd name="T13" fmla="*/ 92 h 122"/>
                <a:gd name="T14" fmla="*/ 143 w 150"/>
                <a:gd name="T15" fmla="*/ 42 h 122"/>
                <a:gd name="T16" fmla="*/ 130 w 150"/>
                <a:gd name="T17" fmla="*/ 18 h 122"/>
                <a:gd name="T18" fmla="*/ 120 w 150"/>
                <a:gd name="T19" fmla="*/ 5 h 122"/>
                <a:gd name="T20" fmla="*/ 64 w 150"/>
                <a:gd name="T21" fmla="*/ 10 h 122"/>
                <a:gd name="T22" fmla="*/ 17 w 150"/>
                <a:gd name="T23" fmla="*/ 18 h 122"/>
                <a:gd name="T24" fmla="*/ 11 w 150"/>
                <a:gd name="T25" fmla="*/ 19 h 122"/>
                <a:gd name="T26" fmla="*/ 7 w 150"/>
                <a:gd name="T27" fmla="*/ 24 h 122"/>
                <a:gd name="T28" fmla="*/ 1 w 150"/>
                <a:gd name="T29" fmla="*/ 58 h 122"/>
                <a:gd name="T30" fmla="*/ 0 w 150"/>
                <a:gd name="T31" fmla="*/ 10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0" h="122">
                  <a:moveTo>
                    <a:pt x="0" y="103"/>
                  </a:moveTo>
                  <a:cubicBezTo>
                    <a:pt x="0" y="107"/>
                    <a:pt x="1" y="111"/>
                    <a:pt x="3" y="113"/>
                  </a:cubicBezTo>
                  <a:cubicBezTo>
                    <a:pt x="5" y="116"/>
                    <a:pt x="8" y="116"/>
                    <a:pt x="10" y="117"/>
                  </a:cubicBezTo>
                  <a:cubicBezTo>
                    <a:pt x="11" y="117"/>
                    <a:pt x="12" y="117"/>
                    <a:pt x="12" y="117"/>
                  </a:cubicBezTo>
                  <a:cubicBezTo>
                    <a:pt x="51" y="122"/>
                    <a:pt x="91" y="118"/>
                    <a:pt x="127" y="106"/>
                  </a:cubicBezTo>
                  <a:cubicBezTo>
                    <a:pt x="131" y="105"/>
                    <a:pt x="134" y="104"/>
                    <a:pt x="136" y="102"/>
                  </a:cubicBezTo>
                  <a:cubicBezTo>
                    <a:pt x="139" y="99"/>
                    <a:pt x="141" y="96"/>
                    <a:pt x="142" y="92"/>
                  </a:cubicBezTo>
                  <a:cubicBezTo>
                    <a:pt x="150" y="77"/>
                    <a:pt x="150" y="58"/>
                    <a:pt x="143" y="42"/>
                  </a:cubicBezTo>
                  <a:cubicBezTo>
                    <a:pt x="140" y="33"/>
                    <a:pt x="135" y="26"/>
                    <a:pt x="130" y="18"/>
                  </a:cubicBezTo>
                  <a:cubicBezTo>
                    <a:pt x="127" y="13"/>
                    <a:pt x="126" y="7"/>
                    <a:pt x="120" y="5"/>
                  </a:cubicBezTo>
                  <a:cubicBezTo>
                    <a:pt x="105" y="0"/>
                    <a:pt x="79" y="7"/>
                    <a:pt x="64" y="10"/>
                  </a:cubicBezTo>
                  <a:cubicBezTo>
                    <a:pt x="48" y="12"/>
                    <a:pt x="33" y="15"/>
                    <a:pt x="17" y="18"/>
                  </a:cubicBezTo>
                  <a:cubicBezTo>
                    <a:pt x="15" y="18"/>
                    <a:pt x="13" y="18"/>
                    <a:pt x="11" y="19"/>
                  </a:cubicBezTo>
                  <a:cubicBezTo>
                    <a:pt x="9" y="21"/>
                    <a:pt x="8" y="22"/>
                    <a:pt x="7" y="24"/>
                  </a:cubicBezTo>
                  <a:cubicBezTo>
                    <a:pt x="1" y="34"/>
                    <a:pt x="1" y="47"/>
                    <a:pt x="1" y="58"/>
                  </a:cubicBezTo>
                  <a:cubicBezTo>
                    <a:pt x="1" y="73"/>
                    <a:pt x="1" y="88"/>
                    <a:pt x="0" y="103"/>
                  </a:cubicBezTo>
                  <a:close/>
                </a:path>
              </a:pathLst>
            </a:custGeom>
            <a:solidFill>
              <a:srgbClr val="DB5F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580">
              <a:extLst>
                <a:ext uri="{FF2B5EF4-FFF2-40B4-BE49-F238E27FC236}">
                  <a16:creationId xmlns:a16="http://schemas.microsoft.com/office/drawing/2014/main" xmlns="" id="{DDB02B0C-892E-49BF-A393-F3878F7A25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7800" y="3413126"/>
              <a:ext cx="142875" cy="77788"/>
            </a:xfrm>
            <a:custGeom>
              <a:avLst/>
              <a:gdLst>
                <a:gd name="T0" fmla="*/ 75 w 75"/>
                <a:gd name="T1" fmla="*/ 33 h 41"/>
                <a:gd name="T2" fmla="*/ 66 w 75"/>
                <a:gd name="T3" fmla="*/ 17 h 41"/>
                <a:gd name="T4" fmla="*/ 54 w 75"/>
                <a:gd name="T5" fmla="*/ 6 h 41"/>
                <a:gd name="T6" fmla="*/ 38 w 75"/>
                <a:gd name="T7" fmla="*/ 0 h 41"/>
                <a:gd name="T8" fmla="*/ 33 w 75"/>
                <a:gd name="T9" fmla="*/ 1 h 41"/>
                <a:gd name="T10" fmla="*/ 16 w 75"/>
                <a:gd name="T11" fmla="*/ 10 h 41"/>
                <a:gd name="T12" fmla="*/ 0 w 75"/>
                <a:gd name="T13" fmla="*/ 41 h 41"/>
                <a:gd name="T14" fmla="*/ 4 w 75"/>
                <a:gd name="T15" fmla="*/ 41 h 41"/>
                <a:gd name="T16" fmla="*/ 4 w 75"/>
                <a:gd name="T17" fmla="*/ 41 h 41"/>
                <a:gd name="T18" fmla="*/ 10 w 75"/>
                <a:gd name="T19" fmla="*/ 23 h 41"/>
                <a:gd name="T20" fmla="*/ 33 w 75"/>
                <a:gd name="T21" fmla="*/ 5 h 41"/>
                <a:gd name="T22" fmla="*/ 38 w 75"/>
                <a:gd name="T23" fmla="*/ 4 h 41"/>
                <a:gd name="T24" fmla="*/ 52 w 75"/>
                <a:gd name="T25" fmla="*/ 9 h 41"/>
                <a:gd name="T26" fmla="*/ 66 w 75"/>
                <a:gd name="T27" fmla="*/ 25 h 41"/>
                <a:gd name="T28" fmla="*/ 70 w 75"/>
                <a:gd name="T29" fmla="*/ 32 h 41"/>
                <a:gd name="T30" fmla="*/ 71 w 75"/>
                <a:gd name="T31" fmla="*/ 34 h 41"/>
                <a:gd name="T32" fmla="*/ 71 w 75"/>
                <a:gd name="T33" fmla="*/ 34 h 41"/>
                <a:gd name="T34" fmla="*/ 71 w 75"/>
                <a:gd name="T35" fmla="*/ 35 h 41"/>
                <a:gd name="T36" fmla="*/ 75 w 75"/>
                <a:gd name="T37" fmla="*/ 3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41">
                  <a:moveTo>
                    <a:pt x="75" y="33"/>
                  </a:moveTo>
                  <a:cubicBezTo>
                    <a:pt x="75" y="33"/>
                    <a:pt x="72" y="25"/>
                    <a:pt x="66" y="17"/>
                  </a:cubicBezTo>
                  <a:cubicBezTo>
                    <a:pt x="62" y="13"/>
                    <a:pt x="59" y="9"/>
                    <a:pt x="54" y="6"/>
                  </a:cubicBezTo>
                  <a:cubicBezTo>
                    <a:pt x="50" y="3"/>
                    <a:pt x="44" y="0"/>
                    <a:pt x="38" y="0"/>
                  </a:cubicBezTo>
                  <a:cubicBezTo>
                    <a:pt x="36" y="0"/>
                    <a:pt x="34" y="1"/>
                    <a:pt x="33" y="1"/>
                  </a:cubicBezTo>
                  <a:cubicBezTo>
                    <a:pt x="26" y="2"/>
                    <a:pt x="20" y="6"/>
                    <a:pt x="16" y="10"/>
                  </a:cubicBezTo>
                  <a:cubicBezTo>
                    <a:pt x="3" y="22"/>
                    <a:pt x="0" y="40"/>
                    <a:pt x="0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39"/>
                    <a:pt x="6" y="31"/>
                    <a:pt x="10" y="23"/>
                  </a:cubicBezTo>
                  <a:cubicBezTo>
                    <a:pt x="15" y="15"/>
                    <a:pt x="22" y="7"/>
                    <a:pt x="33" y="5"/>
                  </a:cubicBezTo>
                  <a:cubicBezTo>
                    <a:pt x="35" y="5"/>
                    <a:pt x="37" y="4"/>
                    <a:pt x="38" y="4"/>
                  </a:cubicBezTo>
                  <a:cubicBezTo>
                    <a:pt x="43" y="4"/>
                    <a:pt x="48" y="6"/>
                    <a:pt x="52" y="9"/>
                  </a:cubicBezTo>
                  <a:cubicBezTo>
                    <a:pt x="58" y="13"/>
                    <a:pt x="63" y="20"/>
                    <a:pt x="66" y="25"/>
                  </a:cubicBezTo>
                  <a:cubicBezTo>
                    <a:pt x="68" y="28"/>
                    <a:pt x="69" y="30"/>
                    <a:pt x="70" y="32"/>
                  </a:cubicBezTo>
                  <a:cubicBezTo>
                    <a:pt x="70" y="33"/>
                    <a:pt x="71" y="33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75" y="33"/>
                    <a:pt x="75" y="33"/>
                    <a:pt x="75" y="33"/>
                  </a:cubicBezTo>
                  <a:close/>
                </a:path>
              </a:pathLst>
            </a:custGeom>
            <a:solidFill>
              <a:srgbClr val="DB5F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581">
              <a:extLst>
                <a:ext uri="{FF2B5EF4-FFF2-40B4-BE49-F238E27FC236}">
                  <a16:creationId xmlns:a16="http://schemas.microsoft.com/office/drawing/2014/main" xmlns="" id="{05B850D8-16BA-4077-8D41-AC0789147A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5900" y="3384551"/>
              <a:ext cx="53975" cy="49213"/>
            </a:xfrm>
            <a:custGeom>
              <a:avLst/>
              <a:gdLst>
                <a:gd name="T0" fmla="*/ 1 w 28"/>
                <a:gd name="T1" fmla="*/ 15 h 26"/>
                <a:gd name="T2" fmla="*/ 0 w 28"/>
                <a:gd name="T3" fmla="*/ 18 h 26"/>
                <a:gd name="T4" fmla="*/ 1 w 28"/>
                <a:gd name="T5" fmla="*/ 24 h 26"/>
                <a:gd name="T6" fmla="*/ 2 w 28"/>
                <a:gd name="T7" fmla="*/ 25 h 26"/>
                <a:gd name="T8" fmla="*/ 4 w 28"/>
                <a:gd name="T9" fmla="*/ 25 h 26"/>
                <a:gd name="T10" fmla="*/ 24 w 28"/>
                <a:gd name="T11" fmla="*/ 19 h 26"/>
                <a:gd name="T12" fmla="*/ 27 w 28"/>
                <a:gd name="T13" fmla="*/ 18 h 26"/>
                <a:gd name="T14" fmla="*/ 26 w 28"/>
                <a:gd name="T15" fmla="*/ 14 h 26"/>
                <a:gd name="T16" fmla="*/ 22 w 28"/>
                <a:gd name="T17" fmla="*/ 12 h 26"/>
                <a:gd name="T18" fmla="*/ 12 w 28"/>
                <a:gd name="T19" fmla="*/ 2 h 26"/>
                <a:gd name="T20" fmla="*/ 9 w 28"/>
                <a:gd name="T21" fmla="*/ 0 h 26"/>
                <a:gd name="T22" fmla="*/ 8 w 28"/>
                <a:gd name="T23" fmla="*/ 0 h 26"/>
                <a:gd name="T24" fmla="*/ 2 w 28"/>
                <a:gd name="T25" fmla="*/ 7 h 26"/>
                <a:gd name="T26" fmla="*/ 1 w 28"/>
                <a:gd name="T27" fmla="*/ 1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26">
                  <a:moveTo>
                    <a:pt x="1" y="15"/>
                  </a:moveTo>
                  <a:cubicBezTo>
                    <a:pt x="1" y="16"/>
                    <a:pt x="0" y="17"/>
                    <a:pt x="0" y="18"/>
                  </a:cubicBezTo>
                  <a:cubicBezTo>
                    <a:pt x="0" y="20"/>
                    <a:pt x="1" y="22"/>
                    <a:pt x="1" y="24"/>
                  </a:cubicBezTo>
                  <a:cubicBezTo>
                    <a:pt x="2" y="24"/>
                    <a:pt x="2" y="25"/>
                    <a:pt x="2" y="25"/>
                  </a:cubicBezTo>
                  <a:cubicBezTo>
                    <a:pt x="3" y="25"/>
                    <a:pt x="3" y="25"/>
                    <a:pt x="4" y="25"/>
                  </a:cubicBezTo>
                  <a:cubicBezTo>
                    <a:pt x="11" y="26"/>
                    <a:pt x="17" y="19"/>
                    <a:pt x="24" y="19"/>
                  </a:cubicBezTo>
                  <a:cubicBezTo>
                    <a:pt x="25" y="18"/>
                    <a:pt x="26" y="18"/>
                    <a:pt x="27" y="18"/>
                  </a:cubicBezTo>
                  <a:cubicBezTo>
                    <a:pt x="28" y="17"/>
                    <a:pt x="28" y="15"/>
                    <a:pt x="26" y="14"/>
                  </a:cubicBezTo>
                  <a:cubicBezTo>
                    <a:pt x="25" y="13"/>
                    <a:pt x="24" y="12"/>
                    <a:pt x="22" y="12"/>
                  </a:cubicBezTo>
                  <a:cubicBezTo>
                    <a:pt x="18" y="10"/>
                    <a:pt x="14" y="7"/>
                    <a:pt x="12" y="2"/>
                  </a:cubicBezTo>
                  <a:cubicBezTo>
                    <a:pt x="11" y="1"/>
                    <a:pt x="11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2"/>
                    <a:pt x="2" y="4"/>
                    <a:pt x="2" y="7"/>
                  </a:cubicBezTo>
                  <a:cubicBezTo>
                    <a:pt x="1" y="10"/>
                    <a:pt x="3" y="12"/>
                    <a:pt x="1" y="15"/>
                  </a:cubicBezTo>
                  <a:close/>
                </a:path>
              </a:pathLst>
            </a:custGeom>
            <a:solidFill>
              <a:srgbClr val="EA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582">
              <a:extLst>
                <a:ext uri="{FF2B5EF4-FFF2-40B4-BE49-F238E27FC236}">
                  <a16:creationId xmlns:a16="http://schemas.microsoft.com/office/drawing/2014/main" xmlns="" id="{50E8DEF8-EE0A-4EB0-B426-5CF37F57875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9388" y="3089276"/>
              <a:ext cx="192088" cy="322263"/>
            </a:xfrm>
            <a:custGeom>
              <a:avLst/>
              <a:gdLst>
                <a:gd name="T0" fmla="*/ 90 w 100"/>
                <a:gd name="T1" fmla="*/ 0 h 169"/>
                <a:gd name="T2" fmla="*/ 1 w 100"/>
                <a:gd name="T3" fmla="*/ 84 h 169"/>
                <a:gd name="T4" fmla="*/ 15 w 100"/>
                <a:gd name="T5" fmla="*/ 168 h 169"/>
                <a:gd name="T6" fmla="*/ 42 w 100"/>
                <a:gd name="T7" fmla="*/ 157 h 169"/>
                <a:gd name="T8" fmla="*/ 45 w 100"/>
                <a:gd name="T9" fmla="*/ 101 h 169"/>
                <a:gd name="T10" fmla="*/ 100 w 100"/>
                <a:gd name="T11" fmla="*/ 60 h 169"/>
                <a:gd name="T12" fmla="*/ 90 w 100"/>
                <a:gd name="T13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169">
                  <a:moveTo>
                    <a:pt x="90" y="0"/>
                  </a:moveTo>
                  <a:cubicBezTo>
                    <a:pt x="90" y="0"/>
                    <a:pt x="1" y="73"/>
                    <a:pt x="1" y="84"/>
                  </a:cubicBezTo>
                  <a:cubicBezTo>
                    <a:pt x="0" y="94"/>
                    <a:pt x="15" y="168"/>
                    <a:pt x="15" y="168"/>
                  </a:cubicBezTo>
                  <a:cubicBezTo>
                    <a:pt x="15" y="168"/>
                    <a:pt x="41" y="169"/>
                    <a:pt x="42" y="157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100" y="60"/>
                    <a:pt x="100" y="60"/>
                    <a:pt x="100" y="60"/>
                  </a:cubicBezTo>
                  <a:lnTo>
                    <a:pt x="90" y="0"/>
                  </a:lnTo>
                  <a:close/>
                </a:path>
              </a:pathLst>
            </a:custGeom>
            <a:solidFill>
              <a:srgbClr val="7DA2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583">
              <a:extLst>
                <a:ext uri="{FF2B5EF4-FFF2-40B4-BE49-F238E27FC236}">
                  <a16:creationId xmlns:a16="http://schemas.microsoft.com/office/drawing/2014/main" xmlns="" id="{8F426FF8-E1CD-4219-ABBF-5D3FBF68DE2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2625" y="3287714"/>
              <a:ext cx="53975" cy="50800"/>
            </a:xfrm>
            <a:custGeom>
              <a:avLst/>
              <a:gdLst>
                <a:gd name="T0" fmla="*/ 28 w 29"/>
                <a:gd name="T1" fmla="*/ 6 h 27"/>
                <a:gd name="T2" fmla="*/ 27 w 29"/>
                <a:gd name="T3" fmla="*/ 1 h 27"/>
                <a:gd name="T4" fmla="*/ 23 w 29"/>
                <a:gd name="T5" fmla="*/ 0 h 27"/>
                <a:gd name="T6" fmla="*/ 3 w 29"/>
                <a:gd name="T7" fmla="*/ 10 h 27"/>
                <a:gd name="T8" fmla="*/ 0 w 29"/>
                <a:gd name="T9" fmla="*/ 17 h 27"/>
                <a:gd name="T10" fmla="*/ 6 w 29"/>
                <a:gd name="T11" fmla="*/ 26 h 27"/>
                <a:gd name="T12" fmla="*/ 8 w 29"/>
                <a:gd name="T13" fmla="*/ 27 h 27"/>
                <a:gd name="T14" fmla="*/ 9 w 29"/>
                <a:gd name="T15" fmla="*/ 23 h 27"/>
                <a:gd name="T16" fmla="*/ 18 w 29"/>
                <a:gd name="T17" fmla="*/ 17 h 27"/>
                <a:gd name="T18" fmla="*/ 28 w 29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7">
                  <a:moveTo>
                    <a:pt x="28" y="6"/>
                  </a:moveTo>
                  <a:cubicBezTo>
                    <a:pt x="29" y="4"/>
                    <a:pt x="28" y="3"/>
                    <a:pt x="27" y="1"/>
                  </a:cubicBezTo>
                  <a:cubicBezTo>
                    <a:pt x="26" y="1"/>
                    <a:pt x="24" y="0"/>
                    <a:pt x="23" y="0"/>
                  </a:cubicBezTo>
                  <a:cubicBezTo>
                    <a:pt x="15" y="0"/>
                    <a:pt x="7" y="4"/>
                    <a:pt x="3" y="10"/>
                  </a:cubicBezTo>
                  <a:cubicBezTo>
                    <a:pt x="1" y="12"/>
                    <a:pt x="0" y="15"/>
                    <a:pt x="0" y="17"/>
                  </a:cubicBezTo>
                  <a:cubicBezTo>
                    <a:pt x="0" y="21"/>
                    <a:pt x="3" y="24"/>
                    <a:pt x="6" y="26"/>
                  </a:cubicBezTo>
                  <a:cubicBezTo>
                    <a:pt x="7" y="27"/>
                    <a:pt x="7" y="27"/>
                    <a:pt x="8" y="27"/>
                  </a:cubicBezTo>
                  <a:cubicBezTo>
                    <a:pt x="9" y="27"/>
                    <a:pt x="8" y="24"/>
                    <a:pt x="9" y="23"/>
                  </a:cubicBezTo>
                  <a:cubicBezTo>
                    <a:pt x="11" y="21"/>
                    <a:pt x="16" y="19"/>
                    <a:pt x="18" y="17"/>
                  </a:cubicBezTo>
                  <a:cubicBezTo>
                    <a:pt x="22" y="14"/>
                    <a:pt x="26" y="10"/>
                    <a:pt x="28" y="6"/>
                  </a:cubicBezTo>
                  <a:close/>
                </a:path>
              </a:pathLst>
            </a:custGeom>
            <a:solidFill>
              <a:srgbClr val="E4B0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584">
              <a:extLst>
                <a:ext uri="{FF2B5EF4-FFF2-40B4-BE49-F238E27FC236}">
                  <a16:creationId xmlns:a16="http://schemas.microsoft.com/office/drawing/2014/main" xmlns="" id="{33C20ABA-1CBF-4771-A263-F929A3B4DB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8338" y="3260726"/>
              <a:ext cx="9525" cy="14288"/>
            </a:xfrm>
            <a:custGeom>
              <a:avLst/>
              <a:gdLst>
                <a:gd name="T0" fmla="*/ 1 w 5"/>
                <a:gd name="T1" fmla="*/ 4 h 8"/>
                <a:gd name="T2" fmla="*/ 1 w 5"/>
                <a:gd name="T3" fmla="*/ 2 h 8"/>
                <a:gd name="T4" fmla="*/ 2 w 5"/>
                <a:gd name="T5" fmla="*/ 0 h 8"/>
                <a:gd name="T6" fmla="*/ 2 w 5"/>
                <a:gd name="T7" fmla="*/ 0 h 8"/>
                <a:gd name="T8" fmla="*/ 4 w 5"/>
                <a:gd name="T9" fmla="*/ 1 h 8"/>
                <a:gd name="T10" fmla="*/ 5 w 5"/>
                <a:gd name="T11" fmla="*/ 5 h 8"/>
                <a:gd name="T12" fmla="*/ 2 w 5"/>
                <a:gd name="T13" fmla="*/ 8 h 8"/>
                <a:gd name="T14" fmla="*/ 1 w 5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8">
                  <a:moveTo>
                    <a:pt x="1" y="4"/>
                  </a:moveTo>
                  <a:cubicBezTo>
                    <a:pt x="0" y="4"/>
                    <a:pt x="0" y="3"/>
                    <a:pt x="1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4" y="1"/>
                  </a:cubicBezTo>
                  <a:cubicBezTo>
                    <a:pt x="5" y="2"/>
                    <a:pt x="5" y="3"/>
                    <a:pt x="5" y="5"/>
                  </a:cubicBezTo>
                  <a:cubicBezTo>
                    <a:pt x="5" y="6"/>
                    <a:pt x="4" y="8"/>
                    <a:pt x="2" y="8"/>
                  </a:cubicBezTo>
                  <a:cubicBezTo>
                    <a:pt x="1" y="7"/>
                    <a:pt x="1" y="6"/>
                    <a:pt x="1" y="4"/>
                  </a:cubicBezTo>
                  <a:close/>
                </a:path>
              </a:pathLst>
            </a:custGeom>
            <a:solidFill>
              <a:srgbClr val="E4B0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585">
              <a:extLst>
                <a:ext uri="{FF2B5EF4-FFF2-40B4-BE49-F238E27FC236}">
                  <a16:creationId xmlns:a16="http://schemas.microsoft.com/office/drawing/2014/main" xmlns="" id="{6769BE24-EE7E-403E-9D7C-E5442A765C03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4688" y="3244851"/>
              <a:ext cx="7938" cy="20638"/>
            </a:xfrm>
            <a:custGeom>
              <a:avLst/>
              <a:gdLst>
                <a:gd name="T0" fmla="*/ 0 w 4"/>
                <a:gd name="T1" fmla="*/ 4 h 11"/>
                <a:gd name="T2" fmla="*/ 0 w 4"/>
                <a:gd name="T3" fmla="*/ 2 h 11"/>
                <a:gd name="T4" fmla="*/ 1 w 4"/>
                <a:gd name="T5" fmla="*/ 1 h 11"/>
                <a:gd name="T6" fmla="*/ 2 w 4"/>
                <a:gd name="T7" fmla="*/ 0 h 11"/>
                <a:gd name="T8" fmla="*/ 3 w 4"/>
                <a:gd name="T9" fmla="*/ 1 h 11"/>
                <a:gd name="T10" fmla="*/ 4 w 4"/>
                <a:gd name="T11" fmla="*/ 5 h 11"/>
                <a:gd name="T12" fmla="*/ 2 w 4"/>
                <a:gd name="T13" fmla="*/ 11 h 11"/>
                <a:gd name="T14" fmla="*/ 0 w 4"/>
                <a:gd name="T1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1">
                  <a:moveTo>
                    <a:pt x="0" y="4"/>
                  </a:move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4" y="2"/>
                    <a:pt x="4" y="3"/>
                    <a:pt x="4" y="5"/>
                  </a:cubicBezTo>
                  <a:cubicBezTo>
                    <a:pt x="4" y="6"/>
                    <a:pt x="4" y="11"/>
                    <a:pt x="2" y="11"/>
                  </a:cubicBezTo>
                  <a:cubicBezTo>
                    <a:pt x="1" y="11"/>
                    <a:pt x="0" y="6"/>
                    <a:pt x="0" y="4"/>
                  </a:cubicBezTo>
                  <a:close/>
                </a:path>
              </a:pathLst>
            </a:custGeom>
            <a:solidFill>
              <a:srgbClr val="E4B0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586">
              <a:extLst>
                <a:ext uri="{FF2B5EF4-FFF2-40B4-BE49-F238E27FC236}">
                  <a16:creationId xmlns:a16="http://schemas.microsoft.com/office/drawing/2014/main" xmlns="" id="{E37D1965-8DB9-4122-9A7C-DEFC077278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9450" y="3230564"/>
              <a:ext cx="9525" cy="20638"/>
            </a:xfrm>
            <a:custGeom>
              <a:avLst/>
              <a:gdLst>
                <a:gd name="T0" fmla="*/ 0 w 5"/>
                <a:gd name="T1" fmla="*/ 4 h 11"/>
                <a:gd name="T2" fmla="*/ 0 w 5"/>
                <a:gd name="T3" fmla="*/ 2 h 11"/>
                <a:gd name="T4" fmla="*/ 1 w 5"/>
                <a:gd name="T5" fmla="*/ 0 h 11"/>
                <a:gd name="T6" fmla="*/ 2 w 5"/>
                <a:gd name="T7" fmla="*/ 0 h 11"/>
                <a:gd name="T8" fmla="*/ 4 w 5"/>
                <a:gd name="T9" fmla="*/ 1 h 11"/>
                <a:gd name="T10" fmla="*/ 5 w 5"/>
                <a:gd name="T11" fmla="*/ 4 h 11"/>
                <a:gd name="T12" fmla="*/ 3 w 5"/>
                <a:gd name="T13" fmla="*/ 11 h 11"/>
                <a:gd name="T14" fmla="*/ 0 w 5"/>
                <a:gd name="T1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1">
                  <a:moveTo>
                    <a:pt x="0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1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6"/>
                    <a:pt x="4" y="11"/>
                    <a:pt x="3" y="11"/>
                  </a:cubicBezTo>
                  <a:cubicBezTo>
                    <a:pt x="1" y="10"/>
                    <a:pt x="0" y="5"/>
                    <a:pt x="0" y="4"/>
                  </a:cubicBezTo>
                  <a:close/>
                </a:path>
              </a:pathLst>
            </a:custGeom>
            <a:solidFill>
              <a:srgbClr val="E4B0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587">
              <a:extLst>
                <a:ext uri="{FF2B5EF4-FFF2-40B4-BE49-F238E27FC236}">
                  <a16:creationId xmlns:a16="http://schemas.microsoft.com/office/drawing/2014/main" xmlns="" id="{EC8B67CB-6F2D-4196-954C-B93E69CBBEB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0400" y="3195639"/>
              <a:ext cx="98425" cy="122238"/>
            </a:xfrm>
            <a:custGeom>
              <a:avLst/>
              <a:gdLst>
                <a:gd name="T0" fmla="*/ 0 w 62"/>
                <a:gd name="T1" fmla="*/ 59 h 77"/>
                <a:gd name="T2" fmla="*/ 32 w 62"/>
                <a:gd name="T3" fmla="*/ 77 h 77"/>
                <a:gd name="T4" fmla="*/ 62 w 62"/>
                <a:gd name="T5" fmla="*/ 19 h 77"/>
                <a:gd name="T6" fmla="*/ 32 w 62"/>
                <a:gd name="T7" fmla="*/ 0 h 77"/>
                <a:gd name="T8" fmla="*/ 0 w 62"/>
                <a:gd name="T9" fmla="*/ 5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77">
                  <a:moveTo>
                    <a:pt x="0" y="59"/>
                  </a:moveTo>
                  <a:lnTo>
                    <a:pt x="32" y="77"/>
                  </a:lnTo>
                  <a:lnTo>
                    <a:pt x="62" y="19"/>
                  </a:lnTo>
                  <a:lnTo>
                    <a:pt x="32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42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588">
              <a:extLst>
                <a:ext uri="{FF2B5EF4-FFF2-40B4-BE49-F238E27FC236}">
                  <a16:creationId xmlns:a16="http://schemas.microsoft.com/office/drawing/2014/main" xmlns="" id="{525087FA-964F-473F-A798-751BE9BD270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8338" y="3205164"/>
              <a:ext cx="82550" cy="103188"/>
            </a:xfrm>
            <a:custGeom>
              <a:avLst/>
              <a:gdLst>
                <a:gd name="T0" fmla="*/ 0 w 52"/>
                <a:gd name="T1" fmla="*/ 49 h 65"/>
                <a:gd name="T2" fmla="*/ 27 w 52"/>
                <a:gd name="T3" fmla="*/ 65 h 65"/>
                <a:gd name="T4" fmla="*/ 52 w 52"/>
                <a:gd name="T5" fmla="*/ 16 h 65"/>
                <a:gd name="T6" fmla="*/ 27 w 52"/>
                <a:gd name="T7" fmla="*/ 0 h 65"/>
                <a:gd name="T8" fmla="*/ 0 w 52"/>
                <a:gd name="T9" fmla="*/ 4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5">
                  <a:moveTo>
                    <a:pt x="0" y="49"/>
                  </a:moveTo>
                  <a:lnTo>
                    <a:pt x="27" y="65"/>
                  </a:lnTo>
                  <a:lnTo>
                    <a:pt x="52" y="16"/>
                  </a:lnTo>
                  <a:lnTo>
                    <a:pt x="27" y="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D0D5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589">
              <a:extLst>
                <a:ext uri="{FF2B5EF4-FFF2-40B4-BE49-F238E27FC236}">
                  <a16:creationId xmlns:a16="http://schemas.microsoft.com/office/drawing/2014/main" xmlns="" id="{917F5254-8123-43B5-83AB-807D397CC4B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5913" y="3990976"/>
              <a:ext cx="85725" cy="65088"/>
            </a:xfrm>
            <a:custGeom>
              <a:avLst/>
              <a:gdLst>
                <a:gd name="T0" fmla="*/ 43 w 45"/>
                <a:gd name="T1" fmla="*/ 0 h 34"/>
                <a:gd name="T2" fmla="*/ 36 w 45"/>
                <a:gd name="T3" fmla="*/ 13 h 34"/>
                <a:gd name="T4" fmla="*/ 22 w 45"/>
                <a:gd name="T5" fmla="*/ 23 h 34"/>
                <a:gd name="T6" fmla="*/ 4 w 45"/>
                <a:gd name="T7" fmla="*/ 27 h 34"/>
                <a:gd name="T8" fmla="*/ 1 w 45"/>
                <a:gd name="T9" fmla="*/ 23 h 34"/>
                <a:gd name="T10" fmla="*/ 0 w 45"/>
                <a:gd name="T11" fmla="*/ 19 h 34"/>
                <a:gd name="T12" fmla="*/ 1 w 45"/>
                <a:gd name="T13" fmla="*/ 25 h 34"/>
                <a:gd name="T14" fmla="*/ 4 w 45"/>
                <a:gd name="T15" fmla="*/ 30 h 34"/>
                <a:gd name="T16" fmla="*/ 22 w 45"/>
                <a:gd name="T17" fmla="*/ 26 h 34"/>
                <a:gd name="T18" fmla="*/ 36 w 45"/>
                <a:gd name="T19" fmla="*/ 16 h 34"/>
                <a:gd name="T20" fmla="*/ 43 w 45"/>
                <a:gd name="T2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34">
                  <a:moveTo>
                    <a:pt x="43" y="0"/>
                  </a:moveTo>
                  <a:cubicBezTo>
                    <a:pt x="44" y="5"/>
                    <a:pt x="39" y="12"/>
                    <a:pt x="36" y="13"/>
                  </a:cubicBezTo>
                  <a:cubicBezTo>
                    <a:pt x="32" y="15"/>
                    <a:pt x="22" y="23"/>
                    <a:pt x="22" y="23"/>
                  </a:cubicBezTo>
                  <a:cubicBezTo>
                    <a:pt x="15" y="31"/>
                    <a:pt x="8" y="29"/>
                    <a:pt x="4" y="27"/>
                  </a:cubicBezTo>
                  <a:cubicBezTo>
                    <a:pt x="2" y="26"/>
                    <a:pt x="1" y="24"/>
                    <a:pt x="1" y="23"/>
                  </a:cubicBezTo>
                  <a:cubicBezTo>
                    <a:pt x="0" y="21"/>
                    <a:pt x="0" y="20"/>
                    <a:pt x="0" y="19"/>
                  </a:cubicBezTo>
                  <a:cubicBezTo>
                    <a:pt x="0" y="21"/>
                    <a:pt x="0" y="23"/>
                    <a:pt x="1" y="25"/>
                  </a:cubicBezTo>
                  <a:cubicBezTo>
                    <a:pt x="1" y="27"/>
                    <a:pt x="2" y="29"/>
                    <a:pt x="4" y="30"/>
                  </a:cubicBezTo>
                  <a:cubicBezTo>
                    <a:pt x="8" y="32"/>
                    <a:pt x="15" y="34"/>
                    <a:pt x="22" y="26"/>
                  </a:cubicBezTo>
                  <a:cubicBezTo>
                    <a:pt x="22" y="26"/>
                    <a:pt x="32" y="18"/>
                    <a:pt x="36" y="16"/>
                  </a:cubicBezTo>
                  <a:cubicBezTo>
                    <a:pt x="39" y="15"/>
                    <a:pt x="45" y="5"/>
                    <a:pt x="43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590">
              <a:extLst>
                <a:ext uri="{FF2B5EF4-FFF2-40B4-BE49-F238E27FC236}">
                  <a16:creationId xmlns:a16="http://schemas.microsoft.com/office/drawing/2014/main" xmlns="" id="{5EBF96BA-62AE-45F2-9890-4E22ED29A1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5913" y="3971926"/>
              <a:ext cx="84138" cy="77788"/>
            </a:xfrm>
            <a:custGeom>
              <a:avLst/>
              <a:gdLst>
                <a:gd name="T0" fmla="*/ 4 w 44"/>
                <a:gd name="T1" fmla="*/ 37 h 41"/>
                <a:gd name="T2" fmla="*/ 22 w 44"/>
                <a:gd name="T3" fmla="*/ 33 h 41"/>
                <a:gd name="T4" fmla="*/ 36 w 44"/>
                <a:gd name="T5" fmla="*/ 23 h 41"/>
                <a:gd name="T6" fmla="*/ 43 w 44"/>
                <a:gd name="T7" fmla="*/ 10 h 41"/>
                <a:gd name="T8" fmla="*/ 42 w 44"/>
                <a:gd name="T9" fmla="*/ 6 h 41"/>
                <a:gd name="T10" fmla="*/ 25 w 44"/>
                <a:gd name="T11" fmla="*/ 8 h 41"/>
                <a:gd name="T12" fmla="*/ 20 w 44"/>
                <a:gd name="T13" fmla="*/ 5 h 41"/>
                <a:gd name="T14" fmla="*/ 3 w 44"/>
                <a:gd name="T15" fmla="*/ 6 h 41"/>
                <a:gd name="T16" fmla="*/ 2 w 44"/>
                <a:gd name="T17" fmla="*/ 21 h 41"/>
                <a:gd name="T18" fmla="*/ 0 w 44"/>
                <a:gd name="T19" fmla="*/ 29 h 41"/>
                <a:gd name="T20" fmla="*/ 1 w 44"/>
                <a:gd name="T21" fmla="*/ 33 h 41"/>
                <a:gd name="T22" fmla="*/ 4 w 44"/>
                <a:gd name="T23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41">
                  <a:moveTo>
                    <a:pt x="4" y="37"/>
                  </a:moveTo>
                  <a:cubicBezTo>
                    <a:pt x="8" y="39"/>
                    <a:pt x="15" y="41"/>
                    <a:pt x="22" y="33"/>
                  </a:cubicBezTo>
                  <a:cubicBezTo>
                    <a:pt x="22" y="33"/>
                    <a:pt x="32" y="25"/>
                    <a:pt x="36" y="23"/>
                  </a:cubicBezTo>
                  <a:cubicBezTo>
                    <a:pt x="39" y="22"/>
                    <a:pt x="44" y="15"/>
                    <a:pt x="43" y="10"/>
                  </a:cubicBezTo>
                  <a:cubicBezTo>
                    <a:pt x="43" y="8"/>
                    <a:pt x="43" y="7"/>
                    <a:pt x="42" y="6"/>
                  </a:cubicBezTo>
                  <a:cubicBezTo>
                    <a:pt x="37" y="1"/>
                    <a:pt x="25" y="8"/>
                    <a:pt x="25" y="8"/>
                  </a:cubicBezTo>
                  <a:cubicBezTo>
                    <a:pt x="25" y="8"/>
                    <a:pt x="21" y="10"/>
                    <a:pt x="20" y="5"/>
                  </a:cubicBezTo>
                  <a:cubicBezTo>
                    <a:pt x="20" y="5"/>
                    <a:pt x="9" y="0"/>
                    <a:pt x="3" y="6"/>
                  </a:cubicBezTo>
                  <a:cubicBezTo>
                    <a:pt x="3" y="6"/>
                    <a:pt x="3" y="19"/>
                    <a:pt x="2" y="21"/>
                  </a:cubicBezTo>
                  <a:cubicBezTo>
                    <a:pt x="1" y="23"/>
                    <a:pt x="0" y="26"/>
                    <a:pt x="0" y="29"/>
                  </a:cubicBezTo>
                  <a:cubicBezTo>
                    <a:pt x="0" y="30"/>
                    <a:pt x="0" y="31"/>
                    <a:pt x="1" y="33"/>
                  </a:cubicBezTo>
                  <a:cubicBezTo>
                    <a:pt x="1" y="34"/>
                    <a:pt x="2" y="36"/>
                    <a:pt x="4" y="37"/>
                  </a:cubicBezTo>
                  <a:close/>
                </a:path>
              </a:pathLst>
            </a:custGeom>
            <a:solidFill>
              <a:srgbClr val="7363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591">
              <a:extLst>
                <a:ext uri="{FF2B5EF4-FFF2-40B4-BE49-F238E27FC236}">
                  <a16:creationId xmlns:a16="http://schemas.microsoft.com/office/drawing/2014/main" xmlns="" id="{56F56CD9-EC5C-46E0-8D65-A77EC4EE10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1800" y="4078289"/>
              <a:ext cx="119063" cy="31750"/>
            </a:xfrm>
            <a:custGeom>
              <a:avLst/>
              <a:gdLst>
                <a:gd name="T0" fmla="*/ 62 w 62"/>
                <a:gd name="T1" fmla="*/ 4 h 17"/>
                <a:gd name="T2" fmla="*/ 53 w 62"/>
                <a:gd name="T3" fmla="*/ 11 h 17"/>
                <a:gd name="T4" fmla="*/ 15 w 62"/>
                <a:gd name="T5" fmla="*/ 13 h 17"/>
                <a:gd name="T6" fmla="*/ 1 w 62"/>
                <a:gd name="T7" fmla="*/ 9 h 17"/>
                <a:gd name="T8" fmla="*/ 0 w 62"/>
                <a:gd name="T9" fmla="*/ 0 h 17"/>
                <a:gd name="T10" fmla="*/ 1 w 62"/>
                <a:gd name="T11" fmla="*/ 11 h 17"/>
                <a:gd name="T12" fmla="*/ 15 w 62"/>
                <a:gd name="T13" fmla="*/ 16 h 17"/>
                <a:gd name="T14" fmla="*/ 53 w 62"/>
                <a:gd name="T15" fmla="*/ 13 h 17"/>
                <a:gd name="T16" fmla="*/ 62 w 62"/>
                <a:gd name="T17" fmla="*/ 6 h 17"/>
                <a:gd name="T18" fmla="*/ 62 w 62"/>
                <a:gd name="T19" fmla="*/ 3 h 17"/>
                <a:gd name="T20" fmla="*/ 62 w 62"/>
                <a:gd name="T21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17">
                  <a:moveTo>
                    <a:pt x="62" y="4"/>
                  </a:moveTo>
                  <a:cubicBezTo>
                    <a:pt x="61" y="7"/>
                    <a:pt x="58" y="11"/>
                    <a:pt x="53" y="11"/>
                  </a:cubicBezTo>
                  <a:cubicBezTo>
                    <a:pt x="43" y="11"/>
                    <a:pt x="28" y="12"/>
                    <a:pt x="15" y="13"/>
                  </a:cubicBezTo>
                  <a:cubicBezTo>
                    <a:pt x="3" y="15"/>
                    <a:pt x="1" y="9"/>
                    <a:pt x="1" y="9"/>
                  </a:cubicBezTo>
                  <a:cubicBezTo>
                    <a:pt x="0" y="8"/>
                    <a:pt x="0" y="4"/>
                    <a:pt x="0" y="0"/>
                  </a:cubicBezTo>
                  <a:cubicBezTo>
                    <a:pt x="0" y="5"/>
                    <a:pt x="0" y="9"/>
                    <a:pt x="1" y="11"/>
                  </a:cubicBezTo>
                  <a:cubicBezTo>
                    <a:pt x="1" y="11"/>
                    <a:pt x="3" y="17"/>
                    <a:pt x="15" y="16"/>
                  </a:cubicBezTo>
                  <a:cubicBezTo>
                    <a:pt x="28" y="14"/>
                    <a:pt x="43" y="13"/>
                    <a:pt x="53" y="13"/>
                  </a:cubicBezTo>
                  <a:cubicBezTo>
                    <a:pt x="58" y="13"/>
                    <a:pt x="61" y="9"/>
                    <a:pt x="62" y="6"/>
                  </a:cubicBezTo>
                  <a:cubicBezTo>
                    <a:pt x="62" y="5"/>
                    <a:pt x="62" y="4"/>
                    <a:pt x="62" y="3"/>
                  </a:cubicBezTo>
                  <a:lnTo>
                    <a:pt x="62" y="4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592">
              <a:extLst>
                <a:ext uri="{FF2B5EF4-FFF2-40B4-BE49-F238E27FC236}">
                  <a16:creationId xmlns:a16="http://schemas.microsoft.com/office/drawing/2014/main" xmlns="" id="{D565D219-3834-4896-9918-C19557CB6F7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1800" y="4029076"/>
              <a:ext cx="119063" cy="77788"/>
            </a:xfrm>
            <a:custGeom>
              <a:avLst/>
              <a:gdLst>
                <a:gd name="T0" fmla="*/ 15 w 62"/>
                <a:gd name="T1" fmla="*/ 39 h 41"/>
                <a:gd name="T2" fmla="*/ 53 w 62"/>
                <a:gd name="T3" fmla="*/ 37 h 41"/>
                <a:gd name="T4" fmla="*/ 62 w 62"/>
                <a:gd name="T5" fmla="*/ 30 h 41"/>
                <a:gd name="T6" fmla="*/ 62 w 62"/>
                <a:gd name="T7" fmla="*/ 29 h 41"/>
                <a:gd name="T8" fmla="*/ 60 w 62"/>
                <a:gd name="T9" fmla="*/ 23 h 41"/>
                <a:gd name="T10" fmla="*/ 44 w 62"/>
                <a:gd name="T11" fmla="*/ 18 h 41"/>
                <a:gd name="T12" fmla="*/ 24 w 62"/>
                <a:gd name="T13" fmla="*/ 9 h 41"/>
                <a:gd name="T14" fmla="*/ 1 w 62"/>
                <a:gd name="T15" fmla="*/ 6 h 41"/>
                <a:gd name="T16" fmla="*/ 0 w 62"/>
                <a:gd name="T17" fmla="*/ 26 h 41"/>
                <a:gd name="T18" fmla="*/ 1 w 62"/>
                <a:gd name="T19" fmla="*/ 35 h 41"/>
                <a:gd name="T20" fmla="*/ 15 w 62"/>
                <a:gd name="T21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41">
                  <a:moveTo>
                    <a:pt x="15" y="39"/>
                  </a:moveTo>
                  <a:cubicBezTo>
                    <a:pt x="28" y="38"/>
                    <a:pt x="43" y="37"/>
                    <a:pt x="53" y="37"/>
                  </a:cubicBezTo>
                  <a:cubicBezTo>
                    <a:pt x="58" y="37"/>
                    <a:pt x="61" y="33"/>
                    <a:pt x="62" y="30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2" y="27"/>
                    <a:pt x="62" y="24"/>
                    <a:pt x="60" y="23"/>
                  </a:cubicBezTo>
                  <a:cubicBezTo>
                    <a:pt x="57" y="20"/>
                    <a:pt x="51" y="18"/>
                    <a:pt x="44" y="18"/>
                  </a:cubicBezTo>
                  <a:cubicBezTo>
                    <a:pt x="44" y="18"/>
                    <a:pt x="27" y="20"/>
                    <a:pt x="24" y="9"/>
                  </a:cubicBezTo>
                  <a:cubicBezTo>
                    <a:pt x="24" y="9"/>
                    <a:pt x="10" y="0"/>
                    <a:pt x="1" y="6"/>
                  </a:cubicBezTo>
                  <a:cubicBezTo>
                    <a:pt x="1" y="6"/>
                    <a:pt x="0" y="17"/>
                    <a:pt x="0" y="26"/>
                  </a:cubicBezTo>
                  <a:cubicBezTo>
                    <a:pt x="0" y="30"/>
                    <a:pt x="0" y="34"/>
                    <a:pt x="1" y="35"/>
                  </a:cubicBezTo>
                  <a:cubicBezTo>
                    <a:pt x="1" y="35"/>
                    <a:pt x="3" y="41"/>
                    <a:pt x="15" y="39"/>
                  </a:cubicBezTo>
                  <a:close/>
                </a:path>
              </a:pathLst>
            </a:custGeom>
            <a:solidFill>
              <a:srgbClr val="7363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593">
              <a:extLst>
                <a:ext uri="{FF2B5EF4-FFF2-40B4-BE49-F238E27FC236}">
                  <a16:creationId xmlns:a16="http://schemas.microsoft.com/office/drawing/2014/main" xmlns="" id="{91A92A8F-E4B0-4686-87B8-A4B6FE52C16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2738" y="3481389"/>
              <a:ext cx="136525" cy="520700"/>
            </a:xfrm>
            <a:custGeom>
              <a:avLst/>
              <a:gdLst>
                <a:gd name="T0" fmla="*/ 14 w 71"/>
                <a:gd name="T1" fmla="*/ 5 h 273"/>
                <a:gd name="T2" fmla="*/ 9 w 71"/>
                <a:gd name="T3" fmla="*/ 138 h 273"/>
                <a:gd name="T4" fmla="*/ 2 w 71"/>
                <a:gd name="T5" fmla="*/ 265 h 273"/>
                <a:gd name="T6" fmla="*/ 26 w 71"/>
                <a:gd name="T7" fmla="*/ 265 h 273"/>
                <a:gd name="T8" fmla="*/ 44 w 71"/>
                <a:gd name="T9" fmla="*/ 164 h 273"/>
                <a:gd name="T10" fmla="*/ 71 w 71"/>
                <a:gd name="T11" fmla="*/ 71 h 273"/>
                <a:gd name="T12" fmla="*/ 14 w 71"/>
                <a:gd name="T13" fmla="*/ 5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273">
                  <a:moveTo>
                    <a:pt x="14" y="5"/>
                  </a:moveTo>
                  <a:cubicBezTo>
                    <a:pt x="9" y="138"/>
                    <a:pt x="9" y="138"/>
                    <a:pt x="9" y="138"/>
                  </a:cubicBezTo>
                  <a:cubicBezTo>
                    <a:pt x="9" y="138"/>
                    <a:pt x="0" y="248"/>
                    <a:pt x="2" y="265"/>
                  </a:cubicBezTo>
                  <a:cubicBezTo>
                    <a:pt x="2" y="265"/>
                    <a:pt x="21" y="273"/>
                    <a:pt x="26" y="265"/>
                  </a:cubicBezTo>
                  <a:cubicBezTo>
                    <a:pt x="44" y="164"/>
                    <a:pt x="44" y="164"/>
                    <a:pt x="44" y="164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71" y="71"/>
                    <a:pt x="40" y="0"/>
                    <a:pt x="14" y="5"/>
                  </a:cubicBezTo>
                  <a:close/>
                </a:path>
              </a:pathLst>
            </a:custGeom>
            <a:solidFill>
              <a:srgbClr val="0A16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594">
              <a:extLst>
                <a:ext uri="{FF2B5EF4-FFF2-40B4-BE49-F238E27FC236}">
                  <a16:creationId xmlns:a16="http://schemas.microsoft.com/office/drawing/2014/main" xmlns="" id="{4266980F-8366-4BDC-BF96-71EE7537B45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8613" y="3416301"/>
              <a:ext cx="223838" cy="654050"/>
            </a:xfrm>
            <a:custGeom>
              <a:avLst/>
              <a:gdLst>
                <a:gd name="T0" fmla="*/ 7 w 117"/>
                <a:gd name="T1" fmla="*/ 10 h 343"/>
                <a:gd name="T2" fmla="*/ 14 w 117"/>
                <a:gd name="T3" fmla="*/ 59 h 343"/>
                <a:gd name="T4" fmla="*/ 54 w 117"/>
                <a:gd name="T5" fmla="*/ 101 h 343"/>
                <a:gd name="T6" fmla="*/ 54 w 117"/>
                <a:gd name="T7" fmla="*/ 183 h 343"/>
                <a:gd name="T8" fmla="*/ 54 w 117"/>
                <a:gd name="T9" fmla="*/ 328 h 343"/>
                <a:gd name="T10" fmla="*/ 80 w 117"/>
                <a:gd name="T11" fmla="*/ 328 h 343"/>
                <a:gd name="T12" fmla="*/ 99 w 117"/>
                <a:gd name="T13" fmla="*/ 172 h 343"/>
                <a:gd name="T14" fmla="*/ 113 w 117"/>
                <a:gd name="T15" fmla="*/ 34 h 343"/>
                <a:gd name="T16" fmla="*/ 7 w 117"/>
                <a:gd name="T17" fmla="*/ 1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" h="343">
                  <a:moveTo>
                    <a:pt x="7" y="10"/>
                  </a:moveTo>
                  <a:cubicBezTo>
                    <a:pt x="7" y="10"/>
                    <a:pt x="0" y="38"/>
                    <a:pt x="14" y="59"/>
                  </a:cubicBezTo>
                  <a:cubicBezTo>
                    <a:pt x="28" y="80"/>
                    <a:pt x="53" y="78"/>
                    <a:pt x="54" y="101"/>
                  </a:cubicBezTo>
                  <a:cubicBezTo>
                    <a:pt x="56" y="123"/>
                    <a:pt x="54" y="183"/>
                    <a:pt x="54" y="183"/>
                  </a:cubicBezTo>
                  <a:cubicBezTo>
                    <a:pt x="54" y="183"/>
                    <a:pt x="52" y="290"/>
                    <a:pt x="54" y="328"/>
                  </a:cubicBezTo>
                  <a:cubicBezTo>
                    <a:pt x="54" y="328"/>
                    <a:pt x="70" y="343"/>
                    <a:pt x="80" y="328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99" y="172"/>
                    <a:pt x="117" y="48"/>
                    <a:pt x="113" y="34"/>
                  </a:cubicBezTo>
                  <a:cubicBezTo>
                    <a:pt x="113" y="34"/>
                    <a:pt x="33" y="0"/>
                    <a:pt x="7" y="10"/>
                  </a:cubicBezTo>
                  <a:close/>
                </a:path>
              </a:pathLst>
            </a:custGeom>
            <a:solidFill>
              <a:srgbClr val="132B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595">
              <a:extLst>
                <a:ext uri="{FF2B5EF4-FFF2-40B4-BE49-F238E27FC236}">
                  <a16:creationId xmlns:a16="http://schemas.microsoft.com/office/drawing/2014/main" xmlns="" id="{9FC70F3B-1899-4E54-BBEE-6446A401D3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1638" y="3008314"/>
              <a:ext cx="95250" cy="139700"/>
            </a:xfrm>
            <a:custGeom>
              <a:avLst/>
              <a:gdLst>
                <a:gd name="T0" fmla="*/ 42 w 50"/>
                <a:gd name="T1" fmla="*/ 36 h 73"/>
                <a:gd name="T2" fmla="*/ 38 w 50"/>
                <a:gd name="T3" fmla="*/ 53 h 73"/>
                <a:gd name="T4" fmla="*/ 46 w 50"/>
                <a:gd name="T5" fmla="*/ 63 h 73"/>
                <a:gd name="T6" fmla="*/ 0 w 50"/>
                <a:gd name="T7" fmla="*/ 49 h 73"/>
                <a:gd name="T8" fmla="*/ 9 w 50"/>
                <a:gd name="T9" fmla="*/ 44 h 73"/>
                <a:gd name="T10" fmla="*/ 8 w 50"/>
                <a:gd name="T11" fmla="*/ 31 h 73"/>
                <a:gd name="T12" fmla="*/ 26 w 50"/>
                <a:gd name="T13" fmla="*/ 11 h 73"/>
                <a:gd name="T14" fmla="*/ 42 w 50"/>
                <a:gd name="T15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73">
                  <a:moveTo>
                    <a:pt x="42" y="36"/>
                  </a:moveTo>
                  <a:cubicBezTo>
                    <a:pt x="38" y="53"/>
                    <a:pt x="38" y="53"/>
                    <a:pt x="38" y="53"/>
                  </a:cubicBezTo>
                  <a:cubicBezTo>
                    <a:pt x="38" y="53"/>
                    <a:pt x="50" y="58"/>
                    <a:pt x="46" y="63"/>
                  </a:cubicBezTo>
                  <a:cubicBezTo>
                    <a:pt x="46" y="63"/>
                    <a:pt x="10" y="73"/>
                    <a:pt x="0" y="49"/>
                  </a:cubicBezTo>
                  <a:cubicBezTo>
                    <a:pt x="0" y="49"/>
                    <a:pt x="0" y="49"/>
                    <a:pt x="9" y="44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12" y="0"/>
                    <a:pt x="26" y="11"/>
                  </a:cubicBezTo>
                  <a:cubicBezTo>
                    <a:pt x="40" y="22"/>
                    <a:pt x="42" y="36"/>
                    <a:pt x="42" y="36"/>
                  </a:cubicBezTo>
                  <a:close/>
                </a:path>
              </a:pathLst>
            </a:custGeom>
            <a:solidFill>
              <a:srgbClr val="E4B0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596">
              <a:extLst>
                <a:ext uri="{FF2B5EF4-FFF2-40B4-BE49-F238E27FC236}">
                  <a16:creationId xmlns:a16="http://schemas.microsoft.com/office/drawing/2014/main" xmlns="" id="{6E0158EA-277B-4F8C-95E7-C7F04397491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1800" y="2960689"/>
              <a:ext cx="87313" cy="133350"/>
            </a:xfrm>
            <a:custGeom>
              <a:avLst/>
              <a:gdLst>
                <a:gd name="T0" fmla="*/ 31 w 46"/>
                <a:gd name="T1" fmla="*/ 8 h 70"/>
                <a:gd name="T2" fmla="*/ 43 w 46"/>
                <a:gd name="T3" fmla="*/ 23 h 70"/>
                <a:gd name="T4" fmla="*/ 45 w 46"/>
                <a:gd name="T5" fmla="*/ 34 h 70"/>
                <a:gd name="T6" fmla="*/ 46 w 46"/>
                <a:gd name="T7" fmla="*/ 53 h 70"/>
                <a:gd name="T8" fmla="*/ 42 w 46"/>
                <a:gd name="T9" fmla="*/ 66 h 70"/>
                <a:gd name="T10" fmla="*/ 31 w 46"/>
                <a:gd name="T11" fmla="*/ 69 h 70"/>
                <a:gd name="T12" fmla="*/ 19 w 46"/>
                <a:gd name="T13" fmla="*/ 64 h 70"/>
                <a:gd name="T14" fmla="*/ 10 w 46"/>
                <a:gd name="T15" fmla="*/ 57 h 70"/>
                <a:gd name="T16" fmla="*/ 1 w 46"/>
                <a:gd name="T17" fmla="*/ 30 h 70"/>
                <a:gd name="T18" fmla="*/ 10 w 46"/>
                <a:gd name="T19" fmla="*/ 5 h 70"/>
                <a:gd name="T20" fmla="*/ 31 w 46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70">
                  <a:moveTo>
                    <a:pt x="31" y="8"/>
                  </a:moveTo>
                  <a:cubicBezTo>
                    <a:pt x="36" y="12"/>
                    <a:pt x="41" y="17"/>
                    <a:pt x="43" y="23"/>
                  </a:cubicBezTo>
                  <a:cubicBezTo>
                    <a:pt x="45" y="27"/>
                    <a:pt x="45" y="30"/>
                    <a:pt x="45" y="34"/>
                  </a:cubicBezTo>
                  <a:cubicBezTo>
                    <a:pt x="45" y="41"/>
                    <a:pt x="46" y="47"/>
                    <a:pt x="46" y="53"/>
                  </a:cubicBezTo>
                  <a:cubicBezTo>
                    <a:pt x="46" y="58"/>
                    <a:pt x="45" y="63"/>
                    <a:pt x="42" y="66"/>
                  </a:cubicBezTo>
                  <a:cubicBezTo>
                    <a:pt x="40" y="69"/>
                    <a:pt x="35" y="70"/>
                    <a:pt x="31" y="69"/>
                  </a:cubicBezTo>
                  <a:cubicBezTo>
                    <a:pt x="27" y="68"/>
                    <a:pt x="23" y="66"/>
                    <a:pt x="19" y="64"/>
                  </a:cubicBezTo>
                  <a:cubicBezTo>
                    <a:pt x="16" y="62"/>
                    <a:pt x="12" y="60"/>
                    <a:pt x="10" y="57"/>
                  </a:cubicBezTo>
                  <a:cubicBezTo>
                    <a:pt x="3" y="51"/>
                    <a:pt x="0" y="40"/>
                    <a:pt x="1" y="30"/>
                  </a:cubicBezTo>
                  <a:cubicBezTo>
                    <a:pt x="2" y="23"/>
                    <a:pt x="4" y="9"/>
                    <a:pt x="10" y="5"/>
                  </a:cubicBezTo>
                  <a:cubicBezTo>
                    <a:pt x="15" y="0"/>
                    <a:pt x="26" y="6"/>
                    <a:pt x="31" y="8"/>
                  </a:cubicBezTo>
                  <a:close/>
                </a:path>
              </a:pathLst>
            </a:custGeom>
            <a:solidFill>
              <a:srgbClr val="EA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597">
              <a:extLst>
                <a:ext uri="{FF2B5EF4-FFF2-40B4-BE49-F238E27FC236}">
                  <a16:creationId xmlns:a16="http://schemas.microsoft.com/office/drawing/2014/main" xmlns="" id="{6F07218F-2E81-43BC-8703-2F1EE9793D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2738" y="3070226"/>
              <a:ext cx="257175" cy="484188"/>
            </a:xfrm>
            <a:custGeom>
              <a:avLst/>
              <a:gdLst>
                <a:gd name="T0" fmla="*/ 20 w 134"/>
                <a:gd name="T1" fmla="*/ 10 h 254"/>
                <a:gd name="T2" fmla="*/ 117 w 134"/>
                <a:gd name="T3" fmla="*/ 42 h 254"/>
                <a:gd name="T4" fmla="*/ 131 w 134"/>
                <a:gd name="T5" fmla="*/ 81 h 254"/>
                <a:gd name="T6" fmla="*/ 126 w 134"/>
                <a:gd name="T7" fmla="*/ 222 h 254"/>
                <a:gd name="T8" fmla="*/ 33 w 134"/>
                <a:gd name="T9" fmla="*/ 217 h 254"/>
                <a:gd name="T10" fmla="*/ 7 w 134"/>
                <a:gd name="T11" fmla="*/ 202 h 254"/>
                <a:gd name="T12" fmla="*/ 11 w 134"/>
                <a:gd name="T13" fmla="*/ 98 h 254"/>
                <a:gd name="T14" fmla="*/ 20 w 134"/>
                <a:gd name="T15" fmla="*/ 1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4" h="254">
                  <a:moveTo>
                    <a:pt x="20" y="10"/>
                  </a:moveTo>
                  <a:cubicBezTo>
                    <a:pt x="20" y="10"/>
                    <a:pt x="65" y="0"/>
                    <a:pt x="117" y="42"/>
                  </a:cubicBezTo>
                  <a:cubicBezTo>
                    <a:pt x="117" y="42"/>
                    <a:pt x="134" y="55"/>
                    <a:pt x="131" y="81"/>
                  </a:cubicBezTo>
                  <a:cubicBezTo>
                    <a:pt x="128" y="108"/>
                    <a:pt x="126" y="222"/>
                    <a:pt x="126" y="222"/>
                  </a:cubicBezTo>
                  <a:cubicBezTo>
                    <a:pt x="126" y="222"/>
                    <a:pt x="98" y="254"/>
                    <a:pt x="33" y="217"/>
                  </a:cubicBezTo>
                  <a:cubicBezTo>
                    <a:pt x="33" y="217"/>
                    <a:pt x="13" y="209"/>
                    <a:pt x="7" y="202"/>
                  </a:cubicBezTo>
                  <a:cubicBezTo>
                    <a:pt x="11" y="98"/>
                    <a:pt x="11" y="98"/>
                    <a:pt x="11" y="98"/>
                  </a:cubicBezTo>
                  <a:cubicBezTo>
                    <a:pt x="11" y="98"/>
                    <a:pt x="0" y="18"/>
                    <a:pt x="20" y="10"/>
                  </a:cubicBezTo>
                  <a:close/>
                </a:path>
              </a:pathLst>
            </a:custGeom>
            <a:solidFill>
              <a:srgbClr val="7DA2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598">
              <a:extLst>
                <a:ext uri="{FF2B5EF4-FFF2-40B4-BE49-F238E27FC236}">
                  <a16:creationId xmlns:a16="http://schemas.microsoft.com/office/drawing/2014/main" xmlns="" id="{8B6010E5-D0BB-4505-9BE6-A0BC6F09F99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7363" y="3149601"/>
              <a:ext cx="228600" cy="304800"/>
            </a:xfrm>
            <a:custGeom>
              <a:avLst/>
              <a:gdLst>
                <a:gd name="T0" fmla="*/ 0 w 120"/>
                <a:gd name="T1" fmla="*/ 43 h 160"/>
                <a:gd name="T2" fmla="*/ 36 w 120"/>
                <a:gd name="T3" fmla="*/ 130 h 160"/>
                <a:gd name="T4" fmla="*/ 116 w 120"/>
                <a:gd name="T5" fmla="*/ 99 h 160"/>
                <a:gd name="T6" fmla="*/ 105 w 120"/>
                <a:gd name="T7" fmla="*/ 73 h 160"/>
                <a:gd name="T8" fmla="*/ 67 w 120"/>
                <a:gd name="T9" fmla="*/ 94 h 160"/>
                <a:gd name="T10" fmla="*/ 49 w 120"/>
                <a:gd name="T11" fmla="*/ 35 h 160"/>
                <a:gd name="T12" fmla="*/ 26 w 120"/>
                <a:gd name="T13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60">
                  <a:moveTo>
                    <a:pt x="0" y="43"/>
                  </a:moveTo>
                  <a:cubicBezTo>
                    <a:pt x="36" y="130"/>
                    <a:pt x="36" y="130"/>
                    <a:pt x="36" y="130"/>
                  </a:cubicBezTo>
                  <a:cubicBezTo>
                    <a:pt x="59" y="160"/>
                    <a:pt x="116" y="99"/>
                    <a:pt x="116" y="99"/>
                  </a:cubicBezTo>
                  <a:cubicBezTo>
                    <a:pt x="120" y="86"/>
                    <a:pt x="105" y="73"/>
                    <a:pt x="105" y="73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38" y="3"/>
                    <a:pt x="26" y="0"/>
                    <a:pt x="26" y="0"/>
                  </a:cubicBezTo>
                </a:path>
              </a:pathLst>
            </a:custGeom>
            <a:solidFill>
              <a:srgbClr val="7DA2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599">
              <a:extLst>
                <a:ext uri="{FF2B5EF4-FFF2-40B4-BE49-F238E27FC236}">
                  <a16:creationId xmlns:a16="http://schemas.microsoft.com/office/drawing/2014/main" xmlns="" id="{D22A5EE4-FC7B-4632-9D32-780E66DCCCC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1475" y="2921001"/>
              <a:ext cx="139700" cy="169863"/>
            </a:xfrm>
            <a:custGeom>
              <a:avLst/>
              <a:gdLst>
                <a:gd name="T0" fmla="*/ 71 w 74"/>
                <a:gd name="T1" fmla="*/ 22 h 89"/>
                <a:gd name="T2" fmla="*/ 69 w 74"/>
                <a:gd name="T3" fmla="*/ 33 h 89"/>
                <a:gd name="T4" fmla="*/ 69 w 74"/>
                <a:gd name="T5" fmla="*/ 33 h 89"/>
                <a:gd name="T6" fmla="*/ 61 w 74"/>
                <a:gd name="T7" fmla="*/ 39 h 89"/>
                <a:gd name="T8" fmla="*/ 63 w 74"/>
                <a:gd name="T9" fmla="*/ 43 h 89"/>
                <a:gd name="T10" fmla="*/ 60 w 74"/>
                <a:gd name="T11" fmla="*/ 52 h 89"/>
                <a:gd name="T12" fmla="*/ 57 w 74"/>
                <a:gd name="T13" fmla="*/ 55 h 89"/>
                <a:gd name="T14" fmla="*/ 59 w 74"/>
                <a:gd name="T15" fmla="*/ 61 h 89"/>
                <a:gd name="T16" fmla="*/ 59 w 74"/>
                <a:gd name="T17" fmla="*/ 66 h 89"/>
                <a:gd name="T18" fmla="*/ 55 w 74"/>
                <a:gd name="T19" fmla="*/ 65 h 89"/>
                <a:gd name="T20" fmla="*/ 52 w 74"/>
                <a:gd name="T21" fmla="*/ 61 h 89"/>
                <a:gd name="T22" fmla="*/ 43 w 74"/>
                <a:gd name="T23" fmla="*/ 59 h 89"/>
                <a:gd name="T24" fmla="*/ 43 w 74"/>
                <a:gd name="T25" fmla="*/ 66 h 89"/>
                <a:gd name="T26" fmla="*/ 46 w 74"/>
                <a:gd name="T27" fmla="*/ 71 h 89"/>
                <a:gd name="T28" fmla="*/ 41 w 74"/>
                <a:gd name="T29" fmla="*/ 84 h 89"/>
                <a:gd name="T30" fmla="*/ 23 w 74"/>
                <a:gd name="T31" fmla="*/ 81 h 89"/>
                <a:gd name="T32" fmla="*/ 21 w 74"/>
                <a:gd name="T33" fmla="*/ 74 h 89"/>
                <a:gd name="T34" fmla="*/ 5 w 74"/>
                <a:gd name="T35" fmla="*/ 33 h 89"/>
                <a:gd name="T36" fmla="*/ 13 w 74"/>
                <a:gd name="T37" fmla="*/ 24 h 89"/>
                <a:gd name="T38" fmla="*/ 23 w 74"/>
                <a:gd name="T39" fmla="*/ 17 h 89"/>
                <a:gd name="T40" fmla="*/ 25 w 74"/>
                <a:gd name="T41" fmla="*/ 14 h 89"/>
                <a:gd name="T42" fmla="*/ 35 w 74"/>
                <a:gd name="T43" fmla="*/ 5 h 89"/>
                <a:gd name="T44" fmla="*/ 71 w 74"/>
                <a:gd name="T45" fmla="*/ 2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4" h="89">
                  <a:moveTo>
                    <a:pt x="71" y="22"/>
                  </a:moveTo>
                  <a:cubicBezTo>
                    <a:pt x="74" y="25"/>
                    <a:pt x="73" y="30"/>
                    <a:pt x="69" y="33"/>
                  </a:cubicBezTo>
                  <a:cubicBezTo>
                    <a:pt x="69" y="33"/>
                    <a:pt x="69" y="33"/>
                    <a:pt x="69" y="33"/>
                  </a:cubicBezTo>
                  <a:cubicBezTo>
                    <a:pt x="66" y="35"/>
                    <a:pt x="62" y="36"/>
                    <a:pt x="61" y="39"/>
                  </a:cubicBezTo>
                  <a:cubicBezTo>
                    <a:pt x="61" y="41"/>
                    <a:pt x="62" y="42"/>
                    <a:pt x="63" y="43"/>
                  </a:cubicBezTo>
                  <a:cubicBezTo>
                    <a:pt x="64" y="46"/>
                    <a:pt x="63" y="50"/>
                    <a:pt x="60" y="52"/>
                  </a:cubicBezTo>
                  <a:cubicBezTo>
                    <a:pt x="59" y="53"/>
                    <a:pt x="57" y="54"/>
                    <a:pt x="57" y="55"/>
                  </a:cubicBezTo>
                  <a:cubicBezTo>
                    <a:pt x="56" y="57"/>
                    <a:pt x="58" y="59"/>
                    <a:pt x="59" y="61"/>
                  </a:cubicBezTo>
                  <a:cubicBezTo>
                    <a:pt x="60" y="62"/>
                    <a:pt x="60" y="65"/>
                    <a:pt x="59" y="66"/>
                  </a:cubicBezTo>
                  <a:cubicBezTo>
                    <a:pt x="57" y="67"/>
                    <a:pt x="56" y="66"/>
                    <a:pt x="55" y="65"/>
                  </a:cubicBezTo>
                  <a:cubicBezTo>
                    <a:pt x="54" y="64"/>
                    <a:pt x="53" y="63"/>
                    <a:pt x="52" y="61"/>
                  </a:cubicBezTo>
                  <a:cubicBezTo>
                    <a:pt x="50" y="58"/>
                    <a:pt x="46" y="57"/>
                    <a:pt x="43" y="59"/>
                  </a:cubicBezTo>
                  <a:cubicBezTo>
                    <a:pt x="42" y="61"/>
                    <a:pt x="42" y="64"/>
                    <a:pt x="43" y="66"/>
                  </a:cubicBezTo>
                  <a:cubicBezTo>
                    <a:pt x="44" y="68"/>
                    <a:pt x="45" y="69"/>
                    <a:pt x="46" y="71"/>
                  </a:cubicBezTo>
                  <a:cubicBezTo>
                    <a:pt x="48" y="76"/>
                    <a:pt x="46" y="81"/>
                    <a:pt x="41" y="84"/>
                  </a:cubicBezTo>
                  <a:cubicBezTo>
                    <a:pt x="36" y="88"/>
                    <a:pt x="24" y="89"/>
                    <a:pt x="23" y="81"/>
                  </a:cubicBezTo>
                  <a:cubicBezTo>
                    <a:pt x="22" y="79"/>
                    <a:pt x="22" y="76"/>
                    <a:pt x="21" y="74"/>
                  </a:cubicBezTo>
                  <a:cubicBezTo>
                    <a:pt x="18" y="68"/>
                    <a:pt x="0" y="59"/>
                    <a:pt x="5" y="33"/>
                  </a:cubicBezTo>
                  <a:cubicBezTo>
                    <a:pt x="6" y="29"/>
                    <a:pt x="9" y="26"/>
                    <a:pt x="13" y="24"/>
                  </a:cubicBezTo>
                  <a:cubicBezTo>
                    <a:pt x="16" y="22"/>
                    <a:pt x="20" y="20"/>
                    <a:pt x="23" y="17"/>
                  </a:cubicBezTo>
                  <a:cubicBezTo>
                    <a:pt x="23" y="16"/>
                    <a:pt x="24" y="15"/>
                    <a:pt x="25" y="14"/>
                  </a:cubicBezTo>
                  <a:cubicBezTo>
                    <a:pt x="27" y="10"/>
                    <a:pt x="31" y="6"/>
                    <a:pt x="35" y="5"/>
                  </a:cubicBezTo>
                  <a:cubicBezTo>
                    <a:pt x="56" y="0"/>
                    <a:pt x="67" y="14"/>
                    <a:pt x="71" y="22"/>
                  </a:cubicBezTo>
                  <a:close/>
                </a:path>
              </a:pathLst>
            </a:custGeom>
            <a:solidFill>
              <a:srgbClr val="0A16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600">
              <a:extLst>
                <a:ext uri="{FF2B5EF4-FFF2-40B4-BE49-F238E27FC236}">
                  <a16:creationId xmlns:a16="http://schemas.microsoft.com/office/drawing/2014/main" xmlns="" id="{A668B39E-A411-434E-B4C3-014758E514A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8475" y="3222626"/>
              <a:ext cx="57150" cy="173038"/>
            </a:xfrm>
            <a:custGeom>
              <a:avLst/>
              <a:gdLst>
                <a:gd name="T0" fmla="*/ 0 w 30"/>
                <a:gd name="T1" fmla="*/ 0 h 91"/>
                <a:gd name="T2" fmla="*/ 6 w 30"/>
                <a:gd name="T3" fmla="*/ 24 h 91"/>
                <a:gd name="T4" fmla="*/ 13 w 30"/>
                <a:gd name="T5" fmla="*/ 46 h 91"/>
                <a:gd name="T6" fmla="*/ 22 w 30"/>
                <a:gd name="T7" fmla="*/ 69 h 91"/>
                <a:gd name="T8" fmla="*/ 26 w 30"/>
                <a:gd name="T9" fmla="*/ 80 h 91"/>
                <a:gd name="T10" fmla="*/ 30 w 30"/>
                <a:gd name="T11" fmla="*/ 91 h 91"/>
                <a:gd name="T12" fmla="*/ 20 w 30"/>
                <a:gd name="T13" fmla="*/ 70 h 91"/>
                <a:gd name="T14" fmla="*/ 11 w 30"/>
                <a:gd name="T15" fmla="*/ 47 h 91"/>
                <a:gd name="T16" fmla="*/ 4 w 30"/>
                <a:gd name="T17" fmla="*/ 24 h 91"/>
                <a:gd name="T18" fmla="*/ 0 w 30"/>
                <a:gd name="T1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91">
                  <a:moveTo>
                    <a:pt x="0" y="0"/>
                  </a:moveTo>
                  <a:cubicBezTo>
                    <a:pt x="2" y="8"/>
                    <a:pt x="4" y="16"/>
                    <a:pt x="6" y="24"/>
                  </a:cubicBezTo>
                  <a:cubicBezTo>
                    <a:pt x="8" y="31"/>
                    <a:pt x="11" y="39"/>
                    <a:pt x="13" y="46"/>
                  </a:cubicBezTo>
                  <a:cubicBezTo>
                    <a:pt x="16" y="54"/>
                    <a:pt x="19" y="61"/>
                    <a:pt x="22" y="69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7" y="84"/>
                    <a:pt x="29" y="88"/>
                    <a:pt x="30" y="91"/>
                  </a:cubicBezTo>
                  <a:cubicBezTo>
                    <a:pt x="26" y="85"/>
                    <a:pt x="23" y="77"/>
                    <a:pt x="20" y="70"/>
                  </a:cubicBezTo>
                  <a:cubicBezTo>
                    <a:pt x="16" y="63"/>
                    <a:pt x="13" y="55"/>
                    <a:pt x="11" y="47"/>
                  </a:cubicBezTo>
                  <a:cubicBezTo>
                    <a:pt x="8" y="40"/>
                    <a:pt x="6" y="32"/>
                    <a:pt x="4" y="24"/>
                  </a:cubicBezTo>
                  <a:cubicBezTo>
                    <a:pt x="2" y="16"/>
                    <a:pt x="0" y="8"/>
                    <a:pt x="0" y="0"/>
                  </a:cubicBezTo>
                  <a:close/>
                </a:path>
              </a:pathLst>
            </a:custGeom>
            <a:solidFill>
              <a:srgbClr val="4A73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601">
              <a:extLst>
                <a:ext uri="{FF2B5EF4-FFF2-40B4-BE49-F238E27FC236}">
                  <a16:creationId xmlns:a16="http://schemas.microsoft.com/office/drawing/2014/main" xmlns="" id="{CF18BE5E-5768-44D6-85B9-4A65C7F946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7025" y="3138489"/>
              <a:ext cx="7938" cy="117475"/>
            </a:xfrm>
            <a:custGeom>
              <a:avLst/>
              <a:gdLst>
                <a:gd name="T0" fmla="*/ 3 w 4"/>
                <a:gd name="T1" fmla="*/ 0 h 62"/>
                <a:gd name="T2" fmla="*/ 3 w 4"/>
                <a:gd name="T3" fmla="*/ 15 h 62"/>
                <a:gd name="T4" fmla="*/ 3 w 4"/>
                <a:gd name="T5" fmla="*/ 31 h 62"/>
                <a:gd name="T6" fmla="*/ 3 w 4"/>
                <a:gd name="T7" fmla="*/ 47 h 62"/>
                <a:gd name="T8" fmla="*/ 4 w 4"/>
                <a:gd name="T9" fmla="*/ 62 h 62"/>
                <a:gd name="T10" fmla="*/ 1 w 4"/>
                <a:gd name="T11" fmla="*/ 47 h 62"/>
                <a:gd name="T12" fmla="*/ 0 w 4"/>
                <a:gd name="T13" fmla="*/ 31 h 62"/>
                <a:gd name="T14" fmla="*/ 1 w 4"/>
                <a:gd name="T15" fmla="*/ 15 h 62"/>
                <a:gd name="T16" fmla="*/ 3 w 4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62">
                  <a:moveTo>
                    <a:pt x="3" y="0"/>
                  </a:moveTo>
                  <a:cubicBezTo>
                    <a:pt x="3" y="5"/>
                    <a:pt x="3" y="10"/>
                    <a:pt x="3" y="15"/>
                  </a:cubicBezTo>
                  <a:cubicBezTo>
                    <a:pt x="3" y="21"/>
                    <a:pt x="3" y="26"/>
                    <a:pt x="3" y="31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52"/>
                    <a:pt x="3" y="57"/>
                    <a:pt x="4" y="62"/>
                  </a:cubicBezTo>
                  <a:cubicBezTo>
                    <a:pt x="2" y="57"/>
                    <a:pt x="1" y="52"/>
                    <a:pt x="1" y="47"/>
                  </a:cubicBezTo>
                  <a:cubicBezTo>
                    <a:pt x="1" y="42"/>
                    <a:pt x="0" y="36"/>
                    <a:pt x="0" y="31"/>
                  </a:cubicBezTo>
                  <a:cubicBezTo>
                    <a:pt x="0" y="26"/>
                    <a:pt x="1" y="21"/>
                    <a:pt x="1" y="15"/>
                  </a:cubicBezTo>
                  <a:cubicBezTo>
                    <a:pt x="1" y="10"/>
                    <a:pt x="2" y="5"/>
                    <a:pt x="3" y="0"/>
                  </a:cubicBezTo>
                  <a:close/>
                </a:path>
              </a:pathLst>
            </a:custGeom>
            <a:solidFill>
              <a:srgbClr val="4A73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602">
              <a:extLst>
                <a:ext uri="{FF2B5EF4-FFF2-40B4-BE49-F238E27FC236}">
                  <a16:creationId xmlns:a16="http://schemas.microsoft.com/office/drawing/2014/main" xmlns="" id="{FFCF9789-F744-4905-BBB3-48D90E4A2A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4638" y="3235326"/>
              <a:ext cx="73025" cy="254000"/>
            </a:xfrm>
            <a:custGeom>
              <a:avLst/>
              <a:gdLst>
                <a:gd name="T0" fmla="*/ 36 w 38"/>
                <a:gd name="T1" fmla="*/ 68 h 133"/>
                <a:gd name="T2" fmla="*/ 32 w 38"/>
                <a:gd name="T3" fmla="*/ 108 h 133"/>
                <a:gd name="T4" fmla="*/ 27 w 38"/>
                <a:gd name="T5" fmla="*/ 124 h 133"/>
                <a:gd name="T6" fmla="*/ 15 w 38"/>
                <a:gd name="T7" fmla="*/ 131 h 133"/>
                <a:gd name="T8" fmla="*/ 4 w 38"/>
                <a:gd name="T9" fmla="*/ 131 h 133"/>
                <a:gd name="T10" fmla="*/ 0 w 38"/>
                <a:gd name="T11" fmla="*/ 119 h 133"/>
                <a:gd name="T12" fmla="*/ 4 w 38"/>
                <a:gd name="T13" fmla="*/ 46 h 133"/>
                <a:gd name="T14" fmla="*/ 13 w 38"/>
                <a:gd name="T15" fmla="*/ 12 h 133"/>
                <a:gd name="T16" fmla="*/ 27 w 38"/>
                <a:gd name="T17" fmla="*/ 3 h 133"/>
                <a:gd name="T18" fmla="*/ 35 w 38"/>
                <a:gd name="T19" fmla="*/ 21 h 133"/>
                <a:gd name="T20" fmla="*/ 36 w 38"/>
                <a:gd name="T21" fmla="*/ 6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33">
                  <a:moveTo>
                    <a:pt x="36" y="68"/>
                  </a:moveTo>
                  <a:cubicBezTo>
                    <a:pt x="35" y="81"/>
                    <a:pt x="33" y="95"/>
                    <a:pt x="32" y="108"/>
                  </a:cubicBezTo>
                  <a:cubicBezTo>
                    <a:pt x="31" y="113"/>
                    <a:pt x="30" y="119"/>
                    <a:pt x="27" y="124"/>
                  </a:cubicBezTo>
                  <a:cubicBezTo>
                    <a:pt x="24" y="128"/>
                    <a:pt x="19" y="130"/>
                    <a:pt x="15" y="131"/>
                  </a:cubicBezTo>
                  <a:cubicBezTo>
                    <a:pt x="11" y="132"/>
                    <a:pt x="7" y="133"/>
                    <a:pt x="4" y="131"/>
                  </a:cubicBezTo>
                  <a:cubicBezTo>
                    <a:pt x="1" y="128"/>
                    <a:pt x="0" y="123"/>
                    <a:pt x="0" y="119"/>
                  </a:cubicBezTo>
                  <a:cubicBezTo>
                    <a:pt x="0" y="95"/>
                    <a:pt x="1" y="70"/>
                    <a:pt x="4" y="46"/>
                  </a:cubicBezTo>
                  <a:cubicBezTo>
                    <a:pt x="6" y="34"/>
                    <a:pt x="8" y="23"/>
                    <a:pt x="13" y="12"/>
                  </a:cubicBezTo>
                  <a:cubicBezTo>
                    <a:pt x="15" y="8"/>
                    <a:pt x="21" y="0"/>
                    <a:pt x="27" y="3"/>
                  </a:cubicBezTo>
                  <a:cubicBezTo>
                    <a:pt x="33" y="5"/>
                    <a:pt x="34" y="16"/>
                    <a:pt x="35" y="21"/>
                  </a:cubicBezTo>
                  <a:cubicBezTo>
                    <a:pt x="38" y="37"/>
                    <a:pt x="37" y="53"/>
                    <a:pt x="36" y="68"/>
                  </a:cubicBezTo>
                  <a:close/>
                </a:path>
              </a:pathLst>
            </a:custGeom>
            <a:solidFill>
              <a:srgbClr val="BC47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603">
              <a:extLst>
                <a:ext uri="{FF2B5EF4-FFF2-40B4-BE49-F238E27FC236}">
                  <a16:creationId xmlns:a16="http://schemas.microsoft.com/office/drawing/2014/main" xmlns="" id="{AE356D49-08E0-4EF0-A9C7-504A7B5CE8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0250" y="3251201"/>
              <a:ext cx="15875" cy="52388"/>
            </a:xfrm>
            <a:custGeom>
              <a:avLst/>
              <a:gdLst>
                <a:gd name="T0" fmla="*/ 1 w 9"/>
                <a:gd name="T1" fmla="*/ 25 h 28"/>
                <a:gd name="T2" fmla="*/ 0 w 9"/>
                <a:gd name="T3" fmla="*/ 26 h 28"/>
                <a:gd name="T4" fmla="*/ 2 w 9"/>
                <a:gd name="T5" fmla="*/ 27 h 28"/>
                <a:gd name="T6" fmla="*/ 5 w 9"/>
                <a:gd name="T7" fmla="*/ 18 h 28"/>
                <a:gd name="T8" fmla="*/ 5 w 9"/>
                <a:gd name="T9" fmla="*/ 13 h 28"/>
                <a:gd name="T10" fmla="*/ 8 w 9"/>
                <a:gd name="T11" fmla="*/ 7 h 28"/>
                <a:gd name="T12" fmla="*/ 8 w 9"/>
                <a:gd name="T13" fmla="*/ 0 h 28"/>
                <a:gd name="T14" fmla="*/ 0 w 9"/>
                <a:gd name="T15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28">
                  <a:moveTo>
                    <a:pt x="1" y="25"/>
                  </a:moveTo>
                  <a:cubicBezTo>
                    <a:pt x="0" y="25"/>
                    <a:pt x="0" y="26"/>
                    <a:pt x="0" y="26"/>
                  </a:cubicBezTo>
                  <a:cubicBezTo>
                    <a:pt x="1" y="25"/>
                    <a:pt x="1" y="28"/>
                    <a:pt x="2" y="27"/>
                  </a:cubicBezTo>
                  <a:cubicBezTo>
                    <a:pt x="4" y="24"/>
                    <a:pt x="4" y="20"/>
                    <a:pt x="5" y="18"/>
                  </a:cubicBezTo>
                  <a:cubicBezTo>
                    <a:pt x="5" y="16"/>
                    <a:pt x="5" y="15"/>
                    <a:pt x="5" y="13"/>
                  </a:cubicBezTo>
                  <a:cubicBezTo>
                    <a:pt x="6" y="11"/>
                    <a:pt x="7" y="9"/>
                    <a:pt x="8" y="7"/>
                  </a:cubicBezTo>
                  <a:cubicBezTo>
                    <a:pt x="9" y="5"/>
                    <a:pt x="9" y="2"/>
                    <a:pt x="8" y="0"/>
                  </a:cubicBezTo>
                  <a:cubicBezTo>
                    <a:pt x="6" y="5"/>
                    <a:pt x="3" y="10"/>
                    <a:pt x="0" y="16"/>
                  </a:cubicBezTo>
                </a:path>
              </a:pathLst>
            </a:custGeom>
            <a:solidFill>
              <a:srgbClr val="E4B0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604">
              <a:extLst>
                <a:ext uri="{FF2B5EF4-FFF2-40B4-BE49-F238E27FC236}">
                  <a16:creationId xmlns:a16="http://schemas.microsoft.com/office/drawing/2014/main" xmlns="" id="{DB31D493-6244-4EDA-8BA8-0745961200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3900" y="3268664"/>
              <a:ext cx="15875" cy="33338"/>
            </a:xfrm>
            <a:custGeom>
              <a:avLst/>
              <a:gdLst>
                <a:gd name="T0" fmla="*/ 2 w 8"/>
                <a:gd name="T1" fmla="*/ 4 h 18"/>
                <a:gd name="T2" fmla="*/ 0 w 8"/>
                <a:gd name="T3" fmla="*/ 10 h 18"/>
                <a:gd name="T4" fmla="*/ 0 w 8"/>
                <a:gd name="T5" fmla="*/ 18 h 18"/>
                <a:gd name="T6" fmla="*/ 4 w 8"/>
                <a:gd name="T7" fmla="*/ 17 h 18"/>
                <a:gd name="T8" fmla="*/ 5 w 8"/>
                <a:gd name="T9" fmla="*/ 13 h 18"/>
                <a:gd name="T10" fmla="*/ 6 w 8"/>
                <a:gd name="T11" fmla="*/ 8 h 18"/>
                <a:gd name="T12" fmla="*/ 7 w 8"/>
                <a:gd name="T13" fmla="*/ 1 h 18"/>
                <a:gd name="T14" fmla="*/ 2 w 8"/>
                <a:gd name="T15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8">
                  <a:moveTo>
                    <a:pt x="2" y="4"/>
                  </a:moveTo>
                  <a:cubicBezTo>
                    <a:pt x="1" y="6"/>
                    <a:pt x="0" y="8"/>
                    <a:pt x="0" y="10"/>
                  </a:cubicBezTo>
                  <a:cubicBezTo>
                    <a:pt x="0" y="13"/>
                    <a:pt x="0" y="15"/>
                    <a:pt x="0" y="18"/>
                  </a:cubicBezTo>
                  <a:cubicBezTo>
                    <a:pt x="2" y="18"/>
                    <a:pt x="3" y="18"/>
                    <a:pt x="4" y="17"/>
                  </a:cubicBezTo>
                  <a:cubicBezTo>
                    <a:pt x="5" y="16"/>
                    <a:pt x="5" y="14"/>
                    <a:pt x="5" y="13"/>
                  </a:cubicBezTo>
                  <a:cubicBezTo>
                    <a:pt x="5" y="11"/>
                    <a:pt x="5" y="10"/>
                    <a:pt x="6" y="8"/>
                  </a:cubicBezTo>
                  <a:cubicBezTo>
                    <a:pt x="6" y="7"/>
                    <a:pt x="8" y="2"/>
                    <a:pt x="7" y="1"/>
                  </a:cubicBezTo>
                  <a:cubicBezTo>
                    <a:pt x="6" y="0"/>
                    <a:pt x="3" y="4"/>
                    <a:pt x="2" y="4"/>
                  </a:cubicBezTo>
                  <a:close/>
                </a:path>
              </a:pathLst>
            </a:custGeom>
            <a:solidFill>
              <a:srgbClr val="E4B0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605">
              <a:extLst>
                <a:ext uri="{FF2B5EF4-FFF2-40B4-BE49-F238E27FC236}">
                  <a16:creationId xmlns:a16="http://schemas.microsoft.com/office/drawing/2014/main" xmlns="" id="{7472C08F-E3DB-433D-B475-CC6B5822E8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3363" y="3413126"/>
              <a:ext cx="38100" cy="20638"/>
            </a:xfrm>
            <a:custGeom>
              <a:avLst/>
              <a:gdLst>
                <a:gd name="T0" fmla="*/ 15 w 20"/>
                <a:gd name="T1" fmla="*/ 9 h 11"/>
                <a:gd name="T2" fmla="*/ 12 w 20"/>
                <a:gd name="T3" fmla="*/ 11 h 11"/>
                <a:gd name="T4" fmla="*/ 9 w 20"/>
                <a:gd name="T5" fmla="*/ 9 h 11"/>
                <a:gd name="T6" fmla="*/ 6 w 20"/>
                <a:gd name="T7" fmla="*/ 10 h 11"/>
                <a:gd name="T8" fmla="*/ 2 w 20"/>
                <a:gd name="T9" fmla="*/ 11 h 11"/>
                <a:gd name="T10" fmla="*/ 1 w 20"/>
                <a:gd name="T11" fmla="*/ 10 h 11"/>
                <a:gd name="T12" fmla="*/ 0 w 20"/>
                <a:gd name="T13" fmla="*/ 8 h 11"/>
                <a:gd name="T14" fmla="*/ 4 w 20"/>
                <a:gd name="T15" fmla="*/ 3 h 11"/>
                <a:gd name="T16" fmla="*/ 10 w 20"/>
                <a:gd name="T17" fmla="*/ 1 h 11"/>
                <a:gd name="T18" fmla="*/ 16 w 20"/>
                <a:gd name="T19" fmla="*/ 0 h 11"/>
                <a:gd name="T20" fmla="*/ 15 w 20"/>
                <a:gd name="T2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11">
                  <a:moveTo>
                    <a:pt x="15" y="9"/>
                  </a:moveTo>
                  <a:cubicBezTo>
                    <a:pt x="14" y="10"/>
                    <a:pt x="13" y="11"/>
                    <a:pt x="12" y="11"/>
                  </a:cubicBezTo>
                  <a:cubicBezTo>
                    <a:pt x="11" y="10"/>
                    <a:pt x="10" y="9"/>
                    <a:pt x="9" y="9"/>
                  </a:cubicBezTo>
                  <a:cubicBezTo>
                    <a:pt x="8" y="9"/>
                    <a:pt x="7" y="10"/>
                    <a:pt x="6" y="10"/>
                  </a:cubicBezTo>
                  <a:cubicBezTo>
                    <a:pt x="5" y="11"/>
                    <a:pt x="3" y="11"/>
                    <a:pt x="2" y="11"/>
                  </a:cubicBezTo>
                  <a:cubicBezTo>
                    <a:pt x="1" y="11"/>
                    <a:pt x="1" y="10"/>
                    <a:pt x="1" y="10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0" y="6"/>
                    <a:pt x="2" y="4"/>
                    <a:pt x="4" y="3"/>
                  </a:cubicBezTo>
                  <a:cubicBezTo>
                    <a:pt x="6" y="2"/>
                    <a:pt x="8" y="1"/>
                    <a:pt x="10" y="1"/>
                  </a:cubicBezTo>
                  <a:cubicBezTo>
                    <a:pt x="12" y="1"/>
                    <a:pt x="14" y="0"/>
                    <a:pt x="16" y="0"/>
                  </a:cubicBezTo>
                  <a:cubicBezTo>
                    <a:pt x="20" y="2"/>
                    <a:pt x="17" y="7"/>
                    <a:pt x="15" y="9"/>
                  </a:cubicBezTo>
                  <a:close/>
                </a:path>
              </a:pathLst>
            </a:custGeom>
            <a:solidFill>
              <a:srgbClr val="EA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606">
              <a:extLst>
                <a:ext uri="{FF2B5EF4-FFF2-40B4-BE49-F238E27FC236}">
                  <a16:creationId xmlns:a16="http://schemas.microsoft.com/office/drawing/2014/main" xmlns="" id="{05001AAB-8F5A-4BF1-849D-DFD6FEA279D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8925" y="3178176"/>
              <a:ext cx="222250" cy="387350"/>
            </a:xfrm>
            <a:custGeom>
              <a:avLst/>
              <a:gdLst>
                <a:gd name="T0" fmla="*/ 110 w 117"/>
                <a:gd name="T1" fmla="*/ 136 h 203"/>
                <a:gd name="T2" fmla="*/ 104 w 117"/>
                <a:gd name="T3" fmla="*/ 195 h 203"/>
                <a:gd name="T4" fmla="*/ 99 w 117"/>
                <a:gd name="T5" fmla="*/ 201 h 203"/>
                <a:gd name="T6" fmla="*/ 90 w 117"/>
                <a:gd name="T7" fmla="*/ 202 h 203"/>
                <a:gd name="T8" fmla="*/ 44 w 117"/>
                <a:gd name="T9" fmla="*/ 195 h 203"/>
                <a:gd name="T10" fmla="*/ 23 w 117"/>
                <a:gd name="T11" fmla="*/ 187 h 203"/>
                <a:gd name="T12" fmla="*/ 3 w 117"/>
                <a:gd name="T13" fmla="*/ 158 h 203"/>
                <a:gd name="T14" fmla="*/ 1 w 117"/>
                <a:gd name="T15" fmla="*/ 122 h 203"/>
                <a:gd name="T16" fmla="*/ 11 w 117"/>
                <a:gd name="T17" fmla="*/ 26 h 203"/>
                <a:gd name="T18" fmla="*/ 15 w 117"/>
                <a:gd name="T19" fmla="*/ 12 h 203"/>
                <a:gd name="T20" fmla="*/ 23 w 117"/>
                <a:gd name="T21" fmla="*/ 4 h 203"/>
                <a:gd name="T22" fmla="*/ 28 w 117"/>
                <a:gd name="T23" fmla="*/ 0 h 203"/>
                <a:gd name="T24" fmla="*/ 36 w 117"/>
                <a:gd name="T25" fmla="*/ 1 h 203"/>
                <a:gd name="T26" fmla="*/ 74 w 117"/>
                <a:gd name="T27" fmla="*/ 14 h 203"/>
                <a:gd name="T28" fmla="*/ 109 w 117"/>
                <a:gd name="T29" fmla="*/ 29 h 203"/>
                <a:gd name="T30" fmla="*/ 115 w 117"/>
                <a:gd name="T31" fmla="*/ 50 h 203"/>
                <a:gd name="T32" fmla="*/ 111 w 117"/>
                <a:gd name="T33" fmla="*/ 91 h 203"/>
                <a:gd name="T34" fmla="*/ 110 w 117"/>
                <a:gd name="T35" fmla="*/ 136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7" h="203">
                  <a:moveTo>
                    <a:pt x="110" y="136"/>
                  </a:moveTo>
                  <a:cubicBezTo>
                    <a:pt x="112" y="156"/>
                    <a:pt x="115" y="178"/>
                    <a:pt x="104" y="195"/>
                  </a:cubicBezTo>
                  <a:cubicBezTo>
                    <a:pt x="103" y="197"/>
                    <a:pt x="101" y="199"/>
                    <a:pt x="99" y="201"/>
                  </a:cubicBezTo>
                  <a:cubicBezTo>
                    <a:pt x="97" y="202"/>
                    <a:pt x="93" y="202"/>
                    <a:pt x="90" y="202"/>
                  </a:cubicBezTo>
                  <a:cubicBezTo>
                    <a:pt x="75" y="203"/>
                    <a:pt x="60" y="199"/>
                    <a:pt x="44" y="195"/>
                  </a:cubicBezTo>
                  <a:cubicBezTo>
                    <a:pt x="37" y="193"/>
                    <a:pt x="29" y="192"/>
                    <a:pt x="23" y="187"/>
                  </a:cubicBezTo>
                  <a:cubicBezTo>
                    <a:pt x="12" y="181"/>
                    <a:pt x="6" y="170"/>
                    <a:pt x="3" y="158"/>
                  </a:cubicBezTo>
                  <a:cubicBezTo>
                    <a:pt x="0" y="146"/>
                    <a:pt x="0" y="134"/>
                    <a:pt x="1" y="122"/>
                  </a:cubicBezTo>
                  <a:cubicBezTo>
                    <a:pt x="2" y="90"/>
                    <a:pt x="5" y="58"/>
                    <a:pt x="11" y="26"/>
                  </a:cubicBezTo>
                  <a:cubicBezTo>
                    <a:pt x="12" y="21"/>
                    <a:pt x="13" y="16"/>
                    <a:pt x="15" y="12"/>
                  </a:cubicBezTo>
                  <a:cubicBezTo>
                    <a:pt x="17" y="9"/>
                    <a:pt x="20" y="6"/>
                    <a:pt x="23" y="4"/>
                  </a:cubicBezTo>
                  <a:cubicBezTo>
                    <a:pt x="24" y="2"/>
                    <a:pt x="26" y="1"/>
                    <a:pt x="28" y="0"/>
                  </a:cubicBezTo>
                  <a:cubicBezTo>
                    <a:pt x="31" y="0"/>
                    <a:pt x="33" y="0"/>
                    <a:pt x="36" y="1"/>
                  </a:cubicBezTo>
                  <a:cubicBezTo>
                    <a:pt x="49" y="5"/>
                    <a:pt x="61" y="10"/>
                    <a:pt x="74" y="14"/>
                  </a:cubicBezTo>
                  <a:cubicBezTo>
                    <a:pt x="85" y="19"/>
                    <a:pt x="99" y="22"/>
                    <a:pt x="109" y="29"/>
                  </a:cubicBezTo>
                  <a:cubicBezTo>
                    <a:pt x="117" y="34"/>
                    <a:pt x="116" y="41"/>
                    <a:pt x="115" y="50"/>
                  </a:cubicBezTo>
                  <a:cubicBezTo>
                    <a:pt x="113" y="64"/>
                    <a:pt x="112" y="77"/>
                    <a:pt x="111" y="91"/>
                  </a:cubicBezTo>
                  <a:cubicBezTo>
                    <a:pt x="110" y="106"/>
                    <a:pt x="110" y="121"/>
                    <a:pt x="110" y="136"/>
                  </a:cubicBezTo>
                  <a:close/>
                </a:path>
              </a:pathLst>
            </a:custGeom>
            <a:solidFill>
              <a:srgbClr val="5D61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28" name="组合 127">
              <a:extLst>
                <a:ext uri="{FF2B5EF4-FFF2-40B4-BE49-F238E27FC236}">
                  <a16:creationId xmlns:a16="http://schemas.microsoft.com/office/drawing/2014/main" xmlns="" id="{3D6A9E37-E69D-4D03-90E2-181ABE19A1CA}"/>
                </a:ext>
              </a:extLst>
            </p:cNvPr>
            <p:cNvGrpSpPr/>
            <p:nvPr/>
          </p:nvGrpSpPr>
          <p:grpSpPr>
            <a:xfrm>
              <a:off x="2660650" y="3084513"/>
              <a:ext cx="434975" cy="584200"/>
              <a:chOff x="2660650" y="3084513"/>
              <a:chExt cx="434975" cy="584200"/>
            </a:xfrm>
          </p:grpSpPr>
          <p:sp>
            <p:nvSpPr>
              <p:cNvPr id="129" name="Freeform 608">
                <a:extLst>
                  <a:ext uri="{FF2B5EF4-FFF2-40B4-BE49-F238E27FC236}">
                    <a16:creationId xmlns:a16="http://schemas.microsoft.com/office/drawing/2014/main" xmlns="" id="{DC7A97FC-2FE2-41CA-9C00-3DCFB8CDC5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8950" y="3243263"/>
                <a:ext cx="49213" cy="125413"/>
              </a:xfrm>
              <a:custGeom>
                <a:avLst/>
                <a:gdLst>
                  <a:gd name="T0" fmla="*/ 14 w 26"/>
                  <a:gd name="T1" fmla="*/ 2 h 66"/>
                  <a:gd name="T2" fmla="*/ 13 w 26"/>
                  <a:gd name="T3" fmla="*/ 0 h 66"/>
                  <a:gd name="T4" fmla="*/ 10 w 26"/>
                  <a:gd name="T5" fmla="*/ 0 h 66"/>
                  <a:gd name="T6" fmla="*/ 4 w 26"/>
                  <a:gd name="T7" fmla="*/ 3 h 66"/>
                  <a:gd name="T8" fmla="*/ 1 w 26"/>
                  <a:gd name="T9" fmla="*/ 14 h 66"/>
                  <a:gd name="T10" fmla="*/ 0 w 26"/>
                  <a:gd name="T11" fmla="*/ 38 h 66"/>
                  <a:gd name="T12" fmla="*/ 2 w 26"/>
                  <a:gd name="T13" fmla="*/ 42 h 66"/>
                  <a:gd name="T14" fmla="*/ 4 w 26"/>
                  <a:gd name="T15" fmla="*/ 43 h 66"/>
                  <a:gd name="T16" fmla="*/ 10 w 26"/>
                  <a:gd name="T17" fmla="*/ 65 h 66"/>
                  <a:gd name="T18" fmla="*/ 14 w 26"/>
                  <a:gd name="T19" fmla="*/ 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66">
                    <a:moveTo>
                      <a:pt x="14" y="2"/>
                    </a:moveTo>
                    <a:cubicBezTo>
                      <a:pt x="14" y="1"/>
                      <a:pt x="14" y="1"/>
                      <a:pt x="13" y="0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8" y="1"/>
                      <a:pt x="6" y="2"/>
                      <a:pt x="4" y="3"/>
                    </a:cubicBezTo>
                    <a:cubicBezTo>
                      <a:pt x="1" y="6"/>
                      <a:pt x="1" y="10"/>
                      <a:pt x="1" y="14"/>
                    </a:cubicBezTo>
                    <a:cubicBezTo>
                      <a:pt x="1" y="22"/>
                      <a:pt x="0" y="30"/>
                      <a:pt x="0" y="38"/>
                    </a:cubicBezTo>
                    <a:cubicBezTo>
                      <a:pt x="0" y="40"/>
                      <a:pt x="1" y="42"/>
                      <a:pt x="2" y="42"/>
                    </a:cubicBezTo>
                    <a:cubicBezTo>
                      <a:pt x="2" y="43"/>
                      <a:pt x="3" y="43"/>
                      <a:pt x="4" y="43"/>
                    </a:cubicBezTo>
                    <a:cubicBezTo>
                      <a:pt x="6" y="43"/>
                      <a:pt x="8" y="66"/>
                      <a:pt x="10" y="65"/>
                    </a:cubicBezTo>
                    <a:cubicBezTo>
                      <a:pt x="26" y="60"/>
                      <a:pt x="21" y="12"/>
                      <a:pt x="14" y="2"/>
                    </a:cubicBezTo>
                    <a:close/>
                  </a:path>
                </a:pathLst>
              </a:custGeom>
              <a:solidFill>
                <a:srgbClr val="5D61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609">
                <a:extLst>
                  <a:ext uri="{FF2B5EF4-FFF2-40B4-BE49-F238E27FC236}">
                    <a16:creationId xmlns:a16="http://schemas.microsoft.com/office/drawing/2014/main" xmlns="" id="{2C255688-6CBE-45C6-B2A5-3210597B5E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0650" y="3481388"/>
                <a:ext cx="31750" cy="187325"/>
              </a:xfrm>
              <a:custGeom>
                <a:avLst/>
                <a:gdLst>
                  <a:gd name="T0" fmla="*/ 0 w 17"/>
                  <a:gd name="T1" fmla="*/ 84 h 98"/>
                  <a:gd name="T2" fmla="*/ 3 w 17"/>
                  <a:gd name="T3" fmla="*/ 94 h 98"/>
                  <a:gd name="T4" fmla="*/ 10 w 17"/>
                  <a:gd name="T5" fmla="*/ 98 h 98"/>
                  <a:gd name="T6" fmla="*/ 15 w 17"/>
                  <a:gd name="T7" fmla="*/ 59 h 98"/>
                  <a:gd name="T8" fmla="*/ 11 w 17"/>
                  <a:gd name="T9" fmla="*/ 0 h 98"/>
                  <a:gd name="T10" fmla="*/ 7 w 17"/>
                  <a:gd name="T11" fmla="*/ 5 h 98"/>
                  <a:gd name="T12" fmla="*/ 1 w 17"/>
                  <a:gd name="T13" fmla="*/ 39 h 98"/>
                  <a:gd name="T14" fmla="*/ 0 w 17"/>
                  <a:gd name="T15" fmla="*/ 8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98">
                    <a:moveTo>
                      <a:pt x="0" y="84"/>
                    </a:moveTo>
                    <a:cubicBezTo>
                      <a:pt x="0" y="88"/>
                      <a:pt x="1" y="92"/>
                      <a:pt x="3" y="94"/>
                    </a:cubicBezTo>
                    <a:cubicBezTo>
                      <a:pt x="5" y="97"/>
                      <a:pt x="8" y="97"/>
                      <a:pt x="10" y="98"/>
                    </a:cubicBezTo>
                    <a:cubicBezTo>
                      <a:pt x="12" y="88"/>
                      <a:pt x="14" y="75"/>
                      <a:pt x="15" y="59"/>
                    </a:cubicBezTo>
                    <a:cubicBezTo>
                      <a:pt x="17" y="20"/>
                      <a:pt x="11" y="0"/>
                      <a:pt x="11" y="0"/>
                    </a:cubicBezTo>
                    <a:cubicBezTo>
                      <a:pt x="9" y="2"/>
                      <a:pt x="8" y="3"/>
                      <a:pt x="7" y="5"/>
                    </a:cubicBezTo>
                    <a:cubicBezTo>
                      <a:pt x="1" y="15"/>
                      <a:pt x="1" y="28"/>
                      <a:pt x="1" y="39"/>
                    </a:cubicBezTo>
                    <a:cubicBezTo>
                      <a:pt x="1" y="54"/>
                      <a:pt x="1" y="69"/>
                      <a:pt x="0" y="84"/>
                    </a:cubicBezTo>
                    <a:close/>
                  </a:path>
                </a:pathLst>
              </a:custGeom>
              <a:solidFill>
                <a:srgbClr val="A447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610">
                <a:extLst>
                  <a:ext uri="{FF2B5EF4-FFF2-40B4-BE49-F238E27FC236}">
                    <a16:creationId xmlns:a16="http://schemas.microsoft.com/office/drawing/2014/main" xmlns="" id="{6FA2F2E0-A043-4AD8-9DE0-0574EFFD24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8475" y="3130551"/>
                <a:ext cx="33338" cy="28575"/>
              </a:xfrm>
              <a:custGeom>
                <a:avLst/>
                <a:gdLst>
                  <a:gd name="T0" fmla="*/ 17 w 17"/>
                  <a:gd name="T1" fmla="*/ 8 h 15"/>
                  <a:gd name="T2" fmla="*/ 11 w 17"/>
                  <a:gd name="T3" fmla="*/ 15 h 15"/>
                  <a:gd name="T4" fmla="*/ 0 w 17"/>
                  <a:gd name="T5" fmla="*/ 10 h 15"/>
                  <a:gd name="T6" fmla="*/ 6 w 17"/>
                  <a:gd name="T7" fmla="*/ 0 h 15"/>
                  <a:gd name="T8" fmla="*/ 17 w 17"/>
                  <a:gd name="T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5">
                    <a:moveTo>
                      <a:pt x="17" y="8"/>
                    </a:moveTo>
                    <a:cubicBezTo>
                      <a:pt x="17" y="8"/>
                      <a:pt x="12" y="8"/>
                      <a:pt x="11" y="15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2" y="1"/>
                      <a:pt x="6" y="0"/>
                    </a:cubicBezTo>
                    <a:cubicBezTo>
                      <a:pt x="6" y="0"/>
                      <a:pt x="16" y="5"/>
                      <a:pt x="17" y="8"/>
                    </a:cubicBezTo>
                    <a:close/>
                  </a:path>
                </a:pathLst>
              </a:custGeom>
              <a:solidFill>
                <a:srgbClr val="1B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611">
                <a:extLst>
                  <a:ext uri="{FF2B5EF4-FFF2-40B4-BE49-F238E27FC236}">
                    <a16:creationId xmlns:a16="http://schemas.microsoft.com/office/drawing/2014/main" xmlns="" id="{FD97AEAD-611D-4E44-9B10-CEBB3D9AF2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1475" y="3084513"/>
                <a:ext cx="33338" cy="23813"/>
              </a:xfrm>
              <a:custGeom>
                <a:avLst/>
                <a:gdLst>
                  <a:gd name="T0" fmla="*/ 18 w 18"/>
                  <a:gd name="T1" fmla="*/ 2 h 12"/>
                  <a:gd name="T2" fmla="*/ 11 w 18"/>
                  <a:gd name="T3" fmla="*/ 12 h 12"/>
                  <a:gd name="T4" fmla="*/ 0 w 18"/>
                  <a:gd name="T5" fmla="*/ 6 h 12"/>
                  <a:gd name="T6" fmla="*/ 5 w 18"/>
                  <a:gd name="T7" fmla="*/ 1 h 12"/>
                  <a:gd name="T8" fmla="*/ 18 w 18"/>
                  <a:gd name="T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2">
                    <a:moveTo>
                      <a:pt x="18" y="2"/>
                    </a:moveTo>
                    <a:cubicBezTo>
                      <a:pt x="18" y="2"/>
                      <a:pt x="12" y="5"/>
                      <a:pt x="11" y="1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2"/>
                      <a:pt x="5" y="1"/>
                    </a:cubicBezTo>
                    <a:cubicBezTo>
                      <a:pt x="5" y="1"/>
                      <a:pt x="15" y="0"/>
                      <a:pt x="18" y="2"/>
                    </a:cubicBezTo>
                    <a:close/>
                  </a:path>
                </a:pathLst>
              </a:custGeom>
              <a:solidFill>
                <a:srgbClr val="1B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612">
                <a:extLst>
                  <a:ext uri="{FF2B5EF4-FFF2-40B4-BE49-F238E27FC236}">
                    <a16:creationId xmlns:a16="http://schemas.microsoft.com/office/drawing/2014/main" xmlns="" id="{E3AD4CC8-5983-443B-A12C-1575B206A7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1013" y="3138488"/>
                <a:ext cx="66675" cy="112713"/>
              </a:xfrm>
              <a:custGeom>
                <a:avLst/>
                <a:gdLst>
                  <a:gd name="T0" fmla="*/ 22 w 35"/>
                  <a:gd name="T1" fmla="*/ 49 h 59"/>
                  <a:gd name="T2" fmla="*/ 16 w 35"/>
                  <a:gd name="T3" fmla="*/ 59 h 59"/>
                  <a:gd name="T4" fmla="*/ 8 w 35"/>
                  <a:gd name="T5" fmla="*/ 57 h 59"/>
                  <a:gd name="T6" fmla="*/ 3 w 35"/>
                  <a:gd name="T7" fmla="*/ 53 h 59"/>
                  <a:gd name="T8" fmla="*/ 1 w 35"/>
                  <a:gd name="T9" fmla="*/ 36 h 59"/>
                  <a:gd name="T10" fmla="*/ 21 w 35"/>
                  <a:gd name="T11" fmla="*/ 7 h 59"/>
                  <a:gd name="T12" fmla="*/ 22 w 35"/>
                  <a:gd name="T13" fmla="*/ 4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59">
                    <a:moveTo>
                      <a:pt x="22" y="49"/>
                    </a:moveTo>
                    <a:cubicBezTo>
                      <a:pt x="21" y="53"/>
                      <a:pt x="19" y="57"/>
                      <a:pt x="16" y="59"/>
                    </a:cubicBezTo>
                    <a:cubicBezTo>
                      <a:pt x="13" y="59"/>
                      <a:pt x="11" y="58"/>
                      <a:pt x="8" y="57"/>
                    </a:cubicBezTo>
                    <a:cubicBezTo>
                      <a:pt x="7" y="56"/>
                      <a:pt x="5" y="55"/>
                      <a:pt x="3" y="53"/>
                    </a:cubicBezTo>
                    <a:cubicBezTo>
                      <a:pt x="0" y="49"/>
                      <a:pt x="0" y="42"/>
                      <a:pt x="1" y="36"/>
                    </a:cubicBezTo>
                    <a:cubicBezTo>
                      <a:pt x="2" y="25"/>
                      <a:pt x="7" y="0"/>
                      <a:pt x="21" y="7"/>
                    </a:cubicBezTo>
                    <a:cubicBezTo>
                      <a:pt x="35" y="13"/>
                      <a:pt x="26" y="38"/>
                      <a:pt x="22" y="49"/>
                    </a:cubicBezTo>
                    <a:close/>
                  </a:path>
                </a:pathLst>
              </a:custGeom>
              <a:solidFill>
                <a:srgbClr val="3539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613">
                <a:extLst>
                  <a:ext uri="{FF2B5EF4-FFF2-40B4-BE49-F238E27FC236}">
                    <a16:creationId xmlns:a16="http://schemas.microsoft.com/office/drawing/2014/main" xmlns="" id="{AE8416DD-A9B8-4D2B-B92F-15DE98FE70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6863" y="3084513"/>
                <a:ext cx="223838" cy="161925"/>
              </a:xfrm>
              <a:custGeom>
                <a:avLst/>
                <a:gdLst>
                  <a:gd name="T0" fmla="*/ 118 w 118"/>
                  <a:gd name="T1" fmla="*/ 35 h 85"/>
                  <a:gd name="T2" fmla="*/ 27 w 118"/>
                  <a:gd name="T3" fmla="*/ 1 h 85"/>
                  <a:gd name="T4" fmla="*/ 16 w 118"/>
                  <a:gd name="T5" fmla="*/ 50 h 85"/>
                  <a:gd name="T6" fmla="*/ 105 w 118"/>
                  <a:gd name="T7" fmla="*/ 85 h 85"/>
                  <a:gd name="T8" fmla="*/ 118 w 118"/>
                  <a:gd name="T9" fmla="*/ 3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85">
                    <a:moveTo>
                      <a:pt x="118" y="35"/>
                    </a:moveTo>
                    <a:cubicBezTo>
                      <a:pt x="118" y="35"/>
                      <a:pt x="48" y="0"/>
                      <a:pt x="27" y="1"/>
                    </a:cubicBezTo>
                    <a:cubicBezTo>
                      <a:pt x="0" y="3"/>
                      <a:pt x="16" y="50"/>
                      <a:pt x="16" y="50"/>
                    </a:cubicBezTo>
                    <a:cubicBezTo>
                      <a:pt x="105" y="85"/>
                      <a:pt x="105" y="85"/>
                      <a:pt x="105" y="85"/>
                    </a:cubicBezTo>
                    <a:lnTo>
                      <a:pt x="118" y="35"/>
                    </a:lnTo>
                    <a:close/>
                  </a:path>
                </a:pathLst>
              </a:custGeom>
              <a:solidFill>
                <a:srgbClr val="3539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614">
                <a:extLst>
                  <a:ext uri="{FF2B5EF4-FFF2-40B4-BE49-F238E27FC236}">
                    <a16:creationId xmlns:a16="http://schemas.microsoft.com/office/drawing/2014/main" xmlns="" id="{9BB7658B-FBE7-4DF8-B038-F1860B9D32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4025" y="3138488"/>
                <a:ext cx="53975" cy="144463"/>
              </a:xfrm>
              <a:custGeom>
                <a:avLst/>
                <a:gdLst>
                  <a:gd name="T0" fmla="*/ 28 w 28"/>
                  <a:gd name="T1" fmla="*/ 3 h 76"/>
                  <a:gd name="T2" fmla="*/ 17 w 28"/>
                  <a:gd name="T3" fmla="*/ 55 h 76"/>
                  <a:gd name="T4" fmla="*/ 10 w 28"/>
                  <a:gd name="T5" fmla="*/ 76 h 76"/>
                  <a:gd name="T6" fmla="*/ 1 w 28"/>
                  <a:gd name="T7" fmla="*/ 74 h 76"/>
                  <a:gd name="T8" fmla="*/ 9 w 28"/>
                  <a:gd name="T9" fmla="*/ 52 h 76"/>
                  <a:gd name="T10" fmla="*/ 21 w 28"/>
                  <a:gd name="T11" fmla="*/ 0 h 76"/>
                  <a:gd name="T12" fmla="*/ 28 w 28"/>
                  <a:gd name="T13" fmla="*/ 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76">
                    <a:moveTo>
                      <a:pt x="28" y="3"/>
                    </a:moveTo>
                    <a:cubicBezTo>
                      <a:pt x="28" y="3"/>
                      <a:pt x="9" y="19"/>
                      <a:pt x="17" y="55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1" y="74"/>
                      <a:pt x="1" y="74"/>
                      <a:pt x="1" y="74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9" y="52"/>
                      <a:pt x="0" y="17"/>
                      <a:pt x="21" y="0"/>
                    </a:cubicBezTo>
                    <a:lnTo>
                      <a:pt x="28" y="3"/>
                    </a:lnTo>
                    <a:close/>
                  </a:path>
                </a:pathLst>
              </a:custGeom>
              <a:solidFill>
                <a:srgbClr val="BC47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615">
                <a:extLst>
                  <a:ext uri="{FF2B5EF4-FFF2-40B4-BE49-F238E27FC236}">
                    <a16:creationId xmlns:a16="http://schemas.microsoft.com/office/drawing/2014/main" xmlns="" id="{8607477E-08C1-4354-AE54-6B23BA411B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1788" y="3089276"/>
                <a:ext cx="58738" cy="146050"/>
              </a:xfrm>
              <a:custGeom>
                <a:avLst/>
                <a:gdLst>
                  <a:gd name="T0" fmla="*/ 30 w 30"/>
                  <a:gd name="T1" fmla="*/ 3 h 77"/>
                  <a:gd name="T2" fmla="*/ 17 w 30"/>
                  <a:gd name="T3" fmla="*/ 56 h 77"/>
                  <a:gd name="T4" fmla="*/ 9 w 30"/>
                  <a:gd name="T5" fmla="*/ 77 h 77"/>
                  <a:gd name="T6" fmla="*/ 1 w 30"/>
                  <a:gd name="T7" fmla="*/ 74 h 77"/>
                  <a:gd name="T8" fmla="*/ 9 w 30"/>
                  <a:gd name="T9" fmla="*/ 52 h 77"/>
                  <a:gd name="T10" fmla="*/ 20 w 30"/>
                  <a:gd name="T11" fmla="*/ 0 h 77"/>
                  <a:gd name="T12" fmla="*/ 30 w 30"/>
                  <a:gd name="T13" fmla="*/ 3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77">
                    <a:moveTo>
                      <a:pt x="30" y="3"/>
                    </a:moveTo>
                    <a:cubicBezTo>
                      <a:pt x="30" y="3"/>
                      <a:pt x="9" y="19"/>
                      <a:pt x="17" y="56"/>
                    </a:cubicBezTo>
                    <a:cubicBezTo>
                      <a:pt x="9" y="77"/>
                      <a:pt x="9" y="77"/>
                      <a:pt x="9" y="77"/>
                    </a:cubicBezTo>
                    <a:cubicBezTo>
                      <a:pt x="1" y="74"/>
                      <a:pt x="1" y="74"/>
                      <a:pt x="1" y="74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9" y="52"/>
                      <a:pt x="0" y="17"/>
                      <a:pt x="20" y="0"/>
                    </a:cubicBezTo>
                    <a:lnTo>
                      <a:pt x="30" y="3"/>
                    </a:lnTo>
                    <a:close/>
                  </a:path>
                </a:pathLst>
              </a:custGeom>
              <a:solidFill>
                <a:srgbClr val="BC47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616">
                <a:extLst>
                  <a:ext uri="{FF2B5EF4-FFF2-40B4-BE49-F238E27FC236}">
                    <a16:creationId xmlns:a16="http://schemas.microsoft.com/office/drawing/2014/main" xmlns="" id="{DF229DDA-B95A-46BF-B55B-936F34B5BF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8300" y="3246438"/>
                <a:ext cx="46038" cy="44450"/>
              </a:xfrm>
              <a:custGeom>
                <a:avLst/>
                <a:gdLst>
                  <a:gd name="T0" fmla="*/ 23 w 24"/>
                  <a:gd name="T1" fmla="*/ 15 h 23"/>
                  <a:gd name="T2" fmla="*/ 22 w 24"/>
                  <a:gd name="T3" fmla="*/ 22 h 23"/>
                  <a:gd name="T4" fmla="*/ 17 w 24"/>
                  <a:gd name="T5" fmla="*/ 22 h 23"/>
                  <a:gd name="T6" fmla="*/ 4 w 24"/>
                  <a:gd name="T7" fmla="*/ 18 h 23"/>
                  <a:gd name="T8" fmla="*/ 1 w 24"/>
                  <a:gd name="T9" fmla="*/ 17 h 23"/>
                  <a:gd name="T10" fmla="*/ 2 w 24"/>
                  <a:gd name="T11" fmla="*/ 11 h 23"/>
                  <a:gd name="T12" fmla="*/ 14 w 24"/>
                  <a:gd name="T13" fmla="*/ 2 h 23"/>
                  <a:gd name="T14" fmla="*/ 23 w 24"/>
                  <a:gd name="T15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23">
                    <a:moveTo>
                      <a:pt x="23" y="15"/>
                    </a:moveTo>
                    <a:cubicBezTo>
                      <a:pt x="23" y="17"/>
                      <a:pt x="24" y="20"/>
                      <a:pt x="22" y="22"/>
                    </a:cubicBezTo>
                    <a:cubicBezTo>
                      <a:pt x="21" y="23"/>
                      <a:pt x="19" y="22"/>
                      <a:pt x="17" y="22"/>
                    </a:cubicBezTo>
                    <a:cubicBezTo>
                      <a:pt x="12" y="21"/>
                      <a:pt x="8" y="19"/>
                      <a:pt x="4" y="18"/>
                    </a:cubicBezTo>
                    <a:cubicBezTo>
                      <a:pt x="3" y="18"/>
                      <a:pt x="2" y="17"/>
                      <a:pt x="1" y="17"/>
                    </a:cubicBezTo>
                    <a:cubicBezTo>
                      <a:pt x="0" y="15"/>
                      <a:pt x="1" y="13"/>
                      <a:pt x="2" y="11"/>
                    </a:cubicBezTo>
                    <a:cubicBezTo>
                      <a:pt x="5" y="8"/>
                      <a:pt x="11" y="3"/>
                      <a:pt x="14" y="2"/>
                    </a:cubicBezTo>
                    <a:cubicBezTo>
                      <a:pt x="19" y="0"/>
                      <a:pt x="21" y="11"/>
                      <a:pt x="23" y="15"/>
                    </a:cubicBezTo>
                    <a:close/>
                  </a:path>
                </a:pathLst>
              </a:custGeom>
              <a:solidFill>
                <a:srgbClr val="3539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617">
                <a:extLst>
                  <a:ext uri="{FF2B5EF4-FFF2-40B4-BE49-F238E27FC236}">
                    <a16:creationId xmlns:a16="http://schemas.microsoft.com/office/drawing/2014/main" xmlns="" id="{BB35812A-9FD4-4168-BC52-BF930AA1E3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5288" y="3262313"/>
                <a:ext cx="7938" cy="17463"/>
              </a:xfrm>
              <a:custGeom>
                <a:avLst/>
                <a:gdLst>
                  <a:gd name="T0" fmla="*/ 4 w 4"/>
                  <a:gd name="T1" fmla="*/ 1 h 9"/>
                  <a:gd name="T2" fmla="*/ 4 w 4"/>
                  <a:gd name="T3" fmla="*/ 2 h 9"/>
                  <a:gd name="T4" fmla="*/ 3 w 4"/>
                  <a:gd name="T5" fmla="*/ 8 h 9"/>
                  <a:gd name="T6" fmla="*/ 2 w 4"/>
                  <a:gd name="T7" fmla="*/ 9 h 9"/>
                  <a:gd name="T8" fmla="*/ 1 w 4"/>
                  <a:gd name="T9" fmla="*/ 9 h 9"/>
                  <a:gd name="T10" fmla="*/ 1 w 4"/>
                  <a:gd name="T11" fmla="*/ 8 h 9"/>
                  <a:gd name="T12" fmla="*/ 1 w 4"/>
                  <a:gd name="T13" fmla="*/ 3 h 9"/>
                  <a:gd name="T14" fmla="*/ 4 w 4"/>
                  <a:gd name="T15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9">
                    <a:moveTo>
                      <a:pt x="4" y="1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4" y="4"/>
                      <a:pt x="4" y="6"/>
                      <a:pt x="3" y="8"/>
                    </a:cubicBezTo>
                    <a:cubicBezTo>
                      <a:pt x="3" y="9"/>
                      <a:pt x="2" y="9"/>
                      <a:pt x="2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1" y="5"/>
                      <a:pt x="1" y="3"/>
                    </a:cubicBezTo>
                    <a:cubicBezTo>
                      <a:pt x="1" y="2"/>
                      <a:pt x="2" y="0"/>
                      <a:pt x="4" y="1"/>
                    </a:cubicBezTo>
                    <a:close/>
                  </a:path>
                </a:pathLst>
              </a:custGeom>
              <a:solidFill>
                <a:srgbClr val="D7D7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618">
                <a:extLst>
                  <a:ext uri="{FF2B5EF4-FFF2-40B4-BE49-F238E27FC236}">
                    <a16:creationId xmlns:a16="http://schemas.microsoft.com/office/drawing/2014/main" xmlns="" id="{02E28EF8-2627-4BB7-82E2-27377B7679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5763" y="3259138"/>
                <a:ext cx="7938" cy="15875"/>
              </a:xfrm>
              <a:custGeom>
                <a:avLst/>
                <a:gdLst>
                  <a:gd name="T0" fmla="*/ 4 w 4"/>
                  <a:gd name="T1" fmla="*/ 1 h 9"/>
                  <a:gd name="T2" fmla="*/ 4 w 4"/>
                  <a:gd name="T3" fmla="*/ 2 h 9"/>
                  <a:gd name="T4" fmla="*/ 3 w 4"/>
                  <a:gd name="T5" fmla="*/ 8 h 9"/>
                  <a:gd name="T6" fmla="*/ 2 w 4"/>
                  <a:gd name="T7" fmla="*/ 9 h 9"/>
                  <a:gd name="T8" fmla="*/ 1 w 4"/>
                  <a:gd name="T9" fmla="*/ 9 h 9"/>
                  <a:gd name="T10" fmla="*/ 0 w 4"/>
                  <a:gd name="T11" fmla="*/ 8 h 9"/>
                  <a:gd name="T12" fmla="*/ 1 w 4"/>
                  <a:gd name="T13" fmla="*/ 3 h 9"/>
                  <a:gd name="T14" fmla="*/ 4 w 4"/>
                  <a:gd name="T15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9">
                    <a:moveTo>
                      <a:pt x="4" y="1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4" y="4"/>
                      <a:pt x="3" y="6"/>
                      <a:pt x="3" y="8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7"/>
                      <a:pt x="0" y="5"/>
                      <a:pt x="1" y="3"/>
                    </a:cubicBezTo>
                    <a:cubicBezTo>
                      <a:pt x="1" y="2"/>
                      <a:pt x="2" y="0"/>
                      <a:pt x="4" y="1"/>
                    </a:cubicBezTo>
                    <a:close/>
                  </a:path>
                </a:pathLst>
              </a:custGeom>
              <a:solidFill>
                <a:srgbClr val="D7D7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619">
                <a:extLst>
                  <a:ext uri="{FF2B5EF4-FFF2-40B4-BE49-F238E27FC236}">
                    <a16:creationId xmlns:a16="http://schemas.microsoft.com/office/drawing/2014/main" xmlns="" id="{A8177189-69B7-4068-B321-41C4402D1A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2588" y="3392488"/>
                <a:ext cx="71438" cy="76200"/>
              </a:xfrm>
              <a:custGeom>
                <a:avLst/>
                <a:gdLst>
                  <a:gd name="T0" fmla="*/ 0 w 38"/>
                  <a:gd name="T1" fmla="*/ 29 h 40"/>
                  <a:gd name="T2" fmla="*/ 0 w 38"/>
                  <a:gd name="T3" fmla="*/ 19 h 40"/>
                  <a:gd name="T4" fmla="*/ 2 w 38"/>
                  <a:gd name="T5" fmla="*/ 12 h 40"/>
                  <a:gd name="T6" fmla="*/ 33 w 38"/>
                  <a:gd name="T7" fmla="*/ 18 h 40"/>
                  <a:gd name="T8" fmla="*/ 38 w 38"/>
                  <a:gd name="T9" fmla="*/ 35 h 40"/>
                  <a:gd name="T10" fmla="*/ 38 w 38"/>
                  <a:gd name="T11" fmla="*/ 40 h 40"/>
                  <a:gd name="T12" fmla="*/ 0 w 38"/>
                  <a:gd name="T13" fmla="*/ 2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40">
                    <a:moveTo>
                      <a:pt x="0" y="29"/>
                    </a:moveTo>
                    <a:cubicBezTo>
                      <a:pt x="0" y="26"/>
                      <a:pt x="0" y="22"/>
                      <a:pt x="0" y="19"/>
                    </a:cubicBezTo>
                    <a:cubicBezTo>
                      <a:pt x="0" y="17"/>
                      <a:pt x="0" y="14"/>
                      <a:pt x="2" y="12"/>
                    </a:cubicBezTo>
                    <a:cubicBezTo>
                      <a:pt x="7" y="0"/>
                      <a:pt x="28" y="10"/>
                      <a:pt x="33" y="18"/>
                    </a:cubicBezTo>
                    <a:cubicBezTo>
                      <a:pt x="37" y="23"/>
                      <a:pt x="37" y="29"/>
                      <a:pt x="38" y="35"/>
                    </a:cubicBezTo>
                    <a:cubicBezTo>
                      <a:pt x="38" y="36"/>
                      <a:pt x="38" y="38"/>
                      <a:pt x="38" y="40"/>
                    </a:cubicBezTo>
                    <a:cubicBezTo>
                      <a:pt x="24" y="40"/>
                      <a:pt x="11" y="33"/>
                      <a:pt x="0" y="29"/>
                    </a:cubicBezTo>
                    <a:close/>
                  </a:path>
                </a:pathLst>
              </a:custGeom>
              <a:solidFill>
                <a:srgbClr val="3539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620">
                <a:extLst>
                  <a:ext uri="{FF2B5EF4-FFF2-40B4-BE49-F238E27FC236}">
                    <a16:creationId xmlns:a16="http://schemas.microsoft.com/office/drawing/2014/main" xmlns="" id="{6F298ED4-B678-42BD-AE82-C8BB300D52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1000" y="3446463"/>
                <a:ext cx="73025" cy="95250"/>
              </a:xfrm>
              <a:custGeom>
                <a:avLst/>
                <a:gdLst>
                  <a:gd name="T0" fmla="*/ 39 w 39"/>
                  <a:gd name="T1" fmla="*/ 11 h 50"/>
                  <a:gd name="T2" fmla="*/ 39 w 39"/>
                  <a:gd name="T3" fmla="*/ 25 h 50"/>
                  <a:gd name="T4" fmla="*/ 35 w 39"/>
                  <a:gd name="T5" fmla="*/ 46 h 50"/>
                  <a:gd name="T6" fmla="*/ 32 w 39"/>
                  <a:gd name="T7" fmla="*/ 49 h 50"/>
                  <a:gd name="T8" fmla="*/ 28 w 39"/>
                  <a:gd name="T9" fmla="*/ 50 h 50"/>
                  <a:gd name="T10" fmla="*/ 9 w 39"/>
                  <a:gd name="T11" fmla="*/ 47 h 50"/>
                  <a:gd name="T12" fmla="*/ 4 w 39"/>
                  <a:gd name="T13" fmla="*/ 43 h 50"/>
                  <a:gd name="T14" fmla="*/ 2 w 39"/>
                  <a:gd name="T15" fmla="*/ 36 h 50"/>
                  <a:gd name="T16" fmla="*/ 1 w 39"/>
                  <a:gd name="T17" fmla="*/ 0 h 50"/>
                  <a:gd name="T18" fmla="*/ 39 w 39"/>
                  <a:gd name="T19" fmla="*/ 1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50">
                    <a:moveTo>
                      <a:pt x="39" y="11"/>
                    </a:moveTo>
                    <a:cubicBezTo>
                      <a:pt x="39" y="15"/>
                      <a:pt x="39" y="20"/>
                      <a:pt x="39" y="25"/>
                    </a:cubicBezTo>
                    <a:cubicBezTo>
                      <a:pt x="39" y="32"/>
                      <a:pt x="39" y="40"/>
                      <a:pt x="35" y="46"/>
                    </a:cubicBezTo>
                    <a:cubicBezTo>
                      <a:pt x="34" y="47"/>
                      <a:pt x="33" y="48"/>
                      <a:pt x="32" y="49"/>
                    </a:cubicBezTo>
                    <a:cubicBezTo>
                      <a:pt x="31" y="49"/>
                      <a:pt x="30" y="50"/>
                      <a:pt x="28" y="50"/>
                    </a:cubicBezTo>
                    <a:cubicBezTo>
                      <a:pt x="22" y="50"/>
                      <a:pt x="15" y="49"/>
                      <a:pt x="9" y="47"/>
                    </a:cubicBezTo>
                    <a:cubicBezTo>
                      <a:pt x="7" y="46"/>
                      <a:pt x="5" y="45"/>
                      <a:pt x="4" y="43"/>
                    </a:cubicBezTo>
                    <a:cubicBezTo>
                      <a:pt x="2" y="41"/>
                      <a:pt x="2" y="39"/>
                      <a:pt x="2" y="36"/>
                    </a:cubicBezTo>
                    <a:cubicBezTo>
                      <a:pt x="1" y="24"/>
                      <a:pt x="0" y="12"/>
                      <a:pt x="1" y="0"/>
                    </a:cubicBezTo>
                    <a:cubicBezTo>
                      <a:pt x="12" y="4"/>
                      <a:pt x="25" y="11"/>
                      <a:pt x="39" y="11"/>
                    </a:cubicBezTo>
                    <a:close/>
                  </a:path>
                </a:pathLst>
              </a:custGeom>
              <a:solidFill>
                <a:srgbClr val="2E33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621">
                <a:extLst>
                  <a:ext uri="{FF2B5EF4-FFF2-40B4-BE49-F238E27FC236}">
                    <a16:creationId xmlns:a16="http://schemas.microsoft.com/office/drawing/2014/main" xmlns="" id="{13C2758A-5530-422D-9B45-BDFF19576B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7338" y="3365501"/>
                <a:ext cx="71438" cy="76200"/>
              </a:xfrm>
              <a:custGeom>
                <a:avLst/>
                <a:gdLst>
                  <a:gd name="T0" fmla="*/ 0 w 38"/>
                  <a:gd name="T1" fmla="*/ 29 h 40"/>
                  <a:gd name="T2" fmla="*/ 0 w 38"/>
                  <a:gd name="T3" fmla="*/ 19 h 40"/>
                  <a:gd name="T4" fmla="*/ 2 w 38"/>
                  <a:gd name="T5" fmla="*/ 12 h 40"/>
                  <a:gd name="T6" fmla="*/ 33 w 38"/>
                  <a:gd name="T7" fmla="*/ 18 h 40"/>
                  <a:gd name="T8" fmla="*/ 38 w 38"/>
                  <a:gd name="T9" fmla="*/ 35 h 40"/>
                  <a:gd name="T10" fmla="*/ 38 w 38"/>
                  <a:gd name="T11" fmla="*/ 40 h 40"/>
                  <a:gd name="T12" fmla="*/ 0 w 38"/>
                  <a:gd name="T13" fmla="*/ 2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40">
                    <a:moveTo>
                      <a:pt x="0" y="29"/>
                    </a:moveTo>
                    <a:cubicBezTo>
                      <a:pt x="0" y="26"/>
                      <a:pt x="0" y="23"/>
                      <a:pt x="0" y="19"/>
                    </a:cubicBezTo>
                    <a:cubicBezTo>
                      <a:pt x="0" y="17"/>
                      <a:pt x="0" y="14"/>
                      <a:pt x="2" y="12"/>
                    </a:cubicBezTo>
                    <a:cubicBezTo>
                      <a:pt x="7" y="0"/>
                      <a:pt x="28" y="10"/>
                      <a:pt x="33" y="18"/>
                    </a:cubicBezTo>
                    <a:cubicBezTo>
                      <a:pt x="37" y="23"/>
                      <a:pt x="37" y="29"/>
                      <a:pt x="38" y="35"/>
                    </a:cubicBezTo>
                    <a:cubicBezTo>
                      <a:pt x="38" y="36"/>
                      <a:pt x="38" y="38"/>
                      <a:pt x="38" y="40"/>
                    </a:cubicBezTo>
                    <a:cubicBezTo>
                      <a:pt x="24" y="40"/>
                      <a:pt x="11" y="33"/>
                      <a:pt x="0" y="29"/>
                    </a:cubicBezTo>
                    <a:close/>
                  </a:path>
                </a:pathLst>
              </a:custGeom>
              <a:solidFill>
                <a:srgbClr val="3539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622">
                <a:extLst>
                  <a:ext uri="{FF2B5EF4-FFF2-40B4-BE49-F238E27FC236}">
                    <a16:creationId xmlns:a16="http://schemas.microsoft.com/office/drawing/2014/main" xmlns="" id="{9C78911F-86C6-4131-9E36-34331B3AAC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4163" y="3421063"/>
                <a:ext cx="74613" cy="95250"/>
              </a:xfrm>
              <a:custGeom>
                <a:avLst/>
                <a:gdLst>
                  <a:gd name="T0" fmla="*/ 39 w 39"/>
                  <a:gd name="T1" fmla="*/ 11 h 50"/>
                  <a:gd name="T2" fmla="*/ 39 w 39"/>
                  <a:gd name="T3" fmla="*/ 25 h 50"/>
                  <a:gd name="T4" fmla="*/ 35 w 39"/>
                  <a:gd name="T5" fmla="*/ 46 h 50"/>
                  <a:gd name="T6" fmla="*/ 32 w 39"/>
                  <a:gd name="T7" fmla="*/ 49 h 50"/>
                  <a:gd name="T8" fmla="*/ 28 w 39"/>
                  <a:gd name="T9" fmla="*/ 50 h 50"/>
                  <a:gd name="T10" fmla="*/ 9 w 39"/>
                  <a:gd name="T11" fmla="*/ 47 h 50"/>
                  <a:gd name="T12" fmla="*/ 4 w 39"/>
                  <a:gd name="T13" fmla="*/ 43 h 50"/>
                  <a:gd name="T14" fmla="*/ 2 w 39"/>
                  <a:gd name="T15" fmla="*/ 36 h 50"/>
                  <a:gd name="T16" fmla="*/ 1 w 39"/>
                  <a:gd name="T17" fmla="*/ 0 h 50"/>
                  <a:gd name="T18" fmla="*/ 39 w 39"/>
                  <a:gd name="T19" fmla="*/ 1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50">
                    <a:moveTo>
                      <a:pt x="39" y="11"/>
                    </a:moveTo>
                    <a:cubicBezTo>
                      <a:pt x="39" y="15"/>
                      <a:pt x="39" y="20"/>
                      <a:pt x="39" y="25"/>
                    </a:cubicBezTo>
                    <a:cubicBezTo>
                      <a:pt x="39" y="32"/>
                      <a:pt x="39" y="40"/>
                      <a:pt x="35" y="46"/>
                    </a:cubicBezTo>
                    <a:cubicBezTo>
                      <a:pt x="34" y="47"/>
                      <a:pt x="33" y="48"/>
                      <a:pt x="32" y="49"/>
                    </a:cubicBezTo>
                    <a:cubicBezTo>
                      <a:pt x="31" y="49"/>
                      <a:pt x="30" y="50"/>
                      <a:pt x="28" y="50"/>
                    </a:cubicBezTo>
                    <a:cubicBezTo>
                      <a:pt x="22" y="50"/>
                      <a:pt x="15" y="49"/>
                      <a:pt x="9" y="47"/>
                    </a:cubicBezTo>
                    <a:cubicBezTo>
                      <a:pt x="7" y="46"/>
                      <a:pt x="5" y="45"/>
                      <a:pt x="4" y="43"/>
                    </a:cubicBezTo>
                    <a:cubicBezTo>
                      <a:pt x="2" y="41"/>
                      <a:pt x="2" y="39"/>
                      <a:pt x="2" y="36"/>
                    </a:cubicBezTo>
                    <a:cubicBezTo>
                      <a:pt x="1" y="24"/>
                      <a:pt x="0" y="12"/>
                      <a:pt x="1" y="0"/>
                    </a:cubicBezTo>
                    <a:cubicBezTo>
                      <a:pt x="12" y="4"/>
                      <a:pt x="25" y="11"/>
                      <a:pt x="39" y="11"/>
                    </a:cubicBezTo>
                    <a:close/>
                  </a:path>
                </a:pathLst>
              </a:custGeom>
              <a:solidFill>
                <a:srgbClr val="2E33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623">
                <a:extLst>
                  <a:ext uri="{FF2B5EF4-FFF2-40B4-BE49-F238E27FC236}">
                    <a16:creationId xmlns:a16="http://schemas.microsoft.com/office/drawing/2014/main" xmlns="" id="{0D6E29DD-193D-4526-9DBB-46DE62125E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4813" y="3444876"/>
                <a:ext cx="17463" cy="46038"/>
              </a:xfrm>
              <a:custGeom>
                <a:avLst/>
                <a:gdLst>
                  <a:gd name="T0" fmla="*/ 3 w 11"/>
                  <a:gd name="T1" fmla="*/ 0 h 29"/>
                  <a:gd name="T2" fmla="*/ 11 w 11"/>
                  <a:gd name="T3" fmla="*/ 3 h 29"/>
                  <a:gd name="T4" fmla="*/ 9 w 11"/>
                  <a:gd name="T5" fmla="*/ 29 h 29"/>
                  <a:gd name="T6" fmla="*/ 0 w 11"/>
                  <a:gd name="T7" fmla="*/ 27 h 29"/>
                  <a:gd name="T8" fmla="*/ 3 w 11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9">
                    <a:moveTo>
                      <a:pt x="3" y="0"/>
                    </a:moveTo>
                    <a:lnTo>
                      <a:pt x="11" y="3"/>
                    </a:lnTo>
                    <a:lnTo>
                      <a:pt x="9" y="29"/>
                    </a:lnTo>
                    <a:lnTo>
                      <a:pt x="0" y="27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C47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624">
                <a:extLst>
                  <a:ext uri="{FF2B5EF4-FFF2-40B4-BE49-F238E27FC236}">
                    <a16:creationId xmlns:a16="http://schemas.microsoft.com/office/drawing/2014/main" xmlns="" id="{04D4689D-FEA8-4907-ABBF-3C054D5C33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4813" y="3454401"/>
                <a:ext cx="19050" cy="25400"/>
              </a:xfrm>
              <a:custGeom>
                <a:avLst/>
                <a:gdLst>
                  <a:gd name="T0" fmla="*/ 9 w 10"/>
                  <a:gd name="T1" fmla="*/ 5 h 13"/>
                  <a:gd name="T2" fmla="*/ 8 w 10"/>
                  <a:gd name="T3" fmla="*/ 5 h 13"/>
                  <a:gd name="T4" fmla="*/ 9 w 10"/>
                  <a:gd name="T5" fmla="*/ 6 h 13"/>
                  <a:gd name="T6" fmla="*/ 8 w 10"/>
                  <a:gd name="T7" fmla="*/ 10 h 13"/>
                  <a:gd name="T8" fmla="*/ 8 w 10"/>
                  <a:gd name="T9" fmla="*/ 11 h 13"/>
                  <a:gd name="T10" fmla="*/ 7 w 10"/>
                  <a:gd name="T11" fmla="*/ 11 h 13"/>
                  <a:gd name="T12" fmla="*/ 6 w 10"/>
                  <a:gd name="T13" fmla="*/ 11 h 13"/>
                  <a:gd name="T14" fmla="*/ 3 w 10"/>
                  <a:gd name="T15" fmla="*/ 11 h 13"/>
                  <a:gd name="T16" fmla="*/ 2 w 10"/>
                  <a:gd name="T17" fmla="*/ 10 h 13"/>
                  <a:gd name="T18" fmla="*/ 1 w 10"/>
                  <a:gd name="T19" fmla="*/ 8 h 13"/>
                  <a:gd name="T20" fmla="*/ 1 w 10"/>
                  <a:gd name="T21" fmla="*/ 8 h 13"/>
                  <a:gd name="T22" fmla="*/ 2 w 10"/>
                  <a:gd name="T23" fmla="*/ 5 h 13"/>
                  <a:gd name="T24" fmla="*/ 2 w 10"/>
                  <a:gd name="T25" fmla="*/ 3 h 13"/>
                  <a:gd name="T26" fmla="*/ 4 w 10"/>
                  <a:gd name="T27" fmla="*/ 2 h 13"/>
                  <a:gd name="T28" fmla="*/ 7 w 10"/>
                  <a:gd name="T29" fmla="*/ 3 h 13"/>
                  <a:gd name="T30" fmla="*/ 8 w 10"/>
                  <a:gd name="T31" fmla="*/ 5 h 13"/>
                  <a:gd name="T32" fmla="*/ 9 w 10"/>
                  <a:gd name="T33" fmla="*/ 5 h 13"/>
                  <a:gd name="T34" fmla="*/ 10 w 10"/>
                  <a:gd name="T35" fmla="*/ 5 h 13"/>
                  <a:gd name="T36" fmla="*/ 8 w 10"/>
                  <a:gd name="T37" fmla="*/ 1 h 13"/>
                  <a:gd name="T38" fmla="*/ 4 w 10"/>
                  <a:gd name="T39" fmla="*/ 0 h 13"/>
                  <a:gd name="T40" fmla="*/ 0 w 10"/>
                  <a:gd name="T41" fmla="*/ 2 h 13"/>
                  <a:gd name="T42" fmla="*/ 0 w 10"/>
                  <a:gd name="T43" fmla="*/ 5 h 13"/>
                  <a:gd name="T44" fmla="*/ 0 w 10"/>
                  <a:gd name="T45" fmla="*/ 8 h 13"/>
                  <a:gd name="T46" fmla="*/ 0 w 10"/>
                  <a:gd name="T47" fmla="*/ 8 h 13"/>
                  <a:gd name="T48" fmla="*/ 1 w 10"/>
                  <a:gd name="T49" fmla="*/ 12 h 13"/>
                  <a:gd name="T50" fmla="*/ 3 w 10"/>
                  <a:gd name="T51" fmla="*/ 13 h 13"/>
                  <a:gd name="T52" fmla="*/ 6 w 10"/>
                  <a:gd name="T53" fmla="*/ 13 h 13"/>
                  <a:gd name="T54" fmla="*/ 7 w 10"/>
                  <a:gd name="T55" fmla="*/ 13 h 13"/>
                  <a:gd name="T56" fmla="*/ 9 w 10"/>
                  <a:gd name="T57" fmla="*/ 12 h 13"/>
                  <a:gd name="T58" fmla="*/ 10 w 10"/>
                  <a:gd name="T59" fmla="*/ 10 h 13"/>
                  <a:gd name="T60" fmla="*/ 10 w 10"/>
                  <a:gd name="T61" fmla="*/ 6 h 13"/>
                  <a:gd name="T62" fmla="*/ 10 w 10"/>
                  <a:gd name="T63" fmla="*/ 5 h 13"/>
                  <a:gd name="T64" fmla="*/ 9 w 10"/>
                  <a:gd name="T65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" h="13">
                    <a:moveTo>
                      <a:pt x="9" y="5"/>
                    </a:moveTo>
                    <a:cubicBezTo>
                      <a:pt x="8" y="5"/>
                      <a:pt x="8" y="5"/>
                      <a:pt x="8" y="5"/>
                    </a:cubicBezTo>
                    <a:cubicBezTo>
                      <a:pt x="9" y="5"/>
                      <a:pt x="9" y="6"/>
                      <a:pt x="9" y="6"/>
                    </a:cubicBezTo>
                    <a:cubicBezTo>
                      <a:pt x="9" y="7"/>
                      <a:pt x="8" y="9"/>
                      <a:pt x="8" y="10"/>
                    </a:cubicBezTo>
                    <a:cubicBezTo>
                      <a:pt x="8" y="10"/>
                      <a:pt x="8" y="11"/>
                      <a:pt x="8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5" y="11"/>
                      <a:pt x="4" y="11"/>
                      <a:pt x="3" y="11"/>
                    </a:cubicBezTo>
                    <a:cubicBezTo>
                      <a:pt x="3" y="11"/>
                      <a:pt x="2" y="11"/>
                      <a:pt x="2" y="10"/>
                    </a:cubicBezTo>
                    <a:cubicBezTo>
                      <a:pt x="2" y="10"/>
                      <a:pt x="1" y="9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7"/>
                      <a:pt x="2" y="6"/>
                      <a:pt x="2" y="5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2" y="2"/>
                      <a:pt x="3" y="2"/>
                      <a:pt x="4" y="2"/>
                    </a:cubicBezTo>
                    <a:cubicBezTo>
                      <a:pt x="5" y="2"/>
                      <a:pt x="6" y="2"/>
                      <a:pt x="7" y="3"/>
                    </a:cubicBezTo>
                    <a:cubicBezTo>
                      <a:pt x="8" y="4"/>
                      <a:pt x="8" y="4"/>
                      <a:pt x="8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3"/>
                      <a:pt x="9" y="2"/>
                      <a:pt x="8" y="1"/>
                    </a:cubicBezTo>
                    <a:cubicBezTo>
                      <a:pt x="7" y="1"/>
                      <a:pt x="5" y="0"/>
                      <a:pt x="4" y="0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11"/>
                      <a:pt x="1" y="12"/>
                    </a:cubicBezTo>
                    <a:cubicBezTo>
                      <a:pt x="2" y="12"/>
                      <a:pt x="2" y="13"/>
                      <a:pt x="3" y="13"/>
                    </a:cubicBezTo>
                    <a:cubicBezTo>
                      <a:pt x="4" y="13"/>
                      <a:pt x="5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8" y="13"/>
                      <a:pt x="9" y="12"/>
                    </a:cubicBezTo>
                    <a:cubicBezTo>
                      <a:pt x="9" y="12"/>
                      <a:pt x="10" y="11"/>
                      <a:pt x="10" y="10"/>
                    </a:cubicBezTo>
                    <a:cubicBezTo>
                      <a:pt x="10" y="9"/>
                      <a:pt x="10" y="8"/>
                      <a:pt x="10" y="6"/>
                    </a:cubicBezTo>
                    <a:cubicBezTo>
                      <a:pt x="10" y="6"/>
                      <a:pt x="10" y="5"/>
                      <a:pt x="10" y="5"/>
                    </a:cubicBezTo>
                    <a:lnTo>
                      <a:pt x="9" y="5"/>
                    </a:lnTo>
                    <a:close/>
                  </a:path>
                </a:pathLst>
              </a:custGeom>
              <a:solidFill>
                <a:srgbClr val="F2DA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625">
                <a:extLst>
                  <a:ext uri="{FF2B5EF4-FFF2-40B4-BE49-F238E27FC236}">
                    <a16:creationId xmlns:a16="http://schemas.microsoft.com/office/drawing/2014/main" xmlns="" id="{250C40A0-A91E-4F32-B308-60BC2C8142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1150" y="3416301"/>
                <a:ext cx="17463" cy="46038"/>
              </a:xfrm>
              <a:custGeom>
                <a:avLst/>
                <a:gdLst>
                  <a:gd name="T0" fmla="*/ 3 w 11"/>
                  <a:gd name="T1" fmla="*/ 0 h 29"/>
                  <a:gd name="T2" fmla="*/ 11 w 11"/>
                  <a:gd name="T3" fmla="*/ 3 h 29"/>
                  <a:gd name="T4" fmla="*/ 7 w 11"/>
                  <a:gd name="T5" fmla="*/ 29 h 29"/>
                  <a:gd name="T6" fmla="*/ 0 w 11"/>
                  <a:gd name="T7" fmla="*/ 27 h 29"/>
                  <a:gd name="T8" fmla="*/ 3 w 11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9">
                    <a:moveTo>
                      <a:pt x="3" y="0"/>
                    </a:moveTo>
                    <a:lnTo>
                      <a:pt x="11" y="3"/>
                    </a:lnTo>
                    <a:lnTo>
                      <a:pt x="7" y="29"/>
                    </a:lnTo>
                    <a:lnTo>
                      <a:pt x="0" y="27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C47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626">
                <a:extLst>
                  <a:ext uri="{FF2B5EF4-FFF2-40B4-BE49-F238E27FC236}">
                    <a16:creationId xmlns:a16="http://schemas.microsoft.com/office/drawing/2014/main" xmlns="" id="{10241C33-C536-40D9-8E8A-47AD17C4C4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9563" y="3425826"/>
                <a:ext cx="20638" cy="25400"/>
              </a:xfrm>
              <a:custGeom>
                <a:avLst/>
                <a:gdLst>
                  <a:gd name="T0" fmla="*/ 10 w 11"/>
                  <a:gd name="T1" fmla="*/ 5 h 13"/>
                  <a:gd name="T2" fmla="*/ 9 w 11"/>
                  <a:gd name="T3" fmla="*/ 5 h 13"/>
                  <a:gd name="T4" fmla="*/ 9 w 11"/>
                  <a:gd name="T5" fmla="*/ 6 h 13"/>
                  <a:gd name="T6" fmla="*/ 9 w 11"/>
                  <a:gd name="T7" fmla="*/ 10 h 13"/>
                  <a:gd name="T8" fmla="*/ 8 w 11"/>
                  <a:gd name="T9" fmla="*/ 11 h 13"/>
                  <a:gd name="T10" fmla="*/ 7 w 11"/>
                  <a:gd name="T11" fmla="*/ 11 h 13"/>
                  <a:gd name="T12" fmla="*/ 6 w 11"/>
                  <a:gd name="T13" fmla="*/ 11 h 13"/>
                  <a:gd name="T14" fmla="*/ 4 w 11"/>
                  <a:gd name="T15" fmla="*/ 11 h 13"/>
                  <a:gd name="T16" fmla="*/ 3 w 11"/>
                  <a:gd name="T17" fmla="*/ 10 h 13"/>
                  <a:gd name="T18" fmla="*/ 2 w 11"/>
                  <a:gd name="T19" fmla="*/ 8 h 13"/>
                  <a:gd name="T20" fmla="*/ 2 w 11"/>
                  <a:gd name="T21" fmla="*/ 8 h 13"/>
                  <a:gd name="T22" fmla="*/ 2 w 11"/>
                  <a:gd name="T23" fmla="*/ 5 h 13"/>
                  <a:gd name="T24" fmla="*/ 2 w 11"/>
                  <a:gd name="T25" fmla="*/ 3 h 13"/>
                  <a:gd name="T26" fmla="*/ 4 w 11"/>
                  <a:gd name="T27" fmla="*/ 2 h 13"/>
                  <a:gd name="T28" fmla="*/ 7 w 11"/>
                  <a:gd name="T29" fmla="*/ 3 h 13"/>
                  <a:gd name="T30" fmla="*/ 9 w 11"/>
                  <a:gd name="T31" fmla="*/ 5 h 13"/>
                  <a:gd name="T32" fmla="*/ 10 w 11"/>
                  <a:gd name="T33" fmla="*/ 5 h 13"/>
                  <a:gd name="T34" fmla="*/ 11 w 11"/>
                  <a:gd name="T35" fmla="*/ 5 h 13"/>
                  <a:gd name="T36" fmla="*/ 8 w 11"/>
                  <a:gd name="T37" fmla="*/ 1 h 13"/>
                  <a:gd name="T38" fmla="*/ 4 w 11"/>
                  <a:gd name="T39" fmla="*/ 0 h 13"/>
                  <a:gd name="T40" fmla="*/ 1 w 11"/>
                  <a:gd name="T41" fmla="*/ 2 h 13"/>
                  <a:gd name="T42" fmla="*/ 0 w 11"/>
                  <a:gd name="T43" fmla="*/ 5 h 13"/>
                  <a:gd name="T44" fmla="*/ 0 w 11"/>
                  <a:gd name="T45" fmla="*/ 8 h 13"/>
                  <a:gd name="T46" fmla="*/ 0 w 11"/>
                  <a:gd name="T47" fmla="*/ 8 h 13"/>
                  <a:gd name="T48" fmla="*/ 2 w 11"/>
                  <a:gd name="T49" fmla="*/ 12 h 13"/>
                  <a:gd name="T50" fmla="*/ 4 w 11"/>
                  <a:gd name="T51" fmla="*/ 13 h 13"/>
                  <a:gd name="T52" fmla="*/ 6 w 11"/>
                  <a:gd name="T53" fmla="*/ 13 h 13"/>
                  <a:gd name="T54" fmla="*/ 7 w 11"/>
                  <a:gd name="T55" fmla="*/ 13 h 13"/>
                  <a:gd name="T56" fmla="*/ 9 w 11"/>
                  <a:gd name="T57" fmla="*/ 12 h 13"/>
                  <a:gd name="T58" fmla="*/ 10 w 11"/>
                  <a:gd name="T59" fmla="*/ 10 h 13"/>
                  <a:gd name="T60" fmla="*/ 11 w 11"/>
                  <a:gd name="T61" fmla="*/ 6 h 13"/>
                  <a:gd name="T62" fmla="*/ 11 w 11"/>
                  <a:gd name="T63" fmla="*/ 5 h 13"/>
                  <a:gd name="T64" fmla="*/ 10 w 11"/>
                  <a:gd name="T65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" h="13">
                    <a:moveTo>
                      <a:pt x="10" y="5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6"/>
                      <a:pt x="9" y="6"/>
                    </a:cubicBezTo>
                    <a:cubicBezTo>
                      <a:pt x="9" y="7"/>
                      <a:pt x="9" y="9"/>
                      <a:pt x="9" y="10"/>
                    </a:cubicBezTo>
                    <a:cubicBezTo>
                      <a:pt x="8" y="10"/>
                      <a:pt x="8" y="11"/>
                      <a:pt x="8" y="11"/>
                    </a:cubicBezTo>
                    <a:cubicBezTo>
                      <a:pt x="8" y="11"/>
                      <a:pt x="8" y="11"/>
                      <a:pt x="7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5" y="11"/>
                      <a:pt x="4" y="11"/>
                    </a:cubicBezTo>
                    <a:cubicBezTo>
                      <a:pt x="3" y="11"/>
                      <a:pt x="3" y="11"/>
                      <a:pt x="3" y="10"/>
                    </a:cubicBezTo>
                    <a:cubicBezTo>
                      <a:pt x="2" y="10"/>
                      <a:pt x="2" y="9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7"/>
                      <a:pt x="2" y="6"/>
                      <a:pt x="2" y="5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3" y="2"/>
                      <a:pt x="3" y="2"/>
                      <a:pt x="4" y="2"/>
                    </a:cubicBezTo>
                    <a:cubicBezTo>
                      <a:pt x="5" y="2"/>
                      <a:pt x="6" y="2"/>
                      <a:pt x="7" y="3"/>
                    </a:cubicBezTo>
                    <a:cubicBezTo>
                      <a:pt x="8" y="3"/>
                      <a:pt x="9" y="4"/>
                      <a:pt x="9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3"/>
                      <a:pt x="10" y="2"/>
                      <a:pt x="8" y="1"/>
                    </a:cubicBezTo>
                    <a:cubicBezTo>
                      <a:pt x="7" y="0"/>
                      <a:pt x="6" y="0"/>
                      <a:pt x="4" y="0"/>
                    </a:cubicBezTo>
                    <a:cubicBezTo>
                      <a:pt x="3" y="0"/>
                      <a:pt x="1" y="1"/>
                      <a:pt x="1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11"/>
                      <a:pt x="2" y="12"/>
                    </a:cubicBezTo>
                    <a:cubicBezTo>
                      <a:pt x="2" y="12"/>
                      <a:pt x="3" y="12"/>
                      <a:pt x="4" y="13"/>
                    </a:cubicBezTo>
                    <a:cubicBezTo>
                      <a:pt x="5" y="13"/>
                      <a:pt x="5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8" y="13"/>
                      <a:pt x="9" y="13"/>
                      <a:pt x="9" y="12"/>
                    </a:cubicBezTo>
                    <a:cubicBezTo>
                      <a:pt x="10" y="12"/>
                      <a:pt x="10" y="11"/>
                      <a:pt x="10" y="10"/>
                    </a:cubicBezTo>
                    <a:cubicBezTo>
                      <a:pt x="11" y="9"/>
                      <a:pt x="11" y="8"/>
                      <a:pt x="11" y="6"/>
                    </a:cubicBezTo>
                    <a:cubicBezTo>
                      <a:pt x="11" y="6"/>
                      <a:pt x="11" y="5"/>
                      <a:pt x="11" y="5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F2DA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627">
                <a:extLst>
                  <a:ext uri="{FF2B5EF4-FFF2-40B4-BE49-F238E27FC236}">
                    <a16:creationId xmlns:a16="http://schemas.microsoft.com/office/drawing/2014/main" xmlns="" id="{77639D38-54B9-4A1C-A356-8B9506247A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1963" y="3241676"/>
                <a:ext cx="20638" cy="23813"/>
              </a:xfrm>
              <a:custGeom>
                <a:avLst/>
                <a:gdLst>
                  <a:gd name="T0" fmla="*/ 10 w 11"/>
                  <a:gd name="T1" fmla="*/ 6 h 13"/>
                  <a:gd name="T2" fmla="*/ 9 w 11"/>
                  <a:gd name="T3" fmla="*/ 6 h 13"/>
                  <a:gd name="T4" fmla="*/ 9 w 11"/>
                  <a:gd name="T5" fmla="*/ 6 h 13"/>
                  <a:gd name="T6" fmla="*/ 8 w 11"/>
                  <a:gd name="T7" fmla="*/ 11 h 13"/>
                  <a:gd name="T8" fmla="*/ 8 w 11"/>
                  <a:gd name="T9" fmla="*/ 12 h 13"/>
                  <a:gd name="T10" fmla="*/ 7 w 11"/>
                  <a:gd name="T11" fmla="*/ 12 h 13"/>
                  <a:gd name="T12" fmla="*/ 7 w 11"/>
                  <a:gd name="T13" fmla="*/ 12 h 13"/>
                  <a:gd name="T14" fmla="*/ 4 w 11"/>
                  <a:gd name="T15" fmla="*/ 11 h 13"/>
                  <a:gd name="T16" fmla="*/ 3 w 11"/>
                  <a:gd name="T17" fmla="*/ 10 h 13"/>
                  <a:gd name="T18" fmla="*/ 2 w 11"/>
                  <a:gd name="T19" fmla="*/ 9 h 13"/>
                  <a:gd name="T20" fmla="*/ 2 w 11"/>
                  <a:gd name="T21" fmla="*/ 8 h 13"/>
                  <a:gd name="T22" fmla="*/ 3 w 11"/>
                  <a:gd name="T23" fmla="*/ 5 h 13"/>
                  <a:gd name="T24" fmla="*/ 3 w 11"/>
                  <a:gd name="T25" fmla="*/ 3 h 13"/>
                  <a:gd name="T26" fmla="*/ 5 w 11"/>
                  <a:gd name="T27" fmla="*/ 2 h 13"/>
                  <a:gd name="T28" fmla="*/ 8 w 11"/>
                  <a:gd name="T29" fmla="*/ 3 h 13"/>
                  <a:gd name="T30" fmla="*/ 9 w 11"/>
                  <a:gd name="T31" fmla="*/ 6 h 13"/>
                  <a:gd name="T32" fmla="*/ 10 w 11"/>
                  <a:gd name="T33" fmla="*/ 6 h 13"/>
                  <a:gd name="T34" fmla="*/ 11 w 11"/>
                  <a:gd name="T35" fmla="*/ 6 h 13"/>
                  <a:gd name="T36" fmla="*/ 9 w 11"/>
                  <a:gd name="T37" fmla="*/ 2 h 13"/>
                  <a:gd name="T38" fmla="*/ 5 w 11"/>
                  <a:gd name="T39" fmla="*/ 0 h 13"/>
                  <a:gd name="T40" fmla="*/ 2 w 11"/>
                  <a:gd name="T41" fmla="*/ 2 h 13"/>
                  <a:gd name="T42" fmla="*/ 1 w 11"/>
                  <a:gd name="T43" fmla="*/ 5 h 13"/>
                  <a:gd name="T44" fmla="*/ 0 w 11"/>
                  <a:gd name="T45" fmla="*/ 8 h 13"/>
                  <a:gd name="T46" fmla="*/ 0 w 11"/>
                  <a:gd name="T47" fmla="*/ 9 h 13"/>
                  <a:gd name="T48" fmla="*/ 1 w 11"/>
                  <a:gd name="T49" fmla="*/ 12 h 13"/>
                  <a:gd name="T50" fmla="*/ 3 w 11"/>
                  <a:gd name="T51" fmla="*/ 13 h 13"/>
                  <a:gd name="T52" fmla="*/ 7 w 11"/>
                  <a:gd name="T53" fmla="*/ 13 h 13"/>
                  <a:gd name="T54" fmla="*/ 7 w 11"/>
                  <a:gd name="T55" fmla="*/ 13 h 13"/>
                  <a:gd name="T56" fmla="*/ 9 w 11"/>
                  <a:gd name="T57" fmla="*/ 13 h 13"/>
                  <a:gd name="T58" fmla="*/ 10 w 11"/>
                  <a:gd name="T59" fmla="*/ 11 h 13"/>
                  <a:gd name="T60" fmla="*/ 11 w 11"/>
                  <a:gd name="T61" fmla="*/ 6 h 13"/>
                  <a:gd name="T62" fmla="*/ 11 w 11"/>
                  <a:gd name="T63" fmla="*/ 6 h 13"/>
                  <a:gd name="T64" fmla="*/ 10 w 11"/>
                  <a:gd name="T65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" h="13">
                    <a:moveTo>
                      <a:pt x="10" y="6"/>
                    </a:move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8"/>
                      <a:pt x="9" y="9"/>
                      <a:pt x="8" y="11"/>
                    </a:cubicBezTo>
                    <a:cubicBezTo>
                      <a:pt x="8" y="11"/>
                      <a:pt x="8" y="11"/>
                      <a:pt x="8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6" y="12"/>
                      <a:pt x="5" y="11"/>
                      <a:pt x="4" y="11"/>
                    </a:cubicBezTo>
                    <a:cubicBezTo>
                      <a:pt x="3" y="11"/>
                      <a:pt x="3" y="11"/>
                      <a:pt x="3" y="10"/>
                    </a:cubicBezTo>
                    <a:cubicBezTo>
                      <a:pt x="2" y="10"/>
                      <a:pt x="2" y="10"/>
                      <a:pt x="2" y="9"/>
                    </a:cubicBezTo>
                    <a:cubicBezTo>
                      <a:pt x="2" y="9"/>
                      <a:pt x="2" y="8"/>
                      <a:pt x="2" y="8"/>
                    </a:cubicBezTo>
                    <a:cubicBezTo>
                      <a:pt x="2" y="7"/>
                      <a:pt x="2" y="6"/>
                      <a:pt x="3" y="5"/>
                    </a:cubicBezTo>
                    <a:cubicBezTo>
                      <a:pt x="3" y="4"/>
                      <a:pt x="3" y="4"/>
                      <a:pt x="3" y="3"/>
                    </a:cubicBezTo>
                    <a:cubicBezTo>
                      <a:pt x="4" y="2"/>
                      <a:pt x="4" y="2"/>
                      <a:pt x="5" y="2"/>
                    </a:cubicBezTo>
                    <a:cubicBezTo>
                      <a:pt x="6" y="2"/>
                      <a:pt x="7" y="2"/>
                      <a:pt x="8" y="3"/>
                    </a:cubicBezTo>
                    <a:cubicBezTo>
                      <a:pt x="9" y="4"/>
                      <a:pt x="9" y="5"/>
                      <a:pt x="9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4"/>
                      <a:pt x="10" y="3"/>
                      <a:pt x="9" y="2"/>
                    </a:cubicBezTo>
                    <a:cubicBezTo>
                      <a:pt x="8" y="1"/>
                      <a:pt x="6" y="0"/>
                      <a:pt x="5" y="0"/>
                    </a:cubicBezTo>
                    <a:cubicBezTo>
                      <a:pt x="4" y="0"/>
                      <a:pt x="2" y="1"/>
                      <a:pt x="2" y="2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1" y="7"/>
                      <a:pt x="0" y="8"/>
                    </a:cubicBez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2" y="12"/>
                      <a:pt x="3" y="13"/>
                      <a:pt x="3" y="13"/>
                    </a:cubicBezTo>
                    <a:cubicBezTo>
                      <a:pt x="4" y="13"/>
                      <a:pt x="6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8" y="13"/>
                      <a:pt x="8" y="13"/>
                      <a:pt x="9" y="13"/>
                    </a:cubicBezTo>
                    <a:cubicBezTo>
                      <a:pt x="10" y="13"/>
                      <a:pt x="10" y="12"/>
                      <a:pt x="10" y="11"/>
                    </a:cubicBezTo>
                    <a:cubicBezTo>
                      <a:pt x="11" y="10"/>
                      <a:pt x="11" y="8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lnTo>
                      <a:pt x="10" y="6"/>
                    </a:lnTo>
                    <a:close/>
                  </a:path>
                </a:pathLst>
              </a:custGeom>
              <a:solidFill>
                <a:srgbClr val="F2DA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628">
                <a:extLst>
                  <a:ext uri="{FF2B5EF4-FFF2-40B4-BE49-F238E27FC236}">
                    <a16:creationId xmlns:a16="http://schemas.microsoft.com/office/drawing/2014/main" xmlns="" id="{A58235C4-7BEB-4453-BE1D-72DB8A4C94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9725" y="3194051"/>
                <a:ext cx="20638" cy="23813"/>
              </a:xfrm>
              <a:custGeom>
                <a:avLst/>
                <a:gdLst>
                  <a:gd name="T0" fmla="*/ 10 w 11"/>
                  <a:gd name="T1" fmla="*/ 5 h 13"/>
                  <a:gd name="T2" fmla="*/ 9 w 11"/>
                  <a:gd name="T3" fmla="*/ 5 h 13"/>
                  <a:gd name="T4" fmla="*/ 9 w 11"/>
                  <a:gd name="T5" fmla="*/ 6 h 13"/>
                  <a:gd name="T6" fmla="*/ 8 w 11"/>
                  <a:gd name="T7" fmla="*/ 10 h 13"/>
                  <a:gd name="T8" fmla="*/ 8 w 11"/>
                  <a:gd name="T9" fmla="*/ 11 h 13"/>
                  <a:gd name="T10" fmla="*/ 7 w 11"/>
                  <a:gd name="T11" fmla="*/ 11 h 13"/>
                  <a:gd name="T12" fmla="*/ 7 w 11"/>
                  <a:gd name="T13" fmla="*/ 11 h 13"/>
                  <a:gd name="T14" fmla="*/ 3 w 11"/>
                  <a:gd name="T15" fmla="*/ 11 h 13"/>
                  <a:gd name="T16" fmla="*/ 2 w 11"/>
                  <a:gd name="T17" fmla="*/ 10 h 13"/>
                  <a:gd name="T18" fmla="*/ 2 w 11"/>
                  <a:gd name="T19" fmla="*/ 9 h 13"/>
                  <a:gd name="T20" fmla="*/ 2 w 11"/>
                  <a:gd name="T21" fmla="*/ 7 h 13"/>
                  <a:gd name="T22" fmla="*/ 2 w 11"/>
                  <a:gd name="T23" fmla="*/ 5 h 13"/>
                  <a:gd name="T24" fmla="*/ 3 w 11"/>
                  <a:gd name="T25" fmla="*/ 3 h 13"/>
                  <a:gd name="T26" fmla="*/ 5 w 11"/>
                  <a:gd name="T27" fmla="*/ 1 h 13"/>
                  <a:gd name="T28" fmla="*/ 8 w 11"/>
                  <a:gd name="T29" fmla="*/ 3 h 13"/>
                  <a:gd name="T30" fmla="*/ 9 w 11"/>
                  <a:gd name="T31" fmla="*/ 5 h 13"/>
                  <a:gd name="T32" fmla="*/ 10 w 11"/>
                  <a:gd name="T33" fmla="*/ 5 h 13"/>
                  <a:gd name="T34" fmla="*/ 11 w 11"/>
                  <a:gd name="T35" fmla="*/ 5 h 13"/>
                  <a:gd name="T36" fmla="*/ 9 w 11"/>
                  <a:gd name="T37" fmla="*/ 1 h 13"/>
                  <a:gd name="T38" fmla="*/ 5 w 11"/>
                  <a:gd name="T39" fmla="*/ 0 h 13"/>
                  <a:gd name="T40" fmla="*/ 1 w 11"/>
                  <a:gd name="T41" fmla="*/ 2 h 13"/>
                  <a:gd name="T42" fmla="*/ 0 w 11"/>
                  <a:gd name="T43" fmla="*/ 4 h 13"/>
                  <a:gd name="T44" fmla="*/ 0 w 11"/>
                  <a:gd name="T45" fmla="*/ 7 h 13"/>
                  <a:gd name="T46" fmla="*/ 0 w 11"/>
                  <a:gd name="T47" fmla="*/ 9 h 13"/>
                  <a:gd name="T48" fmla="*/ 1 w 11"/>
                  <a:gd name="T49" fmla="*/ 11 h 13"/>
                  <a:gd name="T50" fmla="*/ 3 w 11"/>
                  <a:gd name="T51" fmla="*/ 12 h 13"/>
                  <a:gd name="T52" fmla="*/ 7 w 11"/>
                  <a:gd name="T53" fmla="*/ 13 h 13"/>
                  <a:gd name="T54" fmla="*/ 7 w 11"/>
                  <a:gd name="T55" fmla="*/ 13 h 13"/>
                  <a:gd name="T56" fmla="*/ 9 w 11"/>
                  <a:gd name="T57" fmla="*/ 13 h 13"/>
                  <a:gd name="T58" fmla="*/ 10 w 11"/>
                  <a:gd name="T59" fmla="*/ 11 h 13"/>
                  <a:gd name="T60" fmla="*/ 11 w 11"/>
                  <a:gd name="T61" fmla="*/ 6 h 13"/>
                  <a:gd name="T62" fmla="*/ 11 w 11"/>
                  <a:gd name="T63" fmla="*/ 5 h 13"/>
                  <a:gd name="T64" fmla="*/ 10 w 11"/>
                  <a:gd name="T65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" h="13">
                    <a:moveTo>
                      <a:pt x="10" y="5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7"/>
                      <a:pt x="9" y="9"/>
                      <a:pt x="8" y="10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6" y="11"/>
                      <a:pt x="4" y="11"/>
                      <a:pt x="3" y="11"/>
                    </a:cubicBezTo>
                    <a:cubicBezTo>
                      <a:pt x="3" y="10"/>
                      <a:pt x="2" y="10"/>
                      <a:pt x="2" y="10"/>
                    </a:cubicBezTo>
                    <a:cubicBezTo>
                      <a:pt x="2" y="10"/>
                      <a:pt x="2" y="9"/>
                      <a:pt x="2" y="9"/>
                    </a:cubicBezTo>
                    <a:cubicBezTo>
                      <a:pt x="2" y="8"/>
                      <a:pt x="2" y="8"/>
                      <a:pt x="2" y="7"/>
                    </a:cubicBezTo>
                    <a:cubicBezTo>
                      <a:pt x="2" y="6"/>
                      <a:pt x="2" y="6"/>
                      <a:pt x="2" y="5"/>
                    </a:cubicBezTo>
                    <a:cubicBezTo>
                      <a:pt x="2" y="4"/>
                      <a:pt x="3" y="3"/>
                      <a:pt x="3" y="3"/>
                    </a:cubicBezTo>
                    <a:cubicBezTo>
                      <a:pt x="3" y="2"/>
                      <a:pt x="4" y="1"/>
                      <a:pt x="5" y="1"/>
                    </a:cubicBezTo>
                    <a:cubicBezTo>
                      <a:pt x="5" y="1"/>
                      <a:pt x="7" y="2"/>
                      <a:pt x="8" y="3"/>
                    </a:cubicBezTo>
                    <a:cubicBezTo>
                      <a:pt x="8" y="4"/>
                      <a:pt x="9" y="5"/>
                      <a:pt x="9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4"/>
                      <a:pt x="10" y="2"/>
                      <a:pt x="9" y="1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2"/>
                    </a:cubicBezTo>
                    <a:cubicBezTo>
                      <a:pt x="1" y="3"/>
                      <a:pt x="1" y="4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9"/>
                      <a:pt x="0" y="10"/>
                      <a:pt x="1" y="11"/>
                    </a:cubicBezTo>
                    <a:cubicBezTo>
                      <a:pt x="2" y="12"/>
                      <a:pt x="2" y="12"/>
                      <a:pt x="3" y="12"/>
                    </a:cubicBezTo>
                    <a:cubicBezTo>
                      <a:pt x="4" y="13"/>
                      <a:pt x="5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8" y="13"/>
                      <a:pt x="9" y="13"/>
                    </a:cubicBezTo>
                    <a:cubicBezTo>
                      <a:pt x="9" y="12"/>
                      <a:pt x="10" y="11"/>
                      <a:pt x="10" y="11"/>
                    </a:cubicBezTo>
                    <a:cubicBezTo>
                      <a:pt x="10" y="9"/>
                      <a:pt x="11" y="8"/>
                      <a:pt x="11" y="6"/>
                    </a:cubicBezTo>
                    <a:cubicBezTo>
                      <a:pt x="11" y="5"/>
                      <a:pt x="11" y="5"/>
                      <a:pt x="11" y="5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F2DA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629">
                <a:extLst>
                  <a:ext uri="{FF2B5EF4-FFF2-40B4-BE49-F238E27FC236}">
                    <a16:creationId xmlns:a16="http://schemas.microsoft.com/office/drawing/2014/main" xmlns="" id="{B24E8B1B-94C9-461B-8282-7AEF870529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54350" y="3435351"/>
                <a:ext cx="41275" cy="95250"/>
              </a:xfrm>
              <a:custGeom>
                <a:avLst/>
                <a:gdLst>
                  <a:gd name="T0" fmla="*/ 22 w 22"/>
                  <a:gd name="T1" fmla="*/ 14 h 50"/>
                  <a:gd name="T2" fmla="*/ 3 w 22"/>
                  <a:gd name="T3" fmla="*/ 50 h 50"/>
                  <a:gd name="T4" fmla="*/ 0 w 22"/>
                  <a:gd name="T5" fmla="*/ 37 h 50"/>
                  <a:gd name="T6" fmla="*/ 22 w 22"/>
                  <a:gd name="T7" fmla="*/ 0 h 50"/>
                  <a:gd name="T8" fmla="*/ 22 w 22"/>
                  <a:gd name="T9" fmla="*/ 1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50">
                    <a:moveTo>
                      <a:pt x="22" y="14"/>
                    </a:moveTo>
                    <a:cubicBezTo>
                      <a:pt x="22" y="14"/>
                      <a:pt x="16" y="46"/>
                      <a:pt x="3" y="5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22" y="11"/>
                      <a:pt x="22" y="0"/>
                    </a:cubicBezTo>
                    <a:lnTo>
                      <a:pt x="22" y="14"/>
                    </a:lnTo>
                    <a:close/>
                  </a:path>
                </a:pathLst>
              </a:custGeom>
              <a:solidFill>
                <a:srgbClr val="1B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630">
                <a:extLst>
                  <a:ext uri="{FF2B5EF4-FFF2-40B4-BE49-F238E27FC236}">
                    <a16:creationId xmlns:a16="http://schemas.microsoft.com/office/drawing/2014/main" xmlns="" id="{67392C4E-CBBA-4B77-8E7C-F3B820DCCA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9900" y="3297238"/>
                <a:ext cx="73025" cy="250825"/>
              </a:xfrm>
              <a:custGeom>
                <a:avLst/>
                <a:gdLst>
                  <a:gd name="T0" fmla="*/ 35 w 38"/>
                  <a:gd name="T1" fmla="*/ 68 h 132"/>
                  <a:gd name="T2" fmla="*/ 31 w 38"/>
                  <a:gd name="T3" fmla="*/ 107 h 132"/>
                  <a:gd name="T4" fmla="*/ 26 w 38"/>
                  <a:gd name="T5" fmla="*/ 123 h 132"/>
                  <a:gd name="T6" fmla="*/ 14 w 38"/>
                  <a:gd name="T7" fmla="*/ 131 h 132"/>
                  <a:gd name="T8" fmla="*/ 4 w 38"/>
                  <a:gd name="T9" fmla="*/ 130 h 132"/>
                  <a:gd name="T10" fmla="*/ 0 w 38"/>
                  <a:gd name="T11" fmla="*/ 118 h 132"/>
                  <a:gd name="T12" fmla="*/ 4 w 38"/>
                  <a:gd name="T13" fmla="*/ 45 h 132"/>
                  <a:gd name="T14" fmla="*/ 12 w 38"/>
                  <a:gd name="T15" fmla="*/ 12 h 132"/>
                  <a:gd name="T16" fmla="*/ 27 w 38"/>
                  <a:gd name="T17" fmla="*/ 2 h 132"/>
                  <a:gd name="T18" fmla="*/ 35 w 38"/>
                  <a:gd name="T19" fmla="*/ 21 h 132"/>
                  <a:gd name="T20" fmla="*/ 35 w 38"/>
                  <a:gd name="T21" fmla="*/ 68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32">
                    <a:moveTo>
                      <a:pt x="35" y="68"/>
                    </a:moveTo>
                    <a:cubicBezTo>
                      <a:pt x="34" y="81"/>
                      <a:pt x="33" y="94"/>
                      <a:pt x="31" y="107"/>
                    </a:cubicBezTo>
                    <a:cubicBezTo>
                      <a:pt x="31" y="113"/>
                      <a:pt x="30" y="119"/>
                      <a:pt x="26" y="123"/>
                    </a:cubicBezTo>
                    <a:cubicBezTo>
                      <a:pt x="23" y="127"/>
                      <a:pt x="19" y="129"/>
                      <a:pt x="14" y="131"/>
                    </a:cubicBezTo>
                    <a:cubicBezTo>
                      <a:pt x="11" y="132"/>
                      <a:pt x="7" y="132"/>
                      <a:pt x="4" y="130"/>
                    </a:cubicBezTo>
                    <a:cubicBezTo>
                      <a:pt x="0" y="128"/>
                      <a:pt x="0" y="123"/>
                      <a:pt x="0" y="118"/>
                    </a:cubicBezTo>
                    <a:cubicBezTo>
                      <a:pt x="0" y="94"/>
                      <a:pt x="1" y="69"/>
                      <a:pt x="4" y="45"/>
                    </a:cubicBezTo>
                    <a:cubicBezTo>
                      <a:pt x="5" y="34"/>
                      <a:pt x="7" y="22"/>
                      <a:pt x="12" y="12"/>
                    </a:cubicBezTo>
                    <a:cubicBezTo>
                      <a:pt x="15" y="7"/>
                      <a:pt x="21" y="0"/>
                      <a:pt x="27" y="2"/>
                    </a:cubicBezTo>
                    <a:cubicBezTo>
                      <a:pt x="33" y="4"/>
                      <a:pt x="34" y="15"/>
                      <a:pt x="35" y="21"/>
                    </a:cubicBezTo>
                    <a:cubicBezTo>
                      <a:pt x="38" y="36"/>
                      <a:pt x="37" y="52"/>
                      <a:pt x="35" y="68"/>
                    </a:cubicBezTo>
                    <a:close/>
                  </a:path>
                </a:pathLst>
              </a:custGeom>
              <a:solidFill>
                <a:srgbClr val="BC47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52" name="组合 151">
            <a:extLst>
              <a:ext uri="{FF2B5EF4-FFF2-40B4-BE49-F238E27FC236}">
                <a16:creationId xmlns:a16="http://schemas.microsoft.com/office/drawing/2014/main" xmlns="" id="{16A6544E-FF23-4AE7-AD61-6FC672D2165C}"/>
              </a:ext>
            </a:extLst>
          </p:cNvPr>
          <p:cNvGrpSpPr/>
          <p:nvPr/>
        </p:nvGrpSpPr>
        <p:grpSpPr>
          <a:xfrm>
            <a:off x="2821282" y="4763213"/>
            <a:ext cx="219585" cy="315915"/>
            <a:chOff x="4529994" y="4964497"/>
            <a:chExt cx="635578" cy="914400"/>
          </a:xfrm>
          <a:scene3d>
            <a:camera prst="orthographicFront">
              <a:rot lat="0" lon="0" rev="21299999"/>
            </a:camera>
            <a:lightRig rig="threePt" dir="t"/>
          </a:scene3d>
        </p:grpSpPr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xmlns="" id="{057192AF-C9FC-473A-84AD-0F56FC1170C1}"/>
                </a:ext>
              </a:extLst>
            </p:cNvPr>
            <p:cNvSpPr/>
            <p:nvPr/>
          </p:nvSpPr>
          <p:spPr>
            <a:xfrm>
              <a:off x="4546447" y="4964497"/>
              <a:ext cx="619125" cy="914400"/>
            </a:xfrm>
            <a:custGeom>
              <a:avLst/>
              <a:gdLst>
                <a:gd name="connsiteX0" fmla="*/ 12980 w 619125"/>
                <a:gd name="connsiteY0" fmla="*/ 560765 h 914400"/>
                <a:gd name="connsiteX1" fmla="*/ 594005 w 619125"/>
                <a:gd name="connsiteY1" fmla="*/ 917953 h 914400"/>
                <a:gd name="connsiteX2" fmla="*/ 622580 w 619125"/>
                <a:gd name="connsiteY2" fmla="*/ 894236 h 914400"/>
                <a:gd name="connsiteX3" fmla="*/ 622580 w 619125"/>
                <a:gd name="connsiteY3" fmla="*/ 372932 h 914400"/>
                <a:gd name="connsiteX4" fmla="*/ 588290 w 619125"/>
                <a:gd name="connsiteY4" fmla="*/ 313877 h 914400"/>
                <a:gd name="connsiteX5" fmla="*/ 44412 w 619125"/>
                <a:gd name="connsiteY5" fmla="*/ 2886 h 914400"/>
                <a:gd name="connsiteX6" fmla="*/ 312 w 619125"/>
                <a:gd name="connsiteY6" fmla="*/ 19555 h 914400"/>
                <a:gd name="connsiteX7" fmla="*/ 12980 w 619125"/>
                <a:gd name="connsiteY7" fmla="*/ 560765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9125" h="914400">
                  <a:moveTo>
                    <a:pt x="12980" y="560765"/>
                  </a:moveTo>
                  <a:lnTo>
                    <a:pt x="594005" y="917953"/>
                  </a:lnTo>
                  <a:lnTo>
                    <a:pt x="622580" y="894236"/>
                  </a:lnTo>
                  <a:lnTo>
                    <a:pt x="622580" y="372932"/>
                  </a:lnTo>
                  <a:cubicBezTo>
                    <a:pt x="622580" y="348548"/>
                    <a:pt x="609435" y="325974"/>
                    <a:pt x="588290" y="313877"/>
                  </a:cubicBezTo>
                  <a:lnTo>
                    <a:pt x="44412" y="2886"/>
                  </a:lnTo>
                  <a:cubicBezTo>
                    <a:pt x="29458" y="-5687"/>
                    <a:pt x="8217" y="6315"/>
                    <a:pt x="312" y="19555"/>
                  </a:cubicBezTo>
                  <a:cubicBezTo>
                    <a:pt x="-2355" y="23936"/>
                    <a:pt x="12980" y="560765"/>
                    <a:pt x="12980" y="560765"/>
                  </a:cubicBezTo>
                  <a:close/>
                </a:path>
              </a:pathLst>
            </a:custGeom>
            <a:solidFill>
              <a:srgbClr val="83CAD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xmlns="" id="{D8DF9CA5-1EBA-481B-9BDE-D4D82B06D672}"/>
                </a:ext>
              </a:extLst>
            </p:cNvPr>
            <p:cNvSpPr/>
            <p:nvPr/>
          </p:nvSpPr>
          <p:spPr>
            <a:xfrm>
              <a:off x="4529994" y="4980860"/>
              <a:ext cx="609600" cy="895350"/>
            </a:xfrm>
            <a:custGeom>
              <a:avLst/>
              <a:gdLst>
                <a:gd name="connsiteX0" fmla="*/ 0 w 609600"/>
                <a:gd name="connsiteY0" fmla="*/ 553451 h 895350"/>
                <a:gd name="connsiteX1" fmla="*/ 609600 w 609600"/>
                <a:gd name="connsiteY1" fmla="*/ 901114 h 895350"/>
                <a:gd name="connsiteX2" fmla="*/ 609600 w 609600"/>
                <a:gd name="connsiteY2" fmla="*/ 365618 h 895350"/>
                <a:gd name="connsiteX3" fmla="*/ 575310 w 609600"/>
                <a:gd name="connsiteY3" fmla="*/ 306563 h 895350"/>
                <a:gd name="connsiteX4" fmla="*/ 44767 w 609600"/>
                <a:gd name="connsiteY4" fmla="*/ 3954 h 895350"/>
                <a:gd name="connsiteX5" fmla="*/ 95 w 609600"/>
                <a:gd name="connsiteY5" fmla="*/ 29957 h 895350"/>
                <a:gd name="connsiteX6" fmla="*/ 95 w 609600"/>
                <a:gd name="connsiteY6" fmla="*/ 553451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9600" h="895350">
                  <a:moveTo>
                    <a:pt x="0" y="553451"/>
                  </a:moveTo>
                  <a:lnTo>
                    <a:pt x="609600" y="901114"/>
                  </a:lnTo>
                  <a:lnTo>
                    <a:pt x="609600" y="365618"/>
                  </a:lnTo>
                  <a:cubicBezTo>
                    <a:pt x="609600" y="341234"/>
                    <a:pt x="596456" y="318660"/>
                    <a:pt x="575310" y="306563"/>
                  </a:cubicBezTo>
                  <a:lnTo>
                    <a:pt x="44767" y="3954"/>
                  </a:lnTo>
                  <a:cubicBezTo>
                    <a:pt x="24860" y="-7381"/>
                    <a:pt x="95" y="7002"/>
                    <a:pt x="95" y="29957"/>
                  </a:cubicBezTo>
                  <a:lnTo>
                    <a:pt x="95" y="553451"/>
                  </a:lnTo>
                  <a:close/>
                </a:path>
              </a:pathLst>
            </a:custGeom>
            <a:solidFill>
              <a:srgbClr val="B8FC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xmlns="" id="{9A1CD444-C716-4493-BDBC-BE4493DAA16E}"/>
                </a:ext>
              </a:extLst>
            </p:cNvPr>
            <p:cNvSpPr/>
            <p:nvPr/>
          </p:nvSpPr>
          <p:spPr>
            <a:xfrm>
              <a:off x="4595526" y="5310378"/>
              <a:ext cx="38100" cy="276225"/>
            </a:xfrm>
            <a:custGeom>
              <a:avLst/>
              <a:gdLst>
                <a:gd name="connsiteX0" fmla="*/ 38386 w 38100"/>
                <a:gd name="connsiteY0" fmla="*/ 283083 h 276225"/>
                <a:gd name="connsiteX1" fmla="*/ 0 w 38100"/>
                <a:gd name="connsiteY1" fmla="*/ 260795 h 276225"/>
                <a:gd name="connsiteX2" fmla="*/ 0 w 38100"/>
                <a:gd name="connsiteY2" fmla="*/ 0 h 276225"/>
                <a:gd name="connsiteX3" fmla="*/ 38386 w 38100"/>
                <a:gd name="connsiteY3" fmla="*/ 22288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76225">
                  <a:moveTo>
                    <a:pt x="38386" y="283083"/>
                  </a:moveTo>
                  <a:lnTo>
                    <a:pt x="0" y="260795"/>
                  </a:lnTo>
                  <a:lnTo>
                    <a:pt x="0" y="0"/>
                  </a:lnTo>
                  <a:lnTo>
                    <a:pt x="38386" y="22288"/>
                  </a:lnTo>
                  <a:close/>
                </a:path>
              </a:pathLst>
            </a:custGeom>
            <a:solidFill>
              <a:srgbClr val="57CC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xmlns="" id="{D7B07F29-7985-401C-B477-89449B9C2C35}"/>
                </a:ext>
              </a:extLst>
            </p:cNvPr>
            <p:cNvSpPr/>
            <p:nvPr/>
          </p:nvSpPr>
          <p:spPr>
            <a:xfrm>
              <a:off x="4595526" y="5310378"/>
              <a:ext cx="38100" cy="66675"/>
            </a:xfrm>
            <a:custGeom>
              <a:avLst/>
              <a:gdLst>
                <a:gd name="connsiteX0" fmla="*/ 38386 w 38100"/>
                <a:gd name="connsiteY0" fmla="*/ 70199 h 66675"/>
                <a:gd name="connsiteX1" fmla="*/ 0 w 38100"/>
                <a:gd name="connsiteY1" fmla="*/ 47910 h 66675"/>
                <a:gd name="connsiteX2" fmla="*/ 0 w 38100"/>
                <a:gd name="connsiteY2" fmla="*/ 0 h 66675"/>
                <a:gd name="connsiteX3" fmla="*/ 38386 w 38100"/>
                <a:gd name="connsiteY3" fmla="*/ 22288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66675">
                  <a:moveTo>
                    <a:pt x="38386" y="70199"/>
                  </a:moveTo>
                  <a:lnTo>
                    <a:pt x="0" y="47910"/>
                  </a:lnTo>
                  <a:lnTo>
                    <a:pt x="0" y="0"/>
                  </a:lnTo>
                  <a:lnTo>
                    <a:pt x="38386" y="22288"/>
                  </a:lnTo>
                  <a:close/>
                </a:path>
              </a:pathLst>
            </a:custGeom>
            <a:solidFill>
              <a:srgbClr val="55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xmlns="" id="{05A1050A-26D0-476E-AFEF-CD25FD6E11CD}"/>
                </a:ext>
              </a:extLst>
            </p:cNvPr>
            <p:cNvSpPr/>
            <p:nvPr/>
          </p:nvSpPr>
          <p:spPr>
            <a:xfrm>
              <a:off x="4660391" y="5232845"/>
              <a:ext cx="38100" cy="390525"/>
            </a:xfrm>
            <a:custGeom>
              <a:avLst/>
              <a:gdLst>
                <a:gd name="connsiteX0" fmla="*/ 38386 w 38100"/>
                <a:gd name="connsiteY0" fmla="*/ 397954 h 390525"/>
                <a:gd name="connsiteX1" fmla="*/ 0 w 38100"/>
                <a:gd name="connsiteY1" fmla="*/ 375761 h 390525"/>
                <a:gd name="connsiteX2" fmla="*/ 0 w 38100"/>
                <a:gd name="connsiteY2" fmla="*/ 0 h 390525"/>
                <a:gd name="connsiteX3" fmla="*/ 38386 w 38100"/>
                <a:gd name="connsiteY3" fmla="*/ 22288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390525">
                  <a:moveTo>
                    <a:pt x="38386" y="397954"/>
                  </a:moveTo>
                  <a:lnTo>
                    <a:pt x="0" y="375761"/>
                  </a:lnTo>
                  <a:lnTo>
                    <a:pt x="0" y="0"/>
                  </a:lnTo>
                  <a:lnTo>
                    <a:pt x="38386" y="22288"/>
                  </a:lnTo>
                  <a:close/>
                </a:path>
              </a:pathLst>
            </a:custGeom>
            <a:solidFill>
              <a:srgbClr val="57CC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xmlns="" id="{DA549D52-BC61-486D-8AE1-4F08CE91D8DD}"/>
                </a:ext>
              </a:extLst>
            </p:cNvPr>
            <p:cNvSpPr/>
            <p:nvPr/>
          </p:nvSpPr>
          <p:spPr>
            <a:xfrm>
              <a:off x="4660391" y="5232845"/>
              <a:ext cx="38100" cy="85725"/>
            </a:xfrm>
            <a:custGeom>
              <a:avLst/>
              <a:gdLst>
                <a:gd name="connsiteX0" fmla="*/ 38386 w 38100"/>
                <a:gd name="connsiteY0" fmla="*/ 88678 h 85725"/>
                <a:gd name="connsiteX1" fmla="*/ 0 w 38100"/>
                <a:gd name="connsiteY1" fmla="*/ 66484 h 85725"/>
                <a:gd name="connsiteX2" fmla="*/ 0 w 38100"/>
                <a:gd name="connsiteY2" fmla="*/ 0 h 85725"/>
                <a:gd name="connsiteX3" fmla="*/ 38386 w 38100"/>
                <a:gd name="connsiteY3" fmla="*/ 22288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85725">
                  <a:moveTo>
                    <a:pt x="38386" y="88678"/>
                  </a:moveTo>
                  <a:lnTo>
                    <a:pt x="0" y="66484"/>
                  </a:lnTo>
                  <a:lnTo>
                    <a:pt x="0" y="0"/>
                  </a:lnTo>
                  <a:lnTo>
                    <a:pt x="38386" y="22288"/>
                  </a:lnTo>
                  <a:close/>
                </a:path>
              </a:pathLst>
            </a:custGeom>
            <a:solidFill>
              <a:srgbClr val="55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xmlns="" id="{6148AA1B-542A-4498-929A-95C0C84C7DDD}"/>
                </a:ext>
              </a:extLst>
            </p:cNvPr>
            <p:cNvSpPr/>
            <p:nvPr/>
          </p:nvSpPr>
          <p:spPr>
            <a:xfrm>
              <a:off x="4799933" y="5338763"/>
              <a:ext cx="38100" cy="361950"/>
            </a:xfrm>
            <a:custGeom>
              <a:avLst/>
              <a:gdLst>
                <a:gd name="connsiteX0" fmla="*/ 38386 w 38100"/>
                <a:gd name="connsiteY0" fmla="*/ 370904 h 361950"/>
                <a:gd name="connsiteX1" fmla="*/ 0 w 38100"/>
                <a:gd name="connsiteY1" fmla="*/ 348710 h 361950"/>
                <a:gd name="connsiteX2" fmla="*/ 0 w 38100"/>
                <a:gd name="connsiteY2" fmla="*/ 0 h 361950"/>
                <a:gd name="connsiteX3" fmla="*/ 38386 w 38100"/>
                <a:gd name="connsiteY3" fmla="*/ 22193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361950">
                  <a:moveTo>
                    <a:pt x="38386" y="370904"/>
                  </a:moveTo>
                  <a:lnTo>
                    <a:pt x="0" y="348710"/>
                  </a:lnTo>
                  <a:lnTo>
                    <a:pt x="0" y="0"/>
                  </a:lnTo>
                  <a:lnTo>
                    <a:pt x="38386" y="22193"/>
                  </a:lnTo>
                  <a:close/>
                </a:path>
              </a:pathLst>
            </a:custGeom>
            <a:solidFill>
              <a:srgbClr val="57CC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xmlns="" id="{450355B3-9884-4C73-97A4-89B854E55873}"/>
                </a:ext>
              </a:extLst>
            </p:cNvPr>
            <p:cNvSpPr/>
            <p:nvPr/>
          </p:nvSpPr>
          <p:spPr>
            <a:xfrm>
              <a:off x="4799933" y="5338763"/>
              <a:ext cx="38100" cy="76200"/>
            </a:xfrm>
            <a:custGeom>
              <a:avLst/>
              <a:gdLst>
                <a:gd name="connsiteX0" fmla="*/ 38386 w 38100"/>
                <a:gd name="connsiteY0" fmla="*/ 81249 h 76200"/>
                <a:gd name="connsiteX1" fmla="*/ 0 w 38100"/>
                <a:gd name="connsiteY1" fmla="*/ 58960 h 76200"/>
                <a:gd name="connsiteX2" fmla="*/ 0 w 38100"/>
                <a:gd name="connsiteY2" fmla="*/ 0 h 76200"/>
                <a:gd name="connsiteX3" fmla="*/ 38386 w 38100"/>
                <a:gd name="connsiteY3" fmla="*/ 22193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76200">
                  <a:moveTo>
                    <a:pt x="38386" y="81249"/>
                  </a:moveTo>
                  <a:lnTo>
                    <a:pt x="0" y="58960"/>
                  </a:lnTo>
                  <a:lnTo>
                    <a:pt x="0" y="0"/>
                  </a:lnTo>
                  <a:lnTo>
                    <a:pt x="38386" y="22193"/>
                  </a:lnTo>
                  <a:close/>
                </a:path>
              </a:pathLst>
            </a:custGeom>
            <a:solidFill>
              <a:srgbClr val="55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xmlns="" id="{B50A6D10-B594-449D-9E41-E425BAE6A73F}"/>
                </a:ext>
              </a:extLst>
            </p:cNvPr>
            <p:cNvSpPr/>
            <p:nvPr/>
          </p:nvSpPr>
          <p:spPr>
            <a:xfrm>
              <a:off x="4724590" y="5394865"/>
              <a:ext cx="38100" cy="266700"/>
            </a:xfrm>
            <a:custGeom>
              <a:avLst/>
              <a:gdLst>
                <a:gd name="connsiteX0" fmla="*/ 38386 w 38100"/>
                <a:gd name="connsiteY0" fmla="*/ 272034 h 266700"/>
                <a:gd name="connsiteX1" fmla="*/ 0 w 38100"/>
                <a:gd name="connsiteY1" fmla="*/ 249841 h 266700"/>
                <a:gd name="connsiteX2" fmla="*/ 0 w 38100"/>
                <a:gd name="connsiteY2" fmla="*/ 0 h 266700"/>
                <a:gd name="connsiteX3" fmla="*/ 38386 w 38100"/>
                <a:gd name="connsiteY3" fmla="*/ 22288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66700">
                  <a:moveTo>
                    <a:pt x="38386" y="272034"/>
                  </a:moveTo>
                  <a:lnTo>
                    <a:pt x="0" y="249841"/>
                  </a:lnTo>
                  <a:lnTo>
                    <a:pt x="0" y="0"/>
                  </a:lnTo>
                  <a:lnTo>
                    <a:pt x="38386" y="22288"/>
                  </a:lnTo>
                  <a:close/>
                </a:path>
              </a:pathLst>
            </a:custGeom>
            <a:solidFill>
              <a:srgbClr val="57CC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xmlns="" id="{3CA2E4E0-F5B8-4D0D-8E0E-1630DBA99F16}"/>
                </a:ext>
              </a:extLst>
            </p:cNvPr>
            <p:cNvSpPr/>
            <p:nvPr/>
          </p:nvSpPr>
          <p:spPr>
            <a:xfrm>
              <a:off x="4724590" y="5394865"/>
              <a:ext cx="38100" cy="76200"/>
            </a:xfrm>
            <a:custGeom>
              <a:avLst/>
              <a:gdLst>
                <a:gd name="connsiteX0" fmla="*/ 38386 w 38100"/>
                <a:gd name="connsiteY0" fmla="*/ 81248 h 76200"/>
                <a:gd name="connsiteX1" fmla="*/ 0 w 38100"/>
                <a:gd name="connsiteY1" fmla="*/ 58960 h 76200"/>
                <a:gd name="connsiteX2" fmla="*/ 0 w 38100"/>
                <a:gd name="connsiteY2" fmla="*/ 0 h 76200"/>
                <a:gd name="connsiteX3" fmla="*/ 38386 w 38100"/>
                <a:gd name="connsiteY3" fmla="*/ 2228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76200">
                  <a:moveTo>
                    <a:pt x="38386" y="81248"/>
                  </a:moveTo>
                  <a:lnTo>
                    <a:pt x="0" y="58960"/>
                  </a:lnTo>
                  <a:lnTo>
                    <a:pt x="0" y="0"/>
                  </a:lnTo>
                  <a:lnTo>
                    <a:pt x="38386" y="22288"/>
                  </a:lnTo>
                  <a:close/>
                </a:path>
              </a:pathLst>
            </a:custGeom>
            <a:solidFill>
              <a:srgbClr val="55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xmlns="" id="{0BC4793E-54D4-48CD-847B-5B7ED0FDEA73}"/>
                </a:ext>
              </a:extLst>
            </p:cNvPr>
            <p:cNvSpPr/>
            <p:nvPr/>
          </p:nvSpPr>
          <p:spPr>
            <a:xfrm>
              <a:off x="4874895" y="5480971"/>
              <a:ext cx="38100" cy="266700"/>
            </a:xfrm>
            <a:custGeom>
              <a:avLst/>
              <a:gdLst>
                <a:gd name="connsiteX0" fmla="*/ 38386 w 38100"/>
                <a:gd name="connsiteY0" fmla="*/ 272129 h 266700"/>
                <a:gd name="connsiteX1" fmla="*/ 0 w 38100"/>
                <a:gd name="connsiteY1" fmla="*/ 249841 h 266700"/>
                <a:gd name="connsiteX2" fmla="*/ 0 w 38100"/>
                <a:gd name="connsiteY2" fmla="*/ 0 h 266700"/>
                <a:gd name="connsiteX3" fmla="*/ 38386 w 38100"/>
                <a:gd name="connsiteY3" fmla="*/ 22289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66700">
                  <a:moveTo>
                    <a:pt x="38386" y="272129"/>
                  </a:moveTo>
                  <a:lnTo>
                    <a:pt x="0" y="249841"/>
                  </a:lnTo>
                  <a:lnTo>
                    <a:pt x="0" y="0"/>
                  </a:lnTo>
                  <a:lnTo>
                    <a:pt x="38386" y="22289"/>
                  </a:lnTo>
                  <a:close/>
                </a:path>
              </a:pathLst>
            </a:custGeom>
            <a:solidFill>
              <a:srgbClr val="57CC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xmlns="" id="{2FAAC9F1-B769-4344-8DE0-4649A1FE3278}"/>
                </a:ext>
              </a:extLst>
            </p:cNvPr>
            <p:cNvSpPr/>
            <p:nvPr/>
          </p:nvSpPr>
          <p:spPr>
            <a:xfrm>
              <a:off x="4874895" y="5480971"/>
              <a:ext cx="38100" cy="76200"/>
            </a:xfrm>
            <a:custGeom>
              <a:avLst/>
              <a:gdLst>
                <a:gd name="connsiteX0" fmla="*/ 38386 w 38100"/>
                <a:gd name="connsiteY0" fmla="*/ 81249 h 76200"/>
                <a:gd name="connsiteX1" fmla="*/ 0 w 38100"/>
                <a:gd name="connsiteY1" fmla="*/ 59055 h 76200"/>
                <a:gd name="connsiteX2" fmla="*/ 0 w 38100"/>
                <a:gd name="connsiteY2" fmla="*/ 0 h 76200"/>
                <a:gd name="connsiteX3" fmla="*/ 38386 w 38100"/>
                <a:gd name="connsiteY3" fmla="*/ 22289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76200">
                  <a:moveTo>
                    <a:pt x="38386" y="81249"/>
                  </a:moveTo>
                  <a:lnTo>
                    <a:pt x="0" y="59055"/>
                  </a:lnTo>
                  <a:lnTo>
                    <a:pt x="0" y="0"/>
                  </a:lnTo>
                  <a:lnTo>
                    <a:pt x="38386" y="22289"/>
                  </a:lnTo>
                  <a:close/>
                </a:path>
              </a:pathLst>
            </a:custGeom>
            <a:solidFill>
              <a:srgbClr val="55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xmlns="" id="{E6CFA3C7-52A0-4FCB-834D-7D161594A500}"/>
                </a:ext>
              </a:extLst>
            </p:cNvPr>
            <p:cNvSpPr/>
            <p:nvPr/>
          </p:nvSpPr>
          <p:spPr>
            <a:xfrm>
              <a:off x="4932532" y="5309890"/>
              <a:ext cx="9525" cy="9525"/>
            </a:xfrm>
            <a:custGeom>
              <a:avLst/>
              <a:gdLst>
                <a:gd name="connsiteX0" fmla="*/ 8183 w 9525"/>
                <a:gd name="connsiteY0" fmla="*/ 1625 h 9525"/>
                <a:gd name="connsiteX1" fmla="*/ 10348 w 9525"/>
                <a:gd name="connsiteY1" fmla="*/ 8398 h 9525"/>
                <a:gd name="connsiteX2" fmla="*/ 4171 w 9525"/>
                <a:gd name="connsiteY2" fmla="*/ 11920 h 9525"/>
                <a:gd name="connsiteX3" fmla="*/ 2006 w 9525"/>
                <a:gd name="connsiteY3" fmla="*/ 5147 h 9525"/>
                <a:gd name="connsiteX4" fmla="*/ 8183 w 9525"/>
                <a:gd name="connsiteY4" fmla="*/ 162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8183" y="1625"/>
                  </a:moveTo>
                  <a:cubicBezTo>
                    <a:pt x="10486" y="2523"/>
                    <a:pt x="11455" y="5555"/>
                    <a:pt x="10348" y="8398"/>
                  </a:cubicBezTo>
                  <a:cubicBezTo>
                    <a:pt x="9240" y="11241"/>
                    <a:pt x="6474" y="12817"/>
                    <a:pt x="4171" y="11920"/>
                  </a:cubicBezTo>
                  <a:cubicBezTo>
                    <a:pt x="1867" y="11022"/>
                    <a:pt x="898" y="7990"/>
                    <a:pt x="2006" y="5147"/>
                  </a:cubicBezTo>
                  <a:cubicBezTo>
                    <a:pt x="3114" y="2304"/>
                    <a:pt x="5880" y="728"/>
                    <a:pt x="8183" y="1625"/>
                  </a:cubicBezTo>
                  <a:close/>
                </a:path>
              </a:pathLst>
            </a:custGeom>
            <a:solidFill>
              <a:srgbClr val="55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xmlns="" id="{39ED350D-E27B-4836-A95D-A06A41D8A2D8}"/>
                </a:ext>
              </a:extLst>
            </p:cNvPr>
            <p:cNvSpPr/>
            <p:nvPr/>
          </p:nvSpPr>
          <p:spPr>
            <a:xfrm>
              <a:off x="4945951" y="5316855"/>
              <a:ext cx="123825" cy="66675"/>
            </a:xfrm>
            <a:custGeom>
              <a:avLst/>
              <a:gdLst>
                <a:gd name="connsiteX0" fmla="*/ 131921 w 123825"/>
                <a:gd name="connsiteY0" fmla="*/ 69056 h 66675"/>
                <a:gd name="connsiteX1" fmla="*/ 130397 w 123825"/>
                <a:gd name="connsiteY1" fmla="*/ 73819 h 66675"/>
                <a:gd name="connsiteX2" fmla="*/ 0 w 123825"/>
                <a:gd name="connsiteY2" fmla="*/ 4763 h 66675"/>
                <a:gd name="connsiteX3" fmla="*/ 1619 w 123825"/>
                <a:gd name="connsiteY3" fmla="*/ 0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66675">
                  <a:moveTo>
                    <a:pt x="131921" y="69056"/>
                  </a:moveTo>
                  <a:lnTo>
                    <a:pt x="130397" y="73819"/>
                  </a:lnTo>
                  <a:lnTo>
                    <a:pt x="0" y="4763"/>
                  </a:lnTo>
                  <a:lnTo>
                    <a:pt x="1619" y="0"/>
                  </a:lnTo>
                  <a:close/>
                </a:path>
              </a:pathLst>
            </a:custGeom>
            <a:solidFill>
              <a:srgbClr val="83EDE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xmlns="" id="{2B96DDA1-091D-43F0-B586-47DDA66C3015}"/>
                </a:ext>
              </a:extLst>
            </p:cNvPr>
            <p:cNvSpPr/>
            <p:nvPr/>
          </p:nvSpPr>
          <p:spPr>
            <a:xfrm>
              <a:off x="4930613" y="5336386"/>
              <a:ext cx="9525" cy="9525"/>
            </a:xfrm>
            <a:custGeom>
              <a:avLst/>
              <a:gdLst>
                <a:gd name="connsiteX0" fmla="*/ 8183 w 9525"/>
                <a:gd name="connsiteY0" fmla="*/ 1626 h 9525"/>
                <a:gd name="connsiteX1" fmla="*/ 10348 w 9525"/>
                <a:gd name="connsiteY1" fmla="*/ 8398 h 9525"/>
                <a:gd name="connsiteX2" fmla="*/ 4171 w 9525"/>
                <a:gd name="connsiteY2" fmla="*/ 11920 h 9525"/>
                <a:gd name="connsiteX3" fmla="*/ 2006 w 9525"/>
                <a:gd name="connsiteY3" fmla="*/ 5147 h 9525"/>
                <a:gd name="connsiteX4" fmla="*/ 8183 w 9525"/>
                <a:gd name="connsiteY4" fmla="*/ 162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8183" y="1626"/>
                  </a:moveTo>
                  <a:cubicBezTo>
                    <a:pt x="10487" y="2523"/>
                    <a:pt x="11456" y="5556"/>
                    <a:pt x="10348" y="8398"/>
                  </a:cubicBezTo>
                  <a:cubicBezTo>
                    <a:pt x="9240" y="11241"/>
                    <a:pt x="6474" y="12818"/>
                    <a:pt x="4171" y="11920"/>
                  </a:cubicBezTo>
                  <a:cubicBezTo>
                    <a:pt x="1867" y="11022"/>
                    <a:pt x="899" y="7990"/>
                    <a:pt x="2006" y="5147"/>
                  </a:cubicBezTo>
                  <a:cubicBezTo>
                    <a:pt x="3114" y="2305"/>
                    <a:pt x="5880" y="728"/>
                    <a:pt x="8183" y="1626"/>
                  </a:cubicBezTo>
                  <a:close/>
                </a:path>
              </a:pathLst>
            </a:custGeom>
            <a:solidFill>
              <a:srgbClr val="55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xmlns="" id="{ACFB9CB0-47C6-4E64-9CE5-03B58E6704CB}"/>
                </a:ext>
              </a:extLst>
            </p:cNvPr>
            <p:cNvSpPr/>
            <p:nvPr/>
          </p:nvSpPr>
          <p:spPr>
            <a:xfrm>
              <a:off x="4944046" y="5343334"/>
              <a:ext cx="142875" cy="76200"/>
            </a:xfrm>
            <a:custGeom>
              <a:avLst/>
              <a:gdLst>
                <a:gd name="connsiteX0" fmla="*/ 146209 w 142875"/>
                <a:gd name="connsiteY0" fmla="*/ 76677 h 76200"/>
                <a:gd name="connsiteX1" fmla="*/ 144590 w 142875"/>
                <a:gd name="connsiteY1" fmla="*/ 81439 h 76200"/>
                <a:gd name="connsiteX2" fmla="*/ 0 w 142875"/>
                <a:gd name="connsiteY2" fmla="*/ 4763 h 76200"/>
                <a:gd name="connsiteX3" fmla="*/ 1619 w 142875"/>
                <a:gd name="connsiteY3" fmla="*/ 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76200">
                  <a:moveTo>
                    <a:pt x="146209" y="76677"/>
                  </a:moveTo>
                  <a:lnTo>
                    <a:pt x="144590" y="81439"/>
                  </a:lnTo>
                  <a:lnTo>
                    <a:pt x="0" y="4763"/>
                  </a:lnTo>
                  <a:lnTo>
                    <a:pt x="1619" y="0"/>
                  </a:lnTo>
                  <a:close/>
                </a:path>
              </a:pathLst>
            </a:custGeom>
            <a:solidFill>
              <a:srgbClr val="83EDE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xmlns="" id="{C2C8D0FD-FD44-409B-AF1E-DEB1AFAEA164}"/>
                </a:ext>
              </a:extLst>
            </p:cNvPr>
            <p:cNvSpPr/>
            <p:nvPr/>
          </p:nvSpPr>
          <p:spPr>
            <a:xfrm>
              <a:off x="4928420" y="5361784"/>
              <a:ext cx="9525" cy="9525"/>
            </a:xfrm>
            <a:custGeom>
              <a:avLst/>
              <a:gdLst>
                <a:gd name="connsiteX0" fmla="*/ 8183 w 9525"/>
                <a:gd name="connsiteY0" fmla="*/ 1626 h 9525"/>
                <a:gd name="connsiteX1" fmla="*/ 10348 w 9525"/>
                <a:gd name="connsiteY1" fmla="*/ 8398 h 9525"/>
                <a:gd name="connsiteX2" fmla="*/ 4171 w 9525"/>
                <a:gd name="connsiteY2" fmla="*/ 11920 h 9525"/>
                <a:gd name="connsiteX3" fmla="*/ 2006 w 9525"/>
                <a:gd name="connsiteY3" fmla="*/ 5147 h 9525"/>
                <a:gd name="connsiteX4" fmla="*/ 8183 w 9525"/>
                <a:gd name="connsiteY4" fmla="*/ 162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8183" y="1626"/>
                  </a:moveTo>
                  <a:cubicBezTo>
                    <a:pt x="10487" y="2523"/>
                    <a:pt x="11456" y="5555"/>
                    <a:pt x="10348" y="8398"/>
                  </a:cubicBezTo>
                  <a:cubicBezTo>
                    <a:pt x="9240" y="11241"/>
                    <a:pt x="6474" y="12818"/>
                    <a:pt x="4171" y="11920"/>
                  </a:cubicBezTo>
                  <a:cubicBezTo>
                    <a:pt x="1867" y="11022"/>
                    <a:pt x="898" y="7990"/>
                    <a:pt x="2006" y="5147"/>
                  </a:cubicBezTo>
                  <a:cubicBezTo>
                    <a:pt x="3114" y="2305"/>
                    <a:pt x="5880" y="728"/>
                    <a:pt x="8183" y="1626"/>
                  </a:cubicBezTo>
                  <a:close/>
                </a:path>
              </a:pathLst>
            </a:custGeom>
            <a:solidFill>
              <a:srgbClr val="55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xmlns="" id="{1419747F-B793-47B6-BAB8-F75221967B2C}"/>
                </a:ext>
              </a:extLst>
            </p:cNvPr>
            <p:cNvSpPr/>
            <p:nvPr/>
          </p:nvSpPr>
          <p:spPr>
            <a:xfrm>
              <a:off x="4941950" y="5368861"/>
              <a:ext cx="161925" cy="85725"/>
            </a:xfrm>
            <a:custGeom>
              <a:avLst/>
              <a:gdLst>
                <a:gd name="connsiteX0" fmla="*/ 166021 w 161925"/>
                <a:gd name="connsiteY0" fmla="*/ 87059 h 85725"/>
                <a:gd name="connsiteX1" fmla="*/ 164497 w 161925"/>
                <a:gd name="connsiteY1" fmla="*/ 91821 h 85725"/>
                <a:gd name="connsiteX2" fmla="*/ 0 w 161925"/>
                <a:gd name="connsiteY2" fmla="*/ 4763 h 85725"/>
                <a:gd name="connsiteX3" fmla="*/ 1524 w 161925"/>
                <a:gd name="connsiteY3" fmla="*/ 0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85725">
                  <a:moveTo>
                    <a:pt x="166021" y="87059"/>
                  </a:moveTo>
                  <a:lnTo>
                    <a:pt x="164497" y="91821"/>
                  </a:lnTo>
                  <a:lnTo>
                    <a:pt x="0" y="4763"/>
                  </a:lnTo>
                  <a:lnTo>
                    <a:pt x="1524" y="0"/>
                  </a:lnTo>
                  <a:close/>
                </a:path>
              </a:pathLst>
            </a:custGeom>
            <a:solidFill>
              <a:srgbClr val="83EDE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78" name="任意多边形: 形状 177">
            <a:extLst>
              <a:ext uri="{FF2B5EF4-FFF2-40B4-BE49-F238E27FC236}">
                <a16:creationId xmlns:a16="http://schemas.microsoft.com/office/drawing/2014/main" xmlns="" id="{5ED2B649-FE7F-43E0-8E3F-8BCEC4E19D58}"/>
              </a:ext>
            </a:extLst>
          </p:cNvPr>
          <p:cNvSpPr/>
          <p:nvPr/>
        </p:nvSpPr>
        <p:spPr>
          <a:xfrm>
            <a:off x="8483637" y="1818866"/>
            <a:ext cx="368593" cy="184564"/>
          </a:xfrm>
          <a:custGeom>
            <a:avLst/>
            <a:gdLst>
              <a:gd name="connsiteX0" fmla="*/ 0 w 414337"/>
              <a:gd name="connsiteY0" fmla="*/ 30956 h 228600"/>
              <a:gd name="connsiteX1" fmla="*/ 69056 w 414337"/>
              <a:gd name="connsiteY1" fmla="*/ 0 h 228600"/>
              <a:gd name="connsiteX2" fmla="*/ 414337 w 414337"/>
              <a:gd name="connsiteY2" fmla="*/ 190500 h 228600"/>
              <a:gd name="connsiteX3" fmla="*/ 328612 w 414337"/>
              <a:gd name="connsiteY3" fmla="*/ 228600 h 228600"/>
              <a:gd name="connsiteX4" fmla="*/ 0 w 414337"/>
              <a:gd name="connsiteY4" fmla="*/ 30956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4337" h="228600">
                <a:moveTo>
                  <a:pt x="0" y="30956"/>
                </a:moveTo>
                <a:lnTo>
                  <a:pt x="69056" y="0"/>
                </a:lnTo>
                <a:lnTo>
                  <a:pt x="414337" y="190500"/>
                </a:lnTo>
                <a:lnTo>
                  <a:pt x="328612" y="228600"/>
                </a:lnTo>
                <a:lnTo>
                  <a:pt x="0" y="30956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74" name="组合 173">
            <a:extLst>
              <a:ext uri="{FF2B5EF4-FFF2-40B4-BE49-F238E27FC236}">
                <a16:creationId xmlns:a16="http://schemas.microsoft.com/office/drawing/2014/main" xmlns="" id="{45E2B1EB-E5F4-4425-8578-6A601BAC1E6F}"/>
              </a:ext>
            </a:extLst>
          </p:cNvPr>
          <p:cNvGrpSpPr/>
          <p:nvPr/>
        </p:nvGrpSpPr>
        <p:grpSpPr>
          <a:xfrm>
            <a:off x="8510884" y="1608860"/>
            <a:ext cx="314098" cy="379868"/>
            <a:chOff x="2133186" y="514363"/>
            <a:chExt cx="314098" cy="379868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="" id="{AB932477-801A-43D9-BC73-4BE08F124203}"/>
                </a:ext>
              </a:extLst>
            </p:cNvPr>
            <p:cNvSpPr/>
            <p:nvPr/>
          </p:nvSpPr>
          <p:spPr>
            <a:xfrm>
              <a:off x="2133186" y="514363"/>
              <a:ext cx="314098" cy="379731"/>
            </a:xfrm>
            <a:custGeom>
              <a:avLst/>
              <a:gdLst>
                <a:gd name="connsiteX0" fmla="*/ 5620 w 638175"/>
                <a:gd name="connsiteY0" fmla="*/ 30334 h 771525"/>
                <a:gd name="connsiteX1" fmla="*/ 80010 w 638175"/>
                <a:gd name="connsiteY1" fmla="*/ 8807 h 771525"/>
                <a:gd name="connsiteX2" fmla="*/ 576929 w 638175"/>
                <a:gd name="connsiteY2" fmla="*/ 273888 h 771525"/>
                <a:gd name="connsiteX3" fmla="*/ 638842 w 638175"/>
                <a:gd name="connsiteY3" fmla="*/ 338944 h 771525"/>
                <a:gd name="connsiteX4" fmla="*/ 638842 w 638175"/>
                <a:gd name="connsiteY4" fmla="*/ 713562 h 771525"/>
                <a:gd name="connsiteX5" fmla="*/ 581311 w 638175"/>
                <a:gd name="connsiteY5" fmla="*/ 772998 h 771525"/>
                <a:gd name="connsiteX6" fmla="*/ 65437 w 638175"/>
                <a:gd name="connsiteY6" fmla="*/ 470389 h 771525"/>
                <a:gd name="connsiteX7" fmla="*/ 0 w 638175"/>
                <a:gd name="connsiteY7" fmla="*/ 402571 h 771525"/>
                <a:gd name="connsiteX8" fmla="*/ 5620 w 638175"/>
                <a:gd name="connsiteY8" fmla="*/ 30334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8175" h="771525">
                  <a:moveTo>
                    <a:pt x="5620" y="30334"/>
                  </a:moveTo>
                  <a:cubicBezTo>
                    <a:pt x="5620" y="30334"/>
                    <a:pt x="29242" y="-19768"/>
                    <a:pt x="80010" y="8807"/>
                  </a:cubicBezTo>
                  <a:cubicBezTo>
                    <a:pt x="130778" y="37382"/>
                    <a:pt x="576929" y="273888"/>
                    <a:pt x="576929" y="273888"/>
                  </a:cubicBezTo>
                  <a:cubicBezTo>
                    <a:pt x="576929" y="273888"/>
                    <a:pt x="636937" y="298748"/>
                    <a:pt x="638842" y="338944"/>
                  </a:cubicBezTo>
                  <a:cubicBezTo>
                    <a:pt x="641033" y="385331"/>
                    <a:pt x="638842" y="713562"/>
                    <a:pt x="638842" y="713562"/>
                  </a:cubicBezTo>
                  <a:cubicBezTo>
                    <a:pt x="638842" y="713562"/>
                    <a:pt x="641604" y="776237"/>
                    <a:pt x="581311" y="772998"/>
                  </a:cubicBezTo>
                  <a:lnTo>
                    <a:pt x="65437" y="470389"/>
                  </a:lnTo>
                  <a:cubicBezTo>
                    <a:pt x="65437" y="470389"/>
                    <a:pt x="4763" y="429527"/>
                    <a:pt x="0" y="402571"/>
                  </a:cubicBezTo>
                  <a:lnTo>
                    <a:pt x="5620" y="30334"/>
                  </a:lnTo>
                  <a:close/>
                </a:path>
              </a:pathLst>
            </a:custGeom>
            <a:solidFill>
              <a:srgbClr val="FFFFD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xmlns="" id="{B41360C5-18C3-4822-BA42-9039D2A44F78}"/>
                </a:ext>
              </a:extLst>
            </p:cNvPr>
            <p:cNvSpPr/>
            <p:nvPr/>
          </p:nvSpPr>
          <p:spPr>
            <a:xfrm>
              <a:off x="2133186" y="523876"/>
              <a:ext cx="300034" cy="370355"/>
            </a:xfrm>
            <a:custGeom>
              <a:avLst/>
              <a:gdLst>
                <a:gd name="connsiteX0" fmla="*/ 0 w 609600"/>
                <a:gd name="connsiteY0" fmla="*/ 32341 h 752475"/>
                <a:gd name="connsiteX1" fmla="*/ 50768 w 609600"/>
                <a:gd name="connsiteY1" fmla="*/ 8529 h 752475"/>
                <a:gd name="connsiteX2" fmla="*/ 547688 w 609600"/>
                <a:gd name="connsiteY2" fmla="*/ 273609 h 752475"/>
                <a:gd name="connsiteX3" fmla="*/ 609600 w 609600"/>
                <a:gd name="connsiteY3" fmla="*/ 338665 h 752475"/>
                <a:gd name="connsiteX4" fmla="*/ 609600 w 609600"/>
                <a:gd name="connsiteY4" fmla="*/ 713283 h 752475"/>
                <a:gd name="connsiteX5" fmla="*/ 572262 w 609600"/>
                <a:gd name="connsiteY5" fmla="*/ 754717 h 752475"/>
                <a:gd name="connsiteX6" fmla="*/ 38100 w 609600"/>
                <a:gd name="connsiteY6" fmla="*/ 452965 h 752475"/>
                <a:gd name="connsiteX7" fmla="*/ 0 w 609600"/>
                <a:gd name="connsiteY7" fmla="*/ 405340 h 752475"/>
                <a:gd name="connsiteX8" fmla="*/ 0 w 609600"/>
                <a:gd name="connsiteY8" fmla="*/ 32341 h 75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9600" h="752475">
                  <a:moveTo>
                    <a:pt x="0" y="32341"/>
                  </a:moveTo>
                  <a:cubicBezTo>
                    <a:pt x="0" y="32341"/>
                    <a:pt x="0" y="-20046"/>
                    <a:pt x="50768" y="8529"/>
                  </a:cubicBezTo>
                  <a:cubicBezTo>
                    <a:pt x="101537" y="37104"/>
                    <a:pt x="547688" y="273609"/>
                    <a:pt x="547688" y="273609"/>
                  </a:cubicBezTo>
                  <a:cubicBezTo>
                    <a:pt x="547688" y="273609"/>
                    <a:pt x="603218" y="292660"/>
                    <a:pt x="609600" y="338665"/>
                  </a:cubicBezTo>
                  <a:cubicBezTo>
                    <a:pt x="615982" y="384671"/>
                    <a:pt x="609600" y="713283"/>
                    <a:pt x="609600" y="713283"/>
                  </a:cubicBezTo>
                  <a:cubicBezTo>
                    <a:pt x="609600" y="713283"/>
                    <a:pt x="613886" y="760337"/>
                    <a:pt x="572262" y="754717"/>
                  </a:cubicBezTo>
                  <a:lnTo>
                    <a:pt x="38100" y="452965"/>
                  </a:lnTo>
                  <a:cubicBezTo>
                    <a:pt x="38100" y="452965"/>
                    <a:pt x="4763" y="432296"/>
                    <a:pt x="0" y="405340"/>
                  </a:cubicBezTo>
                  <a:lnTo>
                    <a:pt x="0" y="32341"/>
                  </a:lnTo>
                  <a:close/>
                </a:path>
              </a:pathLst>
            </a:custGeom>
            <a:solidFill>
              <a:srgbClr val="FFFF7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xmlns="" id="{4C0B5B32-D45D-44FE-BC17-1E26449564A5}"/>
                </a:ext>
              </a:extLst>
            </p:cNvPr>
            <p:cNvSpPr/>
            <p:nvPr/>
          </p:nvSpPr>
          <p:spPr>
            <a:xfrm>
              <a:off x="2142040" y="560640"/>
              <a:ext cx="70320" cy="84385"/>
            </a:xfrm>
            <a:custGeom>
              <a:avLst/>
              <a:gdLst>
                <a:gd name="connsiteX0" fmla="*/ 118401 w 142875"/>
                <a:gd name="connsiteY0" fmla="*/ 70982 h 171450"/>
                <a:gd name="connsiteX1" fmla="*/ 106000 w 142875"/>
                <a:gd name="connsiteY1" fmla="*/ 161128 h 171450"/>
                <a:gd name="connsiteX2" fmla="*/ 31199 w 142875"/>
                <a:gd name="connsiteY2" fmla="*/ 109310 h 171450"/>
                <a:gd name="connsiteX3" fmla="*/ 43601 w 142875"/>
                <a:gd name="connsiteY3" fmla="*/ 19164 h 171450"/>
                <a:gd name="connsiteX4" fmla="*/ 118401 w 142875"/>
                <a:gd name="connsiteY4" fmla="*/ 70982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5" h="171450">
                  <a:moveTo>
                    <a:pt x="118401" y="70982"/>
                  </a:moveTo>
                  <a:cubicBezTo>
                    <a:pt x="135632" y="110184"/>
                    <a:pt x="130080" y="150544"/>
                    <a:pt x="106000" y="161128"/>
                  </a:cubicBezTo>
                  <a:cubicBezTo>
                    <a:pt x="81920" y="171712"/>
                    <a:pt x="48430" y="148513"/>
                    <a:pt x="31199" y="109310"/>
                  </a:cubicBezTo>
                  <a:cubicBezTo>
                    <a:pt x="13968" y="70108"/>
                    <a:pt x="19521" y="29748"/>
                    <a:pt x="43601" y="19164"/>
                  </a:cubicBezTo>
                  <a:cubicBezTo>
                    <a:pt x="67681" y="8580"/>
                    <a:pt x="101170" y="31780"/>
                    <a:pt x="118401" y="70982"/>
                  </a:cubicBezTo>
                  <a:close/>
                </a:path>
              </a:pathLst>
            </a:custGeom>
            <a:solidFill>
              <a:srgbClr val="FFFED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D418AD30-FFC8-4359-B987-DA71BE8B3685}"/>
                </a:ext>
              </a:extLst>
            </p:cNvPr>
            <p:cNvSpPr/>
            <p:nvPr/>
          </p:nvSpPr>
          <p:spPr>
            <a:xfrm>
              <a:off x="2133186" y="650337"/>
              <a:ext cx="300034" cy="210962"/>
            </a:xfrm>
            <a:custGeom>
              <a:avLst/>
              <a:gdLst>
                <a:gd name="connsiteX0" fmla="*/ 610267 w 609600"/>
                <a:gd name="connsiteY0" fmla="*/ 431387 h 428625"/>
                <a:gd name="connsiteX1" fmla="*/ 0 w 609600"/>
                <a:gd name="connsiteY1" fmla="*/ 71914 h 428625"/>
                <a:gd name="connsiteX2" fmla="*/ 0 w 609600"/>
                <a:gd name="connsiteY2" fmla="*/ 0 h 428625"/>
                <a:gd name="connsiteX3" fmla="*/ 611219 w 609600"/>
                <a:gd name="connsiteY3" fmla="*/ 352520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28625">
                  <a:moveTo>
                    <a:pt x="610267" y="431387"/>
                  </a:moveTo>
                  <a:lnTo>
                    <a:pt x="0" y="71914"/>
                  </a:lnTo>
                  <a:lnTo>
                    <a:pt x="0" y="0"/>
                  </a:lnTo>
                  <a:lnTo>
                    <a:pt x="611219" y="352520"/>
                  </a:lnTo>
                  <a:close/>
                </a:path>
              </a:pathLst>
            </a:custGeom>
            <a:solidFill>
              <a:srgbClr val="FF9F7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19" name="Rectangle 50598">
            <a:extLst>
              <a:ext uri="{FF2B5EF4-FFF2-40B4-BE49-F238E27FC236}">
                <a16:creationId xmlns:a16="http://schemas.microsoft.com/office/drawing/2014/main" xmlns="" id="{9DB1D877-AE67-4C29-B558-A46A47E78F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97143" y="8561477"/>
            <a:ext cx="756" cy="756"/>
          </a:xfrm>
          <a:prstGeom prst="rect">
            <a:avLst/>
          </a:prstGeom>
          <a:solidFill>
            <a:srgbClr val="E4EA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44" name="组合 1443">
            <a:extLst>
              <a:ext uri="{FF2B5EF4-FFF2-40B4-BE49-F238E27FC236}">
                <a16:creationId xmlns:a16="http://schemas.microsoft.com/office/drawing/2014/main" xmlns="" id="{43102568-85EE-4371-9564-7924C8F60C40}"/>
              </a:ext>
            </a:extLst>
          </p:cNvPr>
          <p:cNvGrpSpPr/>
          <p:nvPr/>
        </p:nvGrpSpPr>
        <p:grpSpPr>
          <a:xfrm>
            <a:off x="7829208" y="3001847"/>
            <a:ext cx="145803" cy="410151"/>
            <a:chOff x="7656083" y="5325414"/>
            <a:chExt cx="256143" cy="720541"/>
          </a:xfrm>
        </p:grpSpPr>
        <p:sp>
          <p:nvSpPr>
            <p:cNvPr id="1445" name="任意多边形: 形状 1444">
              <a:extLst>
                <a:ext uri="{FF2B5EF4-FFF2-40B4-BE49-F238E27FC236}">
                  <a16:creationId xmlns:a16="http://schemas.microsoft.com/office/drawing/2014/main" xmlns="" id="{9E91ACA5-ACD5-44B6-88C2-6C1ECE2A52E6}"/>
                </a:ext>
              </a:extLst>
            </p:cNvPr>
            <p:cNvSpPr/>
            <p:nvPr/>
          </p:nvSpPr>
          <p:spPr>
            <a:xfrm>
              <a:off x="7883651" y="5463096"/>
              <a:ext cx="28575" cy="47625"/>
            </a:xfrm>
            <a:custGeom>
              <a:avLst/>
              <a:gdLst>
                <a:gd name="connsiteX0" fmla="*/ 0 w 28575"/>
                <a:gd name="connsiteY0" fmla="*/ 12731 h 47625"/>
                <a:gd name="connsiteX1" fmla="*/ 2477 w 28575"/>
                <a:gd name="connsiteY1" fmla="*/ 49402 h 47625"/>
                <a:gd name="connsiteX2" fmla="*/ 6001 w 28575"/>
                <a:gd name="connsiteY2" fmla="*/ 53879 h 47625"/>
                <a:gd name="connsiteX3" fmla="*/ 8763 w 28575"/>
                <a:gd name="connsiteY3" fmla="*/ 50069 h 47625"/>
                <a:gd name="connsiteX4" fmla="*/ 11525 w 28575"/>
                <a:gd name="connsiteY4" fmla="*/ 35210 h 47625"/>
                <a:gd name="connsiteX5" fmla="*/ 28004 w 28575"/>
                <a:gd name="connsiteY5" fmla="*/ 23780 h 47625"/>
                <a:gd name="connsiteX6" fmla="*/ 28004 w 28575"/>
                <a:gd name="connsiteY6" fmla="*/ 9969 h 47625"/>
                <a:gd name="connsiteX7" fmla="*/ 33242 w 28575"/>
                <a:gd name="connsiteY7" fmla="*/ 2635 h 47625"/>
                <a:gd name="connsiteX8" fmla="*/ 24575 w 28575"/>
                <a:gd name="connsiteY8" fmla="*/ 4730 h 47625"/>
                <a:gd name="connsiteX9" fmla="*/ 23622 w 28575"/>
                <a:gd name="connsiteY9" fmla="*/ 7016 h 47625"/>
                <a:gd name="connsiteX10" fmla="*/ 21241 w 28575"/>
                <a:gd name="connsiteY10" fmla="*/ 8159 h 47625"/>
                <a:gd name="connsiteX11" fmla="*/ 20764 w 28575"/>
                <a:gd name="connsiteY11" fmla="*/ 12064 h 47625"/>
                <a:gd name="connsiteX12" fmla="*/ 8668 w 28575"/>
                <a:gd name="connsiteY12" fmla="*/ 19208 h 47625"/>
                <a:gd name="connsiteX13" fmla="*/ 7049 w 28575"/>
                <a:gd name="connsiteY13" fmla="*/ 12255 h 47625"/>
                <a:gd name="connsiteX14" fmla="*/ 0 w 28575"/>
                <a:gd name="connsiteY14" fmla="*/ 12731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8575" h="47625">
                  <a:moveTo>
                    <a:pt x="0" y="12731"/>
                  </a:moveTo>
                  <a:lnTo>
                    <a:pt x="2477" y="49402"/>
                  </a:lnTo>
                  <a:lnTo>
                    <a:pt x="6001" y="53879"/>
                  </a:lnTo>
                  <a:lnTo>
                    <a:pt x="8763" y="50069"/>
                  </a:lnTo>
                  <a:lnTo>
                    <a:pt x="11525" y="35210"/>
                  </a:lnTo>
                  <a:cubicBezTo>
                    <a:pt x="11525" y="35210"/>
                    <a:pt x="22765" y="33115"/>
                    <a:pt x="28004" y="23780"/>
                  </a:cubicBezTo>
                  <a:lnTo>
                    <a:pt x="28004" y="9969"/>
                  </a:lnTo>
                  <a:lnTo>
                    <a:pt x="33242" y="2635"/>
                  </a:lnTo>
                  <a:cubicBezTo>
                    <a:pt x="33242" y="2635"/>
                    <a:pt x="30194" y="-4509"/>
                    <a:pt x="24575" y="4730"/>
                  </a:cubicBezTo>
                  <a:lnTo>
                    <a:pt x="23622" y="7016"/>
                  </a:lnTo>
                  <a:lnTo>
                    <a:pt x="21241" y="8159"/>
                  </a:lnTo>
                  <a:lnTo>
                    <a:pt x="20764" y="12064"/>
                  </a:lnTo>
                  <a:cubicBezTo>
                    <a:pt x="20764" y="12064"/>
                    <a:pt x="12573" y="21780"/>
                    <a:pt x="8668" y="19208"/>
                  </a:cubicBezTo>
                  <a:cubicBezTo>
                    <a:pt x="8668" y="19208"/>
                    <a:pt x="5905" y="17398"/>
                    <a:pt x="7049" y="12255"/>
                  </a:cubicBezTo>
                  <a:cubicBezTo>
                    <a:pt x="7144" y="12255"/>
                    <a:pt x="2000" y="1206"/>
                    <a:pt x="0" y="12731"/>
                  </a:cubicBezTo>
                  <a:close/>
                </a:path>
              </a:pathLst>
            </a:custGeom>
            <a:solidFill>
              <a:srgbClr val="FFE3B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6" name="任意多边形: 形状 1445">
              <a:extLst>
                <a:ext uri="{FF2B5EF4-FFF2-40B4-BE49-F238E27FC236}">
                  <a16:creationId xmlns:a16="http://schemas.microsoft.com/office/drawing/2014/main" xmlns="" id="{352FD086-6D6B-464F-90FE-B884071B7092}"/>
                </a:ext>
              </a:extLst>
            </p:cNvPr>
            <p:cNvSpPr/>
            <p:nvPr/>
          </p:nvSpPr>
          <p:spPr>
            <a:xfrm>
              <a:off x="7866507" y="5465731"/>
              <a:ext cx="19050" cy="76200"/>
            </a:xfrm>
            <a:custGeom>
              <a:avLst/>
              <a:gdLst>
                <a:gd name="connsiteX0" fmla="*/ 16097 w 19050"/>
                <a:gd name="connsiteY0" fmla="*/ 0 h 76200"/>
                <a:gd name="connsiteX1" fmla="*/ 0 w 19050"/>
                <a:gd name="connsiteY1" fmla="*/ 73628 h 76200"/>
                <a:gd name="connsiteX2" fmla="*/ 25908 w 19050"/>
                <a:gd name="connsiteY2" fmla="*/ 52006 h 76200"/>
                <a:gd name="connsiteX3" fmla="*/ 23146 w 19050"/>
                <a:gd name="connsiteY3" fmla="*/ 46101 h 76200"/>
                <a:gd name="connsiteX4" fmla="*/ 16097 w 19050"/>
                <a:gd name="connsiteY4" fmla="*/ 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" h="76200">
                  <a:moveTo>
                    <a:pt x="16097" y="0"/>
                  </a:moveTo>
                  <a:lnTo>
                    <a:pt x="0" y="73628"/>
                  </a:lnTo>
                  <a:cubicBezTo>
                    <a:pt x="0" y="73628"/>
                    <a:pt x="20288" y="93916"/>
                    <a:pt x="25908" y="52006"/>
                  </a:cubicBezTo>
                  <a:lnTo>
                    <a:pt x="23146" y="46101"/>
                  </a:lnTo>
                  <a:cubicBezTo>
                    <a:pt x="23146" y="46101"/>
                    <a:pt x="21717" y="190"/>
                    <a:pt x="16097" y="0"/>
                  </a:cubicBezTo>
                  <a:close/>
                </a:path>
              </a:pathLst>
            </a:custGeom>
            <a:solidFill>
              <a:srgbClr val="FF49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447" name="组合 1446">
              <a:extLst>
                <a:ext uri="{FF2B5EF4-FFF2-40B4-BE49-F238E27FC236}">
                  <a16:creationId xmlns:a16="http://schemas.microsoft.com/office/drawing/2014/main" xmlns="" id="{FC1E61E3-D8E7-4B7E-80A2-A315839A164A}"/>
                </a:ext>
              </a:extLst>
            </p:cNvPr>
            <p:cNvGrpSpPr/>
            <p:nvPr/>
          </p:nvGrpSpPr>
          <p:grpSpPr>
            <a:xfrm>
              <a:off x="7745974" y="5755540"/>
              <a:ext cx="125230" cy="290415"/>
              <a:chOff x="7745974" y="5755540"/>
              <a:chExt cx="125230" cy="290415"/>
            </a:xfrm>
          </p:grpSpPr>
          <p:sp>
            <p:nvSpPr>
              <p:cNvPr id="1468" name="任意多边形: 形状 1467">
                <a:extLst>
                  <a:ext uri="{FF2B5EF4-FFF2-40B4-BE49-F238E27FC236}">
                    <a16:creationId xmlns:a16="http://schemas.microsoft.com/office/drawing/2014/main" xmlns="" id="{8A4AE412-402D-4921-A2EC-3A74884002EC}"/>
                  </a:ext>
                </a:extLst>
              </p:cNvPr>
              <p:cNvSpPr/>
              <p:nvPr/>
            </p:nvSpPr>
            <p:spPr>
              <a:xfrm>
                <a:off x="7813267" y="5755540"/>
                <a:ext cx="57150" cy="219075"/>
              </a:xfrm>
              <a:custGeom>
                <a:avLst/>
                <a:gdLst>
                  <a:gd name="connsiteX0" fmla="*/ 567 w 57150"/>
                  <a:gd name="connsiteY0" fmla="*/ 35660 h 219075"/>
                  <a:gd name="connsiteX1" fmla="*/ 10568 w 57150"/>
                  <a:gd name="connsiteY1" fmla="*/ 79094 h 219075"/>
                  <a:gd name="connsiteX2" fmla="*/ 29618 w 57150"/>
                  <a:gd name="connsiteY2" fmla="*/ 189870 h 219075"/>
                  <a:gd name="connsiteX3" fmla="*/ 29427 w 57150"/>
                  <a:gd name="connsiteY3" fmla="*/ 206253 h 219075"/>
                  <a:gd name="connsiteX4" fmla="*/ 63336 w 57150"/>
                  <a:gd name="connsiteY4" fmla="*/ 213683 h 219075"/>
                  <a:gd name="connsiteX5" fmla="*/ 54478 w 57150"/>
                  <a:gd name="connsiteY5" fmla="*/ 191394 h 219075"/>
                  <a:gd name="connsiteX6" fmla="*/ 56288 w 57150"/>
                  <a:gd name="connsiteY6" fmla="*/ 79285 h 219075"/>
                  <a:gd name="connsiteX7" fmla="*/ 48287 w 57150"/>
                  <a:gd name="connsiteY7" fmla="*/ 26040 h 219075"/>
                  <a:gd name="connsiteX8" fmla="*/ 567 w 57150"/>
                  <a:gd name="connsiteY8" fmla="*/ 35660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150" h="219075">
                    <a:moveTo>
                      <a:pt x="567" y="35660"/>
                    </a:moveTo>
                    <a:cubicBezTo>
                      <a:pt x="2662" y="55377"/>
                      <a:pt x="9139" y="64426"/>
                      <a:pt x="10568" y="79094"/>
                    </a:cubicBezTo>
                    <a:cubicBezTo>
                      <a:pt x="14187" y="116623"/>
                      <a:pt x="23045" y="152055"/>
                      <a:pt x="29618" y="189870"/>
                    </a:cubicBezTo>
                    <a:cubicBezTo>
                      <a:pt x="30380" y="194061"/>
                      <a:pt x="30570" y="200538"/>
                      <a:pt x="29427" y="206253"/>
                    </a:cubicBezTo>
                    <a:cubicBezTo>
                      <a:pt x="30284" y="233780"/>
                      <a:pt x="34761" y="216635"/>
                      <a:pt x="63336" y="213683"/>
                    </a:cubicBezTo>
                    <a:cubicBezTo>
                      <a:pt x="60860" y="205491"/>
                      <a:pt x="54192" y="199966"/>
                      <a:pt x="54478" y="191394"/>
                    </a:cubicBezTo>
                    <a:cubicBezTo>
                      <a:pt x="56288" y="142150"/>
                      <a:pt x="62003" y="110527"/>
                      <a:pt x="56288" y="79285"/>
                    </a:cubicBezTo>
                    <a:cubicBezTo>
                      <a:pt x="51430" y="52615"/>
                      <a:pt x="49144" y="37661"/>
                      <a:pt x="48287" y="26040"/>
                    </a:cubicBezTo>
                    <a:cubicBezTo>
                      <a:pt x="48287" y="-11298"/>
                      <a:pt x="-6101" y="-8821"/>
                      <a:pt x="567" y="35660"/>
                    </a:cubicBezTo>
                    <a:close/>
                  </a:path>
                </a:pathLst>
              </a:custGeom>
              <a:solidFill>
                <a:srgbClr val="FFD9A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9" name="任意多边形: 形状 1468">
                <a:extLst>
                  <a:ext uri="{FF2B5EF4-FFF2-40B4-BE49-F238E27FC236}">
                    <a16:creationId xmlns:a16="http://schemas.microsoft.com/office/drawing/2014/main" xmlns="" id="{140FB64B-FD60-4396-8B1F-E94AFDACA68F}"/>
                  </a:ext>
                </a:extLst>
              </p:cNvPr>
              <p:cNvSpPr/>
              <p:nvPr/>
            </p:nvSpPr>
            <p:spPr>
              <a:xfrm>
                <a:off x="7774284" y="5762134"/>
                <a:ext cx="47625" cy="219075"/>
              </a:xfrm>
              <a:custGeom>
                <a:avLst/>
                <a:gdLst>
                  <a:gd name="connsiteX0" fmla="*/ 21 w 47625"/>
                  <a:gd name="connsiteY0" fmla="*/ 33257 h 219075"/>
                  <a:gd name="connsiteX1" fmla="*/ 10117 w 47625"/>
                  <a:gd name="connsiteY1" fmla="*/ 189753 h 219075"/>
                  <a:gd name="connsiteX2" fmla="*/ 7926 w 47625"/>
                  <a:gd name="connsiteY2" fmla="*/ 206041 h 219075"/>
                  <a:gd name="connsiteX3" fmla="*/ 40692 w 47625"/>
                  <a:gd name="connsiteY3" fmla="*/ 217471 h 219075"/>
                  <a:gd name="connsiteX4" fmla="*/ 34596 w 47625"/>
                  <a:gd name="connsiteY4" fmla="*/ 194230 h 219075"/>
                  <a:gd name="connsiteX5" fmla="*/ 50027 w 47625"/>
                  <a:gd name="connsiteY5" fmla="*/ 83073 h 219075"/>
                  <a:gd name="connsiteX6" fmla="*/ 48598 w 47625"/>
                  <a:gd name="connsiteY6" fmla="*/ 29257 h 219075"/>
                  <a:gd name="connsiteX7" fmla="*/ 21 w 47625"/>
                  <a:gd name="connsiteY7" fmla="*/ 33257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625" h="219075">
                    <a:moveTo>
                      <a:pt x="21" y="33257"/>
                    </a:moveTo>
                    <a:lnTo>
                      <a:pt x="10117" y="189753"/>
                    </a:lnTo>
                    <a:cubicBezTo>
                      <a:pt x="10403" y="194039"/>
                      <a:pt x="9736" y="200516"/>
                      <a:pt x="7926" y="206041"/>
                    </a:cubicBezTo>
                    <a:cubicBezTo>
                      <a:pt x="5450" y="233473"/>
                      <a:pt x="11927" y="216994"/>
                      <a:pt x="40692" y="217471"/>
                    </a:cubicBezTo>
                    <a:cubicBezTo>
                      <a:pt x="39168" y="209089"/>
                      <a:pt x="33263" y="202802"/>
                      <a:pt x="34596" y="194230"/>
                    </a:cubicBezTo>
                    <a:cubicBezTo>
                      <a:pt x="42312" y="145557"/>
                      <a:pt x="51932" y="114886"/>
                      <a:pt x="50027" y="83073"/>
                    </a:cubicBezTo>
                    <a:cubicBezTo>
                      <a:pt x="48408" y="56022"/>
                      <a:pt x="48027" y="40877"/>
                      <a:pt x="48598" y="29257"/>
                    </a:cubicBezTo>
                    <a:cubicBezTo>
                      <a:pt x="53170" y="-7605"/>
                      <a:pt x="-1217" y="-13225"/>
                      <a:pt x="21" y="33257"/>
                    </a:cubicBezTo>
                    <a:close/>
                  </a:path>
                </a:pathLst>
              </a:custGeom>
              <a:solidFill>
                <a:srgbClr val="FFE3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70" name="组合 1469">
                <a:extLst>
                  <a:ext uri="{FF2B5EF4-FFF2-40B4-BE49-F238E27FC236}">
                    <a16:creationId xmlns:a16="http://schemas.microsoft.com/office/drawing/2014/main" xmlns="" id="{44F1EAAD-5BBC-472E-92AD-380EE4B185EB}"/>
                  </a:ext>
                </a:extLst>
              </p:cNvPr>
              <p:cNvGrpSpPr/>
              <p:nvPr/>
            </p:nvGrpSpPr>
            <p:grpSpPr>
              <a:xfrm>
                <a:off x="7745974" y="5942838"/>
                <a:ext cx="125230" cy="103117"/>
                <a:chOff x="7745974" y="5942838"/>
                <a:chExt cx="125230" cy="103117"/>
              </a:xfrm>
            </p:grpSpPr>
            <p:sp>
              <p:nvSpPr>
                <p:cNvPr id="1471" name="任意多边形: 形状 1470">
                  <a:extLst>
                    <a:ext uri="{FF2B5EF4-FFF2-40B4-BE49-F238E27FC236}">
                      <a16:creationId xmlns:a16="http://schemas.microsoft.com/office/drawing/2014/main" xmlns="" id="{B88F4732-7E47-4E03-8C0C-09F87B1D7D47}"/>
                    </a:ext>
                  </a:extLst>
                </p:cNvPr>
                <p:cNvSpPr/>
                <p:nvPr/>
              </p:nvSpPr>
              <p:spPr>
                <a:xfrm>
                  <a:off x="7819548" y="5942838"/>
                  <a:ext cx="47625" cy="85725"/>
                </a:xfrm>
                <a:custGeom>
                  <a:avLst/>
                  <a:gdLst>
                    <a:gd name="connsiteX0" fmla="*/ 24479 w 47625"/>
                    <a:gd name="connsiteY0" fmla="*/ 8858 h 85725"/>
                    <a:gd name="connsiteX1" fmla="*/ 0 w 47625"/>
                    <a:gd name="connsiteY1" fmla="*/ 75248 h 85725"/>
                    <a:gd name="connsiteX2" fmla="*/ 16669 w 47625"/>
                    <a:gd name="connsiteY2" fmla="*/ 90583 h 85725"/>
                    <a:gd name="connsiteX3" fmla="*/ 53626 w 47625"/>
                    <a:gd name="connsiteY3" fmla="*/ 23336 h 85725"/>
                    <a:gd name="connsiteX4" fmla="*/ 48196 w 47625"/>
                    <a:gd name="connsiteY4" fmla="*/ 0 h 85725"/>
                    <a:gd name="connsiteX5" fmla="*/ 24479 w 47625"/>
                    <a:gd name="connsiteY5" fmla="*/ 8858 h 85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7625" h="85725">
                      <a:moveTo>
                        <a:pt x="24479" y="8858"/>
                      </a:moveTo>
                      <a:cubicBezTo>
                        <a:pt x="20002" y="46577"/>
                        <a:pt x="12573" y="74105"/>
                        <a:pt x="0" y="75248"/>
                      </a:cubicBezTo>
                      <a:lnTo>
                        <a:pt x="16669" y="90583"/>
                      </a:lnTo>
                      <a:lnTo>
                        <a:pt x="53626" y="23336"/>
                      </a:lnTo>
                      <a:cubicBezTo>
                        <a:pt x="52388" y="14954"/>
                        <a:pt x="46577" y="8477"/>
                        <a:pt x="48196" y="0"/>
                      </a:cubicBezTo>
                      <a:lnTo>
                        <a:pt x="24479" y="8858"/>
                      </a:lnTo>
                      <a:close/>
                    </a:path>
                  </a:pathLst>
                </a:custGeom>
                <a:solidFill>
                  <a:srgbClr val="FFD9A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72" name="任意多边形: 形状 1471">
                  <a:extLst>
                    <a:ext uri="{FF2B5EF4-FFF2-40B4-BE49-F238E27FC236}">
                      <a16:creationId xmlns:a16="http://schemas.microsoft.com/office/drawing/2014/main" xmlns="" id="{31BAC92B-C500-4F8F-BFE2-AB568822271D}"/>
                    </a:ext>
                  </a:extLst>
                </p:cNvPr>
                <p:cNvSpPr/>
                <p:nvPr/>
              </p:nvSpPr>
              <p:spPr>
                <a:xfrm>
                  <a:off x="7814054" y="5960133"/>
                  <a:ext cx="57150" cy="76200"/>
                </a:xfrm>
                <a:custGeom>
                  <a:avLst/>
                  <a:gdLst>
                    <a:gd name="connsiteX0" fmla="*/ 23496 w 57150"/>
                    <a:gd name="connsiteY0" fmla="*/ 46523 h 76200"/>
                    <a:gd name="connsiteX1" fmla="*/ 37974 w 57150"/>
                    <a:gd name="connsiteY1" fmla="*/ 15947 h 76200"/>
                    <a:gd name="connsiteX2" fmla="*/ 57500 w 57150"/>
                    <a:gd name="connsiteY2" fmla="*/ 41 h 76200"/>
                    <a:gd name="connsiteX3" fmla="*/ 64549 w 57150"/>
                    <a:gd name="connsiteY3" fmla="*/ 32902 h 76200"/>
                    <a:gd name="connsiteX4" fmla="*/ 57119 w 57150"/>
                    <a:gd name="connsiteY4" fmla="*/ 82051 h 76200"/>
                    <a:gd name="connsiteX5" fmla="*/ 52928 w 57150"/>
                    <a:gd name="connsiteY5" fmla="*/ 82146 h 76200"/>
                    <a:gd name="connsiteX6" fmla="*/ 50642 w 57150"/>
                    <a:gd name="connsiteY6" fmla="*/ 39760 h 76200"/>
                    <a:gd name="connsiteX7" fmla="*/ 39593 w 57150"/>
                    <a:gd name="connsiteY7" fmla="*/ 70526 h 76200"/>
                    <a:gd name="connsiteX8" fmla="*/ 33212 w 57150"/>
                    <a:gd name="connsiteY8" fmla="*/ 77765 h 76200"/>
                    <a:gd name="connsiteX9" fmla="*/ 14448 w 57150"/>
                    <a:gd name="connsiteY9" fmla="*/ 78431 h 76200"/>
                    <a:gd name="connsiteX10" fmla="*/ 732 w 57150"/>
                    <a:gd name="connsiteY10" fmla="*/ 62525 h 76200"/>
                    <a:gd name="connsiteX11" fmla="*/ 5875 w 57150"/>
                    <a:gd name="connsiteY11" fmla="*/ 57953 h 76200"/>
                    <a:gd name="connsiteX12" fmla="*/ 12733 w 57150"/>
                    <a:gd name="connsiteY12" fmla="*/ 60620 h 76200"/>
                    <a:gd name="connsiteX13" fmla="*/ 23496 w 57150"/>
                    <a:gd name="connsiteY13" fmla="*/ 46523 h 76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7150" h="76200">
                      <a:moveTo>
                        <a:pt x="23496" y="46523"/>
                      </a:moveTo>
                      <a:cubicBezTo>
                        <a:pt x="28449" y="35188"/>
                        <a:pt x="33116" y="24711"/>
                        <a:pt x="37974" y="15947"/>
                      </a:cubicBezTo>
                      <a:cubicBezTo>
                        <a:pt x="40165" y="12042"/>
                        <a:pt x="43880" y="-816"/>
                        <a:pt x="57500" y="41"/>
                      </a:cubicBezTo>
                      <a:cubicBezTo>
                        <a:pt x="66454" y="8328"/>
                        <a:pt x="68264" y="20044"/>
                        <a:pt x="64549" y="32902"/>
                      </a:cubicBezTo>
                      <a:cubicBezTo>
                        <a:pt x="59882" y="49095"/>
                        <a:pt x="58739" y="63287"/>
                        <a:pt x="57119" y="82051"/>
                      </a:cubicBezTo>
                      <a:lnTo>
                        <a:pt x="52928" y="82146"/>
                      </a:lnTo>
                      <a:cubicBezTo>
                        <a:pt x="53119" y="62430"/>
                        <a:pt x="55595" y="59667"/>
                        <a:pt x="50642" y="39760"/>
                      </a:cubicBezTo>
                      <a:cubicBezTo>
                        <a:pt x="42070" y="45571"/>
                        <a:pt x="41213" y="60620"/>
                        <a:pt x="39593" y="70526"/>
                      </a:cubicBezTo>
                      <a:cubicBezTo>
                        <a:pt x="38927" y="74526"/>
                        <a:pt x="38450" y="77194"/>
                        <a:pt x="33212" y="77765"/>
                      </a:cubicBezTo>
                      <a:cubicBezTo>
                        <a:pt x="28163" y="78337"/>
                        <a:pt x="21210" y="78908"/>
                        <a:pt x="14448" y="78431"/>
                      </a:cubicBezTo>
                      <a:cubicBezTo>
                        <a:pt x="1493" y="77479"/>
                        <a:pt x="-1650" y="68906"/>
                        <a:pt x="732" y="62525"/>
                      </a:cubicBezTo>
                      <a:cubicBezTo>
                        <a:pt x="2541" y="57667"/>
                        <a:pt x="5684" y="57953"/>
                        <a:pt x="5875" y="57953"/>
                      </a:cubicBezTo>
                      <a:cubicBezTo>
                        <a:pt x="6351" y="60810"/>
                        <a:pt x="10637" y="62239"/>
                        <a:pt x="12733" y="60620"/>
                      </a:cubicBezTo>
                      <a:cubicBezTo>
                        <a:pt x="15686" y="58334"/>
                        <a:pt x="21115" y="52143"/>
                        <a:pt x="23496" y="4652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73" name="任意多边形: 形状 1472">
                  <a:extLst>
                    <a:ext uri="{FF2B5EF4-FFF2-40B4-BE49-F238E27FC236}">
                      <a16:creationId xmlns:a16="http://schemas.microsoft.com/office/drawing/2014/main" xmlns="" id="{5990BBB6-A0E7-4B6A-A93D-8E4B7857BB72}"/>
                    </a:ext>
                  </a:extLst>
                </p:cNvPr>
                <p:cNvSpPr/>
                <p:nvPr/>
              </p:nvSpPr>
              <p:spPr>
                <a:xfrm>
                  <a:off x="7835265" y="5989396"/>
                  <a:ext cx="28575" cy="47625"/>
                </a:xfrm>
                <a:custGeom>
                  <a:avLst/>
                  <a:gdLst>
                    <a:gd name="connsiteX0" fmla="*/ 29623 w 28575"/>
                    <a:gd name="connsiteY0" fmla="*/ 10496 h 47625"/>
                    <a:gd name="connsiteX1" fmla="*/ 18574 w 28575"/>
                    <a:gd name="connsiteY1" fmla="*/ 41262 h 47625"/>
                    <a:gd name="connsiteX2" fmla="*/ 12192 w 28575"/>
                    <a:gd name="connsiteY2" fmla="*/ 48501 h 47625"/>
                    <a:gd name="connsiteX3" fmla="*/ 0 w 28575"/>
                    <a:gd name="connsiteY3" fmla="*/ 49454 h 47625"/>
                    <a:gd name="connsiteX4" fmla="*/ 9620 w 28575"/>
                    <a:gd name="connsiteY4" fmla="*/ 41548 h 47625"/>
                    <a:gd name="connsiteX5" fmla="*/ 14192 w 28575"/>
                    <a:gd name="connsiteY5" fmla="*/ 23927 h 47625"/>
                    <a:gd name="connsiteX6" fmla="*/ 27337 w 28575"/>
                    <a:gd name="connsiteY6" fmla="*/ 19 h 47625"/>
                    <a:gd name="connsiteX7" fmla="*/ 29432 w 28575"/>
                    <a:gd name="connsiteY7" fmla="*/ 9163 h 47625"/>
                    <a:gd name="connsiteX8" fmla="*/ 29623 w 28575"/>
                    <a:gd name="connsiteY8" fmla="*/ 10496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575" h="47625">
                      <a:moveTo>
                        <a:pt x="29623" y="10496"/>
                      </a:moveTo>
                      <a:cubicBezTo>
                        <a:pt x="21050" y="16307"/>
                        <a:pt x="20193" y="31356"/>
                        <a:pt x="18574" y="41262"/>
                      </a:cubicBezTo>
                      <a:cubicBezTo>
                        <a:pt x="17907" y="45263"/>
                        <a:pt x="17431" y="47930"/>
                        <a:pt x="12192" y="48501"/>
                      </a:cubicBezTo>
                      <a:lnTo>
                        <a:pt x="0" y="49454"/>
                      </a:lnTo>
                      <a:cubicBezTo>
                        <a:pt x="2381" y="48596"/>
                        <a:pt x="7144" y="46310"/>
                        <a:pt x="9620" y="41548"/>
                      </a:cubicBezTo>
                      <a:cubicBezTo>
                        <a:pt x="12287" y="36500"/>
                        <a:pt x="12763" y="28785"/>
                        <a:pt x="14192" y="23927"/>
                      </a:cubicBezTo>
                      <a:cubicBezTo>
                        <a:pt x="17431" y="12877"/>
                        <a:pt x="22288" y="971"/>
                        <a:pt x="27337" y="19"/>
                      </a:cubicBezTo>
                      <a:cubicBezTo>
                        <a:pt x="28670" y="-267"/>
                        <a:pt x="29051" y="2686"/>
                        <a:pt x="29432" y="9163"/>
                      </a:cubicBezTo>
                      <a:lnTo>
                        <a:pt x="29623" y="10496"/>
                      </a:lnTo>
                      <a:close/>
                    </a:path>
                  </a:pathLst>
                </a:custGeom>
                <a:solidFill>
                  <a:srgbClr val="26242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74" name="任意多边形: 形状 1473">
                  <a:extLst>
                    <a:ext uri="{FF2B5EF4-FFF2-40B4-BE49-F238E27FC236}">
                      <a16:creationId xmlns:a16="http://schemas.microsoft.com/office/drawing/2014/main" xmlns="" id="{1620890D-9B0D-4CB4-B8C3-2445EBEF1101}"/>
                    </a:ext>
                  </a:extLst>
                </p:cNvPr>
                <p:cNvSpPr/>
                <p:nvPr/>
              </p:nvSpPr>
              <p:spPr>
                <a:xfrm>
                  <a:off x="7752397" y="5952458"/>
                  <a:ext cx="57150" cy="85725"/>
                </a:xfrm>
                <a:custGeom>
                  <a:avLst/>
                  <a:gdLst>
                    <a:gd name="connsiteX0" fmla="*/ 32385 w 57150"/>
                    <a:gd name="connsiteY0" fmla="*/ 5905 h 85725"/>
                    <a:gd name="connsiteX1" fmla="*/ 0 w 57150"/>
                    <a:gd name="connsiteY1" fmla="*/ 68961 h 85725"/>
                    <a:gd name="connsiteX2" fmla="*/ 14669 w 57150"/>
                    <a:gd name="connsiteY2" fmla="*/ 86201 h 85725"/>
                    <a:gd name="connsiteX3" fmla="*/ 59436 w 57150"/>
                    <a:gd name="connsiteY3" fmla="*/ 23813 h 85725"/>
                    <a:gd name="connsiteX4" fmla="*/ 56864 w 57150"/>
                    <a:gd name="connsiteY4" fmla="*/ 0 h 85725"/>
                    <a:gd name="connsiteX5" fmla="*/ 32385 w 57150"/>
                    <a:gd name="connsiteY5" fmla="*/ 5905 h 85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7150" h="85725">
                      <a:moveTo>
                        <a:pt x="32385" y="5905"/>
                      </a:moveTo>
                      <a:cubicBezTo>
                        <a:pt x="23336" y="42767"/>
                        <a:pt x="12668" y="69247"/>
                        <a:pt x="0" y="68961"/>
                      </a:cubicBezTo>
                      <a:lnTo>
                        <a:pt x="14669" y="86201"/>
                      </a:lnTo>
                      <a:lnTo>
                        <a:pt x="59436" y="23813"/>
                      </a:lnTo>
                      <a:cubicBezTo>
                        <a:pt x="59150" y="15335"/>
                        <a:pt x="54293" y="8191"/>
                        <a:pt x="56864" y="0"/>
                      </a:cubicBezTo>
                      <a:lnTo>
                        <a:pt x="32385" y="5905"/>
                      </a:lnTo>
                      <a:close/>
                    </a:path>
                  </a:pathLst>
                </a:custGeom>
                <a:solidFill>
                  <a:srgbClr val="FFE3B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75" name="任意多边形: 形状 1474">
                  <a:extLst>
                    <a:ext uri="{FF2B5EF4-FFF2-40B4-BE49-F238E27FC236}">
                      <a16:creationId xmlns:a16="http://schemas.microsoft.com/office/drawing/2014/main" xmlns="" id="{11F36AB5-5B80-49F2-81C4-75A5F5515DEA}"/>
                    </a:ext>
                  </a:extLst>
                </p:cNvPr>
                <p:cNvSpPr/>
                <p:nvPr/>
              </p:nvSpPr>
              <p:spPr>
                <a:xfrm>
                  <a:off x="7769256" y="5998271"/>
                  <a:ext cx="28575" cy="38100"/>
                </a:xfrm>
                <a:custGeom>
                  <a:avLst/>
                  <a:gdLst>
                    <a:gd name="connsiteX0" fmla="*/ 34766 w 28575"/>
                    <a:gd name="connsiteY0" fmla="*/ 10766 h 38100"/>
                    <a:gd name="connsiteX1" fmla="*/ 19526 w 28575"/>
                    <a:gd name="connsiteY1" fmla="*/ 39721 h 38100"/>
                    <a:gd name="connsiteX2" fmla="*/ 12192 w 28575"/>
                    <a:gd name="connsiteY2" fmla="*/ 46008 h 38100"/>
                    <a:gd name="connsiteX3" fmla="*/ 0 w 28575"/>
                    <a:gd name="connsiteY3" fmla="*/ 45341 h 38100"/>
                    <a:gd name="connsiteX4" fmla="*/ 10668 w 28575"/>
                    <a:gd name="connsiteY4" fmla="*/ 38769 h 38100"/>
                    <a:gd name="connsiteX5" fmla="*/ 17621 w 28575"/>
                    <a:gd name="connsiteY5" fmla="*/ 21910 h 38100"/>
                    <a:gd name="connsiteX6" fmla="*/ 33909 w 28575"/>
                    <a:gd name="connsiteY6" fmla="*/ 2 h 38100"/>
                    <a:gd name="connsiteX7" fmla="*/ 34671 w 28575"/>
                    <a:gd name="connsiteY7" fmla="*/ 9337 h 38100"/>
                    <a:gd name="connsiteX8" fmla="*/ 34766 w 28575"/>
                    <a:gd name="connsiteY8" fmla="*/ 10766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575" h="38100">
                      <a:moveTo>
                        <a:pt x="34766" y="10766"/>
                      </a:moveTo>
                      <a:cubicBezTo>
                        <a:pt x="25527" y="15337"/>
                        <a:pt x="22574" y="30102"/>
                        <a:pt x="19526" y="39721"/>
                      </a:cubicBezTo>
                      <a:cubicBezTo>
                        <a:pt x="18288" y="43532"/>
                        <a:pt x="17526" y="46103"/>
                        <a:pt x="12192" y="46008"/>
                      </a:cubicBezTo>
                      <a:lnTo>
                        <a:pt x="0" y="45341"/>
                      </a:lnTo>
                      <a:cubicBezTo>
                        <a:pt x="2476" y="44865"/>
                        <a:pt x="7525" y="43151"/>
                        <a:pt x="10668" y="38769"/>
                      </a:cubicBezTo>
                      <a:cubicBezTo>
                        <a:pt x="14002" y="34102"/>
                        <a:pt x="15526" y="26577"/>
                        <a:pt x="17621" y="21910"/>
                      </a:cubicBezTo>
                      <a:cubicBezTo>
                        <a:pt x="22384" y="11337"/>
                        <a:pt x="28861" y="288"/>
                        <a:pt x="33909" y="2"/>
                      </a:cubicBezTo>
                      <a:cubicBezTo>
                        <a:pt x="35242" y="-93"/>
                        <a:pt x="35242" y="2860"/>
                        <a:pt x="34671" y="9337"/>
                      </a:cubicBezTo>
                      <a:lnTo>
                        <a:pt x="34766" y="1076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76" name="任意多边形: 形状 1475">
                  <a:extLst>
                    <a:ext uri="{FF2B5EF4-FFF2-40B4-BE49-F238E27FC236}">
                      <a16:creationId xmlns:a16="http://schemas.microsoft.com/office/drawing/2014/main" xmlns="" id="{C7EA0BEF-4079-44ED-8758-5C7318ADBD1E}"/>
                    </a:ext>
                  </a:extLst>
                </p:cNvPr>
                <p:cNvSpPr/>
                <p:nvPr/>
              </p:nvSpPr>
              <p:spPr>
                <a:xfrm>
                  <a:off x="7745974" y="5969755"/>
                  <a:ext cx="66675" cy="76200"/>
                </a:xfrm>
                <a:custGeom>
                  <a:avLst/>
                  <a:gdLst>
                    <a:gd name="connsiteX0" fmla="*/ 25759 w 66675"/>
                    <a:gd name="connsiteY0" fmla="*/ 42425 h 76200"/>
                    <a:gd name="connsiteX1" fmla="*/ 43856 w 66675"/>
                    <a:gd name="connsiteY1" fmla="*/ 13850 h 76200"/>
                    <a:gd name="connsiteX2" fmla="*/ 65193 w 66675"/>
                    <a:gd name="connsiteY2" fmla="*/ 325 h 76200"/>
                    <a:gd name="connsiteX3" fmla="*/ 68145 w 66675"/>
                    <a:gd name="connsiteY3" fmla="*/ 33757 h 76200"/>
                    <a:gd name="connsiteX4" fmla="*/ 54810 w 66675"/>
                    <a:gd name="connsiteY4" fmla="*/ 81668 h 76200"/>
                    <a:gd name="connsiteX5" fmla="*/ 50714 w 66675"/>
                    <a:gd name="connsiteY5" fmla="*/ 81287 h 76200"/>
                    <a:gd name="connsiteX6" fmla="*/ 53667 w 66675"/>
                    <a:gd name="connsiteY6" fmla="*/ 38901 h 76200"/>
                    <a:gd name="connsiteX7" fmla="*/ 38903 w 66675"/>
                    <a:gd name="connsiteY7" fmla="*/ 68143 h 76200"/>
                    <a:gd name="connsiteX8" fmla="*/ 31664 w 66675"/>
                    <a:gd name="connsiteY8" fmla="*/ 74524 h 76200"/>
                    <a:gd name="connsiteX9" fmla="*/ 12995 w 66675"/>
                    <a:gd name="connsiteY9" fmla="*/ 72905 h 76200"/>
                    <a:gd name="connsiteX10" fmla="*/ 1280 w 66675"/>
                    <a:gd name="connsiteY10" fmla="*/ 55474 h 76200"/>
                    <a:gd name="connsiteX11" fmla="*/ 6900 w 66675"/>
                    <a:gd name="connsiteY11" fmla="*/ 51569 h 76200"/>
                    <a:gd name="connsiteX12" fmla="*/ 13376 w 66675"/>
                    <a:gd name="connsiteY12" fmla="*/ 54998 h 76200"/>
                    <a:gd name="connsiteX13" fmla="*/ 25759 w 66675"/>
                    <a:gd name="connsiteY13" fmla="*/ 42425 h 76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6675" h="76200">
                      <a:moveTo>
                        <a:pt x="25759" y="42425"/>
                      </a:moveTo>
                      <a:cubicBezTo>
                        <a:pt x="32045" y="31662"/>
                        <a:pt x="37951" y="21946"/>
                        <a:pt x="43856" y="13850"/>
                      </a:cubicBezTo>
                      <a:cubicBezTo>
                        <a:pt x="46523" y="10231"/>
                        <a:pt x="51762" y="-2152"/>
                        <a:pt x="65193" y="325"/>
                      </a:cubicBezTo>
                      <a:cubicBezTo>
                        <a:pt x="73003" y="9659"/>
                        <a:pt x="73384" y="21470"/>
                        <a:pt x="68145" y="33757"/>
                      </a:cubicBezTo>
                      <a:cubicBezTo>
                        <a:pt x="61573" y="49283"/>
                        <a:pt x="58620" y="63190"/>
                        <a:pt x="54810" y="81668"/>
                      </a:cubicBezTo>
                      <a:lnTo>
                        <a:pt x="50714" y="81287"/>
                      </a:lnTo>
                      <a:cubicBezTo>
                        <a:pt x="53286" y="61665"/>
                        <a:pt x="56048" y="59284"/>
                        <a:pt x="53667" y="38901"/>
                      </a:cubicBezTo>
                      <a:cubicBezTo>
                        <a:pt x="44428" y="43663"/>
                        <a:pt x="41761" y="58427"/>
                        <a:pt x="38903" y="68143"/>
                      </a:cubicBezTo>
                      <a:cubicBezTo>
                        <a:pt x="37760" y="72048"/>
                        <a:pt x="36998" y="74620"/>
                        <a:pt x="31664" y="74524"/>
                      </a:cubicBezTo>
                      <a:cubicBezTo>
                        <a:pt x="26616" y="74429"/>
                        <a:pt x="19663" y="74238"/>
                        <a:pt x="12995" y="72905"/>
                      </a:cubicBezTo>
                      <a:cubicBezTo>
                        <a:pt x="327" y="70429"/>
                        <a:pt x="-1864" y="61571"/>
                        <a:pt x="1280" y="55474"/>
                      </a:cubicBezTo>
                      <a:cubicBezTo>
                        <a:pt x="3661" y="50903"/>
                        <a:pt x="6709" y="51569"/>
                        <a:pt x="6900" y="51569"/>
                      </a:cubicBezTo>
                      <a:cubicBezTo>
                        <a:pt x="7090" y="54522"/>
                        <a:pt x="11091" y="56331"/>
                        <a:pt x="13376" y="54998"/>
                      </a:cubicBezTo>
                      <a:cubicBezTo>
                        <a:pt x="16615" y="53188"/>
                        <a:pt x="22711" y="47759"/>
                        <a:pt x="25759" y="42425"/>
                      </a:cubicBezTo>
                      <a:close/>
                    </a:path>
                  </a:pathLst>
                </a:custGeom>
                <a:solidFill>
                  <a:srgbClr val="26242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448" name="任意多边形: 形状 1447">
              <a:extLst>
                <a:ext uri="{FF2B5EF4-FFF2-40B4-BE49-F238E27FC236}">
                  <a16:creationId xmlns:a16="http://schemas.microsoft.com/office/drawing/2014/main" xmlns="" id="{8399BC4F-1068-4A7B-9A2C-4C48C87F95C6}"/>
                </a:ext>
              </a:extLst>
            </p:cNvPr>
            <p:cNvSpPr/>
            <p:nvPr/>
          </p:nvSpPr>
          <p:spPr>
            <a:xfrm>
              <a:off x="7792878" y="5413343"/>
              <a:ext cx="85725" cy="114300"/>
            </a:xfrm>
            <a:custGeom>
              <a:avLst/>
              <a:gdLst>
                <a:gd name="connsiteX0" fmla="*/ 14669 w 85725"/>
                <a:gd name="connsiteY0" fmla="*/ 0 h 114300"/>
                <a:gd name="connsiteX1" fmla="*/ 16193 w 85725"/>
                <a:gd name="connsiteY1" fmla="*/ 40195 h 114300"/>
                <a:gd name="connsiteX2" fmla="*/ 0 w 85725"/>
                <a:gd name="connsiteY2" fmla="*/ 54578 h 114300"/>
                <a:gd name="connsiteX3" fmla="*/ 67437 w 85725"/>
                <a:gd name="connsiteY3" fmla="*/ 121062 h 114300"/>
                <a:gd name="connsiteX4" fmla="*/ 87821 w 85725"/>
                <a:gd name="connsiteY4" fmla="*/ 62674 h 114300"/>
                <a:gd name="connsiteX5" fmla="*/ 83153 w 85725"/>
                <a:gd name="connsiteY5" fmla="*/ 35052 h 114300"/>
                <a:gd name="connsiteX6" fmla="*/ 59531 w 85725"/>
                <a:gd name="connsiteY6" fmla="*/ 6191 h 114300"/>
                <a:gd name="connsiteX7" fmla="*/ 14669 w 85725"/>
                <a:gd name="connsiteY7" fmla="*/ 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725" h="114300">
                  <a:moveTo>
                    <a:pt x="14669" y="0"/>
                  </a:moveTo>
                  <a:cubicBezTo>
                    <a:pt x="15812" y="7048"/>
                    <a:pt x="21812" y="22574"/>
                    <a:pt x="16193" y="40195"/>
                  </a:cubicBezTo>
                  <a:cubicBezTo>
                    <a:pt x="15716" y="41624"/>
                    <a:pt x="8572" y="46863"/>
                    <a:pt x="0" y="54578"/>
                  </a:cubicBezTo>
                  <a:lnTo>
                    <a:pt x="67437" y="121062"/>
                  </a:lnTo>
                  <a:lnTo>
                    <a:pt x="87821" y="62674"/>
                  </a:lnTo>
                  <a:lnTo>
                    <a:pt x="83153" y="35052"/>
                  </a:lnTo>
                  <a:cubicBezTo>
                    <a:pt x="76867" y="18574"/>
                    <a:pt x="56293" y="20955"/>
                    <a:pt x="59531" y="6191"/>
                  </a:cubicBezTo>
                  <a:lnTo>
                    <a:pt x="14669" y="0"/>
                  </a:lnTo>
                  <a:close/>
                </a:path>
              </a:pathLst>
            </a:custGeom>
            <a:solidFill>
              <a:srgbClr val="FFBE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9" name="任意多边形: 形状 1448">
              <a:extLst>
                <a:ext uri="{FF2B5EF4-FFF2-40B4-BE49-F238E27FC236}">
                  <a16:creationId xmlns:a16="http://schemas.microsoft.com/office/drawing/2014/main" xmlns="" id="{323D50F1-09C8-429B-859C-793D06E6E4DF}"/>
                </a:ext>
              </a:extLst>
            </p:cNvPr>
            <p:cNvSpPr/>
            <p:nvPr/>
          </p:nvSpPr>
          <p:spPr>
            <a:xfrm>
              <a:off x="7785313" y="5344174"/>
              <a:ext cx="47625" cy="95250"/>
            </a:xfrm>
            <a:custGeom>
              <a:avLst/>
              <a:gdLst>
                <a:gd name="connsiteX0" fmla="*/ 41 w 47625"/>
                <a:gd name="connsiteY0" fmla="*/ 25449 h 95250"/>
                <a:gd name="connsiteX1" fmla="*/ 15376 w 47625"/>
                <a:gd name="connsiteY1" fmla="*/ 101269 h 95250"/>
                <a:gd name="connsiteX2" fmla="*/ 42427 w 47625"/>
                <a:gd name="connsiteY2" fmla="*/ 86981 h 95250"/>
                <a:gd name="connsiteX3" fmla="*/ 41 w 47625"/>
                <a:gd name="connsiteY3" fmla="*/ 25449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95250">
                  <a:moveTo>
                    <a:pt x="41" y="25449"/>
                  </a:moveTo>
                  <a:cubicBezTo>
                    <a:pt x="-54" y="35356"/>
                    <a:pt x="-1007" y="90315"/>
                    <a:pt x="15376" y="101269"/>
                  </a:cubicBezTo>
                  <a:cubicBezTo>
                    <a:pt x="20234" y="104507"/>
                    <a:pt x="33569" y="95458"/>
                    <a:pt x="42427" y="86981"/>
                  </a:cubicBezTo>
                  <a:cubicBezTo>
                    <a:pt x="81670" y="49548"/>
                    <a:pt x="898" y="-45131"/>
                    <a:pt x="41" y="25449"/>
                  </a:cubicBezTo>
                  <a:close/>
                </a:path>
              </a:pathLst>
            </a:custGeom>
            <a:solidFill>
              <a:srgbClr val="FFE3B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0" name="任意多边形: 形状 1449">
              <a:extLst>
                <a:ext uri="{FF2B5EF4-FFF2-40B4-BE49-F238E27FC236}">
                  <a16:creationId xmlns:a16="http://schemas.microsoft.com/office/drawing/2014/main" xmlns="" id="{6CEB79D8-10CF-47FE-B5D4-DB200822B4D3}"/>
                </a:ext>
              </a:extLst>
            </p:cNvPr>
            <p:cNvSpPr/>
            <p:nvPr/>
          </p:nvSpPr>
          <p:spPr>
            <a:xfrm>
              <a:off x="7807169" y="5652135"/>
              <a:ext cx="76200" cy="142875"/>
            </a:xfrm>
            <a:custGeom>
              <a:avLst/>
              <a:gdLst>
                <a:gd name="connsiteX0" fmla="*/ 53909 w 76200"/>
                <a:gd name="connsiteY0" fmla="*/ 0 h 142875"/>
                <a:gd name="connsiteX1" fmla="*/ 1807 w 76200"/>
                <a:gd name="connsiteY1" fmla="*/ 111919 h 142875"/>
                <a:gd name="connsiteX2" fmla="*/ 38954 w 76200"/>
                <a:gd name="connsiteY2" fmla="*/ 130016 h 142875"/>
                <a:gd name="connsiteX3" fmla="*/ 75816 w 76200"/>
                <a:gd name="connsiteY3" fmla="*/ 43148 h 142875"/>
                <a:gd name="connsiteX4" fmla="*/ 53909 w 76200"/>
                <a:gd name="connsiteY4" fmla="*/ 0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142875">
                  <a:moveTo>
                    <a:pt x="53909" y="0"/>
                  </a:moveTo>
                  <a:cubicBezTo>
                    <a:pt x="41240" y="28480"/>
                    <a:pt x="13903" y="83439"/>
                    <a:pt x="1807" y="111919"/>
                  </a:cubicBezTo>
                  <a:cubicBezTo>
                    <a:pt x="-8671" y="156972"/>
                    <a:pt x="29429" y="153543"/>
                    <a:pt x="38954" y="130016"/>
                  </a:cubicBezTo>
                  <a:cubicBezTo>
                    <a:pt x="60767" y="95155"/>
                    <a:pt x="88389" y="67818"/>
                    <a:pt x="75816" y="43148"/>
                  </a:cubicBezTo>
                  <a:lnTo>
                    <a:pt x="53909" y="0"/>
                  </a:lnTo>
                  <a:close/>
                </a:path>
              </a:pathLst>
            </a:custGeom>
            <a:solidFill>
              <a:srgbClr val="F09A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1" name="任意多边形: 形状 1450">
              <a:extLst>
                <a:ext uri="{FF2B5EF4-FFF2-40B4-BE49-F238E27FC236}">
                  <a16:creationId xmlns:a16="http://schemas.microsoft.com/office/drawing/2014/main" xmlns="" id="{29831BDD-47E4-4D68-B584-5C1BC1FDF872}"/>
                </a:ext>
              </a:extLst>
            </p:cNvPr>
            <p:cNvSpPr/>
            <p:nvPr/>
          </p:nvSpPr>
          <p:spPr>
            <a:xfrm>
              <a:off x="7784972" y="5622989"/>
              <a:ext cx="104775" cy="200025"/>
            </a:xfrm>
            <a:custGeom>
              <a:avLst/>
              <a:gdLst>
                <a:gd name="connsiteX0" fmla="*/ 71247 w 104775"/>
                <a:gd name="connsiteY0" fmla="*/ 0 h 200025"/>
                <a:gd name="connsiteX1" fmla="*/ 44006 w 104775"/>
                <a:gd name="connsiteY1" fmla="*/ 47910 h 200025"/>
                <a:gd name="connsiteX2" fmla="*/ 1429 w 104775"/>
                <a:gd name="connsiteY2" fmla="*/ 165639 h 200025"/>
                <a:gd name="connsiteX3" fmla="*/ 43625 w 104775"/>
                <a:gd name="connsiteY3" fmla="*/ 193357 h 200025"/>
                <a:gd name="connsiteX4" fmla="*/ 79153 w 104775"/>
                <a:gd name="connsiteY4" fmla="*/ 135826 h 200025"/>
                <a:gd name="connsiteX5" fmla="*/ 104870 w 104775"/>
                <a:gd name="connsiteY5" fmla="*/ 4572 h 200025"/>
                <a:gd name="connsiteX6" fmla="*/ 71247 w 104775"/>
                <a:gd name="connsiteY6" fmla="*/ 0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775" h="200025">
                  <a:moveTo>
                    <a:pt x="71247" y="0"/>
                  </a:moveTo>
                  <a:lnTo>
                    <a:pt x="44006" y="47910"/>
                  </a:lnTo>
                  <a:cubicBezTo>
                    <a:pt x="31718" y="76581"/>
                    <a:pt x="12954" y="136969"/>
                    <a:pt x="1429" y="165639"/>
                  </a:cubicBezTo>
                  <a:cubicBezTo>
                    <a:pt x="-8286" y="210883"/>
                    <a:pt x="34385" y="216979"/>
                    <a:pt x="43625" y="193357"/>
                  </a:cubicBezTo>
                  <a:cubicBezTo>
                    <a:pt x="53245" y="166973"/>
                    <a:pt x="64199" y="161639"/>
                    <a:pt x="79153" y="135826"/>
                  </a:cubicBezTo>
                  <a:cubicBezTo>
                    <a:pt x="125540" y="55816"/>
                    <a:pt x="77248" y="94202"/>
                    <a:pt x="104870" y="4572"/>
                  </a:cubicBezTo>
                  <a:lnTo>
                    <a:pt x="71247" y="0"/>
                  </a:lnTo>
                  <a:close/>
                </a:path>
              </a:pathLst>
            </a:custGeom>
            <a:solidFill>
              <a:srgbClr val="FFE3B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2" name="任意多边形: 形状 1451">
              <a:extLst>
                <a:ext uri="{FF2B5EF4-FFF2-40B4-BE49-F238E27FC236}">
                  <a16:creationId xmlns:a16="http://schemas.microsoft.com/office/drawing/2014/main" xmlns="" id="{42B58070-A45C-4DEA-B254-0B409D06AF40}"/>
                </a:ext>
              </a:extLst>
            </p:cNvPr>
            <p:cNvSpPr/>
            <p:nvPr/>
          </p:nvSpPr>
          <p:spPr>
            <a:xfrm>
              <a:off x="7756493" y="5454015"/>
              <a:ext cx="133350" cy="352425"/>
            </a:xfrm>
            <a:custGeom>
              <a:avLst/>
              <a:gdLst>
                <a:gd name="connsiteX0" fmla="*/ 116586 w 133350"/>
                <a:gd name="connsiteY0" fmla="*/ 108014 h 352425"/>
                <a:gd name="connsiteX1" fmla="*/ 140684 w 133350"/>
                <a:gd name="connsiteY1" fmla="*/ 188500 h 352425"/>
                <a:gd name="connsiteX2" fmla="*/ 136875 w 133350"/>
                <a:gd name="connsiteY2" fmla="*/ 231839 h 352425"/>
                <a:gd name="connsiteX3" fmla="*/ 115158 w 133350"/>
                <a:gd name="connsiteY3" fmla="*/ 298133 h 352425"/>
                <a:gd name="connsiteX4" fmla="*/ 122396 w 133350"/>
                <a:gd name="connsiteY4" fmla="*/ 305181 h 352425"/>
                <a:gd name="connsiteX5" fmla="*/ 99536 w 133350"/>
                <a:gd name="connsiteY5" fmla="*/ 331280 h 352425"/>
                <a:gd name="connsiteX6" fmla="*/ 62770 w 133350"/>
                <a:gd name="connsiteY6" fmla="*/ 339566 h 352425"/>
                <a:gd name="connsiteX7" fmla="*/ 0 w 133350"/>
                <a:gd name="connsiteY7" fmla="*/ 352806 h 352425"/>
                <a:gd name="connsiteX8" fmla="*/ 37814 w 133350"/>
                <a:gd name="connsiteY8" fmla="*/ 211170 h 352425"/>
                <a:gd name="connsiteX9" fmla="*/ 41053 w 133350"/>
                <a:gd name="connsiteY9" fmla="*/ 175070 h 352425"/>
                <a:gd name="connsiteX10" fmla="*/ 24575 w 133350"/>
                <a:gd name="connsiteY10" fmla="*/ 118872 h 352425"/>
                <a:gd name="connsiteX11" fmla="*/ 9239 w 133350"/>
                <a:gd name="connsiteY11" fmla="*/ 68104 h 352425"/>
                <a:gd name="connsiteX12" fmla="*/ 27718 w 133350"/>
                <a:gd name="connsiteY12" fmla="*/ 24861 h 352425"/>
                <a:gd name="connsiteX13" fmla="*/ 53150 w 133350"/>
                <a:gd name="connsiteY13" fmla="*/ 0 h 352425"/>
                <a:gd name="connsiteX14" fmla="*/ 116110 w 133350"/>
                <a:gd name="connsiteY14" fmla="*/ 762 h 352425"/>
                <a:gd name="connsiteX15" fmla="*/ 125063 w 133350"/>
                <a:gd name="connsiteY15" fmla="*/ 15336 h 352425"/>
                <a:gd name="connsiteX16" fmla="*/ 116586 w 133350"/>
                <a:gd name="connsiteY16" fmla="*/ 108014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3350" h="352425">
                  <a:moveTo>
                    <a:pt x="116586" y="108014"/>
                  </a:moveTo>
                  <a:cubicBezTo>
                    <a:pt x="116015" y="140304"/>
                    <a:pt x="134588" y="160497"/>
                    <a:pt x="140684" y="188500"/>
                  </a:cubicBezTo>
                  <a:cubicBezTo>
                    <a:pt x="144209" y="204502"/>
                    <a:pt x="140970" y="217265"/>
                    <a:pt x="136875" y="231839"/>
                  </a:cubicBezTo>
                  <a:cubicBezTo>
                    <a:pt x="129159" y="259556"/>
                    <a:pt x="125730" y="275749"/>
                    <a:pt x="115158" y="298133"/>
                  </a:cubicBezTo>
                  <a:cubicBezTo>
                    <a:pt x="113633" y="301276"/>
                    <a:pt x="120682" y="303086"/>
                    <a:pt x="122396" y="305181"/>
                  </a:cubicBezTo>
                  <a:cubicBezTo>
                    <a:pt x="128683" y="313182"/>
                    <a:pt x="110204" y="324993"/>
                    <a:pt x="99536" y="331280"/>
                  </a:cubicBezTo>
                  <a:cubicBezTo>
                    <a:pt x="90678" y="336518"/>
                    <a:pt x="80105" y="333470"/>
                    <a:pt x="62770" y="339566"/>
                  </a:cubicBezTo>
                  <a:cubicBezTo>
                    <a:pt x="54293" y="342519"/>
                    <a:pt x="34862" y="374999"/>
                    <a:pt x="0" y="352806"/>
                  </a:cubicBezTo>
                  <a:cubicBezTo>
                    <a:pt x="4001" y="302038"/>
                    <a:pt x="19812" y="265272"/>
                    <a:pt x="37814" y="211170"/>
                  </a:cubicBezTo>
                  <a:cubicBezTo>
                    <a:pt x="41720" y="199549"/>
                    <a:pt x="44101" y="187357"/>
                    <a:pt x="41053" y="175070"/>
                  </a:cubicBezTo>
                  <a:cubicBezTo>
                    <a:pt x="37052" y="158878"/>
                    <a:pt x="29909" y="134398"/>
                    <a:pt x="24575" y="118872"/>
                  </a:cubicBezTo>
                  <a:cubicBezTo>
                    <a:pt x="19431" y="105633"/>
                    <a:pt x="6668" y="88106"/>
                    <a:pt x="9239" y="68104"/>
                  </a:cubicBezTo>
                  <a:cubicBezTo>
                    <a:pt x="10383" y="59341"/>
                    <a:pt x="18860" y="35053"/>
                    <a:pt x="27718" y="24861"/>
                  </a:cubicBezTo>
                  <a:cubicBezTo>
                    <a:pt x="34671" y="19241"/>
                    <a:pt x="41243" y="5905"/>
                    <a:pt x="53150" y="0"/>
                  </a:cubicBezTo>
                  <a:cubicBezTo>
                    <a:pt x="59055" y="2858"/>
                    <a:pt x="97346" y="18288"/>
                    <a:pt x="116110" y="762"/>
                  </a:cubicBezTo>
                  <a:cubicBezTo>
                    <a:pt x="118015" y="2381"/>
                    <a:pt x="124492" y="13145"/>
                    <a:pt x="125063" y="15336"/>
                  </a:cubicBezTo>
                  <a:cubicBezTo>
                    <a:pt x="134779" y="48959"/>
                    <a:pt x="117539" y="71628"/>
                    <a:pt x="116586" y="108014"/>
                  </a:cubicBezTo>
                  <a:close/>
                </a:path>
              </a:pathLst>
            </a:custGeom>
            <a:solidFill>
              <a:srgbClr val="FF4B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3" name="任意多边形: 形状 1452">
              <a:extLst>
                <a:ext uri="{FF2B5EF4-FFF2-40B4-BE49-F238E27FC236}">
                  <a16:creationId xmlns:a16="http://schemas.microsoft.com/office/drawing/2014/main" xmlns="" id="{5A4AC7A0-7EC4-4E52-BA97-8088CA0694C8}"/>
                </a:ext>
              </a:extLst>
            </p:cNvPr>
            <p:cNvSpPr/>
            <p:nvPr/>
          </p:nvSpPr>
          <p:spPr>
            <a:xfrm>
              <a:off x="7808499" y="5454110"/>
              <a:ext cx="38100" cy="9525"/>
            </a:xfrm>
            <a:custGeom>
              <a:avLst/>
              <a:gdLst>
                <a:gd name="connsiteX0" fmla="*/ 38100 w 38100"/>
                <a:gd name="connsiteY0" fmla="*/ 8954 h 0"/>
                <a:gd name="connsiteX1" fmla="*/ 1333 w 38100"/>
                <a:gd name="connsiteY1" fmla="*/ 0 h 0"/>
                <a:gd name="connsiteX2" fmla="*/ 0 w 38100"/>
                <a:gd name="connsiteY2" fmla="*/ 667 h 0"/>
                <a:gd name="connsiteX3" fmla="*/ 38100 w 38100"/>
                <a:gd name="connsiteY3" fmla="*/ 8954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>
                  <a:moveTo>
                    <a:pt x="38100" y="8954"/>
                  </a:moveTo>
                  <a:cubicBezTo>
                    <a:pt x="21622" y="8573"/>
                    <a:pt x="4953" y="1810"/>
                    <a:pt x="1333" y="0"/>
                  </a:cubicBezTo>
                  <a:cubicBezTo>
                    <a:pt x="857" y="191"/>
                    <a:pt x="476" y="476"/>
                    <a:pt x="0" y="667"/>
                  </a:cubicBezTo>
                  <a:cubicBezTo>
                    <a:pt x="5905" y="3239"/>
                    <a:pt x="22384" y="9335"/>
                    <a:pt x="38100" y="8954"/>
                  </a:cubicBezTo>
                  <a:close/>
                </a:path>
              </a:pathLst>
            </a:custGeom>
            <a:solidFill>
              <a:srgbClr val="FF5E2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4" name="任意多边形: 形状 1453">
              <a:extLst>
                <a:ext uri="{FF2B5EF4-FFF2-40B4-BE49-F238E27FC236}">
                  <a16:creationId xmlns:a16="http://schemas.microsoft.com/office/drawing/2014/main" xmlns="" id="{1EB5152A-4451-4691-A13A-04B444445F10}"/>
                </a:ext>
              </a:extLst>
            </p:cNvPr>
            <p:cNvSpPr/>
            <p:nvPr/>
          </p:nvSpPr>
          <p:spPr>
            <a:xfrm>
              <a:off x="7778686" y="5454872"/>
              <a:ext cx="114300" cy="352425"/>
            </a:xfrm>
            <a:custGeom>
              <a:avLst/>
              <a:gdLst>
                <a:gd name="connsiteX0" fmla="*/ 114776 w 114300"/>
                <a:gd name="connsiteY0" fmla="*/ 230981 h 352425"/>
                <a:gd name="connsiteX1" fmla="*/ 118586 w 114300"/>
                <a:gd name="connsiteY1" fmla="*/ 187643 h 352425"/>
                <a:gd name="connsiteX2" fmla="*/ 94488 w 114300"/>
                <a:gd name="connsiteY2" fmla="*/ 107156 h 352425"/>
                <a:gd name="connsiteX3" fmla="*/ 103156 w 114300"/>
                <a:gd name="connsiteY3" fmla="*/ 14573 h 352425"/>
                <a:gd name="connsiteX4" fmla="*/ 94202 w 114300"/>
                <a:gd name="connsiteY4" fmla="*/ 0 h 352425"/>
                <a:gd name="connsiteX5" fmla="*/ 92583 w 114300"/>
                <a:gd name="connsiteY5" fmla="*/ 1334 h 352425"/>
                <a:gd name="connsiteX6" fmla="*/ 100394 w 114300"/>
                <a:gd name="connsiteY6" fmla="*/ 14573 h 352425"/>
                <a:gd name="connsiteX7" fmla="*/ 91726 w 114300"/>
                <a:gd name="connsiteY7" fmla="*/ 107156 h 352425"/>
                <a:gd name="connsiteX8" fmla="*/ 115824 w 114300"/>
                <a:gd name="connsiteY8" fmla="*/ 187643 h 352425"/>
                <a:gd name="connsiteX9" fmla="*/ 112014 w 114300"/>
                <a:gd name="connsiteY9" fmla="*/ 230981 h 352425"/>
                <a:gd name="connsiteX10" fmla="*/ 90297 w 114300"/>
                <a:gd name="connsiteY10" fmla="*/ 297275 h 352425"/>
                <a:gd name="connsiteX11" fmla="*/ 97536 w 114300"/>
                <a:gd name="connsiteY11" fmla="*/ 304324 h 352425"/>
                <a:gd name="connsiteX12" fmla="*/ 74676 w 114300"/>
                <a:gd name="connsiteY12" fmla="*/ 330422 h 352425"/>
                <a:gd name="connsiteX13" fmla="*/ 37910 w 114300"/>
                <a:gd name="connsiteY13" fmla="*/ 338709 h 352425"/>
                <a:gd name="connsiteX14" fmla="*/ 0 w 114300"/>
                <a:gd name="connsiteY14" fmla="*/ 359664 h 352425"/>
                <a:gd name="connsiteX15" fmla="*/ 40767 w 114300"/>
                <a:gd name="connsiteY15" fmla="*/ 338709 h 352425"/>
                <a:gd name="connsiteX16" fmla="*/ 77533 w 114300"/>
                <a:gd name="connsiteY16" fmla="*/ 330422 h 352425"/>
                <a:gd name="connsiteX17" fmla="*/ 100394 w 114300"/>
                <a:gd name="connsiteY17" fmla="*/ 304324 h 352425"/>
                <a:gd name="connsiteX18" fmla="*/ 93154 w 114300"/>
                <a:gd name="connsiteY18" fmla="*/ 297275 h 352425"/>
                <a:gd name="connsiteX19" fmla="*/ 114776 w 114300"/>
                <a:gd name="connsiteY19" fmla="*/ 230981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4300" h="352425">
                  <a:moveTo>
                    <a:pt x="114776" y="230981"/>
                  </a:moveTo>
                  <a:cubicBezTo>
                    <a:pt x="118777" y="216503"/>
                    <a:pt x="122015" y="203740"/>
                    <a:pt x="118586" y="187643"/>
                  </a:cubicBezTo>
                  <a:cubicBezTo>
                    <a:pt x="112490" y="159544"/>
                    <a:pt x="93916" y="139351"/>
                    <a:pt x="94488" y="107156"/>
                  </a:cubicBezTo>
                  <a:cubicBezTo>
                    <a:pt x="95536" y="70771"/>
                    <a:pt x="112681" y="48196"/>
                    <a:pt x="103156" y="14573"/>
                  </a:cubicBezTo>
                  <a:cubicBezTo>
                    <a:pt x="102489" y="12382"/>
                    <a:pt x="96107" y="1619"/>
                    <a:pt x="94202" y="0"/>
                  </a:cubicBezTo>
                  <a:cubicBezTo>
                    <a:pt x="93726" y="476"/>
                    <a:pt x="93154" y="952"/>
                    <a:pt x="92583" y="1334"/>
                  </a:cubicBezTo>
                  <a:cubicBezTo>
                    <a:pt x="95155" y="4763"/>
                    <a:pt x="99822" y="12668"/>
                    <a:pt x="100394" y="14573"/>
                  </a:cubicBezTo>
                  <a:cubicBezTo>
                    <a:pt x="109919" y="48101"/>
                    <a:pt x="92773" y="70771"/>
                    <a:pt x="91726" y="107156"/>
                  </a:cubicBezTo>
                  <a:cubicBezTo>
                    <a:pt x="91154" y="139446"/>
                    <a:pt x="109728" y="159639"/>
                    <a:pt x="115824" y="187643"/>
                  </a:cubicBezTo>
                  <a:cubicBezTo>
                    <a:pt x="119348" y="203645"/>
                    <a:pt x="116110" y="216408"/>
                    <a:pt x="112014" y="230981"/>
                  </a:cubicBezTo>
                  <a:cubicBezTo>
                    <a:pt x="104299" y="258699"/>
                    <a:pt x="100870" y="274891"/>
                    <a:pt x="90297" y="297275"/>
                  </a:cubicBezTo>
                  <a:cubicBezTo>
                    <a:pt x="88773" y="300418"/>
                    <a:pt x="95821" y="302228"/>
                    <a:pt x="97536" y="304324"/>
                  </a:cubicBezTo>
                  <a:cubicBezTo>
                    <a:pt x="103822" y="312325"/>
                    <a:pt x="85344" y="324135"/>
                    <a:pt x="74676" y="330422"/>
                  </a:cubicBezTo>
                  <a:cubicBezTo>
                    <a:pt x="65818" y="335661"/>
                    <a:pt x="55245" y="332613"/>
                    <a:pt x="37910" y="338709"/>
                  </a:cubicBezTo>
                  <a:cubicBezTo>
                    <a:pt x="31718" y="340900"/>
                    <a:pt x="19621" y="358807"/>
                    <a:pt x="0" y="359664"/>
                  </a:cubicBezTo>
                  <a:cubicBezTo>
                    <a:pt x="21336" y="360616"/>
                    <a:pt x="34290" y="340995"/>
                    <a:pt x="40767" y="338709"/>
                  </a:cubicBezTo>
                  <a:cubicBezTo>
                    <a:pt x="58103" y="332613"/>
                    <a:pt x="68675" y="335566"/>
                    <a:pt x="77533" y="330422"/>
                  </a:cubicBezTo>
                  <a:cubicBezTo>
                    <a:pt x="88202" y="324135"/>
                    <a:pt x="106680" y="312325"/>
                    <a:pt x="100394" y="304324"/>
                  </a:cubicBezTo>
                  <a:cubicBezTo>
                    <a:pt x="98774" y="302228"/>
                    <a:pt x="91726" y="300418"/>
                    <a:pt x="93154" y="297275"/>
                  </a:cubicBezTo>
                  <a:cubicBezTo>
                    <a:pt x="103632" y="274891"/>
                    <a:pt x="107061" y="258604"/>
                    <a:pt x="114776" y="230981"/>
                  </a:cubicBezTo>
                  <a:close/>
                </a:path>
              </a:pathLst>
            </a:custGeom>
            <a:solidFill>
              <a:srgbClr val="FF5E2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5" name="任意多边形: 形状 1454">
              <a:extLst>
                <a:ext uri="{FF2B5EF4-FFF2-40B4-BE49-F238E27FC236}">
                  <a16:creationId xmlns:a16="http://schemas.microsoft.com/office/drawing/2014/main" xmlns="" id="{D162A2C7-4E38-4BC7-868E-45CB85F17D26}"/>
                </a:ext>
              </a:extLst>
            </p:cNvPr>
            <p:cNvSpPr/>
            <p:nvPr/>
          </p:nvSpPr>
          <p:spPr>
            <a:xfrm>
              <a:off x="7849838" y="5454872"/>
              <a:ext cx="19050" cy="9525"/>
            </a:xfrm>
            <a:custGeom>
              <a:avLst/>
              <a:gdLst>
                <a:gd name="connsiteX0" fmla="*/ 24384 w 19050"/>
                <a:gd name="connsiteY0" fmla="*/ 1714 h 0"/>
                <a:gd name="connsiteX1" fmla="*/ 22955 w 19050"/>
                <a:gd name="connsiteY1" fmla="*/ 0 h 0"/>
                <a:gd name="connsiteX2" fmla="*/ 0 w 19050"/>
                <a:gd name="connsiteY2" fmla="*/ 8191 h 0"/>
                <a:gd name="connsiteX3" fmla="*/ 24384 w 19050"/>
                <a:gd name="connsiteY3" fmla="*/ 1714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>
                  <a:moveTo>
                    <a:pt x="24384" y="1714"/>
                  </a:moveTo>
                  <a:cubicBezTo>
                    <a:pt x="23813" y="952"/>
                    <a:pt x="23241" y="285"/>
                    <a:pt x="22955" y="0"/>
                  </a:cubicBezTo>
                  <a:cubicBezTo>
                    <a:pt x="16764" y="5715"/>
                    <a:pt x="8572" y="7906"/>
                    <a:pt x="0" y="8191"/>
                  </a:cubicBezTo>
                  <a:cubicBezTo>
                    <a:pt x="8763" y="8477"/>
                    <a:pt x="17526" y="6858"/>
                    <a:pt x="24384" y="1714"/>
                  </a:cubicBezTo>
                  <a:close/>
                </a:path>
              </a:pathLst>
            </a:custGeom>
            <a:solidFill>
              <a:srgbClr val="FF5E2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6" name="任意多边形: 形状 1455">
              <a:extLst>
                <a:ext uri="{FF2B5EF4-FFF2-40B4-BE49-F238E27FC236}">
                  <a16:creationId xmlns:a16="http://schemas.microsoft.com/office/drawing/2014/main" xmlns="" id="{B5ABC337-DD5B-43B3-B259-90CECF4B2A17}"/>
                </a:ext>
              </a:extLst>
            </p:cNvPr>
            <p:cNvSpPr/>
            <p:nvPr/>
          </p:nvSpPr>
          <p:spPr>
            <a:xfrm>
              <a:off x="7756493" y="5454015"/>
              <a:ext cx="47625" cy="352425"/>
            </a:xfrm>
            <a:custGeom>
              <a:avLst/>
              <a:gdLst>
                <a:gd name="connsiteX0" fmla="*/ 3524 w 47625"/>
                <a:gd name="connsiteY0" fmla="*/ 352806 h 352425"/>
                <a:gd name="connsiteX1" fmla="*/ 41339 w 47625"/>
                <a:gd name="connsiteY1" fmla="*/ 211170 h 352425"/>
                <a:gd name="connsiteX2" fmla="*/ 44577 w 47625"/>
                <a:gd name="connsiteY2" fmla="*/ 175070 h 352425"/>
                <a:gd name="connsiteX3" fmla="*/ 28099 w 47625"/>
                <a:gd name="connsiteY3" fmla="*/ 118872 h 352425"/>
                <a:gd name="connsiteX4" fmla="*/ 12764 w 47625"/>
                <a:gd name="connsiteY4" fmla="*/ 68104 h 352425"/>
                <a:gd name="connsiteX5" fmla="*/ 31242 w 47625"/>
                <a:gd name="connsiteY5" fmla="*/ 24861 h 352425"/>
                <a:gd name="connsiteX6" fmla="*/ 55054 w 47625"/>
                <a:gd name="connsiteY6" fmla="*/ 858 h 352425"/>
                <a:gd name="connsiteX7" fmla="*/ 53150 w 47625"/>
                <a:gd name="connsiteY7" fmla="*/ 0 h 352425"/>
                <a:gd name="connsiteX8" fmla="*/ 27718 w 47625"/>
                <a:gd name="connsiteY8" fmla="*/ 24861 h 352425"/>
                <a:gd name="connsiteX9" fmla="*/ 9239 w 47625"/>
                <a:gd name="connsiteY9" fmla="*/ 68104 h 352425"/>
                <a:gd name="connsiteX10" fmla="*/ 24575 w 47625"/>
                <a:gd name="connsiteY10" fmla="*/ 118872 h 352425"/>
                <a:gd name="connsiteX11" fmla="*/ 41053 w 47625"/>
                <a:gd name="connsiteY11" fmla="*/ 175070 h 352425"/>
                <a:gd name="connsiteX12" fmla="*/ 37814 w 47625"/>
                <a:gd name="connsiteY12" fmla="*/ 211170 h 352425"/>
                <a:gd name="connsiteX13" fmla="*/ 0 w 47625"/>
                <a:gd name="connsiteY13" fmla="*/ 352806 h 352425"/>
                <a:gd name="connsiteX14" fmla="*/ 25241 w 47625"/>
                <a:gd name="connsiteY14" fmla="*/ 360426 h 352425"/>
                <a:gd name="connsiteX15" fmla="*/ 3524 w 47625"/>
                <a:gd name="connsiteY15" fmla="*/ 352806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7625" h="352425">
                  <a:moveTo>
                    <a:pt x="3524" y="352806"/>
                  </a:moveTo>
                  <a:cubicBezTo>
                    <a:pt x="7525" y="302038"/>
                    <a:pt x="23336" y="265272"/>
                    <a:pt x="41339" y="211170"/>
                  </a:cubicBezTo>
                  <a:cubicBezTo>
                    <a:pt x="45244" y="199549"/>
                    <a:pt x="47625" y="187357"/>
                    <a:pt x="44577" y="175070"/>
                  </a:cubicBezTo>
                  <a:cubicBezTo>
                    <a:pt x="40577" y="158878"/>
                    <a:pt x="33433" y="134398"/>
                    <a:pt x="28099" y="118872"/>
                  </a:cubicBezTo>
                  <a:cubicBezTo>
                    <a:pt x="22955" y="105633"/>
                    <a:pt x="10192" y="88106"/>
                    <a:pt x="12764" y="68104"/>
                  </a:cubicBezTo>
                  <a:cubicBezTo>
                    <a:pt x="13907" y="59341"/>
                    <a:pt x="22384" y="35053"/>
                    <a:pt x="31242" y="24861"/>
                  </a:cubicBezTo>
                  <a:cubicBezTo>
                    <a:pt x="37910" y="19527"/>
                    <a:pt x="44101" y="7144"/>
                    <a:pt x="55054" y="858"/>
                  </a:cubicBezTo>
                  <a:cubicBezTo>
                    <a:pt x="54293" y="477"/>
                    <a:pt x="53626" y="191"/>
                    <a:pt x="53150" y="0"/>
                  </a:cubicBezTo>
                  <a:cubicBezTo>
                    <a:pt x="41148" y="5905"/>
                    <a:pt x="34671" y="19241"/>
                    <a:pt x="27718" y="24861"/>
                  </a:cubicBezTo>
                  <a:cubicBezTo>
                    <a:pt x="18764" y="34957"/>
                    <a:pt x="10287" y="59341"/>
                    <a:pt x="9239" y="68104"/>
                  </a:cubicBezTo>
                  <a:cubicBezTo>
                    <a:pt x="6668" y="88106"/>
                    <a:pt x="19431" y="105537"/>
                    <a:pt x="24575" y="118872"/>
                  </a:cubicBezTo>
                  <a:cubicBezTo>
                    <a:pt x="29909" y="134398"/>
                    <a:pt x="37052" y="158972"/>
                    <a:pt x="41053" y="175070"/>
                  </a:cubicBezTo>
                  <a:cubicBezTo>
                    <a:pt x="44101" y="187357"/>
                    <a:pt x="41624" y="199454"/>
                    <a:pt x="37814" y="211170"/>
                  </a:cubicBezTo>
                  <a:cubicBezTo>
                    <a:pt x="19812" y="265272"/>
                    <a:pt x="4001" y="302038"/>
                    <a:pt x="0" y="352806"/>
                  </a:cubicBezTo>
                  <a:cubicBezTo>
                    <a:pt x="9525" y="358903"/>
                    <a:pt x="17907" y="360807"/>
                    <a:pt x="25241" y="360426"/>
                  </a:cubicBezTo>
                  <a:cubicBezTo>
                    <a:pt x="18764" y="360140"/>
                    <a:pt x="11525" y="357950"/>
                    <a:pt x="3524" y="352806"/>
                  </a:cubicBezTo>
                  <a:close/>
                </a:path>
              </a:pathLst>
            </a:custGeom>
            <a:solidFill>
              <a:srgbClr val="FF5E2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7" name="任意多边形: 形状 1456">
              <a:extLst>
                <a:ext uri="{FF2B5EF4-FFF2-40B4-BE49-F238E27FC236}">
                  <a16:creationId xmlns:a16="http://schemas.microsoft.com/office/drawing/2014/main" xmlns="" id="{033274B2-C3F9-422B-A239-1DF42372129E}"/>
                </a:ext>
              </a:extLst>
            </p:cNvPr>
            <p:cNvSpPr/>
            <p:nvPr/>
          </p:nvSpPr>
          <p:spPr>
            <a:xfrm>
              <a:off x="7798022" y="5380759"/>
              <a:ext cx="9525" cy="19050"/>
            </a:xfrm>
            <a:custGeom>
              <a:avLst/>
              <a:gdLst>
                <a:gd name="connsiteX0" fmla="*/ 6001 w 9525"/>
                <a:gd name="connsiteY0" fmla="*/ 9 h 19050"/>
                <a:gd name="connsiteX1" fmla="*/ 0 w 9525"/>
                <a:gd name="connsiteY1" fmla="*/ 12105 h 19050"/>
                <a:gd name="connsiteX2" fmla="*/ 6096 w 9525"/>
                <a:gd name="connsiteY2" fmla="*/ 23726 h 19050"/>
                <a:gd name="connsiteX3" fmla="*/ 10573 w 9525"/>
                <a:gd name="connsiteY3" fmla="*/ 6009 h 19050"/>
                <a:gd name="connsiteX4" fmla="*/ 6001 w 9525"/>
                <a:gd name="connsiteY4" fmla="*/ 9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19050">
                  <a:moveTo>
                    <a:pt x="6001" y="9"/>
                  </a:moveTo>
                  <a:cubicBezTo>
                    <a:pt x="2953" y="-182"/>
                    <a:pt x="190" y="2771"/>
                    <a:pt x="0" y="12105"/>
                  </a:cubicBezTo>
                  <a:cubicBezTo>
                    <a:pt x="2096" y="15249"/>
                    <a:pt x="4000" y="18868"/>
                    <a:pt x="6096" y="23726"/>
                  </a:cubicBezTo>
                  <a:cubicBezTo>
                    <a:pt x="5334" y="11629"/>
                    <a:pt x="7620" y="6867"/>
                    <a:pt x="10573" y="6009"/>
                  </a:cubicBezTo>
                  <a:cubicBezTo>
                    <a:pt x="9239" y="2485"/>
                    <a:pt x="7715" y="199"/>
                    <a:pt x="6001" y="9"/>
                  </a:cubicBezTo>
                  <a:close/>
                </a:path>
              </a:pathLst>
            </a:custGeom>
            <a:solidFill>
              <a:srgbClr val="0A090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8" name="任意多边形: 形状 1457">
              <a:extLst>
                <a:ext uri="{FF2B5EF4-FFF2-40B4-BE49-F238E27FC236}">
                  <a16:creationId xmlns:a16="http://schemas.microsoft.com/office/drawing/2014/main" xmlns="" id="{6D825B3B-9B8E-46D6-A64E-8BE0626A0AA0}"/>
                </a:ext>
              </a:extLst>
            </p:cNvPr>
            <p:cNvSpPr/>
            <p:nvPr/>
          </p:nvSpPr>
          <p:spPr>
            <a:xfrm>
              <a:off x="7778972" y="5337239"/>
              <a:ext cx="114300" cy="142875"/>
            </a:xfrm>
            <a:custGeom>
              <a:avLst/>
              <a:gdLst>
                <a:gd name="connsiteX0" fmla="*/ 93250 w 114300"/>
                <a:gd name="connsiteY0" fmla="*/ 0 h 142875"/>
                <a:gd name="connsiteX1" fmla="*/ 107156 w 114300"/>
                <a:gd name="connsiteY1" fmla="*/ 105060 h 142875"/>
                <a:gd name="connsiteX2" fmla="*/ 68961 w 114300"/>
                <a:gd name="connsiteY2" fmla="*/ 137731 h 142875"/>
                <a:gd name="connsiteX3" fmla="*/ 5810 w 114300"/>
                <a:gd name="connsiteY3" fmla="*/ 126682 h 142875"/>
                <a:gd name="connsiteX4" fmla="*/ 0 w 114300"/>
                <a:gd name="connsiteY4" fmla="*/ 137160 h 142875"/>
                <a:gd name="connsiteX5" fmla="*/ 74866 w 114300"/>
                <a:gd name="connsiteY5" fmla="*/ 143541 h 142875"/>
                <a:gd name="connsiteX6" fmla="*/ 113062 w 114300"/>
                <a:gd name="connsiteY6" fmla="*/ 110871 h 142875"/>
                <a:gd name="connsiteX7" fmla="*/ 93250 w 114300"/>
                <a:gd name="connsiteY7" fmla="*/ 0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4300" h="142875">
                  <a:moveTo>
                    <a:pt x="93250" y="0"/>
                  </a:moveTo>
                  <a:cubicBezTo>
                    <a:pt x="118110" y="28575"/>
                    <a:pt x="116110" y="83534"/>
                    <a:pt x="107156" y="105060"/>
                  </a:cubicBezTo>
                  <a:cubicBezTo>
                    <a:pt x="97917" y="127254"/>
                    <a:pt x="86487" y="137255"/>
                    <a:pt x="68961" y="137731"/>
                  </a:cubicBezTo>
                  <a:cubicBezTo>
                    <a:pt x="24860" y="138874"/>
                    <a:pt x="28575" y="120110"/>
                    <a:pt x="5810" y="126682"/>
                  </a:cubicBezTo>
                  <a:cubicBezTo>
                    <a:pt x="2762" y="129064"/>
                    <a:pt x="667" y="132302"/>
                    <a:pt x="0" y="137160"/>
                  </a:cubicBezTo>
                  <a:cubicBezTo>
                    <a:pt x="36671" y="120110"/>
                    <a:pt x="24479" y="144875"/>
                    <a:pt x="74866" y="143541"/>
                  </a:cubicBezTo>
                  <a:cubicBezTo>
                    <a:pt x="92393" y="143065"/>
                    <a:pt x="103822" y="133064"/>
                    <a:pt x="113062" y="110871"/>
                  </a:cubicBezTo>
                  <a:cubicBezTo>
                    <a:pt x="122682" y="87725"/>
                    <a:pt x="124301" y="26098"/>
                    <a:pt x="93250" y="0"/>
                  </a:cubicBezTo>
                  <a:close/>
                </a:path>
              </a:pathLst>
            </a:custGeom>
            <a:solidFill>
              <a:srgbClr val="0A090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9" name="任意多边形: 形状 1458">
              <a:extLst>
                <a:ext uri="{FF2B5EF4-FFF2-40B4-BE49-F238E27FC236}">
                  <a16:creationId xmlns:a16="http://schemas.microsoft.com/office/drawing/2014/main" xmlns="" id="{C0E888A5-6D37-4321-B2D8-0C1C8982AD4B}"/>
                </a:ext>
              </a:extLst>
            </p:cNvPr>
            <p:cNvSpPr/>
            <p:nvPr/>
          </p:nvSpPr>
          <p:spPr>
            <a:xfrm>
              <a:off x="7656083" y="5629180"/>
              <a:ext cx="76200" cy="57150"/>
            </a:xfrm>
            <a:custGeom>
              <a:avLst/>
              <a:gdLst>
                <a:gd name="connsiteX0" fmla="*/ 19257 w 76200"/>
                <a:gd name="connsiteY0" fmla="*/ 37338 h 57150"/>
                <a:gd name="connsiteX1" fmla="*/ 11732 w 76200"/>
                <a:gd name="connsiteY1" fmla="*/ 52769 h 57150"/>
                <a:gd name="connsiteX2" fmla="*/ 969 w 76200"/>
                <a:gd name="connsiteY2" fmla="*/ 60389 h 57150"/>
                <a:gd name="connsiteX3" fmla="*/ 16304 w 76200"/>
                <a:gd name="connsiteY3" fmla="*/ 64865 h 57150"/>
                <a:gd name="connsiteX4" fmla="*/ 37069 w 76200"/>
                <a:gd name="connsiteY4" fmla="*/ 63532 h 57150"/>
                <a:gd name="connsiteX5" fmla="*/ 48023 w 76200"/>
                <a:gd name="connsiteY5" fmla="*/ 53245 h 57150"/>
                <a:gd name="connsiteX6" fmla="*/ 59834 w 76200"/>
                <a:gd name="connsiteY6" fmla="*/ 32575 h 57150"/>
                <a:gd name="connsiteX7" fmla="*/ 78312 w 76200"/>
                <a:gd name="connsiteY7" fmla="*/ 14859 h 57150"/>
                <a:gd name="connsiteX8" fmla="*/ 65072 w 76200"/>
                <a:gd name="connsiteY8" fmla="*/ 0 h 57150"/>
                <a:gd name="connsiteX9" fmla="*/ 45737 w 76200"/>
                <a:gd name="connsiteY9" fmla="*/ 15812 h 57150"/>
                <a:gd name="connsiteX10" fmla="*/ 29639 w 76200"/>
                <a:gd name="connsiteY10" fmla="*/ 17907 h 57150"/>
                <a:gd name="connsiteX11" fmla="*/ 9542 w 76200"/>
                <a:gd name="connsiteY11" fmla="*/ 32099 h 57150"/>
                <a:gd name="connsiteX12" fmla="*/ 17 w 76200"/>
                <a:gd name="connsiteY12" fmla="*/ 36766 h 57150"/>
                <a:gd name="connsiteX13" fmla="*/ 13542 w 76200"/>
                <a:gd name="connsiteY13" fmla="*/ 38767 h 57150"/>
                <a:gd name="connsiteX14" fmla="*/ 19257 w 76200"/>
                <a:gd name="connsiteY14" fmla="*/ 3733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6200" h="57150">
                  <a:moveTo>
                    <a:pt x="19257" y="37338"/>
                  </a:moveTo>
                  <a:cubicBezTo>
                    <a:pt x="15447" y="41148"/>
                    <a:pt x="17733" y="45815"/>
                    <a:pt x="11732" y="52769"/>
                  </a:cubicBezTo>
                  <a:cubicBezTo>
                    <a:pt x="9637" y="55245"/>
                    <a:pt x="5827" y="56674"/>
                    <a:pt x="969" y="60389"/>
                  </a:cubicBezTo>
                  <a:cubicBezTo>
                    <a:pt x="6494" y="66199"/>
                    <a:pt x="7922" y="64865"/>
                    <a:pt x="16304" y="64865"/>
                  </a:cubicBezTo>
                  <a:cubicBezTo>
                    <a:pt x="25258" y="64961"/>
                    <a:pt x="35069" y="64294"/>
                    <a:pt x="37069" y="63532"/>
                  </a:cubicBezTo>
                  <a:cubicBezTo>
                    <a:pt x="40498" y="62294"/>
                    <a:pt x="42974" y="56959"/>
                    <a:pt x="48023" y="53245"/>
                  </a:cubicBezTo>
                  <a:cubicBezTo>
                    <a:pt x="52214" y="50102"/>
                    <a:pt x="56309" y="41148"/>
                    <a:pt x="59834" y="32575"/>
                  </a:cubicBezTo>
                  <a:lnTo>
                    <a:pt x="78312" y="14859"/>
                  </a:lnTo>
                  <a:lnTo>
                    <a:pt x="65072" y="0"/>
                  </a:lnTo>
                  <a:lnTo>
                    <a:pt x="45737" y="15812"/>
                  </a:lnTo>
                  <a:lnTo>
                    <a:pt x="29639" y="17907"/>
                  </a:lnTo>
                  <a:cubicBezTo>
                    <a:pt x="17733" y="23241"/>
                    <a:pt x="18114" y="27241"/>
                    <a:pt x="9542" y="32099"/>
                  </a:cubicBezTo>
                  <a:cubicBezTo>
                    <a:pt x="7065" y="32957"/>
                    <a:pt x="1445" y="35719"/>
                    <a:pt x="17" y="36766"/>
                  </a:cubicBezTo>
                  <a:cubicBezTo>
                    <a:pt x="-269" y="37052"/>
                    <a:pt x="3064" y="45434"/>
                    <a:pt x="13542" y="38767"/>
                  </a:cubicBezTo>
                  <a:lnTo>
                    <a:pt x="19257" y="37338"/>
                  </a:lnTo>
                  <a:close/>
                </a:path>
              </a:pathLst>
            </a:custGeom>
            <a:solidFill>
              <a:srgbClr val="FFE3B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0" name="任意多边形: 形状 1459">
              <a:extLst>
                <a:ext uri="{FF2B5EF4-FFF2-40B4-BE49-F238E27FC236}">
                  <a16:creationId xmlns:a16="http://schemas.microsoft.com/office/drawing/2014/main" xmlns="" id="{3B33AC46-2B0F-4BBE-91E2-69A92D1BB3E5}"/>
                </a:ext>
              </a:extLst>
            </p:cNvPr>
            <p:cNvSpPr/>
            <p:nvPr/>
          </p:nvSpPr>
          <p:spPr>
            <a:xfrm>
              <a:off x="7793305" y="5511165"/>
              <a:ext cx="28575" cy="95250"/>
            </a:xfrm>
            <a:custGeom>
              <a:avLst/>
              <a:gdLst>
                <a:gd name="connsiteX0" fmla="*/ 11099 w 28575"/>
                <a:gd name="connsiteY0" fmla="*/ 76295 h 95250"/>
                <a:gd name="connsiteX1" fmla="*/ 35769 w 28575"/>
                <a:gd name="connsiteY1" fmla="*/ 0 h 95250"/>
                <a:gd name="connsiteX2" fmla="*/ 33864 w 28575"/>
                <a:gd name="connsiteY2" fmla="*/ 49530 h 95250"/>
                <a:gd name="connsiteX3" fmla="*/ 11671 w 28575"/>
                <a:gd name="connsiteY3" fmla="*/ 96203 h 95250"/>
                <a:gd name="connsiteX4" fmla="*/ 6813 w 28575"/>
                <a:gd name="connsiteY4" fmla="*/ 100394 h 95250"/>
                <a:gd name="connsiteX5" fmla="*/ 907 w 28575"/>
                <a:gd name="connsiteY5" fmla="*/ 99346 h 95250"/>
                <a:gd name="connsiteX6" fmla="*/ 1669 w 28575"/>
                <a:gd name="connsiteY6" fmla="*/ 91345 h 95250"/>
                <a:gd name="connsiteX7" fmla="*/ 9099 w 28575"/>
                <a:gd name="connsiteY7" fmla="*/ 77058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575" h="95250">
                  <a:moveTo>
                    <a:pt x="11099" y="76295"/>
                  </a:moveTo>
                  <a:cubicBezTo>
                    <a:pt x="17290" y="50292"/>
                    <a:pt x="25577" y="24765"/>
                    <a:pt x="35769" y="0"/>
                  </a:cubicBezTo>
                  <a:cubicBezTo>
                    <a:pt x="36435" y="16574"/>
                    <a:pt x="37102" y="33243"/>
                    <a:pt x="33864" y="49530"/>
                  </a:cubicBezTo>
                  <a:cubicBezTo>
                    <a:pt x="30435" y="66580"/>
                    <a:pt x="22815" y="82772"/>
                    <a:pt x="11671" y="96203"/>
                  </a:cubicBezTo>
                  <a:cubicBezTo>
                    <a:pt x="10337" y="97822"/>
                    <a:pt x="8813" y="99536"/>
                    <a:pt x="6813" y="100394"/>
                  </a:cubicBezTo>
                  <a:cubicBezTo>
                    <a:pt x="4813" y="101251"/>
                    <a:pt x="2241" y="101061"/>
                    <a:pt x="907" y="99346"/>
                  </a:cubicBezTo>
                  <a:cubicBezTo>
                    <a:pt x="-903" y="97155"/>
                    <a:pt x="336" y="93917"/>
                    <a:pt x="1669" y="91345"/>
                  </a:cubicBezTo>
                  <a:cubicBezTo>
                    <a:pt x="4146" y="86583"/>
                    <a:pt x="6622" y="81820"/>
                    <a:pt x="9099" y="77058"/>
                  </a:cubicBezTo>
                </a:path>
              </a:pathLst>
            </a:custGeom>
            <a:solidFill>
              <a:srgbClr val="FF49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1" name="任意多边形: 形状 1460">
              <a:extLst>
                <a:ext uri="{FF2B5EF4-FFF2-40B4-BE49-F238E27FC236}">
                  <a16:creationId xmlns:a16="http://schemas.microsoft.com/office/drawing/2014/main" xmlns="" id="{376D8EE6-6C6C-4042-8BB1-541E99E1B997}"/>
                </a:ext>
              </a:extLst>
            </p:cNvPr>
            <p:cNvSpPr/>
            <p:nvPr/>
          </p:nvSpPr>
          <p:spPr>
            <a:xfrm>
              <a:off x="7775250" y="5463343"/>
              <a:ext cx="47625" cy="133350"/>
            </a:xfrm>
            <a:custGeom>
              <a:avLst/>
              <a:gdLst>
                <a:gd name="connsiteX0" fmla="*/ 1531 w 47625"/>
                <a:gd name="connsiteY0" fmla="*/ 27533 h 133350"/>
                <a:gd name="connsiteX1" fmla="*/ 52680 w 47625"/>
                <a:gd name="connsiteY1" fmla="*/ 34296 h 133350"/>
                <a:gd name="connsiteX2" fmla="*/ 36964 w 47625"/>
                <a:gd name="connsiteY2" fmla="*/ 117735 h 133350"/>
                <a:gd name="connsiteX3" fmla="*/ 13247 w 47625"/>
                <a:gd name="connsiteY3" fmla="*/ 142024 h 133350"/>
                <a:gd name="connsiteX4" fmla="*/ 579 w 47625"/>
                <a:gd name="connsiteY4" fmla="*/ 106305 h 133350"/>
                <a:gd name="connsiteX5" fmla="*/ 1531 w 47625"/>
                <a:gd name="connsiteY5" fmla="*/ 27533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625" h="133350">
                  <a:moveTo>
                    <a:pt x="1531" y="27533"/>
                  </a:moveTo>
                  <a:cubicBezTo>
                    <a:pt x="5817" y="-11233"/>
                    <a:pt x="57062" y="-9138"/>
                    <a:pt x="52680" y="34296"/>
                  </a:cubicBezTo>
                  <a:cubicBezTo>
                    <a:pt x="50299" y="57537"/>
                    <a:pt x="41250" y="93065"/>
                    <a:pt x="36964" y="117735"/>
                  </a:cubicBezTo>
                  <a:cubicBezTo>
                    <a:pt x="32964" y="140405"/>
                    <a:pt x="21724" y="144596"/>
                    <a:pt x="13247" y="142024"/>
                  </a:cubicBezTo>
                  <a:cubicBezTo>
                    <a:pt x="4865" y="139452"/>
                    <a:pt x="-2088" y="130118"/>
                    <a:pt x="579" y="106305"/>
                  </a:cubicBezTo>
                  <a:cubicBezTo>
                    <a:pt x="3532" y="80111"/>
                    <a:pt x="-1422" y="53918"/>
                    <a:pt x="1531" y="27533"/>
                  </a:cubicBezTo>
                  <a:close/>
                </a:path>
              </a:pathLst>
            </a:custGeom>
            <a:solidFill>
              <a:srgbClr val="FFE3B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2" name="任意多边形: 形状 1461">
              <a:extLst>
                <a:ext uri="{FF2B5EF4-FFF2-40B4-BE49-F238E27FC236}">
                  <a16:creationId xmlns:a16="http://schemas.microsoft.com/office/drawing/2014/main" xmlns="" id="{0401BBB5-ED06-440B-8DA4-58B7485D796D}"/>
                </a:ext>
              </a:extLst>
            </p:cNvPr>
            <p:cNvSpPr/>
            <p:nvPr/>
          </p:nvSpPr>
          <p:spPr>
            <a:xfrm>
              <a:off x="7701629" y="5574524"/>
              <a:ext cx="104775" cy="85725"/>
            </a:xfrm>
            <a:custGeom>
              <a:avLst/>
              <a:gdLst>
                <a:gd name="connsiteX0" fmla="*/ 0 w 104775"/>
                <a:gd name="connsiteY0" fmla="*/ 71420 h 85725"/>
                <a:gd name="connsiteX1" fmla="*/ 13430 w 104775"/>
                <a:gd name="connsiteY1" fmla="*/ 87136 h 85725"/>
                <a:gd name="connsiteX2" fmla="*/ 93059 w 104775"/>
                <a:gd name="connsiteY2" fmla="*/ 37511 h 85725"/>
                <a:gd name="connsiteX3" fmla="*/ 104680 w 104775"/>
                <a:gd name="connsiteY3" fmla="*/ 4649 h 85725"/>
                <a:gd name="connsiteX4" fmla="*/ 65722 w 104775"/>
                <a:gd name="connsiteY4" fmla="*/ 11126 h 85725"/>
                <a:gd name="connsiteX5" fmla="*/ 0 w 104775"/>
                <a:gd name="connsiteY5" fmla="*/ 71420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4775" h="85725">
                  <a:moveTo>
                    <a:pt x="0" y="71420"/>
                  </a:moveTo>
                  <a:cubicBezTo>
                    <a:pt x="9620" y="80659"/>
                    <a:pt x="6953" y="75515"/>
                    <a:pt x="13430" y="87136"/>
                  </a:cubicBezTo>
                  <a:lnTo>
                    <a:pt x="93059" y="37511"/>
                  </a:lnTo>
                  <a:cubicBezTo>
                    <a:pt x="110871" y="25414"/>
                    <a:pt x="112109" y="11698"/>
                    <a:pt x="104680" y="4649"/>
                  </a:cubicBezTo>
                  <a:cubicBezTo>
                    <a:pt x="97441" y="-2208"/>
                    <a:pt x="82010" y="-2590"/>
                    <a:pt x="65722" y="11126"/>
                  </a:cubicBezTo>
                  <a:lnTo>
                    <a:pt x="0" y="71420"/>
                  </a:lnTo>
                  <a:close/>
                </a:path>
              </a:pathLst>
            </a:custGeom>
            <a:solidFill>
              <a:srgbClr val="FFE3B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3" name="任意多边形: 形状 1462">
              <a:extLst>
                <a:ext uri="{FF2B5EF4-FFF2-40B4-BE49-F238E27FC236}">
                  <a16:creationId xmlns:a16="http://schemas.microsoft.com/office/drawing/2014/main" xmlns="" id="{6FE7BBCD-06B7-4C6E-A2DC-4C8BCCBFF7BC}"/>
                </a:ext>
              </a:extLst>
            </p:cNvPr>
            <p:cNvSpPr/>
            <p:nvPr/>
          </p:nvSpPr>
          <p:spPr>
            <a:xfrm>
              <a:off x="7769733" y="5379815"/>
              <a:ext cx="9525" cy="9525"/>
            </a:xfrm>
            <a:custGeom>
              <a:avLst/>
              <a:gdLst>
                <a:gd name="connsiteX0" fmla="*/ 0 w 9525"/>
                <a:gd name="connsiteY0" fmla="*/ 5334 h 9525"/>
                <a:gd name="connsiteX1" fmla="*/ 16193 w 9525"/>
                <a:gd name="connsiteY1" fmla="*/ 0 h 9525"/>
                <a:gd name="connsiteX2" fmla="*/ 17431 w 9525"/>
                <a:gd name="connsiteY2" fmla="*/ 9525 h 9525"/>
                <a:gd name="connsiteX3" fmla="*/ 11430 w 9525"/>
                <a:gd name="connsiteY3" fmla="*/ 1866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9525">
                  <a:moveTo>
                    <a:pt x="0" y="5334"/>
                  </a:moveTo>
                  <a:lnTo>
                    <a:pt x="16193" y="0"/>
                  </a:lnTo>
                  <a:lnTo>
                    <a:pt x="17431" y="9525"/>
                  </a:lnTo>
                  <a:lnTo>
                    <a:pt x="11430" y="18669"/>
                  </a:lnTo>
                  <a:close/>
                </a:path>
              </a:pathLst>
            </a:custGeom>
            <a:solidFill>
              <a:srgbClr val="6BECE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4" name="任意多边形: 形状 1463">
              <a:extLst>
                <a:ext uri="{FF2B5EF4-FFF2-40B4-BE49-F238E27FC236}">
                  <a16:creationId xmlns:a16="http://schemas.microsoft.com/office/drawing/2014/main" xmlns="" id="{4F6C2EAC-A9D8-46FE-9EAA-A343C41C5563}"/>
                </a:ext>
              </a:extLst>
            </p:cNvPr>
            <p:cNvSpPr/>
            <p:nvPr/>
          </p:nvSpPr>
          <p:spPr>
            <a:xfrm>
              <a:off x="7769733" y="5385149"/>
              <a:ext cx="9525" cy="19050"/>
            </a:xfrm>
            <a:custGeom>
              <a:avLst/>
              <a:gdLst>
                <a:gd name="connsiteX0" fmla="*/ 0 w 9525"/>
                <a:gd name="connsiteY0" fmla="*/ 0 h 19050"/>
                <a:gd name="connsiteX1" fmla="*/ 15335 w 9525"/>
                <a:gd name="connsiteY1" fmla="*/ 3715 h 19050"/>
                <a:gd name="connsiteX2" fmla="*/ 17336 w 9525"/>
                <a:gd name="connsiteY2" fmla="*/ 6287 h 19050"/>
                <a:gd name="connsiteX3" fmla="*/ 16859 w 9525"/>
                <a:gd name="connsiteY3" fmla="*/ 20764 h 19050"/>
                <a:gd name="connsiteX4" fmla="*/ 14288 w 9525"/>
                <a:gd name="connsiteY4" fmla="*/ 22670 h 19050"/>
                <a:gd name="connsiteX5" fmla="*/ 476 w 9525"/>
                <a:gd name="connsiteY5" fmla="*/ 19050 h 19050"/>
                <a:gd name="connsiteX6" fmla="*/ 0 w 9525"/>
                <a:gd name="connsiteY6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25" h="19050">
                  <a:moveTo>
                    <a:pt x="0" y="0"/>
                  </a:moveTo>
                  <a:lnTo>
                    <a:pt x="15335" y="3715"/>
                  </a:lnTo>
                  <a:cubicBezTo>
                    <a:pt x="16478" y="4000"/>
                    <a:pt x="17336" y="5049"/>
                    <a:pt x="17336" y="6287"/>
                  </a:cubicBezTo>
                  <a:lnTo>
                    <a:pt x="16859" y="20764"/>
                  </a:lnTo>
                  <a:cubicBezTo>
                    <a:pt x="16859" y="22098"/>
                    <a:pt x="15526" y="23050"/>
                    <a:pt x="14288" y="22670"/>
                  </a:cubicBezTo>
                  <a:lnTo>
                    <a:pt x="476" y="190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ECE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5" name="任意多边形: 形状 1464">
              <a:extLst>
                <a:ext uri="{FF2B5EF4-FFF2-40B4-BE49-F238E27FC236}">
                  <a16:creationId xmlns:a16="http://schemas.microsoft.com/office/drawing/2014/main" xmlns="" id="{203E6C56-BF58-47D0-8096-CD577AFABA27}"/>
                </a:ext>
              </a:extLst>
            </p:cNvPr>
            <p:cNvSpPr/>
            <p:nvPr/>
          </p:nvSpPr>
          <p:spPr>
            <a:xfrm>
              <a:off x="7769733" y="5385149"/>
              <a:ext cx="9525" cy="19050"/>
            </a:xfrm>
            <a:custGeom>
              <a:avLst/>
              <a:gdLst>
                <a:gd name="connsiteX0" fmla="*/ 0 w 0"/>
                <a:gd name="connsiteY0" fmla="*/ 0 h 19050"/>
                <a:gd name="connsiteX1" fmla="*/ 2191 w 0"/>
                <a:gd name="connsiteY1" fmla="*/ 476 h 19050"/>
                <a:gd name="connsiteX2" fmla="*/ 2286 w 0"/>
                <a:gd name="connsiteY2" fmla="*/ 19526 h 19050"/>
                <a:gd name="connsiteX3" fmla="*/ 476 w 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19050">
                  <a:moveTo>
                    <a:pt x="0" y="0"/>
                  </a:moveTo>
                  <a:lnTo>
                    <a:pt x="2191" y="476"/>
                  </a:lnTo>
                  <a:lnTo>
                    <a:pt x="2286" y="19526"/>
                  </a:lnTo>
                  <a:lnTo>
                    <a:pt x="476" y="19050"/>
                  </a:lnTo>
                  <a:close/>
                </a:path>
              </a:pathLst>
            </a:custGeom>
            <a:solidFill>
              <a:srgbClr val="494D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6" name="任意多边形: 形状 1465">
              <a:extLst>
                <a:ext uri="{FF2B5EF4-FFF2-40B4-BE49-F238E27FC236}">
                  <a16:creationId xmlns:a16="http://schemas.microsoft.com/office/drawing/2014/main" xmlns="" id="{DF51DAF3-C12B-4ADD-A4C0-25979F3ED013}"/>
                </a:ext>
              </a:extLst>
            </p:cNvPr>
            <p:cNvSpPr/>
            <p:nvPr/>
          </p:nvSpPr>
          <p:spPr>
            <a:xfrm>
              <a:off x="7785639" y="5382863"/>
              <a:ext cx="47625" cy="19050"/>
            </a:xfrm>
            <a:custGeom>
              <a:avLst/>
              <a:gdLst>
                <a:gd name="connsiteX0" fmla="*/ 190 w 47625"/>
                <a:gd name="connsiteY0" fmla="*/ 11525 h 19050"/>
                <a:gd name="connsiteX1" fmla="*/ 54388 w 47625"/>
                <a:gd name="connsiteY1" fmla="*/ 0 h 19050"/>
                <a:gd name="connsiteX2" fmla="*/ 53816 w 47625"/>
                <a:gd name="connsiteY2" fmla="*/ 9239 h 19050"/>
                <a:gd name="connsiteX3" fmla="*/ 0 w 47625"/>
                <a:gd name="connsiteY3" fmla="*/ 18669 h 19050"/>
                <a:gd name="connsiteX4" fmla="*/ 190 w 47625"/>
                <a:gd name="connsiteY4" fmla="*/ 11525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19050">
                  <a:moveTo>
                    <a:pt x="190" y="11525"/>
                  </a:moveTo>
                  <a:cubicBezTo>
                    <a:pt x="190" y="11525"/>
                    <a:pt x="37242" y="14001"/>
                    <a:pt x="54388" y="0"/>
                  </a:cubicBezTo>
                  <a:cubicBezTo>
                    <a:pt x="54388" y="0"/>
                    <a:pt x="57626" y="4096"/>
                    <a:pt x="53816" y="9239"/>
                  </a:cubicBezTo>
                  <a:cubicBezTo>
                    <a:pt x="53816" y="9239"/>
                    <a:pt x="32385" y="21622"/>
                    <a:pt x="0" y="18669"/>
                  </a:cubicBezTo>
                  <a:lnTo>
                    <a:pt x="190" y="11525"/>
                  </a:lnTo>
                  <a:close/>
                </a:path>
              </a:pathLst>
            </a:custGeom>
            <a:solidFill>
              <a:srgbClr val="734BA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7" name="任意多边形: 形状 1466">
              <a:extLst>
                <a:ext uri="{FF2B5EF4-FFF2-40B4-BE49-F238E27FC236}">
                  <a16:creationId xmlns:a16="http://schemas.microsoft.com/office/drawing/2014/main" xmlns="" id="{93991F5A-ABEE-4C8D-8F56-A00BAFD97F93}"/>
                </a:ext>
              </a:extLst>
            </p:cNvPr>
            <p:cNvSpPr/>
            <p:nvPr/>
          </p:nvSpPr>
          <p:spPr>
            <a:xfrm>
              <a:off x="7778972" y="5325414"/>
              <a:ext cx="114300" cy="152400"/>
            </a:xfrm>
            <a:custGeom>
              <a:avLst/>
              <a:gdLst>
                <a:gd name="connsiteX0" fmla="*/ 0 w 114300"/>
                <a:gd name="connsiteY0" fmla="*/ 148984 h 152400"/>
                <a:gd name="connsiteX1" fmla="*/ 39624 w 114300"/>
                <a:gd name="connsiteY1" fmla="*/ 104407 h 152400"/>
                <a:gd name="connsiteX2" fmla="*/ 31052 w 114300"/>
                <a:gd name="connsiteY2" fmla="*/ 61259 h 152400"/>
                <a:gd name="connsiteX3" fmla="*/ 25146 w 114300"/>
                <a:gd name="connsiteY3" fmla="*/ 79166 h 152400"/>
                <a:gd name="connsiteX4" fmla="*/ 5524 w 114300"/>
                <a:gd name="connsiteY4" fmla="*/ 50401 h 152400"/>
                <a:gd name="connsiteX5" fmla="*/ 72676 w 114300"/>
                <a:gd name="connsiteY5" fmla="*/ 1537 h 152400"/>
                <a:gd name="connsiteX6" fmla="*/ 113062 w 114300"/>
                <a:gd name="connsiteY6" fmla="*/ 122790 h 152400"/>
                <a:gd name="connsiteX7" fmla="*/ 74866 w 114300"/>
                <a:gd name="connsiteY7" fmla="*/ 155461 h 152400"/>
                <a:gd name="connsiteX8" fmla="*/ 0 w 114300"/>
                <a:gd name="connsiteY8" fmla="*/ 148984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00" h="152400">
                  <a:moveTo>
                    <a:pt x="0" y="148984"/>
                  </a:moveTo>
                  <a:cubicBezTo>
                    <a:pt x="2953" y="127648"/>
                    <a:pt x="34480" y="138792"/>
                    <a:pt x="39624" y="104407"/>
                  </a:cubicBezTo>
                  <a:cubicBezTo>
                    <a:pt x="41529" y="91834"/>
                    <a:pt x="37243" y="61640"/>
                    <a:pt x="31052" y="61259"/>
                  </a:cubicBezTo>
                  <a:cubicBezTo>
                    <a:pt x="27432" y="60973"/>
                    <a:pt x="24289" y="65260"/>
                    <a:pt x="25146" y="79166"/>
                  </a:cubicBezTo>
                  <a:cubicBezTo>
                    <a:pt x="19336" y="65640"/>
                    <a:pt x="14383" y="61449"/>
                    <a:pt x="5524" y="50401"/>
                  </a:cubicBezTo>
                  <a:cubicBezTo>
                    <a:pt x="-7048" y="13539"/>
                    <a:pt x="42005" y="-5797"/>
                    <a:pt x="72676" y="1537"/>
                  </a:cubicBezTo>
                  <a:cubicBezTo>
                    <a:pt x="124587" y="14015"/>
                    <a:pt x="124492" y="95358"/>
                    <a:pt x="113062" y="122790"/>
                  </a:cubicBezTo>
                  <a:cubicBezTo>
                    <a:pt x="103822" y="144984"/>
                    <a:pt x="92393" y="154985"/>
                    <a:pt x="74866" y="155461"/>
                  </a:cubicBezTo>
                  <a:cubicBezTo>
                    <a:pt x="24479" y="156699"/>
                    <a:pt x="36671" y="131935"/>
                    <a:pt x="0" y="148984"/>
                  </a:cubicBezTo>
                  <a:close/>
                </a:path>
              </a:pathLst>
            </a:custGeom>
            <a:solidFill>
              <a:srgbClr val="2424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87" name="组合 1386">
            <a:extLst>
              <a:ext uri="{FF2B5EF4-FFF2-40B4-BE49-F238E27FC236}">
                <a16:creationId xmlns:a16="http://schemas.microsoft.com/office/drawing/2014/main" xmlns="" id="{4D535177-8FCA-46ED-8BC2-79338EC00A29}"/>
              </a:ext>
            </a:extLst>
          </p:cNvPr>
          <p:cNvGrpSpPr/>
          <p:nvPr/>
        </p:nvGrpSpPr>
        <p:grpSpPr>
          <a:xfrm>
            <a:off x="7665244" y="2811861"/>
            <a:ext cx="218876" cy="496780"/>
            <a:chOff x="7126795" y="4803965"/>
            <a:chExt cx="552164" cy="1253240"/>
          </a:xfrm>
        </p:grpSpPr>
        <p:sp>
          <p:nvSpPr>
            <p:cNvPr id="1388" name="任意多边形: 形状 1387">
              <a:extLst>
                <a:ext uri="{FF2B5EF4-FFF2-40B4-BE49-F238E27FC236}">
                  <a16:creationId xmlns:a16="http://schemas.microsoft.com/office/drawing/2014/main" xmlns="" id="{1F2A5424-304D-437B-9505-08E4A162AFE3}"/>
                </a:ext>
              </a:extLst>
            </p:cNvPr>
            <p:cNvSpPr/>
            <p:nvPr/>
          </p:nvSpPr>
          <p:spPr>
            <a:xfrm>
              <a:off x="7126795" y="4803965"/>
              <a:ext cx="476250" cy="1238250"/>
            </a:xfrm>
            <a:custGeom>
              <a:avLst/>
              <a:gdLst>
                <a:gd name="connsiteX0" fmla="*/ 60579 w 476250"/>
                <a:gd name="connsiteY0" fmla="*/ 208186 h 1238250"/>
                <a:gd name="connsiteX1" fmla="*/ 406718 w 476250"/>
                <a:gd name="connsiteY1" fmla="*/ 8351 h 1238250"/>
                <a:gd name="connsiteX2" fmla="*/ 449961 w 476250"/>
                <a:gd name="connsiteY2" fmla="*/ 4160 h 1238250"/>
                <a:gd name="connsiteX3" fmla="*/ 484061 w 476250"/>
                <a:gd name="connsiteY3" fmla="*/ 24067 h 1238250"/>
                <a:gd name="connsiteX4" fmla="*/ 440817 w 476250"/>
                <a:gd name="connsiteY4" fmla="*/ 28258 h 1238250"/>
                <a:gd name="connsiteX5" fmla="*/ 94679 w 476250"/>
                <a:gd name="connsiteY5" fmla="*/ 228092 h 1238250"/>
                <a:gd name="connsiteX6" fmla="*/ 34100 w 476250"/>
                <a:gd name="connsiteY6" fmla="*/ 333058 h 1238250"/>
                <a:gd name="connsiteX7" fmla="*/ 36481 w 476250"/>
                <a:gd name="connsiteY7" fmla="*/ 1207168 h 1238250"/>
                <a:gd name="connsiteX8" fmla="*/ 54198 w 476250"/>
                <a:gd name="connsiteY8" fmla="*/ 1246125 h 1238250"/>
                <a:gd name="connsiteX9" fmla="*/ 20098 w 476250"/>
                <a:gd name="connsiteY9" fmla="*/ 1226218 h 1238250"/>
                <a:gd name="connsiteX10" fmla="*/ 2382 w 476250"/>
                <a:gd name="connsiteY10" fmla="*/ 1187260 h 1238250"/>
                <a:gd name="connsiteX11" fmla="*/ 0 w 476250"/>
                <a:gd name="connsiteY11" fmla="*/ 313151 h 1238250"/>
                <a:gd name="connsiteX12" fmla="*/ 60579 w 476250"/>
                <a:gd name="connsiteY12" fmla="*/ 208186 h 1238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6250" h="1238250">
                  <a:moveTo>
                    <a:pt x="60579" y="208186"/>
                  </a:moveTo>
                  <a:lnTo>
                    <a:pt x="406718" y="8351"/>
                  </a:lnTo>
                  <a:cubicBezTo>
                    <a:pt x="423577" y="-1460"/>
                    <a:pt x="438912" y="-2317"/>
                    <a:pt x="449961" y="4160"/>
                  </a:cubicBezTo>
                  <a:lnTo>
                    <a:pt x="484061" y="24067"/>
                  </a:lnTo>
                  <a:cubicBezTo>
                    <a:pt x="473012" y="17685"/>
                    <a:pt x="457676" y="18542"/>
                    <a:pt x="440817" y="28258"/>
                  </a:cubicBezTo>
                  <a:lnTo>
                    <a:pt x="94679" y="228092"/>
                  </a:lnTo>
                  <a:cubicBezTo>
                    <a:pt x="61151" y="247524"/>
                    <a:pt x="34005" y="294387"/>
                    <a:pt x="34100" y="333058"/>
                  </a:cubicBezTo>
                  <a:lnTo>
                    <a:pt x="36481" y="1207168"/>
                  </a:lnTo>
                  <a:cubicBezTo>
                    <a:pt x="36576" y="1226312"/>
                    <a:pt x="43339" y="1239838"/>
                    <a:pt x="54198" y="1246125"/>
                  </a:cubicBezTo>
                  <a:lnTo>
                    <a:pt x="20098" y="1226218"/>
                  </a:lnTo>
                  <a:cubicBezTo>
                    <a:pt x="9240" y="1219836"/>
                    <a:pt x="2382" y="1206406"/>
                    <a:pt x="2382" y="1187260"/>
                  </a:cubicBezTo>
                  <a:lnTo>
                    <a:pt x="0" y="313151"/>
                  </a:lnTo>
                  <a:cubicBezTo>
                    <a:pt x="-95" y="274575"/>
                    <a:pt x="27051" y="227616"/>
                    <a:pt x="60579" y="208186"/>
                  </a:cubicBezTo>
                  <a:close/>
                </a:path>
              </a:pathLst>
            </a:custGeom>
            <a:solidFill>
              <a:srgbClr val="B5E0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9" name="任意多边形: 形状 1388">
              <a:extLst>
                <a:ext uri="{FF2B5EF4-FFF2-40B4-BE49-F238E27FC236}">
                  <a16:creationId xmlns:a16="http://schemas.microsoft.com/office/drawing/2014/main" xmlns="" id="{64386CD2-A65F-4A1A-8553-170443316016}"/>
                </a:ext>
              </a:extLst>
            </p:cNvPr>
            <p:cNvSpPr/>
            <p:nvPr/>
          </p:nvSpPr>
          <p:spPr>
            <a:xfrm>
              <a:off x="7126795" y="4803965"/>
              <a:ext cx="476250" cy="1238250"/>
            </a:xfrm>
            <a:custGeom>
              <a:avLst/>
              <a:gdLst>
                <a:gd name="connsiteX0" fmla="*/ 60579 w 476250"/>
                <a:gd name="connsiteY0" fmla="*/ 208186 h 1238250"/>
                <a:gd name="connsiteX1" fmla="*/ 406718 w 476250"/>
                <a:gd name="connsiteY1" fmla="*/ 8351 h 1238250"/>
                <a:gd name="connsiteX2" fmla="*/ 449961 w 476250"/>
                <a:gd name="connsiteY2" fmla="*/ 4160 h 1238250"/>
                <a:gd name="connsiteX3" fmla="*/ 484061 w 476250"/>
                <a:gd name="connsiteY3" fmla="*/ 24067 h 1238250"/>
                <a:gd name="connsiteX4" fmla="*/ 440817 w 476250"/>
                <a:gd name="connsiteY4" fmla="*/ 28258 h 1238250"/>
                <a:gd name="connsiteX5" fmla="*/ 94679 w 476250"/>
                <a:gd name="connsiteY5" fmla="*/ 228092 h 1238250"/>
                <a:gd name="connsiteX6" fmla="*/ 34100 w 476250"/>
                <a:gd name="connsiteY6" fmla="*/ 333058 h 1238250"/>
                <a:gd name="connsiteX7" fmla="*/ 36481 w 476250"/>
                <a:gd name="connsiteY7" fmla="*/ 1207168 h 1238250"/>
                <a:gd name="connsiteX8" fmla="*/ 54198 w 476250"/>
                <a:gd name="connsiteY8" fmla="*/ 1246125 h 1238250"/>
                <a:gd name="connsiteX9" fmla="*/ 20098 w 476250"/>
                <a:gd name="connsiteY9" fmla="*/ 1226218 h 1238250"/>
                <a:gd name="connsiteX10" fmla="*/ 2382 w 476250"/>
                <a:gd name="connsiteY10" fmla="*/ 1187260 h 1238250"/>
                <a:gd name="connsiteX11" fmla="*/ 0 w 476250"/>
                <a:gd name="connsiteY11" fmla="*/ 313151 h 1238250"/>
                <a:gd name="connsiteX12" fmla="*/ 60579 w 476250"/>
                <a:gd name="connsiteY12" fmla="*/ 208186 h 1238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6250" h="1238250">
                  <a:moveTo>
                    <a:pt x="60579" y="208186"/>
                  </a:moveTo>
                  <a:lnTo>
                    <a:pt x="406718" y="8351"/>
                  </a:lnTo>
                  <a:cubicBezTo>
                    <a:pt x="423577" y="-1460"/>
                    <a:pt x="438912" y="-2317"/>
                    <a:pt x="449961" y="4160"/>
                  </a:cubicBezTo>
                  <a:lnTo>
                    <a:pt x="484061" y="24067"/>
                  </a:lnTo>
                  <a:cubicBezTo>
                    <a:pt x="473012" y="17685"/>
                    <a:pt x="457676" y="18542"/>
                    <a:pt x="440817" y="28258"/>
                  </a:cubicBezTo>
                  <a:lnTo>
                    <a:pt x="94679" y="228092"/>
                  </a:lnTo>
                  <a:cubicBezTo>
                    <a:pt x="61151" y="247524"/>
                    <a:pt x="34005" y="294387"/>
                    <a:pt x="34100" y="333058"/>
                  </a:cubicBezTo>
                  <a:lnTo>
                    <a:pt x="36481" y="1207168"/>
                  </a:lnTo>
                  <a:cubicBezTo>
                    <a:pt x="36576" y="1226312"/>
                    <a:pt x="43339" y="1239838"/>
                    <a:pt x="54198" y="1246125"/>
                  </a:cubicBezTo>
                  <a:lnTo>
                    <a:pt x="20098" y="1226218"/>
                  </a:lnTo>
                  <a:cubicBezTo>
                    <a:pt x="9240" y="1219836"/>
                    <a:pt x="2382" y="1206406"/>
                    <a:pt x="2382" y="1187260"/>
                  </a:cubicBezTo>
                  <a:lnTo>
                    <a:pt x="0" y="313151"/>
                  </a:lnTo>
                  <a:cubicBezTo>
                    <a:pt x="-95" y="274575"/>
                    <a:pt x="27051" y="227616"/>
                    <a:pt x="60579" y="208186"/>
                  </a:cubicBezTo>
                  <a:close/>
                </a:path>
              </a:pathLst>
            </a:custGeom>
            <a:solidFill>
              <a:srgbClr val="D1BAF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0" name="任意多边形: 形状 1389">
              <a:extLst>
                <a:ext uri="{FF2B5EF4-FFF2-40B4-BE49-F238E27FC236}">
                  <a16:creationId xmlns:a16="http://schemas.microsoft.com/office/drawing/2014/main" xmlns="" id="{A4C8A5F8-9483-42CA-8B4F-24ED1AA2CC0B}"/>
                </a:ext>
              </a:extLst>
            </p:cNvPr>
            <p:cNvSpPr/>
            <p:nvPr/>
          </p:nvSpPr>
          <p:spPr>
            <a:xfrm>
              <a:off x="7160228" y="4825425"/>
              <a:ext cx="457200" cy="1228725"/>
            </a:xfrm>
            <a:custGeom>
              <a:avLst/>
              <a:gdLst>
                <a:gd name="connsiteX0" fmla="*/ 60579 w 457200"/>
                <a:gd name="connsiteY0" fmla="*/ 208156 h 1228725"/>
                <a:gd name="connsiteX1" fmla="*/ 406718 w 457200"/>
                <a:gd name="connsiteY1" fmla="*/ 8322 h 1228725"/>
                <a:gd name="connsiteX2" fmla="*/ 449961 w 457200"/>
                <a:gd name="connsiteY2" fmla="*/ 4131 h 1228725"/>
                <a:gd name="connsiteX3" fmla="*/ 462534 w 457200"/>
                <a:gd name="connsiteY3" fmla="*/ 11560 h 1228725"/>
                <a:gd name="connsiteX4" fmla="*/ 419291 w 457200"/>
                <a:gd name="connsiteY4" fmla="*/ 15751 h 1228725"/>
                <a:gd name="connsiteX5" fmla="*/ 73152 w 457200"/>
                <a:gd name="connsiteY5" fmla="*/ 215586 h 1228725"/>
                <a:gd name="connsiteX6" fmla="*/ 12573 w 457200"/>
                <a:gd name="connsiteY6" fmla="*/ 320456 h 1228725"/>
                <a:gd name="connsiteX7" fmla="*/ 14954 w 457200"/>
                <a:gd name="connsiteY7" fmla="*/ 1194565 h 1228725"/>
                <a:gd name="connsiteX8" fmla="*/ 32671 w 457200"/>
                <a:gd name="connsiteY8" fmla="*/ 1233522 h 1228725"/>
                <a:gd name="connsiteX9" fmla="*/ 20098 w 457200"/>
                <a:gd name="connsiteY9" fmla="*/ 1226093 h 1228725"/>
                <a:gd name="connsiteX10" fmla="*/ 2382 w 457200"/>
                <a:gd name="connsiteY10" fmla="*/ 1187136 h 1228725"/>
                <a:gd name="connsiteX11" fmla="*/ 0 w 457200"/>
                <a:gd name="connsiteY11" fmla="*/ 313026 h 1228725"/>
                <a:gd name="connsiteX12" fmla="*/ 60579 w 457200"/>
                <a:gd name="connsiteY12" fmla="*/ 208156 h 1228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7200" h="1228725">
                  <a:moveTo>
                    <a:pt x="60579" y="208156"/>
                  </a:moveTo>
                  <a:lnTo>
                    <a:pt x="406718" y="8322"/>
                  </a:lnTo>
                  <a:cubicBezTo>
                    <a:pt x="423577" y="-1394"/>
                    <a:pt x="438912" y="-2347"/>
                    <a:pt x="449961" y="4131"/>
                  </a:cubicBezTo>
                  <a:lnTo>
                    <a:pt x="462534" y="11560"/>
                  </a:lnTo>
                  <a:cubicBezTo>
                    <a:pt x="451485" y="5178"/>
                    <a:pt x="436150" y="6036"/>
                    <a:pt x="419291" y="15751"/>
                  </a:cubicBezTo>
                  <a:lnTo>
                    <a:pt x="73152" y="215586"/>
                  </a:lnTo>
                  <a:cubicBezTo>
                    <a:pt x="39624" y="234922"/>
                    <a:pt x="12478" y="281880"/>
                    <a:pt x="12573" y="320456"/>
                  </a:cubicBezTo>
                  <a:lnTo>
                    <a:pt x="14954" y="1194565"/>
                  </a:lnTo>
                  <a:cubicBezTo>
                    <a:pt x="15050" y="1213711"/>
                    <a:pt x="21812" y="1227236"/>
                    <a:pt x="32671" y="1233522"/>
                  </a:cubicBezTo>
                  <a:lnTo>
                    <a:pt x="20098" y="1226093"/>
                  </a:lnTo>
                  <a:cubicBezTo>
                    <a:pt x="9144" y="1219711"/>
                    <a:pt x="2382" y="1206281"/>
                    <a:pt x="2382" y="1187136"/>
                  </a:cubicBezTo>
                  <a:lnTo>
                    <a:pt x="0" y="313026"/>
                  </a:lnTo>
                  <a:cubicBezTo>
                    <a:pt x="-95" y="274450"/>
                    <a:pt x="26956" y="227492"/>
                    <a:pt x="60579" y="20815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1" name="任意多边形: 形状 1390">
              <a:extLst>
                <a:ext uri="{FF2B5EF4-FFF2-40B4-BE49-F238E27FC236}">
                  <a16:creationId xmlns:a16="http://schemas.microsoft.com/office/drawing/2014/main" xmlns="" id="{9CA3DD50-48D5-4F6D-A88F-116D03495BAD}"/>
                </a:ext>
              </a:extLst>
            </p:cNvPr>
            <p:cNvSpPr/>
            <p:nvPr/>
          </p:nvSpPr>
          <p:spPr>
            <a:xfrm>
              <a:off x="7168324" y="4828480"/>
              <a:ext cx="466725" cy="1228725"/>
            </a:xfrm>
            <a:custGeom>
              <a:avLst/>
              <a:gdLst>
                <a:gd name="connsiteX0" fmla="*/ 60579 w 466725"/>
                <a:gd name="connsiteY0" fmla="*/ 208054 h 1228725"/>
                <a:gd name="connsiteX1" fmla="*/ 0 w 466725"/>
                <a:gd name="connsiteY1" fmla="*/ 312925 h 1228725"/>
                <a:gd name="connsiteX2" fmla="*/ 2381 w 466725"/>
                <a:gd name="connsiteY2" fmla="*/ 1187129 h 1228725"/>
                <a:gd name="connsiteX3" fmla="*/ 63342 w 466725"/>
                <a:gd name="connsiteY3" fmla="*/ 1221896 h 1228725"/>
                <a:gd name="connsiteX4" fmla="*/ 409480 w 466725"/>
                <a:gd name="connsiteY4" fmla="*/ 1022061 h 1228725"/>
                <a:gd name="connsiteX5" fmla="*/ 470059 w 466725"/>
                <a:gd name="connsiteY5" fmla="*/ 917190 h 1228725"/>
                <a:gd name="connsiteX6" fmla="*/ 467678 w 466725"/>
                <a:gd name="connsiteY6" fmla="*/ 43081 h 1228725"/>
                <a:gd name="connsiteX7" fmla="*/ 406718 w 466725"/>
                <a:gd name="connsiteY7" fmla="*/ 8315 h 1228725"/>
                <a:gd name="connsiteX8" fmla="*/ 60579 w 466725"/>
                <a:gd name="connsiteY8" fmla="*/ 208054 h 1228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6725" h="1228725">
                  <a:moveTo>
                    <a:pt x="60579" y="208054"/>
                  </a:moveTo>
                  <a:cubicBezTo>
                    <a:pt x="27052" y="227390"/>
                    <a:pt x="-95" y="274348"/>
                    <a:pt x="0" y="312925"/>
                  </a:cubicBezTo>
                  <a:lnTo>
                    <a:pt x="2381" y="1187129"/>
                  </a:lnTo>
                  <a:cubicBezTo>
                    <a:pt x="2477" y="1225705"/>
                    <a:pt x="29814" y="1241231"/>
                    <a:pt x="63342" y="1221896"/>
                  </a:cubicBezTo>
                  <a:lnTo>
                    <a:pt x="409480" y="1022061"/>
                  </a:lnTo>
                  <a:cubicBezTo>
                    <a:pt x="443008" y="1002725"/>
                    <a:pt x="470154" y="955767"/>
                    <a:pt x="470059" y="917190"/>
                  </a:cubicBezTo>
                  <a:lnTo>
                    <a:pt x="467678" y="43081"/>
                  </a:lnTo>
                  <a:cubicBezTo>
                    <a:pt x="467583" y="4505"/>
                    <a:pt x="440246" y="-11021"/>
                    <a:pt x="406718" y="8315"/>
                  </a:cubicBezTo>
                  <a:lnTo>
                    <a:pt x="60579" y="20805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2" name="任意多边形: 形状 1391">
              <a:extLst>
                <a:ext uri="{FF2B5EF4-FFF2-40B4-BE49-F238E27FC236}">
                  <a16:creationId xmlns:a16="http://schemas.microsoft.com/office/drawing/2014/main" xmlns="" id="{F1678308-5178-4591-9817-1943E35FF6B9}"/>
                </a:ext>
              </a:extLst>
            </p:cNvPr>
            <p:cNvSpPr/>
            <p:nvPr/>
          </p:nvSpPr>
          <p:spPr>
            <a:xfrm>
              <a:off x="7190898" y="4858255"/>
              <a:ext cx="428625" cy="1171575"/>
            </a:xfrm>
            <a:custGeom>
              <a:avLst/>
              <a:gdLst>
                <a:gd name="connsiteX0" fmla="*/ 55055 w 428625"/>
                <a:gd name="connsiteY0" fmla="*/ 191804 h 1171575"/>
                <a:gd name="connsiteX1" fmla="*/ 0 w 428625"/>
                <a:gd name="connsiteY1" fmla="*/ 287054 h 1171575"/>
                <a:gd name="connsiteX2" fmla="*/ 2096 w 428625"/>
                <a:gd name="connsiteY2" fmla="*/ 1132970 h 1171575"/>
                <a:gd name="connsiteX3" fmla="*/ 57436 w 428625"/>
                <a:gd name="connsiteY3" fmla="*/ 1164497 h 1171575"/>
                <a:gd name="connsiteX4" fmla="*/ 376238 w 428625"/>
                <a:gd name="connsiteY4" fmla="*/ 980379 h 1171575"/>
                <a:gd name="connsiteX5" fmla="*/ 431292 w 428625"/>
                <a:gd name="connsiteY5" fmla="*/ 885034 h 1171575"/>
                <a:gd name="connsiteX6" fmla="*/ 429101 w 428625"/>
                <a:gd name="connsiteY6" fmla="*/ 39119 h 1171575"/>
                <a:gd name="connsiteX7" fmla="*/ 373761 w 428625"/>
                <a:gd name="connsiteY7" fmla="*/ 7591 h 1171575"/>
                <a:gd name="connsiteX8" fmla="*/ 55055 w 428625"/>
                <a:gd name="connsiteY8" fmla="*/ 191804 h 1171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5" h="1171575">
                  <a:moveTo>
                    <a:pt x="55055" y="191804"/>
                  </a:moveTo>
                  <a:cubicBezTo>
                    <a:pt x="24575" y="209425"/>
                    <a:pt x="-95" y="252098"/>
                    <a:pt x="0" y="287054"/>
                  </a:cubicBezTo>
                  <a:lnTo>
                    <a:pt x="2096" y="1132970"/>
                  </a:lnTo>
                  <a:cubicBezTo>
                    <a:pt x="2191" y="1168022"/>
                    <a:pt x="26956" y="1182118"/>
                    <a:pt x="57436" y="1164497"/>
                  </a:cubicBezTo>
                  <a:lnTo>
                    <a:pt x="376238" y="980379"/>
                  </a:lnTo>
                  <a:cubicBezTo>
                    <a:pt x="406718" y="962758"/>
                    <a:pt x="431387" y="920086"/>
                    <a:pt x="431292" y="885034"/>
                  </a:cubicBezTo>
                  <a:lnTo>
                    <a:pt x="429101" y="39119"/>
                  </a:lnTo>
                  <a:cubicBezTo>
                    <a:pt x="429006" y="4067"/>
                    <a:pt x="404241" y="-10030"/>
                    <a:pt x="373761" y="7591"/>
                  </a:cubicBezTo>
                  <a:lnTo>
                    <a:pt x="55055" y="19180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3" name="任意多边形: 形状 1392">
              <a:extLst>
                <a:ext uri="{FF2B5EF4-FFF2-40B4-BE49-F238E27FC236}">
                  <a16:creationId xmlns:a16="http://schemas.microsoft.com/office/drawing/2014/main" xmlns="" id="{B5AB3AA6-48CE-4BAF-A002-A616EB20A8A9}"/>
                </a:ext>
              </a:extLst>
            </p:cNvPr>
            <p:cNvSpPr/>
            <p:nvPr/>
          </p:nvSpPr>
          <p:spPr>
            <a:xfrm>
              <a:off x="7206900" y="4946904"/>
              <a:ext cx="390525" cy="971550"/>
            </a:xfrm>
            <a:custGeom>
              <a:avLst/>
              <a:gdLst>
                <a:gd name="connsiteX0" fmla="*/ 0 w 390525"/>
                <a:gd name="connsiteY0" fmla="*/ 230600 h 971550"/>
                <a:gd name="connsiteX1" fmla="*/ 0 w 390525"/>
                <a:gd name="connsiteY1" fmla="*/ 980980 h 971550"/>
                <a:gd name="connsiteX2" fmla="*/ 399479 w 390525"/>
                <a:gd name="connsiteY2" fmla="*/ 750380 h 971550"/>
                <a:gd name="connsiteX3" fmla="*/ 399479 w 390525"/>
                <a:gd name="connsiteY3" fmla="*/ 0 h 97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0525" h="971550">
                  <a:moveTo>
                    <a:pt x="0" y="230600"/>
                  </a:moveTo>
                  <a:lnTo>
                    <a:pt x="0" y="980980"/>
                  </a:lnTo>
                  <a:lnTo>
                    <a:pt x="399479" y="750380"/>
                  </a:lnTo>
                  <a:lnTo>
                    <a:pt x="399479" y="0"/>
                  </a:lnTo>
                  <a:close/>
                </a:path>
              </a:pathLst>
            </a:custGeom>
            <a:solidFill>
              <a:srgbClr val="8EA9E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4" name="任意多边形: 形状 1393">
              <a:extLst>
                <a:ext uri="{FF2B5EF4-FFF2-40B4-BE49-F238E27FC236}">
                  <a16:creationId xmlns:a16="http://schemas.microsoft.com/office/drawing/2014/main" xmlns="" id="{2F054819-0BBB-4711-8B90-688583B86A08}"/>
                </a:ext>
              </a:extLst>
            </p:cNvPr>
            <p:cNvSpPr/>
            <p:nvPr/>
          </p:nvSpPr>
          <p:spPr>
            <a:xfrm>
              <a:off x="7221319" y="5005149"/>
              <a:ext cx="9525" cy="9525"/>
            </a:xfrm>
            <a:custGeom>
              <a:avLst/>
              <a:gdLst>
                <a:gd name="connsiteX0" fmla="*/ 250 w 9525"/>
                <a:gd name="connsiteY0" fmla="*/ 5572 h 0"/>
                <a:gd name="connsiteX1" fmla="*/ 2155 w 9525"/>
                <a:gd name="connsiteY1" fmla="*/ 7477 h 0"/>
                <a:gd name="connsiteX2" fmla="*/ 12918 w 9525"/>
                <a:gd name="connsiteY2" fmla="*/ 7477 h 0"/>
                <a:gd name="connsiteX3" fmla="*/ 14918 w 9525"/>
                <a:gd name="connsiteY3" fmla="*/ 5572 h 0"/>
                <a:gd name="connsiteX4" fmla="*/ 13014 w 9525"/>
                <a:gd name="connsiteY4" fmla="*/ 1286 h 0"/>
                <a:gd name="connsiteX5" fmla="*/ 2250 w 9525"/>
                <a:gd name="connsiteY5" fmla="*/ 1286 h 0"/>
                <a:gd name="connsiteX6" fmla="*/ 250 w 9525"/>
                <a:gd name="connsiteY6" fmla="*/ 5572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25">
                  <a:moveTo>
                    <a:pt x="250" y="5572"/>
                  </a:moveTo>
                  <a:cubicBezTo>
                    <a:pt x="631" y="6239"/>
                    <a:pt x="1202" y="6906"/>
                    <a:pt x="2155" y="7477"/>
                  </a:cubicBezTo>
                  <a:cubicBezTo>
                    <a:pt x="5108" y="9192"/>
                    <a:pt x="9965" y="9192"/>
                    <a:pt x="12918" y="7477"/>
                  </a:cubicBezTo>
                  <a:cubicBezTo>
                    <a:pt x="13871" y="6906"/>
                    <a:pt x="14538" y="6239"/>
                    <a:pt x="14918" y="5572"/>
                  </a:cubicBezTo>
                  <a:cubicBezTo>
                    <a:pt x="15681" y="4143"/>
                    <a:pt x="15014" y="2429"/>
                    <a:pt x="13014" y="1286"/>
                  </a:cubicBezTo>
                  <a:cubicBezTo>
                    <a:pt x="10061" y="-429"/>
                    <a:pt x="5203" y="-429"/>
                    <a:pt x="2250" y="1286"/>
                  </a:cubicBezTo>
                  <a:cubicBezTo>
                    <a:pt x="250" y="2429"/>
                    <a:pt x="-417" y="4143"/>
                    <a:pt x="250" y="5572"/>
                  </a:cubicBezTo>
                  <a:close/>
                </a:path>
              </a:pathLst>
            </a:custGeom>
            <a:solidFill>
              <a:srgbClr val="73B7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5" name="任意多边形: 形状 1394">
              <a:extLst>
                <a:ext uri="{FF2B5EF4-FFF2-40B4-BE49-F238E27FC236}">
                  <a16:creationId xmlns:a16="http://schemas.microsoft.com/office/drawing/2014/main" xmlns="" id="{8E4F44E9-E14F-41B2-9256-C2C0A1703E9C}"/>
                </a:ext>
              </a:extLst>
            </p:cNvPr>
            <p:cNvSpPr/>
            <p:nvPr/>
          </p:nvSpPr>
          <p:spPr>
            <a:xfrm>
              <a:off x="7221569" y="5007531"/>
              <a:ext cx="9525" cy="9525"/>
            </a:xfrm>
            <a:custGeom>
              <a:avLst/>
              <a:gdLst>
                <a:gd name="connsiteX0" fmla="*/ 0 w 9525"/>
                <a:gd name="connsiteY0" fmla="*/ 3191 h 0"/>
                <a:gd name="connsiteX1" fmla="*/ 1905 w 9525"/>
                <a:gd name="connsiteY1" fmla="*/ 5096 h 0"/>
                <a:gd name="connsiteX2" fmla="*/ 12668 w 9525"/>
                <a:gd name="connsiteY2" fmla="*/ 5096 h 0"/>
                <a:gd name="connsiteX3" fmla="*/ 14668 w 9525"/>
                <a:gd name="connsiteY3" fmla="*/ 3191 h 0"/>
                <a:gd name="connsiteX4" fmla="*/ 12763 w 9525"/>
                <a:gd name="connsiteY4" fmla="*/ 1286 h 0"/>
                <a:gd name="connsiteX5" fmla="*/ 2000 w 9525"/>
                <a:gd name="connsiteY5" fmla="*/ 1286 h 0"/>
                <a:gd name="connsiteX6" fmla="*/ 0 w 9525"/>
                <a:gd name="connsiteY6" fmla="*/ 3191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25">
                  <a:moveTo>
                    <a:pt x="0" y="3191"/>
                  </a:moveTo>
                  <a:cubicBezTo>
                    <a:pt x="381" y="3858"/>
                    <a:pt x="952" y="4525"/>
                    <a:pt x="1905" y="5096"/>
                  </a:cubicBezTo>
                  <a:cubicBezTo>
                    <a:pt x="4858" y="6810"/>
                    <a:pt x="9715" y="6810"/>
                    <a:pt x="12668" y="5096"/>
                  </a:cubicBezTo>
                  <a:cubicBezTo>
                    <a:pt x="13621" y="4525"/>
                    <a:pt x="14288" y="3858"/>
                    <a:pt x="14668" y="3191"/>
                  </a:cubicBezTo>
                  <a:cubicBezTo>
                    <a:pt x="14288" y="2524"/>
                    <a:pt x="13716" y="1857"/>
                    <a:pt x="12763" y="1286"/>
                  </a:cubicBezTo>
                  <a:cubicBezTo>
                    <a:pt x="9811" y="-429"/>
                    <a:pt x="4953" y="-429"/>
                    <a:pt x="2000" y="1286"/>
                  </a:cubicBezTo>
                  <a:cubicBezTo>
                    <a:pt x="1048" y="1857"/>
                    <a:pt x="381" y="2524"/>
                    <a:pt x="0" y="3191"/>
                  </a:cubicBezTo>
                  <a:close/>
                </a:path>
              </a:pathLst>
            </a:custGeom>
            <a:solidFill>
              <a:srgbClr val="639C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6" name="任意多边形: 形状 1395">
              <a:extLst>
                <a:ext uri="{FF2B5EF4-FFF2-40B4-BE49-F238E27FC236}">
                  <a16:creationId xmlns:a16="http://schemas.microsoft.com/office/drawing/2014/main" xmlns="" id="{5FC4C9C7-BE04-45F3-BE67-9A3A5130BD19}"/>
                </a:ext>
              </a:extLst>
            </p:cNvPr>
            <p:cNvSpPr/>
            <p:nvPr/>
          </p:nvSpPr>
          <p:spPr>
            <a:xfrm>
              <a:off x="7489202" y="4850463"/>
              <a:ext cx="9525" cy="9525"/>
            </a:xfrm>
            <a:custGeom>
              <a:avLst/>
              <a:gdLst>
                <a:gd name="connsiteX0" fmla="*/ 305 w 9525"/>
                <a:gd name="connsiteY0" fmla="*/ 5572 h 0"/>
                <a:gd name="connsiteX1" fmla="*/ 2210 w 9525"/>
                <a:gd name="connsiteY1" fmla="*/ 7477 h 0"/>
                <a:gd name="connsiteX2" fmla="*/ 12973 w 9525"/>
                <a:gd name="connsiteY2" fmla="*/ 7477 h 0"/>
                <a:gd name="connsiteX3" fmla="*/ 14973 w 9525"/>
                <a:gd name="connsiteY3" fmla="*/ 5572 h 0"/>
                <a:gd name="connsiteX4" fmla="*/ 13068 w 9525"/>
                <a:gd name="connsiteY4" fmla="*/ 1286 h 0"/>
                <a:gd name="connsiteX5" fmla="*/ 2305 w 9525"/>
                <a:gd name="connsiteY5" fmla="*/ 1286 h 0"/>
                <a:gd name="connsiteX6" fmla="*/ 305 w 9525"/>
                <a:gd name="connsiteY6" fmla="*/ 5572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25">
                  <a:moveTo>
                    <a:pt x="305" y="5572"/>
                  </a:moveTo>
                  <a:cubicBezTo>
                    <a:pt x="686" y="6239"/>
                    <a:pt x="1257" y="6906"/>
                    <a:pt x="2210" y="7477"/>
                  </a:cubicBezTo>
                  <a:cubicBezTo>
                    <a:pt x="5163" y="9192"/>
                    <a:pt x="10020" y="9192"/>
                    <a:pt x="12973" y="7477"/>
                  </a:cubicBezTo>
                  <a:cubicBezTo>
                    <a:pt x="13926" y="6906"/>
                    <a:pt x="14592" y="6239"/>
                    <a:pt x="14973" y="5572"/>
                  </a:cubicBezTo>
                  <a:cubicBezTo>
                    <a:pt x="15640" y="4048"/>
                    <a:pt x="15069" y="2429"/>
                    <a:pt x="13068" y="1286"/>
                  </a:cubicBezTo>
                  <a:cubicBezTo>
                    <a:pt x="10115" y="-429"/>
                    <a:pt x="5258" y="-429"/>
                    <a:pt x="2305" y="1286"/>
                  </a:cubicBezTo>
                  <a:cubicBezTo>
                    <a:pt x="210" y="2429"/>
                    <a:pt x="-457" y="4143"/>
                    <a:pt x="305" y="5572"/>
                  </a:cubicBezTo>
                  <a:close/>
                </a:path>
              </a:pathLst>
            </a:custGeom>
            <a:solidFill>
              <a:srgbClr val="639C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7" name="任意多边形: 形状 1396">
              <a:extLst>
                <a:ext uri="{FF2B5EF4-FFF2-40B4-BE49-F238E27FC236}">
                  <a16:creationId xmlns:a16="http://schemas.microsoft.com/office/drawing/2014/main" xmlns="" id="{B682F924-154C-4894-9F3A-25685727C52F}"/>
                </a:ext>
              </a:extLst>
            </p:cNvPr>
            <p:cNvSpPr/>
            <p:nvPr/>
          </p:nvSpPr>
          <p:spPr>
            <a:xfrm>
              <a:off x="7489507" y="4852845"/>
              <a:ext cx="9525" cy="9525"/>
            </a:xfrm>
            <a:custGeom>
              <a:avLst/>
              <a:gdLst>
                <a:gd name="connsiteX0" fmla="*/ 0 w 9525"/>
                <a:gd name="connsiteY0" fmla="*/ 3191 h 0"/>
                <a:gd name="connsiteX1" fmla="*/ 1905 w 9525"/>
                <a:gd name="connsiteY1" fmla="*/ 5096 h 0"/>
                <a:gd name="connsiteX2" fmla="*/ 12668 w 9525"/>
                <a:gd name="connsiteY2" fmla="*/ 5096 h 0"/>
                <a:gd name="connsiteX3" fmla="*/ 14669 w 9525"/>
                <a:gd name="connsiteY3" fmla="*/ 3191 h 0"/>
                <a:gd name="connsiteX4" fmla="*/ 12764 w 9525"/>
                <a:gd name="connsiteY4" fmla="*/ 1286 h 0"/>
                <a:gd name="connsiteX5" fmla="*/ 2000 w 9525"/>
                <a:gd name="connsiteY5" fmla="*/ 1286 h 0"/>
                <a:gd name="connsiteX6" fmla="*/ 0 w 9525"/>
                <a:gd name="connsiteY6" fmla="*/ 3191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25">
                  <a:moveTo>
                    <a:pt x="0" y="3191"/>
                  </a:moveTo>
                  <a:cubicBezTo>
                    <a:pt x="381" y="3858"/>
                    <a:pt x="953" y="4524"/>
                    <a:pt x="1905" y="5096"/>
                  </a:cubicBezTo>
                  <a:cubicBezTo>
                    <a:pt x="4858" y="6810"/>
                    <a:pt x="9716" y="6810"/>
                    <a:pt x="12668" y="5096"/>
                  </a:cubicBezTo>
                  <a:cubicBezTo>
                    <a:pt x="13621" y="4524"/>
                    <a:pt x="14288" y="3858"/>
                    <a:pt x="14669" y="3191"/>
                  </a:cubicBezTo>
                  <a:cubicBezTo>
                    <a:pt x="14288" y="2524"/>
                    <a:pt x="13716" y="1857"/>
                    <a:pt x="12764" y="1286"/>
                  </a:cubicBezTo>
                  <a:cubicBezTo>
                    <a:pt x="9811" y="-429"/>
                    <a:pt x="4953" y="-429"/>
                    <a:pt x="2000" y="1286"/>
                  </a:cubicBezTo>
                  <a:cubicBezTo>
                    <a:pt x="1048" y="1857"/>
                    <a:pt x="381" y="2524"/>
                    <a:pt x="0" y="3191"/>
                  </a:cubicBezTo>
                  <a:close/>
                </a:path>
              </a:pathLst>
            </a:custGeom>
            <a:solidFill>
              <a:srgbClr val="639C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8" name="任意多边形: 形状 1397">
              <a:extLst>
                <a:ext uri="{FF2B5EF4-FFF2-40B4-BE49-F238E27FC236}">
                  <a16:creationId xmlns:a16="http://schemas.microsoft.com/office/drawing/2014/main" xmlns="" id="{B054B280-1BBD-489B-AAF8-A664782CA593}"/>
                </a:ext>
              </a:extLst>
            </p:cNvPr>
            <p:cNvSpPr/>
            <p:nvPr/>
          </p:nvSpPr>
          <p:spPr>
            <a:xfrm>
              <a:off x="7439173" y="4871609"/>
              <a:ext cx="28575" cy="9525"/>
            </a:xfrm>
            <a:custGeom>
              <a:avLst/>
              <a:gdLst>
                <a:gd name="connsiteX0" fmla="*/ 519 w 28575"/>
                <a:gd name="connsiteY0" fmla="*/ 10525 h 9525"/>
                <a:gd name="connsiteX1" fmla="*/ 4138 w 28575"/>
                <a:gd name="connsiteY1" fmla="*/ 14145 h 9525"/>
                <a:gd name="connsiteX2" fmla="*/ 24522 w 28575"/>
                <a:gd name="connsiteY2" fmla="*/ 14145 h 9525"/>
                <a:gd name="connsiteX3" fmla="*/ 28236 w 28575"/>
                <a:gd name="connsiteY3" fmla="*/ 10525 h 9525"/>
                <a:gd name="connsiteX4" fmla="*/ 24617 w 28575"/>
                <a:gd name="connsiteY4" fmla="*/ 2429 h 9525"/>
                <a:gd name="connsiteX5" fmla="*/ 4233 w 28575"/>
                <a:gd name="connsiteY5" fmla="*/ 2429 h 9525"/>
                <a:gd name="connsiteX6" fmla="*/ 519 w 28575"/>
                <a:gd name="connsiteY6" fmla="*/ 1052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9525">
                  <a:moveTo>
                    <a:pt x="519" y="10525"/>
                  </a:moveTo>
                  <a:cubicBezTo>
                    <a:pt x="1185" y="11859"/>
                    <a:pt x="2423" y="13097"/>
                    <a:pt x="4138" y="14145"/>
                  </a:cubicBezTo>
                  <a:cubicBezTo>
                    <a:pt x="9758" y="17383"/>
                    <a:pt x="18902" y="17383"/>
                    <a:pt x="24522" y="14145"/>
                  </a:cubicBezTo>
                  <a:cubicBezTo>
                    <a:pt x="26331" y="13097"/>
                    <a:pt x="27570" y="11859"/>
                    <a:pt x="28236" y="10525"/>
                  </a:cubicBezTo>
                  <a:cubicBezTo>
                    <a:pt x="29665" y="7668"/>
                    <a:pt x="28427" y="4524"/>
                    <a:pt x="24617" y="2429"/>
                  </a:cubicBezTo>
                  <a:cubicBezTo>
                    <a:pt x="18997" y="-810"/>
                    <a:pt x="9853" y="-810"/>
                    <a:pt x="4233" y="2429"/>
                  </a:cubicBezTo>
                  <a:cubicBezTo>
                    <a:pt x="423" y="4524"/>
                    <a:pt x="-815" y="7668"/>
                    <a:pt x="519" y="10525"/>
                  </a:cubicBezTo>
                  <a:close/>
                </a:path>
              </a:pathLst>
            </a:custGeom>
            <a:solidFill>
              <a:srgbClr val="73B7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9" name="任意多边形: 形状 1398">
              <a:extLst>
                <a:ext uri="{FF2B5EF4-FFF2-40B4-BE49-F238E27FC236}">
                  <a16:creationId xmlns:a16="http://schemas.microsoft.com/office/drawing/2014/main" xmlns="" id="{DEFEABBC-D2D8-4991-A2A8-BFEF957F02E5}"/>
                </a:ext>
              </a:extLst>
            </p:cNvPr>
            <p:cNvSpPr/>
            <p:nvPr/>
          </p:nvSpPr>
          <p:spPr>
            <a:xfrm>
              <a:off x="7439691" y="4876014"/>
              <a:ext cx="19050" cy="9525"/>
            </a:xfrm>
            <a:custGeom>
              <a:avLst/>
              <a:gdLst>
                <a:gd name="connsiteX0" fmla="*/ 0 w 19050"/>
                <a:gd name="connsiteY0" fmla="*/ 6120 h 9525"/>
                <a:gd name="connsiteX1" fmla="*/ 3620 w 19050"/>
                <a:gd name="connsiteY1" fmla="*/ 9739 h 9525"/>
                <a:gd name="connsiteX2" fmla="*/ 24003 w 19050"/>
                <a:gd name="connsiteY2" fmla="*/ 9739 h 9525"/>
                <a:gd name="connsiteX3" fmla="*/ 27718 w 19050"/>
                <a:gd name="connsiteY3" fmla="*/ 6120 h 9525"/>
                <a:gd name="connsiteX4" fmla="*/ 24098 w 19050"/>
                <a:gd name="connsiteY4" fmla="*/ 2500 h 9525"/>
                <a:gd name="connsiteX5" fmla="*/ 3715 w 19050"/>
                <a:gd name="connsiteY5" fmla="*/ 2500 h 9525"/>
                <a:gd name="connsiteX6" fmla="*/ 0 w 19050"/>
                <a:gd name="connsiteY6" fmla="*/ 612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50" h="9525">
                  <a:moveTo>
                    <a:pt x="0" y="6120"/>
                  </a:moveTo>
                  <a:cubicBezTo>
                    <a:pt x="667" y="7454"/>
                    <a:pt x="1905" y="8692"/>
                    <a:pt x="3620" y="9739"/>
                  </a:cubicBezTo>
                  <a:cubicBezTo>
                    <a:pt x="9239" y="12978"/>
                    <a:pt x="18383" y="12978"/>
                    <a:pt x="24003" y="9739"/>
                  </a:cubicBezTo>
                  <a:cubicBezTo>
                    <a:pt x="25813" y="8692"/>
                    <a:pt x="27051" y="7454"/>
                    <a:pt x="27718" y="6120"/>
                  </a:cubicBezTo>
                  <a:cubicBezTo>
                    <a:pt x="27051" y="4787"/>
                    <a:pt x="25908" y="3548"/>
                    <a:pt x="24098" y="2500"/>
                  </a:cubicBezTo>
                  <a:cubicBezTo>
                    <a:pt x="18479" y="-833"/>
                    <a:pt x="9334" y="-833"/>
                    <a:pt x="3715" y="2500"/>
                  </a:cubicBezTo>
                  <a:cubicBezTo>
                    <a:pt x="1905" y="3453"/>
                    <a:pt x="667" y="4787"/>
                    <a:pt x="0" y="6120"/>
                  </a:cubicBezTo>
                  <a:close/>
                </a:path>
              </a:pathLst>
            </a:custGeom>
            <a:solidFill>
              <a:srgbClr val="639C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0" name="任意多边形: 形状 1399">
              <a:extLst>
                <a:ext uri="{FF2B5EF4-FFF2-40B4-BE49-F238E27FC236}">
                  <a16:creationId xmlns:a16="http://schemas.microsoft.com/office/drawing/2014/main" xmlns="" id="{105F699F-DA45-47DF-90A8-2366EAF41167}"/>
                </a:ext>
              </a:extLst>
            </p:cNvPr>
            <p:cNvSpPr/>
            <p:nvPr/>
          </p:nvSpPr>
          <p:spPr>
            <a:xfrm>
              <a:off x="7363015" y="4980624"/>
              <a:ext cx="85725" cy="57150"/>
            </a:xfrm>
            <a:custGeom>
              <a:avLst/>
              <a:gdLst>
                <a:gd name="connsiteX0" fmla="*/ 6763 w 85725"/>
                <a:gd name="connsiteY0" fmla="*/ 43527 h 57150"/>
                <a:gd name="connsiteX1" fmla="*/ 0 w 85725"/>
                <a:gd name="connsiteY1" fmla="*/ 55339 h 57150"/>
                <a:gd name="connsiteX2" fmla="*/ 6858 w 85725"/>
                <a:gd name="connsiteY2" fmla="*/ 59244 h 57150"/>
                <a:gd name="connsiteX3" fmla="*/ 80582 w 85725"/>
                <a:gd name="connsiteY3" fmla="*/ 16667 h 57150"/>
                <a:gd name="connsiteX4" fmla="*/ 87344 w 85725"/>
                <a:gd name="connsiteY4" fmla="*/ 4856 h 57150"/>
                <a:gd name="connsiteX5" fmla="*/ 80486 w 85725"/>
                <a:gd name="connsiteY5" fmla="*/ 951 h 57150"/>
                <a:gd name="connsiteX6" fmla="*/ 6763 w 85725"/>
                <a:gd name="connsiteY6" fmla="*/ 43527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725" h="57150">
                  <a:moveTo>
                    <a:pt x="6763" y="43527"/>
                  </a:moveTo>
                  <a:cubicBezTo>
                    <a:pt x="2953" y="45719"/>
                    <a:pt x="0" y="50957"/>
                    <a:pt x="0" y="55339"/>
                  </a:cubicBezTo>
                  <a:cubicBezTo>
                    <a:pt x="0" y="59720"/>
                    <a:pt x="3048" y="61434"/>
                    <a:pt x="6858" y="59244"/>
                  </a:cubicBezTo>
                  <a:lnTo>
                    <a:pt x="80582" y="16667"/>
                  </a:lnTo>
                  <a:cubicBezTo>
                    <a:pt x="84392" y="14476"/>
                    <a:pt x="87344" y="9238"/>
                    <a:pt x="87344" y="4856"/>
                  </a:cubicBezTo>
                  <a:cubicBezTo>
                    <a:pt x="87344" y="475"/>
                    <a:pt x="84296" y="-1240"/>
                    <a:pt x="80486" y="951"/>
                  </a:cubicBezTo>
                  <a:lnTo>
                    <a:pt x="6763" y="43527"/>
                  </a:lnTo>
                  <a:close/>
                </a:path>
              </a:pathLst>
            </a:custGeom>
            <a:solidFill>
              <a:srgbClr val="73B7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1" name="任意多边形: 形状 1400">
              <a:extLst>
                <a:ext uri="{FF2B5EF4-FFF2-40B4-BE49-F238E27FC236}">
                  <a16:creationId xmlns:a16="http://schemas.microsoft.com/office/drawing/2014/main" xmlns="" id="{BCA1174A-9A5D-4370-B0E8-8F9939A9E847}"/>
                </a:ext>
              </a:extLst>
            </p:cNvPr>
            <p:cNvSpPr/>
            <p:nvPr/>
          </p:nvSpPr>
          <p:spPr>
            <a:xfrm>
              <a:off x="7321772" y="5038077"/>
              <a:ext cx="28575" cy="19050"/>
            </a:xfrm>
            <a:custGeom>
              <a:avLst/>
              <a:gdLst>
                <a:gd name="connsiteX0" fmla="*/ 6763 w 28575"/>
                <a:gd name="connsiteY0" fmla="*/ 9887 h 19050"/>
                <a:gd name="connsiteX1" fmla="*/ 0 w 28575"/>
                <a:gd name="connsiteY1" fmla="*/ 21698 h 19050"/>
                <a:gd name="connsiteX2" fmla="*/ 6858 w 28575"/>
                <a:gd name="connsiteY2" fmla="*/ 25603 h 19050"/>
                <a:gd name="connsiteX3" fmla="*/ 22479 w 28575"/>
                <a:gd name="connsiteY3" fmla="*/ 16650 h 19050"/>
                <a:gd name="connsiteX4" fmla="*/ 29242 w 28575"/>
                <a:gd name="connsiteY4" fmla="*/ 4839 h 19050"/>
                <a:gd name="connsiteX5" fmla="*/ 22384 w 28575"/>
                <a:gd name="connsiteY5" fmla="*/ 934 h 19050"/>
                <a:gd name="connsiteX6" fmla="*/ 6763 w 28575"/>
                <a:gd name="connsiteY6" fmla="*/ 9887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19050">
                  <a:moveTo>
                    <a:pt x="6763" y="9887"/>
                  </a:moveTo>
                  <a:cubicBezTo>
                    <a:pt x="2953" y="12078"/>
                    <a:pt x="0" y="17317"/>
                    <a:pt x="0" y="21698"/>
                  </a:cubicBezTo>
                  <a:cubicBezTo>
                    <a:pt x="0" y="26080"/>
                    <a:pt x="3048" y="27794"/>
                    <a:pt x="6858" y="25603"/>
                  </a:cubicBezTo>
                  <a:lnTo>
                    <a:pt x="22479" y="16650"/>
                  </a:lnTo>
                  <a:cubicBezTo>
                    <a:pt x="26289" y="14459"/>
                    <a:pt x="29242" y="9221"/>
                    <a:pt x="29242" y="4839"/>
                  </a:cubicBezTo>
                  <a:cubicBezTo>
                    <a:pt x="29242" y="553"/>
                    <a:pt x="26194" y="-1257"/>
                    <a:pt x="22384" y="934"/>
                  </a:cubicBezTo>
                  <a:lnTo>
                    <a:pt x="6763" y="9887"/>
                  </a:lnTo>
                  <a:close/>
                </a:path>
              </a:pathLst>
            </a:custGeom>
            <a:solidFill>
              <a:srgbClr val="73B7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2" name="任意多边形: 形状 1401">
              <a:extLst>
                <a:ext uri="{FF2B5EF4-FFF2-40B4-BE49-F238E27FC236}">
                  <a16:creationId xmlns:a16="http://schemas.microsoft.com/office/drawing/2014/main" xmlns="" id="{F8702E2E-65D6-4D11-873B-B7102DCBFD98}"/>
                </a:ext>
              </a:extLst>
            </p:cNvPr>
            <p:cNvSpPr/>
            <p:nvPr/>
          </p:nvSpPr>
          <p:spPr>
            <a:xfrm>
              <a:off x="7469124" y="4950086"/>
              <a:ext cx="19050" cy="28575"/>
            </a:xfrm>
            <a:custGeom>
              <a:avLst/>
              <a:gdLst>
                <a:gd name="connsiteX0" fmla="*/ 12763 w 19050"/>
                <a:gd name="connsiteY0" fmla="*/ 1771 h 28575"/>
                <a:gd name="connsiteX1" fmla="*/ 0 w 19050"/>
                <a:gd name="connsiteY1" fmla="*/ 23869 h 28575"/>
                <a:gd name="connsiteX2" fmla="*/ 12859 w 19050"/>
                <a:gd name="connsiteY2" fmla="*/ 31203 h 28575"/>
                <a:gd name="connsiteX3" fmla="*/ 25622 w 19050"/>
                <a:gd name="connsiteY3" fmla="*/ 9106 h 28575"/>
                <a:gd name="connsiteX4" fmla="*/ 12763 w 19050"/>
                <a:gd name="connsiteY4" fmla="*/ 177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" h="28575">
                  <a:moveTo>
                    <a:pt x="12763" y="1771"/>
                  </a:moveTo>
                  <a:cubicBezTo>
                    <a:pt x="5715" y="5867"/>
                    <a:pt x="0" y="15678"/>
                    <a:pt x="0" y="23869"/>
                  </a:cubicBezTo>
                  <a:cubicBezTo>
                    <a:pt x="0" y="31965"/>
                    <a:pt x="5810" y="35204"/>
                    <a:pt x="12859" y="31203"/>
                  </a:cubicBezTo>
                  <a:cubicBezTo>
                    <a:pt x="19907" y="27107"/>
                    <a:pt x="25622" y="17202"/>
                    <a:pt x="25622" y="9106"/>
                  </a:cubicBezTo>
                  <a:cubicBezTo>
                    <a:pt x="25527" y="914"/>
                    <a:pt x="19812" y="-2325"/>
                    <a:pt x="12763" y="1771"/>
                  </a:cubicBezTo>
                  <a:close/>
                </a:path>
              </a:pathLst>
            </a:custGeom>
            <a:solidFill>
              <a:srgbClr val="73B7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3" name="任意多边形: 形状 1402">
              <a:extLst>
                <a:ext uri="{FF2B5EF4-FFF2-40B4-BE49-F238E27FC236}">
                  <a16:creationId xmlns:a16="http://schemas.microsoft.com/office/drawing/2014/main" xmlns="" id="{1F9579DD-EF9E-4C3B-823C-FD136707D6B8}"/>
                </a:ext>
              </a:extLst>
            </p:cNvPr>
            <p:cNvSpPr/>
            <p:nvPr/>
          </p:nvSpPr>
          <p:spPr>
            <a:xfrm>
              <a:off x="7473980" y="4956322"/>
              <a:ext cx="9525" cy="19050"/>
            </a:xfrm>
            <a:custGeom>
              <a:avLst/>
              <a:gdLst>
                <a:gd name="connsiteX0" fmla="*/ 7907 w 9525"/>
                <a:gd name="connsiteY0" fmla="*/ 1060 h 19050"/>
                <a:gd name="connsiteX1" fmla="*/ 2 w 9525"/>
                <a:gd name="connsiteY1" fmla="*/ 14776 h 19050"/>
                <a:gd name="connsiteX2" fmla="*/ 8003 w 9525"/>
                <a:gd name="connsiteY2" fmla="*/ 19348 h 19050"/>
                <a:gd name="connsiteX3" fmla="*/ 15908 w 9525"/>
                <a:gd name="connsiteY3" fmla="*/ 5632 h 19050"/>
                <a:gd name="connsiteX4" fmla="*/ 7907 w 9525"/>
                <a:gd name="connsiteY4" fmla="*/ 106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19050">
                  <a:moveTo>
                    <a:pt x="7907" y="1060"/>
                  </a:moveTo>
                  <a:cubicBezTo>
                    <a:pt x="3526" y="3631"/>
                    <a:pt x="-94" y="9728"/>
                    <a:pt x="2" y="14776"/>
                  </a:cubicBezTo>
                  <a:cubicBezTo>
                    <a:pt x="2" y="19824"/>
                    <a:pt x="3621" y="21824"/>
                    <a:pt x="8003" y="19348"/>
                  </a:cubicBezTo>
                  <a:cubicBezTo>
                    <a:pt x="12384" y="16776"/>
                    <a:pt x="15908" y="10680"/>
                    <a:pt x="15908" y="5632"/>
                  </a:cubicBezTo>
                  <a:cubicBezTo>
                    <a:pt x="15908" y="583"/>
                    <a:pt x="12289" y="-1417"/>
                    <a:pt x="7907" y="1060"/>
                  </a:cubicBezTo>
                  <a:close/>
                </a:path>
              </a:pathLst>
            </a:custGeom>
            <a:solidFill>
              <a:srgbClr val="639C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4" name="任意多边形: 形状 1403">
              <a:extLst>
                <a:ext uri="{FF2B5EF4-FFF2-40B4-BE49-F238E27FC236}">
                  <a16:creationId xmlns:a16="http://schemas.microsoft.com/office/drawing/2014/main" xmlns="" id="{6A900E72-93E6-461C-8706-13AF807F7779}"/>
                </a:ext>
              </a:extLst>
            </p:cNvPr>
            <p:cNvSpPr/>
            <p:nvPr/>
          </p:nvSpPr>
          <p:spPr>
            <a:xfrm>
              <a:off x="7391495" y="5810331"/>
              <a:ext cx="76200" cy="95250"/>
            </a:xfrm>
            <a:custGeom>
              <a:avLst/>
              <a:gdLst>
                <a:gd name="connsiteX0" fmla="*/ 20383 w 76200"/>
                <a:gd name="connsiteY0" fmla="*/ 27637 h 95250"/>
                <a:gd name="connsiteX1" fmla="*/ 0 w 76200"/>
                <a:gd name="connsiteY1" fmla="*/ 62975 h 95250"/>
                <a:gd name="connsiteX2" fmla="*/ 95 w 76200"/>
                <a:gd name="connsiteY2" fmla="*/ 83930 h 95250"/>
                <a:gd name="connsiteX3" fmla="*/ 20574 w 76200"/>
                <a:gd name="connsiteY3" fmla="*/ 95645 h 95250"/>
                <a:gd name="connsiteX4" fmla="*/ 63627 w 76200"/>
                <a:gd name="connsiteY4" fmla="*/ 70785 h 95250"/>
                <a:gd name="connsiteX5" fmla="*/ 84010 w 76200"/>
                <a:gd name="connsiteY5" fmla="*/ 35447 h 95250"/>
                <a:gd name="connsiteX6" fmla="*/ 83915 w 76200"/>
                <a:gd name="connsiteY6" fmla="*/ 14493 h 95250"/>
                <a:gd name="connsiteX7" fmla="*/ 63437 w 76200"/>
                <a:gd name="connsiteY7" fmla="*/ 2777 h 95250"/>
                <a:gd name="connsiteX8" fmla="*/ 20383 w 76200"/>
                <a:gd name="connsiteY8" fmla="*/ 27637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00" h="95250">
                  <a:moveTo>
                    <a:pt x="20383" y="27637"/>
                  </a:moveTo>
                  <a:cubicBezTo>
                    <a:pt x="9144" y="34114"/>
                    <a:pt x="0" y="49926"/>
                    <a:pt x="0" y="62975"/>
                  </a:cubicBezTo>
                  <a:lnTo>
                    <a:pt x="95" y="83930"/>
                  </a:lnTo>
                  <a:cubicBezTo>
                    <a:pt x="95" y="96884"/>
                    <a:pt x="9334" y="102122"/>
                    <a:pt x="20574" y="95645"/>
                  </a:cubicBezTo>
                  <a:lnTo>
                    <a:pt x="63627" y="70785"/>
                  </a:lnTo>
                  <a:cubicBezTo>
                    <a:pt x="74866" y="64308"/>
                    <a:pt x="84010" y="48497"/>
                    <a:pt x="84010" y="35447"/>
                  </a:cubicBezTo>
                  <a:lnTo>
                    <a:pt x="83915" y="14493"/>
                  </a:lnTo>
                  <a:cubicBezTo>
                    <a:pt x="83915" y="1538"/>
                    <a:pt x="74676" y="-3700"/>
                    <a:pt x="63437" y="2777"/>
                  </a:cubicBezTo>
                  <a:lnTo>
                    <a:pt x="20383" y="27637"/>
                  </a:lnTo>
                  <a:close/>
                </a:path>
              </a:pathLst>
            </a:custGeom>
            <a:solidFill>
              <a:srgbClr val="639C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5" name="任意多边形: 形状 1404">
              <a:extLst>
                <a:ext uri="{FF2B5EF4-FFF2-40B4-BE49-F238E27FC236}">
                  <a16:creationId xmlns:a16="http://schemas.microsoft.com/office/drawing/2014/main" xmlns="" id="{04149E20-FFDD-4AB6-80C1-D7F62EE6FE05}"/>
                </a:ext>
              </a:extLst>
            </p:cNvPr>
            <p:cNvSpPr/>
            <p:nvPr/>
          </p:nvSpPr>
          <p:spPr>
            <a:xfrm>
              <a:off x="7401209" y="5821841"/>
              <a:ext cx="57150" cy="66675"/>
            </a:xfrm>
            <a:custGeom>
              <a:avLst/>
              <a:gdLst>
                <a:gd name="connsiteX0" fmla="*/ 15622 w 57150"/>
                <a:gd name="connsiteY0" fmla="*/ 21175 h 66675"/>
                <a:gd name="connsiteX1" fmla="*/ 1 w 57150"/>
                <a:gd name="connsiteY1" fmla="*/ 48226 h 66675"/>
                <a:gd name="connsiteX2" fmla="*/ 1 w 57150"/>
                <a:gd name="connsiteY2" fmla="*/ 64322 h 66675"/>
                <a:gd name="connsiteX3" fmla="*/ 15717 w 57150"/>
                <a:gd name="connsiteY3" fmla="*/ 73276 h 66675"/>
                <a:gd name="connsiteX4" fmla="*/ 48769 w 57150"/>
                <a:gd name="connsiteY4" fmla="*/ 54226 h 66675"/>
                <a:gd name="connsiteX5" fmla="*/ 64390 w 57150"/>
                <a:gd name="connsiteY5" fmla="*/ 27175 h 66675"/>
                <a:gd name="connsiteX6" fmla="*/ 64390 w 57150"/>
                <a:gd name="connsiteY6" fmla="*/ 11078 h 66675"/>
                <a:gd name="connsiteX7" fmla="*/ 48674 w 57150"/>
                <a:gd name="connsiteY7" fmla="*/ 2125 h 66675"/>
                <a:gd name="connsiteX8" fmla="*/ 15622 w 57150"/>
                <a:gd name="connsiteY8" fmla="*/ 211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150" h="66675">
                  <a:moveTo>
                    <a:pt x="15622" y="21175"/>
                  </a:moveTo>
                  <a:cubicBezTo>
                    <a:pt x="6954" y="26222"/>
                    <a:pt x="-94" y="38319"/>
                    <a:pt x="1" y="48226"/>
                  </a:cubicBezTo>
                  <a:lnTo>
                    <a:pt x="1" y="64322"/>
                  </a:lnTo>
                  <a:cubicBezTo>
                    <a:pt x="1" y="74324"/>
                    <a:pt x="7049" y="78325"/>
                    <a:pt x="15717" y="73276"/>
                  </a:cubicBezTo>
                  <a:lnTo>
                    <a:pt x="48769" y="54226"/>
                  </a:lnTo>
                  <a:cubicBezTo>
                    <a:pt x="57437" y="49273"/>
                    <a:pt x="64390" y="37081"/>
                    <a:pt x="64390" y="27175"/>
                  </a:cubicBezTo>
                  <a:lnTo>
                    <a:pt x="64390" y="11078"/>
                  </a:lnTo>
                  <a:cubicBezTo>
                    <a:pt x="64390" y="1172"/>
                    <a:pt x="57341" y="-2829"/>
                    <a:pt x="48674" y="2125"/>
                  </a:cubicBezTo>
                  <a:lnTo>
                    <a:pt x="15622" y="2117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6" name="任意多边形: 形状 1405">
              <a:extLst>
                <a:ext uri="{FF2B5EF4-FFF2-40B4-BE49-F238E27FC236}">
                  <a16:creationId xmlns:a16="http://schemas.microsoft.com/office/drawing/2014/main" xmlns="" id="{E884162C-C50C-400F-A9CC-7F463A36C006}"/>
                </a:ext>
              </a:extLst>
            </p:cNvPr>
            <p:cNvSpPr/>
            <p:nvPr/>
          </p:nvSpPr>
          <p:spPr>
            <a:xfrm>
              <a:off x="7231284" y="4960239"/>
              <a:ext cx="447675" cy="342900"/>
            </a:xfrm>
            <a:custGeom>
              <a:avLst/>
              <a:gdLst>
                <a:gd name="connsiteX0" fmla="*/ 59341 w 447675"/>
                <a:gd name="connsiteY0" fmla="*/ 347948 h 342900"/>
                <a:gd name="connsiteX1" fmla="*/ 456247 w 447675"/>
                <a:gd name="connsiteY1" fmla="*/ 118300 h 342900"/>
                <a:gd name="connsiteX2" fmla="*/ 396907 w 447675"/>
                <a:gd name="connsiteY2" fmla="*/ 0 h 342900"/>
                <a:gd name="connsiteX3" fmla="*/ 0 w 447675"/>
                <a:gd name="connsiteY3" fmla="*/ 229648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7675" h="342900">
                  <a:moveTo>
                    <a:pt x="59341" y="347948"/>
                  </a:moveTo>
                  <a:lnTo>
                    <a:pt x="456247" y="118300"/>
                  </a:lnTo>
                  <a:lnTo>
                    <a:pt x="396907" y="0"/>
                  </a:lnTo>
                  <a:lnTo>
                    <a:pt x="0" y="229648"/>
                  </a:lnTo>
                  <a:close/>
                </a:path>
              </a:pathLst>
            </a:custGeom>
            <a:solidFill>
              <a:srgbClr val="F457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7" name="任意多边形: 形状 1406">
              <a:extLst>
                <a:ext uri="{FF2B5EF4-FFF2-40B4-BE49-F238E27FC236}">
                  <a16:creationId xmlns:a16="http://schemas.microsoft.com/office/drawing/2014/main" xmlns="" id="{5D815E1D-E1AB-4C5C-9ACA-534F4D58A52B}"/>
                </a:ext>
              </a:extLst>
            </p:cNvPr>
            <p:cNvSpPr/>
            <p:nvPr/>
          </p:nvSpPr>
          <p:spPr>
            <a:xfrm>
              <a:off x="7207948" y="4946809"/>
              <a:ext cx="419100" cy="238125"/>
            </a:xfrm>
            <a:custGeom>
              <a:avLst/>
              <a:gdLst>
                <a:gd name="connsiteX0" fmla="*/ 23336 w 419100"/>
                <a:gd name="connsiteY0" fmla="*/ 243078 h 238125"/>
                <a:gd name="connsiteX1" fmla="*/ 420243 w 419100"/>
                <a:gd name="connsiteY1" fmla="*/ 13431 h 238125"/>
                <a:gd name="connsiteX2" fmla="*/ 397002 w 419100"/>
                <a:gd name="connsiteY2" fmla="*/ 0 h 238125"/>
                <a:gd name="connsiteX3" fmla="*/ 0 w 419100"/>
                <a:gd name="connsiteY3" fmla="*/ 229648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100" h="238125">
                  <a:moveTo>
                    <a:pt x="23336" y="243078"/>
                  </a:moveTo>
                  <a:lnTo>
                    <a:pt x="420243" y="13431"/>
                  </a:lnTo>
                  <a:lnTo>
                    <a:pt x="397002" y="0"/>
                  </a:lnTo>
                  <a:lnTo>
                    <a:pt x="0" y="229648"/>
                  </a:lnTo>
                  <a:close/>
                </a:path>
              </a:pathLst>
            </a:custGeom>
            <a:solidFill>
              <a:srgbClr val="FF7A7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8" name="任意多边形: 形状 1407">
              <a:extLst>
                <a:ext uri="{FF2B5EF4-FFF2-40B4-BE49-F238E27FC236}">
                  <a16:creationId xmlns:a16="http://schemas.microsoft.com/office/drawing/2014/main" xmlns="" id="{89B732A4-7477-494E-AE12-9F206A964AE8}"/>
                </a:ext>
              </a:extLst>
            </p:cNvPr>
            <p:cNvSpPr/>
            <p:nvPr/>
          </p:nvSpPr>
          <p:spPr>
            <a:xfrm>
              <a:off x="7207758" y="5176457"/>
              <a:ext cx="76200" cy="123825"/>
            </a:xfrm>
            <a:custGeom>
              <a:avLst/>
              <a:gdLst>
                <a:gd name="connsiteX0" fmla="*/ 190 w 76200"/>
                <a:gd name="connsiteY0" fmla="*/ 0 h 123825"/>
                <a:gd name="connsiteX1" fmla="*/ 0 w 76200"/>
                <a:gd name="connsiteY1" fmla="*/ 83915 h 123825"/>
                <a:gd name="connsiteX2" fmla="*/ 82868 w 76200"/>
                <a:gd name="connsiteY2" fmla="*/ 131730 h 123825"/>
                <a:gd name="connsiteX3" fmla="*/ 23527 w 76200"/>
                <a:gd name="connsiteY3" fmla="*/ 13430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23825">
                  <a:moveTo>
                    <a:pt x="190" y="0"/>
                  </a:moveTo>
                  <a:lnTo>
                    <a:pt x="0" y="83915"/>
                  </a:lnTo>
                  <a:lnTo>
                    <a:pt x="82868" y="131730"/>
                  </a:lnTo>
                  <a:lnTo>
                    <a:pt x="23527" y="13430"/>
                  </a:lnTo>
                  <a:close/>
                </a:path>
              </a:pathLst>
            </a:custGeom>
            <a:solidFill>
              <a:srgbClr val="CF34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9" name="任意多边形: 形状 1408">
              <a:extLst>
                <a:ext uri="{FF2B5EF4-FFF2-40B4-BE49-F238E27FC236}">
                  <a16:creationId xmlns:a16="http://schemas.microsoft.com/office/drawing/2014/main" xmlns="" id="{9A083C01-2452-487A-9EA1-E18B6231272E}"/>
                </a:ext>
              </a:extLst>
            </p:cNvPr>
            <p:cNvSpPr/>
            <p:nvPr/>
          </p:nvSpPr>
          <p:spPr>
            <a:xfrm>
              <a:off x="7569612" y="4977193"/>
              <a:ext cx="85725" cy="133350"/>
            </a:xfrm>
            <a:custGeom>
              <a:avLst/>
              <a:gdLst>
                <a:gd name="connsiteX0" fmla="*/ 59531 w 85725"/>
                <a:gd name="connsiteY0" fmla="*/ 135541 h 133350"/>
                <a:gd name="connsiteX1" fmla="*/ 88773 w 85725"/>
                <a:gd name="connsiteY1" fmla="*/ 118206 h 133350"/>
                <a:gd name="connsiteX2" fmla="*/ 29432 w 85725"/>
                <a:gd name="connsiteY2" fmla="*/ 0 h 133350"/>
                <a:gd name="connsiteX3" fmla="*/ 0 w 85725"/>
                <a:gd name="connsiteY3" fmla="*/ 1695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725" h="133350">
                  <a:moveTo>
                    <a:pt x="59531" y="135541"/>
                  </a:moveTo>
                  <a:lnTo>
                    <a:pt x="88773" y="118206"/>
                  </a:lnTo>
                  <a:lnTo>
                    <a:pt x="29432" y="0"/>
                  </a:lnTo>
                  <a:lnTo>
                    <a:pt x="0" y="16955"/>
                  </a:lnTo>
                  <a:close/>
                </a:path>
              </a:pathLst>
            </a:custGeom>
            <a:solidFill>
              <a:srgbClr val="EBF2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0" name="任意多边形: 形状 1409">
              <a:extLst>
                <a:ext uri="{FF2B5EF4-FFF2-40B4-BE49-F238E27FC236}">
                  <a16:creationId xmlns:a16="http://schemas.microsoft.com/office/drawing/2014/main" xmlns="" id="{C72766F1-781F-4BA8-930F-19F0A346CBCB}"/>
                </a:ext>
              </a:extLst>
            </p:cNvPr>
            <p:cNvSpPr/>
            <p:nvPr/>
          </p:nvSpPr>
          <p:spPr>
            <a:xfrm>
              <a:off x="7507509" y="5013103"/>
              <a:ext cx="85725" cy="133350"/>
            </a:xfrm>
            <a:custGeom>
              <a:avLst/>
              <a:gdLst>
                <a:gd name="connsiteX0" fmla="*/ 59531 w 85725"/>
                <a:gd name="connsiteY0" fmla="*/ 135541 h 133350"/>
                <a:gd name="connsiteX1" fmla="*/ 88678 w 85725"/>
                <a:gd name="connsiteY1" fmla="*/ 118205 h 133350"/>
                <a:gd name="connsiteX2" fmla="*/ 29432 w 85725"/>
                <a:gd name="connsiteY2" fmla="*/ 0 h 133350"/>
                <a:gd name="connsiteX3" fmla="*/ 0 w 85725"/>
                <a:gd name="connsiteY3" fmla="*/ 1695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725" h="133350">
                  <a:moveTo>
                    <a:pt x="59531" y="135541"/>
                  </a:moveTo>
                  <a:lnTo>
                    <a:pt x="88678" y="118205"/>
                  </a:lnTo>
                  <a:lnTo>
                    <a:pt x="29432" y="0"/>
                  </a:lnTo>
                  <a:lnTo>
                    <a:pt x="0" y="16955"/>
                  </a:lnTo>
                  <a:close/>
                </a:path>
              </a:pathLst>
            </a:custGeom>
            <a:solidFill>
              <a:srgbClr val="EBF2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1" name="任意多边形: 形状 1410">
              <a:extLst>
                <a:ext uri="{FF2B5EF4-FFF2-40B4-BE49-F238E27FC236}">
                  <a16:creationId xmlns:a16="http://schemas.microsoft.com/office/drawing/2014/main" xmlns="" id="{EA15A1A8-66EB-46A4-8B2F-84F0BD780823}"/>
                </a:ext>
              </a:extLst>
            </p:cNvPr>
            <p:cNvSpPr/>
            <p:nvPr/>
          </p:nvSpPr>
          <p:spPr>
            <a:xfrm>
              <a:off x="7445406" y="5049012"/>
              <a:ext cx="85725" cy="133350"/>
            </a:xfrm>
            <a:custGeom>
              <a:avLst/>
              <a:gdLst>
                <a:gd name="connsiteX0" fmla="*/ 59436 w 85725"/>
                <a:gd name="connsiteY0" fmla="*/ 135445 h 133350"/>
                <a:gd name="connsiteX1" fmla="*/ 88773 w 85725"/>
                <a:gd name="connsiteY1" fmla="*/ 118300 h 133350"/>
                <a:gd name="connsiteX2" fmla="*/ 29432 w 85725"/>
                <a:gd name="connsiteY2" fmla="*/ 0 h 133350"/>
                <a:gd name="connsiteX3" fmla="*/ 0 w 85725"/>
                <a:gd name="connsiteY3" fmla="*/ 1705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725" h="133350">
                  <a:moveTo>
                    <a:pt x="59436" y="135445"/>
                  </a:moveTo>
                  <a:lnTo>
                    <a:pt x="88773" y="118300"/>
                  </a:lnTo>
                  <a:lnTo>
                    <a:pt x="29432" y="0"/>
                  </a:lnTo>
                  <a:lnTo>
                    <a:pt x="0" y="17050"/>
                  </a:lnTo>
                  <a:close/>
                </a:path>
              </a:pathLst>
            </a:custGeom>
            <a:solidFill>
              <a:srgbClr val="EBF2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2" name="任意多边形: 形状 1411">
              <a:extLst>
                <a:ext uri="{FF2B5EF4-FFF2-40B4-BE49-F238E27FC236}">
                  <a16:creationId xmlns:a16="http://schemas.microsoft.com/office/drawing/2014/main" xmlns="" id="{AFD53D7A-9E6F-4278-9640-50869889338A}"/>
                </a:ext>
              </a:extLst>
            </p:cNvPr>
            <p:cNvSpPr/>
            <p:nvPr/>
          </p:nvSpPr>
          <p:spPr>
            <a:xfrm>
              <a:off x="7383303" y="5084921"/>
              <a:ext cx="85725" cy="133350"/>
            </a:xfrm>
            <a:custGeom>
              <a:avLst/>
              <a:gdLst>
                <a:gd name="connsiteX0" fmla="*/ 59436 w 85725"/>
                <a:gd name="connsiteY0" fmla="*/ 135446 h 133350"/>
                <a:gd name="connsiteX1" fmla="*/ 88773 w 85725"/>
                <a:gd name="connsiteY1" fmla="*/ 118301 h 133350"/>
                <a:gd name="connsiteX2" fmla="*/ 29432 w 85725"/>
                <a:gd name="connsiteY2" fmla="*/ 0 h 133350"/>
                <a:gd name="connsiteX3" fmla="*/ 0 w 85725"/>
                <a:gd name="connsiteY3" fmla="*/ 1705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725" h="133350">
                  <a:moveTo>
                    <a:pt x="59436" y="135446"/>
                  </a:moveTo>
                  <a:lnTo>
                    <a:pt x="88773" y="118301"/>
                  </a:lnTo>
                  <a:lnTo>
                    <a:pt x="29432" y="0"/>
                  </a:lnTo>
                  <a:lnTo>
                    <a:pt x="0" y="17050"/>
                  </a:lnTo>
                  <a:close/>
                </a:path>
              </a:pathLst>
            </a:custGeom>
            <a:solidFill>
              <a:srgbClr val="EBF2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3" name="任意多边形: 形状 1412">
              <a:extLst>
                <a:ext uri="{FF2B5EF4-FFF2-40B4-BE49-F238E27FC236}">
                  <a16:creationId xmlns:a16="http://schemas.microsoft.com/office/drawing/2014/main" xmlns="" id="{34DE6D1A-C276-4614-8789-FCEEE124740B}"/>
                </a:ext>
              </a:extLst>
            </p:cNvPr>
            <p:cNvSpPr/>
            <p:nvPr/>
          </p:nvSpPr>
          <p:spPr>
            <a:xfrm>
              <a:off x="7321296" y="5120830"/>
              <a:ext cx="85725" cy="133350"/>
            </a:xfrm>
            <a:custGeom>
              <a:avLst/>
              <a:gdLst>
                <a:gd name="connsiteX0" fmla="*/ 59341 w 85725"/>
                <a:gd name="connsiteY0" fmla="*/ 135350 h 133350"/>
                <a:gd name="connsiteX1" fmla="*/ 88678 w 85725"/>
                <a:gd name="connsiteY1" fmla="*/ 118300 h 133350"/>
                <a:gd name="connsiteX2" fmla="*/ 29337 w 85725"/>
                <a:gd name="connsiteY2" fmla="*/ 0 h 133350"/>
                <a:gd name="connsiteX3" fmla="*/ 0 w 85725"/>
                <a:gd name="connsiteY3" fmla="*/ 1705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725" h="133350">
                  <a:moveTo>
                    <a:pt x="59341" y="135350"/>
                  </a:moveTo>
                  <a:lnTo>
                    <a:pt x="88678" y="118300"/>
                  </a:lnTo>
                  <a:lnTo>
                    <a:pt x="29337" y="0"/>
                  </a:lnTo>
                  <a:lnTo>
                    <a:pt x="0" y="17050"/>
                  </a:lnTo>
                  <a:close/>
                </a:path>
              </a:pathLst>
            </a:custGeom>
            <a:solidFill>
              <a:srgbClr val="EBF2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4" name="任意多边形: 形状 1413">
              <a:extLst>
                <a:ext uri="{FF2B5EF4-FFF2-40B4-BE49-F238E27FC236}">
                  <a16:creationId xmlns:a16="http://schemas.microsoft.com/office/drawing/2014/main" xmlns="" id="{A1677F0D-4855-4EBF-8AE1-BFA61FE96B6E}"/>
                </a:ext>
              </a:extLst>
            </p:cNvPr>
            <p:cNvSpPr/>
            <p:nvPr/>
          </p:nvSpPr>
          <p:spPr>
            <a:xfrm>
              <a:off x="7259192" y="5156740"/>
              <a:ext cx="85725" cy="133350"/>
            </a:xfrm>
            <a:custGeom>
              <a:avLst/>
              <a:gdLst>
                <a:gd name="connsiteX0" fmla="*/ 59341 w 85725"/>
                <a:gd name="connsiteY0" fmla="*/ 135350 h 133350"/>
                <a:gd name="connsiteX1" fmla="*/ 88678 w 85725"/>
                <a:gd name="connsiteY1" fmla="*/ 118300 h 133350"/>
                <a:gd name="connsiteX2" fmla="*/ 29337 w 85725"/>
                <a:gd name="connsiteY2" fmla="*/ 0 h 133350"/>
                <a:gd name="connsiteX3" fmla="*/ 0 w 85725"/>
                <a:gd name="connsiteY3" fmla="*/ 1705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725" h="133350">
                  <a:moveTo>
                    <a:pt x="59341" y="135350"/>
                  </a:moveTo>
                  <a:lnTo>
                    <a:pt x="88678" y="118300"/>
                  </a:lnTo>
                  <a:lnTo>
                    <a:pt x="29337" y="0"/>
                  </a:lnTo>
                  <a:lnTo>
                    <a:pt x="0" y="17050"/>
                  </a:lnTo>
                  <a:close/>
                </a:path>
              </a:pathLst>
            </a:custGeom>
            <a:solidFill>
              <a:srgbClr val="EBF2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5" name="任意多边形: 形状 1414">
              <a:extLst>
                <a:ext uri="{FF2B5EF4-FFF2-40B4-BE49-F238E27FC236}">
                  <a16:creationId xmlns:a16="http://schemas.microsoft.com/office/drawing/2014/main" xmlns="" id="{EF86E8B2-18FE-4A2E-AF90-7AA25641E3EF}"/>
                </a:ext>
              </a:extLst>
            </p:cNvPr>
            <p:cNvSpPr/>
            <p:nvPr/>
          </p:nvSpPr>
          <p:spPr>
            <a:xfrm>
              <a:off x="7235856" y="5143309"/>
              <a:ext cx="47625" cy="28575"/>
            </a:xfrm>
            <a:custGeom>
              <a:avLst/>
              <a:gdLst>
                <a:gd name="connsiteX0" fmla="*/ 29337 w 47625"/>
                <a:gd name="connsiteY0" fmla="*/ 0 h 28575"/>
                <a:gd name="connsiteX1" fmla="*/ 52673 w 47625"/>
                <a:gd name="connsiteY1" fmla="*/ 13431 h 28575"/>
                <a:gd name="connsiteX2" fmla="*/ 23336 w 47625"/>
                <a:gd name="connsiteY2" fmla="*/ 30480 h 28575"/>
                <a:gd name="connsiteX3" fmla="*/ 0 w 47625"/>
                <a:gd name="connsiteY3" fmla="*/ 17050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28575">
                  <a:moveTo>
                    <a:pt x="29337" y="0"/>
                  </a:moveTo>
                  <a:lnTo>
                    <a:pt x="52673" y="13431"/>
                  </a:lnTo>
                  <a:lnTo>
                    <a:pt x="23336" y="30480"/>
                  </a:lnTo>
                  <a:lnTo>
                    <a:pt x="0" y="1705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6" name="任意多边形: 形状 1415">
              <a:extLst>
                <a:ext uri="{FF2B5EF4-FFF2-40B4-BE49-F238E27FC236}">
                  <a16:creationId xmlns:a16="http://schemas.microsoft.com/office/drawing/2014/main" xmlns="" id="{288F8543-5601-4B89-A1F0-D7B9032D5D7B}"/>
                </a:ext>
              </a:extLst>
            </p:cNvPr>
            <p:cNvSpPr/>
            <p:nvPr/>
          </p:nvSpPr>
          <p:spPr>
            <a:xfrm>
              <a:off x="7297959" y="5107495"/>
              <a:ext cx="47625" cy="28575"/>
            </a:xfrm>
            <a:custGeom>
              <a:avLst/>
              <a:gdLst>
                <a:gd name="connsiteX0" fmla="*/ 29337 w 47625"/>
                <a:gd name="connsiteY0" fmla="*/ 0 h 28575"/>
                <a:gd name="connsiteX1" fmla="*/ 52673 w 47625"/>
                <a:gd name="connsiteY1" fmla="*/ 13431 h 28575"/>
                <a:gd name="connsiteX2" fmla="*/ 23336 w 47625"/>
                <a:gd name="connsiteY2" fmla="*/ 30480 h 28575"/>
                <a:gd name="connsiteX3" fmla="*/ 0 w 47625"/>
                <a:gd name="connsiteY3" fmla="*/ 1695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28575">
                  <a:moveTo>
                    <a:pt x="29337" y="0"/>
                  </a:moveTo>
                  <a:lnTo>
                    <a:pt x="52673" y="13431"/>
                  </a:lnTo>
                  <a:lnTo>
                    <a:pt x="23336" y="30480"/>
                  </a:lnTo>
                  <a:lnTo>
                    <a:pt x="0" y="1695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7" name="任意多边形: 形状 1416">
              <a:extLst>
                <a:ext uri="{FF2B5EF4-FFF2-40B4-BE49-F238E27FC236}">
                  <a16:creationId xmlns:a16="http://schemas.microsoft.com/office/drawing/2014/main" xmlns="" id="{4E53D881-5FBC-457D-9653-C9C5137D290F}"/>
                </a:ext>
              </a:extLst>
            </p:cNvPr>
            <p:cNvSpPr/>
            <p:nvPr/>
          </p:nvSpPr>
          <p:spPr>
            <a:xfrm>
              <a:off x="7359967" y="5071491"/>
              <a:ext cx="47625" cy="28575"/>
            </a:xfrm>
            <a:custGeom>
              <a:avLst/>
              <a:gdLst>
                <a:gd name="connsiteX0" fmla="*/ 29432 w 47625"/>
                <a:gd name="connsiteY0" fmla="*/ 0 h 28575"/>
                <a:gd name="connsiteX1" fmla="*/ 52768 w 47625"/>
                <a:gd name="connsiteY1" fmla="*/ 13430 h 28575"/>
                <a:gd name="connsiteX2" fmla="*/ 23336 w 47625"/>
                <a:gd name="connsiteY2" fmla="*/ 30480 h 28575"/>
                <a:gd name="connsiteX3" fmla="*/ 0 w 47625"/>
                <a:gd name="connsiteY3" fmla="*/ 1695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28575">
                  <a:moveTo>
                    <a:pt x="29432" y="0"/>
                  </a:moveTo>
                  <a:lnTo>
                    <a:pt x="52768" y="13430"/>
                  </a:lnTo>
                  <a:lnTo>
                    <a:pt x="23336" y="30480"/>
                  </a:lnTo>
                  <a:lnTo>
                    <a:pt x="0" y="1695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8" name="任意多边形: 形状 1417">
              <a:extLst>
                <a:ext uri="{FF2B5EF4-FFF2-40B4-BE49-F238E27FC236}">
                  <a16:creationId xmlns:a16="http://schemas.microsoft.com/office/drawing/2014/main" xmlns="" id="{C3A8D684-7191-409D-9356-63A4F84E601A}"/>
                </a:ext>
              </a:extLst>
            </p:cNvPr>
            <p:cNvSpPr/>
            <p:nvPr/>
          </p:nvSpPr>
          <p:spPr>
            <a:xfrm>
              <a:off x="7422070" y="5035582"/>
              <a:ext cx="47625" cy="28575"/>
            </a:xfrm>
            <a:custGeom>
              <a:avLst/>
              <a:gdLst>
                <a:gd name="connsiteX0" fmla="*/ 29432 w 47625"/>
                <a:gd name="connsiteY0" fmla="*/ 0 h 28575"/>
                <a:gd name="connsiteX1" fmla="*/ 52769 w 47625"/>
                <a:gd name="connsiteY1" fmla="*/ 13431 h 28575"/>
                <a:gd name="connsiteX2" fmla="*/ 23336 w 47625"/>
                <a:gd name="connsiteY2" fmla="*/ 30480 h 28575"/>
                <a:gd name="connsiteX3" fmla="*/ 0 w 47625"/>
                <a:gd name="connsiteY3" fmla="*/ 1695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28575">
                  <a:moveTo>
                    <a:pt x="29432" y="0"/>
                  </a:moveTo>
                  <a:lnTo>
                    <a:pt x="52769" y="13431"/>
                  </a:lnTo>
                  <a:lnTo>
                    <a:pt x="23336" y="30480"/>
                  </a:lnTo>
                  <a:lnTo>
                    <a:pt x="0" y="1695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9" name="任意多边形: 形状 1418">
              <a:extLst>
                <a:ext uri="{FF2B5EF4-FFF2-40B4-BE49-F238E27FC236}">
                  <a16:creationId xmlns:a16="http://schemas.microsoft.com/office/drawing/2014/main" xmlns="" id="{18993C68-D18B-4899-9722-0BF518F0E616}"/>
                </a:ext>
              </a:extLst>
            </p:cNvPr>
            <p:cNvSpPr/>
            <p:nvPr/>
          </p:nvSpPr>
          <p:spPr>
            <a:xfrm>
              <a:off x="7484173" y="4999673"/>
              <a:ext cx="47625" cy="28575"/>
            </a:xfrm>
            <a:custGeom>
              <a:avLst/>
              <a:gdLst>
                <a:gd name="connsiteX0" fmla="*/ 29432 w 47625"/>
                <a:gd name="connsiteY0" fmla="*/ 0 h 28575"/>
                <a:gd name="connsiteX1" fmla="*/ 52769 w 47625"/>
                <a:gd name="connsiteY1" fmla="*/ 13430 h 28575"/>
                <a:gd name="connsiteX2" fmla="*/ 23336 w 47625"/>
                <a:gd name="connsiteY2" fmla="*/ 30480 h 28575"/>
                <a:gd name="connsiteX3" fmla="*/ 0 w 47625"/>
                <a:gd name="connsiteY3" fmla="*/ 1695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28575">
                  <a:moveTo>
                    <a:pt x="29432" y="0"/>
                  </a:moveTo>
                  <a:lnTo>
                    <a:pt x="52769" y="13430"/>
                  </a:lnTo>
                  <a:lnTo>
                    <a:pt x="23336" y="30480"/>
                  </a:lnTo>
                  <a:lnTo>
                    <a:pt x="0" y="1695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0" name="任意多边形: 形状 1419">
              <a:extLst>
                <a:ext uri="{FF2B5EF4-FFF2-40B4-BE49-F238E27FC236}">
                  <a16:creationId xmlns:a16="http://schemas.microsoft.com/office/drawing/2014/main" xmlns="" id="{352B91CA-F9AB-424B-B1E6-5DCA42F5D180}"/>
                </a:ext>
              </a:extLst>
            </p:cNvPr>
            <p:cNvSpPr/>
            <p:nvPr/>
          </p:nvSpPr>
          <p:spPr>
            <a:xfrm>
              <a:off x="7546276" y="4963668"/>
              <a:ext cx="47625" cy="28575"/>
            </a:xfrm>
            <a:custGeom>
              <a:avLst/>
              <a:gdLst>
                <a:gd name="connsiteX0" fmla="*/ 29432 w 47625"/>
                <a:gd name="connsiteY0" fmla="*/ 0 h 28575"/>
                <a:gd name="connsiteX1" fmla="*/ 52768 w 47625"/>
                <a:gd name="connsiteY1" fmla="*/ 13525 h 28575"/>
                <a:gd name="connsiteX2" fmla="*/ 23336 w 47625"/>
                <a:gd name="connsiteY2" fmla="*/ 30480 h 28575"/>
                <a:gd name="connsiteX3" fmla="*/ 0 w 47625"/>
                <a:gd name="connsiteY3" fmla="*/ 17050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28575">
                  <a:moveTo>
                    <a:pt x="29432" y="0"/>
                  </a:moveTo>
                  <a:lnTo>
                    <a:pt x="52768" y="13525"/>
                  </a:lnTo>
                  <a:lnTo>
                    <a:pt x="23336" y="30480"/>
                  </a:lnTo>
                  <a:lnTo>
                    <a:pt x="0" y="1705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1" name="任意多边形: 形状 1420">
              <a:extLst>
                <a:ext uri="{FF2B5EF4-FFF2-40B4-BE49-F238E27FC236}">
                  <a16:creationId xmlns:a16="http://schemas.microsoft.com/office/drawing/2014/main" xmlns="" id="{5A46FC01-42E2-42D6-8DEF-CCEA701C0508}"/>
                </a:ext>
              </a:extLst>
            </p:cNvPr>
            <p:cNvSpPr/>
            <p:nvPr/>
          </p:nvSpPr>
          <p:spPr>
            <a:xfrm>
              <a:off x="7207758" y="5176457"/>
              <a:ext cx="76200" cy="123825"/>
            </a:xfrm>
            <a:custGeom>
              <a:avLst/>
              <a:gdLst>
                <a:gd name="connsiteX0" fmla="*/ 190 w 76200"/>
                <a:gd name="connsiteY0" fmla="*/ 0 h 123825"/>
                <a:gd name="connsiteX1" fmla="*/ 0 w 76200"/>
                <a:gd name="connsiteY1" fmla="*/ 83915 h 123825"/>
                <a:gd name="connsiteX2" fmla="*/ 82868 w 76200"/>
                <a:gd name="connsiteY2" fmla="*/ 131730 h 123825"/>
                <a:gd name="connsiteX3" fmla="*/ 23527 w 76200"/>
                <a:gd name="connsiteY3" fmla="*/ 13430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23825">
                  <a:moveTo>
                    <a:pt x="190" y="0"/>
                  </a:moveTo>
                  <a:lnTo>
                    <a:pt x="0" y="83915"/>
                  </a:lnTo>
                  <a:lnTo>
                    <a:pt x="82868" y="131730"/>
                  </a:lnTo>
                  <a:lnTo>
                    <a:pt x="23527" y="1343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25" name="组合 1424">
            <a:extLst>
              <a:ext uri="{FF2B5EF4-FFF2-40B4-BE49-F238E27FC236}">
                <a16:creationId xmlns:a16="http://schemas.microsoft.com/office/drawing/2014/main" xmlns="" id="{E2DE7B33-A26D-40E3-9803-71DBA1662E58}"/>
              </a:ext>
            </a:extLst>
          </p:cNvPr>
          <p:cNvGrpSpPr/>
          <p:nvPr/>
        </p:nvGrpSpPr>
        <p:grpSpPr>
          <a:xfrm>
            <a:off x="7812773" y="3306475"/>
            <a:ext cx="76953" cy="154305"/>
            <a:chOff x="7572184" y="5750528"/>
            <a:chExt cx="165830" cy="332518"/>
          </a:xfrm>
        </p:grpSpPr>
        <p:sp>
          <p:nvSpPr>
            <p:cNvPr id="1426" name="任意多边形: 形状 1425">
              <a:extLst>
                <a:ext uri="{FF2B5EF4-FFF2-40B4-BE49-F238E27FC236}">
                  <a16:creationId xmlns:a16="http://schemas.microsoft.com/office/drawing/2014/main" xmlns="" id="{04472654-6D82-45DF-B0F5-C8048D28AE43}"/>
                </a:ext>
              </a:extLst>
            </p:cNvPr>
            <p:cNvSpPr/>
            <p:nvPr/>
          </p:nvSpPr>
          <p:spPr>
            <a:xfrm>
              <a:off x="7657147" y="5759768"/>
              <a:ext cx="9525" cy="47625"/>
            </a:xfrm>
            <a:custGeom>
              <a:avLst/>
              <a:gdLst>
                <a:gd name="connsiteX0" fmla="*/ 3334 w 0"/>
                <a:gd name="connsiteY0" fmla="*/ 56864 h 47625"/>
                <a:gd name="connsiteX1" fmla="*/ 191 w 0"/>
                <a:gd name="connsiteY1" fmla="*/ 55054 h 47625"/>
                <a:gd name="connsiteX2" fmla="*/ 0 w 0"/>
                <a:gd name="connsiteY2" fmla="*/ 0 h 47625"/>
                <a:gd name="connsiteX3" fmla="*/ 3238 w 0"/>
                <a:gd name="connsiteY3" fmla="*/ 181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47625">
                  <a:moveTo>
                    <a:pt x="3334" y="56864"/>
                  </a:moveTo>
                  <a:lnTo>
                    <a:pt x="191" y="55054"/>
                  </a:lnTo>
                  <a:lnTo>
                    <a:pt x="0" y="0"/>
                  </a:lnTo>
                  <a:lnTo>
                    <a:pt x="3238" y="1810"/>
                  </a:ln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7" name="任意多边形: 形状 1426">
              <a:extLst>
                <a:ext uri="{FF2B5EF4-FFF2-40B4-BE49-F238E27FC236}">
                  <a16:creationId xmlns:a16="http://schemas.microsoft.com/office/drawing/2014/main" xmlns="" id="{BDB9EABB-4D7B-40BF-B8EA-5532C2903C69}"/>
                </a:ext>
              </a:extLst>
            </p:cNvPr>
            <p:cNvSpPr/>
            <p:nvPr/>
          </p:nvSpPr>
          <p:spPr>
            <a:xfrm>
              <a:off x="7594187" y="5789962"/>
              <a:ext cx="9525" cy="57150"/>
            </a:xfrm>
            <a:custGeom>
              <a:avLst/>
              <a:gdLst>
                <a:gd name="connsiteX0" fmla="*/ 3334 w 0"/>
                <a:gd name="connsiteY0" fmla="*/ 63055 h 57150"/>
                <a:gd name="connsiteX1" fmla="*/ 95 w 0"/>
                <a:gd name="connsiteY1" fmla="*/ 61246 h 57150"/>
                <a:gd name="connsiteX2" fmla="*/ 0 w 0"/>
                <a:gd name="connsiteY2" fmla="*/ 0 h 57150"/>
                <a:gd name="connsiteX3" fmla="*/ 3143 w 0"/>
                <a:gd name="connsiteY3" fmla="*/ 1905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7150">
                  <a:moveTo>
                    <a:pt x="3334" y="63055"/>
                  </a:moveTo>
                  <a:lnTo>
                    <a:pt x="95" y="61246"/>
                  </a:lnTo>
                  <a:lnTo>
                    <a:pt x="0" y="0"/>
                  </a:lnTo>
                  <a:lnTo>
                    <a:pt x="3143" y="1905"/>
                  </a:ln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8" name="任意多边形: 形状 1427">
              <a:extLst>
                <a:ext uri="{FF2B5EF4-FFF2-40B4-BE49-F238E27FC236}">
                  <a16:creationId xmlns:a16="http://schemas.microsoft.com/office/drawing/2014/main" xmlns="" id="{99837E13-975C-4660-A8F8-B640989FD992}"/>
                </a:ext>
              </a:extLst>
            </p:cNvPr>
            <p:cNvSpPr/>
            <p:nvPr/>
          </p:nvSpPr>
          <p:spPr>
            <a:xfrm>
              <a:off x="7594187" y="5750528"/>
              <a:ext cx="66675" cy="38100"/>
            </a:xfrm>
            <a:custGeom>
              <a:avLst/>
              <a:gdLst>
                <a:gd name="connsiteX0" fmla="*/ 3143 w 66675"/>
                <a:gd name="connsiteY0" fmla="*/ 41339 h 38100"/>
                <a:gd name="connsiteX1" fmla="*/ 0 w 66675"/>
                <a:gd name="connsiteY1" fmla="*/ 39434 h 38100"/>
                <a:gd name="connsiteX2" fmla="*/ 68294 w 66675"/>
                <a:gd name="connsiteY2" fmla="*/ 0 h 38100"/>
                <a:gd name="connsiteX3" fmla="*/ 71438 w 66675"/>
                <a:gd name="connsiteY3" fmla="*/ 1905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" h="38100">
                  <a:moveTo>
                    <a:pt x="3143" y="41339"/>
                  </a:moveTo>
                  <a:lnTo>
                    <a:pt x="0" y="39434"/>
                  </a:lnTo>
                  <a:lnTo>
                    <a:pt x="68294" y="0"/>
                  </a:lnTo>
                  <a:lnTo>
                    <a:pt x="71438" y="190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9" name="任意多边形: 形状 1428">
              <a:extLst>
                <a:ext uri="{FF2B5EF4-FFF2-40B4-BE49-F238E27FC236}">
                  <a16:creationId xmlns:a16="http://schemas.microsoft.com/office/drawing/2014/main" xmlns="" id="{0E98091E-8C8C-4C4A-BD4B-65651C9C33C9}"/>
                </a:ext>
              </a:extLst>
            </p:cNvPr>
            <p:cNvSpPr/>
            <p:nvPr/>
          </p:nvSpPr>
          <p:spPr>
            <a:xfrm>
              <a:off x="7597330" y="5752433"/>
              <a:ext cx="66675" cy="95250"/>
            </a:xfrm>
            <a:custGeom>
              <a:avLst/>
              <a:gdLst>
                <a:gd name="connsiteX0" fmla="*/ 68294 w 66675"/>
                <a:gd name="connsiteY0" fmla="*/ 0 h 95250"/>
                <a:gd name="connsiteX1" fmla="*/ 68485 w 66675"/>
                <a:gd name="connsiteY1" fmla="*/ 61150 h 95250"/>
                <a:gd name="connsiteX2" fmla="*/ 63151 w 66675"/>
                <a:gd name="connsiteY2" fmla="*/ 64198 h 95250"/>
                <a:gd name="connsiteX3" fmla="*/ 63055 w 66675"/>
                <a:gd name="connsiteY3" fmla="*/ 9144 h 95250"/>
                <a:gd name="connsiteX4" fmla="*/ 5334 w 66675"/>
                <a:gd name="connsiteY4" fmla="*/ 42482 h 95250"/>
                <a:gd name="connsiteX5" fmla="*/ 5429 w 66675"/>
                <a:gd name="connsiteY5" fmla="*/ 97536 h 95250"/>
                <a:gd name="connsiteX6" fmla="*/ 191 w 66675"/>
                <a:gd name="connsiteY6" fmla="*/ 100584 h 95250"/>
                <a:gd name="connsiteX7" fmla="*/ 0 w 66675"/>
                <a:gd name="connsiteY7" fmla="*/ 39434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675" h="95250">
                  <a:moveTo>
                    <a:pt x="68294" y="0"/>
                  </a:moveTo>
                  <a:lnTo>
                    <a:pt x="68485" y="61150"/>
                  </a:lnTo>
                  <a:lnTo>
                    <a:pt x="63151" y="64198"/>
                  </a:lnTo>
                  <a:lnTo>
                    <a:pt x="63055" y="9144"/>
                  </a:lnTo>
                  <a:lnTo>
                    <a:pt x="5334" y="42482"/>
                  </a:lnTo>
                  <a:lnTo>
                    <a:pt x="5429" y="97536"/>
                  </a:lnTo>
                  <a:lnTo>
                    <a:pt x="191" y="100584"/>
                  </a:lnTo>
                  <a:lnTo>
                    <a:pt x="0" y="39434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0" name="任意多边形: 形状 1429">
              <a:extLst>
                <a:ext uri="{FF2B5EF4-FFF2-40B4-BE49-F238E27FC236}">
                  <a16:creationId xmlns:a16="http://schemas.microsoft.com/office/drawing/2014/main" xmlns="" id="{A6CA75DB-1E23-4681-A1C2-A137AE1786FA}"/>
                </a:ext>
              </a:extLst>
            </p:cNvPr>
            <p:cNvSpPr/>
            <p:nvPr/>
          </p:nvSpPr>
          <p:spPr>
            <a:xfrm>
              <a:off x="7614189" y="5806821"/>
              <a:ext cx="123825" cy="276225"/>
            </a:xfrm>
            <a:custGeom>
              <a:avLst/>
              <a:gdLst>
                <a:gd name="connsiteX0" fmla="*/ 126016 w 123825"/>
                <a:gd name="connsiteY0" fmla="*/ 0 h 276225"/>
                <a:gd name="connsiteX1" fmla="*/ 0 w 123825"/>
                <a:gd name="connsiteY1" fmla="*/ 72771 h 276225"/>
                <a:gd name="connsiteX2" fmla="*/ 0 w 123825"/>
                <a:gd name="connsiteY2" fmla="*/ 278987 h 276225"/>
                <a:gd name="connsiteX3" fmla="*/ 126016 w 123825"/>
                <a:gd name="connsiteY3" fmla="*/ 206216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276225">
                  <a:moveTo>
                    <a:pt x="126016" y="0"/>
                  </a:moveTo>
                  <a:lnTo>
                    <a:pt x="0" y="72771"/>
                  </a:lnTo>
                  <a:lnTo>
                    <a:pt x="0" y="278987"/>
                  </a:lnTo>
                  <a:lnTo>
                    <a:pt x="126016" y="206216"/>
                  </a:lnTo>
                  <a:close/>
                </a:path>
              </a:pathLst>
            </a:custGeom>
            <a:solidFill>
              <a:srgbClr val="F457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1" name="任意多边形: 形状 1430">
              <a:extLst>
                <a:ext uri="{FF2B5EF4-FFF2-40B4-BE49-F238E27FC236}">
                  <a16:creationId xmlns:a16="http://schemas.microsoft.com/office/drawing/2014/main" xmlns="" id="{96038F95-EEA0-4E26-AB3C-B1AFC4302D59}"/>
                </a:ext>
              </a:extLst>
            </p:cNvPr>
            <p:cNvSpPr/>
            <p:nvPr/>
          </p:nvSpPr>
          <p:spPr>
            <a:xfrm>
              <a:off x="7572184" y="5855303"/>
              <a:ext cx="28575" cy="200025"/>
            </a:xfrm>
            <a:custGeom>
              <a:avLst/>
              <a:gdLst>
                <a:gd name="connsiteX0" fmla="*/ 32004 w 28575"/>
                <a:gd name="connsiteY0" fmla="*/ 5811 h 200025"/>
                <a:gd name="connsiteX1" fmla="*/ 0 w 28575"/>
                <a:gd name="connsiteY1" fmla="*/ 0 h 200025"/>
                <a:gd name="connsiteX2" fmla="*/ 0 w 28575"/>
                <a:gd name="connsiteY2" fmla="*/ 209074 h 200025"/>
                <a:gd name="connsiteX3" fmla="*/ 32004 w 28575"/>
                <a:gd name="connsiteY3" fmla="*/ 194120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00025">
                  <a:moveTo>
                    <a:pt x="32004" y="5811"/>
                  </a:moveTo>
                  <a:lnTo>
                    <a:pt x="0" y="0"/>
                  </a:lnTo>
                  <a:lnTo>
                    <a:pt x="0" y="209074"/>
                  </a:lnTo>
                  <a:lnTo>
                    <a:pt x="32004" y="194120"/>
                  </a:lnTo>
                  <a:close/>
                </a:path>
              </a:pathLst>
            </a:custGeom>
            <a:solidFill>
              <a:srgbClr val="F457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2" name="任意多边形: 形状 1431">
              <a:extLst>
                <a:ext uri="{FF2B5EF4-FFF2-40B4-BE49-F238E27FC236}">
                  <a16:creationId xmlns:a16="http://schemas.microsoft.com/office/drawing/2014/main" xmlns="" id="{5986AFD8-F730-410E-B7B8-D9A19EBF88D6}"/>
                </a:ext>
              </a:extLst>
            </p:cNvPr>
            <p:cNvSpPr/>
            <p:nvPr/>
          </p:nvSpPr>
          <p:spPr>
            <a:xfrm>
              <a:off x="7604188" y="5861114"/>
              <a:ext cx="9525" cy="219075"/>
            </a:xfrm>
            <a:custGeom>
              <a:avLst/>
              <a:gdLst>
                <a:gd name="connsiteX0" fmla="*/ 0 w 9525"/>
                <a:gd name="connsiteY0" fmla="*/ 188309 h 219075"/>
                <a:gd name="connsiteX1" fmla="*/ 0 w 9525"/>
                <a:gd name="connsiteY1" fmla="*/ 0 h 219075"/>
                <a:gd name="connsiteX2" fmla="*/ 10001 w 9525"/>
                <a:gd name="connsiteY2" fmla="*/ 18479 h 219075"/>
                <a:gd name="connsiteX3" fmla="*/ 10001 w 9525"/>
                <a:gd name="connsiteY3" fmla="*/ 224694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219075">
                  <a:moveTo>
                    <a:pt x="0" y="188309"/>
                  </a:moveTo>
                  <a:lnTo>
                    <a:pt x="0" y="0"/>
                  </a:lnTo>
                  <a:lnTo>
                    <a:pt x="10001" y="18479"/>
                  </a:lnTo>
                  <a:lnTo>
                    <a:pt x="10001" y="224694"/>
                  </a:lnTo>
                  <a:close/>
                </a:path>
              </a:pathLst>
            </a:custGeom>
            <a:solidFill>
              <a:srgbClr val="CF38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3" name="任意多边形: 形状 1432">
              <a:extLst>
                <a:ext uri="{FF2B5EF4-FFF2-40B4-BE49-F238E27FC236}">
                  <a16:creationId xmlns:a16="http://schemas.microsoft.com/office/drawing/2014/main" xmlns="" id="{97337A22-27A8-4C07-A7AF-13366F659E89}"/>
                </a:ext>
              </a:extLst>
            </p:cNvPr>
            <p:cNvSpPr/>
            <p:nvPr/>
          </p:nvSpPr>
          <p:spPr>
            <a:xfrm>
              <a:off x="7572184" y="6049423"/>
              <a:ext cx="38100" cy="28575"/>
            </a:xfrm>
            <a:custGeom>
              <a:avLst/>
              <a:gdLst>
                <a:gd name="connsiteX0" fmla="*/ 0 w 38100"/>
                <a:gd name="connsiteY0" fmla="*/ 14954 h 28575"/>
                <a:gd name="connsiteX1" fmla="*/ 32004 w 38100"/>
                <a:gd name="connsiteY1" fmla="*/ 0 h 28575"/>
                <a:gd name="connsiteX2" fmla="*/ 42005 w 38100"/>
                <a:gd name="connsiteY2" fmla="*/ 36386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100" h="28575">
                  <a:moveTo>
                    <a:pt x="0" y="14954"/>
                  </a:moveTo>
                  <a:lnTo>
                    <a:pt x="32004" y="0"/>
                  </a:lnTo>
                  <a:lnTo>
                    <a:pt x="42005" y="36386"/>
                  </a:lnTo>
                  <a:close/>
                </a:path>
              </a:pathLst>
            </a:custGeom>
            <a:solidFill>
              <a:srgbClr val="CF38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4" name="任意多边形: 形状 1433">
              <a:extLst>
                <a:ext uri="{FF2B5EF4-FFF2-40B4-BE49-F238E27FC236}">
                  <a16:creationId xmlns:a16="http://schemas.microsoft.com/office/drawing/2014/main" xmlns="" id="{A792F06B-F9CD-460A-885D-F62568A487EC}"/>
                </a:ext>
              </a:extLst>
            </p:cNvPr>
            <p:cNvSpPr/>
            <p:nvPr/>
          </p:nvSpPr>
          <p:spPr>
            <a:xfrm>
              <a:off x="7572184" y="5782533"/>
              <a:ext cx="161925" cy="95250"/>
            </a:xfrm>
            <a:custGeom>
              <a:avLst/>
              <a:gdLst>
                <a:gd name="connsiteX0" fmla="*/ 32004 w 161925"/>
                <a:gd name="connsiteY0" fmla="*/ 78581 h 95250"/>
                <a:gd name="connsiteX1" fmla="*/ 42005 w 161925"/>
                <a:gd name="connsiteY1" fmla="*/ 97060 h 95250"/>
                <a:gd name="connsiteX2" fmla="*/ 168021 w 161925"/>
                <a:gd name="connsiteY2" fmla="*/ 24289 h 95250"/>
                <a:gd name="connsiteX3" fmla="*/ 134779 w 161925"/>
                <a:gd name="connsiteY3" fmla="*/ 19240 h 95250"/>
                <a:gd name="connsiteX4" fmla="*/ 126016 w 161925"/>
                <a:gd name="connsiteY4" fmla="*/ 0 h 95250"/>
                <a:gd name="connsiteX5" fmla="*/ 0 w 161925"/>
                <a:gd name="connsiteY5" fmla="*/ 72771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1925" h="95250">
                  <a:moveTo>
                    <a:pt x="32004" y="78581"/>
                  </a:moveTo>
                  <a:lnTo>
                    <a:pt x="42005" y="97060"/>
                  </a:lnTo>
                  <a:lnTo>
                    <a:pt x="168021" y="24289"/>
                  </a:lnTo>
                  <a:lnTo>
                    <a:pt x="134779" y="19240"/>
                  </a:lnTo>
                  <a:lnTo>
                    <a:pt x="126016" y="0"/>
                  </a:lnTo>
                  <a:lnTo>
                    <a:pt x="0" y="72771"/>
                  </a:lnTo>
                  <a:close/>
                </a:path>
              </a:pathLst>
            </a:custGeom>
            <a:solidFill>
              <a:srgbClr val="FCFC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5" name="任意多边形: 形状 1434">
              <a:extLst>
                <a:ext uri="{FF2B5EF4-FFF2-40B4-BE49-F238E27FC236}">
                  <a16:creationId xmlns:a16="http://schemas.microsoft.com/office/drawing/2014/main" xmlns="" id="{2C96A2C6-DD62-4AD8-9A40-9F6AB0A91F46}"/>
                </a:ext>
              </a:extLst>
            </p:cNvPr>
            <p:cNvSpPr/>
            <p:nvPr/>
          </p:nvSpPr>
          <p:spPr>
            <a:xfrm>
              <a:off x="7580757" y="5787390"/>
              <a:ext cx="142875" cy="85725"/>
            </a:xfrm>
            <a:custGeom>
              <a:avLst/>
              <a:gdLst>
                <a:gd name="connsiteX0" fmla="*/ 27908 w 142875"/>
                <a:gd name="connsiteY0" fmla="*/ 71152 h 85725"/>
                <a:gd name="connsiteX1" fmla="*/ 36576 w 142875"/>
                <a:gd name="connsiteY1" fmla="*/ 87249 h 85725"/>
                <a:gd name="connsiteX2" fmla="*/ 151162 w 142875"/>
                <a:gd name="connsiteY2" fmla="*/ 21050 h 85725"/>
                <a:gd name="connsiteX3" fmla="*/ 122111 w 142875"/>
                <a:gd name="connsiteY3" fmla="*/ 16669 h 85725"/>
                <a:gd name="connsiteX4" fmla="*/ 114490 w 142875"/>
                <a:gd name="connsiteY4" fmla="*/ 0 h 85725"/>
                <a:gd name="connsiteX5" fmla="*/ 0 w 142875"/>
                <a:gd name="connsiteY5" fmla="*/ 66104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875" h="85725">
                  <a:moveTo>
                    <a:pt x="27908" y="71152"/>
                  </a:moveTo>
                  <a:lnTo>
                    <a:pt x="36576" y="87249"/>
                  </a:lnTo>
                  <a:lnTo>
                    <a:pt x="151162" y="21050"/>
                  </a:lnTo>
                  <a:lnTo>
                    <a:pt x="122111" y="16669"/>
                  </a:lnTo>
                  <a:lnTo>
                    <a:pt x="114490" y="0"/>
                  </a:lnTo>
                  <a:lnTo>
                    <a:pt x="0" y="66104"/>
                  </a:lnTo>
                  <a:close/>
                </a:path>
              </a:pathLst>
            </a:custGeom>
            <a:solidFill>
              <a:srgbClr val="F9C7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6" name="任意多边形: 形状 1435">
              <a:extLst>
                <a:ext uri="{FF2B5EF4-FFF2-40B4-BE49-F238E27FC236}">
                  <a16:creationId xmlns:a16="http://schemas.microsoft.com/office/drawing/2014/main" xmlns="" id="{FD9FB8FC-FAAB-4807-8DAE-3E1337771125}"/>
                </a:ext>
              </a:extLst>
            </p:cNvPr>
            <p:cNvSpPr/>
            <p:nvPr/>
          </p:nvSpPr>
          <p:spPr>
            <a:xfrm>
              <a:off x="7649051" y="5873819"/>
              <a:ext cx="9525" cy="9525"/>
            </a:xfrm>
            <a:custGeom>
              <a:avLst/>
              <a:gdLst>
                <a:gd name="connsiteX0" fmla="*/ 5906 w 9525"/>
                <a:gd name="connsiteY0" fmla="*/ 820 h 9525"/>
                <a:gd name="connsiteX1" fmla="*/ 11811 w 9525"/>
                <a:gd name="connsiteY1" fmla="*/ 4249 h 9525"/>
                <a:gd name="connsiteX2" fmla="*/ 5906 w 9525"/>
                <a:gd name="connsiteY2" fmla="*/ 14441 h 9525"/>
                <a:gd name="connsiteX3" fmla="*/ 0 w 9525"/>
                <a:gd name="connsiteY3" fmla="*/ 11012 h 9525"/>
                <a:gd name="connsiteX4" fmla="*/ 5906 w 9525"/>
                <a:gd name="connsiteY4" fmla="*/ 82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5906" y="820"/>
                  </a:moveTo>
                  <a:cubicBezTo>
                    <a:pt x="9144" y="-1085"/>
                    <a:pt x="11811" y="439"/>
                    <a:pt x="11811" y="4249"/>
                  </a:cubicBezTo>
                  <a:cubicBezTo>
                    <a:pt x="11811" y="7964"/>
                    <a:pt x="9144" y="12536"/>
                    <a:pt x="5906" y="14441"/>
                  </a:cubicBezTo>
                  <a:cubicBezTo>
                    <a:pt x="2667" y="16346"/>
                    <a:pt x="0" y="14822"/>
                    <a:pt x="0" y="11012"/>
                  </a:cubicBezTo>
                  <a:cubicBezTo>
                    <a:pt x="0" y="7297"/>
                    <a:pt x="2667" y="2725"/>
                    <a:pt x="5906" y="820"/>
                  </a:cubicBezTo>
                  <a:close/>
                </a:path>
              </a:pathLst>
            </a:custGeom>
            <a:solidFill>
              <a:srgbClr val="BA0D4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7" name="任意多边形: 形状 1436">
              <a:extLst>
                <a:ext uri="{FF2B5EF4-FFF2-40B4-BE49-F238E27FC236}">
                  <a16:creationId xmlns:a16="http://schemas.microsoft.com/office/drawing/2014/main" xmlns="" id="{1EFC0AD2-FE5E-48AF-8A3E-D6FE4A08205C}"/>
                </a:ext>
              </a:extLst>
            </p:cNvPr>
            <p:cNvSpPr/>
            <p:nvPr/>
          </p:nvSpPr>
          <p:spPr>
            <a:xfrm>
              <a:off x="7650384" y="5822442"/>
              <a:ext cx="9525" cy="57150"/>
            </a:xfrm>
            <a:custGeom>
              <a:avLst/>
              <a:gdLst>
                <a:gd name="connsiteX0" fmla="*/ 3334 w 0"/>
                <a:gd name="connsiteY0" fmla="*/ 63055 h 57150"/>
                <a:gd name="connsiteX1" fmla="*/ 190 w 0"/>
                <a:gd name="connsiteY1" fmla="*/ 61246 h 57150"/>
                <a:gd name="connsiteX2" fmla="*/ 0 w 0"/>
                <a:gd name="connsiteY2" fmla="*/ 0 h 57150"/>
                <a:gd name="connsiteX3" fmla="*/ 3143 w 0"/>
                <a:gd name="connsiteY3" fmla="*/ 1905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7150">
                  <a:moveTo>
                    <a:pt x="3334" y="63055"/>
                  </a:moveTo>
                  <a:lnTo>
                    <a:pt x="190" y="61246"/>
                  </a:lnTo>
                  <a:lnTo>
                    <a:pt x="0" y="0"/>
                  </a:lnTo>
                  <a:lnTo>
                    <a:pt x="3143" y="1905"/>
                  </a:ln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8" name="任意多边形: 形状 1437">
              <a:extLst>
                <a:ext uri="{FF2B5EF4-FFF2-40B4-BE49-F238E27FC236}">
                  <a16:creationId xmlns:a16="http://schemas.microsoft.com/office/drawing/2014/main" xmlns="" id="{3FA4669A-7D76-4F95-A17C-93F53E88D2B3}"/>
                </a:ext>
              </a:extLst>
            </p:cNvPr>
            <p:cNvSpPr/>
            <p:nvPr/>
          </p:nvSpPr>
          <p:spPr>
            <a:xfrm>
              <a:off x="7650384" y="5783009"/>
              <a:ext cx="66675" cy="38100"/>
            </a:xfrm>
            <a:custGeom>
              <a:avLst/>
              <a:gdLst>
                <a:gd name="connsiteX0" fmla="*/ 3143 w 66675"/>
                <a:gd name="connsiteY0" fmla="*/ 41338 h 38100"/>
                <a:gd name="connsiteX1" fmla="*/ 0 w 66675"/>
                <a:gd name="connsiteY1" fmla="*/ 39434 h 38100"/>
                <a:gd name="connsiteX2" fmla="*/ 68294 w 66675"/>
                <a:gd name="connsiteY2" fmla="*/ 0 h 38100"/>
                <a:gd name="connsiteX3" fmla="*/ 71533 w 66675"/>
                <a:gd name="connsiteY3" fmla="*/ 1905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" h="38100">
                  <a:moveTo>
                    <a:pt x="3143" y="41338"/>
                  </a:moveTo>
                  <a:lnTo>
                    <a:pt x="0" y="39434"/>
                  </a:lnTo>
                  <a:lnTo>
                    <a:pt x="68294" y="0"/>
                  </a:lnTo>
                  <a:lnTo>
                    <a:pt x="71533" y="190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9" name="任意多边形: 形状 1438">
              <a:extLst>
                <a:ext uri="{FF2B5EF4-FFF2-40B4-BE49-F238E27FC236}">
                  <a16:creationId xmlns:a16="http://schemas.microsoft.com/office/drawing/2014/main" xmlns="" id="{49147003-E726-4B51-B2FA-D32FA4E0C602}"/>
                </a:ext>
              </a:extLst>
            </p:cNvPr>
            <p:cNvSpPr/>
            <p:nvPr/>
          </p:nvSpPr>
          <p:spPr>
            <a:xfrm>
              <a:off x="7653527" y="5784914"/>
              <a:ext cx="66675" cy="95250"/>
            </a:xfrm>
            <a:custGeom>
              <a:avLst/>
              <a:gdLst>
                <a:gd name="connsiteX0" fmla="*/ 68390 w 66675"/>
                <a:gd name="connsiteY0" fmla="*/ 0 h 95250"/>
                <a:gd name="connsiteX1" fmla="*/ 68485 w 66675"/>
                <a:gd name="connsiteY1" fmla="*/ 61150 h 95250"/>
                <a:gd name="connsiteX2" fmla="*/ 63246 w 66675"/>
                <a:gd name="connsiteY2" fmla="*/ 64198 h 95250"/>
                <a:gd name="connsiteX3" fmla="*/ 63056 w 66675"/>
                <a:gd name="connsiteY3" fmla="*/ 9144 h 95250"/>
                <a:gd name="connsiteX4" fmla="*/ 5334 w 66675"/>
                <a:gd name="connsiteY4" fmla="*/ 42481 h 95250"/>
                <a:gd name="connsiteX5" fmla="*/ 5525 w 66675"/>
                <a:gd name="connsiteY5" fmla="*/ 97536 h 95250"/>
                <a:gd name="connsiteX6" fmla="*/ 191 w 66675"/>
                <a:gd name="connsiteY6" fmla="*/ 100584 h 95250"/>
                <a:gd name="connsiteX7" fmla="*/ 0 w 66675"/>
                <a:gd name="connsiteY7" fmla="*/ 39433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675" h="95250">
                  <a:moveTo>
                    <a:pt x="68390" y="0"/>
                  </a:moveTo>
                  <a:lnTo>
                    <a:pt x="68485" y="61150"/>
                  </a:lnTo>
                  <a:lnTo>
                    <a:pt x="63246" y="64198"/>
                  </a:lnTo>
                  <a:lnTo>
                    <a:pt x="63056" y="9144"/>
                  </a:lnTo>
                  <a:lnTo>
                    <a:pt x="5334" y="42481"/>
                  </a:lnTo>
                  <a:lnTo>
                    <a:pt x="5525" y="97536"/>
                  </a:lnTo>
                  <a:lnTo>
                    <a:pt x="191" y="100584"/>
                  </a:lnTo>
                  <a:lnTo>
                    <a:pt x="0" y="39433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0" name="任意多边形: 形状 1439">
              <a:extLst>
                <a:ext uri="{FF2B5EF4-FFF2-40B4-BE49-F238E27FC236}">
                  <a16:creationId xmlns:a16="http://schemas.microsoft.com/office/drawing/2014/main" xmlns="" id="{F9B53337-1692-40B5-9606-0630A9D3505F}"/>
                </a:ext>
              </a:extLst>
            </p:cNvPr>
            <p:cNvSpPr/>
            <p:nvPr/>
          </p:nvSpPr>
          <p:spPr>
            <a:xfrm>
              <a:off x="7702867" y="5804059"/>
              <a:ext cx="28575" cy="19050"/>
            </a:xfrm>
            <a:custGeom>
              <a:avLst/>
              <a:gdLst>
                <a:gd name="connsiteX0" fmla="*/ 0 w 28575"/>
                <a:gd name="connsiteY0" fmla="*/ 0 h 19050"/>
                <a:gd name="connsiteX1" fmla="*/ 0 w 28575"/>
                <a:gd name="connsiteY1" fmla="*/ 21146 h 19050"/>
                <a:gd name="connsiteX2" fmla="*/ 29051 w 28575"/>
                <a:gd name="connsiteY2" fmla="*/ 4382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75" h="19050">
                  <a:moveTo>
                    <a:pt x="0" y="0"/>
                  </a:moveTo>
                  <a:lnTo>
                    <a:pt x="0" y="21146"/>
                  </a:lnTo>
                  <a:lnTo>
                    <a:pt x="29051" y="4382"/>
                  </a:lnTo>
                  <a:close/>
                </a:path>
              </a:pathLst>
            </a:custGeom>
            <a:solidFill>
              <a:srgbClr val="EDA43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1" name="任意多边形: 形状 1440">
              <a:extLst>
                <a:ext uri="{FF2B5EF4-FFF2-40B4-BE49-F238E27FC236}">
                  <a16:creationId xmlns:a16="http://schemas.microsoft.com/office/drawing/2014/main" xmlns="" id="{ADF5A538-2FCA-4A0A-AD03-CF91E1A3C25B}"/>
                </a:ext>
              </a:extLst>
            </p:cNvPr>
            <p:cNvSpPr/>
            <p:nvPr/>
          </p:nvSpPr>
          <p:spPr>
            <a:xfrm>
              <a:off x="7695247" y="5787390"/>
              <a:ext cx="9525" cy="38100"/>
            </a:xfrm>
            <a:custGeom>
              <a:avLst/>
              <a:gdLst>
                <a:gd name="connsiteX0" fmla="*/ 0 w 0"/>
                <a:gd name="connsiteY0" fmla="*/ 0 h 38100"/>
                <a:gd name="connsiteX1" fmla="*/ 0 w 0"/>
                <a:gd name="connsiteY1" fmla="*/ 42196 h 38100"/>
                <a:gd name="connsiteX2" fmla="*/ 7620 w 0"/>
                <a:gd name="connsiteY2" fmla="*/ 37815 h 38100"/>
                <a:gd name="connsiteX3" fmla="*/ 7620 w 0"/>
                <a:gd name="connsiteY3" fmla="*/ 16669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38100">
                  <a:moveTo>
                    <a:pt x="0" y="0"/>
                  </a:moveTo>
                  <a:lnTo>
                    <a:pt x="0" y="42196"/>
                  </a:lnTo>
                  <a:lnTo>
                    <a:pt x="7620" y="37815"/>
                  </a:lnTo>
                  <a:lnTo>
                    <a:pt x="7620" y="16669"/>
                  </a:lnTo>
                  <a:close/>
                </a:path>
              </a:pathLst>
            </a:custGeom>
            <a:solidFill>
              <a:srgbClr val="F7BF6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2" name="任意多边形: 形状 1441">
              <a:extLst>
                <a:ext uri="{FF2B5EF4-FFF2-40B4-BE49-F238E27FC236}">
                  <a16:creationId xmlns:a16="http://schemas.microsoft.com/office/drawing/2014/main" xmlns="" id="{425D674E-F6B5-432B-B79A-F887C34D1011}"/>
                </a:ext>
              </a:extLst>
            </p:cNvPr>
            <p:cNvSpPr/>
            <p:nvPr/>
          </p:nvSpPr>
          <p:spPr>
            <a:xfrm>
              <a:off x="7711535" y="5837812"/>
              <a:ext cx="9525" cy="9525"/>
            </a:xfrm>
            <a:custGeom>
              <a:avLst/>
              <a:gdLst>
                <a:gd name="connsiteX0" fmla="*/ 5906 w 9525"/>
                <a:gd name="connsiteY0" fmla="*/ 822 h 9525"/>
                <a:gd name="connsiteX1" fmla="*/ 11811 w 9525"/>
                <a:gd name="connsiteY1" fmla="*/ 4156 h 9525"/>
                <a:gd name="connsiteX2" fmla="*/ 5906 w 9525"/>
                <a:gd name="connsiteY2" fmla="*/ 14348 h 9525"/>
                <a:gd name="connsiteX3" fmla="*/ 0 w 9525"/>
                <a:gd name="connsiteY3" fmla="*/ 11014 h 9525"/>
                <a:gd name="connsiteX4" fmla="*/ 5906 w 9525"/>
                <a:gd name="connsiteY4" fmla="*/ 82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5906" y="822"/>
                  </a:moveTo>
                  <a:cubicBezTo>
                    <a:pt x="9144" y="-1082"/>
                    <a:pt x="11811" y="441"/>
                    <a:pt x="11811" y="4156"/>
                  </a:cubicBezTo>
                  <a:cubicBezTo>
                    <a:pt x="11811" y="7966"/>
                    <a:pt x="9144" y="12538"/>
                    <a:pt x="5906" y="14348"/>
                  </a:cubicBezTo>
                  <a:cubicBezTo>
                    <a:pt x="2667" y="16253"/>
                    <a:pt x="0" y="14729"/>
                    <a:pt x="0" y="11014"/>
                  </a:cubicBezTo>
                  <a:cubicBezTo>
                    <a:pt x="0" y="7299"/>
                    <a:pt x="2572" y="2727"/>
                    <a:pt x="5906" y="822"/>
                  </a:cubicBezTo>
                  <a:close/>
                </a:path>
              </a:pathLst>
            </a:custGeom>
            <a:solidFill>
              <a:srgbClr val="BA0D4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3" name="任意多边形: 形状 1442">
              <a:extLst>
                <a:ext uri="{FF2B5EF4-FFF2-40B4-BE49-F238E27FC236}">
                  <a16:creationId xmlns:a16="http://schemas.microsoft.com/office/drawing/2014/main" xmlns="" id="{6DABBC92-3F08-4EA5-8AE8-9A83F5BE0228}"/>
                </a:ext>
              </a:extLst>
            </p:cNvPr>
            <p:cNvSpPr/>
            <p:nvPr/>
          </p:nvSpPr>
          <p:spPr>
            <a:xfrm>
              <a:off x="7713440" y="5792152"/>
              <a:ext cx="9525" cy="47625"/>
            </a:xfrm>
            <a:custGeom>
              <a:avLst/>
              <a:gdLst>
                <a:gd name="connsiteX0" fmla="*/ 3334 w 0"/>
                <a:gd name="connsiteY0" fmla="*/ 56960 h 47625"/>
                <a:gd name="connsiteX1" fmla="*/ 95 w 0"/>
                <a:gd name="connsiteY1" fmla="*/ 55150 h 47625"/>
                <a:gd name="connsiteX2" fmla="*/ 0 w 0"/>
                <a:gd name="connsiteY2" fmla="*/ 0 h 47625"/>
                <a:gd name="connsiteX3" fmla="*/ 3143 w 0"/>
                <a:gd name="connsiteY3" fmla="*/ 190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47625">
                  <a:moveTo>
                    <a:pt x="3334" y="56960"/>
                  </a:moveTo>
                  <a:lnTo>
                    <a:pt x="95" y="55150"/>
                  </a:lnTo>
                  <a:lnTo>
                    <a:pt x="0" y="0"/>
                  </a:lnTo>
                  <a:lnTo>
                    <a:pt x="3143" y="1905"/>
                  </a:ln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34" name="文本框 233">
            <a:extLst>
              <a:ext uri="{FF2B5EF4-FFF2-40B4-BE49-F238E27FC236}">
                <a16:creationId xmlns:a16="http://schemas.microsoft.com/office/drawing/2014/main" xmlns="" id="{CF9E531A-E9E8-469C-B63B-8C7B59F0924C}"/>
              </a:ext>
            </a:extLst>
          </p:cNvPr>
          <p:cNvSpPr txBox="1"/>
          <p:nvPr/>
        </p:nvSpPr>
        <p:spPr>
          <a:xfrm>
            <a:off x="7357949" y="2905463"/>
            <a:ext cx="4224447" cy="23083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19476000" lon="18882000" rev="3612000"/>
              </a:camera>
              <a:lightRig rig="threePt" dir="t"/>
            </a:scene3d>
          </a:bodyPr>
          <a:lstStyle/>
          <a:p>
            <a:r>
              <a:rPr lang="zh-CN" altLang="en-US" sz="7200" b="1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我是一个</a:t>
            </a:r>
            <a:endParaRPr lang="en-US" altLang="zh-CN" sz="7200" b="1" dirty="0">
              <a:solidFill>
                <a:schemeClr val="bg1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  <a:p>
            <a:r>
              <a:rPr lang="zh-CN" altLang="en-US" sz="7200" b="1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业余的</a:t>
            </a:r>
          </a:p>
        </p:txBody>
      </p:sp>
    </p:spTree>
    <p:extLst>
      <p:ext uri="{BB962C8B-B14F-4D97-AF65-F5344CB8AC3E}">
        <p14:creationId xmlns:p14="http://schemas.microsoft.com/office/powerpoint/2010/main" val="581484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CA5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文本框 146">
            <a:extLst>
              <a:ext uri="{FF2B5EF4-FFF2-40B4-BE49-F238E27FC236}">
                <a16:creationId xmlns:a16="http://schemas.microsoft.com/office/drawing/2014/main" xmlns="" id="{F1A22D64-22CA-44F0-A939-A0894CE8FD08}"/>
              </a:ext>
            </a:extLst>
          </p:cNvPr>
          <p:cNvSpPr txBox="1"/>
          <p:nvPr/>
        </p:nvSpPr>
        <p:spPr>
          <a:xfrm>
            <a:off x="5320814" y="1605772"/>
            <a:ext cx="5968604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19476000" lon="18882000" rev="3612000"/>
              </a:camera>
              <a:lightRig rig="threePt" dir="t"/>
            </a:scene3d>
          </a:bodyPr>
          <a:lstStyle/>
          <a:p>
            <a:r>
              <a:rPr lang="zh-CN" altLang="en-US" sz="7200" b="1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爱好者</a:t>
            </a: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xmlns="" id="{407D7D78-D13E-4545-A1CB-6C547BF4840F}"/>
              </a:ext>
            </a:extLst>
          </p:cNvPr>
          <p:cNvSpPr txBox="1"/>
          <p:nvPr/>
        </p:nvSpPr>
        <p:spPr>
          <a:xfrm>
            <a:off x="3934039" y="4590225"/>
            <a:ext cx="5563549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2Top">
                <a:rot lat="19487210" lon="2029749" rev="18420000"/>
              </a:camera>
              <a:lightRig rig="threePt" dir="t"/>
            </a:scene3d>
          </a:bodyPr>
          <a:lstStyle/>
          <a:p>
            <a:r>
              <a:rPr lang="zh-CN" altLang="en-US" sz="7200" b="1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希望下半年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30C5E40-A082-4406-86F4-E529C4696559}"/>
              </a:ext>
            </a:extLst>
          </p:cNvPr>
          <p:cNvSpPr txBox="1"/>
          <p:nvPr/>
        </p:nvSpPr>
        <p:spPr>
          <a:xfrm>
            <a:off x="1508576" y="1926200"/>
            <a:ext cx="5111555" cy="31547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TopUp"/>
              <a:lightRig rig="soft" dir="t">
                <a:rot lat="0" lon="0" rev="11400000"/>
              </a:lightRig>
            </a:scene3d>
            <a:sp3d prstMaterial="matte"/>
          </a:bodyPr>
          <a:lstStyle/>
          <a:p>
            <a:r>
              <a:rPr lang="en-US" altLang="zh-CN" sz="19900" dirty="0">
                <a:ln w="50800">
                  <a:noFill/>
                </a:ln>
                <a:solidFill>
                  <a:srgbClr val="5A8AA0"/>
                </a:solidFill>
                <a:latin typeface="造字工房言宋（非商用）常规体" pitchFamily="50" charset="-122"/>
                <a:ea typeface="造字工房言宋（非商用）常规体" pitchFamily="50" charset="-122"/>
              </a:rPr>
              <a:t>PPT</a:t>
            </a:r>
            <a:endParaRPr lang="zh-CN" altLang="en-US" sz="19900" dirty="0">
              <a:ln w="50800">
                <a:noFill/>
              </a:ln>
              <a:solidFill>
                <a:srgbClr val="5A8AA0"/>
              </a:solidFill>
              <a:latin typeface="造字工房言宋（非商用）常规体" pitchFamily="50" charset="-122"/>
              <a:ea typeface="造字工房言宋（非商用）常规体" pitchFamily="50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8394BA4-8444-4B0E-901F-43EE1298C1B2}"/>
              </a:ext>
            </a:extLst>
          </p:cNvPr>
          <p:cNvSpPr txBox="1"/>
          <p:nvPr/>
        </p:nvSpPr>
        <p:spPr>
          <a:xfrm>
            <a:off x="1699941" y="1443034"/>
            <a:ext cx="4897720" cy="31547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TopUp"/>
              <a:lightRig rig="soft" dir="t">
                <a:rot lat="0" lon="0" rev="11400000"/>
              </a:lightRig>
            </a:scene3d>
            <a:sp3d extrusionH="241300" prstMaterial="matte">
              <a:bevelT w="6350" h="285750" prst="coolSlant"/>
              <a:bevelB w="12700" h="25400" prst="angle"/>
            </a:sp3d>
          </a:bodyPr>
          <a:lstStyle/>
          <a:p>
            <a:r>
              <a:rPr lang="en-US" altLang="zh-CN" sz="19900" dirty="0">
                <a:ln w="50800">
                  <a:solidFill>
                    <a:schemeClr val="bg1"/>
                  </a:solidFill>
                </a:ln>
                <a:solidFill>
                  <a:srgbClr val="FFF9FE"/>
                </a:solidFill>
                <a:latin typeface="造字工房言宋（非商用）常规体" pitchFamily="50" charset="-122"/>
                <a:ea typeface="造字工房言宋（非商用）常规体" pitchFamily="50" charset="-122"/>
              </a:rPr>
              <a:t>PPT</a:t>
            </a:r>
            <a:endParaRPr lang="zh-CN" altLang="en-US" sz="19900" dirty="0">
              <a:ln w="50800">
                <a:solidFill>
                  <a:schemeClr val="bg1"/>
                </a:solidFill>
              </a:ln>
              <a:solidFill>
                <a:srgbClr val="FFF9FE"/>
              </a:solidFill>
              <a:latin typeface="造字工房言宋（非商用）常规体" pitchFamily="50" charset="-122"/>
              <a:ea typeface="造字工房言宋（非商用）常规体" pitchFamily="50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2997C8E1-7201-41C4-9CFE-02B4A1E6FDC6}"/>
              </a:ext>
            </a:extLst>
          </p:cNvPr>
          <p:cNvSpPr txBox="1"/>
          <p:nvPr/>
        </p:nvSpPr>
        <p:spPr>
          <a:xfrm>
            <a:off x="1699940" y="1419940"/>
            <a:ext cx="5111555" cy="31547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TopUp"/>
              <a:lightRig rig="soft" dir="t">
                <a:rot lat="0" lon="0" rev="11400000"/>
              </a:lightRig>
            </a:scene3d>
            <a:sp3d prstMaterial="matte">
              <a:bevelT w="6350"/>
            </a:sp3d>
          </a:bodyPr>
          <a:lstStyle/>
          <a:p>
            <a:r>
              <a:rPr lang="en-US" altLang="zh-CN" sz="19900" dirty="0">
                <a:ln w="38100">
                  <a:solidFill>
                    <a:srgbClr val="FFF9FE"/>
                  </a:solidFill>
                </a:ln>
                <a:solidFill>
                  <a:srgbClr val="FE9ABA"/>
                </a:solidFill>
                <a:latin typeface="造字工房言宋（非商用）常规体" pitchFamily="50" charset="-122"/>
                <a:ea typeface="造字工房言宋（非商用）常规体" pitchFamily="50" charset="-122"/>
              </a:rPr>
              <a:t>PPT</a:t>
            </a:r>
            <a:endParaRPr lang="zh-CN" altLang="en-US" sz="19900" dirty="0">
              <a:ln w="38100">
                <a:solidFill>
                  <a:srgbClr val="FFF9FE"/>
                </a:solidFill>
              </a:ln>
              <a:solidFill>
                <a:srgbClr val="FE9ABA"/>
              </a:solidFill>
              <a:latin typeface="造字工房言宋（非商用）常规体" pitchFamily="50" charset="-122"/>
              <a:ea typeface="造字工房言宋（非商用）常规体" pitchFamily="50" charset="-122"/>
            </a:endParaRPr>
          </a:p>
        </p:txBody>
      </p:sp>
      <p:grpSp>
        <p:nvGrpSpPr>
          <p:cNvPr id="211" name="组合 210">
            <a:extLst>
              <a:ext uri="{FF2B5EF4-FFF2-40B4-BE49-F238E27FC236}">
                <a16:creationId xmlns:a16="http://schemas.microsoft.com/office/drawing/2014/main" xmlns="" id="{77788ABB-A8A0-4202-91F4-3BBE2797A79F}"/>
              </a:ext>
            </a:extLst>
          </p:cNvPr>
          <p:cNvGrpSpPr/>
          <p:nvPr/>
        </p:nvGrpSpPr>
        <p:grpSpPr>
          <a:xfrm>
            <a:off x="5854428" y="2044693"/>
            <a:ext cx="184785" cy="163022"/>
            <a:chOff x="8094154" y="2850879"/>
            <a:chExt cx="184785" cy="163022"/>
          </a:xfrm>
        </p:grpSpPr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xmlns="" id="{CF910CE5-A0CC-4BCD-A886-4243428E8DC1}"/>
                </a:ext>
              </a:extLst>
            </p:cNvPr>
            <p:cNvSpPr/>
            <p:nvPr/>
          </p:nvSpPr>
          <p:spPr>
            <a:xfrm>
              <a:off x="8103489" y="2862135"/>
              <a:ext cx="47625" cy="19050"/>
            </a:xfrm>
            <a:custGeom>
              <a:avLst/>
              <a:gdLst>
                <a:gd name="connsiteX0" fmla="*/ 31528 w 47625"/>
                <a:gd name="connsiteY0" fmla="*/ 2128 h 19050"/>
                <a:gd name="connsiteX1" fmla="*/ 0 w 47625"/>
                <a:gd name="connsiteY1" fmla="*/ 20416 h 19050"/>
                <a:gd name="connsiteX2" fmla="*/ 22670 w 47625"/>
                <a:gd name="connsiteY2" fmla="*/ 22606 h 19050"/>
                <a:gd name="connsiteX3" fmla="*/ 54197 w 47625"/>
                <a:gd name="connsiteY3" fmla="*/ 4319 h 19050"/>
                <a:gd name="connsiteX4" fmla="*/ 31528 w 47625"/>
                <a:gd name="connsiteY4" fmla="*/ 2128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19050">
                  <a:moveTo>
                    <a:pt x="31528" y="2128"/>
                  </a:moveTo>
                  <a:lnTo>
                    <a:pt x="0" y="20416"/>
                  </a:lnTo>
                  <a:cubicBezTo>
                    <a:pt x="5810" y="17082"/>
                    <a:pt x="13811" y="17558"/>
                    <a:pt x="22670" y="22606"/>
                  </a:cubicBezTo>
                  <a:lnTo>
                    <a:pt x="54197" y="4319"/>
                  </a:lnTo>
                  <a:cubicBezTo>
                    <a:pt x="45339" y="-730"/>
                    <a:pt x="37338" y="-1206"/>
                    <a:pt x="31528" y="2128"/>
                  </a:cubicBezTo>
                  <a:close/>
                </a:path>
              </a:pathLst>
            </a:custGeom>
            <a:solidFill>
              <a:srgbClr val="66C7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xmlns="" id="{6821FC20-01A6-4305-837E-3F3456ED77AA}"/>
                </a:ext>
              </a:extLst>
            </p:cNvPr>
            <p:cNvSpPr/>
            <p:nvPr/>
          </p:nvSpPr>
          <p:spPr>
            <a:xfrm>
              <a:off x="8126158" y="2866454"/>
              <a:ext cx="28575" cy="19050"/>
            </a:xfrm>
            <a:custGeom>
              <a:avLst/>
              <a:gdLst>
                <a:gd name="connsiteX0" fmla="*/ 1619 w 28575"/>
                <a:gd name="connsiteY0" fmla="*/ 19240 h 19050"/>
                <a:gd name="connsiteX1" fmla="*/ 33147 w 28575"/>
                <a:gd name="connsiteY1" fmla="*/ 953 h 19050"/>
                <a:gd name="connsiteX2" fmla="*/ 31528 w 28575"/>
                <a:gd name="connsiteY2" fmla="*/ 0 h 19050"/>
                <a:gd name="connsiteX3" fmla="*/ 0 w 28575"/>
                <a:gd name="connsiteY3" fmla="*/ 18383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19050">
                  <a:moveTo>
                    <a:pt x="1619" y="19240"/>
                  </a:moveTo>
                  <a:lnTo>
                    <a:pt x="33147" y="953"/>
                  </a:lnTo>
                  <a:lnTo>
                    <a:pt x="31528" y="0"/>
                  </a:lnTo>
                  <a:lnTo>
                    <a:pt x="0" y="1838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xmlns="" id="{519FAAA9-67E9-41BD-AC2C-19E929B92B52}"/>
                </a:ext>
              </a:extLst>
            </p:cNvPr>
            <p:cNvSpPr/>
            <p:nvPr/>
          </p:nvSpPr>
          <p:spPr>
            <a:xfrm>
              <a:off x="8134540" y="2850879"/>
              <a:ext cx="47625" cy="19050"/>
            </a:xfrm>
            <a:custGeom>
              <a:avLst/>
              <a:gdLst>
                <a:gd name="connsiteX0" fmla="*/ 31528 w 47625"/>
                <a:gd name="connsiteY0" fmla="*/ 1573 h 19050"/>
                <a:gd name="connsiteX1" fmla="*/ 0 w 47625"/>
                <a:gd name="connsiteY1" fmla="*/ 19861 h 19050"/>
                <a:gd name="connsiteX2" fmla="*/ 16573 w 47625"/>
                <a:gd name="connsiteY2" fmla="*/ 21480 h 19050"/>
                <a:gd name="connsiteX3" fmla="*/ 23336 w 47625"/>
                <a:gd name="connsiteY3" fmla="*/ 26528 h 19050"/>
                <a:gd name="connsiteX4" fmla="*/ 54864 w 47625"/>
                <a:gd name="connsiteY4" fmla="*/ 8241 h 19050"/>
                <a:gd name="connsiteX5" fmla="*/ 48101 w 47625"/>
                <a:gd name="connsiteY5" fmla="*/ 3192 h 19050"/>
                <a:gd name="connsiteX6" fmla="*/ 31528 w 47625"/>
                <a:gd name="connsiteY6" fmla="*/ 1573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19050">
                  <a:moveTo>
                    <a:pt x="31528" y="1573"/>
                  </a:moveTo>
                  <a:lnTo>
                    <a:pt x="0" y="19861"/>
                  </a:lnTo>
                  <a:cubicBezTo>
                    <a:pt x="4286" y="17385"/>
                    <a:pt x="10096" y="17766"/>
                    <a:pt x="16573" y="21480"/>
                  </a:cubicBezTo>
                  <a:cubicBezTo>
                    <a:pt x="18859" y="22814"/>
                    <a:pt x="21145" y="24528"/>
                    <a:pt x="23336" y="26528"/>
                  </a:cubicBezTo>
                  <a:lnTo>
                    <a:pt x="54864" y="8241"/>
                  </a:lnTo>
                  <a:cubicBezTo>
                    <a:pt x="52768" y="6240"/>
                    <a:pt x="50482" y="4526"/>
                    <a:pt x="48101" y="3192"/>
                  </a:cubicBezTo>
                  <a:cubicBezTo>
                    <a:pt x="41624" y="-523"/>
                    <a:pt x="35814" y="-904"/>
                    <a:pt x="31528" y="1573"/>
                  </a:cubicBezTo>
                  <a:close/>
                </a:path>
              </a:pathLst>
            </a:custGeom>
            <a:solidFill>
              <a:srgbClr val="66C7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xmlns="" id="{B721FBF3-85E9-47BC-96E9-197D42208EC9}"/>
                </a:ext>
              </a:extLst>
            </p:cNvPr>
            <p:cNvSpPr/>
            <p:nvPr/>
          </p:nvSpPr>
          <p:spPr>
            <a:xfrm>
              <a:off x="8162734" y="2852396"/>
              <a:ext cx="57150" cy="19050"/>
            </a:xfrm>
            <a:custGeom>
              <a:avLst/>
              <a:gdLst>
                <a:gd name="connsiteX0" fmla="*/ 31528 w 57150"/>
                <a:gd name="connsiteY0" fmla="*/ 2723 h 19050"/>
                <a:gd name="connsiteX1" fmla="*/ 0 w 57150"/>
                <a:gd name="connsiteY1" fmla="*/ 21011 h 19050"/>
                <a:gd name="connsiteX2" fmla="*/ 28575 w 57150"/>
                <a:gd name="connsiteY2" fmla="*/ 23773 h 19050"/>
                <a:gd name="connsiteX3" fmla="*/ 60103 w 57150"/>
                <a:gd name="connsiteY3" fmla="*/ 5485 h 19050"/>
                <a:gd name="connsiteX4" fmla="*/ 31528 w 57150"/>
                <a:gd name="connsiteY4" fmla="*/ 2723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19050">
                  <a:moveTo>
                    <a:pt x="31528" y="2723"/>
                  </a:moveTo>
                  <a:lnTo>
                    <a:pt x="0" y="21011"/>
                  </a:lnTo>
                  <a:cubicBezTo>
                    <a:pt x="7334" y="16725"/>
                    <a:pt x="17431" y="17296"/>
                    <a:pt x="28575" y="23773"/>
                  </a:cubicBezTo>
                  <a:lnTo>
                    <a:pt x="60103" y="5485"/>
                  </a:lnTo>
                  <a:cubicBezTo>
                    <a:pt x="48959" y="-896"/>
                    <a:pt x="38862" y="-1563"/>
                    <a:pt x="31528" y="2723"/>
                  </a:cubicBezTo>
                  <a:close/>
                </a:path>
              </a:pathLst>
            </a:custGeom>
            <a:solidFill>
              <a:srgbClr val="66C7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xmlns="" id="{A93C147E-9807-467C-9519-E05DEB467812}"/>
                </a:ext>
              </a:extLst>
            </p:cNvPr>
            <p:cNvSpPr/>
            <p:nvPr/>
          </p:nvSpPr>
          <p:spPr>
            <a:xfrm>
              <a:off x="8231314" y="2928176"/>
              <a:ext cx="47625" cy="85725"/>
            </a:xfrm>
            <a:custGeom>
              <a:avLst/>
              <a:gdLst>
                <a:gd name="connsiteX0" fmla="*/ 14859 w 47625"/>
                <a:gd name="connsiteY0" fmla="*/ 88392 h 85725"/>
                <a:gd name="connsiteX1" fmla="*/ 46387 w 47625"/>
                <a:gd name="connsiteY1" fmla="*/ 70104 h 85725"/>
                <a:gd name="connsiteX2" fmla="*/ 55722 w 47625"/>
                <a:gd name="connsiteY2" fmla="*/ 49625 h 85725"/>
                <a:gd name="connsiteX3" fmla="*/ 31528 w 47625"/>
                <a:gd name="connsiteY3" fmla="*/ 0 h 85725"/>
                <a:gd name="connsiteX4" fmla="*/ 0 w 47625"/>
                <a:gd name="connsiteY4" fmla="*/ 18288 h 85725"/>
                <a:gd name="connsiteX5" fmla="*/ 24193 w 47625"/>
                <a:gd name="connsiteY5" fmla="*/ 67913 h 85725"/>
                <a:gd name="connsiteX6" fmla="*/ 14859 w 47625"/>
                <a:gd name="connsiteY6" fmla="*/ 88392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85725">
                  <a:moveTo>
                    <a:pt x="14859" y="88392"/>
                  </a:moveTo>
                  <a:lnTo>
                    <a:pt x="46387" y="70104"/>
                  </a:lnTo>
                  <a:cubicBezTo>
                    <a:pt x="52102" y="66770"/>
                    <a:pt x="55626" y="59722"/>
                    <a:pt x="55722" y="49625"/>
                  </a:cubicBezTo>
                  <a:cubicBezTo>
                    <a:pt x="55816" y="32385"/>
                    <a:pt x="45434" y="12001"/>
                    <a:pt x="31528" y="0"/>
                  </a:cubicBezTo>
                  <a:lnTo>
                    <a:pt x="0" y="18288"/>
                  </a:lnTo>
                  <a:cubicBezTo>
                    <a:pt x="13907" y="30289"/>
                    <a:pt x="24193" y="50673"/>
                    <a:pt x="24193" y="67913"/>
                  </a:cubicBezTo>
                  <a:cubicBezTo>
                    <a:pt x="24193" y="78009"/>
                    <a:pt x="20574" y="85153"/>
                    <a:pt x="14859" y="88392"/>
                  </a:cubicBezTo>
                  <a:close/>
                </a:path>
              </a:pathLst>
            </a:custGeom>
            <a:solidFill>
              <a:srgbClr val="66C7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xmlns="" id="{B0BA7A07-5C1D-4C78-9293-32FDE4458CBB}"/>
                </a:ext>
              </a:extLst>
            </p:cNvPr>
            <p:cNvSpPr/>
            <p:nvPr/>
          </p:nvSpPr>
          <p:spPr>
            <a:xfrm>
              <a:off x="8191309" y="2857976"/>
              <a:ext cx="66675" cy="85725"/>
            </a:xfrm>
            <a:custGeom>
              <a:avLst/>
              <a:gdLst>
                <a:gd name="connsiteX0" fmla="*/ 40005 w 66675"/>
                <a:gd name="connsiteY0" fmla="*/ 88583 h 85725"/>
                <a:gd name="connsiteX1" fmla="*/ 71533 w 66675"/>
                <a:gd name="connsiteY1" fmla="*/ 70295 h 85725"/>
                <a:gd name="connsiteX2" fmla="*/ 71533 w 66675"/>
                <a:gd name="connsiteY2" fmla="*/ 69247 h 85725"/>
                <a:gd name="connsiteX3" fmla="*/ 31528 w 66675"/>
                <a:gd name="connsiteY3" fmla="*/ 0 h 85725"/>
                <a:gd name="connsiteX4" fmla="*/ 0 w 66675"/>
                <a:gd name="connsiteY4" fmla="*/ 18288 h 85725"/>
                <a:gd name="connsiteX5" fmla="*/ 40005 w 66675"/>
                <a:gd name="connsiteY5" fmla="*/ 87630 h 85725"/>
                <a:gd name="connsiteX6" fmla="*/ 40005 w 66675"/>
                <a:gd name="connsiteY6" fmla="*/ 88583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75" h="85725">
                  <a:moveTo>
                    <a:pt x="40005" y="88583"/>
                  </a:moveTo>
                  <a:lnTo>
                    <a:pt x="71533" y="70295"/>
                  </a:lnTo>
                  <a:cubicBezTo>
                    <a:pt x="71533" y="69914"/>
                    <a:pt x="71533" y="69628"/>
                    <a:pt x="71533" y="69247"/>
                  </a:cubicBezTo>
                  <a:cubicBezTo>
                    <a:pt x="71628" y="43815"/>
                    <a:pt x="53721" y="12764"/>
                    <a:pt x="31528" y="0"/>
                  </a:cubicBezTo>
                  <a:lnTo>
                    <a:pt x="0" y="18288"/>
                  </a:lnTo>
                  <a:cubicBezTo>
                    <a:pt x="22193" y="31052"/>
                    <a:pt x="40100" y="62103"/>
                    <a:pt x="40005" y="87630"/>
                  </a:cubicBezTo>
                  <a:cubicBezTo>
                    <a:pt x="40005" y="87916"/>
                    <a:pt x="40005" y="88202"/>
                    <a:pt x="40005" y="88583"/>
                  </a:cubicBezTo>
                  <a:close/>
                </a:path>
              </a:pathLst>
            </a:custGeom>
            <a:solidFill>
              <a:srgbClr val="66C7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xmlns="" id="{AFA7134D-FD43-4494-9267-ECD2984A5B44}"/>
                </a:ext>
              </a:extLst>
            </p:cNvPr>
            <p:cNvSpPr/>
            <p:nvPr/>
          </p:nvSpPr>
          <p:spPr>
            <a:xfrm>
              <a:off x="8094154" y="2869248"/>
              <a:ext cx="152400" cy="142875"/>
            </a:xfrm>
            <a:custGeom>
              <a:avLst/>
              <a:gdLst>
                <a:gd name="connsiteX0" fmla="*/ 97155 w 152400"/>
                <a:gd name="connsiteY0" fmla="*/ 7016 h 142875"/>
                <a:gd name="connsiteX1" fmla="*/ 63722 w 152400"/>
                <a:gd name="connsiteY1" fmla="*/ 8255 h 142875"/>
                <a:gd name="connsiteX2" fmla="*/ 56960 w 152400"/>
                <a:gd name="connsiteY2" fmla="*/ 3206 h 142875"/>
                <a:gd name="connsiteX3" fmla="*/ 33623 w 152400"/>
                <a:gd name="connsiteY3" fmla="*/ 16541 h 142875"/>
                <a:gd name="connsiteX4" fmla="*/ 32004 w 152400"/>
                <a:gd name="connsiteY4" fmla="*/ 15589 h 142875"/>
                <a:gd name="connsiteX5" fmla="*/ 0 w 152400"/>
                <a:gd name="connsiteY5" fmla="*/ 33782 h 142875"/>
                <a:gd name="connsiteX6" fmla="*/ 31718 w 152400"/>
                <a:gd name="connsiteY6" fmla="*/ 88836 h 142875"/>
                <a:gd name="connsiteX7" fmla="*/ 129254 w 152400"/>
                <a:gd name="connsiteY7" fmla="*/ 145129 h 142875"/>
                <a:gd name="connsiteX8" fmla="*/ 161259 w 152400"/>
                <a:gd name="connsiteY8" fmla="*/ 126936 h 142875"/>
                <a:gd name="connsiteX9" fmla="*/ 137065 w 152400"/>
                <a:gd name="connsiteY9" fmla="*/ 77311 h 142875"/>
                <a:gd name="connsiteX10" fmla="*/ 137065 w 152400"/>
                <a:gd name="connsiteY10" fmla="*/ 76263 h 142875"/>
                <a:gd name="connsiteX11" fmla="*/ 97155 w 152400"/>
                <a:gd name="connsiteY11" fmla="*/ 7016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2400" h="142875">
                  <a:moveTo>
                    <a:pt x="97155" y="7016"/>
                  </a:moveTo>
                  <a:cubicBezTo>
                    <a:pt x="83249" y="-985"/>
                    <a:pt x="70961" y="63"/>
                    <a:pt x="63722" y="8255"/>
                  </a:cubicBezTo>
                  <a:cubicBezTo>
                    <a:pt x="61532" y="6254"/>
                    <a:pt x="59246" y="4540"/>
                    <a:pt x="56960" y="3206"/>
                  </a:cubicBezTo>
                  <a:cubicBezTo>
                    <a:pt x="44101" y="-4223"/>
                    <a:pt x="33623" y="1682"/>
                    <a:pt x="33623" y="16541"/>
                  </a:cubicBezTo>
                  <a:lnTo>
                    <a:pt x="32004" y="15589"/>
                  </a:lnTo>
                  <a:cubicBezTo>
                    <a:pt x="14383" y="5397"/>
                    <a:pt x="95" y="13589"/>
                    <a:pt x="0" y="33782"/>
                  </a:cubicBezTo>
                  <a:cubicBezTo>
                    <a:pt x="-95" y="54070"/>
                    <a:pt x="14193" y="78644"/>
                    <a:pt x="31718" y="88836"/>
                  </a:cubicBezTo>
                  <a:lnTo>
                    <a:pt x="129254" y="145129"/>
                  </a:lnTo>
                  <a:cubicBezTo>
                    <a:pt x="146876" y="155321"/>
                    <a:pt x="161163" y="147129"/>
                    <a:pt x="161259" y="126936"/>
                  </a:cubicBezTo>
                  <a:cubicBezTo>
                    <a:pt x="161353" y="109696"/>
                    <a:pt x="150971" y="89312"/>
                    <a:pt x="137065" y="77311"/>
                  </a:cubicBezTo>
                  <a:cubicBezTo>
                    <a:pt x="137065" y="76930"/>
                    <a:pt x="137065" y="76644"/>
                    <a:pt x="137065" y="76263"/>
                  </a:cubicBezTo>
                  <a:cubicBezTo>
                    <a:pt x="137255" y="50831"/>
                    <a:pt x="119348" y="19780"/>
                    <a:pt x="97155" y="701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39891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37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85813B03-1BE9-4E8A-8C62-8ED8E74E783A}"/>
              </a:ext>
            </a:extLst>
          </p:cNvPr>
          <p:cNvSpPr txBox="1"/>
          <p:nvPr/>
        </p:nvSpPr>
        <p:spPr>
          <a:xfrm>
            <a:off x="801871" y="3111445"/>
            <a:ext cx="4956026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19476000" lon="18882000" rev="3612000"/>
              </a:camera>
              <a:lightRig rig="threePt" dir="t"/>
            </a:scene3d>
          </a:bodyPr>
          <a:lstStyle/>
          <a:p>
            <a:r>
              <a:rPr lang="zh-CN" altLang="en-US" sz="7200" b="1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都可以过得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113744B-391E-4124-A1E5-D17796F3B863}"/>
              </a:ext>
            </a:extLst>
          </p:cNvPr>
          <p:cNvSpPr txBox="1"/>
          <p:nvPr/>
        </p:nvSpPr>
        <p:spPr>
          <a:xfrm>
            <a:off x="1063159" y="2251941"/>
            <a:ext cx="10326970" cy="31547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TopUp"/>
              <a:lightRig rig="soft" dir="t">
                <a:rot lat="0" lon="0" rev="11400000"/>
              </a:lightRig>
            </a:scene3d>
            <a:sp3d prstMaterial="matte"/>
          </a:bodyPr>
          <a:lstStyle/>
          <a:p>
            <a:r>
              <a:rPr lang="en-US" altLang="zh-CN" sz="19900" dirty="0">
                <a:ln w="50800">
                  <a:noFill/>
                </a:ln>
                <a:solidFill>
                  <a:srgbClr val="D02A48"/>
                </a:solidFill>
                <a:latin typeface="造字工房言宋（非商用）常规体" pitchFamily="50" charset="-122"/>
                <a:ea typeface="造字工房言宋（非商用）常规体" pitchFamily="50" charset="-122"/>
              </a:rPr>
              <a:t>BETTER</a:t>
            </a:r>
            <a:endParaRPr lang="zh-CN" altLang="en-US" sz="19900" dirty="0">
              <a:ln w="50800">
                <a:noFill/>
              </a:ln>
              <a:solidFill>
                <a:srgbClr val="D02A48"/>
              </a:solidFill>
              <a:latin typeface="造字工房言宋（非商用）常规体" pitchFamily="50" charset="-122"/>
              <a:ea typeface="造字工房言宋（非商用）常规体" pitchFamily="50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76B6DC96-527D-4844-B633-EA88D591E8BC}"/>
              </a:ext>
            </a:extLst>
          </p:cNvPr>
          <p:cNvSpPr txBox="1"/>
          <p:nvPr/>
        </p:nvSpPr>
        <p:spPr>
          <a:xfrm>
            <a:off x="1254523" y="1768775"/>
            <a:ext cx="10326970" cy="31547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TopUp"/>
              <a:lightRig rig="soft" dir="t">
                <a:rot lat="0" lon="0" rev="11400000"/>
              </a:lightRig>
            </a:scene3d>
            <a:sp3d extrusionH="241300" prstMaterial="matte">
              <a:bevelT w="6350" h="285750" prst="coolSlant"/>
              <a:bevelB w="12700" h="25400" prst="angle"/>
            </a:sp3d>
          </a:bodyPr>
          <a:lstStyle/>
          <a:p>
            <a:r>
              <a:rPr lang="en-US" altLang="zh-CN" sz="19900" dirty="0">
                <a:ln w="50800">
                  <a:solidFill>
                    <a:srgbClr val="00938F"/>
                  </a:solidFill>
                </a:ln>
                <a:solidFill>
                  <a:srgbClr val="00938F"/>
                </a:solidFill>
                <a:latin typeface="造字工房言宋（非商用）常规体" pitchFamily="50" charset="-122"/>
                <a:ea typeface="造字工房言宋（非商用）常规体" pitchFamily="50" charset="-122"/>
              </a:rPr>
              <a:t>BETTER</a:t>
            </a:r>
            <a:endParaRPr lang="zh-CN" altLang="en-US" sz="19900" dirty="0">
              <a:ln w="50800">
                <a:solidFill>
                  <a:srgbClr val="00938F"/>
                </a:solidFill>
              </a:ln>
              <a:solidFill>
                <a:srgbClr val="00938F"/>
              </a:solidFill>
              <a:latin typeface="造字工房言宋（非商用）常规体" pitchFamily="50" charset="-122"/>
              <a:ea typeface="造字工房言宋（非商用）常规体" pitchFamily="50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CE350F41-FE0A-4B4D-8CCF-49D6FDC8D0C8}"/>
              </a:ext>
            </a:extLst>
          </p:cNvPr>
          <p:cNvSpPr txBox="1"/>
          <p:nvPr/>
        </p:nvSpPr>
        <p:spPr>
          <a:xfrm>
            <a:off x="1254523" y="1745681"/>
            <a:ext cx="10326970" cy="31547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TopUp"/>
              <a:lightRig rig="soft" dir="t">
                <a:rot lat="0" lon="0" rev="11400000"/>
              </a:lightRig>
            </a:scene3d>
            <a:sp3d prstMaterial="matte">
              <a:bevelT w="6350"/>
            </a:sp3d>
          </a:bodyPr>
          <a:lstStyle/>
          <a:p>
            <a:r>
              <a:rPr lang="en-US" altLang="zh-CN" sz="19900" dirty="0">
                <a:ln w="38100">
                  <a:solidFill>
                    <a:schemeClr val="bg1"/>
                  </a:solidFill>
                </a:ln>
                <a:solidFill>
                  <a:srgbClr val="F8E668"/>
                </a:solidFill>
                <a:latin typeface="造字工房言宋（非商用）常规体" pitchFamily="50" charset="-122"/>
                <a:ea typeface="造字工房言宋（非商用）常规体" pitchFamily="50" charset="-122"/>
              </a:rPr>
              <a:t>BETTER</a:t>
            </a:r>
            <a:endParaRPr lang="zh-CN" altLang="en-US" sz="19900" dirty="0">
              <a:ln w="38100">
                <a:solidFill>
                  <a:schemeClr val="bg1"/>
                </a:solidFill>
              </a:ln>
              <a:solidFill>
                <a:srgbClr val="F8E668"/>
              </a:solidFill>
              <a:latin typeface="造字工房言宋（非商用）常规体" pitchFamily="50" charset="-122"/>
              <a:ea typeface="造字工房言宋（非商用）常规体" pitchFamily="50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6302781B-D88D-47C3-8E71-3EAA1CB4CACE}"/>
              </a:ext>
            </a:extLst>
          </p:cNvPr>
          <p:cNvSpPr txBox="1"/>
          <p:nvPr/>
        </p:nvSpPr>
        <p:spPr>
          <a:xfrm>
            <a:off x="7881926" y="2881673"/>
            <a:ext cx="4600360" cy="34163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2Top">
                <a:rot lat="19571866" lon="2534086" rev="18060796"/>
              </a:camera>
              <a:lightRig rig="threePt" dir="t"/>
            </a:scene3d>
          </a:bodyPr>
          <a:lstStyle/>
          <a:p>
            <a:r>
              <a:rPr lang="zh-CN" altLang="en-US" sz="7200" b="1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所有文字效果均用</a:t>
            </a:r>
            <a:r>
              <a:rPr lang="en-US" altLang="zh-CN" sz="7200" b="1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PPT</a:t>
            </a:r>
            <a:r>
              <a:rPr lang="zh-CN" altLang="en-US" sz="7200" b="1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制作</a:t>
            </a:r>
          </a:p>
        </p:txBody>
      </p:sp>
    </p:spTree>
    <p:extLst>
      <p:ext uri="{BB962C8B-B14F-4D97-AF65-F5344CB8AC3E}">
        <p14:creationId xmlns:p14="http://schemas.microsoft.com/office/powerpoint/2010/main" val="375788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6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</TotalTime>
  <Words>196</Words>
  <Application>Microsoft Office PowerPoint</Application>
  <PresentationFormat>宽屏</PresentationFormat>
  <Paragraphs>56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等线</vt:lpstr>
      <vt:lpstr>等线 Light</vt:lpstr>
      <vt:lpstr>微软雅黑</vt:lpstr>
      <vt:lpstr>造字工房言宋（非商用）常规体</vt:lpstr>
      <vt:lpstr>站酷文艺体</vt:lpstr>
      <vt:lpstr>Arial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大文懂个P</dc:creator>
  <cp:keywords>51PPT模板网</cp:keywords>
  <cp:lastModifiedBy>阳光 男孩</cp:lastModifiedBy>
  <cp:revision>91</cp:revision>
  <dcterms:created xsi:type="dcterms:W3CDTF">2019-07-02T08:20:10Z</dcterms:created>
  <dcterms:modified xsi:type="dcterms:W3CDTF">2019-07-15T13:44:05Z</dcterms:modified>
</cp:coreProperties>
</file>