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9" r:id="rId2"/>
    <p:sldId id="265" r:id="rId3"/>
    <p:sldId id="269" r:id="rId4"/>
    <p:sldId id="273" r:id="rId5"/>
    <p:sldId id="275" r:id="rId6"/>
    <p:sldId id="274" r:id="rId7"/>
    <p:sldId id="277" r:id="rId8"/>
    <p:sldId id="276" r:id="rId9"/>
    <p:sldId id="272" r:id="rId10"/>
    <p:sldId id="283" r:id="rId11"/>
    <p:sldId id="278" r:id="rId12"/>
    <p:sldId id="282" r:id="rId13"/>
    <p:sldId id="280" r:id="rId14"/>
    <p:sldId id="281" r:id="rId15"/>
    <p:sldId id="270" r:id="rId16"/>
    <p:sldId id="279" r:id="rId17"/>
    <p:sldId id="287" r:id="rId18"/>
    <p:sldId id="288" r:id="rId19"/>
    <p:sldId id="285" r:id="rId20"/>
    <p:sldId id="286" r:id="rId21"/>
    <p:sldId id="271" r:id="rId22"/>
    <p:sldId id="284" r:id="rId23"/>
    <p:sldId id="291" r:id="rId24"/>
    <p:sldId id="292" r:id="rId25"/>
    <p:sldId id="289" r:id="rId26"/>
    <p:sldId id="290" r:id="rId27"/>
    <p:sldId id="294" r:id="rId28"/>
    <p:sldId id="295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8">
          <p15:clr>
            <a:srgbClr val="A4A3A4"/>
          </p15:clr>
        </p15:guide>
        <p15:guide id="2" orient="horz" pos="2178">
          <p15:clr>
            <a:srgbClr val="A4A3A4"/>
          </p15:clr>
        </p15:guide>
        <p15:guide id="3" orient="horz" pos="4042">
          <p15:clr>
            <a:srgbClr val="A4A3A4"/>
          </p15:clr>
        </p15:guide>
        <p15:guide id="4" pos="3835">
          <p15:clr>
            <a:srgbClr val="A4A3A4"/>
          </p15:clr>
        </p15:guide>
        <p15:guide id="5" pos="309">
          <p15:clr>
            <a:srgbClr val="A4A3A4"/>
          </p15:clr>
        </p15:guide>
        <p15:guide id="6" pos="740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F79"/>
    <a:srgbClr val="20221C"/>
    <a:srgbClr val="A2AFA0"/>
    <a:srgbClr val="B8C5C5"/>
    <a:srgbClr val="2F3229"/>
    <a:srgbClr val="F7F7F7"/>
    <a:srgbClr val="6B6B6B"/>
    <a:srgbClr val="4E4E4E"/>
    <a:srgbClr val="5E5D5A"/>
    <a:srgbClr val="4548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546" y="1157"/>
      </p:cViewPr>
      <p:guideLst>
        <p:guide orient="horz" pos="278"/>
        <p:guide orient="horz" pos="2178"/>
        <p:guide orient="horz" pos="4042"/>
        <p:guide pos="3835"/>
        <p:guide pos="309"/>
        <p:guide pos="74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851"/>
    </p:cViewPr>
  </p:sorterViewPr>
  <p:notesViewPr>
    <p:cSldViewPr snapToGrid="0">
      <p:cViewPr varScale="1">
        <p:scale>
          <a:sx n="63" d="100"/>
          <a:sy n="63" d="100"/>
        </p:scale>
        <p:origin x="2122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BFC7E-9B17-4659-884F-82E6D5740D42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25CF4-9C40-43D3-A421-62AAF981BD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9738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841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 </a:t>
            </a:r>
            <a:r>
              <a:rPr lang="zh-CN" altLang="en-US" dirty="0" smtClean="0"/>
              <a:t>汇报人：</a:t>
            </a:r>
            <a:r>
              <a:rPr lang="en-US" altLang="zh-CN" dirty="0" err="1" smtClean="0"/>
              <a:t>Pter</a:t>
            </a:r>
            <a:r>
              <a:rPr lang="zh-CN" altLang="en-US" dirty="0" smtClean="0"/>
              <a:t>旗</a:t>
            </a:r>
            <a:r>
              <a:rPr lang="zh-CN" altLang="en-US" dirty="0" smtClean="0"/>
              <a:t>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53656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</a:t>
            </a:r>
            <a:r>
              <a:rPr lang="zh-CN" altLang="en-US" dirty="0" smtClean="0"/>
              <a:t>汇报人：</a:t>
            </a:r>
            <a:r>
              <a:rPr lang="en-US" altLang="zh-CN" dirty="0" err="1" smtClean="0"/>
              <a:t>Pter</a:t>
            </a:r>
            <a:r>
              <a:rPr lang="zh-CN" altLang="en-US" dirty="0" smtClean="0"/>
              <a:t>旗</a:t>
            </a:r>
            <a:r>
              <a:rPr lang="zh-CN" altLang="en-US" dirty="0" smtClean="0"/>
              <a:t>舰店</a:t>
            </a:r>
            <a:r>
              <a:rPr lang="en-US" altLang="zh-CN" dirty="0" smtClean="0"/>
              <a:t>https://liangliangtuwen.tmall.com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165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 </a:t>
            </a:r>
            <a:r>
              <a:rPr lang="zh-CN" altLang="en-US" dirty="0" smtClean="0"/>
              <a:t>汇报人：</a:t>
            </a:r>
            <a:r>
              <a:rPr lang="en-US" altLang="zh-CN" dirty="0" err="1" smtClean="0"/>
              <a:t>Pter</a:t>
            </a:r>
            <a:r>
              <a:rPr lang="zh-CN" altLang="en-US" dirty="0" smtClean="0"/>
              <a:t>旗</a:t>
            </a:r>
            <a:r>
              <a:rPr lang="zh-CN" altLang="en-US" dirty="0" smtClean="0"/>
              <a:t>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04364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FBA4-2669-48B2-9857-C434959B1957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02FD5-6C04-4D83-A976-6FA1B67E2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FBA4-2669-48B2-9857-C434959B1957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02FD5-6C04-4D83-A976-6FA1B67E2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FBA4-2669-48B2-9857-C434959B1957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02FD5-6C04-4D83-A976-6FA1B67E2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FBA4-2669-48B2-9857-C434959B1957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02FD5-6C04-4D83-A976-6FA1B67E2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FBA4-2669-48B2-9857-C434959B1957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02FD5-6C04-4D83-A976-6FA1B67E2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FBA4-2669-48B2-9857-C434959B1957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02FD5-6C04-4D83-A976-6FA1B67E2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FBA4-2669-48B2-9857-C434959B1957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02FD5-6C04-4D83-A976-6FA1B67E2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FBA4-2669-48B2-9857-C434959B1957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02FD5-6C04-4D83-A976-6FA1B67E2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FBA4-2669-48B2-9857-C434959B1957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02FD5-6C04-4D83-A976-6FA1B67E2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FBA4-2669-48B2-9857-C434959B1957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02FD5-6C04-4D83-A976-6FA1B67E2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FFBA4-2669-48B2-9857-C434959B1957}" type="datetimeFigureOut">
              <a:rPr lang="zh-CN" altLang="en-US" smtClean="0"/>
              <a:pPr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02FD5-6C04-4D83-A976-6FA1B67E2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17"/>
          <a:stretch/>
        </p:blipFill>
        <p:spPr>
          <a:xfrm>
            <a:off x="0" y="0"/>
            <a:ext cx="12192000" cy="5717682"/>
          </a:xfrm>
          <a:prstGeom prst="rect">
            <a:avLst/>
          </a:prstGeom>
        </p:spPr>
      </p:pic>
      <p:sp>
        <p:nvSpPr>
          <p:cNvPr id="32" name="PA_任意多边形 2805"/>
          <p:cNvSpPr/>
          <p:nvPr>
            <p:custDataLst>
              <p:tags r:id="rId1"/>
            </p:custDataLst>
          </p:nvPr>
        </p:nvSpPr>
        <p:spPr bwMode="auto">
          <a:xfrm rot="16417089">
            <a:off x="3004937" y="4461931"/>
            <a:ext cx="1308252" cy="529509"/>
          </a:xfrm>
          <a:custGeom>
            <a:avLst/>
            <a:gdLst>
              <a:gd name="T0" fmla="*/ 109 w 117"/>
              <a:gd name="T1" fmla="*/ 39 h 66"/>
              <a:gd name="T2" fmla="*/ 113 w 117"/>
              <a:gd name="T3" fmla="*/ 41 h 66"/>
              <a:gd name="T4" fmla="*/ 101 w 117"/>
              <a:gd name="T5" fmla="*/ 42 h 66"/>
              <a:gd name="T6" fmla="*/ 105 w 117"/>
              <a:gd name="T7" fmla="*/ 46 h 66"/>
              <a:gd name="T8" fmla="*/ 103 w 117"/>
              <a:gd name="T9" fmla="*/ 54 h 66"/>
              <a:gd name="T10" fmla="*/ 97 w 117"/>
              <a:gd name="T11" fmla="*/ 58 h 66"/>
              <a:gd name="T12" fmla="*/ 82 w 117"/>
              <a:gd name="T13" fmla="*/ 60 h 66"/>
              <a:gd name="T14" fmla="*/ 69 w 117"/>
              <a:gd name="T15" fmla="*/ 64 h 66"/>
              <a:gd name="T16" fmla="*/ 40 w 117"/>
              <a:gd name="T17" fmla="*/ 62 h 66"/>
              <a:gd name="T18" fmla="*/ 7 w 117"/>
              <a:gd name="T19" fmla="*/ 48 h 66"/>
              <a:gd name="T20" fmla="*/ 4 w 117"/>
              <a:gd name="T21" fmla="*/ 45 h 66"/>
              <a:gd name="T22" fmla="*/ 12 w 117"/>
              <a:gd name="T23" fmla="*/ 15 h 66"/>
              <a:gd name="T24" fmla="*/ 57 w 117"/>
              <a:gd name="T25" fmla="*/ 2 h 66"/>
              <a:gd name="T26" fmla="*/ 98 w 117"/>
              <a:gd name="T27" fmla="*/ 3 h 66"/>
              <a:gd name="T28" fmla="*/ 115 w 117"/>
              <a:gd name="T29" fmla="*/ 17 h 66"/>
              <a:gd name="T30" fmla="*/ 116 w 117"/>
              <a:gd name="T31" fmla="*/ 23 h 66"/>
              <a:gd name="T32" fmla="*/ 109 w 117"/>
              <a:gd name="T33" fmla="*/ 3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7" h="66">
                <a:moveTo>
                  <a:pt x="109" y="39"/>
                </a:moveTo>
                <a:cubicBezTo>
                  <a:pt x="110" y="39"/>
                  <a:pt x="112" y="40"/>
                  <a:pt x="113" y="41"/>
                </a:cubicBezTo>
                <a:cubicBezTo>
                  <a:pt x="109" y="41"/>
                  <a:pt x="106" y="41"/>
                  <a:pt x="101" y="42"/>
                </a:cubicBezTo>
                <a:cubicBezTo>
                  <a:pt x="103" y="44"/>
                  <a:pt x="104" y="44"/>
                  <a:pt x="105" y="46"/>
                </a:cubicBezTo>
                <a:cubicBezTo>
                  <a:pt x="107" y="49"/>
                  <a:pt x="107" y="52"/>
                  <a:pt x="103" y="54"/>
                </a:cubicBezTo>
                <a:cubicBezTo>
                  <a:pt x="101" y="55"/>
                  <a:pt x="99" y="57"/>
                  <a:pt x="97" y="58"/>
                </a:cubicBezTo>
                <a:cubicBezTo>
                  <a:pt x="92" y="61"/>
                  <a:pt x="87" y="56"/>
                  <a:pt x="82" y="60"/>
                </a:cubicBezTo>
                <a:cubicBezTo>
                  <a:pt x="79" y="63"/>
                  <a:pt x="74" y="63"/>
                  <a:pt x="69" y="64"/>
                </a:cubicBezTo>
                <a:cubicBezTo>
                  <a:pt x="59" y="66"/>
                  <a:pt x="49" y="63"/>
                  <a:pt x="40" y="62"/>
                </a:cubicBezTo>
                <a:cubicBezTo>
                  <a:pt x="27" y="60"/>
                  <a:pt x="18" y="52"/>
                  <a:pt x="7" y="48"/>
                </a:cubicBezTo>
                <a:cubicBezTo>
                  <a:pt x="6" y="47"/>
                  <a:pt x="5" y="46"/>
                  <a:pt x="4" y="45"/>
                </a:cubicBezTo>
                <a:cubicBezTo>
                  <a:pt x="0" y="38"/>
                  <a:pt x="1" y="21"/>
                  <a:pt x="12" y="15"/>
                </a:cubicBezTo>
                <a:cubicBezTo>
                  <a:pt x="26" y="8"/>
                  <a:pt x="41" y="4"/>
                  <a:pt x="57" y="2"/>
                </a:cubicBezTo>
                <a:cubicBezTo>
                  <a:pt x="71" y="0"/>
                  <a:pt x="85" y="0"/>
                  <a:pt x="98" y="3"/>
                </a:cubicBezTo>
                <a:cubicBezTo>
                  <a:pt x="106" y="5"/>
                  <a:pt x="110" y="12"/>
                  <a:pt x="115" y="17"/>
                </a:cubicBezTo>
                <a:cubicBezTo>
                  <a:pt x="117" y="18"/>
                  <a:pt x="116" y="21"/>
                  <a:pt x="116" y="23"/>
                </a:cubicBezTo>
                <a:cubicBezTo>
                  <a:pt x="114" y="28"/>
                  <a:pt x="111" y="33"/>
                  <a:pt x="109" y="3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36464" y="800071"/>
            <a:ext cx="615553" cy="458074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rgbClr val="2F3229"/>
                </a:solidFill>
                <a:latin typeface="书体坊米芾体"/>
                <a:cs typeface="+mn-ea"/>
                <a:sym typeface="+mn-lt"/>
              </a:rPr>
              <a:t>淡雅简洁清新中国风</a:t>
            </a:r>
            <a:r>
              <a:rPr lang="en-US" altLang="zh-CN" sz="2800" dirty="0" err="1" smtClean="0">
                <a:solidFill>
                  <a:srgbClr val="2F3229"/>
                </a:solidFill>
                <a:latin typeface="书体坊米芾体"/>
                <a:cs typeface="+mn-ea"/>
                <a:sym typeface="+mn-lt"/>
              </a:rPr>
              <a:t>ppt</a:t>
            </a:r>
            <a:r>
              <a:rPr lang="zh-CN" altLang="en-US" sz="2800" dirty="0" smtClean="0">
                <a:solidFill>
                  <a:srgbClr val="2F3229"/>
                </a:solidFill>
                <a:latin typeface="书体坊米芾体"/>
                <a:cs typeface="+mn-ea"/>
                <a:sym typeface="+mn-lt"/>
              </a:rPr>
              <a:t>模板</a:t>
            </a:r>
            <a:endParaRPr lang="zh-CN" altLang="en-US" sz="2800" dirty="0">
              <a:solidFill>
                <a:srgbClr val="2F3229"/>
              </a:solidFill>
              <a:latin typeface="书体坊米芾体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5577" y="1237863"/>
            <a:ext cx="430887" cy="48692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2F3229"/>
                </a:solidFill>
                <a:latin typeface="Microsoft Yi Baiti" panose="03000500000000000000" pitchFamily="66" charset="0"/>
                <a:ea typeface="Microsoft Yi Baiti" panose="03000500000000000000" pitchFamily="66" charset="0"/>
                <a:cs typeface="+mn-ea"/>
                <a:sym typeface="+mn-lt"/>
              </a:rPr>
              <a:t> QUIETLY ELEGANT IS CONCISE AND GENERAL TEMPLATE</a:t>
            </a:r>
            <a:endParaRPr lang="zh-CN" altLang="en-US" sz="1600" dirty="0">
              <a:solidFill>
                <a:srgbClr val="2F3229"/>
              </a:solidFill>
              <a:latin typeface="Microsoft Yi Baiti" panose="03000500000000000000" pitchFamily="66" charset="0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3619" y="4163678"/>
            <a:ext cx="430887" cy="12325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rgbClr val="2F3229"/>
                </a:solidFill>
                <a:cs typeface="+mn-ea"/>
                <a:sym typeface="+mn-lt"/>
              </a:rPr>
              <a:t>汇报人</a:t>
            </a:r>
            <a:r>
              <a:rPr lang="en-US" altLang="zh-CN" sz="1600" dirty="0" smtClean="0">
                <a:solidFill>
                  <a:srgbClr val="2F3229"/>
                </a:solidFill>
                <a:cs typeface="+mn-ea"/>
                <a:sym typeface="+mn-lt"/>
              </a:rPr>
              <a:t>:PTER</a:t>
            </a:r>
            <a:endParaRPr lang="zh-CN" altLang="en-US" sz="16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152017" y="914400"/>
            <a:ext cx="0" cy="4328932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536464" y="914400"/>
            <a:ext cx="0" cy="4328932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105577" y="1388750"/>
            <a:ext cx="0" cy="454906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3407833" y="3842936"/>
            <a:ext cx="516467" cy="516627"/>
          </a:xfrm>
          <a:prstGeom prst="ellipse">
            <a:avLst/>
          </a:prstGeom>
          <a:solidFill>
            <a:srgbClr val="A2AFA0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33"/>
          <p:cNvSpPr>
            <a:spLocks noEditPoints="1"/>
          </p:cNvSpPr>
          <p:nvPr/>
        </p:nvSpPr>
        <p:spPr bwMode="auto">
          <a:xfrm>
            <a:off x="3515786" y="3967859"/>
            <a:ext cx="300567" cy="243492"/>
          </a:xfrm>
          <a:custGeom>
            <a:avLst/>
            <a:gdLst>
              <a:gd name="T0" fmla="*/ 125 w 144"/>
              <a:gd name="T1" fmla="*/ 44 h 117"/>
              <a:gd name="T2" fmla="*/ 114 w 144"/>
              <a:gd name="T3" fmla="*/ 44 h 117"/>
              <a:gd name="T4" fmla="*/ 35 w 144"/>
              <a:gd name="T5" fmla="*/ 18 h 117"/>
              <a:gd name="T6" fmla="*/ 16 w 144"/>
              <a:gd name="T7" fmla="*/ 18 h 117"/>
              <a:gd name="T8" fmla="*/ 34 w 144"/>
              <a:gd name="T9" fmla="*/ 21 h 117"/>
              <a:gd name="T10" fmla="*/ 10 w 144"/>
              <a:gd name="T11" fmla="*/ 21 h 117"/>
              <a:gd name="T12" fmla="*/ 10 w 144"/>
              <a:gd name="T13" fmla="*/ 14 h 117"/>
              <a:gd name="T14" fmla="*/ 13 w 144"/>
              <a:gd name="T15" fmla="*/ 11 h 117"/>
              <a:gd name="T16" fmla="*/ 40 w 144"/>
              <a:gd name="T17" fmla="*/ 4 h 117"/>
              <a:gd name="T18" fmla="*/ 45 w 144"/>
              <a:gd name="T19" fmla="*/ 0 h 117"/>
              <a:gd name="T20" fmla="*/ 105 w 144"/>
              <a:gd name="T21" fmla="*/ 4 h 117"/>
              <a:gd name="T22" fmla="*/ 139 w 144"/>
              <a:gd name="T23" fmla="*/ 21 h 117"/>
              <a:gd name="T24" fmla="*/ 144 w 144"/>
              <a:gd name="T25" fmla="*/ 26 h 117"/>
              <a:gd name="T26" fmla="*/ 139 w 144"/>
              <a:gd name="T27" fmla="*/ 117 h 117"/>
              <a:gd name="T28" fmla="*/ 5 w 144"/>
              <a:gd name="T29" fmla="*/ 117 h 117"/>
              <a:gd name="T30" fmla="*/ 0 w 144"/>
              <a:gd name="T31" fmla="*/ 111 h 117"/>
              <a:gd name="T32" fmla="*/ 5 w 144"/>
              <a:gd name="T33" fmla="*/ 21 h 117"/>
              <a:gd name="T34" fmla="*/ 10 w 144"/>
              <a:gd name="T35" fmla="*/ 21 h 117"/>
              <a:gd name="T36" fmla="*/ 72 w 144"/>
              <a:gd name="T37" fmla="*/ 43 h 117"/>
              <a:gd name="T38" fmla="*/ 91 w 144"/>
              <a:gd name="T39" fmla="*/ 61 h 117"/>
              <a:gd name="T40" fmla="*/ 53 w 144"/>
              <a:gd name="T41" fmla="*/ 61 h 117"/>
              <a:gd name="T42" fmla="*/ 80 w 144"/>
              <a:gd name="T43" fmla="*/ 53 h 117"/>
              <a:gd name="T44" fmla="*/ 72 w 144"/>
              <a:gd name="T45" fmla="*/ 49 h 117"/>
              <a:gd name="T46" fmla="*/ 72 w 144"/>
              <a:gd name="T47" fmla="*/ 73 h 117"/>
              <a:gd name="T48" fmla="*/ 80 w 144"/>
              <a:gd name="T49" fmla="*/ 53 h 117"/>
              <a:gd name="T50" fmla="*/ 37 w 144"/>
              <a:gd name="T51" fmla="*/ 32 h 117"/>
              <a:gd name="T52" fmla="*/ 11 w 144"/>
              <a:gd name="T53" fmla="*/ 32 h 117"/>
              <a:gd name="T54" fmla="*/ 133 w 144"/>
              <a:gd name="T55" fmla="*/ 106 h 117"/>
              <a:gd name="T56" fmla="*/ 107 w 144"/>
              <a:gd name="T57" fmla="*/ 32 h 117"/>
              <a:gd name="T58" fmla="*/ 101 w 144"/>
              <a:gd name="T59" fmla="*/ 28 h 117"/>
              <a:gd name="T60" fmla="*/ 49 w 144"/>
              <a:gd name="T61" fmla="*/ 11 h 117"/>
              <a:gd name="T62" fmla="*/ 37 w 144"/>
              <a:gd name="T63" fmla="*/ 32 h 117"/>
              <a:gd name="T64" fmla="*/ 72 w 144"/>
              <a:gd name="T65" fmla="*/ 23 h 117"/>
              <a:gd name="T66" fmla="*/ 72 w 144"/>
              <a:gd name="T67" fmla="*/ 100 h 117"/>
              <a:gd name="T68" fmla="*/ 72 w 144"/>
              <a:gd name="T69" fmla="*/ 23 h 117"/>
              <a:gd name="T70" fmla="*/ 72 w 144"/>
              <a:gd name="T71" fmla="*/ 34 h 117"/>
              <a:gd name="T72" fmla="*/ 72 w 144"/>
              <a:gd name="T73" fmla="*/ 89 h 117"/>
              <a:gd name="T74" fmla="*/ 72 w 144"/>
              <a:gd name="T75" fmla="*/ 3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7">
                <a:moveTo>
                  <a:pt x="119" y="39"/>
                </a:moveTo>
                <a:cubicBezTo>
                  <a:pt x="122" y="39"/>
                  <a:pt x="125" y="41"/>
                  <a:pt x="125" y="44"/>
                </a:cubicBezTo>
                <a:cubicBezTo>
                  <a:pt x="125" y="47"/>
                  <a:pt x="122" y="49"/>
                  <a:pt x="119" y="49"/>
                </a:cubicBezTo>
                <a:cubicBezTo>
                  <a:pt x="117" y="49"/>
                  <a:pt x="114" y="47"/>
                  <a:pt x="114" y="44"/>
                </a:cubicBezTo>
                <a:cubicBezTo>
                  <a:pt x="114" y="41"/>
                  <a:pt x="117" y="39"/>
                  <a:pt x="119" y="39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1" y="11"/>
                  <a:pt x="13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43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2" y="0"/>
                  <a:pt x="104" y="2"/>
                  <a:pt x="105" y="4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42" y="21"/>
                  <a:pt x="144" y="23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4" y="115"/>
                  <a:pt x="142" y="117"/>
                  <a:pt x="139" y="117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5" y="117"/>
                  <a:pt x="5" y="117"/>
                  <a:pt x="5" y="117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2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2" y="43"/>
                </a:moveTo>
                <a:cubicBezTo>
                  <a:pt x="72" y="43"/>
                  <a:pt x="72" y="43"/>
                  <a:pt x="72" y="43"/>
                </a:cubicBezTo>
                <a:cubicBezTo>
                  <a:pt x="77" y="43"/>
                  <a:pt x="82" y="45"/>
                  <a:pt x="85" y="48"/>
                </a:cubicBezTo>
                <a:cubicBezTo>
                  <a:pt x="89" y="52"/>
                  <a:pt x="91" y="56"/>
                  <a:pt x="91" y="61"/>
                </a:cubicBezTo>
                <a:cubicBezTo>
                  <a:pt x="91" y="72"/>
                  <a:pt x="82" y="80"/>
                  <a:pt x="72" y="80"/>
                </a:cubicBezTo>
                <a:cubicBezTo>
                  <a:pt x="62" y="80"/>
                  <a:pt x="53" y="72"/>
                  <a:pt x="53" y="61"/>
                </a:cubicBezTo>
                <a:cubicBezTo>
                  <a:pt x="53" y="51"/>
                  <a:pt x="62" y="43"/>
                  <a:pt x="72" y="43"/>
                </a:cubicBezTo>
                <a:close/>
                <a:moveTo>
                  <a:pt x="80" y="53"/>
                </a:moveTo>
                <a:cubicBezTo>
                  <a:pt x="80" y="53"/>
                  <a:pt x="80" y="53"/>
                  <a:pt x="80" y="53"/>
                </a:cubicBezTo>
                <a:cubicBezTo>
                  <a:pt x="78" y="51"/>
                  <a:pt x="75" y="49"/>
                  <a:pt x="72" y="49"/>
                </a:cubicBezTo>
                <a:cubicBezTo>
                  <a:pt x="65" y="49"/>
                  <a:pt x="60" y="55"/>
                  <a:pt x="60" y="61"/>
                </a:cubicBezTo>
                <a:cubicBezTo>
                  <a:pt x="60" y="68"/>
                  <a:pt x="65" y="73"/>
                  <a:pt x="72" y="73"/>
                </a:cubicBezTo>
                <a:cubicBezTo>
                  <a:pt x="79" y="73"/>
                  <a:pt x="84" y="68"/>
                  <a:pt x="84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3"/>
                  <a:pt x="80" y="53"/>
                  <a:pt x="80" y="53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4" y="32"/>
                  <a:pt x="102" y="30"/>
                  <a:pt x="101" y="28"/>
                </a:cubicBezTo>
                <a:cubicBezTo>
                  <a:pt x="95" y="11"/>
                  <a:pt x="95" y="11"/>
                  <a:pt x="95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30"/>
                  <a:pt x="40" y="32"/>
                  <a:pt x="37" y="32"/>
                </a:cubicBezTo>
                <a:close/>
                <a:moveTo>
                  <a:pt x="72" y="23"/>
                </a:moveTo>
                <a:cubicBezTo>
                  <a:pt x="72" y="23"/>
                  <a:pt x="72" y="23"/>
                  <a:pt x="72" y="23"/>
                </a:cubicBezTo>
                <a:cubicBezTo>
                  <a:pt x="93" y="23"/>
                  <a:pt x="110" y="40"/>
                  <a:pt x="110" y="61"/>
                </a:cubicBezTo>
                <a:cubicBezTo>
                  <a:pt x="110" y="82"/>
                  <a:pt x="93" y="100"/>
                  <a:pt x="72" y="100"/>
                </a:cubicBezTo>
                <a:cubicBezTo>
                  <a:pt x="51" y="100"/>
                  <a:pt x="34" y="82"/>
                  <a:pt x="34" y="61"/>
                </a:cubicBezTo>
                <a:cubicBezTo>
                  <a:pt x="34" y="40"/>
                  <a:pt x="51" y="23"/>
                  <a:pt x="72" y="23"/>
                </a:cubicBezTo>
                <a:close/>
                <a:moveTo>
                  <a:pt x="72" y="34"/>
                </a:moveTo>
                <a:cubicBezTo>
                  <a:pt x="72" y="34"/>
                  <a:pt x="72" y="34"/>
                  <a:pt x="72" y="34"/>
                </a:cubicBezTo>
                <a:cubicBezTo>
                  <a:pt x="57" y="34"/>
                  <a:pt x="45" y="46"/>
                  <a:pt x="45" y="61"/>
                </a:cubicBezTo>
                <a:cubicBezTo>
                  <a:pt x="45" y="76"/>
                  <a:pt x="57" y="89"/>
                  <a:pt x="72" y="89"/>
                </a:cubicBezTo>
                <a:cubicBezTo>
                  <a:pt x="87" y="89"/>
                  <a:pt x="99" y="76"/>
                  <a:pt x="99" y="61"/>
                </a:cubicBezTo>
                <a:cubicBezTo>
                  <a:pt x="99" y="46"/>
                  <a:pt x="87" y="34"/>
                  <a:pt x="7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8303684" y="4799966"/>
            <a:ext cx="516467" cy="514508"/>
          </a:xfrm>
          <a:prstGeom prst="ellipse">
            <a:avLst/>
          </a:prstGeom>
          <a:solidFill>
            <a:srgbClr val="A2AFA0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34"/>
          <p:cNvSpPr>
            <a:spLocks noEditPoints="1"/>
          </p:cNvSpPr>
          <p:nvPr/>
        </p:nvSpPr>
        <p:spPr bwMode="auto">
          <a:xfrm>
            <a:off x="8413751" y="4910065"/>
            <a:ext cx="296333" cy="294307"/>
          </a:xfrm>
          <a:custGeom>
            <a:avLst/>
            <a:gdLst>
              <a:gd name="T0" fmla="*/ 141 w 142"/>
              <a:gd name="T1" fmla="*/ 14 h 142"/>
              <a:gd name="T2" fmla="*/ 120 w 142"/>
              <a:gd name="T3" fmla="*/ 45 h 142"/>
              <a:gd name="T4" fmla="*/ 115 w 142"/>
              <a:gd name="T5" fmla="*/ 45 h 142"/>
              <a:gd name="T6" fmla="*/ 83 w 142"/>
              <a:gd name="T7" fmla="*/ 66 h 142"/>
              <a:gd name="T8" fmla="*/ 101 w 142"/>
              <a:gd name="T9" fmla="*/ 89 h 142"/>
              <a:gd name="T10" fmla="*/ 94 w 142"/>
              <a:gd name="T11" fmla="*/ 101 h 142"/>
              <a:gd name="T12" fmla="*/ 80 w 142"/>
              <a:gd name="T13" fmla="*/ 102 h 142"/>
              <a:gd name="T14" fmla="*/ 34 w 142"/>
              <a:gd name="T15" fmla="*/ 142 h 142"/>
              <a:gd name="T16" fmla="*/ 24 w 142"/>
              <a:gd name="T17" fmla="*/ 138 h 142"/>
              <a:gd name="T18" fmla="*/ 0 w 142"/>
              <a:gd name="T19" fmla="*/ 108 h 142"/>
              <a:gd name="T20" fmla="*/ 0 w 142"/>
              <a:gd name="T21" fmla="*/ 108 h 142"/>
              <a:gd name="T22" fmla="*/ 40 w 142"/>
              <a:gd name="T23" fmla="*/ 62 h 142"/>
              <a:gd name="T24" fmla="*/ 41 w 142"/>
              <a:gd name="T25" fmla="*/ 48 h 142"/>
              <a:gd name="T26" fmla="*/ 53 w 142"/>
              <a:gd name="T27" fmla="*/ 41 h 142"/>
              <a:gd name="T28" fmla="*/ 76 w 142"/>
              <a:gd name="T29" fmla="*/ 59 h 142"/>
              <a:gd name="T30" fmla="*/ 97 w 142"/>
              <a:gd name="T31" fmla="*/ 27 h 142"/>
              <a:gd name="T32" fmla="*/ 97 w 142"/>
              <a:gd name="T33" fmla="*/ 22 h 142"/>
              <a:gd name="T34" fmla="*/ 128 w 142"/>
              <a:gd name="T35" fmla="*/ 1 h 142"/>
              <a:gd name="T36" fmla="*/ 46 w 142"/>
              <a:gd name="T37" fmla="*/ 78 h 142"/>
              <a:gd name="T38" fmla="*/ 51 w 142"/>
              <a:gd name="T39" fmla="*/ 83 h 142"/>
              <a:gd name="T40" fmla="*/ 18 w 142"/>
              <a:gd name="T41" fmla="*/ 111 h 142"/>
              <a:gd name="T42" fmla="*/ 46 w 142"/>
              <a:gd name="T43" fmla="*/ 78 h 142"/>
              <a:gd name="T44" fmla="*/ 59 w 142"/>
              <a:gd name="T45" fmla="*/ 91 h 142"/>
              <a:gd name="T46" fmla="*/ 64 w 142"/>
              <a:gd name="T47" fmla="*/ 96 h 142"/>
              <a:gd name="T48" fmla="*/ 31 w 142"/>
              <a:gd name="T49" fmla="*/ 124 h 142"/>
              <a:gd name="T50" fmla="*/ 59 w 142"/>
              <a:gd name="T51" fmla="*/ 91 h 142"/>
              <a:gd name="T52" fmla="*/ 90 w 142"/>
              <a:gd name="T53" fmla="*/ 89 h 142"/>
              <a:gd name="T54" fmla="*/ 49 w 142"/>
              <a:gd name="T55" fmla="*/ 56 h 142"/>
              <a:gd name="T56" fmla="*/ 52 w 142"/>
              <a:gd name="T57" fmla="*/ 58 h 142"/>
              <a:gd name="T58" fmla="*/ 84 w 142"/>
              <a:gd name="T59" fmla="*/ 90 h 142"/>
              <a:gd name="T60" fmla="*/ 86 w 142"/>
              <a:gd name="T61" fmla="*/ 93 h 142"/>
              <a:gd name="T62" fmla="*/ 36 w 142"/>
              <a:gd name="T63" fmla="*/ 130 h 142"/>
              <a:gd name="T64" fmla="*/ 72 w 142"/>
              <a:gd name="T65" fmla="*/ 94 h 142"/>
              <a:gd name="T66" fmla="*/ 12 w 142"/>
              <a:gd name="T67" fmla="*/ 105 h 142"/>
              <a:gd name="T68" fmla="*/ 11 w 142"/>
              <a:gd name="T69" fmla="*/ 108 h 142"/>
              <a:gd name="T70" fmla="*/ 31 w 142"/>
              <a:gd name="T71" fmla="*/ 130 h 142"/>
              <a:gd name="T72" fmla="*/ 34 w 142"/>
              <a:gd name="T73" fmla="*/ 131 h 142"/>
              <a:gd name="T74" fmla="*/ 134 w 142"/>
              <a:gd name="T75" fmla="*/ 17 h 142"/>
              <a:gd name="T76" fmla="*/ 125 w 142"/>
              <a:gd name="T77" fmla="*/ 8 h 142"/>
              <a:gd name="T78" fmla="*/ 117 w 142"/>
              <a:gd name="T79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28" y="1"/>
                </a:moveTo>
                <a:cubicBezTo>
                  <a:pt x="141" y="14"/>
                  <a:pt x="141" y="14"/>
                  <a:pt x="141" y="14"/>
                </a:cubicBezTo>
                <a:cubicBezTo>
                  <a:pt x="142" y="16"/>
                  <a:pt x="142" y="18"/>
                  <a:pt x="141" y="19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19" y="47"/>
                  <a:pt x="117" y="47"/>
                  <a:pt x="115" y="46"/>
                </a:cubicBezTo>
                <a:cubicBezTo>
                  <a:pt x="115" y="46"/>
                  <a:pt x="115" y="45"/>
                  <a:pt x="115" y="45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1" y="86"/>
                  <a:pt x="101" y="89"/>
                </a:cubicBezTo>
                <a:cubicBezTo>
                  <a:pt x="101" y="92"/>
                  <a:pt x="100" y="94"/>
                  <a:pt x="98" y="96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2" y="103"/>
                  <a:pt x="89" y="104"/>
                  <a:pt x="86" y="104"/>
                </a:cubicBezTo>
                <a:cubicBezTo>
                  <a:pt x="84" y="104"/>
                  <a:pt x="82" y="103"/>
                  <a:pt x="80" y="102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2" y="141"/>
                  <a:pt x="38" y="142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0" y="142"/>
                  <a:pt x="27" y="141"/>
                  <a:pt x="24" y="138"/>
                </a:cubicBezTo>
                <a:cubicBezTo>
                  <a:pt x="4" y="118"/>
                  <a:pt x="4" y="118"/>
                  <a:pt x="4" y="118"/>
                </a:cubicBezTo>
                <a:cubicBezTo>
                  <a:pt x="1" y="116"/>
                  <a:pt x="0" y="112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4"/>
                  <a:pt x="1" y="100"/>
                  <a:pt x="4" y="98"/>
                </a:cubicBezTo>
                <a:cubicBezTo>
                  <a:pt x="40" y="62"/>
                  <a:pt x="40" y="62"/>
                  <a:pt x="40" y="62"/>
                </a:cubicBezTo>
                <a:cubicBezTo>
                  <a:pt x="39" y="60"/>
                  <a:pt x="38" y="58"/>
                  <a:pt x="38" y="56"/>
                </a:cubicBezTo>
                <a:cubicBezTo>
                  <a:pt x="38" y="53"/>
                  <a:pt x="39" y="50"/>
                  <a:pt x="41" y="48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42"/>
                  <a:pt x="50" y="41"/>
                  <a:pt x="53" y="41"/>
                </a:cubicBezTo>
                <a:cubicBezTo>
                  <a:pt x="56" y="41"/>
                  <a:pt x="59" y="42"/>
                  <a:pt x="61" y="44"/>
                </a:cubicBezTo>
                <a:cubicBezTo>
                  <a:pt x="76" y="59"/>
                  <a:pt x="76" y="59"/>
                  <a:pt x="76" y="59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97" y="27"/>
                  <a:pt x="97" y="27"/>
                  <a:pt x="97" y="27"/>
                </a:cubicBezTo>
                <a:cubicBezTo>
                  <a:pt x="95" y="26"/>
                  <a:pt x="95" y="24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123" y="1"/>
                  <a:pt x="123" y="1"/>
                  <a:pt x="123" y="1"/>
                </a:cubicBezTo>
                <a:cubicBezTo>
                  <a:pt x="124" y="0"/>
                  <a:pt x="126" y="0"/>
                  <a:pt x="128" y="1"/>
                </a:cubicBezTo>
                <a:close/>
                <a:moveTo>
                  <a:pt x="46" y="78"/>
                </a:move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50" y="77"/>
                  <a:pt x="51" y="78"/>
                </a:cubicBezTo>
                <a:cubicBezTo>
                  <a:pt x="52" y="80"/>
                  <a:pt x="52" y="82"/>
                  <a:pt x="51" y="83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2" y="113"/>
                  <a:pt x="19" y="113"/>
                  <a:pt x="18" y="111"/>
                </a:cubicBezTo>
                <a:cubicBezTo>
                  <a:pt x="17" y="110"/>
                  <a:pt x="17" y="108"/>
                  <a:pt x="18" y="107"/>
                </a:cubicBezTo>
                <a:cubicBezTo>
                  <a:pt x="46" y="78"/>
                  <a:pt x="46" y="78"/>
                  <a:pt x="46" y="78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0" y="90"/>
                  <a:pt x="62" y="90"/>
                  <a:pt x="64" y="91"/>
                </a:cubicBezTo>
                <a:cubicBezTo>
                  <a:pt x="65" y="92"/>
                  <a:pt x="65" y="94"/>
                  <a:pt x="64" y="96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4" y="125"/>
                  <a:pt x="32" y="125"/>
                  <a:pt x="31" y="124"/>
                </a:cubicBezTo>
                <a:cubicBezTo>
                  <a:pt x="29" y="122"/>
                  <a:pt x="29" y="120"/>
                  <a:pt x="31" y="119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90" y="89"/>
                </a:moveTo>
                <a:cubicBezTo>
                  <a:pt x="90" y="89"/>
                  <a:pt x="90" y="89"/>
                  <a:pt x="90" y="89"/>
                </a:cubicBezTo>
                <a:cubicBezTo>
                  <a:pt x="53" y="52"/>
                  <a:pt x="53" y="52"/>
                  <a:pt x="53" y="52"/>
                </a:cubicBezTo>
                <a:cubicBezTo>
                  <a:pt x="49" y="56"/>
                  <a:pt x="49" y="56"/>
                  <a:pt x="49" y="56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3"/>
                  <a:pt x="86" y="93"/>
                  <a:pt x="86" y="93"/>
                </a:cubicBezTo>
                <a:cubicBezTo>
                  <a:pt x="90" y="89"/>
                  <a:pt x="90" y="89"/>
                  <a:pt x="90" y="89"/>
                </a:cubicBezTo>
                <a:close/>
                <a:moveTo>
                  <a:pt x="36" y="130"/>
                </a:moveTo>
                <a:cubicBezTo>
                  <a:pt x="36" y="130"/>
                  <a:pt x="36" y="130"/>
                  <a:pt x="36" y="130"/>
                </a:cubicBezTo>
                <a:cubicBezTo>
                  <a:pt x="72" y="94"/>
                  <a:pt x="72" y="94"/>
                  <a:pt x="72" y="94"/>
                </a:cubicBezTo>
                <a:cubicBezTo>
                  <a:pt x="48" y="70"/>
                  <a:pt x="48" y="70"/>
                  <a:pt x="48" y="70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" y="106"/>
                  <a:pt x="11" y="107"/>
                  <a:pt x="11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1" y="109"/>
                  <a:pt x="11" y="110"/>
                  <a:pt x="12" y="111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1"/>
                  <a:pt x="33" y="131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5" y="131"/>
                  <a:pt x="36" y="131"/>
                  <a:pt x="36" y="130"/>
                </a:cubicBezTo>
                <a:close/>
                <a:moveTo>
                  <a:pt x="134" y="17"/>
                </a:moveTo>
                <a:cubicBezTo>
                  <a:pt x="134" y="17"/>
                  <a:pt x="134" y="17"/>
                  <a:pt x="134" y="17"/>
                </a:cubicBezTo>
                <a:cubicBezTo>
                  <a:pt x="125" y="8"/>
                  <a:pt x="125" y="8"/>
                  <a:pt x="125" y="8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34" y="17"/>
                  <a:pt x="134" y="17"/>
                  <a:pt x="13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8303684" y="3783651"/>
            <a:ext cx="516467" cy="516627"/>
          </a:xfrm>
          <a:prstGeom prst="ellipse">
            <a:avLst/>
          </a:prstGeom>
          <a:solidFill>
            <a:srgbClr val="2F3229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35"/>
          <p:cNvSpPr>
            <a:spLocks noEditPoints="1"/>
          </p:cNvSpPr>
          <p:nvPr/>
        </p:nvSpPr>
        <p:spPr bwMode="auto">
          <a:xfrm>
            <a:off x="8411635" y="3895870"/>
            <a:ext cx="300567" cy="292191"/>
          </a:xfrm>
          <a:custGeom>
            <a:avLst/>
            <a:gdLst>
              <a:gd name="T0" fmla="*/ 36 w 144"/>
              <a:gd name="T1" fmla="*/ 106 h 140"/>
              <a:gd name="T2" fmla="*/ 29 w 144"/>
              <a:gd name="T3" fmla="*/ 123 h 140"/>
              <a:gd name="T4" fmla="*/ 19 w 144"/>
              <a:gd name="T5" fmla="*/ 113 h 140"/>
              <a:gd name="T6" fmla="*/ 29 w 144"/>
              <a:gd name="T7" fmla="*/ 103 h 140"/>
              <a:gd name="T8" fmla="*/ 127 w 144"/>
              <a:gd name="T9" fmla="*/ 0 h 140"/>
              <a:gd name="T10" fmla="*/ 144 w 144"/>
              <a:gd name="T11" fmla="*/ 17 h 140"/>
              <a:gd name="T12" fmla="*/ 144 w 144"/>
              <a:gd name="T13" fmla="*/ 60 h 140"/>
              <a:gd name="T14" fmla="*/ 144 w 144"/>
              <a:gd name="T15" fmla="*/ 103 h 140"/>
              <a:gd name="T16" fmla="*/ 139 w 144"/>
              <a:gd name="T17" fmla="*/ 135 h 140"/>
              <a:gd name="T18" fmla="*/ 5 w 144"/>
              <a:gd name="T19" fmla="*/ 135 h 140"/>
              <a:gd name="T20" fmla="*/ 0 w 144"/>
              <a:gd name="T21" fmla="*/ 103 h 140"/>
              <a:gd name="T22" fmla="*/ 0 w 144"/>
              <a:gd name="T23" fmla="*/ 60 h 140"/>
              <a:gd name="T24" fmla="*/ 0 w 144"/>
              <a:gd name="T25" fmla="*/ 17 h 140"/>
              <a:gd name="T26" fmla="*/ 17 w 144"/>
              <a:gd name="T27" fmla="*/ 0 h 140"/>
              <a:gd name="T28" fmla="*/ 17 w 144"/>
              <a:gd name="T29" fmla="*/ 11 h 140"/>
              <a:gd name="T30" fmla="*/ 13 w 144"/>
              <a:gd name="T31" fmla="*/ 13 h 140"/>
              <a:gd name="T32" fmla="*/ 12 w 144"/>
              <a:gd name="T33" fmla="*/ 41 h 140"/>
              <a:gd name="T34" fmla="*/ 17 w 144"/>
              <a:gd name="T35" fmla="*/ 43 h 140"/>
              <a:gd name="T36" fmla="*/ 127 w 144"/>
              <a:gd name="T37" fmla="*/ 43 h 140"/>
              <a:gd name="T38" fmla="*/ 131 w 144"/>
              <a:gd name="T39" fmla="*/ 41 h 140"/>
              <a:gd name="T40" fmla="*/ 131 w 144"/>
              <a:gd name="T41" fmla="*/ 13 h 140"/>
              <a:gd name="T42" fmla="*/ 127 w 144"/>
              <a:gd name="T43" fmla="*/ 54 h 140"/>
              <a:gd name="T44" fmla="*/ 17 w 144"/>
              <a:gd name="T45" fmla="*/ 54 h 140"/>
              <a:gd name="T46" fmla="*/ 13 w 144"/>
              <a:gd name="T47" fmla="*/ 56 h 140"/>
              <a:gd name="T48" fmla="*/ 11 w 144"/>
              <a:gd name="T49" fmla="*/ 80 h 140"/>
              <a:gd name="T50" fmla="*/ 13 w 144"/>
              <a:gd name="T51" fmla="*/ 84 h 140"/>
              <a:gd name="T52" fmla="*/ 127 w 144"/>
              <a:gd name="T53" fmla="*/ 86 h 140"/>
              <a:gd name="T54" fmla="*/ 131 w 144"/>
              <a:gd name="T55" fmla="*/ 84 h 140"/>
              <a:gd name="T56" fmla="*/ 133 w 144"/>
              <a:gd name="T57" fmla="*/ 60 h 140"/>
              <a:gd name="T58" fmla="*/ 131 w 144"/>
              <a:gd name="T59" fmla="*/ 56 h 140"/>
              <a:gd name="T60" fmla="*/ 127 w 144"/>
              <a:gd name="T61" fmla="*/ 97 h 140"/>
              <a:gd name="T62" fmla="*/ 17 w 144"/>
              <a:gd name="T63" fmla="*/ 97 h 140"/>
              <a:gd name="T64" fmla="*/ 13 w 144"/>
              <a:gd name="T65" fmla="*/ 99 h 140"/>
              <a:gd name="T66" fmla="*/ 12 w 144"/>
              <a:gd name="T67" fmla="*/ 127 h 140"/>
              <a:gd name="T68" fmla="*/ 17 w 144"/>
              <a:gd name="T69" fmla="*/ 129 h 140"/>
              <a:gd name="T70" fmla="*/ 131 w 144"/>
              <a:gd name="T71" fmla="*/ 127 h 140"/>
              <a:gd name="T72" fmla="*/ 133 w 144"/>
              <a:gd name="T73" fmla="*/ 103 h 140"/>
              <a:gd name="T74" fmla="*/ 131 w 144"/>
              <a:gd name="T75" fmla="*/ 99 h 140"/>
              <a:gd name="T76" fmla="*/ 29 w 144"/>
              <a:gd name="T77" fmla="*/ 17 h 140"/>
              <a:gd name="T78" fmla="*/ 39 w 144"/>
              <a:gd name="T79" fmla="*/ 27 h 140"/>
              <a:gd name="T80" fmla="*/ 29 w 144"/>
              <a:gd name="T81" fmla="*/ 37 h 140"/>
              <a:gd name="T82" fmla="*/ 19 w 144"/>
              <a:gd name="T83" fmla="*/ 27 h 140"/>
              <a:gd name="T84" fmla="*/ 29 w 144"/>
              <a:gd name="T85" fmla="*/ 17 h 140"/>
              <a:gd name="T86" fmla="*/ 29 w 144"/>
              <a:gd name="T87" fmla="*/ 24 h 140"/>
              <a:gd name="T88" fmla="*/ 26 w 144"/>
              <a:gd name="T89" fmla="*/ 27 h 140"/>
              <a:gd name="T90" fmla="*/ 29 w 144"/>
              <a:gd name="T91" fmla="*/ 31 h 140"/>
              <a:gd name="T92" fmla="*/ 32 w 144"/>
              <a:gd name="T93" fmla="*/ 27 h 140"/>
              <a:gd name="T94" fmla="*/ 29 w 144"/>
              <a:gd name="T95" fmla="*/ 60 h 140"/>
              <a:gd name="T96" fmla="*/ 36 w 144"/>
              <a:gd name="T97" fmla="*/ 63 h 140"/>
              <a:gd name="T98" fmla="*/ 36 w 144"/>
              <a:gd name="T99" fmla="*/ 77 h 140"/>
              <a:gd name="T100" fmla="*/ 22 w 144"/>
              <a:gd name="T101" fmla="*/ 77 h 140"/>
              <a:gd name="T102" fmla="*/ 22 w 144"/>
              <a:gd name="T103" fmla="*/ 63 h 140"/>
              <a:gd name="T104" fmla="*/ 31 w 144"/>
              <a:gd name="T105" fmla="*/ 68 h 140"/>
              <a:gd name="T106" fmla="*/ 27 w 144"/>
              <a:gd name="T107" fmla="*/ 68 h 140"/>
              <a:gd name="T108" fmla="*/ 27 w 144"/>
              <a:gd name="T109" fmla="*/ 73 h 140"/>
              <a:gd name="T110" fmla="*/ 31 w 144"/>
              <a:gd name="T111" fmla="*/ 73 h 140"/>
              <a:gd name="T112" fmla="*/ 31 w 144"/>
              <a:gd name="T113" fmla="*/ 68 h 140"/>
              <a:gd name="T114" fmla="*/ 29 w 144"/>
              <a:gd name="T115" fmla="*/ 110 h 140"/>
              <a:gd name="T116" fmla="*/ 26 w 144"/>
              <a:gd name="T117" fmla="*/ 113 h 140"/>
              <a:gd name="T118" fmla="*/ 29 w 144"/>
              <a:gd name="T119" fmla="*/ 116 h 140"/>
              <a:gd name="T120" fmla="*/ 32 w 144"/>
              <a:gd name="T121" fmla="*/ 11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40">
                <a:moveTo>
                  <a:pt x="29" y="103"/>
                </a:moveTo>
                <a:cubicBezTo>
                  <a:pt x="32" y="103"/>
                  <a:pt x="34" y="104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8" y="108"/>
                  <a:pt x="39" y="110"/>
                  <a:pt x="39" y="113"/>
                </a:cubicBezTo>
                <a:cubicBezTo>
                  <a:pt x="39" y="116"/>
                  <a:pt x="38" y="118"/>
                  <a:pt x="36" y="120"/>
                </a:cubicBezTo>
                <a:cubicBezTo>
                  <a:pt x="34" y="122"/>
                  <a:pt x="32" y="123"/>
                  <a:pt x="29" y="123"/>
                </a:cubicBezTo>
                <a:cubicBezTo>
                  <a:pt x="26" y="123"/>
                  <a:pt x="24" y="122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0" y="118"/>
                  <a:pt x="19" y="116"/>
                  <a:pt x="19" y="113"/>
                </a:cubicBezTo>
                <a:cubicBezTo>
                  <a:pt x="19" y="110"/>
                  <a:pt x="20" y="108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4"/>
                  <a:pt x="26" y="103"/>
                  <a:pt x="29" y="103"/>
                </a:cubicBezTo>
                <a:close/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32" y="0"/>
                  <a:pt x="136" y="2"/>
                  <a:pt x="139" y="5"/>
                </a:cubicBezTo>
                <a:cubicBezTo>
                  <a:pt x="139" y="5"/>
                  <a:pt x="139" y="5"/>
                  <a:pt x="139" y="5"/>
                </a:cubicBezTo>
                <a:cubicBezTo>
                  <a:pt x="142" y="8"/>
                  <a:pt x="144" y="13"/>
                  <a:pt x="144" y="17"/>
                </a:cubicBezTo>
                <a:cubicBezTo>
                  <a:pt x="144" y="37"/>
                  <a:pt x="144" y="37"/>
                  <a:pt x="144" y="37"/>
                </a:cubicBezTo>
                <a:cubicBezTo>
                  <a:pt x="144" y="41"/>
                  <a:pt x="142" y="46"/>
                  <a:pt x="139" y="49"/>
                </a:cubicBezTo>
                <a:cubicBezTo>
                  <a:pt x="142" y="52"/>
                  <a:pt x="144" y="56"/>
                  <a:pt x="144" y="6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4"/>
                  <a:pt x="142" y="88"/>
                  <a:pt x="139" y="92"/>
                </a:cubicBezTo>
                <a:cubicBezTo>
                  <a:pt x="142" y="95"/>
                  <a:pt x="144" y="99"/>
                  <a:pt x="144" y="103"/>
                </a:cubicBezTo>
                <a:cubicBezTo>
                  <a:pt x="144" y="123"/>
                  <a:pt x="144" y="123"/>
                  <a:pt x="144" y="123"/>
                </a:cubicBezTo>
                <a:cubicBezTo>
                  <a:pt x="144" y="128"/>
                  <a:pt x="142" y="132"/>
                  <a:pt x="139" y="135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6" y="138"/>
                  <a:pt x="132" y="140"/>
                  <a:pt x="127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2" y="140"/>
                  <a:pt x="8" y="138"/>
                  <a:pt x="5" y="135"/>
                </a:cubicBezTo>
                <a:cubicBezTo>
                  <a:pt x="5" y="135"/>
                  <a:pt x="5" y="135"/>
                  <a:pt x="5" y="135"/>
                </a:cubicBezTo>
                <a:cubicBezTo>
                  <a:pt x="2" y="132"/>
                  <a:pt x="0" y="128"/>
                  <a:pt x="0" y="1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9"/>
                  <a:pt x="1" y="95"/>
                  <a:pt x="4" y="92"/>
                </a:cubicBezTo>
                <a:cubicBezTo>
                  <a:pt x="1" y="88"/>
                  <a:pt x="0" y="84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1" y="52"/>
                  <a:pt x="4" y="49"/>
                </a:cubicBezTo>
                <a:cubicBezTo>
                  <a:pt x="1" y="46"/>
                  <a:pt x="0" y="41"/>
                  <a:pt x="0" y="3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3"/>
                  <a:pt x="2" y="8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8" y="2"/>
                  <a:pt x="12" y="0"/>
                  <a:pt x="17" y="0"/>
                </a:cubicBezTo>
                <a:close/>
                <a:moveTo>
                  <a:pt x="127" y="11"/>
                </a:moveTo>
                <a:cubicBezTo>
                  <a:pt x="127" y="11"/>
                  <a:pt x="127" y="11"/>
                  <a:pt x="12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5" y="11"/>
                  <a:pt x="14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1" y="14"/>
                  <a:pt x="11" y="16"/>
                  <a:pt x="11" y="1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1" y="40"/>
                  <a:pt x="12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2"/>
                  <a:pt x="15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3"/>
                  <a:pt x="130" y="42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2" y="40"/>
                  <a:pt x="133" y="39"/>
                  <a:pt x="133" y="3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6"/>
                  <a:pt x="132" y="14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0" y="12"/>
                  <a:pt x="128" y="11"/>
                  <a:pt x="127" y="11"/>
                </a:cubicBezTo>
                <a:close/>
                <a:moveTo>
                  <a:pt x="127" y="54"/>
                </a:moveTo>
                <a:cubicBezTo>
                  <a:pt x="127" y="54"/>
                  <a:pt x="127" y="54"/>
                  <a:pt x="12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1" y="57"/>
                  <a:pt x="11" y="59"/>
                  <a:pt x="11" y="6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2"/>
                  <a:pt x="11" y="83"/>
                  <a:pt x="12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4" y="85"/>
                  <a:pt x="15" y="86"/>
                  <a:pt x="17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6"/>
                  <a:pt x="130" y="85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2" y="83"/>
                  <a:pt x="133" y="82"/>
                  <a:pt x="133" y="8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59"/>
                  <a:pt x="132" y="57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0" y="55"/>
                  <a:pt x="129" y="54"/>
                  <a:pt x="127" y="54"/>
                </a:cubicBezTo>
                <a:close/>
                <a:moveTo>
                  <a:pt x="127" y="97"/>
                </a:moveTo>
                <a:cubicBezTo>
                  <a:pt x="127" y="97"/>
                  <a:pt x="127" y="97"/>
                  <a:pt x="127" y="9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7"/>
                  <a:pt x="14" y="98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100"/>
                  <a:pt x="11" y="102"/>
                  <a:pt x="11" y="103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4"/>
                  <a:pt x="11" y="126"/>
                  <a:pt x="12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8"/>
                  <a:pt x="15" y="129"/>
                  <a:pt x="17" y="129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28" y="129"/>
                  <a:pt x="130" y="128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2" y="126"/>
                  <a:pt x="133" y="125"/>
                  <a:pt x="133" y="12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3" y="102"/>
                  <a:pt x="132" y="100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0" y="98"/>
                  <a:pt x="129" y="97"/>
                  <a:pt x="127" y="97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8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8" y="22"/>
                  <a:pt x="39" y="25"/>
                  <a:pt x="39" y="27"/>
                </a:cubicBezTo>
                <a:cubicBezTo>
                  <a:pt x="39" y="30"/>
                  <a:pt x="38" y="32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4" y="36"/>
                  <a:pt x="32" y="37"/>
                  <a:pt x="29" y="37"/>
                </a:cubicBezTo>
                <a:cubicBezTo>
                  <a:pt x="26" y="37"/>
                  <a:pt x="24" y="36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2"/>
                  <a:pt x="19" y="30"/>
                  <a:pt x="19" y="27"/>
                </a:cubicBezTo>
                <a:cubicBezTo>
                  <a:pt x="19" y="25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18"/>
                  <a:pt x="26" y="17"/>
                  <a:pt x="29" y="17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0" y="24"/>
                  <a:pt x="29" y="24"/>
                </a:cubicBezTo>
                <a:cubicBezTo>
                  <a:pt x="28" y="24"/>
                  <a:pt x="27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6"/>
                  <a:pt x="26" y="27"/>
                </a:cubicBezTo>
                <a:cubicBezTo>
                  <a:pt x="26" y="28"/>
                  <a:pt x="26" y="29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8" y="31"/>
                  <a:pt x="29" y="31"/>
                </a:cubicBezTo>
                <a:cubicBezTo>
                  <a:pt x="30" y="31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32" y="26"/>
                  <a:pt x="32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lose/>
                <a:moveTo>
                  <a:pt x="29" y="60"/>
                </a:move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4" y="61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5"/>
                  <a:pt x="39" y="67"/>
                  <a:pt x="39" y="70"/>
                </a:cubicBezTo>
                <a:cubicBezTo>
                  <a:pt x="39" y="73"/>
                  <a:pt x="38" y="75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4" y="79"/>
                  <a:pt x="32" y="80"/>
                  <a:pt x="29" y="80"/>
                </a:cubicBezTo>
                <a:cubicBezTo>
                  <a:pt x="26" y="80"/>
                  <a:pt x="24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0" y="75"/>
                  <a:pt x="19" y="73"/>
                  <a:pt x="19" y="70"/>
                </a:cubicBezTo>
                <a:cubicBezTo>
                  <a:pt x="19" y="67"/>
                  <a:pt x="20" y="65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4" y="61"/>
                  <a:pt x="26" y="60"/>
                  <a:pt x="29" y="60"/>
                </a:cubicBezTo>
                <a:close/>
                <a:moveTo>
                  <a:pt x="31" y="68"/>
                </a:moveTo>
                <a:cubicBezTo>
                  <a:pt x="31" y="68"/>
                  <a:pt x="31" y="68"/>
                  <a:pt x="31" y="68"/>
                </a:cubicBezTo>
                <a:cubicBezTo>
                  <a:pt x="31" y="67"/>
                  <a:pt x="30" y="67"/>
                  <a:pt x="29" y="67"/>
                </a:cubicBezTo>
                <a:cubicBezTo>
                  <a:pt x="28" y="67"/>
                  <a:pt x="27" y="67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9"/>
                  <a:pt x="26" y="70"/>
                </a:cubicBezTo>
                <a:cubicBezTo>
                  <a:pt x="26" y="71"/>
                  <a:pt x="26" y="72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8" y="73"/>
                  <a:pt x="29" y="73"/>
                </a:cubicBezTo>
                <a:cubicBezTo>
                  <a:pt x="30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2" y="72"/>
                  <a:pt x="32" y="71"/>
                  <a:pt x="32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8"/>
                  <a:pt x="31" y="68"/>
                  <a:pt x="31" y="68"/>
                </a:cubicBezTo>
                <a:close/>
                <a:moveTo>
                  <a:pt x="31" y="111"/>
                </a:moveTo>
                <a:cubicBezTo>
                  <a:pt x="31" y="111"/>
                  <a:pt x="31" y="111"/>
                  <a:pt x="31" y="111"/>
                </a:cubicBezTo>
                <a:cubicBezTo>
                  <a:pt x="31" y="110"/>
                  <a:pt x="30" y="110"/>
                  <a:pt x="29" y="110"/>
                </a:cubicBezTo>
                <a:cubicBezTo>
                  <a:pt x="28" y="110"/>
                  <a:pt x="27" y="110"/>
                  <a:pt x="27" y="11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6" y="111"/>
                  <a:pt x="26" y="112"/>
                  <a:pt x="26" y="113"/>
                </a:cubicBezTo>
                <a:cubicBezTo>
                  <a:pt x="26" y="114"/>
                  <a:pt x="26" y="115"/>
                  <a:pt x="27" y="115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8" y="116"/>
                  <a:pt x="29" y="116"/>
                </a:cubicBezTo>
                <a:cubicBezTo>
                  <a:pt x="30" y="116"/>
                  <a:pt x="31" y="116"/>
                  <a:pt x="31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2" y="115"/>
                  <a:pt x="32" y="114"/>
                  <a:pt x="32" y="113"/>
                </a:cubicBezTo>
                <a:cubicBezTo>
                  <a:pt x="32" y="112"/>
                  <a:pt x="32" y="111"/>
                  <a:pt x="31" y="111"/>
                </a:cubicBezTo>
                <a:cubicBezTo>
                  <a:pt x="31" y="111"/>
                  <a:pt x="31" y="111"/>
                  <a:pt x="31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8303684" y="2769455"/>
            <a:ext cx="516467" cy="514509"/>
          </a:xfrm>
          <a:prstGeom prst="ellipse">
            <a:avLst/>
          </a:prstGeom>
          <a:solidFill>
            <a:srgbClr val="A2AFA0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Freeform 36"/>
          <p:cNvSpPr>
            <a:spLocks noEditPoints="1"/>
          </p:cNvSpPr>
          <p:nvPr/>
        </p:nvSpPr>
        <p:spPr bwMode="auto">
          <a:xfrm>
            <a:off x="8411635" y="2877439"/>
            <a:ext cx="300567" cy="298541"/>
          </a:xfrm>
          <a:custGeom>
            <a:avLst/>
            <a:gdLst>
              <a:gd name="T0" fmla="*/ 72 w 144"/>
              <a:gd name="T1" fmla="*/ 34 h 144"/>
              <a:gd name="T2" fmla="*/ 77 w 144"/>
              <a:gd name="T3" fmla="*/ 66 h 144"/>
              <a:gd name="T4" fmla="*/ 66 w 144"/>
              <a:gd name="T5" fmla="*/ 66 h 144"/>
              <a:gd name="T6" fmla="*/ 72 w 144"/>
              <a:gd name="T7" fmla="*/ 0 h 144"/>
              <a:gd name="T8" fmla="*/ 123 w 144"/>
              <a:gd name="T9" fmla="*/ 21 h 144"/>
              <a:gd name="T10" fmla="*/ 123 w 144"/>
              <a:gd name="T11" fmla="*/ 21 h 144"/>
              <a:gd name="T12" fmla="*/ 123 w 144"/>
              <a:gd name="T13" fmla="*/ 123 h 144"/>
              <a:gd name="T14" fmla="*/ 123 w 144"/>
              <a:gd name="T15" fmla="*/ 123 h 144"/>
              <a:gd name="T16" fmla="*/ 72 w 144"/>
              <a:gd name="T17" fmla="*/ 144 h 144"/>
              <a:gd name="T18" fmla="*/ 21 w 144"/>
              <a:gd name="T19" fmla="*/ 123 h 144"/>
              <a:gd name="T20" fmla="*/ 21 w 144"/>
              <a:gd name="T21" fmla="*/ 21 h 144"/>
              <a:gd name="T22" fmla="*/ 21 w 144"/>
              <a:gd name="T23" fmla="*/ 21 h 144"/>
              <a:gd name="T24" fmla="*/ 115 w 144"/>
              <a:gd name="T25" fmla="*/ 29 h 144"/>
              <a:gd name="T26" fmla="*/ 72 w 144"/>
              <a:gd name="T27" fmla="*/ 11 h 144"/>
              <a:gd name="T28" fmla="*/ 29 w 144"/>
              <a:gd name="T29" fmla="*/ 29 h 144"/>
              <a:gd name="T30" fmla="*/ 29 w 144"/>
              <a:gd name="T31" fmla="*/ 115 h 144"/>
              <a:gd name="T32" fmla="*/ 72 w 144"/>
              <a:gd name="T33" fmla="*/ 133 h 144"/>
              <a:gd name="T34" fmla="*/ 115 w 144"/>
              <a:gd name="T35" fmla="*/ 115 h 144"/>
              <a:gd name="T36" fmla="*/ 115 w 144"/>
              <a:gd name="T37" fmla="*/ 29 h 144"/>
              <a:gd name="T38" fmla="*/ 91 w 144"/>
              <a:gd name="T39" fmla="*/ 53 h 144"/>
              <a:gd name="T40" fmla="*/ 91 w 144"/>
              <a:gd name="T41" fmla="*/ 45 h 144"/>
              <a:gd name="T42" fmla="*/ 103 w 144"/>
              <a:gd name="T43" fmla="*/ 51 h 144"/>
              <a:gd name="T44" fmla="*/ 109 w 144"/>
              <a:gd name="T45" fmla="*/ 65 h 144"/>
              <a:gd name="T46" fmla="*/ 109 w 144"/>
              <a:gd name="T47" fmla="*/ 80 h 144"/>
              <a:gd name="T48" fmla="*/ 103 w 144"/>
              <a:gd name="T49" fmla="*/ 93 h 144"/>
              <a:gd name="T50" fmla="*/ 93 w 144"/>
              <a:gd name="T51" fmla="*/ 104 h 144"/>
              <a:gd name="T52" fmla="*/ 79 w 144"/>
              <a:gd name="T53" fmla="*/ 109 h 144"/>
              <a:gd name="T54" fmla="*/ 64 w 144"/>
              <a:gd name="T55" fmla="*/ 109 h 144"/>
              <a:gd name="T56" fmla="*/ 51 w 144"/>
              <a:gd name="T57" fmla="*/ 104 h 144"/>
              <a:gd name="T58" fmla="*/ 40 w 144"/>
              <a:gd name="T59" fmla="*/ 93 h 144"/>
              <a:gd name="T60" fmla="*/ 35 w 144"/>
              <a:gd name="T61" fmla="*/ 80 h 144"/>
              <a:gd name="T62" fmla="*/ 35 w 144"/>
              <a:gd name="T63" fmla="*/ 65 h 144"/>
              <a:gd name="T64" fmla="*/ 40 w 144"/>
              <a:gd name="T65" fmla="*/ 51 h 144"/>
              <a:gd name="T66" fmla="*/ 53 w 144"/>
              <a:gd name="T67" fmla="*/ 45 h 144"/>
              <a:gd name="T68" fmla="*/ 50 w 144"/>
              <a:gd name="T69" fmla="*/ 57 h 144"/>
              <a:gd name="T70" fmla="*/ 46 w 144"/>
              <a:gd name="T71" fmla="*/ 67 h 144"/>
              <a:gd name="T72" fmla="*/ 46 w 144"/>
              <a:gd name="T73" fmla="*/ 78 h 144"/>
              <a:gd name="T74" fmla="*/ 50 w 144"/>
              <a:gd name="T75" fmla="*/ 87 h 144"/>
              <a:gd name="T76" fmla="*/ 57 w 144"/>
              <a:gd name="T77" fmla="*/ 94 h 144"/>
              <a:gd name="T78" fmla="*/ 66 w 144"/>
              <a:gd name="T79" fmla="*/ 99 h 144"/>
              <a:gd name="T80" fmla="*/ 77 w 144"/>
              <a:gd name="T81" fmla="*/ 99 h 144"/>
              <a:gd name="T82" fmla="*/ 87 w 144"/>
              <a:gd name="T83" fmla="*/ 94 h 144"/>
              <a:gd name="T84" fmla="*/ 94 w 144"/>
              <a:gd name="T85" fmla="*/ 87 h 144"/>
              <a:gd name="T86" fmla="*/ 98 w 144"/>
              <a:gd name="T87" fmla="*/ 78 h 144"/>
              <a:gd name="T88" fmla="*/ 98 w 144"/>
              <a:gd name="T89" fmla="*/ 67 h 144"/>
              <a:gd name="T90" fmla="*/ 94 w 144"/>
              <a:gd name="T91" fmla="*/ 5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44">
                <a:moveTo>
                  <a:pt x="66" y="40"/>
                </a:moveTo>
                <a:cubicBezTo>
                  <a:pt x="66" y="37"/>
                  <a:pt x="69" y="34"/>
                  <a:pt x="72" y="34"/>
                </a:cubicBezTo>
                <a:cubicBezTo>
                  <a:pt x="75" y="34"/>
                  <a:pt x="77" y="37"/>
                  <a:pt x="77" y="40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70"/>
                  <a:pt x="75" y="72"/>
                  <a:pt x="72" y="72"/>
                </a:cubicBezTo>
                <a:cubicBezTo>
                  <a:pt x="69" y="72"/>
                  <a:pt x="66" y="70"/>
                  <a:pt x="66" y="66"/>
                </a:cubicBezTo>
                <a:cubicBezTo>
                  <a:pt x="66" y="40"/>
                  <a:pt x="66" y="40"/>
                  <a:pt x="66" y="40"/>
                </a:cubicBezTo>
                <a:close/>
                <a:moveTo>
                  <a:pt x="72" y="0"/>
                </a:moveTo>
                <a:cubicBezTo>
                  <a:pt x="72" y="0"/>
                  <a:pt x="72" y="0"/>
                  <a:pt x="72" y="0"/>
                </a:cubicBezTo>
                <a:cubicBezTo>
                  <a:pt x="92" y="0"/>
                  <a:pt x="110" y="8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2"/>
                  <a:pt x="136" y="110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10" y="136"/>
                  <a:pt x="92" y="144"/>
                  <a:pt x="72" y="144"/>
                </a:cubicBezTo>
                <a:cubicBezTo>
                  <a:pt x="52" y="144"/>
                  <a:pt x="34" y="136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8" y="110"/>
                  <a:pt x="0" y="92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04" y="18"/>
                  <a:pt x="89" y="11"/>
                  <a:pt x="72" y="11"/>
                </a:cubicBezTo>
                <a:cubicBezTo>
                  <a:pt x="55" y="11"/>
                  <a:pt x="40" y="1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18" y="40"/>
                  <a:pt x="11" y="55"/>
                  <a:pt x="11" y="72"/>
                </a:cubicBezTo>
                <a:cubicBezTo>
                  <a:pt x="11" y="89"/>
                  <a:pt x="18" y="104"/>
                  <a:pt x="29" y="115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40" y="126"/>
                  <a:pt x="55" y="133"/>
                  <a:pt x="72" y="133"/>
                </a:cubicBezTo>
                <a:cubicBezTo>
                  <a:pt x="89" y="133"/>
                  <a:pt x="104" y="126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6" y="104"/>
                  <a:pt x="133" y="89"/>
                  <a:pt x="133" y="72"/>
                </a:cubicBezTo>
                <a:cubicBezTo>
                  <a:pt x="133" y="55"/>
                  <a:pt x="126" y="40"/>
                  <a:pt x="115" y="29"/>
                </a:cubicBezTo>
                <a:cubicBezTo>
                  <a:pt x="115" y="29"/>
                  <a:pt x="115" y="29"/>
                  <a:pt x="115" y="29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9" y="51"/>
                  <a:pt x="89" y="47"/>
                  <a:pt x="91" y="45"/>
                </a:cubicBezTo>
                <a:cubicBezTo>
                  <a:pt x="93" y="43"/>
                  <a:pt x="97" y="43"/>
                  <a:pt x="99" y="45"/>
                </a:cubicBezTo>
                <a:cubicBezTo>
                  <a:pt x="100" y="47"/>
                  <a:pt x="102" y="49"/>
                  <a:pt x="103" y="51"/>
                </a:cubicBezTo>
                <a:cubicBezTo>
                  <a:pt x="105" y="53"/>
                  <a:pt x="106" y="55"/>
                  <a:pt x="107" y="57"/>
                </a:cubicBezTo>
                <a:cubicBezTo>
                  <a:pt x="108" y="60"/>
                  <a:pt x="109" y="62"/>
                  <a:pt x="109" y="65"/>
                </a:cubicBezTo>
                <a:cubicBezTo>
                  <a:pt x="110" y="67"/>
                  <a:pt x="110" y="70"/>
                  <a:pt x="110" y="72"/>
                </a:cubicBezTo>
                <a:cubicBezTo>
                  <a:pt x="110" y="75"/>
                  <a:pt x="110" y="77"/>
                  <a:pt x="109" y="80"/>
                </a:cubicBezTo>
                <a:cubicBezTo>
                  <a:pt x="109" y="82"/>
                  <a:pt x="108" y="85"/>
                  <a:pt x="107" y="87"/>
                </a:cubicBezTo>
                <a:cubicBezTo>
                  <a:pt x="106" y="89"/>
                  <a:pt x="105" y="91"/>
                  <a:pt x="103" y="93"/>
                </a:cubicBezTo>
                <a:cubicBezTo>
                  <a:pt x="102" y="95"/>
                  <a:pt x="100" y="97"/>
                  <a:pt x="99" y="99"/>
                </a:cubicBezTo>
                <a:cubicBezTo>
                  <a:pt x="97" y="101"/>
                  <a:pt x="95" y="102"/>
                  <a:pt x="93" y="104"/>
                </a:cubicBezTo>
                <a:cubicBezTo>
                  <a:pt x="91" y="105"/>
                  <a:pt x="89" y="106"/>
                  <a:pt x="87" y="107"/>
                </a:cubicBezTo>
                <a:cubicBezTo>
                  <a:pt x="84" y="108"/>
                  <a:pt x="82" y="109"/>
                  <a:pt x="79" y="109"/>
                </a:cubicBezTo>
                <a:cubicBezTo>
                  <a:pt x="77" y="110"/>
                  <a:pt x="74" y="110"/>
                  <a:pt x="72" y="110"/>
                </a:cubicBezTo>
                <a:cubicBezTo>
                  <a:pt x="69" y="110"/>
                  <a:pt x="67" y="110"/>
                  <a:pt x="64" y="109"/>
                </a:cubicBezTo>
                <a:cubicBezTo>
                  <a:pt x="62" y="109"/>
                  <a:pt x="59" y="108"/>
                  <a:pt x="57" y="107"/>
                </a:cubicBezTo>
                <a:cubicBezTo>
                  <a:pt x="55" y="106"/>
                  <a:pt x="53" y="105"/>
                  <a:pt x="51" y="104"/>
                </a:cubicBezTo>
                <a:cubicBezTo>
                  <a:pt x="49" y="102"/>
                  <a:pt x="47" y="101"/>
                  <a:pt x="45" y="99"/>
                </a:cubicBezTo>
                <a:cubicBezTo>
                  <a:pt x="43" y="97"/>
                  <a:pt x="42" y="95"/>
                  <a:pt x="40" y="93"/>
                </a:cubicBezTo>
                <a:cubicBezTo>
                  <a:pt x="39" y="91"/>
                  <a:pt x="38" y="89"/>
                  <a:pt x="37" y="87"/>
                </a:cubicBezTo>
                <a:cubicBezTo>
                  <a:pt x="36" y="85"/>
                  <a:pt x="35" y="82"/>
                  <a:pt x="35" y="80"/>
                </a:cubicBezTo>
                <a:cubicBezTo>
                  <a:pt x="34" y="77"/>
                  <a:pt x="34" y="75"/>
                  <a:pt x="34" y="72"/>
                </a:cubicBezTo>
                <a:cubicBezTo>
                  <a:pt x="34" y="70"/>
                  <a:pt x="34" y="67"/>
                  <a:pt x="35" y="65"/>
                </a:cubicBezTo>
                <a:cubicBezTo>
                  <a:pt x="35" y="62"/>
                  <a:pt x="36" y="60"/>
                  <a:pt x="37" y="57"/>
                </a:cubicBezTo>
                <a:cubicBezTo>
                  <a:pt x="38" y="55"/>
                  <a:pt x="39" y="53"/>
                  <a:pt x="40" y="51"/>
                </a:cubicBezTo>
                <a:cubicBezTo>
                  <a:pt x="42" y="49"/>
                  <a:pt x="43" y="47"/>
                  <a:pt x="45" y="45"/>
                </a:cubicBezTo>
                <a:cubicBezTo>
                  <a:pt x="47" y="43"/>
                  <a:pt x="51" y="43"/>
                  <a:pt x="53" y="45"/>
                </a:cubicBezTo>
                <a:cubicBezTo>
                  <a:pt x="55" y="47"/>
                  <a:pt x="55" y="51"/>
                  <a:pt x="53" y="53"/>
                </a:cubicBezTo>
                <a:cubicBezTo>
                  <a:pt x="52" y="54"/>
                  <a:pt x="51" y="56"/>
                  <a:pt x="50" y="57"/>
                </a:cubicBezTo>
                <a:cubicBezTo>
                  <a:pt x="49" y="59"/>
                  <a:pt x="48" y="60"/>
                  <a:pt x="47" y="62"/>
                </a:cubicBezTo>
                <a:cubicBezTo>
                  <a:pt x="46" y="63"/>
                  <a:pt x="46" y="65"/>
                  <a:pt x="46" y="67"/>
                </a:cubicBezTo>
                <a:cubicBezTo>
                  <a:pt x="45" y="68"/>
                  <a:pt x="45" y="70"/>
                  <a:pt x="45" y="72"/>
                </a:cubicBezTo>
                <a:cubicBezTo>
                  <a:pt x="45" y="74"/>
                  <a:pt x="45" y="76"/>
                  <a:pt x="46" y="78"/>
                </a:cubicBezTo>
                <a:cubicBezTo>
                  <a:pt x="46" y="79"/>
                  <a:pt x="46" y="81"/>
                  <a:pt x="47" y="83"/>
                </a:cubicBezTo>
                <a:cubicBezTo>
                  <a:pt x="48" y="84"/>
                  <a:pt x="49" y="86"/>
                  <a:pt x="50" y="87"/>
                </a:cubicBezTo>
                <a:cubicBezTo>
                  <a:pt x="51" y="89"/>
                  <a:pt x="52" y="90"/>
                  <a:pt x="53" y="91"/>
                </a:cubicBezTo>
                <a:cubicBezTo>
                  <a:pt x="54" y="92"/>
                  <a:pt x="55" y="93"/>
                  <a:pt x="57" y="94"/>
                </a:cubicBezTo>
                <a:cubicBezTo>
                  <a:pt x="58" y="95"/>
                  <a:pt x="60" y="96"/>
                  <a:pt x="61" y="97"/>
                </a:cubicBezTo>
                <a:cubicBezTo>
                  <a:pt x="63" y="98"/>
                  <a:pt x="65" y="98"/>
                  <a:pt x="66" y="99"/>
                </a:cubicBezTo>
                <a:cubicBezTo>
                  <a:pt x="68" y="99"/>
                  <a:pt x="70" y="99"/>
                  <a:pt x="72" y="99"/>
                </a:cubicBezTo>
                <a:cubicBezTo>
                  <a:pt x="74" y="99"/>
                  <a:pt x="76" y="99"/>
                  <a:pt x="77" y="99"/>
                </a:cubicBezTo>
                <a:cubicBezTo>
                  <a:pt x="79" y="98"/>
                  <a:pt x="81" y="98"/>
                  <a:pt x="82" y="97"/>
                </a:cubicBezTo>
                <a:cubicBezTo>
                  <a:pt x="84" y="96"/>
                  <a:pt x="85" y="95"/>
                  <a:pt x="87" y="94"/>
                </a:cubicBezTo>
                <a:cubicBezTo>
                  <a:pt x="88" y="93"/>
                  <a:pt x="90" y="92"/>
                  <a:pt x="91" y="91"/>
                </a:cubicBezTo>
                <a:cubicBezTo>
                  <a:pt x="92" y="90"/>
                  <a:pt x="93" y="89"/>
                  <a:pt x="94" y="87"/>
                </a:cubicBezTo>
                <a:cubicBezTo>
                  <a:pt x="95" y="86"/>
                  <a:pt x="96" y="84"/>
                  <a:pt x="97" y="83"/>
                </a:cubicBezTo>
                <a:cubicBezTo>
                  <a:pt x="97" y="81"/>
                  <a:pt x="98" y="79"/>
                  <a:pt x="98" y="78"/>
                </a:cubicBezTo>
                <a:cubicBezTo>
                  <a:pt x="99" y="76"/>
                  <a:pt x="99" y="74"/>
                  <a:pt x="99" y="72"/>
                </a:cubicBezTo>
                <a:cubicBezTo>
                  <a:pt x="99" y="70"/>
                  <a:pt x="99" y="68"/>
                  <a:pt x="98" y="67"/>
                </a:cubicBezTo>
                <a:cubicBezTo>
                  <a:pt x="98" y="65"/>
                  <a:pt x="97" y="63"/>
                  <a:pt x="97" y="62"/>
                </a:cubicBezTo>
                <a:cubicBezTo>
                  <a:pt x="96" y="60"/>
                  <a:pt x="95" y="59"/>
                  <a:pt x="94" y="57"/>
                </a:cubicBezTo>
                <a:cubicBezTo>
                  <a:pt x="93" y="56"/>
                  <a:pt x="92" y="54"/>
                  <a:pt x="9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5960533" y="3286081"/>
            <a:ext cx="1989667" cy="2354460"/>
          </a:xfrm>
          <a:custGeom>
            <a:avLst/>
            <a:gdLst>
              <a:gd name="T0" fmla="*/ 834 w 957"/>
              <a:gd name="T1" fmla="*/ 1132 h 1132"/>
              <a:gd name="T2" fmla="*/ 116 w 957"/>
              <a:gd name="T3" fmla="*/ 1132 h 1132"/>
              <a:gd name="T4" fmla="*/ 20 w 957"/>
              <a:gd name="T5" fmla="*/ 1083 h 1132"/>
              <a:gd name="T6" fmla="*/ 19 w 957"/>
              <a:gd name="T7" fmla="*/ 980 h 1132"/>
              <a:gd name="T8" fmla="*/ 77 w 957"/>
              <a:gd name="T9" fmla="*/ 889 h 1132"/>
              <a:gd name="T10" fmla="*/ 210 w 957"/>
              <a:gd name="T11" fmla="*/ 685 h 1132"/>
              <a:gd name="T12" fmla="*/ 339 w 957"/>
              <a:gd name="T13" fmla="*/ 487 h 1132"/>
              <a:gd name="T14" fmla="*/ 339 w 957"/>
              <a:gd name="T15" fmla="*/ 118 h 1132"/>
              <a:gd name="T16" fmla="*/ 302 w 957"/>
              <a:gd name="T17" fmla="*/ 61 h 1132"/>
              <a:gd name="T18" fmla="*/ 364 w 957"/>
              <a:gd name="T19" fmla="*/ 0 h 1132"/>
              <a:gd name="T20" fmla="*/ 585 w 957"/>
              <a:gd name="T21" fmla="*/ 0 h 1132"/>
              <a:gd name="T22" fmla="*/ 646 w 957"/>
              <a:gd name="T23" fmla="*/ 61 h 1132"/>
              <a:gd name="T24" fmla="*/ 610 w 957"/>
              <a:gd name="T25" fmla="*/ 118 h 1132"/>
              <a:gd name="T26" fmla="*/ 610 w 957"/>
              <a:gd name="T27" fmla="*/ 487 h 1132"/>
              <a:gd name="T28" fmla="*/ 741 w 957"/>
              <a:gd name="T29" fmla="*/ 685 h 1132"/>
              <a:gd name="T30" fmla="*/ 875 w 957"/>
              <a:gd name="T31" fmla="*/ 889 h 1132"/>
              <a:gd name="T32" fmla="*/ 927 w 957"/>
              <a:gd name="T33" fmla="*/ 970 h 1132"/>
              <a:gd name="T34" fmla="*/ 935 w 957"/>
              <a:gd name="T35" fmla="*/ 1076 h 1132"/>
              <a:gd name="T36" fmla="*/ 834 w 957"/>
              <a:gd name="T37" fmla="*/ 1132 h 1132"/>
              <a:gd name="T38" fmla="*/ 364 w 957"/>
              <a:gd name="T39" fmla="*/ 50 h 1132"/>
              <a:gd name="T40" fmla="*/ 352 w 957"/>
              <a:gd name="T41" fmla="*/ 61 h 1132"/>
              <a:gd name="T42" fmla="*/ 364 w 957"/>
              <a:gd name="T43" fmla="*/ 73 h 1132"/>
              <a:gd name="T44" fmla="*/ 389 w 957"/>
              <a:gd name="T45" fmla="*/ 73 h 1132"/>
              <a:gd name="T46" fmla="*/ 389 w 957"/>
              <a:gd name="T47" fmla="*/ 502 h 1132"/>
              <a:gd name="T48" fmla="*/ 385 w 957"/>
              <a:gd name="T49" fmla="*/ 509 h 1132"/>
              <a:gd name="T50" fmla="*/ 252 w 957"/>
              <a:gd name="T51" fmla="*/ 713 h 1132"/>
              <a:gd name="T52" fmla="*/ 119 w 957"/>
              <a:gd name="T53" fmla="*/ 917 h 1132"/>
              <a:gd name="T54" fmla="*/ 62 w 957"/>
              <a:gd name="T55" fmla="*/ 1005 h 1132"/>
              <a:gd name="T56" fmla="*/ 63 w 957"/>
              <a:gd name="T57" fmla="*/ 1058 h 1132"/>
              <a:gd name="T58" fmla="*/ 116 w 957"/>
              <a:gd name="T59" fmla="*/ 1082 h 1132"/>
              <a:gd name="T60" fmla="*/ 834 w 957"/>
              <a:gd name="T61" fmla="*/ 1082 h 1132"/>
              <a:gd name="T62" fmla="*/ 891 w 957"/>
              <a:gd name="T63" fmla="*/ 1051 h 1132"/>
              <a:gd name="T64" fmla="*/ 884 w 957"/>
              <a:gd name="T65" fmla="*/ 997 h 1132"/>
              <a:gd name="T66" fmla="*/ 833 w 957"/>
              <a:gd name="T67" fmla="*/ 917 h 1132"/>
              <a:gd name="T68" fmla="*/ 699 w 957"/>
              <a:gd name="T69" fmla="*/ 713 h 1132"/>
              <a:gd name="T70" fmla="*/ 564 w 957"/>
              <a:gd name="T71" fmla="*/ 509 h 1132"/>
              <a:gd name="T72" fmla="*/ 559 w 957"/>
              <a:gd name="T73" fmla="*/ 502 h 1132"/>
              <a:gd name="T74" fmla="*/ 559 w 957"/>
              <a:gd name="T75" fmla="*/ 73 h 1132"/>
              <a:gd name="T76" fmla="*/ 585 w 957"/>
              <a:gd name="T77" fmla="*/ 73 h 1132"/>
              <a:gd name="T78" fmla="*/ 596 w 957"/>
              <a:gd name="T79" fmla="*/ 61 h 1132"/>
              <a:gd name="T80" fmla="*/ 585 w 957"/>
              <a:gd name="T81" fmla="*/ 50 h 1132"/>
              <a:gd name="T82" fmla="*/ 364 w 957"/>
              <a:gd name="T83" fmla="*/ 50 h 1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57" h="1132">
                <a:moveTo>
                  <a:pt x="834" y="1132"/>
                </a:moveTo>
                <a:cubicBezTo>
                  <a:pt x="116" y="1132"/>
                  <a:pt x="116" y="1132"/>
                  <a:pt x="116" y="1132"/>
                </a:cubicBezTo>
                <a:cubicBezTo>
                  <a:pt x="57" y="1132"/>
                  <a:pt x="30" y="1102"/>
                  <a:pt x="20" y="1083"/>
                </a:cubicBezTo>
                <a:cubicBezTo>
                  <a:pt x="0" y="1048"/>
                  <a:pt x="5" y="1004"/>
                  <a:pt x="19" y="980"/>
                </a:cubicBezTo>
                <a:cubicBezTo>
                  <a:pt x="23" y="972"/>
                  <a:pt x="42" y="943"/>
                  <a:pt x="77" y="889"/>
                </a:cubicBezTo>
                <a:cubicBezTo>
                  <a:pt x="108" y="841"/>
                  <a:pt x="153" y="772"/>
                  <a:pt x="210" y="685"/>
                </a:cubicBezTo>
                <a:cubicBezTo>
                  <a:pt x="269" y="594"/>
                  <a:pt x="324" y="510"/>
                  <a:pt x="339" y="487"/>
                </a:cubicBezTo>
                <a:cubicBezTo>
                  <a:pt x="339" y="118"/>
                  <a:pt x="339" y="118"/>
                  <a:pt x="339" y="118"/>
                </a:cubicBezTo>
                <a:cubicBezTo>
                  <a:pt x="317" y="108"/>
                  <a:pt x="302" y="87"/>
                  <a:pt x="302" y="61"/>
                </a:cubicBezTo>
                <a:cubicBezTo>
                  <a:pt x="302" y="27"/>
                  <a:pt x="330" y="0"/>
                  <a:pt x="364" y="0"/>
                </a:cubicBezTo>
                <a:cubicBezTo>
                  <a:pt x="585" y="0"/>
                  <a:pt x="585" y="0"/>
                  <a:pt x="585" y="0"/>
                </a:cubicBezTo>
                <a:cubicBezTo>
                  <a:pt x="619" y="0"/>
                  <a:pt x="646" y="27"/>
                  <a:pt x="646" y="61"/>
                </a:cubicBezTo>
                <a:cubicBezTo>
                  <a:pt x="646" y="87"/>
                  <a:pt x="631" y="108"/>
                  <a:pt x="610" y="118"/>
                </a:cubicBezTo>
                <a:cubicBezTo>
                  <a:pt x="610" y="487"/>
                  <a:pt x="610" y="487"/>
                  <a:pt x="610" y="487"/>
                </a:cubicBezTo>
                <a:cubicBezTo>
                  <a:pt x="625" y="510"/>
                  <a:pt x="681" y="594"/>
                  <a:pt x="741" y="685"/>
                </a:cubicBezTo>
                <a:cubicBezTo>
                  <a:pt x="797" y="771"/>
                  <a:pt x="842" y="840"/>
                  <a:pt x="875" y="889"/>
                </a:cubicBezTo>
                <a:cubicBezTo>
                  <a:pt x="900" y="929"/>
                  <a:pt x="918" y="956"/>
                  <a:pt x="927" y="970"/>
                </a:cubicBezTo>
                <a:cubicBezTo>
                  <a:pt x="957" y="1020"/>
                  <a:pt x="945" y="1058"/>
                  <a:pt x="935" y="1076"/>
                </a:cubicBezTo>
                <a:cubicBezTo>
                  <a:pt x="914" y="1113"/>
                  <a:pt x="868" y="1132"/>
                  <a:pt x="834" y="1132"/>
                </a:cubicBezTo>
                <a:close/>
                <a:moveTo>
                  <a:pt x="364" y="50"/>
                </a:moveTo>
                <a:cubicBezTo>
                  <a:pt x="357" y="50"/>
                  <a:pt x="352" y="55"/>
                  <a:pt x="352" y="61"/>
                </a:cubicBezTo>
                <a:cubicBezTo>
                  <a:pt x="352" y="68"/>
                  <a:pt x="357" y="73"/>
                  <a:pt x="364" y="73"/>
                </a:cubicBezTo>
                <a:cubicBezTo>
                  <a:pt x="389" y="73"/>
                  <a:pt x="389" y="73"/>
                  <a:pt x="389" y="73"/>
                </a:cubicBezTo>
                <a:cubicBezTo>
                  <a:pt x="389" y="502"/>
                  <a:pt x="389" y="502"/>
                  <a:pt x="389" y="502"/>
                </a:cubicBezTo>
                <a:cubicBezTo>
                  <a:pt x="385" y="509"/>
                  <a:pt x="385" y="509"/>
                  <a:pt x="385" y="509"/>
                </a:cubicBezTo>
                <a:cubicBezTo>
                  <a:pt x="385" y="509"/>
                  <a:pt x="322" y="605"/>
                  <a:pt x="252" y="713"/>
                </a:cubicBezTo>
                <a:cubicBezTo>
                  <a:pt x="195" y="799"/>
                  <a:pt x="150" y="868"/>
                  <a:pt x="119" y="917"/>
                </a:cubicBezTo>
                <a:cubicBezTo>
                  <a:pt x="77" y="982"/>
                  <a:pt x="65" y="1001"/>
                  <a:pt x="62" y="1005"/>
                </a:cubicBezTo>
                <a:cubicBezTo>
                  <a:pt x="56" y="1015"/>
                  <a:pt x="53" y="1040"/>
                  <a:pt x="63" y="1058"/>
                </a:cubicBezTo>
                <a:cubicBezTo>
                  <a:pt x="72" y="1074"/>
                  <a:pt x="90" y="1082"/>
                  <a:pt x="116" y="1082"/>
                </a:cubicBezTo>
                <a:cubicBezTo>
                  <a:pt x="834" y="1082"/>
                  <a:pt x="834" y="1082"/>
                  <a:pt x="834" y="1082"/>
                </a:cubicBezTo>
                <a:cubicBezTo>
                  <a:pt x="853" y="1082"/>
                  <a:pt x="880" y="1070"/>
                  <a:pt x="891" y="1051"/>
                </a:cubicBezTo>
                <a:cubicBezTo>
                  <a:pt x="899" y="1036"/>
                  <a:pt x="897" y="1018"/>
                  <a:pt x="884" y="997"/>
                </a:cubicBezTo>
                <a:cubicBezTo>
                  <a:pt x="875" y="982"/>
                  <a:pt x="858" y="955"/>
                  <a:pt x="833" y="917"/>
                </a:cubicBezTo>
                <a:cubicBezTo>
                  <a:pt x="800" y="867"/>
                  <a:pt x="755" y="798"/>
                  <a:pt x="699" y="713"/>
                </a:cubicBezTo>
                <a:cubicBezTo>
                  <a:pt x="628" y="606"/>
                  <a:pt x="564" y="510"/>
                  <a:pt x="564" y="509"/>
                </a:cubicBezTo>
                <a:cubicBezTo>
                  <a:pt x="559" y="502"/>
                  <a:pt x="559" y="502"/>
                  <a:pt x="559" y="502"/>
                </a:cubicBezTo>
                <a:cubicBezTo>
                  <a:pt x="559" y="73"/>
                  <a:pt x="559" y="73"/>
                  <a:pt x="559" y="73"/>
                </a:cubicBezTo>
                <a:cubicBezTo>
                  <a:pt x="585" y="73"/>
                  <a:pt x="585" y="73"/>
                  <a:pt x="585" y="73"/>
                </a:cubicBezTo>
                <a:cubicBezTo>
                  <a:pt x="591" y="73"/>
                  <a:pt x="596" y="68"/>
                  <a:pt x="596" y="61"/>
                </a:cubicBezTo>
                <a:cubicBezTo>
                  <a:pt x="596" y="55"/>
                  <a:pt x="591" y="50"/>
                  <a:pt x="585" y="50"/>
                </a:cubicBezTo>
                <a:lnTo>
                  <a:pt x="364" y="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13"/>
          <p:cNvSpPr/>
          <p:nvPr/>
        </p:nvSpPr>
        <p:spPr bwMode="auto">
          <a:xfrm>
            <a:off x="6639984" y="3336897"/>
            <a:ext cx="611717" cy="978202"/>
          </a:xfrm>
          <a:custGeom>
            <a:avLst/>
            <a:gdLst>
              <a:gd name="T0" fmla="*/ 258 w 294"/>
              <a:gd name="T1" fmla="*/ 0 h 470"/>
              <a:gd name="T2" fmla="*/ 37 w 294"/>
              <a:gd name="T3" fmla="*/ 0 h 470"/>
              <a:gd name="T4" fmla="*/ 0 w 294"/>
              <a:gd name="T5" fmla="*/ 36 h 470"/>
              <a:gd name="T6" fmla="*/ 37 w 294"/>
              <a:gd name="T7" fmla="*/ 73 h 470"/>
              <a:gd name="T8" fmla="*/ 37 w 294"/>
              <a:gd name="T9" fmla="*/ 470 h 470"/>
              <a:gd name="T10" fmla="*/ 258 w 294"/>
              <a:gd name="T11" fmla="*/ 470 h 470"/>
              <a:gd name="T12" fmla="*/ 258 w 294"/>
              <a:gd name="T13" fmla="*/ 73 h 470"/>
              <a:gd name="T14" fmla="*/ 294 w 294"/>
              <a:gd name="T15" fmla="*/ 36 h 470"/>
              <a:gd name="T16" fmla="*/ 258 w 294"/>
              <a:gd name="T17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4" h="470">
                <a:moveTo>
                  <a:pt x="258" y="0"/>
                </a:moveTo>
                <a:cubicBezTo>
                  <a:pt x="37" y="0"/>
                  <a:pt x="37" y="0"/>
                  <a:pt x="37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7"/>
                  <a:pt x="16" y="73"/>
                  <a:pt x="37" y="73"/>
                </a:cubicBezTo>
                <a:cubicBezTo>
                  <a:pt x="37" y="470"/>
                  <a:pt x="37" y="470"/>
                  <a:pt x="37" y="470"/>
                </a:cubicBezTo>
                <a:cubicBezTo>
                  <a:pt x="258" y="470"/>
                  <a:pt x="258" y="470"/>
                  <a:pt x="258" y="470"/>
                </a:cubicBezTo>
                <a:cubicBezTo>
                  <a:pt x="258" y="73"/>
                  <a:pt x="258" y="73"/>
                  <a:pt x="258" y="73"/>
                </a:cubicBezTo>
                <a:cubicBezTo>
                  <a:pt x="278" y="73"/>
                  <a:pt x="294" y="57"/>
                  <a:pt x="294" y="36"/>
                </a:cubicBezTo>
                <a:cubicBezTo>
                  <a:pt x="294" y="16"/>
                  <a:pt x="278" y="0"/>
                  <a:pt x="2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Freeform 14"/>
          <p:cNvSpPr/>
          <p:nvPr/>
        </p:nvSpPr>
        <p:spPr bwMode="auto">
          <a:xfrm>
            <a:off x="6441017" y="4315099"/>
            <a:ext cx="1016000" cy="425581"/>
          </a:xfrm>
          <a:custGeom>
            <a:avLst/>
            <a:gdLst>
              <a:gd name="T0" fmla="*/ 489 w 489"/>
              <a:gd name="T1" fmla="*/ 204 h 204"/>
              <a:gd name="T2" fmla="*/ 354 w 489"/>
              <a:gd name="T3" fmla="*/ 0 h 204"/>
              <a:gd name="T4" fmla="*/ 133 w 489"/>
              <a:gd name="T5" fmla="*/ 0 h 204"/>
              <a:gd name="T6" fmla="*/ 0 w 489"/>
              <a:gd name="T7" fmla="*/ 204 h 204"/>
              <a:gd name="T8" fmla="*/ 489 w 489"/>
              <a:gd name="T9" fmla="*/ 20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9" h="204">
                <a:moveTo>
                  <a:pt x="489" y="204"/>
                </a:moveTo>
                <a:cubicBezTo>
                  <a:pt x="417" y="96"/>
                  <a:pt x="354" y="0"/>
                  <a:pt x="354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3" y="0"/>
                  <a:pt x="70" y="96"/>
                  <a:pt x="0" y="204"/>
                </a:cubicBezTo>
                <a:lnTo>
                  <a:pt x="489" y="204"/>
                </a:ln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Freeform 15"/>
          <p:cNvSpPr/>
          <p:nvPr/>
        </p:nvSpPr>
        <p:spPr bwMode="auto">
          <a:xfrm>
            <a:off x="6163733" y="4740681"/>
            <a:ext cx="1572684" cy="423464"/>
          </a:xfrm>
          <a:custGeom>
            <a:avLst/>
            <a:gdLst>
              <a:gd name="T0" fmla="*/ 0 w 756"/>
              <a:gd name="T1" fmla="*/ 204 h 204"/>
              <a:gd name="T2" fmla="*/ 756 w 756"/>
              <a:gd name="T3" fmla="*/ 204 h 204"/>
              <a:gd name="T4" fmla="*/ 622 w 756"/>
              <a:gd name="T5" fmla="*/ 0 h 204"/>
              <a:gd name="T6" fmla="*/ 133 w 756"/>
              <a:gd name="T7" fmla="*/ 0 h 204"/>
              <a:gd name="T8" fmla="*/ 0 w 756"/>
              <a:gd name="T9" fmla="*/ 20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6" h="204">
                <a:moveTo>
                  <a:pt x="0" y="204"/>
                </a:moveTo>
                <a:cubicBezTo>
                  <a:pt x="756" y="204"/>
                  <a:pt x="756" y="204"/>
                  <a:pt x="756" y="204"/>
                </a:cubicBezTo>
                <a:cubicBezTo>
                  <a:pt x="718" y="147"/>
                  <a:pt x="669" y="71"/>
                  <a:pt x="622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86" y="71"/>
                  <a:pt x="37" y="147"/>
                  <a:pt x="0" y="204"/>
                </a:cubicBez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Freeform 16"/>
          <p:cNvSpPr/>
          <p:nvPr/>
        </p:nvSpPr>
        <p:spPr bwMode="auto">
          <a:xfrm>
            <a:off x="6009217" y="5164145"/>
            <a:ext cx="1932518" cy="423464"/>
          </a:xfrm>
          <a:custGeom>
            <a:avLst/>
            <a:gdLst>
              <a:gd name="T0" fmla="*/ 882 w 930"/>
              <a:gd name="T1" fmla="*/ 80 h 204"/>
              <a:gd name="T2" fmla="*/ 831 w 930"/>
              <a:gd name="T3" fmla="*/ 0 h 204"/>
              <a:gd name="T4" fmla="*/ 75 w 930"/>
              <a:gd name="T5" fmla="*/ 0 h 204"/>
              <a:gd name="T6" fmla="*/ 17 w 930"/>
              <a:gd name="T7" fmla="*/ 89 h 204"/>
              <a:gd name="T8" fmla="*/ 93 w 930"/>
              <a:gd name="T9" fmla="*/ 204 h 204"/>
              <a:gd name="T10" fmla="*/ 811 w 930"/>
              <a:gd name="T11" fmla="*/ 204 h 204"/>
              <a:gd name="T12" fmla="*/ 882 w 930"/>
              <a:gd name="T13" fmla="*/ 8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0" h="204">
                <a:moveTo>
                  <a:pt x="882" y="80"/>
                </a:moveTo>
                <a:cubicBezTo>
                  <a:pt x="873" y="65"/>
                  <a:pt x="854" y="36"/>
                  <a:pt x="831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44" y="48"/>
                  <a:pt x="22" y="82"/>
                  <a:pt x="17" y="89"/>
                </a:cubicBezTo>
                <a:cubicBezTo>
                  <a:pt x="0" y="120"/>
                  <a:pt x="1" y="204"/>
                  <a:pt x="93" y="204"/>
                </a:cubicBezTo>
                <a:cubicBezTo>
                  <a:pt x="186" y="204"/>
                  <a:pt x="766" y="204"/>
                  <a:pt x="811" y="204"/>
                </a:cubicBezTo>
                <a:cubicBezTo>
                  <a:pt x="857" y="204"/>
                  <a:pt x="930" y="159"/>
                  <a:pt x="882" y="80"/>
                </a:cubicBez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6932085" y="3669318"/>
            <a:ext cx="148167" cy="146095"/>
          </a:xfrm>
          <a:prstGeom prst="ellipse">
            <a:avLst/>
          </a:pr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6733118" y="3006595"/>
            <a:ext cx="143933" cy="146095"/>
          </a:xfrm>
          <a:prstGeom prst="ellipse">
            <a:avLst/>
          </a:pr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6987117" y="2828741"/>
            <a:ext cx="101600" cy="99513"/>
          </a:xfrm>
          <a:prstGeom prst="ellipse">
            <a:avLst/>
          </a:pr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6824133" y="2661474"/>
            <a:ext cx="120651" cy="122804"/>
          </a:xfrm>
          <a:prstGeom prst="ellipse">
            <a:avLst/>
          </a:pr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6834717" y="3982681"/>
            <a:ext cx="86784" cy="86809"/>
          </a:xfrm>
          <a:prstGeom prst="ellipse">
            <a:avLst/>
          </a:pr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6841067" y="5263658"/>
            <a:ext cx="220133" cy="220201"/>
          </a:xfrm>
          <a:custGeom>
            <a:avLst/>
            <a:gdLst>
              <a:gd name="T0" fmla="*/ 105 w 106"/>
              <a:gd name="T1" fmla="*/ 11 h 106"/>
              <a:gd name="T2" fmla="*/ 90 w 106"/>
              <a:gd name="T3" fmla="*/ 34 h 106"/>
              <a:gd name="T4" fmla="*/ 86 w 106"/>
              <a:gd name="T5" fmla="*/ 34 h 106"/>
              <a:gd name="T6" fmla="*/ 62 w 106"/>
              <a:gd name="T7" fmla="*/ 50 h 106"/>
              <a:gd name="T8" fmla="*/ 76 w 106"/>
              <a:gd name="T9" fmla="*/ 66 h 106"/>
              <a:gd name="T10" fmla="*/ 70 w 106"/>
              <a:gd name="T11" fmla="*/ 75 h 106"/>
              <a:gd name="T12" fmla="*/ 60 w 106"/>
              <a:gd name="T13" fmla="*/ 76 h 106"/>
              <a:gd name="T14" fmla="*/ 26 w 106"/>
              <a:gd name="T15" fmla="*/ 106 h 106"/>
              <a:gd name="T16" fmla="*/ 18 w 106"/>
              <a:gd name="T17" fmla="*/ 103 h 106"/>
              <a:gd name="T18" fmla="*/ 0 w 106"/>
              <a:gd name="T19" fmla="*/ 81 h 106"/>
              <a:gd name="T20" fmla="*/ 0 w 106"/>
              <a:gd name="T21" fmla="*/ 80 h 106"/>
              <a:gd name="T22" fmla="*/ 30 w 106"/>
              <a:gd name="T23" fmla="*/ 46 h 106"/>
              <a:gd name="T24" fmla="*/ 31 w 106"/>
              <a:gd name="T25" fmla="*/ 36 h 106"/>
              <a:gd name="T26" fmla="*/ 40 w 106"/>
              <a:gd name="T27" fmla="*/ 30 h 106"/>
              <a:gd name="T28" fmla="*/ 57 w 106"/>
              <a:gd name="T29" fmla="*/ 44 h 106"/>
              <a:gd name="T30" fmla="*/ 72 w 106"/>
              <a:gd name="T31" fmla="*/ 20 h 106"/>
              <a:gd name="T32" fmla="*/ 72 w 106"/>
              <a:gd name="T33" fmla="*/ 17 h 106"/>
              <a:gd name="T34" fmla="*/ 95 w 106"/>
              <a:gd name="T35" fmla="*/ 1 h 106"/>
              <a:gd name="T36" fmla="*/ 35 w 106"/>
              <a:gd name="T37" fmla="*/ 59 h 106"/>
              <a:gd name="T38" fmla="*/ 38 w 106"/>
              <a:gd name="T39" fmla="*/ 62 h 106"/>
              <a:gd name="T40" fmla="*/ 14 w 106"/>
              <a:gd name="T41" fmla="*/ 83 h 106"/>
              <a:gd name="T42" fmla="*/ 35 w 106"/>
              <a:gd name="T43" fmla="*/ 59 h 106"/>
              <a:gd name="T44" fmla="*/ 44 w 106"/>
              <a:gd name="T45" fmla="*/ 68 h 106"/>
              <a:gd name="T46" fmla="*/ 48 w 106"/>
              <a:gd name="T47" fmla="*/ 71 h 106"/>
              <a:gd name="T48" fmla="*/ 23 w 106"/>
              <a:gd name="T49" fmla="*/ 92 h 106"/>
              <a:gd name="T50" fmla="*/ 44 w 106"/>
              <a:gd name="T51" fmla="*/ 68 h 106"/>
              <a:gd name="T52" fmla="*/ 67 w 106"/>
              <a:gd name="T53" fmla="*/ 66 h 106"/>
              <a:gd name="T54" fmla="*/ 37 w 106"/>
              <a:gd name="T55" fmla="*/ 42 h 106"/>
              <a:gd name="T56" fmla="*/ 39 w 106"/>
              <a:gd name="T57" fmla="*/ 43 h 106"/>
              <a:gd name="T58" fmla="*/ 63 w 106"/>
              <a:gd name="T59" fmla="*/ 67 h 106"/>
              <a:gd name="T60" fmla="*/ 65 w 106"/>
              <a:gd name="T61" fmla="*/ 69 h 106"/>
              <a:gd name="T62" fmla="*/ 28 w 106"/>
              <a:gd name="T63" fmla="*/ 97 h 106"/>
              <a:gd name="T64" fmla="*/ 54 w 106"/>
              <a:gd name="T65" fmla="*/ 70 h 106"/>
              <a:gd name="T66" fmla="*/ 9 w 106"/>
              <a:gd name="T67" fmla="*/ 79 h 106"/>
              <a:gd name="T68" fmla="*/ 9 w 106"/>
              <a:gd name="T69" fmla="*/ 81 h 106"/>
              <a:gd name="T70" fmla="*/ 24 w 106"/>
              <a:gd name="T71" fmla="*/ 97 h 106"/>
              <a:gd name="T72" fmla="*/ 26 w 106"/>
              <a:gd name="T73" fmla="*/ 98 h 106"/>
              <a:gd name="T74" fmla="*/ 100 w 106"/>
              <a:gd name="T75" fmla="*/ 13 h 106"/>
              <a:gd name="T76" fmla="*/ 93 w 106"/>
              <a:gd name="T77" fmla="*/ 6 h 106"/>
              <a:gd name="T78" fmla="*/ 88 w 106"/>
              <a:gd name="T79" fmla="*/ 2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6" h="106">
                <a:moveTo>
                  <a:pt x="95" y="1"/>
                </a:moveTo>
                <a:cubicBezTo>
                  <a:pt x="105" y="11"/>
                  <a:pt x="105" y="11"/>
                  <a:pt x="105" y="11"/>
                </a:cubicBezTo>
                <a:cubicBezTo>
                  <a:pt x="106" y="12"/>
                  <a:pt x="106" y="13"/>
                  <a:pt x="105" y="14"/>
                </a:cubicBezTo>
                <a:cubicBezTo>
                  <a:pt x="90" y="34"/>
                  <a:pt x="90" y="34"/>
                  <a:pt x="90" y="34"/>
                </a:cubicBezTo>
                <a:cubicBezTo>
                  <a:pt x="89" y="35"/>
                  <a:pt x="87" y="35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2" y="30"/>
                  <a:pt x="82" y="30"/>
                  <a:pt x="82" y="30"/>
                </a:cubicBezTo>
                <a:cubicBezTo>
                  <a:pt x="62" y="50"/>
                  <a:pt x="62" y="50"/>
                  <a:pt x="62" y="50"/>
                </a:cubicBezTo>
                <a:cubicBezTo>
                  <a:pt x="74" y="61"/>
                  <a:pt x="74" y="61"/>
                  <a:pt x="74" y="61"/>
                </a:cubicBezTo>
                <a:cubicBezTo>
                  <a:pt x="75" y="62"/>
                  <a:pt x="76" y="64"/>
                  <a:pt x="76" y="66"/>
                </a:cubicBezTo>
                <a:cubicBezTo>
                  <a:pt x="76" y="68"/>
                  <a:pt x="75" y="70"/>
                  <a:pt x="74" y="72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7"/>
                  <a:pt x="67" y="78"/>
                  <a:pt x="65" y="78"/>
                </a:cubicBezTo>
                <a:cubicBezTo>
                  <a:pt x="63" y="78"/>
                  <a:pt x="61" y="77"/>
                  <a:pt x="60" y="76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1" y="105"/>
                  <a:pt x="28" y="106"/>
                  <a:pt x="26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3" y="106"/>
                  <a:pt x="20" y="105"/>
                  <a:pt x="18" y="103"/>
                </a:cubicBezTo>
                <a:cubicBezTo>
                  <a:pt x="3" y="88"/>
                  <a:pt x="3" y="88"/>
                  <a:pt x="3" y="88"/>
                </a:cubicBezTo>
                <a:cubicBezTo>
                  <a:pt x="1" y="86"/>
                  <a:pt x="0" y="83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78"/>
                  <a:pt x="1" y="75"/>
                  <a:pt x="3" y="73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9" y="43"/>
                  <a:pt x="29" y="42"/>
                </a:cubicBezTo>
                <a:cubicBezTo>
                  <a:pt x="29" y="39"/>
                  <a:pt x="30" y="37"/>
                  <a:pt x="31" y="36"/>
                </a:cubicBezTo>
                <a:cubicBezTo>
                  <a:pt x="34" y="33"/>
                  <a:pt x="34" y="33"/>
                  <a:pt x="34" y="33"/>
                </a:cubicBezTo>
                <a:cubicBezTo>
                  <a:pt x="36" y="31"/>
                  <a:pt x="38" y="30"/>
                  <a:pt x="40" y="30"/>
                </a:cubicBezTo>
                <a:cubicBezTo>
                  <a:pt x="42" y="30"/>
                  <a:pt x="44" y="31"/>
                  <a:pt x="46" y="33"/>
                </a:cubicBezTo>
                <a:cubicBezTo>
                  <a:pt x="57" y="44"/>
                  <a:pt x="57" y="44"/>
                  <a:pt x="57" y="44"/>
                </a:cubicBezTo>
                <a:cubicBezTo>
                  <a:pt x="76" y="24"/>
                  <a:pt x="76" y="24"/>
                  <a:pt x="76" y="24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19"/>
                  <a:pt x="71" y="18"/>
                  <a:pt x="72" y="17"/>
                </a:cubicBezTo>
                <a:cubicBezTo>
                  <a:pt x="72" y="17"/>
                  <a:pt x="72" y="17"/>
                  <a:pt x="72" y="17"/>
                </a:cubicBezTo>
                <a:cubicBezTo>
                  <a:pt x="92" y="1"/>
                  <a:pt x="92" y="1"/>
                  <a:pt x="92" y="1"/>
                </a:cubicBezTo>
                <a:cubicBezTo>
                  <a:pt x="93" y="0"/>
                  <a:pt x="94" y="0"/>
                  <a:pt x="95" y="1"/>
                </a:cubicBez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  <a:cubicBezTo>
                  <a:pt x="36" y="58"/>
                  <a:pt x="37" y="58"/>
                  <a:pt x="38" y="59"/>
                </a:cubicBezTo>
                <a:cubicBezTo>
                  <a:pt x="39" y="59"/>
                  <a:pt x="39" y="61"/>
                  <a:pt x="38" y="62"/>
                </a:cubicBezTo>
                <a:cubicBezTo>
                  <a:pt x="17" y="83"/>
                  <a:pt x="17" y="83"/>
                  <a:pt x="17" y="83"/>
                </a:cubicBezTo>
                <a:cubicBezTo>
                  <a:pt x="16" y="84"/>
                  <a:pt x="15" y="84"/>
                  <a:pt x="14" y="83"/>
                </a:cubicBezTo>
                <a:cubicBezTo>
                  <a:pt x="13" y="82"/>
                  <a:pt x="13" y="80"/>
                  <a:pt x="14" y="80"/>
                </a:cubicBezTo>
                <a:cubicBezTo>
                  <a:pt x="35" y="59"/>
                  <a:pt x="35" y="59"/>
                  <a:pt x="35" y="59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7"/>
                  <a:pt x="47" y="67"/>
                  <a:pt x="48" y="68"/>
                </a:cubicBezTo>
                <a:cubicBezTo>
                  <a:pt x="49" y="69"/>
                  <a:pt x="49" y="70"/>
                  <a:pt x="48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26" y="93"/>
                  <a:pt x="24" y="93"/>
                  <a:pt x="23" y="92"/>
                </a:cubicBezTo>
                <a:cubicBezTo>
                  <a:pt x="22" y="91"/>
                  <a:pt x="22" y="90"/>
                  <a:pt x="23" y="89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67" y="66"/>
                </a:moveTo>
                <a:cubicBezTo>
                  <a:pt x="67" y="66"/>
                  <a:pt x="67" y="66"/>
                  <a:pt x="67" y="66"/>
                </a:cubicBezTo>
                <a:cubicBezTo>
                  <a:pt x="40" y="39"/>
                  <a:pt x="40" y="39"/>
                  <a:pt x="40" y="39"/>
                </a:cubicBezTo>
                <a:cubicBezTo>
                  <a:pt x="37" y="42"/>
                  <a:pt x="37" y="42"/>
                  <a:pt x="37" y="42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5" y="69"/>
                  <a:pt x="65" y="69"/>
                  <a:pt x="65" y="69"/>
                </a:cubicBezTo>
                <a:cubicBezTo>
                  <a:pt x="67" y="66"/>
                  <a:pt x="67" y="66"/>
                  <a:pt x="67" y="66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54" y="70"/>
                  <a:pt x="54" y="70"/>
                  <a:pt x="54" y="70"/>
                </a:cubicBezTo>
                <a:cubicBezTo>
                  <a:pt x="36" y="52"/>
                  <a:pt x="36" y="52"/>
                  <a:pt x="36" y="52"/>
                </a:cubicBezTo>
                <a:cubicBezTo>
                  <a:pt x="9" y="79"/>
                  <a:pt x="9" y="79"/>
                  <a:pt x="9" y="79"/>
                </a:cubicBezTo>
                <a:cubicBezTo>
                  <a:pt x="9" y="79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2"/>
                  <a:pt x="9" y="83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5" y="98"/>
                  <a:pt x="26" y="98"/>
                </a:cubicBezTo>
                <a:cubicBezTo>
                  <a:pt x="26" y="98"/>
                  <a:pt x="26" y="98"/>
                  <a:pt x="26" y="98"/>
                </a:cubicBezTo>
                <a:cubicBezTo>
                  <a:pt x="26" y="98"/>
                  <a:pt x="27" y="97"/>
                  <a:pt x="28" y="97"/>
                </a:cubicBezTo>
                <a:close/>
                <a:moveTo>
                  <a:pt x="100" y="13"/>
                </a:moveTo>
                <a:cubicBezTo>
                  <a:pt x="100" y="13"/>
                  <a:pt x="100" y="13"/>
                  <a:pt x="100" y="13"/>
                </a:cubicBezTo>
                <a:cubicBezTo>
                  <a:pt x="93" y="6"/>
                  <a:pt x="93" y="6"/>
                  <a:pt x="93" y="6"/>
                </a:cubicBezTo>
                <a:cubicBezTo>
                  <a:pt x="78" y="19"/>
                  <a:pt x="78" y="19"/>
                  <a:pt x="78" y="19"/>
                </a:cubicBezTo>
                <a:cubicBezTo>
                  <a:pt x="88" y="29"/>
                  <a:pt x="88" y="29"/>
                  <a:pt x="88" y="29"/>
                </a:cubicBezTo>
                <a:cubicBezTo>
                  <a:pt x="100" y="13"/>
                  <a:pt x="100" y="13"/>
                  <a:pt x="100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Freeform 38"/>
          <p:cNvSpPr>
            <a:spLocks noEditPoints="1"/>
          </p:cNvSpPr>
          <p:nvPr/>
        </p:nvSpPr>
        <p:spPr bwMode="auto">
          <a:xfrm>
            <a:off x="6838953" y="4844430"/>
            <a:ext cx="224367" cy="215967"/>
          </a:xfrm>
          <a:custGeom>
            <a:avLst/>
            <a:gdLst>
              <a:gd name="T0" fmla="*/ 27 w 108"/>
              <a:gd name="T1" fmla="*/ 79 h 104"/>
              <a:gd name="T2" fmla="*/ 22 w 108"/>
              <a:gd name="T3" fmla="*/ 91 h 104"/>
              <a:gd name="T4" fmla="*/ 15 w 108"/>
              <a:gd name="T5" fmla="*/ 84 h 104"/>
              <a:gd name="T6" fmla="*/ 22 w 108"/>
              <a:gd name="T7" fmla="*/ 77 h 104"/>
              <a:gd name="T8" fmla="*/ 95 w 108"/>
              <a:gd name="T9" fmla="*/ 0 h 104"/>
              <a:gd name="T10" fmla="*/ 108 w 108"/>
              <a:gd name="T11" fmla="*/ 13 h 104"/>
              <a:gd name="T12" fmla="*/ 108 w 108"/>
              <a:gd name="T13" fmla="*/ 45 h 104"/>
              <a:gd name="T14" fmla="*/ 108 w 108"/>
              <a:gd name="T15" fmla="*/ 77 h 104"/>
              <a:gd name="T16" fmla="*/ 104 w 108"/>
              <a:gd name="T17" fmla="*/ 100 h 104"/>
              <a:gd name="T18" fmla="*/ 4 w 108"/>
              <a:gd name="T19" fmla="*/ 100 h 104"/>
              <a:gd name="T20" fmla="*/ 0 w 108"/>
              <a:gd name="T21" fmla="*/ 77 h 104"/>
              <a:gd name="T22" fmla="*/ 0 w 108"/>
              <a:gd name="T23" fmla="*/ 45 h 104"/>
              <a:gd name="T24" fmla="*/ 0 w 108"/>
              <a:gd name="T25" fmla="*/ 13 h 104"/>
              <a:gd name="T26" fmla="*/ 13 w 108"/>
              <a:gd name="T27" fmla="*/ 0 h 104"/>
              <a:gd name="T28" fmla="*/ 13 w 108"/>
              <a:gd name="T29" fmla="*/ 8 h 104"/>
              <a:gd name="T30" fmla="*/ 10 w 108"/>
              <a:gd name="T31" fmla="*/ 10 h 104"/>
              <a:gd name="T32" fmla="*/ 10 w 108"/>
              <a:gd name="T33" fmla="*/ 30 h 104"/>
              <a:gd name="T34" fmla="*/ 13 w 108"/>
              <a:gd name="T35" fmla="*/ 32 h 104"/>
              <a:gd name="T36" fmla="*/ 95 w 108"/>
              <a:gd name="T37" fmla="*/ 32 h 104"/>
              <a:gd name="T38" fmla="*/ 98 w 108"/>
              <a:gd name="T39" fmla="*/ 31 h 104"/>
              <a:gd name="T40" fmla="*/ 98 w 108"/>
              <a:gd name="T41" fmla="*/ 10 h 104"/>
              <a:gd name="T42" fmla="*/ 95 w 108"/>
              <a:gd name="T43" fmla="*/ 40 h 104"/>
              <a:gd name="T44" fmla="*/ 13 w 108"/>
              <a:gd name="T45" fmla="*/ 40 h 104"/>
              <a:gd name="T46" fmla="*/ 10 w 108"/>
              <a:gd name="T47" fmla="*/ 41 h 104"/>
              <a:gd name="T48" fmla="*/ 9 w 108"/>
              <a:gd name="T49" fmla="*/ 59 h 104"/>
              <a:gd name="T50" fmla="*/ 10 w 108"/>
              <a:gd name="T51" fmla="*/ 63 h 104"/>
              <a:gd name="T52" fmla="*/ 95 w 108"/>
              <a:gd name="T53" fmla="*/ 64 h 104"/>
              <a:gd name="T54" fmla="*/ 98 w 108"/>
              <a:gd name="T55" fmla="*/ 63 h 104"/>
              <a:gd name="T56" fmla="*/ 100 w 108"/>
              <a:gd name="T57" fmla="*/ 45 h 104"/>
              <a:gd name="T58" fmla="*/ 98 w 108"/>
              <a:gd name="T59" fmla="*/ 41 h 104"/>
              <a:gd name="T60" fmla="*/ 95 w 108"/>
              <a:gd name="T61" fmla="*/ 72 h 104"/>
              <a:gd name="T62" fmla="*/ 13 w 108"/>
              <a:gd name="T63" fmla="*/ 72 h 104"/>
              <a:gd name="T64" fmla="*/ 10 w 108"/>
              <a:gd name="T65" fmla="*/ 73 h 104"/>
              <a:gd name="T66" fmla="*/ 10 w 108"/>
              <a:gd name="T67" fmla="*/ 94 h 104"/>
              <a:gd name="T68" fmla="*/ 13 w 108"/>
              <a:gd name="T69" fmla="*/ 96 h 104"/>
              <a:gd name="T70" fmla="*/ 98 w 108"/>
              <a:gd name="T71" fmla="*/ 95 h 104"/>
              <a:gd name="T72" fmla="*/ 100 w 108"/>
              <a:gd name="T73" fmla="*/ 77 h 104"/>
              <a:gd name="T74" fmla="*/ 98 w 108"/>
              <a:gd name="T75" fmla="*/ 73 h 104"/>
              <a:gd name="T76" fmla="*/ 22 w 108"/>
              <a:gd name="T77" fmla="*/ 13 h 104"/>
              <a:gd name="T78" fmla="*/ 30 w 108"/>
              <a:gd name="T79" fmla="*/ 20 h 104"/>
              <a:gd name="T80" fmla="*/ 22 w 108"/>
              <a:gd name="T81" fmla="*/ 28 h 104"/>
              <a:gd name="T82" fmla="*/ 15 w 108"/>
              <a:gd name="T83" fmla="*/ 20 h 104"/>
              <a:gd name="T84" fmla="*/ 22 w 108"/>
              <a:gd name="T85" fmla="*/ 13 h 104"/>
              <a:gd name="T86" fmla="*/ 22 w 108"/>
              <a:gd name="T87" fmla="*/ 18 h 104"/>
              <a:gd name="T88" fmla="*/ 20 w 108"/>
              <a:gd name="T89" fmla="*/ 20 h 104"/>
              <a:gd name="T90" fmla="*/ 22 w 108"/>
              <a:gd name="T91" fmla="*/ 23 h 104"/>
              <a:gd name="T92" fmla="*/ 25 w 108"/>
              <a:gd name="T93" fmla="*/ 20 h 104"/>
              <a:gd name="T94" fmla="*/ 22 w 108"/>
              <a:gd name="T95" fmla="*/ 45 h 104"/>
              <a:gd name="T96" fmla="*/ 27 w 108"/>
              <a:gd name="T97" fmla="*/ 47 h 104"/>
              <a:gd name="T98" fmla="*/ 27 w 108"/>
              <a:gd name="T99" fmla="*/ 57 h 104"/>
              <a:gd name="T100" fmla="*/ 17 w 108"/>
              <a:gd name="T101" fmla="*/ 57 h 104"/>
              <a:gd name="T102" fmla="*/ 17 w 108"/>
              <a:gd name="T103" fmla="*/ 47 h 104"/>
              <a:gd name="T104" fmla="*/ 24 w 108"/>
              <a:gd name="T105" fmla="*/ 50 h 104"/>
              <a:gd name="T106" fmla="*/ 20 w 108"/>
              <a:gd name="T107" fmla="*/ 50 h 104"/>
              <a:gd name="T108" fmla="*/ 20 w 108"/>
              <a:gd name="T109" fmla="*/ 54 h 104"/>
              <a:gd name="T110" fmla="*/ 24 w 108"/>
              <a:gd name="T111" fmla="*/ 54 h 104"/>
              <a:gd name="T112" fmla="*/ 24 w 108"/>
              <a:gd name="T113" fmla="*/ 50 h 104"/>
              <a:gd name="T114" fmla="*/ 22 w 108"/>
              <a:gd name="T115" fmla="*/ 81 h 104"/>
              <a:gd name="T116" fmla="*/ 20 w 108"/>
              <a:gd name="T117" fmla="*/ 84 h 104"/>
              <a:gd name="T118" fmla="*/ 22 w 108"/>
              <a:gd name="T119" fmla="*/ 86 h 104"/>
              <a:gd name="T120" fmla="*/ 25 w 108"/>
              <a:gd name="T121" fmla="*/ 8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04">
                <a:moveTo>
                  <a:pt x="22" y="77"/>
                </a:moveTo>
                <a:cubicBezTo>
                  <a:pt x="24" y="77"/>
                  <a:pt x="26" y="77"/>
                  <a:pt x="27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9" y="80"/>
                  <a:pt x="30" y="82"/>
                  <a:pt x="30" y="84"/>
                </a:cubicBezTo>
                <a:cubicBezTo>
                  <a:pt x="30" y="86"/>
                  <a:pt x="29" y="88"/>
                  <a:pt x="27" y="89"/>
                </a:cubicBezTo>
                <a:cubicBezTo>
                  <a:pt x="26" y="91"/>
                  <a:pt x="24" y="91"/>
                  <a:pt x="22" y="91"/>
                </a:cubicBezTo>
                <a:cubicBezTo>
                  <a:pt x="20" y="91"/>
                  <a:pt x="18" y="91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6" y="88"/>
                  <a:pt x="15" y="86"/>
                  <a:pt x="15" y="84"/>
                </a:cubicBezTo>
                <a:cubicBezTo>
                  <a:pt x="15" y="82"/>
                  <a:pt x="16" y="80"/>
                  <a:pt x="17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18" y="77"/>
                  <a:pt x="20" y="77"/>
                  <a:pt x="22" y="77"/>
                </a:cubicBezTo>
                <a:close/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9" y="0"/>
                  <a:pt x="102" y="1"/>
                  <a:pt x="104" y="4"/>
                </a:cubicBezTo>
                <a:cubicBezTo>
                  <a:pt x="104" y="4"/>
                  <a:pt x="104" y="4"/>
                  <a:pt x="104" y="4"/>
                </a:cubicBezTo>
                <a:cubicBezTo>
                  <a:pt x="106" y="6"/>
                  <a:pt x="108" y="9"/>
                  <a:pt x="108" y="13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31"/>
                  <a:pt x="107" y="34"/>
                  <a:pt x="104" y="36"/>
                </a:cubicBezTo>
                <a:cubicBezTo>
                  <a:pt x="107" y="38"/>
                  <a:pt x="108" y="41"/>
                  <a:pt x="108" y="45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63"/>
                  <a:pt x="107" y="66"/>
                  <a:pt x="104" y="68"/>
                </a:cubicBezTo>
                <a:cubicBezTo>
                  <a:pt x="107" y="70"/>
                  <a:pt x="108" y="73"/>
                  <a:pt x="108" y="77"/>
                </a:cubicBezTo>
                <a:cubicBezTo>
                  <a:pt x="108" y="91"/>
                  <a:pt x="108" y="91"/>
                  <a:pt x="108" y="91"/>
                </a:cubicBezTo>
                <a:cubicBezTo>
                  <a:pt x="108" y="95"/>
                  <a:pt x="106" y="98"/>
                  <a:pt x="104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2" y="103"/>
                  <a:pt x="99" y="104"/>
                  <a:pt x="95" y="104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0" y="104"/>
                  <a:pt x="6" y="103"/>
                  <a:pt x="4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2" y="98"/>
                  <a:pt x="0" y="95"/>
                  <a:pt x="0" y="91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3"/>
                  <a:pt x="2" y="70"/>
                  <a:pt x="4" y="68"/>
                </a:cubicBezTo>
                <a:cubicBezTo>
                  <a:pt x="2" y="66"/>
                  <a:pt x="0" y="63"/>
                  <a:pt x="0" y="59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1"/>
                  <a:pt x="2" y="38"/>
                  <a:pt x="4" y="36"/>
                </a:cubicBezTo>
                <a:cubicBezTo>
                  <a:pt x="2" y="34"/>
                  <a:pt x="0" y="31"/>
                  <a:pt x="0" y="27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2" y="6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6" y="1"/>
                  <a:pt x="10" y="0"/>
                  <a:pt x="13" y="0"/>
                </a:cubicBezTo>
                <a:close/>
                <a:moveTo>
                  <a:pt x="95" y="8"/>
                </a:moveTo>
                <a:cubicBezTo>
                  <a:pt x="95" y="8"/>
                  <a:pt x="95" y="8"/>
                  <a:pt x="95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2" y="8"/>
                  <a:pt x="11" y="9"/>
                  <a:pt x="10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0"/>
                  <a:pt x="9" y="12"/>
                  <a:pt x="9" y="13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9"/>
                  <a:pt x="9" y="30"/>
                  <a:pt x="10" y="30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2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95" y="32"/>
                  <a:pt x="95" y="32"/>
                  <a:pt x="95" y="32"/>
                </a:cubicBezTo>
                <a:cubicBezTo>
                  <a:pt x="95" y="32"/>
                  <a:pt x="95" y="32"/>
                  <a:pt x="95" y="32"/>
                </a:cubicBezTo>
                <a:cubicBezTo>
                  <a:pt x="96" y="32"/>
                  <a:pt x="97" y="31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0"/>
                  <a:pt x="100" y="29"/>
                  <a:pt x="100" y="27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00" y="12"/>
                  <a:pt x="99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9"/>
                  <a:pt x="96" y="8"/>
                  <a:pt x="95" y="8"/>
                </a:cubicBezTo>
                <a:close/>
                <a:moveTo>
                  <a:pt x="95" y="40"/>
                </a:moveTo>
                <a:cubicBezTo>
                  <a:pt x="95" y="40"/>
                  <a:pt x="95" y="40"/>
                  <a:pt x="95" y="40"/>
                </a:cubicBezTo>
                <a:cubicBezTo>
                  <a:pt x="95" y="40"/>
                  <a:pt x="95" y="40"/>
                  <a:pt x="9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40"/>
                  <a:pt x="11" y="41"/>
                  <a:pt x="10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3"/>
                  <a:pt x="9" y="45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1"/>
                  <a:pt x="9" y="62"/>
                  <a:pt x="10" y="62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1" y="63"/>
                  <a:pt x="12" y="64"/>
                  <a:pt x="13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6" y="64"/>
                  <a:pt x="97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9" y="62"/>
                  <a:pt x="100" y="61"/>
                  <a:pt x="100" y="59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3"/>
                  <a:pt x="99" y="42"/>
                  <a:pt x="98" y="42"/>
                </a:cubicBezTo>
                <a:cubicBezTo>
                  <a:pt x="98" y="42"/>
                  <a:pt x="98" y="42"/>
                  <a:pt x="98" y="42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6" y="40"/>
                  <a:pt x="95" y="40"/>
                </a:cubicBezTo>
                <a:close/>
                <a:moveTo>
                  <a:pt x="95" y="72"/>
                </a:moveTo>
                <a:cubicBezTo>
                  <a:pt x="95" y="72"/>
                  <a:pt x="95" y="72"/>
                  <a:pt x="95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3"/>
                  <a:pt x="10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9" y="74"/>
                  <a:pt x="9" y="75"/>
                  <a:pt x="9" y="77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2"/>
                  <a:pt x="9" y="94"/>
                  <a:pt x="10" y="94"/>
                </a:cubicBezTo>
                <a:cubicBezTo>
                  <a:pt x="10" y="94"/>
                  <a:pt x="10" y="94"/>
                  <a:pt x="10" y="94"/>
                </a:cubicBezTo>
                <a:cubicBezTo>
                  <a:pt x="10" y="95"/>
                  <a:pt x="10" y="95"/>
                  <a:pt x="10" y="95"/>
                </a:cubicBezTo>
                <a:cubicBezTo>
                  <a:pt x="11" y="95"/>
                  <a:pt x="12" y="96"/>
                  <a:pt x="13" y="96"/>
                </a:cubicBezTo>
                <a:cubicBezTo>
                  <a:pt x="95" y="96"/>
                  <a:pt x="95" y="96"/>
                  <a:pt x="95" y="96"/>
                </a:cubicBezTo>
                <a:cubicBezTo>
                  <a:pt x="96" y="96"/>
                  <a:pt x="97" y="95"/>
                  <a:pt x="98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98" y="94"/>
                  <a:pt x="98" y="94"/>
                  <a:pt x="98" y="94"/>
                </a:cubicBezTo>
                <a:cubicBezTo>
                  <a:pt x="99" y="94"/>
                  <a:pt x="100" y="93"/>
                  <a:pt x="100" y="91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00" y="75"/>
                  <a:pt x="99" y="74"/>
                  <a:pt x="98" y="74"/>
                </a:cubicBezTo>
                <a:cubicBezTo>
                  <a:pt x="98" y="73"/>
                  <a:pt x="98" y="73"/>
                  <a:pt x="9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98" y="73"/>
                  <a:pt x="96" y="72"/>
                  <a:pt x="95" y="72"/>
                </a:cubicBezTo>
                <a:close/>
                <a:moveTo>
                  <a:pt x="22" y="13"/>
                </a:moveTo>
                <a:cubicBezTo>
                  <a:pt x="22" y="13"/>
                  <a:pt x="22" y="13"/>
                  <a:pt x="22" y="13"/>
                </a:cubicBezTo>
                <a:cubicBezTo>
                  <a:pt x="24" y="13"/>
                  <a:pt x="26" y="13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9" y="16"/>
                  <a:pt x="30" y="18"/>
                  <a:pt x="30" y="20"/>
                </a:cubicBezTo>
                <a:cubicBezTo>
                  <a:pt x="30" y="22"/>
                  <a:pt x="29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7"/>
                  <a:pt x="24" y="28"/>
                  <a:pt x="22" y="28"/>
                </a:cubicBezTo>
                <a:cubicBezTo>
                  <a:pt x="20" y="28"/>
                  <a:pt x="18" y="27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4"/>
                  <a:pt x="15" y="22"/>
                  <a:pt x="15" y="20"/>
                </a:cubicBezTo>
                <a:cubicBezTo>
                  <a:pt x="15" y="18"/>
                  <a:pt x="16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3"/>
                  <a:pt x="20" y="13"/>
                  <a:pt x="22" y="13"/>
                </a:cubicBezTo>
                <a:close/>
                <a:moveTo>
                  <a:pt x="24" y="18"/>
                </a:move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3" y="18"/>
                  <a:pt x="22" y="18"/>
                </a:cubicBezTo>
                <a:cubicBezTo>
                  <a:pt x="22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19"/>
                  <a:pt x="20" y="20"/>
                </a:cubicBezTo>
                <a:cubicBezTo>
                  <a:pt x="20" y="21"/>
                  <a:pt x="20" y="21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2" y="23"/>
                  <a:pt x="22" y="23"/>
                </a:cubicBezTo>
                <a:cubicBezTo>
                  <a:pt x="23" y="23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5" y="21"/>
                  <a:pt x="25" y="20"/>
                </a:cubicBezTo>
                <a:cubicBezTo>
                  <a:pt x="25" y="19"/>
                  <a:pt x="24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22" y="45"/>
                </a:moveTo>
                <a:cubicBezTo>
                  <a:pt x="22" y="45"/>
                  <a:pt x="22" y="45"/>
                  <a:pt x="22" y="45"/>
                </a:cubicBezTo>
                <a:cubicBezTo>
                  <a:pt x="24" y="45"/>
                  <a:pt x="26" y="45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9" y="48"/>
                  <a:pt x="30" y="50"/>
                  <a:pt x="30" y="52"/>
                </a:cubicBezTo>
                <a:cubicBezTo>
                  <a:pt x="30" y="54"/>
                  <a:pt x="29" y="56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6" y="59"/>
                  <a:pt x="24" y="59"/>
                  <a:pt x="22" y="59"/>
                </a:cubicBezTo>
                <a:cubicBezTo>
                  <a:pt x="20" y="59"/>
                  <a:pt x="18" y="59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6"/>
                  <a:pt x="15" y="54"/>
                  <a:pt x="15" y="52"/>
                </a:cubicBezTo>
                <a:cubicBezTo>
                  <a:pt x="15" y="50"/>
                  <a:pt x="16" y="48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8" y="45"/>
                  <a:pt x="20" y="45"/>
                  <a:pt x="22" y="45"/>
                </a:cubicBezTo>
                <a:close/>
                <a:moveTo>
                  <a:pt x="24" y="50"/>
                </a:move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3" y="49"/>
                  <a:pt x="22" y="49"/>
                </a:cubicBezTo>
                <a:cubicBezTo>
                  <a:pt x="22" y="49"/>
                  <a:pt x="21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1"/>
                  <a:pt x="20" y="51"/>
                  <a:pt x="20" y="52"/>
                </a:cubicBezTo>
                <a:cubicBezTo>
                  <a:pt x="20" y="53"/>
                  <a:pt x="20" y="53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1" y="54"/>
                  <a:pt x="22" y="54"/>
                  <a:pt x="22" y="54"/>
                </a:cubicBezTo>
                <a:cubicBezTo>
                  <a:pt x="23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3"/>
                  <a:pt x="25" y="53"/>
                  <a:pt x="25" y="52"/>
                </a:cubicBezTo>
                <a:cubicBezTo>
                  <a:pt x="25" y="51"/>
                  <a:pt x="24" y="51"/>
                  <a:pt x="24" y="50"/>
                </a:cubicBezTo>
                <a:cubicBezTo>
                  <a:pt x="24" y="50"/>
                  <a:pt x="24" y="50"/>
                  <a:pt x="24" y="50"/>
                </a:cubicBezTo>
                <a:close/>
                <a:moveTo>
                  <a:pt x="24" y="82"/>
                </a:moveTo>
                <a:cubicBezTo>
                  <a:pt x="24" y="82"/>
                  <a:pt x="24" y="82"/>
                  <a:pt x="24" y="82"/>
                </a:cubicBezTo>
                <a:cubicBezTo>
                  <a:pt x="24" y="82"/>
                  <a:pt x="23" y="81"/>
                  <a:pt x="22" y="81"/>
                </a:cubicBezTo>
                <a:cubicBezTo>
                  <a:pt x="22" y="81"/>
                  <a:pt x="21" y="82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20" y="83"/>
                  <a:pt x="20" y="83"/>
                  <a:pt x="20" y="84"/>
                </a:cubicBezTo>
                <a:cubicBezTo>
                  <a:pt x="20" y="85"/>
                  <a:pt x="20" y="85"/>
                  <a:pt x="20" y="86"/>
                </a:cubicBezTo>
                <a:cubicBezTo>
                  <a:pt x="20" y="86"/>
                  <a:pt x="20" y="86"/>
                  <a:pt x="20" y="86"/>
                </a:cubicBezTo>
                <a:cubicBezTo>
                  <a:pt x="21" y="86"/>
                  <a:pt x="22" y="86"/>
                  <a:pt x="22" y="86"/>
                </a:cubicBezTo>
                <a:cubicBezTo>
                  <a:pt x="23" y="86"/>
                  <a:pt x="24" y="86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5"/>
                  <a:pt x="25" y="85"/>
                  <a:pt x="25" y="84"/>
                </a:cubicBezTo>
                <a:cubicBezTo>
                  <a:pt x="25" y="83"/>
                  <a:pt x="24" y="83"/>
                  <a:pt x="24" y="82"/>
                </a:cubicBezTo>
                <a:cubicBezTo>
                  <a:pt x="24" y="82"/>
                  <a:pt x="24" y="82"/>
                  <a:pt x="24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Freeform 39"/>
          <p:cNvSpPr>
            <a:spLocks noEditPoints="1"/>
          </p:cNvSpPr>
          <p:nvPr/>
        </p:nvSpPr>
        <p:spPr bwMode="auto">
          <a:xfrm>
            <a:off x="6838953" y="4412497"/>
            <a:ext cx="224367" cy="224436"/>
          </a:xfrm>
          <a:custGeom>
            <a:avLst/>
            <a:gdLst>
              <a:gd name="T0" fmla="*/ 54 w 108"/>
              <a:gd name="T1" fmla="*/ 26 h 108"/>
              <a:gd name="T2" fmla="*/ 58 w 108"/>
              <a:gd name="T3" fmla="*/ 50 h 108"/>
              <a:gd name="T4" fmla="*/ 50 w 108"/>
              <a:gd name="T5" fmla="*/ 50 h 108"/>
              <a:gd name="T6" fmla="*/ 54 w 108"/>
              <a:gd name="T7" fmla="*/ 0 h 108"/>
              <a:gd name="T8" fmla="*/ 92 w 108"/>
              <a:gd name="T9" fmla="*/ 16 h 108"/>
              <a:gd name="T10" fmla="*/ 92 w 108"/>
              <a:gd name="T11" fmla="*/ 16 h 108"/>
              <a:gd name="T12" fmla="*/ 92 w 108"/>
              <a:gd name="T13" fmla="*/ 92 h 108"/>
              <a:gd name="T14" fmla="*/ 92 w 108"/>
              <a:gd name="T15" fmla="*/ 92 h 108"/>
              <a:gd name="T16" fmla="*/ 54 w 108"/>
              <a:gd name="T17" fmla="*/ 108 h 108"/>
              <a:gd name="T18" fmla="*/ 16 w 108"/>
              <a:gd name="T19" fmla="*/ 92 h 108"/>
              <a:gd name="T20" fmla="*/ 16 w 108"/>
              <a:gd name="T21" fmla="*/ 16 h 108"/>
              <a:gd name="T22" fmla="*/ 16 w 108"/>
              <a:gd name="T23" fmla="*/ 16 h 108"/>
              <a:gd name="T24" fmla="*/ 86 w 108"/>
              <a:gd name="T25" fmla="*/ 22 h 108"/>
              <a:gd name="T26" fmla="*/ 54 w 108"/>
              <a:gd name="T27" fmla="*/ 8 h 108"/>
              <a:gd name="T28" fmla="*/ 22 w 108"/>
              <a:gd name="T29" fmla="*/ 22 h 108"/>
              <a:gd name="T30" fmla="*/ 22 w 108"/>
              <a:gd name="T31" fmla="*/ 86 h 108"/>
              <a:gd name="T32" fmla="*/ 54 w 108"/>
              <a:gd name="T33" fmla="*/ 99 h 108"/>
              <a:gd name="T34" fmla="*/ 86 w 108"/>
              <a:gd name="T35" fmla="*/ 86 h 108"/>
              <a:gd name="T36" fmla="*/ 86 w 108"/>
              <a:gd name="T37" fmla="*/ 22 h 108"/>
              <a:gd name="T38" fmla="*/ 68 w 108"/>
              <a:gd name="T39" fmla="*/ 40 h 108"/>
              <a:gd name="T40" fmla="*/ 68 w 108"/>
              <a:gd name="T41" fmla="*/ 34 h 108"/>
              <a:gd name="T42" fmla="*/ 78 w 108"/>
              <a:gd name="T43" fmla="*/ 38 h 108"/>
              <a:gd name="T44" fmla="*/ 82 w 108"/>
              <a:gd name="T45" fmla="*/ 48 h 108"/>
              <a:gd name="T46" fmla="*/ 82 w 108"/>
              <a:gd name="T47" fmla="*/ 59 h 108"/>
              <a:gd name="T48" fmla="*/ 78 w 108"/>
              <a:gd name="T49" fmla="*/ 70 h 108"/>
              <a:gd name="T50" fmla="*/ 70 w 108"/>
              <a:gd name="T51" fmla="*/ 77 h 108"/>
              <a:gd name="T52" fmla="*/ 60 w 108"/>
              <a:gd name="T53" fmla="*/ 81 h 108"/>
              <a:gd name="T54" fmla="*/ 49 w 108"/>
              <a:gd name="T55" fmla="*/ 81 h 108"/>
              <a:gd name="T56" fmla="*/ 38 w 108"/>
              <a:gd name="T57" fmla="*/ 77 h 108"/>
              <a:gd name="T58" fmla="*/ 31 w 108"/>
              <a:gd name="T59" fmla="*/ 70 h 108"/>
              <a:gd name="T60" fmla="*/ 26 w 108"/>
              <a:gd name="T61" fmla="*/ 59 h 108"/>
              <a:gd name="T62" fmla="*/ 26 w 108"/>
              <a:gd name="T63" fmla="*/ 48 h 108"/>
              <a:gd name="T64" fmla="*/ 31 w 108"/>
              <a:gd name="T65" fmla="*/ 38 h 108"/>
              <a:gd name="T66" fmla="*/ 40 w 108"/>
              <a:gd name="T67" fmla="*/ 34 h 108"/>
              <a:gd name="T68" fmla="*/ 37 w 108"/>
              <a:gd name="T69" fmla="*/ 43 h 108"/>
              <a:gd name="T70" fmla="*/ 35 w 108"/>
              <a:gd name="T71" fmla="*/ 50 h 108"/>
              <a:gd name="T72" fmla="*/ 35 w 108"/>
              <a:gd name="T73" fmla="*/ 58 h 108"/>
              <a:gd name="T74" fmla="*/ 37 w 108"/>
              <a:gd name="T75" fmla="*/ 65 h 108"/>
              <a:gd name="T76" fmla="*/ 43 w 108"/>
              <a:gd name="T77" fmla="*/ 70 h 108"/>
              <a:gd name="T78" fmla="*/ 50 w 108"/>
              <a:gd name="T79" fmla="*/ 73 h 108"/>
              <a:gd name="T80" fmla="*/ 58 w 108"/>
              <a:gd name="T81" fmla="*/ 73 h 108"/>
              <a:gd name="T82" fmla="*/ 65 w 108"/>
              <a:gd name="T83" fmla="*/ 70 h 108"/>
              <a:gd name="T84" fmla="*/ 71 w 108"/>
              <a:gd name="T85" fmla="*/ 65 h 108"/>
              <a:gd name="T86" fmla="*/ 74 w 108"/>
              <a:gd name="T87" fmla="*/ 58 h 108"/>
              <a:gd name="T88" fmla="*/ 74 w 108"/>
              <a:gd name="T89" fmla="*/ 50 h 108"/>
              <a:gd name="T90" fmla="*/ 71 w 108"/>
              <a:gd name="T91" fmla="*/ 4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8" h="108">
                <a:moveTo>
                  <a:pt x="50" y="30"/>
                </a:moveTo>
                <a:cubicBezTo>
                  <a:pt x="50" y="27"/>
                  <a:pt x="52" y="26"/>
                  <a:pt x="54" y="26"/>
                </a:cubicBezTo>
                <a:cubicBezTo>
                  <a:pt x="56" y="26"/>
                  <a:pt x="58" y="27"/>
                  <a:pt x="58" y="3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2"/>
                  <a:pt x="56" y="54"/>
                  <a:pt x="54" y="54"/>
                </a:cubicBezTo>
                <a:cubicBezTo>
                  <a:pt x="52" y="54"/>
                  <a:pt x="50" y="52"/>
                  <a:pt x="50" y="50"/>
                </a:cubicBezTo>
                <a:cubicBezTo>
                  <a:pt x="50" y="30"/>
                  <a:pt x="50" y="30"/>
                  <a:pt x="50" y="30"/>
                </a:cubicBez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ubicBezTo>
                  <a:pt x="69" y="0"/>
                  <a:pt x="82" y="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102" y="26"/>
                  <a:pt x="108" y="39"/>
                  <a:pt x="108" y="54"/>
                </a:cubicBezTo>
                <a:cubicBezTo>
                  <a:pt x="108" y="69"/>
                  <a:pt x="102" y="8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82" y="102"/>
                  <a:pt x="69" y="108"/>
                  <a:pt x="54" y="108"/>
                </a:cubicBezTo>
                <a:cubicBezTo>
                  <a:pt x="39" y="108"/>
                  <a:pt x="26" y="102"/>
                  <a:pt x="16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6" y="82"/>
                  <a:pt x="0" y="69"/>
                  <a:pt x="0" y="54"/>
                </a:cubicBezTo>
                <a:cubicBezTo>
                  <a:pt x="0" y="39"/>
                  <a:pt x="6" y="2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6" y="6"/>
                  <a:pt x="39" y="0"/>
                  <a:pt x="54" y="0"/>
                </a:cubicBezTo>
                <a:close/>
                <a:moveTo>
                  <a:pt x="86" y="22"/>
                </a:moveTo>
                <a:cubicBezTo>
                  <a:pt x="86" y="22"/>
                  <a:pt x="86" y="22"/>
                  <a:pt x="86" y="22"/>
                </a:cubicBezTo>
                <a:cubicBezTo>
                  <a:pt x="78" y="13"/>
                  <a:pt x="67" y="8"/>
                  <a:pt x="54" y="8"/>
                </a:cubicBezTo>
                <a:cubicBezTo>
                  <a:pt x="42" y="8"/>
                  <a:pt x="30" y="13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14" y="30"/>
                  <a:pt x="9" y="41"/>
                  <a:pt x="9" y="54"/>
                </a:cubicBezTo>
                <a:cubicBezTo>
                  <a:pt x="9" y="66"/>
                  <a:pt x="14" y="78"/>
                  <a:pt x="22" y="86"/>
                </a:cubicBezTo>
                <a:cubicBezTo>
                  <a:pt x="22" y="86"/>
                  <a:pt x="22" y="86"/>
                  <a:pt x="22" y="86"/>
                </a:cubicBezTo>
                <a:cubicBezTo>
                  <a:pt x="30" y="94"/>
                  <a:pt x="42" y="99"/>
                  <a:pt x="54" y="99"/>
                </a:cubicBezTo>
                <a:cubicBezTo>
                  <a:pt x="67" y="99"/>
                  <a:pt x="78" y="94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95" y="78"/>
                  <a:pt x="100" y="66"/>
                  <a:pt x="100" y="54"/>
                </a:cubicBezTo>
                <a:cubicBezTo>
                  <a:pt x="100" y="41"/>
                  <a:pt x="95" y="30"/>
                  <a:pt x="86" y="22"/>
                </a:cubicBezTo>
                <a:cubicBezTo>
                  <a:pt x="86" y="22"/>
                  <a:pt x="86" y="22"/>
                  <a:pt x="86" y="22"/>
                </a:cubicBezTo>
                <a:close/>
                <a:moveTo>
                  <a:pt x="68" y="40"/>
                </a:moveTo>
                <a:cubicBezTo>
                  <a:pt x="68" y="40"/>
                  <a:pt x="68" y="40"/>
                  <a:pt x="68" y="40"/>
                </a:cubicBezTo>
                <a:cubicBezTo>
                  <a:pt x="67" y="38"/>
                  <a:pt x="67" y="35"/>
                  <a:pt x="68" y="34"/>
                </a:cubicBezTo>
                <a:cubicBezTo>
                  <a:pt x="70" y="32"/>
                  <a:pt x="73" y="32"/>
                  <a:pt x="74" y="34"/>
                </a:cubicBezTo>
                <a:cubicBezTo>
                  <a:pt x="75" y="35"/>
                  <a:pt x="77" y="36"/>
                  <a:pt x="78" y="38"/>
                </a:cubicBezTo>
                <a:cubicBezTo>
                  <a:pt x="79" y="39"/>
                  <a:pt x="79" y="41"/>
                  <a:pt x="80" y="43"/>
                </a:cubicBezTo>
                <a:cubicBezTo>
                  <a:pt x="81" y="45"/>
                  <a:pt x="81" y="46"/>
                  <a:pt x="82" y="48"/>
                </a:cubicBezTo>
                <a:cubicBezTo>
                  <a:pt x="82" y="50"/>
                  <a:pt x="82" y="52"/>
                  <a:pt x="82" y="54"/>
                </a:cubicBezTo>
                <a:cubicBezTo>
                  <a:pt x="82" y="56"/>
                  <a:pt x="82" y="58"/>
                  <a:pt x="82" y="59"/>
                </a:cubicBezTo>
                <a:cubicBezTo>
                  <a:pt x="81" y="61"/>
                  <a:pt x="81" y="63"/>
                  <a:pt x="80" y="65"/>
                </a:cubicBezTo>
                <a:cubicBezTo>
                  <a:pt x="79" y="67"/>
                  <a:pt x="79" y="68"/>
                  <a:pt x="78" y="70"/>
                </a:cubicBezTo>
                <a:cubicBezTo>
                  <a:pt x="77" y="71"/>
                  <a:pt x="75" y="73"/>
                  <a:pt x="74" y="74"/>
                </a:cubicBezTo>
                <a:cubicBezTo>
                  <a:pt x="73" y="75"/>
                  <a:pt x="71" y="76"/>
                  <a:pt x="70" y="77"/>
                </a:cubicBezTo>
                <a:cubicBezTo>
                  <a:pt x="68" y="78"/>
                  <a:pt x="67" y="79"/>
                  <a:pt x="65" y="80"/>
                </a:cubicBezTo>
                <a:cubicBezTo>
                  <a:pt x="63" y="81"/>
                  <a:pt x="62" y="81"/>
                  <a:pt x="60" y="81"/>
                </a:cubicBezTo>
                <a:cubicBezTo>
                  <a:pt x="58" y="82"/>
                  <a:pt x="56" y="82"/>
                  <a:pt x="54" y="82"/>
                </a:cubicBezTo>
                <a:cubicBezTo>
                  <a:pt x="52" y="82"/>
                  <a:pt x="50" y="82"/>
                  <a:pt x="49" y="81"/>
                </a:cubicBezTo>
                <a:cubicBezTo>
                  <a:pt x="47" y="81"/>
                  <a:pt x="45" y="81"/>
                  <a:pt x="43" y="80"/>
                </a:cubicBezTo>
                <a:cubicBezTo>
                  <a:pt x="41" y="79"/>
                  <a:pt x="40" y="78"/>
                  <a:pt x="38" y="77"/>
                </a:cubicBezTo>
                <a:cubicBezTo>
                  <a:pt x="37" y="76"/>
                  <a:pt x="35" y="75"/>
                  <a:pt x="34" y="74"/>
                </a:cubicBezTo>
                <a:cubicBezTo>
                  <a:pt x="33" y="73"/>
                  <a:pt x="32" y="71"/>
                  <a:pt x="31" y="70"/>
                </a:cubicBezTo>
                <a:cubicBezTo>
                  <a:pt x="30" y="68"/>
                  <a:pt x="29" y="67"/>
                  <a:pt x="28" y="65"/>
                </a:cubicBezTo>
                <a:cubicBezTo>
                  <a:pt x="27" y="63"/>
                  <a:pt x="27" y="61"/>
                  <a:pt x="26" y="59"/>
                </a:cubicBezTo>
                <a:cubicBezTo>
                  <a:pt x="26" y="58"/>
                  <a:pt x="26" y="56"/>
                  <a:pt x="26" y="54"/>
                </a:cubicBezTo>
                <a:cubicBezTo>
                  <a:pt x="26" y="52"/>
                  <a:pt x="26" y="50"/>
                  <a:pt x="26" y="48"/>
                </a:cubicBezTo>
                <a:cubicBezTo>
                  <a:pt x="27" y="46"/>
                  <a:pt x="27" y="45"/>
                  <a:pt x="28" y="43"/>
                </a:cubicBezTo>
                <a:cubicBezTo>
                  <a:pt x="29" y="41"/>
                  <a:pt x="30" y="39"/>
                  <a:pt x="31" y="38"/>
                </a:cubicBezTo>
                <a:cubicBezTo>
                  <a:pt x="32" y="36"/>
                  <a:pt x="33" y="35"/>
                  <a:pt x="34" y="34"/>
                </a:cubicBezTo>
                <a:cubicBezTo>
                  <a:pt x="36" y="32"/>
                  <a:pt x="38" y="32"/>
                  <a:pt x="40" y="34"/>
                </a:cubicBezTo>
                <a:cubicBezTo>
                  <a:pt x="42" y="35"/>
                  <a:pt x="42" y="38"/>
                  <a:pt x="40" y="40"/>
                </a:cubicBezTo>
                <a:cubicBezTo>
                  <a:pt x="39" y="41"/>
                  <a:pt x="38" y="42"/>
                  <a:pt x="37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7"/>
                  <a:pt x="35" y="48"/>
                  <a:pt x="35" y="50"/>
                </a:cubicBezTo>
                <a:cubicBezTo>
                  <a:pt x="34" y="51"/>
                  <a:pt x="34" y="52"/>
                  <a:pt x="34" y="54"/>
                </a:cubicBezTo>
                <a:cubicBezTo>
                  <a:pt x="34" y="55"/>
                  <a:pt x="34" y="57"/>
                  <a:pt x="35" y="58"/>
                </a:cubicBezTo>
                <a:cubicBezTo>
                  <a:pt x="35" y="59"/>
                  <a:pt x="35" y="60"/>
                  <a:pt x="36" y="62"/>
                </a:cubicBezTo>
                <a:cubicBezTo>
                  <a:pt x="36" y="63"/>
                  <a:pt x="37" y="64"/>
                  <a:pt x="37" y="65"/>
                </a:cubicBezTo>
                <a:cubicBezTo>
                  <a:pt x="38" y="66"/>
                  <a:pt x="39" y="67"/>
                  <a:pt x="40" y="68"/>
                </a:cubicBezTo>
                <a:cubicBezTo>
                  <a:pt x="41" y="69"/>
                  <a:pt x="42" y="70"/>
                  <a:pt x="43" y="70"/>
                </a:cubicBezTo>
                <a:cubicBezTo>
                  <a:pt x="44" y="71"/>
                  <a:pt x="45" y="72"/>
                  <a:pt x="46" y="72"/>
                </a:cubicBezTo>
                <a:cubicBezTo>
                  <a:pt x="48" y="73"/>
                  <a:pt x="49" y="73"/>
                  <a:pt x="50" y="73"/>
                </a:cubicBezTo>
                <a:cubicBezTo>
                  <a:pt x="51" y="74"/>
                  <a:pt x="53" y="74"/>
                  <a:pt x="54" y="74"/>
                </a:cubicBezTo>
                <a:cubicBezTo>
                  <a:pt x="56" y="74"/>
                  <a:pt x="57" y="74"/>
                  <a:pt x="58" y="73"/>
                </a:cubicBezTo>
                <a:cubicBezTo>
                  <a:pt x="59" y="73"/>
                  <a:pt x="61" y="73"/>
                  <a:pt x="62" y="72"/>
                </a:cubicBezTo>
                <a:cubicBezTo>
                  <a:pt x="63" y="72"/>
                  <a:pt x="64" y="71"/>
                  <a:pt x="65" y="70"/>
                </a:cubicBezTo>
                <a:cubicBezTo>
                  <a:pt x="66" y="70"/>
                  <a:pt x="67" y="69"/>
                  <a:pt x="68" y="68"/>
                </a:cubicBezTo>
                <a:cubicBezTo>
                  <a:pt x="69" y="67"/>
                  <a:pt x="70" y="66"/>
                  <a:pt x="71" y="65"/>
                </a:cubicBezTo>
                <a:cubicBezTo>
                  <a:pt x="72" y="64"/>
                  <a:pt x="72" y="63"/>
                  <a:pt x="73" y="62"/>
                </a:cubicBezTo>
                <a:cubicBezTo>
                  <a:pt x="73" y="60"/>
                  <a:pt x="74" y="59"/>
                  <a:pt x="74" y="58"/>
                </a:cubicBezTo>
                <a:cubicBezTo>
                  <a:pt x="74" y="57"/>
                  <a:pt x="74" y="55"/>
                  <a:pt x="74" y="54"/>
                </a:cubicBezTo>
                <a:cubicBezTo>
                  <a:pt x="74" y="52"/>
                  <a:pt x="74" y="51"/>
                  <a:pt x="74" y="50"/>
                </a:cubicBezTo>
                <a:cubicBezTo>
                  <a:pt x="74" y="48"/>
                  <a:pt x="73" y="47"/>
                  <a:pt x="73" y="46"/>
                </a:cubicBezTo>
                <a:cubicBezTo>
                  <a:pt x="72" y="45"/>
                  <a:pt x="72" y="44"/>
                  <a:pt x="71" y="43"/>
                </a:cubicBezTo>
                <a:cubicBezTo>
                  <a:pt x="70" y="42"/>
                  <a:pt x="69" y="41"/>
                  <a:pt x="68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Oval 5"/>
          <p:cNvSpPr>
            <a:spLocks noChangeArrowheads="1"/>
          </p:cNvSpPr>
          <p:nvPr/>
        </p:nvSpPr>
        <p:spPr bwMode="auto">
          <a:xfrm>
            <a:off x="3407833" y="2828740"/>
            <a:ext cx="516467" cy="514509"/>
          </a:xfrm>
          <a:prstGeom prst="ellipse">
            <a:avLst/>
          </a:prstGeom>
          <a:solidFill>
            <a:srgbClr val="2F3229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Freeform 40"/>
          <p:cNvSpPr>
            <a:spLocks noEditPoints="1"/>
          </p:cNvSpPr>
          <p:nvPr/>
        </p:nvSpPr>
        <p:spPr bwMode="auto">
          <a:xfrm>
            <a:off x="3507319" y="2957897"/>
            <a:ext cx="315383" cy="256195"/>
          </a:xfrm>
          <a:custGeom>
            <a:avLst/>
            <a:gdLst>
              <a:gd name="T0" fmla="*/ 105 w 152"/>
              <a:gd name="T1" fmla="*/ 37 h 124"/>
              <a:gd name="T2" fmla="*/ 11 w 152"/>
              <a:gd name="T3" fmla="*/ 97 h 124"/>
              <a:gd name="T4" fmla="*/ 117 w 152"/>
              <a:gd name="T5" fmla="*/ 76 h 124"/>
              <a:gd name="T6" fmla="*/ 116 w 152"/>
              <a:gd name="T7" fmla="*/ 76 h 124"/>
              <a:gd name="T8" fmla="*/ 111 w 152"/>
              <a:gd name="T9" fmla="*/ 108 h 124"/>
              <a:gd name="T10" fmla="*/ 96 w 152"/>
              <a:gd name="T11" fmla="*/ 108 h 124"/>
              <a:gd name="T12" fmla="*/ 141 w 152"/>
              <a:gd name="T13" fmla="*/ 113 h 124"/>
              <a:gd name="T14" fmla="*/ 96 w 152"/>
              <a:gd name="T15" fmla="*/ 12 h 124"/>
              <a:gd name="T16" fmla="*/ 111 w 152"/>
              <a:gd name="T17" fmla="*/ 26 h 124"/>
              <a:gd name="T18" fmla="*/ 116 w 152"/>
              <a:gd name="T19" fmla="*/ 32 h 124"/>
              <a:gd name="T20" fmla="*/ 117 w 152"/>
              <a:gd name="T21" fmla="*/ 34 h 124"/>
              <a:gd name="T22" fmla="*/ 137 w 152"/>
              <a:gd name="T23" fmla="*/ 37 h 124"/>
              <a:gd name="T24" fmla="*/ 117 w 152"/>
              <a:gd name="T25" fmla="*/ 40 h 124"/>
              <a:gd name="T26" fmla="*/ 116 w 152"/>
              <a:gd name="T27" fmla="*/ 52 h 124"/>
              <a:gd name="T28" fmla="*/ 134 w 152"/>
              <a:gd name="T29" fmla="*/ 52 h 124"/>
              <a:gd name="T30" fmla="*/ 134 w 152"/>
              <a:gd name="T31" fmla="*/ 58 h 124"/>
              <a:gd name="T32" fmla="*/ 116 w 152"/>
              <a:gd name="T33" fmla="*/ 58 h 124"/>
              <a:gd name="T34" fmla="*/ 117 w 152"/>
              <a:gd name="T35" fmla="*/ 69 h 124"/>
              <a:gd name="T36" fmla="*/ 137 w 152"/>
              <a:gd name="T37" fmla="*/ 73 h 124"/>
              <a:gd name="T38" fmla="*/ 117 w 152"/>
              <a:gd name="T39" fmla="*/ 76 h 124"/>
              <a:gd name="T40" fmla="*/ 40 w 152"/>
              <a:gd name="T41" fmla="*/ 124 h 124"/>
              <a:gd name="T42" fmla="*/ 40 w 152"/>
              <a:gd name="T43" fmla="*/ 117 h 124"/>
              <a:gd name="T44" fmla="*/ 53 w 152"/>
              <a:gd name="T45" fmla="*/ 108 h 124"/>
              <a:gd name="T46" fmla="*/ 0 w 152"/>
              <a:gd name="T47" fmla="*/ 103 h 124"/>
              <a:gd name="T48" fmla="*/ 0 w 152"/>
              <a:gd name="T49" fmla="*/ 32 h 124"/>
              <a:gd name="T50" fmla="*/ 6 w 152"/>
              <a:gd name="T51" fmla="*/ 26 h 124"/>
              <a:gd name="T52" fmla="*/ 85 w 152"/>
              <a:gd name="T53" fmla="*/ 6 h 124"/>
              <a:gd name="T54" fmla="*/ 90 w 152"/>
              <a:gd name="T55" fmla="*/ 0 h 124"/>
              <a:gd name="T56" fmla="*/ 152 w 152"/>
              <a:gd name="T57" fmla="*/ 6 h 124"/>
              <a:gd name="T58" fmla="*/ 152 w 152"/>
              <a:gd name="T59" fmla="*/ 118 h 124"/>
              <a:gd name="T60" fmla="*/ 146 w 152"/>
              <a:gd name="T61" fmla="*/ 124 h 124"/>
              <a:gd name="T62" fmla="*/ 85 w 152"/>
              <a:gd name="T63" fmla="*/ 118 h 124"/>
              <a:gd name="T64" fmla="*/ 85 w 152"/>
              <a:gd name="T65" fmla="*/ 108 h 124"/>
              <a:gd name="T66" fmla="*/ 64 w 152"/>
              <a:gd name="T67" fmla="*/ 117 h 124"/>
              <a:gd name="T68" fmla="*/ 80 w 152"/>
              <a:gd name="T69" fmla="*/ 120 h 124"/>
              <a:gd name="T70" fmla="*/ 40 w 152"/>
              <a:gd name="T7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2" h="124">
                <a:moveTo>
                  <a:pt x="105" y="97"/>
                </a:moveTo>
                <a:cubicBezTo>
                  <a:pt x="105" y="37"/>
                  <a:pt x="105" y="37"/>
                  <a:pt x="105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97"/>
                  <a:pt x="11" y="97"/>
                  <a:pt x="11" y="97"/>
                </a:cubicBezTo>
                <a:cubicBezTo>
                  <a:pt x="42" y="97"/>
                  <a:pt x="74" y="97"/>
                  <a:pt x="105" y="97"/>
                </a:cubicBezTo>
                <a:close/>
                <a:moveTo>
                  <a:pt x="117" y="76"/>
                </a:moveTo>
                <a:cubicBezTo>
                  <a:pt x="117" y="76"/>
                  <a:pt x="117" y="76"/>
                  <a:pt x="117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6"/>
                  <a:pt x="114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26"/>
                  <a:pt x="96" y="26"/>
                  <a:pt x="96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4" y="26"/>
                  <a:pt x="116" y="29"/>
                  <a:pt x="116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6" y="34"/>
                  <a:pt x="137" y="35"/>
                  <a:pt x="137" y="37"/>
                </a:cubicBezTo>
                <a:cubicBezTo>
                  <a:pt x="137" y="39"/>
                  <a:pt x="136" y="40"/>
                  <a:pt x="134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6" y="52"/>
                  <a:pt x="137" y="53"/>
                  <a:pt x="137" y="55"/>
                </a:cubicBezTo>
                <a:cubicBezTo>
                  <a:pt x="137" y="57"/>
                  <a:pt x="136" y="58"/>
                  <a:pt x="134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6" y="69"/>
                  <a:pt x="137" y="71"/>
                  <a:pt x="137" y="73"/>
                </a:cubicBezTo>
                <a:cubicBezTo>
                  <a:pt x="137" y="74"/>
                  <a:pt x="136" y="76"/>
                  <a:pt x="134" y="76"/>
                </a:cubicBezTo>
                <a:cubicBezTo>
                  <a:pt x="117" y="76"/>
                  <a:pt x="117" y="76"/>
                  <a:pt x="117" y="76"/>
                </a:cubicBezTo>
                <a:close/>
                <a:moveTo>
                  <a:pt x="40" y="124"/>
                </a:moveTo>
                <a:cubicBezTo>
                  <a:pt x="40" y="124"/>
                  <a:pt x="40" y="124"/>
                  <a:pt x="40" y="124"/>
                </a:cubicBezTo>
                <a:cubicBezTo>
                  <a:pt x="38" y="124"/>
                  <a:pt x="37" y="122"/>
                  <a:pt x="37" y="120"/>
                </a:cubicBezTo>
                <a:cubicBezTo>
                  <a:pt x="37" y="119"/>
                  <a:pt x="38" y="117"/>
                  <a:pt x="40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3" y="108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3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3"/>
                  <a:pt x="87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50" y="0"/>
                  <a:pt x="152" y="3"/>
                  <a:pt x="152" y="6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21"/>
                  <a:pt x="150" y="124"/>
                  <a:pt x="146" y="124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7" y="124"/>
                  <a:pt x="85" y="121"/>
                  <a:pt x="85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8" y="117"/>
                  <a:pt x="80" y="119"/>
                  <a:pt x="80" y="120"/>
                </a:cubicBezTo>
                <a:cubicBezTo>
                  <a:pt x="80" y="122"/>
                  <a:pt x="78" y="124"/>
                  <a:pt x="76" y="124"/>
                </a:cubicBezTo>
                <a:cubicBezTo>
                  <a:pt x="64" y="124"/>
                  <a:pt x="52" y="124"/>
                  <a:pt x="40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auto">
          <a:xfrm>
            <a:off x="3407833" y="4859251"/>
            <a:ext cx="516467" cy="514508"/>
          </a:xfrm>
          <a:prstGeom prst="ellipse">
            <a:avLst/>
          </a:prstGeom>
          <a:solidFill>
            <a:srgbClr val="2F3229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Freeform 41"/>
          <p:cNvSpPr>
            <a:spLocks noEditPoints="1"/>
          </p:cNvSpPr>
          <p:nvPr/>
        </p:nvSpPr>
        <p:spPr bwMode="auto">
          <a:xfrm>
            <a:off x="3530602" y="4956648"/>
            <a:ext cx="258233" cy="309129"/>
          </a:xfrm>
          <a:custGeom>
            <a:avLst/>
            <a:gdLst>
              <a:gd name="T0" fmla="*/ 110 w 124"/>
              <a:gd name="T1" fmla="*/ 106 h 149"/>
              <a:gd name="T2" fmla="*/ 113 w 124"/>
              <a:gd name="T3" fmla="*/ 66 h 149"/>
              <a:gd name="T4" fmla="*/ 106 w 124"/>
              <a:gd name="T5" fmla="*/ 65 h 149"/>
              <a:gd name="T6" fmla="*/ 105 w 124"/>
              <a:gd name="T7" fmla="*/ 65 h 149"/>
              <a:gd name="T8" fmla="*/ 99 w 124"/>
              <a:gd name="T9" fmla="*/ 62 h 149"/>
              <a:gd name="T10" fmla="*/ 98 w 124"/>
              <a:gd name="T11" fmla="*/ 59 h 149"/>
              <a:gd name="T12" fmla="*/ 92 w 124"/>
              <a:gd name="T13" fmla="*/ 57 h 149"/>
              <a:gd name="T14" fmla="*/ 89 w 124"/>
              <a:gd name="T15" fmla="*/ 59 h 149"/>
              <a:gd name="T16" fmla="*/ 85 w 124"/>
              <a:gd name="T17" fmla="*/ 59 h 149"/>
              <a:gd name="T18" fmla="*/ 82 w 124"/>
              <a:gd name="T19" fmla="*/ 58 h 149"/>
              <a:gd name="T20" fmla="*/ 81 w 124"/>
              <a:gd name="T21" fmla="*/ 55 h 149"/>
              <a:gd name="T22" fmla="*/ 74 w 124"/>
              <a:gd name="T23" fmla="*/ 55 h 149"/>
              <a:gd name="T24" fmla="*/ 62 w 124"/>
              <a:gd name="T25" fmla="*/ 19 h 149"/>
              <a:gd name="T26" fmla="*/ 55 w 124"/>
              <a:gd name="T27" fmla="*/ 80 h 149"/>
              <a:gd name="T28" fmla="*/ 54 w 124"/>
              <a:gd name="T29" fmla="*/ 84 h 149"/>
              <a:gd name="T30" fmla="*/ 51 w 124"/>
              <a:gd name="T31" fmla="*/ 87 h 149"/>
              <a:gd name="T32" fmla="*/ 42 w 124"/>
              <a:gd name="T33" fmla="*/ 88 h 149"/>
              <a:gd name="T34" fmla="*/ 28 w 124"/>
              <a:gd name="T35" fmla="*/ 82 h 149"/>
              <a:gd name="T36" fmla="*/ 19 w 124"/>
              <a:gd name="T37" fmla="*/ 87 h 149"/>
              <a:gd name="T38" fmla="*/ 46 w 124"/>
              <a:gd name="T39" fmla="*/ 103 h 149"/>
              <a:gd name="T40" fmla="*/ 62 w 124"/>
              <a:gd name="T41" fmla="*/ 117 h 149"/>
              <a:gd name="T42" fmla="*/ 52 w 124"/>
              <a:gd name="T43" fmla="*/ 124 h 149"/>
              <a:gd name="T44" fmla="*/ 39 w 124"/>
              <a:gd name="T45" fmla="*/ 111 h 149"/>
              <a:gd name="T46" fmla="*/ 12 w 124"/>
              <a:gd name="T47" fmla="*/ 95 h 149"/>
              <a:gd name="T48" fmla="*/ 31 w 124"/>
              <a:gd name="T49" fmla="*/ 71 h 149"/>
              <a:gd name="T50" fmla="*/ 44 w 124"/>
              <a:gd name="T51" fmla="*/ 77 h 149"/>
              <a:gd name="T52" fmla="*/ 73 w 124"/>
              <a:gd name="T53" fmla="*/ 19 h 149"/>
              <a:gd name="T54" fmla="*/ 88 w 124"/>
              <a:gd name="T55" fmla="*/ 47 h 149"/>
              <a:gd name="T56" fmla="*/ 124 w 124"/>
              <a:gd name="T57" fmla="*/ 66 h 149"/>
              <a:gd name="T58" fmla="*/ 120 w 124"/>
              <a:gd name="T59" fmla="*/ 110 h 149"/>
              <a:gd name="T60" fmla="*/ 118 w 124"/>
              <a:gd name="T61" fmla="*/ 127 h 149"/>
              <a:gd name="T62" fmla="*/ 115 w 124"/>
              <a:gd name="T63" fmla="*/ 146 h 149"/>
              <a:gd name="T64" fmla="*/ 108 w 124"/>
              <a:gd name="T65" fmla="*/ 149 h 149"/>
              <a:gd name="T66" fmla="*/ 55 w 124"/>
              <a:gd name="T67" fmla="*/ 146 h 149"/>
              <a:gd name="T68" fmla="*/ 52 w 124"/>
              <a:gd name="T69" fmla="*/ 139 h 149"/>
              <a:gd name="T70" fmla="*/ 52 w 124"/>
              <a:gd name="T71" fmla="*/ 124 h 149"/>
              <a:gd name="T72" fmla="*/ 63 w 124"/>
              <a:gd name="T73" fmla="*/ 128 h 149"/>
              <a:gd name="T74" fmla="*/ 107 w 124"/>
              <a:gd name="T75" fmla="*/ 138 h 149"/>
              <a:gd name="T76" fmla="*/ 63 w 124"/>
              <a:gd name="T77" fmla="*/ 12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4" h="149">
                <a:moveTo>
                  <a:pt x="105" y="117"/>
                </a:moveTo>
                <a:cubicBezTo>
                  <a:pt x="107" y="114"/>
                  <a:pt x="109" y="110"/>
                  <a:pt x="110" y="106"/>
                </a:cubicBezTo>
                <a:cubicBezTo>
                  <a:pt x="111" y="102"/>
                  <a:pt x="113" y="97"/>
                  <a:pt x="113" y="9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63"/>
                  <a:pt x="109" y="64"/>
                  <a:pt x="109" y="64"/>
                </a:cubicBezTo>
                <a:cubicBezTo>
                  <a:pt x="108" y="65"/>
                  <a:pt x="107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4" y="65"/>
                  <a:pt x="103" y="65"/>
                  <a:pt x="102" y="65"/>
                </a:cubicBezTo>
                <a:cubicBezTo>
                  <a:pt x="101" y="64"/>
                  <a:pt x="100" y="63"/>
                  <a:pt x="99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1"/>
                  <a:pt x="98" y="60"/>
                  <a:pt x="98" y="59"/>
                </a:cubicBezTo>
                <a:cubicBezTo>
                  <a:pt x="97" y="56"/>
                  <a:pt x="94" y="56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8"/>
                  <a:pt x="91" y="59"/>
                  <a:pt x="89" y="59"/>
                </a:cubicBezTo>
                <a:cubicBezTo>
                  <a:pt x="88" y="60"/>
                  <a:pt x="87" y="60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79" y="52"/>
                  <a:pt x="75" y="53"/>
                  <a:pt x="74" y="55"/>
                </a:cubicBezTo>
                <a:cubicBezTo>
                  <a:pt x="72" y="61"/>
                  <a:pt x="62" y="63"/>
                  <a:pt x="62" y="55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5"/>
                  <a:pt x="55" y="15"/>
                  <a:pt x="55" y="19"/>
                </a:cubicBezTo>
                <a:cubicBezTo>
                  <a:pt x="55" y="39"/>
                  <a:pt x="55" y="59"/>
                  <a:pt x="55" y="80"/>
                </a:cubicBezTo>
                <a:cubicBezTo>
                  <a:pt x="55" y="81"/>
                  <a:pt x="55" y="83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6"/>
                  <a:pt x="53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0" y="88"/>
                  <a:pt x="48" y="89"/>
                  <a:pt x="47" y="89"/>
                </a:cubicBezTo>
                <a:cubicBezTo>
                  <a:pt x="45" y="89"/>
                  <a:pt x="44" y="89"/>
                  <a:pt x="42" y="88"/>
                </a:cubicBezTo>
                <a:cubicBezTo>
                  <a:pt x="40" y="87"/>
                  <a:pt x="38" y="86"/>
                  <a:pt x="35" y="85"/>
                </a:cubicBezTo>
                <a:cubicBezTo>
                  <a:pt x="33" y="84"/>
                  <a:pt x="30" y="82"/>
                  <a:pt x="28" y="82"/>
                </a:cubicBezTo>
                <a:cubicBezTo>
                  <a:pt x="26" y="81"/>
                  <a:pt x="24" y="81"/>
                  <a:pt x="22" y="81"/>
                </a:cubicBezTo>
                <a:cubicBezTo>
                  <a:pt x="19" y="81"/>
                  <a:pt x="15" y="84"/>
                  <a:pt x="19" y="87"/>
                </a:cubicBezTo>
                <a:cubicBezTo>
                  <a:pt x="20" y="88"/>
                  <a:pt x="22" y="89"/>
                  <a:pt x="25" y="90"/>
                </a:cubicBezTo>
                <a:cubicBezTo>
                  <a:pt x="33" y="93"/>
                  <a:pt x="40" y="98"/>
                  <a:pt x="46" y="103"/>
                </a:cubicBezTo>
                <a:cubicBezTo>
                  <a:pt x="51" y="107"/>
                  <a:pt x="56" y="112"/>
                  <a:pt x="61" y="117"/>
                </a:cubicBezTo>
                <a:cubicBezTo>
                  <a:pt x="61" y="117"/>
                  <a:pt x="62" y="117"/>
                  <a:pt x="62" y="117"/>
                </a:cubicBezTo>
                <a:cubicBezTo>
                  <a:pt x="105" y="117"/>
                  <a:pt x="105" y="117"/>
                  <a:pt x="105" y="117"/>
                </a:cubicBezTo>
                <a:close/>
                <a:moveTo>
                  <a:pt x="52" y="124"/>
                </a:moveTo>
                <a:cubicBezTo>
                  <a:pt x="52" y="124"/>
                  <a:pt x="52" y="124"/>
                  <a:pt x="52" y="124"/>
                </a:cubicBezTo>
                <a:cubicBezTo>
                  <a:pt x="48" y="120"/>
                  <a:pt x="43" y="115"/>
                  <a:pt x="39" y="111"/>
                </a:cubicBezTo>
                <a:cubicBezTo>
                  <a:pt x="33" y="107"/>
                  <a:pt x="27" y="103"/>
                  <a:pt x="21" y="100"/>
                </a:cubicBezTo>
                <a:cubicBezTo>
                  <a:pt x="17" y="99"/>
                  <a:pt x="14" y="97"/>
                  <a:pt x="12" y="95"/>
                </a:cubicBezTo>
                <a:cubicBezTo>
                  <a:pt x="0" y="85"/>
                  <a:pt x="9" y="70"/>
                  <a:pt x="22" y="70"/>
                </a:cubicBezTo>
                <a:cubicBezTo>
                  <a:pt x="25" y="70"/>
                  <a:pt x="28" y="70"/>
                  <a:pt x="31" y="71"/>
                </a:cubicBezTo>
                <a:cubicBezTo>
                  <a:pt x="34" y="72"/>
                  <a:pt x="37" y="73"/>
                  <a:pt x="40" y="74"/>
                </a:cubicBezTo>
                <a:cubicBezTo>
                  <a:pt x="41" y="75"/>
                  <a:pt x="43" y="76"/>
                  <a:pt x="44" y="77"/>
                </a:cubicBezTo>
                <a:cubicBezTo>
                  <a:pt x="44" y="57"/>
                  <a:pt x="44" y="38"/>
                  <a:pt x="44" y="19"/>
                </a:cubicBezTo>
                <a:cubicBezTo>
                  <a:pt x="44" y="0"/>
                  <a:pt x="73" y="0"/>
                  <a:pt x="73" y="19"/>
                </a:cubicBezTo>
                <a:cubicBezTo>
                  <a:pt x="73" y="43"/>
                  <a:pt x="73" y="43"/>
                  <a:pt x="73" y="43"/>
                </a:cubicBezTo>
                <a:cubicBezTo>
                  <a:pt x="78" y="41"/>
                  <a:pt x="84" y="43"/>
                  <a:pt x="88" y="47"/>
                </a:cubicBezTo>
                <a:cubicBezTo>
                  <a:pt x="95" y="44"/>
                  <a:pt x="104" y="46"/>
                  <a:pt x="107" y="53"/>
                </a:cubicBezTo>
                <a:cubicBezTo>
                  <a:pt x="116" y="51"/>
                  <a:pt x="124" y="57"/>
                  <a:pt x="124" y="66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8"/>
                  <a:pt x="122" y="104"/>
                  <a:pt x="120" y="110"/>
                </a:cubicBezTo>
                <a:cubicBezTo>
                  <a:pt x="119" y="114"/>
                  <a:pt x="117" y="117"/>
                  <a:pt x="116" y="121"/>
                </a:cubicBezTo>
                <a:cubicBezTo>
                  <a:pt x="117" y="123"/>
                  <a:pt x="118" y="125"/>
                  <a:pt x="118" y="127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2"/>
                  <a:pt x="117" y="145"/>
                  <a:pt x="115" y="146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3" y="148"/>
                  <a:pt x="111" y="149"/>
                  <a:pt x="108" y="149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59" y="149"/>
                  <a:pt x="57" y="148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3" y="145"/>
                  <a:pt x="52" y="142"/>
                  <a:pt x="52" y="139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6"/>
                  <a:pt x="52" y="125"/>
                  <a:pt x="52" y="124"/>
                </a:cubicBezTo>
                <a:close/>
                <a:moveTo>
                  <a:pt x="63" y="128"/>
                </a:moveTo>
                <a:cubicBezTo>
                  <a:pt x="63" y="128"/>
                  <a:pt x="63" y="128"/>
                  <a:pt x="63" y="128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63" y="128"/>
                  <a:pt x="63" y="128"/>
                  <a:pt x="63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Freeform 23"/>
          <p:cNvSpPr>
            <a:spLocks noEditPoints="1"/>
          </p:cNvSpPr>
          <p:nvPr/>
        </p:nvSpPr>
        <p:spPr bwMode="auto">
          <a:xfrm>
            <a:off x="4271434" y="2841445"/>
            <a:ext cx="2379133" cy="2816036"/>
          </a:xfrm>
          <a:custGeom>
            <a:avLst/>
            <a:gdLst>
              <a:gd name="T0" fmla="*/ 998 w 1144"/>
              <a:gd name="T1" fmla="*/ 1354 h 1354"/>
              <a:gd name="T2" fmla="*/ 139 w 1144"/>
              <a:gd name="T3" fmla="*/ 1354 h 1354"/>
              <a:gd name="T4" fmla="*/ 24 w 1144"/>
              <a:gd name="T5" fmla="*/ 1296 h 1354"/>
              <a:gd name="T6" fmla="*/ 23 w 1144"/>
              <a:gd name="T7" fmla="*/ 1172 h 1354"/>
              <a:gd name="T8" fmla="*/ 92 w 1144"/>
              <a:gd name="T9" fmla="*/ 1064 h 1354"/>
              <a:gd name="T10" fmla="*/ 251 w 1144"/>
              <a:gd name="T11" fmla="*/ 820 h 1354"/>
              <a:gd name="T12" fmla="*/ 405 w 1144"/>
              <a:gd name="T13" fmla="*/ 583 h 1354"/>
              <a:gd name="T14" fmla="*/ 405 w 1144"/>
              <a:gd name="T15" fmla="*/ 141 h 1354"/>
              <a:gd name="T16" fmla="*/ 361 w 1144"/>
              <a:gd name="T17" fmla="*/ 74 h 1354"/>
              <a:gd name="T18" fmla="*/ 435 w 1144"/>
              <a:gd name="T19" fmla="*/ 0 h 1354"/>
              <a:gd name="T20" fmla="*/ 699 w 1144"/>
              <a:gd name="T21" fmla="*/ 0 h 1354"/>
              <a:gd name="T22" fmla="*/ 773 w 1144"/>
              <a:gd name="T23" fmla="*/ 74 h 1354"/>
              <a:gd name="T24" fmla="*/ 729 w 1144"/>
              <a:gd name="T25" fmla="*/ 141 h 1354"/>
              <a:gd name="T26" fmla="*/ 729 w 1144"/>
              <a:gd name="T27" fmla="*/ 583 h 1354"/>
              <a:gd name="T28" fmla="*/ 886 w 1144"/>
              <a:gd name="T29" fmla="*/ 820 h 1354"/>
              <a:gd name="T30" fmla="*/ 1046 w 1144"/>
              <a:gd name="T31" fmla="*/ 1064 h 1354"/>
              <a:gd name="T32" fmla="*/ 1108 w 1144"/>
              <a:gd name="T33" fmla="*/ 1161 h 1354"/>
              <a:gd name="T34" fmla="*/ 1118 w 1144"/>
              <a:gd name="T35" fmla="*/ 1287 h 1354"/>
              <a:gd name="T36" fmla="*/ 998 w 1144"/>
              <a:gd name="T37" fmla="*/ 1354 h 1354"/>
              <a:gd name="T38" fmla="*/ 435 w 1144"/>
              <a:gd name="T39" fmla="*/ 60 h 1354"/>
              <a:gd name="T40" fmla="*/ 421 w 1144"/>
              <a:gd name="T41" fmla="*/ 74 h 1354"/>
              <a:gd name="T42" fmla="*/ 435 w 1144"/>
              <a:gd name="T43" fmla="*/ 88 h 1354"/>
              <a:gd name="T44" fmla="*/ 465 w 1144"/>
              <a:gd name="T45" fmla="*/ 88 h 1354"/>
              <a:gd name="T46" fmla="*/ 465 w 1144"/>
              <a:gd name="T47" fmla="*/ 601 h 1354"/>
              <a:gd name="T48" fmla="*/ 460 w 1144"/>
              <a:gd name="T49" fmla="*/ 608 h 1354"/>
              <a:gd name="T50" fmla="*/ 301 w 1144"/>
              <a:gd name="T51" fmla="*/ 852 h 1354"/>
              <a:gd name="T52" fmla="*/ 142 w 1144"/>
              <a:gd name="T53" fmla="*/ 1097 h 1354"/>
              <a:gd name="T54" fmla="*/ 74 w 1144"/>
              <a:gd name="T55" fmla="*/ 1202 h 1354"/>
              <a:gd name="T56" fmla="*/ 76 w 1144"/>
              <a:gd name="T57" fmla="*/ 1266 h 1354"/>
              <a:gd name="T58" fmla="*/ 139 w 1144"/>
              <a:gd name="T59" fmla="*/ 1294 h 1354"/>
              <a:gd name="T60" fmla="*/ 998 w 1144"/>
              <a:gd name="T61" fmla="*/ 1294 h 1354"/>
              <a:gd name="T62" fmla="*/ 1065 w 1144"/>
              <a:gd name="T63" fmla="*/ 1258 h 1354"/>
              <a:gd name="T64" fmla="*/ 1057 w 1144"/>
              <a:gd name="T65" fmla="*/ 1192 h 1354"/>
              <a:gd name="T66" fmla="*/ 996 w 1144"/>
              <a:gd name="T67" fmla="*/ 1097 h 1354"/>
              <a:gd name="T68" fmla="*/ 836 w 1144"/>
              <a:gd name="T69" fmla="*/ 853 h 1354"/>
              <a:gd name="T70" fmla="*/ 674 w 1144"/>
              <a:gd name="T71" fmla="*/ 609 h 1354"/>
              <a:gd name="T72" fmla="*/ 669 w 1144"/>
              <a:gd name="T73" fmla="*/ 601 h 1354"/>
              <a:gd name="T74" fmla="*/ 669 w 1144"/>
              <a:gd name="T75" fmla="*/ 88 h 1354"/>
              <a:gd name="T76" fmla="*/ 699 w 1144"/>
              <a:gd name="T77" fmla="*/ 88 h 1354"/>
              <a:gd name="T78" fmla="*/ 713 w 1144"/>
              <a:gd name="T79" fmla="*/ 74 h 1354"/>
              <a:gd name="T80" fmla="*/ 699 w 1144"/>
              <a:gd name="T81" fmla="*/ 60 h 1354"/>
              <a:gd name="T82" fmla="*/ 435 w 1144"/>
              <a:gd name="T83" fmla="*/ 60 h 1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44" h="1354">
                <a:moveTo>
                  <a:pt x="998" y="1354"/>
                </a:moveTo>
                <a:cubicBezTo>
                  <a:pt x="139" y="1354"/>
                  <a:pt x="139" y="1354"/>
                  <a:pt x="139" y="1354"/>
                </a:cubicBezTo>
                <a:cubicBezTo>
                  <a:pt x="68" y="1354"/>
                  <a:pt x="36" y="1318"/>
                  <a:pt x="24" y="1296"/>
                </a:cubicBezTo>
                <a:cubicBezTo>
                  <a:pt x="0" y="1254"/>
                  <a:pt x="5" y="1201"/>
                  <a:pt x="23" y="1172"/>
                </a:cubicBezTo>
                <a:cubicBezTo>
                  <a:pt x="28" y="1163"/>
                  <a:pt x="50" y="1128"/>
                  <a:pt x="92" y="1064"/>
                </a:cubicBezTo>
                <a:cubicBezTo>
                  <a:pt x="130" y="1006"/>
                  <a:pt x="183" y="923"/>
                  <a:pt x="251" y="820"/>
                </a:cubicBezTo>
                <a:cubicBezTo>
                  <a:pt x="322" y="710"/>
                  <a:pt x="387" y="611"/>
                  <a:pt x="405" y="583"/>
                </a:cubicBezTo>
                <a:cubicBezTo>
                  <a:pt x="405" y="141"/>
                  <a:pt x="405" y="141"/>
                  <a:pt x="405" y="141"/>
                </a:cubicBezTo>
                <a:cubicBezTo>
                  <a:pt x="379" y="130"/>
                  <a:pt x="361" y="104"/>
                  <a:pt x="361" y="74"/>
                </a:cubicBezTo>
                <a:cubicBezTo>
                  <a:pt x="361" y="33"/>
                  <a:pt x="394" y="0"/>
                  <a:pt x="435" y="0"/>
                </a:cubicBezTo>
                <a:cubicBezTo>
                  <a:pt x="699" y="0"/>
                  <a:pt x="699" y="0"/>
                  <a:pt x="699" y="0"/>
                </a:cubicBezTo>
                <a:cubicBezTo>
                  <a:pt x="740" y="0"/>
                  <a:pt x="773" y="33"/>
                  <a:pt x="773" y="74"/>
                </a:cubicBezTo>
                <a:cubicBezTo>
                  <a:pt x="773" y="104"/>
                  <a:pt x="755" y="130"/>
                  <a:pt x="729" y="141"/>
                </a:cubicBezTo>
                <a:cubicBezTo>
                  <a:pt x="729" y="583"/>
                  <a:pt x="729" y="583"/>
                  <a:pt x="729" y="583"/>
                </a:cubicBezTo>
                <a:cubicBezTo>
                  <a:pt x="747" y="611"/>
                  <a:pt x="814" y="711"/>
                  <a:pt x="886" y="820"/>
                </a:cubicBezTo>
                <a:cubicBezTo>
                  <a:pt x="953" y="922"/>
                  <a:pt x="1007" y="1004"/>
                  <a:pt x="1046" y="1064"/>
                </a:cubicBezTo>
                <a:cubicBezTo>
                  <a:pt x="1076" y="1111"/>
                  <a:pt x="1097" y="1143"/>
                  <a:pt x="1108" y="1161"/>
                </a:cubicBezTo>
                <a:cubicBezTo>
                  <a:pt x="1144" y="1220"/>
                  <a:pt x="1130" y="1265"/>
                  <a:pt x="1118" y="1287"/>
                </a:cubicBezTo>
                <a:cubicBezTo>
                  <a:pt x="1093" y="1331"/>
                  <a:pt x="1038" y="1354"/>
                  <a:pt x="998" y="1354"/>
                </a:cubicBezTo>
                <a:close/>
                <a:moveTo>
                  <a:pt x="435" y="60"/>
                </a:moveTo>
                <a:cubicBezTo>
                  <a:pt x="427" y="60"/>
                  <a:pt x="421" y="66"/>
                  <a:pt x="421" y="74"/>
                </a:cubicBezTo>
                <a:cubicBezTo>
                  <a:pt x="421" y="81"/>
                  <a:pt x="427" y="88"/>
                  <a:pt x="435" y="88"/>
                </a:cubicBezTo>
                <a:cubicBezTo>
                  <a:pt x="465" y="88"/>
                  <a:pt x="465" y="88"/>
                  <a:pt x="465" y="88"/>
                </a:cubicBezTo>
                <a:cubicBezTo>
                  <a:pt x="465" y="601"/>
                  <a:pt x="465" y="601"/>
                  <a:pt x="465" y="601"/>
                </a:cubicBezTo>
                <a:cubicBezTo>
                  <a:pt x="460" y="608"/>
                  <a:pt x="460" y="608"/>
                  <a:pt x="460" y="608"/>
                </a:cubicBezTo>
                <a:cubicBezTo>
                  <a:pt x="460" y="608"/>
                  <a:pt x="385" y="723"/>
                  <a:pt x="301" y="852"/>
                </a:cubicBezTo>
                <a:cubicBezTo>
                  <a:pt x="233" y="956"/>
                  <a:pt x="180" y="1038"/>
                  <a:pt x="142" y="1097"/>
                </a:cubicBezTo>
                <a:cubicBezTo>
                  <a:pt x="92" y="1174"/>
                  <a:pt x="77" y="1197"/>
                  <a:pt x="74" y="1202"/>
                </a:cubicBezTo>
                <a:cubicBezTo>
                  <a:pt x="67" y="1214"/>
                  <a:pt x="63" y="1244"/>
                  <a:pt x="76" y="1266"/>
                </a:cubicBezTo>
                <a:cubicBezTo>
                  <a:pt x="86" y="1285"/>
                  <a:pt x="108" y="1294"/>
                  <a:pt x="139" y="1294"/>
                </a:cubicBezTo>
                <a:cubicBezTo>
                  <a:pt x="998" y="1294"/>
                  <a:pt x="998" y="1294"/>
                  <a:pt x="998" y="1294"/>
                </a:cubicBezTo>
                <a:cubicBezTo>
                  <a:pt x="1020" y="1294"/>
                  <a:pt x="1052" y="1280"/>
                  <a:pt x="1065" y="1258"/>
                </a:cubicBezTo>
                <a:cubicBezTo>
                  <a:pt x="1075" y="1240"/>
                  <a:pt x="1072" y="1218"/>
                  <a:pt x="1057" y="1192"/>
                </a:cubicBezTo>
                <a:cubicBezTo>
                  <a:pt x="1046" y="1175"/>
                  <a:pt x="1026" y="1143"/>
                  <a:pt x="996" y="1097"/>
                </a:cubicBezTo>
                <a:cubicBezTo>
                  <a:pt x="957" y="1037"/>
                  <a:pt x="903" y="955"/>
                  <a:pt x="836" y="853"/>
                </a:cubicBezTo>
                <a:cubicBezTo>
                  <a:pt x="751" y="725"/>
                  <a:pt x="675" y="610"/>
                  <a:pt x="674" y="609"/>
                </a:cubicBezTo>
                <a:cubicBezTo>
                  <a:pt x="669" y="601"/>
                  <a:pt x="669" y="601"/>
                  <a:pt x="669" y="601"/>
                </a:cubicBezTo>
                <a:cubicBezTo>
                  <a:pt x="669" y="88"/>
                  <a:pt x="669" y="88"/>
                  <a:pt x="669" y="88"/>
                </a:cubicBezTo>
                <a:cubicBezTo>
                  <a:pt x="699" y="88"/>
                  <a:pt x="699" y="88"/>
                  <a:pt x="699" y="88"/>
                </a:cubicBezTo>
                <a:cubicBezTo>
                  <a:pt x="707" y="88"/>
                  <a:pt x="713" y="81"/>
                  <a:pt x="713" y="74"/>
                </a:cubicBezTo>
                <a:cubicBezTo>
                  <a:pt x="713" y="66"/>
                  <a:pt x="707" y="60"/>
                  <a:pt x="699" y="60"/>
                </a:cubicBezTo>
                <a:lnTo>
                  <a:pt x="435" y="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Freeform 24"/>
          <p:cNvSpPr/>
          <p:nvPr/>
        </p:nvSpPr>
        <p:spPr bwMode="auto">
          <a:xfrm>
            <a:off x="5084234" y="2902848"/>
            <a:ext cx="732367" cy="1168761"/>
          </a:xfrm>
          <a:custGeom>
            <a:avLst/>
            <a:gdLst>
              <a:gd name="T0" fmla="*/ 308 w 352"/>
              <a:gd name="T1" fmla="*/ 0 h 562"/>
              <a:gd name="T2" fmla="*/ 44 w 352"/>
              <a:gd name="T3" fmla="*/ 0 h 562"/>
              <a:gd name="T4" fmla="*/ 0 w 352"/>
              <a:gd name="T5" fmla="*/ 44 h 562"/>
              <a:gd name="T6" fmla="*/ 44 w 352"/>
              <a:gd name="T7" fmla="*/ 88 h 562"/>
              <a:gd name="T8" fmla="*/ 44 w 352"/>
              <a:gd name="T9" fmla="*/ 562 h 562"/>
              <a:gd name="T10" fmla="*/ 308 w 352"/>
              <a:gd name="T11" fmla="*/ 562 h 562"/>
              <a:gd name="T12" fmla="*/ 308 w 352"/>
              <a:gd name="T13" fmla="*/ 88 h 562"/>
              <a:gd name="T14" fmla="*/ 352 w 352"/>
              <a:gd name="T15" fmla="*/ 44 h 562"/>
              <a:gd name="T16" fmla="*/ 308 w 352"/>
              <a:gd name="T17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562">
                <a:moveTo>
                  <a:pt x="308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19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44" y="562"/>
                  <a:pt x="44" y="562"/>
                  <a:pt x="44" y="562"/>
                </a:cubicBezTo>
                <a:cubicBezTo>
                  <a:pt x="308" y="562"/>
                  <a:pt x="308" y="562"/>
                  <a:pt x="308" y="562"/>
                </a:cubicBezTo>
                <a:cubicBezTo>
                  <a:pt x="308" y="88"/>
                  <a:pt x="308" y="88"/>
                  <a:pt x="308" y="88"/>
                </a:cubicBezTo>
                <a:cubicBezTo>
                  <a:pt x="332" y="88"/>
                  <a:pt x="352" y="68"/>
                  <a:pt x="352" y="44"/>
                </a:cubicBezTo>
                <a:cubicBezTo>
                  <a:pt x="352" y="19"/>
                  <a:pt x="332" y="0"/>
                  <a:pt x="3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Freeform 25"/>
          <p:cNvSpPr/>
          <p:nvPr/>
        </p:nvSpPr>
        <p:spPr bwMode="auto">
          <a:xfrm>
            <a:off x="4845051" y="4071609"/>
            <a:ext cx="1217084" cy="508157"/>
          </a:xfrm>
          <a:custGeom>
            <a:avLst/>
            <a:gdLst>
              <a:gd name="T0" fmla="*/ 585 w 585"/>
              <a:gd name="T1" fmla="*/ 244 h 244"/>
              <a:gd name="T2" fmla="*/ 423 w 585"/>
              <a:gd name="T3" fmla="*/ 0 h 244"/>
              <a:gd name="T4" fmla="*/ 159 w 585"/>
              <a:gd name="T5" fmla="*/ 0 h 244"/>
              <a:gd name="T6" fmla="*/ 0 w 585"/>
              <a:gd name="T7" fmla="*/ 244 h 244"/>
              <a:gd name="T8" fmla="*/ 585 w 585"/>
              <a:gd name="T9" fmla="*/ 24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5" h="244">
                <a:moveTo>
                  <a:pt x="585" y="244"/>
                </a:moveTo>
                <a:cubicBezTo>
                  <a:pt x="499" y="115"/>
                  <a:pt x="423" y="0"/>
                  <a:pt x="423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84" y="115"/>
                  <a:pt x="0" y="244"/>
                </a:cubicBezTo>
                <a:lnTo>
                  <a:pt x="585" y="244"/>
                </a:ln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Freeform 26"/>
          <p:cNvSpPr/>
          <p:nvPr/>
        </p:nvSpPr>
        <p:spPr bwMode="auto">
          <a:xfrm>
            <a:off x="4514851" y="4579766"/>
            <a:ext cx="1879600" cy="508157"/>
          </a:xfrm>
          <a:custGeom>
            <a:avLst/>
            <a:gdLst>
              <a:gd name="T0" fmla="*/ 0 w 904"/>
              <a:gd name="T1" fmla="*/ 244 h 244"/>
              <a:gd name="T2" fmla="*/ 904 w 904"/>
              <a:gd name="T3" fmla="*/ 244 h 244"/>
              <a:gd name="T4" fmla="*/ 744 w 904"/>
              <a:gd name="T5" fmla="*/ 0 h 244"/>
              <a:gd name="T6" fmla="*/ 159 w 904"/>
              <a:gd name="T7" fmla="*/ 0 h 244"/>
              <a:gd name="T8" fmla="*/ 0 w 904"/>
              <a:gd name="T9" fmla="*/ 24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4" h="244">
                <a:moveTo>
                  <a:pt x="0" y="244"/>
                </a:moveTo>
                <a:cubicBezTo>
                  <a:pt x="904" y="244"/>
                  <a:pt x="904" y="244"/>
                  <a:pt x="904" y="244"/>
                </a:cubicBezTo>
                <a:cubicBezTo>
                  <a:pt x="859" y="176"/>
                  <a:pt x="800" y="85"/>
                  <a:pt x="744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03" y="85"/>
                  <a:pt x="44" y="176"/>
                  <a:pt x="0" y="244"/>
                </a:cubicBez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Freeform 27"/>
          <p:cNvSpPr/>
          <p:nvPr/>
        </p:nvSpPr>
        <p:spPr bwMode="auto">
          <a:xfrm>
            <a:off x="4328585" y="5087923"/>
            <a:ext cx="2313517" cy="506040"/>
          </a:xfrm>
          <a:custGeom>
            <a:avLst/>
            <a:gdLst>
              <a:gd name="T0" fmla="*/ 1055 w 1113"/>
              <a:gd name="T1" fmla="*/ 96 h 244"/>
              <a:gd name="T2" fmla="*/ 994 w 1113"/>
              <a:gd name="T3" fmla="*/ 0 h 244"/>
              <a:gd name="T4" fmla="*/ 90 w 1113"/>
              <a:gd name="T5" fmla="*/ 0 h 244"/>
              <a:gd name="T6" fmla="*/ 21 w 1113"/>
              <a:gd name="T7" fmla="*/ 107 h 244"/>
              <a:gd name="T8" fmla="*/ 112 w 1113"/>
              <a:gd name="T9" fmla="*/ 244 h 244"/>
              <a:gd name="T10" fmla="*/ 971 w 1113"/>
              <a:gd name="T11" fmla="*/ 244 h 244"/>
              <a:gd name="T12" fmla="*/ 1055 w 1113"/>
              <a:gd name="T13" fmla="*/ 9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3" h="244">
                <a:moveTo>
                  <a:pt x="1055" y="96"/>
                </a:moveTo>
                <a:cubicBezTo>
                  <a:pt x="1044" y="78"/>
                  <a:pt x="1022" y="43"/>
                  <a:pt x="994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53" y="57"/>
                  <a:pt x="27" y="98"/>
                  <a:pt x="21" y="107"/>
                </a:cubicBezTo>
                <a:cubicBezTo>
                  <a:pt x="0" y="143"/>
                  <a:pt x="1" y="244"/>
                  <a:pt x="112" y="244"/>
                </a:cubicBezTo>
                <a:cubicBezTo>
                  <a:pt x="223" y="244"/>
                  <a:pt x="916" y="244"/>
                  <a:pt x="971" y="244"/>
                </a:cubicBezTo>
                <a:cubicBezTo>
                  <a:pt x="1025" y="244"/>
                  <a:pt x="1113" y="190"/>
                  <a:pt x="1055" y="96"/>
                </a:cubicBez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Oval 28"/>
          <p:cNvSpPr>
            <a:spLocks noChangeArrowheads="1"/>
          </p:cNvSpPr>
          <p:nvPr/>
        </p:nvSpPr>
        <p:spPr bwMode="auto">
          <a:xfrm>
            <a:off x="5433486" y="3300903"/>
            <a:ext cx="175684" cy="173620"/>
          </a:xfrm>
          <a:prstGeom prst="ellipse">
            <a:avLst/>
          </a:pr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Oval 29"/>
          <p:cNvSpPr>
            <a:spLocks noChangeArrowheads="1"/>
          </p:cNvSpPr>
          <p:nvPr/>
        </p:nvSpPr>
        <p:spPr bwMode="auto">
          <a:xfrm>
            <a:off x="5192186" y="2509026"/>
            <a:ext cx="175684" cy="173620"/>
          </a:xfrm>
          <a:prstGeom prst="ellipse">
            <a:avLst/>
          </a:pr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Oval 30"/>
          <p:cNvSpPr>
            <a:spLocks noChangeArrowheads="1"/>
          </p:cNvSpPr>
          <p:nvPr/>
        </p:nvSpPr>
        <p:spPr bwMode="auto">
          <a:xfrm>
            <a:off x="5501217" y="2295176"/>
            <a:ext cx="120651" cy="118569"/>
          </a:xfrm>
          <a:prstGeom prst="ellipse">
            <a:avLst/>
          </a:pr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Oval 31"/>
          <p:cNvSpPr>
            <a:spLocks noChangeArrowheads="1"/>
          </p:cNvSpPr>
          <p:nvPr/>
        </p:nvSpPr>
        <p:spPr bwMode="auto">
          <a:xfrm>
            <a:off x="5302251" y="2096147"/>
            <a:ext cx="146051" cy="146096"/>
          </a:xfrm>
          <a:prstGeom prst="ellipse">
            <a:avLst/>
          </a:pr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Oval 32"/>
          <p:cNvSpPr>
            <a:spLocks noChangeArrowheads="1"/>
          </p:cNvSpPr>
          <p:nvPr/>
        </p:nvSpPr>
        <p:spPr bwMode="auto">
          <a:xfrm>
            <a:off x="5314953" y="3675669"/>
            <a:ext cx="105833" cy="105865"/>
          </a:xfrm>
          <a:prstGeom prst="ellipse">
            <a:avLst/>
          </a:pr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Freeform 42"/>
          <p:cNvSpPr>
            <a:spLocks noEditPoints="1"/>
          </p:cNvSpPr>
          <p:nvPr/>
        </p:nvSpPr>
        <p:spPr bwMode="auto">
          <a:xfrm>
            <a:off x="5350933" y="4727976"/>
            <a:ext cx="254000" cy="205381"/>
          </a:xfrm>
          <a:custGeom>
            <a:avLst/>
            <a:gdLst>
              <a:gd name="T0" fmla="*/ 105 w 122"/>
              <a:gd name="T1" fmla="*/ 37 h 99"/>
              <a:gd name="T2" fmla="*/ 97 w 122"/>
              <a:gd name="T3" fmla="*/ 37 h 99"/>
              <a:gd name="T4" fmla="*/ 29 w 122"/>
              <a:gd name="T5" fmla="*/ 15 h 99"/>
              <a:gd name="T6" fmla="*/ 14 w 122"/>
              <a:gd name="T7" fmla="*/ 15 h 99"/>
              <a:gd name="T8" fmla="*/ 28 w 122"/>
              <a:gd name="T9" fmla="*/ 17 h 99"/>
              <a:gd name="T10" fmla="*/ 8 w 122"/>
              <a:gd name="T11" fmla="*/ 17 h 99"/>
              <a:gd name="T12" fmla="*/ 8 w 122"/>
              <a:gd name="T13" fmla="*/ 12 h 99"/>
              <a:gd name="T14" fmla="*/ 11 w 122"/>
              <a:gd name="T15" fmla="*/ 9 h 99"/>
              <a:gd name="T16" fmla="*/ 33 w 122"/>
              <a:gd name="T17" fmla="*/ 3 h 99"/>
              <a:gd name="T18" fmla="*/ 38 w 122"/>
              <a:gd name="T19" fmla="*/ 0 h 99"/>
              <a:gd name="T20" fmla="*/ 88 w 122"/>
              <a:gd name="T21" fmla="*/ 4 h 99"/>
              <a:gd name="T22" fmla="*/ 117 w 122"/>
              <a:gd name="T23" fmla="*/ 17 h 99"/>
              <a:gd name="T24" fmla="*/ 122 w 122"/>
              <a:gd name="T25" fmla="*/ 22 h 99"/>
              <a:gd name="T26" fmla="*/ 117 w 122"/>
              <a:gd name="T27" fmla="*/ 99 h 99"/>
              <a:gd name="T28" fmla="*/ 4 w 122"/>
              <a:gd name="T29" fmla="*/ 99 h 99"/>
              <a:gd name="T30" fmla="*/ 0 w 122"/>
              <a:gd name="T31" fmla="*/ 94 h 99"/>
              <a:gd name="T32" fmla="*/ 4 w 122"/>
              <a:gd name="T33" fmla="*/ 17 h 99"/>
              <a:gd name="T34" fmla="*/ 8 w 122"/>
              <a:gd name="T35" fmla="*/ 17 h 99"/>
              <a:gd name="T36" fmla="*/ 61 w 122"/>
              <a:gd name="T37" fmla="*/ 36 h 99"/>
              <a:gd name="T38" fmla="*/ 77 w 122"/>
              <a:gd name="T39" fmla="*/ 52 h 99"/>
              <a:gd name="T40" fmla="*/ 45 w 122"/>
              <a:gd name="T41" fmla="*/ 52 h 99"/>
              <a:gd name="T42" fmla="*/ 68 w 122"/>
              <a:gd name="T43" fmla="*/ 45 h 99"/>
              <a:gd name="T44" fmla="*/ 61 w 122"/>
              <a:gd name="T45" fmla="*/ 42 h 99"/>
              <a:gd name="T46" fmla="*/ 61 w 122"/>
              <a:gd name="T47" fmla="*/ 62 h 99"/>
              <a:gd name="T48" fmla="*/ 68 w 122"/>
              <a:gd name="T49" fmla="*/ 45 h 99"/>
              <a:gd name="T50" fmla="*/ 32 w 122"/>
              <a:gd name="T51" fmla="*/ 27 h 99"/>
              <a:gd name="T52" fmla="*/ 9 w 122"/>
              <a:gd name="T53" fmla="*/ 27 h 99"/>
              <a:gd name="T54" fmla="*/ 113 w 122"/>
              <a:gd name="T55" fmla="*/ 90 h 99"/>
              <a:gd name="T56" fmla="*/ 90 w 122"/>
              <a:gd name="T57" fmla="*/ 27 h 99"/>
              <a:gd name="T58" fmla="*/ 86 w 122"/>
              <a:gd name="T59" fmla="*/ 24 h 99"/>
              <a:gd name="T60" fmla="*/ 41 w 122"/>
              <a:gd name="T61" fmla="*/ 10 h 99"/>
              <a:gd name="T62" fmla="*/ 32 w 122"/>
              <a:gd name="T63" fmla="*/ 27 h 99"/>
              <a:gd name="T64" fmla="*/ 61 w 122"/>
              <a:gd name="T65" fmla="*/ 19 h 99"/>
              <a:gd name="T66" fmla="*/ 61 w 122"/>
              <a:gd name="T67" fmla="*/ 84 h 99"/>
              <a:gd name="T68" fmla="*/ 61 w 122"/>
              <a:gd name="T69" fmla="*/ 19 h 99"/>
              <a:gd name="T70" fmla="*/ 61 w 122"/>
              <a:gd name="T71" fmla="*/ 29 h 99"/>
              <a:gd name="T72" fmla="*/ 61 w 122"/>
              <a:gd name="T73" fmla="*/ 75 h 99"/>
              <a:gd name="T74" fmla="*/ 61 w 122"/>
              <a:gd name="T75" fmla="*/ 2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2" h="99">
                <a:moveTo>
                  <a:pt x="101" y="33"/>
                </a:moveTo>
                <a:cubicBezTo>
                  <a:pt x="103" y="33"/>
                  <a:pt x="105" y="35"/>
                  <a:pt x="105" y="37"/>
                </a:cubicBezTo>
                <a:cubicBezTo>
                  <a:pt x="105" y="40"/>
                  <a:pt x="103" y="42"/>
                  <a:pt x="101" y="42"/>
                </a:cubicBezTo>
                <a:cubicBezTo>
                  <a:pt x="99" y="42"/>
                  <a:pt x="97" y="40"/>
                  <a:pt x="97" y="37"/>
                </a:cubicBezTo>
                <a:cubicBezTo>
                  <a:pt x="97" y="35"/>
                  <a:pt x="99" y="33"/>
                  <a:pt x="101" y="33"/>
                </a:cubicBezTo>
                <a:close/>
                <a:moveTo>
                  <a:pt x="29" y="15"/>
                </a:moveTo>
                <a:cubicBezTo>
                  <a:pt x="29" y="15"/>
                  <a:pt x="29" y="15"/>
                  <a:pt x="29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7"/>
                  <a:pt x="14" y="17"/>
                  <a:pt x="14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9" y="15"/>
                  <a:pt x="29" y="15"/>
                  <a:pt x="29" y="15"/>
                </a:cubicBezTo>
                <a:close/>
                <a:moveTo>
                  <a:pt x="8" y="17"/>
                </a:move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1"/>
                  <a:pt x="9" y="9"/>
                  <a:pt x="1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1"/>
                  <a:pt x="36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6" y="0"/>
                  <a:pt x="88" y="2"/>
                  <a:pt x="88" y="4"/>
                </a:cubicBezTo>
                <a:cubicBezTo>
                  <a:pt x="93" y="17"/>
                  <a:pt x="93" y="17"/>
                  <a:pt x="93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0" y="17"/>
                  <a:pt x="122" y="19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7"/>
                  <a:pt x="120" y="99"/>
                  <a:pt x="117" y="99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2" y="99"/>
                  <a:pt x="0" y="97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2" y="17"/>
                  <a:pt x="4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8" y="17"/>
                  <a:pt x="8" y="17"/>
                  <a:pt x="8" y="17"/>
                </a:cubicBezTo>
                <a:close/>
                <a:moveTo>
                  <a:pt x="61" y="36"/>
                </a:move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38"/>
                  <a:pt x="72" y="41"/>
                </a:cubicBezTo>
                <a:cubicBezTo>
                  <a:pt x="75" y="44"/>
                  <a:pt x="77" y="48"/>
                  <a:pt x="77" y="52"/>
                </a:cubicBezTo>
                <a:cubicBezTo>
                  <a:pt x="77" y="60"/>
                  <a:pt x="70" y="68"/>
                  <a:pt x="61" y="68"/>
                </a:cubicBezTo>
                <a:cubicBezTo>
                  <a:pt x="52" y="68"/>
                  <a:pt x="45" y="61"/>
                  <a:pt x="45" y="52"/>
                </a:cubicBezTo>
                <a:cubicBezTo>
                  <a:pt x="45" y="43"/>
                  <a:pt x="52" y="36"/>
                  <a:pt x="61" y="36"/>
                </a:cubicBezTo>
                <a:close/>
                <a:moveTo>
                  <a:pt x="68" y="45"/>
                </a:moveTo>
                <a:cubicBezTo>
                  <a:pt x="68" y="45"/>
                  <a:pt x="68" y="45"/>
                  <a:pt x="68" y="45"/>
                </a:cubicBezTo>
                <a:cubicBezTo>
                  <a:pt x="66" y="43"/>
                  <a:pt x="64" y="42"/>
                  <a:pt x="61" y="42"/>
                </a:cubicBezTo>
                <a:cubicBezTo>
                  <a:pt x="55" y="42"/>
                  <a:pt x="51" y="46"/>
                  <a:pt x="51" y="52"/>
                </a:cubicBezTo>
                <a:cubicBezTo>
                  <a:pt x="51" y="57"/>
                  <a:pt x="55" y="62"/>
                  <a:pt x="61" y="62"/>
                </a:cubicBezTo>
                <a:cubicBezTo>
                  <a:pt x="66" y="62"/>
                  <a:pt x="71" y="57"/>
                  <a:pt x="71" y="52"/>
                </a:cubicBezTo>
                <a:cubicBezTo>
                  <a:pt x="71" y="49"/>
                  <a:pt x="70" y="46"/>
                  <a:pt x="68" y="45"/>
                </a:cubicBezTo>
                <a:cubicBezTo>
                  <a:pt x="68" y="45"/>
                  <a:pt x="68" y="45"/>
                  <a:pt x="68" y="45"/>
                </a:cubicBezTo>
                <a:close/>
                <a:moveTo>
                  <a:pt x="32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90"/>
                  <a:pt x="9" y="90"/>
                  <a:pt x="9" y="90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88" y="27"/>
                  <a:pt x="86" y="26"/>
                  <a:pt x="86" y="24"/>
                </a:cubicBezTo>
                <a:cubicBezTo>
                  <a:pt x="81" y="10"/>
                  <a:pt x="81" y="10"/>
                  <a:pt x="8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5"/>
                  <a:pt x="34" y="27"/>
                  <a:pt x="32" y="27"/>
                </a:cubicBezTo>
                <a:close/>
                <a:moveTo>
                  <a:pt x="61" y="19"/>
                </a:moveTo>
                <a:cubicBezTo>
                  <a:pt x="61" y="19"/>
                  <a:pt x="61" y="19"/>
                  <a:pt x="61" y="19"/>
                </a:cubicBezTo>
                <a:cubicBezTo>
                  <a:pt x="79" y="19"/>
                  <a:pt x="93" y="34"/>
                  <a:pt x="93" y="52"/>
                </a:cubicBezTo>
                <a:cubicBezTo>
                  <a:pt x="93" y="70"/>
                  <a:pt x="79" y="84"/>
                  <a:pt x="61" y="84"/>
                </a:cubicBezTo>
                <a:cubicBezTo>
                  <a:pt x="43" y="84"/>
                  <a:pt x="28" y="70"/>
                  <a:pt x="28" y="52"/>
                </a:cubicBezTo>
                <a:cubicBezTo>
                  <a:pt x="28" y="34"/>
                  <a:pt x="43" y="19"/>
                  <a:pt x="61" y="19"/>
                </a:cubicBezTo>
                <a:close/>
                <a:moveTo>
                  <a:pt x="61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48" y="29"/>
                  <a:pt x="38" y="39"/>
                  <a:pt x="38" y="52"/>
                </a:cubicBezTo>
                <a:cubicBezTo>
                  <a:pt x="38" y="65"/>
                  <a:pt x="48" y="75"/>
                  <a:pt x="61" y="75"/>
                </a:cubicBezTo>
                <a:cubicBezTo>
                  <a:pt x="73" y="75"/>
                  <a:pt x="84" y="64"/>
                  <a:pt x="84" y="52"/>
                </a:cubicBezTo>
                <a:cubicBezTo>
                  <a:pt x="84" y="39"/>
                  <a:pt x="74" y="29"/>
                  <a:pt x="61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Freeform 43"/>
          <p:cNvSpPr>
            <a:spLocks noEditPoints="1"/>
          </p:cNvSpPr>
          <p:nvPr/>
        </p:nvSpPr>
        <p:spPr bwMode="auto">
          <a:xfrm>
            <a:off x="5344586" y="4207117"/>
            <a:ext cx="266700" cy="215967"/>
          </a:xfrm>
          <a:custGeom>
            <a:avLst/>
            <a:gdLst>
              <a:gd name="T0" fmla="*/ 89 w 128"/>
              <a:gd name="T1" fmla="*/ 31 h 104"/>
              <a:gd name="T2" fmla="*/ 9 w 128"/>
              <a:gd name="T3" fmla="*/ 81 h 104"/>
              <a:gd name="T4" fmla="*/ 98 w 128"/>
              <a:gd name="T5" fmla="*/ 64 h 104"/>
              <a:gd name="T6" fmla="*/ 98 w 128"/>
              <a:gd name="T7" fmla="*/ 64 h 104"/>
              <a:gd name="T8" fmla="*/ 93 w 128"/>
              <a:gd name="T9" fmla="*/ 91 h 104"/>
              <a:gd name="T10" fmla="*/ 81 w 128"/>
              <a:gd name="T11" fmla="*/ 91 h 104"/>
              <a:gd name="T12" fmla="*/ 119 w 128"/>
              <a:gd name="T13" fmla="*/ 95 h 104"/>
              <a:gd name="T14" fmla="*/ 81 w 128"/>
              <a:gd name="T15" fmla="*/ 9 h 104"/>
              <a:gd name="T16" fmla="*/ 93 w 128"/>
              <a:gd name="T17" fmla="*/ 22 h 104"/>
              <a:gd name="T18" fmla="*/ 98 w 128"/>
              <a:gd name="T19" fmla="*/ 26 h 104"/>
              <a:gd name="T20" fmla="*/ 98 w 128"/>
              <a:gd name="T21" fmla="*/ 28 h 104"/>
              <a:gd name="T22" fmla="*/ 116 w 128"/>
              <a:gd name="T23" fmla="*/ 31 h 104"/>
              <a:gd name="T24" fmla="*/ 98 w 128"/>
              <a:gd name="T25" fmla="*/ 33 h 104"/>
              <a:gd name="T26" fmla="*/ 98 w 128"/>
              <a:gd name="T27" fmla="*/ 43 h 104"/>
              <a:gd name="T28" fmla="*/ 113 w 128"/>
              <a:gd name="T29" fmla="*/ 43 h 104"/>
              <a:gd name="T30" fmla="*/ 113 w 128"/>
              <a:gd name="T31" fmla="*/ 49 h 104"/>
              <a:gd name="T32" fmla="*/ 98 w 128"/>
              <a:gd name="T33" fmla="*/ 49 h 104"/>
              <a:gd name="T34" fmla="*/ 98 w 128"/>
              <a:gd name="T35" fmla="*/ 58 h 104"/>
              <a:gd name="T36" fmla="*/ 116 w 128"/>
              <a:gd name="T37" fmla="*/ 61 h 104"/>
              <a:gd name="T38" fmla="*/ 98 w 128"/>
              <a:gd name="T39" fmla="*/ 64 h 104"/>
              <a:gd name="T40" fmla="*/ 33 w 128"/>
              <a:gd name="T41" fmla="*/ 104 h 104"/>
              <a:gd name="T42" fmla="*/ 33 w 128"/>
              <a:gd name="T43" fmla="*/ 98 h 104"/>
              <a:gd name="T44" fmla="*/ 44 w 128"/>
              <a:gd name="T45" fmla="*/ 91 h 104"/>
              <a:gd name="T46" fmla="*/ 0 w 128"/>
              <a:gd name="T47" fmla="*/ 86 h 104"/>
              <a:gd name="T48" fmla="*/ 0 w 128"/>
              <a:gd name="T49" fmla="*/ 26 h 104"/>
              <a:gd name="T50" fmla="*/ 4 w 128"/>
              <a:gd name="T51" fmla="*/ 22 h 104"/>
              <a:gd name="T52" fmla="*/ 71 w 128"/>
              <a:gd name="T53" fmla="*/ 4 h 104"/>
              <a:gd name="T54" fmla="*/ 76 w 128"/>
              <a:gd name="T55" fmla="*/ 0 h 104"/>
              <a:gd name="T56" fmla="*/ 128 w 128"/>
              <a:gd name="T57" fmla="*/ 4 h 104"/>
              <a:gd name="T58" fmla="*/ 128 w 128"/>
              <a:gd name="T59" fmla="*/ 99 h 104"/>
              <a:gd name="T60" fmla="*/ 123 w 128"/>
              <a:gd name="T61" fmla="*/ 104 h 104"/>
              <a:gd name="T62" fmla="*/ 71 w 128"/>
              <a:gd name="T63" fmla="*/ 99 h 104"/>
              <a:gd name="T64" fmla="*/ 71 w 128"/>
              <a:gd name="T65" fmla="*/ 91 h 104"/>
              <a:gd name="T66" fmla="*/ 54 w 128"/>
              <a:gd name="T67" fmla="*/ 98 h 104"/>
              <a:gd name="T68" fmla="*/ 67 w 128"/>
              <a:gd name="T69" fmla="*/ 101 h 104"/>
              <a:gd name="T70" fmla="*/ 33 w 128"/>
              <a:gd name="T71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04">
                <a:moveTo>
                  <a:pt x="89" y="81"/>
                </a:moveTo>
                <a:cubicBezTo>
                  <a:pt x="89" y="31"/>
                  <a:pt x="89" y="31"/>
                  <a:pt x="8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81"/>
                  <a:pt x="9" y="81"/>
                  <a:pt x="9" y="81"/>
                </a:cubicBezTo>
                <a:cubicBezTo>
                  <a:pt x="36" y="81"/>
                  <a:pt x="62" y="81"/>
                  <a:pt x="89" y="81"/>
                </a:cubicBezTo>
                <a:close/>
                <a:moveTo>
                  <a:pt x="98" y="64"/>
                </a:moveTo>
                <a:cubicBezTo>
                  <a:pt x="98" y="64"/>
                  <a:pt x="98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8" y="86"/>
                  <a:pt x="98" y="86"/>
                  <a:pt x="98" y="86"/>
                </a:cubicBezTo>
                <a:cubicBezTo>
                  <a:pt x="98" y="89"/>
                  <a:pt x="96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5"/>
                  <a:pt x="81" y="95"/>
                  <a:pt x="81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9" y="9"/>
                  <a:pt x="119" y="9"/>
                  <a:pt x="119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22"/>
                  <a:pt x="81" y="22"/>
                  <a:pt x="81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6" y="22"/>
                  <a:pt x="98" y="24"/>
                  <a:pt x="98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98" y="28"/>
                  <a:pt x="98" y="28"/>
                  <a:pt x="98" y="28"/>
                </a:cubicBezTo>
                <a:cubicBezTo>
                  <a:pt x="98" y="28"/>
                  <a:pt x="98" y="28"/>
                  <a:pt x="98" y="28"/>
                </a:cubicBezTo>
                <a:cubicBezTo>
                  <a:pt x="113" y="28"/>
                  <a:pt x="113" y="28"/>
                  <a:pt x="113" y="28"/>
                </a:cubicBezTo>
                <a:cubicBezTo>
                  <a:pt x="114" y="28"/>
                  <a:pt x="116" y="29"/>
                  <a:pt x="116" y="31"/>
                </a:cubicBezTo>
                <a:cubicBezTo>
                  <a:pt x="116" y="32"/>
                  <a:pt x="114" y="33"/>
                  <a:pt x="113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3"/>
                  <a:pt x="98" y="43"/>
                  <a:pt x="98" y="43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4" y="43"/>
                  <a:pt x="116" y="44"/>
                  <a:pt x="116" y="46"/>
                </a:cubicBezTo>
                <a:cubicBezTo>
                  <a:pt x="116" y="47"/>
                  <a:pt x="114" y="49"/>
                  <a:pt x="113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4" y="58"/>
                  <a:pt x="116" y="59"/>
                  <a:pt x="116" y="61"/>
                </a:cubicBezTo>
                <a:cubicBezTo>
                  <a:pt x="116" y="62"/>
                  <a:pt x="114" y="64"/>
                  <a:pt x="113" y="64"/>
                </a:cubicBezTo>
                <a:cubicBezTo>
                  <a:pt x="98" y="64"/>
                  <a:pt x="98" y="64"/>
                  <a:pt x="98" y="64"/>
                </a:cubicBezTo>
                <a:close/>
                <a:moveTo>
                  <a:pt x="33" y="104"/>
                </a:moveTo>
                <a:cubicBezTo>
                  <a:pt x="33" y="104"/>
                  <a:pt x="33" y="104"/>
                  <a:pt x="33" y="104"/>
                </a:cubicBezTo>
                <a:cubicBezTo>
                  <a:pt x="32" y="104"/>
                  <a:pt x="31" y="103"/>
                  <a:pt x="31" y="101"/>
                </a:cubicBezTo>
                <a:cubicBezTo>
                  <a:pt x="31" y="100"/>
                  <a:pt x="32" y="98"/>
                  <a:pt x="3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4" y="91"/>
                  <a:pt x="44" y="91"/>
                  <a:pt x="4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2" y="91"/>
                  <a:pt x="0" y="89"/>
                  <a:pt x="0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2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71" y="22"/>
                  <a:pt x="71" y="22"/>
                  <a:pt x="71" y="22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2"/>
                  <a:pt x="73" y="0"/>
                  <a:pt x="7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6" y="0"/>
                  <a:pt x="128" y="2"/>
                  <a:pt x="128" y="4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99"/>
                  <a:pt x="128" y="99"/>
                  <a:pt x="128" y="99"/>
                </a:cubicBezTo>
                <a:cubicBezTo>
                  <a:pt x="128" y="102"/>
                  <a:pt x="126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3" y="104"/>
                  <a:pt x="71" y="102"/>
                  <a:pt x="71" y="99"/>
                </a:cubicBezTo>
                <a:cubicBezTo>
                  <a:pt x="71" y="99"/>
                  <a:pt x="71" y="99"/>
                  <a:pt x="71" y="99"/>
                </a:cubicBezTo>
                <a:cubicBezTo>
                  <a:pt x="71" y="91"/>
                  <a:pt x="71" y="91"/>
                  <a:pt x="71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98"/>
                  <a:pt x="54" y="98"/>
                  <a:pt x="54" y="98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7" y="100"/>
                  <a:pt x="67" y="101"/>
                </a:cubicBezTo>
                <a:cubicBezTo>
                  <a:pt x="67" y="103"/>
                  <a:pt x="66" y="104"/>
                  <a:pt x="64" y="104"/>
                </a:cubicBezTo>
                <a:cubicBezTo>
                  <a:pt x="54" y="104"/>
                  <a:pt x="44" y="104"/>
                  <a:pt x="33" y="1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Freeform 44"/>
          <p:cNvSpPr>
            <a:spLocks noEditPoints="1"/>
          </p:cNvSpPr>
          <p:nvPr/>
        </p:nvSpPr>
        <p:spPr bwMode="auto">
          <a:xfrm>
            <a:off x="5363635" y="5189553"/>
            <a:ext cx="215900" cy="262548"/>
          </a:xfrm>
          <a:custGeom>
            <a:avLst/>
            <a:gdLst>
              <a:gd name="T0" fmla="*/ 93 w 104"/>
              <a:gd name="T1" fmla="*/ 90 h 126"/>
              <a:gd name="T2" fmla="*/ 95 w 104"/>
              <a:gd name="T3" fmla="*/ 56 h 126"/>
              <a:gd name="T4" fmla="*/ 89 w 104"/>
              <a:gd name="T5" fmla="*/ 55 h 126"/>
              <a:gd name="T6" fmla="*/ 89 w 104"/>
              <a:gd name="T7" fmla="*/ 55 h 126"/>
              <a:gd name="T8" fmla="*/ 84 w 104"/>
              <a:gd name="T9" fmla="*/ 53 h 126"/>
              <a:gd name="T10" fmla="*/ 82 w 104"/>
              <a:gd name="T11" fmla="*/ 50 h 126"/>
              <a:gd name="T12" fmla="*/ 78 w 104"/>
              <a:gd name="T13" fmla="*/ 49 h 126"/>
              <a:gd name="T14" fmla="*/ 76 w 104"/>
              <a:gd name="T15" fmla="*/ 50 h 126"/>
              <a:gd name="T16" fmla="*/ 72 w 104"/>
              <a:gd name="T17" fmla="*/ 50 h 126"/>
              <a:gd name="T18" fmla="*/ 69 w 104"/>
              <a:gd name="T19" fmla="*/ 49 h 126"/>
              <a:gd name="T20" fmla="*/ 68 w 104"/>
              <a:gd name="T21" fmla="*/ 47 h 126"/>
              <a:gd name="T22" fmla="*/ 62 w 104"/>
              <a:gd name="T23" fmla="*/ 47 h 126"/>
              <a:gd name="T24" fmla="*/ 52 w 104"/>
              <a:gd name="T25" fmla="*/ 16 h 126"/>
              <a:gd name="T26" fmla="*/ 47 w 104"/>
              <a:gd name="T27" fmla="*/ 67 h 126"/>
              <a:gd name="T28" fmla="*/ 46 w 104"/>
              <a:gd name="T29" fmla="*/ 71 h 126"/>
              <a:gd name="T30" fmla="*/ 43 w 104"/>
              <a:gd name="T31" fmla="*/ 74 h 126"/>
              <a:gd name="T32" fmla="*/ 36 w 104"/>
              <a:gd name="T33" fmla="*/ 74 h 126"/>
              <a:gd name="T34" fmla="*/ 23 w 104"/>
              <a:gd name="T35" fmla="*/ 69 h 126"/>
              <a:gd name="T36" fmla="*/ 16 w 104"/>
              <a:gd name="T37" fmla="*/ 73 h 126"/>
              <a:gd name="T38" fmla="*/ 39 w 104"/>
              <a:gd name="T39" fmla="*/ 87 h 126"/>
              <a:gd name="T40" fmla="*/ 52 w 104"/>
              <a:gd name="T41" fmla="*/ 99 h 126"/>
              <a:gd name="T42" fmla="*/ 44 w 104"/>
              <a:gd name="T43" fmla="*/ 105 h 126"/>
              <a:gd name="T44" fmla="*/ 33 w 104"/>
              <a:gd name="T45" fmla="*/ 94 h 126"/>
              <a:gd name="T46" fmla="*/ 10 w 104"/>
              <a:gd name="T47" fmla="*/ 80 h 126"/>
              <a:gd name="T48" fmla="*/ 26 w 104"/>
              <a:gd name="T49" fmla="*/ 60 h 126"/>
              <a:gd name="T50" fmla="*/ 37 w 104"/>
              <a:gd name="T51" fmla="*/ 65 h 126"/>
              <a:gd name="T52" fmla="*/ 61 w 104"/>
              <a:gd name="T53" fmla="*/ 16 h 126"/>
              <a:gd name="T54" fmla="*/ 75 w 104"/>
              <a:gd name="T55" fmla="*/ 40 h 126"/>
              <a:gd name="T56" fmla="*/ 104 w 104"/>
              <a:gd name="T57" fmla="*/ 56 h 126"/>
              <a:gd name="T58" fmla="*/ 102 w 104"/>
              <a:gd name="T59" fmla="*/ 93 h 126"/>
              <a:gd name="T60" fmla="*/ 100 w 104"/>
              <a:gd name="T61" fmla="*/ 108 h 126"/>
              <a:gd name="T62" fmla="*/ 97 w 104"/>
              <a:gd name="T63" fmla="*/ 124 h 126"/>
              <a:gd name="T64" fmla="*/ 91 w 104"/>
              <a:gd name="T65" fmla="*/ 126 h 126"/>
              <a:gd name="T66" fmla="*/ 46 w 104"/>
              <a:gd name="T67" fmla="*/ 124 h 126"/>
              <a:gd name="T68" fmla="*/ 44 w 104"/>
              <a:gd name="T69" fmla="*/ 118 h 126"/>
              <a:gd name="T70" fmla="*/ 44 w 104"/>
              <a:gd name="T71" fmla="*/ 105 h 126"/>
              <a:gd name="T72" fmla="*/ 53 w 104"/>
              <a:gd name="T73" fmla="*/ 108 h 126"/>
              <a:gd name="T74" fmla="*/ 90 w 104"/>
              <a:gd name="T75" fmla="*/ 117 h 126"/>
              <a:gd name="T76" fmla="*/ 53 w 104"/>
              <a:gd name="T77" fmla="*/ 10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" h="126">
                <a:moveTo>
                  <a:pt x="89" y="99"/>
                </a:moveTo>
                <a:cubicBezTo>
                  <a:pt x="90" y="96"/>
                  <a:pt x="92" y="93"/>
                  <a:pt x="93" y="90"/>
                </a:cubicBezTo>
                <a:cubicBezTo>
                  <a:pt x="94" y="86"/>
                  <a:pt x="95" y="82"/>
                  <a:pt x="95" y="78"/>
                </a:cubicBezTo>
                <a:cubicBezTo>
                  <a:pt x="95" y="56"/>
                  <a:pt x="95" y="56"/>
                  <a:pt x="95" y="56"/>
                </a:cubicBezTo>
                <a:cubicBezTo>
                  <a:pt x="95" y="53"/>
                  <a:pt x="92" y="54"/>
                  <a:pt x="92" y="54"/>
                </a:cubicBezTo>
                <a:cubicBezTo>
                  <a:pt x="91" y="55"/>
                  <a:pt x="90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5"/>
                  <a:pt x="87" y="55"/>
                  <a:pt x="86" y="55"/>
                </a:cubicBezTo>
                <a:cubicBezTo>
                  <a:pt x="85" y="54"/>
                  <a:pt x="84" y="54"/>
                  <a:pt x="84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3" y="52"/>
                  <a:pt x="83" y="51"/>
                  <a:pt x="82" y="50"/>
                </a:cubicBezTo>
                <a:cubicBezTo>
                  <a:pt x="82" y="48"/>
                  <a:pt x="79" y="47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7" y="49"/>
                  <a:pt x="76" y="50"/>
                  <a:pt x="76" y="50"/>
                </a:cubicBezTo>
                <a:cubicBezTo>
                  <a:pt x="75" y="50"/>
                  <a:pt x="74" y="50"/>
                  <a:pt x="73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1" y="50"/>
                  <a:pt x="70" y="50"/>
                  <a:pt x="70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8"/>
                  <a:pt x="68" y="47"/>
                  <a:pt x="68" y="47"/>
                </a:cubicBezTo>
                <a:cubicBezTo>
                  <a:pt x="68" y="46"/>
                  <a:pt x="68" y="46"/>
                  <a:pt x="68" y="46"/>
                </a:cubicBezTo>
                <a:cubicBezTo>
                  <a:pt x="67" y="44"/>
                  <a:pt x="63" y="45"/>
                  <a:pt x="62" y="47"/>
                </a:cubicBezTo>
                <a:cubicBezTo>
                  <a:pt x="61" y="52"/>
                  <a:pt x="52" y="53"/>
                  <a:pt x="52" y="4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3"/>
                  <a:pt x="47" y="13"/>
                  <a:pt x="47" y="16"/>
                </a:cubicBezTo>
                <a:cubicBezTo>
                  <a:pt x="47" y="33"/>
                  <a:pt x="47" y="50"/>
                  <a:pt x="47" y="67"/>
                </a:cubicBezTo>
                <a:cubicBezTo>
                  <a:pt x="47" y="69"/>
                  <a:pt x="46" y="70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5" y="72"/>
                  <a:pt x="44" y="73"/>
                  <a:pt x="43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2" y="75"/>
                  <a:pt x="41" y="75"/>
                  <a:pt x="39" y="75"/>
                </a:cubicBezTo>
                <a:cubicBezTo>
                  <a:pt x="38" y="75"/>
                  <a:pt x="37" y="75"/>
                  <a:pt x="36" y="74"/>
                </a:cubicBezTo>
                <a:cubicBezTo>
                  <a:pt x="34" y="74"/>
                  <a:pt x="32" y="72"/>
                  <a:pt x="30" y="72"/>
                </a:cubicBezTo>
                <a:cubicBezTo>
                  <a:pt x="27" y="71"/>
                  <a:pt x="25" y="70"/>
                  <a:pt x="23" y="69"/>
                </a:cubicBezTo>
                <a:cubicBezTo>
                  <a:pt x="22" y="69"/>
                  <a:pt x="20" y="68"/>
                  <a:pt x="19" y="68"/>
                </a:cubicBezTo>
                <a:cubicBezTo>
                  <a:pt x="16" y="68"/>
                  <a:pt x="13" y="71"/>
                  <a:pt x="16" y="73"/>
                </a:cubicBezTo>
                <a:cubicBezTo>
                  <a:pt x="17" y="74"/>
                  <a:pt x="19" y="75"/>
                  <a:pt x="21" y="76"/>
                </a:cubicBezTo>
                <a:cubicBezTo>
                  <a:pt x="28" y="79"/>
                  <a:pt x="33" y="83"/>
                  <a:pt x="39" y="87"/>
                </a:cubicBezTo>
                <a:cubicBezTo>
                  <a:pt x="43" y="91"/>
                  <a:pt x="47" y="95"/>
                  <a:pt x="51" y="99"/>
                </a:cubicBezTo>
                <a:cubicBezTo>
                  <a:pt x="52" y="99"/>
                  <a:pt x="52" y="99"/>
                  <a:pt x="52" y="99"/>
                </a:cubicBezTo>
                <a:cubicBezTo>
                  <a:pt x="89" y="99"/>
                  <a:pt x="89" y="99"/>
                  <a:pt x="89" y="99"/>
                </a:cubicBezTo>
                <a:close/>
                <a:moveTo>
                  <a:pt x="44" y="105"/>
                </a:moveTo>
                <a:cubicBezTo>
                  <a:pt x="44" y="105"/>
                  <a:pt x="44" y="105"/>
                  <a:pt x="44" y="105"/>
                </a:cubicBezTo>
                <a:cubicBezTo>
                  <a:pt x="40" y="101"/>
                  <a:pt x="37" y="98"/>
                  <a:pt x="33" y="94"/>
                </a:cubicBezTo>
                <a:cubicBezTo>
                  <a:pt x="28" y="90"/>
                  <a:pt x="23" y="87"/>
                  <a:pt x="17" y="85"/>
                </a:cubicBezTo>
                <a:cubicBezTo>
                  <a:pt x="14" y="83"/>
                  <a:pt x="12" y="82"/>
                  <a:pt x="10" y="80"/>
                </a:cubicBezTo>
                <a:cubicBezTo>
                  <a:pt x="0" y="72"/>
                  <a:pt x="8" y="59"/>
                  <a:pt x="19" y="59"/>
                </a:cubicBezTo>
                <a:cubicBezTo>
                  <a:pt x="21" y="59"/>
                  <a:pt x="24" y="59"/>
                  <a:pt x="26" y="60"/>
                </a:cubicBezTo>
                <a:cubicBezTo>
                  <a:pt x="28" y="61"/>
                  <a:pt x="31" y="62"/>
                  <a:pt x="33" y="63"/>
                </a:cubicBezTo>
                <a:cubicBezTo>
                  <a:pt x="35" y="64"/>
                  <a:pt x="36" y="64"/>
                  <a:pt x="37" y="65"/>
                </a:cubicBezTo>
                <a:cubicBezTo>
                  <a:pt x="37" y="49"/>
                  <a:pt x="37" y="32"/>
                  <a:pt x="37" y="16"/>
                </a:cubicBezTo>
                <a:cubicBezTo>
                  <a:pt x="37" y="0"/>
                  <a:pt x="61" y="0"/>
                  <a:pt x="61" y="16"/>
                </a:cubicBezTo>
                <a:cubicBezTo>
                  <a:pt x="61" y="36"/>
                  <a:pt x="61" y="36"/>
                  <a:pt x="61" y="36"/>
                </a:cubicBezTo>
                <a:cubicBezTo>
                  <a:pt x="66" y="35"/>
                  <a:pt x="71" y="36"/>
                  <a:pt x="75" y="40"/>
                </a:cubicBezTo>
                <a:cubicBezTo>
                  <a:pt x="80" y="37"/>
                  <a:pt x="88" y="39"/>
                  <a:pt x="90" y="45"/>
                </a:cubicBezTo>
                <a:cubicBezTo>
                  <a:pt x="98" y="43"/>
                  <a:pt x="104" y="48"/>
                  <a:pt x="104" y="56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104" y="83"/>
                  <a:pt x="103" y="88"/>
                  <a:pt x="102" y="93"/>
                </a:cubicBezTo>
                <a:cubicBezTo>
                  <a:pt x="101" y="96"/>
                  <a:pt x="99" y="99"/>
                  <a:pt x="98" y="102"/>
                </a:cubicBezTo>
                <a:cubicBezTo>
                  <a:pt x="99" y="104"/>
                  <a:pt x="100" y="106"/>
                  <a:pt x="100" y="108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20"/>
                  <a:pt x="99" y="122"/>
                  <a:pt x="97" y="124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6" y="125"/>
                  <a:pt x="93" y="126"/>
                  <a:pt x="91" y="126"/>
                </a:cubicBezTo>
                <a:cubicBezTo>
                  <a:pt x="52" y="126"/>
                  <a:pt x="52" y="126"/>
                  <a:pt x="52" y="126"/>
                </a:cubicBezTo>
                <a:cubicBezTo>
                  <a:pt x="50" y="126"/>
                  <a:pt x="48" y="125"/>
                  <a:pt x="46" y="124"/>
                </a:cubicBezTo>
                <a:cubicBezTo>
                  <a:pt x="46" y="124"/>
                  <a:pt x="46" y="124"/>
                  <a:pt x="46" y="124"/>
                </a:cubicBezTo>
                <a:cubicBezTo>
                  <a:pt x="45" y="122"/>
                  <a:pt x="44" y="120"/>
                  <a:pt x="44" y="11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07"/>
                  <a:pt x="44" y="106"/>
                  <a:pt x="44" y="105"/>
                </a:cubicBezTo>
                <a:close/>
                <a:moveTo>
                  <a:pt x="53" y="108"/>
                </a:moveTo>
                <a:cubicBezTo>
                  <a:pt x="53" y="108"/>
                  <a:pt x="53" y="108"/>
                  <a:pt x="53" y="108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90" y="117"/>
                  <a:pt x="90" y="117"/>
                  <a:pt x="90" y="117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53" y="108"/>
                  <a:pt x="53" y="108"/>
                  <a:pt x="53" y="1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0828" y="2652602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904818" y="2653662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22423" y="3658224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30828" y="4684172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928102" y="3609231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928102" y="4684172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749999" y="1804282"/>
            <a:ext cx="2055284" cy="2055284"/>
          </a:xfrm>
          <a:prstGeom prst="ellipse">
            <a:avLst/>
          </a:prstGeom>
          <a:blipFill>
            <a:blip r:embed="rId2" cstate="print"/>
            <a:stretch>
              <a:fillRect l="5000" t="2000" r="1000" b="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86142" y="1818255"/>
            <a:ext cx="2055284" cy="2055284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5000" t="2000" r="1000" b="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225688" y="1818255"/>
            <a:ext cx="2055284" cy="2055284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5000" t="2000" r="1000" b="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21960" y="4498731"/>
            <a:ext cx="1590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405564" y="4811403"/>
            <a:ext cx="2252517" cy="1068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03164" y="4498731"/>
            <a:ext cx="1590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757888" y="4809357"/>
            <a:ext cx="2252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31097" y="4494638"/>
            <a:ext cx="1590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085821" y="4807310"/>
            <a:ext cx="2252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val 27"/>
          <p:cNvSpPr>
            <a:spLocks noChangeArrowheads="1"/>
          </p:cNvSpPr>
          <p:nvPr/>
        </p:nvSpPr>
        <p:spPr bwMode="auto">
          <a:xfrm>
            <a:off x="5691717" y="1781945"/>
            <a:ext cx="787400" cy="783408"/>
          </a:xfrm>
          <a:prstGeom prst="ellipse">
            <a:avLst/>
          </a:pr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Oval 28"/>
          <p:cNvSpPr>
            <a:spLocks noChangeArrowheads="1"/>
          </p:cNvSpPr>
          <p:nvPr/>
        </p:nvSpPr>
        <p:spPr bwMode="auto">
          <a:xfrm>
            <a:off x="5691717" y="2963410"/>
            <a:ext cx="787400" cy="785527"/>
          </a:xfrm>
          <a:prstGeom prst="ellipse">
            <a:avLst/>
          </a:pr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Oval 29"/>
          <p:cNvSpPr>
            <a:spLocks noChangeArrowheads="1"/>
          </p:cNvSpPr>
          <p:nvPr/>
        </p:nvSpPr>
        <p:spPr bwMode="auto">
          <a:xfrm>
            <a:off x="5691717" y="4146992"/>
            <a:ext cx="787400" cy="785525"/>
          </a:xfrm>
          <a:prstGeom prst="ellipse">
            <a:avLst/>
          </a:pr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Oval 30"/>
          <p:cNvSpPr>
            <a:spLocks noChangeArrowheads="1"/>
          </p:cNvSpPr>
          <p:nvPr/>
        </p:nvSpPr>
        <p:spPr bwMode="auto">
          <a:xfrm>
            <a:off x="5691717" y="5330574"/>
            <a:ext cx="787400" cy="785527"/>
          </a:xfrm>
          <a:prstGeom prst="ellipse">
            <a:avLst/>
          </a:pr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31"/>
          <p:cNvSpPr/>
          <p:nvPr/>
        </p:nvSpPr>
        <p:spPr bwMode="auto">
          <a:xfrm>
            <a:off x="5410202" y="1500343"/>
            <a:ext cx="1350433" cy="4897360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32"/>
          <p:cNvSpPr/>
          <p:nvPr/>
        </p:nvSpPr>
        <p:spPr bwMode="auto">
          <a:xfrm>
            <a:off x="6625169" y="1911102"/>
            <a:ext cx="359833" cy="531447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33"/>
          <p:cNvSpPr/>
          <p:nvPr/>
        </p:nvSpPr>
        <p:spPr bwMode="auto">
          <a:xfrm>
            <a:off x="5209119" y="3090449"/>
            <a:ext cx="357716" cy="531448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Freeform 34"/>
          <p:cNvSpPr/>
          <p:nvPr/>
        </p:nvSpPr>
        <p:spPr bwMode="auto">
          <a:xfrm>
            <a:off x="5209119" y="5457612"/>
            <a:ext cx="357716" cy="531448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Freeform 35"/>
          <p:cNvSpPr/>
          <p:nvPr/>
        </p:nvSpPr>
        <p:spPr bwMode="auto">
          <a:xfrm>
            <a:off x="6625169" y="4274031"/>
            <a:ext cx="359833" cy="531447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3" name="Group 50"/>
          <p:cNvGrpSpPr/>
          <p:nvPr/>
        </p:nvGrpSpPr>
        <p:grpSpPr bwMode="auto">
          <a:xfrm>
            <a:off x="5945717" y="3213253"/>
            <a:ext cx="302683" cy="287956"/>
            <a:chOff x="2809" y="1408"/>
            <a:chExt cx="143" cy="136"/>
          </a:xfrm>
        </p:grpSpPr>
        <p:sp>
          <p:nvSpPr>
            <p:cNvPr id="14" name="Freeform 36"/>
            <p:cNvSpPr/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49"/>
          <p:cNvGrpSpPr/>
          <p:nvPr/>
        </p:nvGrpSpPr>
        <p:grpSpPr bwMode="auto">
          <a:xfrm>
            <a:off x="5969002" y="2006381"/>
            <a:ext cx="260351" cy="357828"/>
            <a:chOff x="2820" y="838"/>
            <a:chExt cx="123" cy="169"/>
          </a:xfrm>
        </p:grpSpPr>
        <p:sp>
          <p:nvSpPr>
            <p:cNvPr id="17" name="Freeform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41"/>
            <p:cNvSpPr/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51"/>
          <p:cNvGrpSpPr/>
          <p:nvPr/>
        </p:nvGrpSpPr>
        <p:grpSpPr bwMode="auto">
          <a:xfrm>
            <a:off x="5928784" y="4424361"/>
            <a:ext cx="287867" cy="232905"/>
            <a:chOff x="2801" y="1980"/>
            <a:chExt cx="136" cy="110"/>
          </a:xfrm>
        </p:grpSpPr>
        <p:sp>
          <p:nvSpPr>
            <p:cNvPr id="22" name="Freeform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43"/>
            <p:cNvSpPr/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52"/>
          <p:cNvGrpSpPr/>
          <p:nvPr/>
        </p:nvGrpSpPr>
        <p:grpSpPr bwMode="auto">
          <a:xfrm>
            <a:off x="5988051" y="5561362"/>
            <a:ext cx="237067" cy="323949"/>
            <a:chOff x="2829" y="2517"/>
            <a:chExt cx="112" cy="153"/>
          </a:xfrm>
        </p:grpSpPr>
        <p:sp>
          <p:nvSpPr>
            <p:cNvPr id="25" name="Freeform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678391" y="3017741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365418" y="3321815"/>
            <a:ext cx="3718819" cy="571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683423" y="5281155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370450" y="5585229"/>
            <a:ext cx="3718819" cy="571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44270" y="1771450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044270" y="2079227"/>
            <a:ext cx="3718819" cy="571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44270" y="4116584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044270" y="4424361"/>
            <a:ext cx="3718819" cy="571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710361">
            <a:off x="5718000" y="4583921"/>
            <a:ext cx="756000" cy="756000"/>
          </a:xfrm>
          <a:prstGeom prst="rect">
            <a:avLst/>
          </a:prstGeom>
          <a:solidFill>
            <a:srgbClr val="2F3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91310" y="5486398"/>
            <a:ext cx="14068" cy="1368000"/>
          </a:xfrm>
          <a:prstGeom prst="line">
            <a:avLst/>
          </a:prstGeom>
          <a:ln>
            <a:solidFill>
              <a:srgbClr val="2F3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175947" y="5230775"/>
            <a:ext cx="17776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6660">
              <a:buNone/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单击此处编辑内容，根据您的需要自行调整文本框大小及其图表颜色，建议您在展示时采用微软雅黑字体       </a:t>
            </a:r>
            <a:endParaRPr lang="en-US" altLang="zh-CN" sz="12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41382" y="5230775"/>
            <a:ext cx="17776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6660">
              <a:buNone/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单击此处编辑内容，根据您的需要自行调整文本框大小及其图表颜色，建议您在展示时采用微软雅黑字体       </a:t>
            </a:r>
            <a:endParaRPr lang="en-US" altLang="zh-CN" sz="12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9325" y="4792644"/>
            <a:ext cx="1590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34760" y="4792644"/>
            <a:ext cx="1590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938569" y="870702"/>
            <a:ext cx="4272441" cy="3269101"/>
            <a:chOff x="3938569" y="870702"/>
            <a:chExt cx="4272441" cy="3269101"/>
          </a:xfrm>
          <a:blipFill dpi="0" rotWithShape="1">
            <a:blip r:embed="rId2"/>
            <a:srcRect/>
            <a:stretch>
              <a:fillRect b="5000"/>
            </a:stretch>
          </a:blipFill>
        </p:grpSpPr>
        <p:sp>
          <p:nvSpPr>
            <p:cNvPr id="4" name="矩形 3"/>
            <p:cNvSpPr/>
            <p:nvPr/>
          </p:nvSpPr>
          <p:spPr>
            <a:xfrm rot="2710361">
              <a:off x="3938569" y="2751379"/>
              <a:ext cx="1388424" cy="13884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2710361">
              <a:off x="5086109" y="849541"/>
              <a:ext cx="2001221" cy="20435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2710361">
              <a:off x="6822586" y="2751377"/>
              <a:ext cx="1388424" cy="13884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22"/>
          <p:cNvSpPr/>
          <p:nvPr/>
        </p:nvSpPr>
        <p:spPr bwMode="auto">
          <a:xfrm>
            <a:off x="6093884" y="2536550"/>
            <a:ext cx="1405467" cy="2803332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" name="Freeform 23"/>
          <p:cNvSpPr/>
          <p:nvPr/>
        </p:nvSpPr>
        <p:spPr bwMode="auto">
          <a:xfrm>
            <a:off x="4692649" y="2536550"/>
            <a:ext cx="3566584" cy="2803332"/>
          </a:xfrm>
          <a:custGeom>
            <a:avLst/>
            <a:gdLst/>
            <a:ahLst/>
            <a:cxnLst/>
            <a:rect l="l" t="t" r="r" b="b"/>
            <a:pathLst>
              <a:path w="2674938" h="2101850">
                <a:moveTo>
                  <a:pt x="1050925" y="0"/>
                </a:moveTo>
                <a:cubicBezTo>
                  <a:pt x="1050925" y="0"/>
                  <a:pt x="1050925" y="0"/>
                  <a:pt x="1050925" y="3175"/>
                </a:cubicBezTo>
                <a:cubicBezTo>
                  <a:pt x="1169554" y="3175"/>
                  <a:pt x="1509800" y="3175"/>
                  <a:pt x="2485684" y="3175"/>
                </a:cubicBezTo>
                <a:cubicBezTo>
                  <a:pt x="2589774" y="3175"/>
                  <a:pt x="2674938" y="85004"/>
                  <a:pt x="2674938" y="185016"/>
                </a:cubicBezTo>
                <a:cubicBezTo>
                  <a:pt x="2674938" y="285029"/>
                  <a:pt x="2589774" y="369888"/>
                  <a:pt x="2485684" y="369888"/>
                </a:cubicBezTo>
                <a:cubicBezTo>
                  <a:pt x="2485684" y="369888"/>
                  <a:pt x="2485684" y="369888"/>
                  <a:pt x="1050925" y="369888"/>
                </a:cubicBezTo>
                <a:lnTo>
                  <a:pt x="1050925" y="370023"/>
                </a:lnTo>
                <a:cubicBezTo>
                  <a:pt x="674293" y="370023"/>
                  <a:pt x="367520" y="673320"/>
                  <a:pt x="367520" y="1052442"/>
                </a:cubicBezTo>
                <a:cubicBezTo>
                  <a:pt x="367520" y="1428530"/>
                  <a:pt x="674293" y="1734861"/>
                  <a:pt x="1050925" y="1734861"/>
                </a:cubicBezTo>
                <a:cubicBezTo>
                  <a:pt x="1050925" y="1734861"/>
                  <a:pt x="1050925" y="1734861"/>
                  <a:pt x="1050925" y="2101850"/>
                </a:cubicBezTo>
                <a:cubicBezTo>
                  <a:pt x="470790" y="2101850"/>
                  <a:pt x="0" y="1631739"/>
                  <a:pt x="0" y="1052442"/>
                </a:cubicBezTo>
                <a:cubicBezTo>
                  <a:pt x="0" y="491539"/>
                  <a:pt x="436781" y="34749"/>
                  <a:pt x="987425" y="3205"/>
                </a:cubicBezTo>
                <a:lnTo>
                  <a:pt x="987425" y="3175"/>
                </a:ln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" name="Freeform 24"/>
          <p:cNvSpPr/>
          <p:nvPr/>
        </p:nvSpPr>
        <p:spPr bwMode="auto">
          <a:xfrm>
            <a:off x="5183719" y="3029886"/>
            <a:ext cx="910167" cy="1820895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" name="Freeform 25"/>
          <p:cNvSpPr/>
          <p:nvPr/>
        </p:nvSpPr>
        <p:spPr bwMode="auto">
          <a:xfrm>
            <a:off x="6093886" y="3029886"/>
            <a:ext cx="910167" cy="1820895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" name="Oval 26"/>
          <p:cNvSpPr>
            <a:spLocks noChangeArrowheads="1"/>
          </p:cNvSpPr>
          <p:nvPr/>
        </p:nvSpPr>
        <p:spPr bwMode="auto">
          <a:xfrm>
            <a:off x="5672669" y="3518986"/>
            <a:ext cx="842433" cy="840577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" name="Freeform 27"/>
          <p:cNvSpPr>
            <a:spLocks noEditPoints="1"/>
          </p:cNvSpPr>
          <p:nvPr/>
        </p:nvSpPr>
        <p:spPr bwMode="auto">
          <a:xfrm>
            <a:off x="5884333" y="3724367"/>
            <a:ext cx="425451" cy="425581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8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1 w 105"/>
              <a:gd name="T19" fmla="*/ 85 h 105"/>
              <a:gd name="T20" fmla="*/ 19 w 105"/>
              <a:gd name="T21" fmla="*/ 53 h 105"/>
              <a:gd name="T22" fmla="*/ 51 w 105"/>
              <a:gd name="T23" fmla="*/ 21 h 105"/>
              <a:gd name="T24" fmla="*/ 75 w 105"/>
              <a:gd name="T25" fmla="*/ 24 h 105"/>
              <a:gd name="T26" fmla="*/ 73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1 w 105"/>
              <a:gd name="T35" fmla="*/ 105 h 105"/>
              <a:gd name="T36" fmla="*/ 0 w 105"/>
              <a:gd name="T37" fmla="*/ 53 h 105"/>
              <a:gd name="T38" fmla="*/ 51 w 105"/>
              <a:gd name="T39" fmla="*/ 2 h 105"/>
              <a:gd name="T40" fmla="*/ 66 w 105"/>
              <a:gd name="T41" fmla="*/ 4 h 105"/>
              <a:gd name="T42" fmla="*/ 64 w 105"/>
              <a:gd name="T43" fmla="*/ 12 h 105"/>
              <a:gd name="T44" fmla="*/ 51 w 105"/>
              <a:gd name="T45" fmla="*/ 10 h 105"/>
              <a:gd name="T46" fmla="*/ 8 w 105"/>
              <a:gd name="T47" fmla="*/ 53 h 105"/>
              <a:gd name="T48" fmla="*/ 51 w 105"/>
              <a:gd name="T49" fmla="*/ 97 h 105"/>
              <a:gd name="T50" fmla="*/ 95 w 105"/>
              <a:gd name="T51" fmla="*/ 53 h 105"/>
              <a:gd name="T52" fmla="*/ 93 w 105"/>
              <a:gd name="T53" fmla="*/ 41 h 105"/>
              <a:gd name="T54" fmla="*/ 51 w 105"/>
              <a:gd name="T55" fmla="*/ 39 h 105"/>
              <a:gd name="T56" fmla="*/ 67 w 105"/>
              <a:gd name="T57" fmla="*/ 32 h 105"/>
              <a:gd name="T58" fmla="*/ 32 w 105"/>
              <a:gd name="T59" fmla="*/ 34 h 105"/>
              <a:gd name="T60" fmla="*/ 32 w 105"/>
              <a:gd name="T61" fmla="*/ 34 h 105"/>
              <a:gd name="T62" fmla="*/ 32 w 105"/>
              <a:gd name="T63" fmla="*/ 73 h 105"/>
              <a:gd name="T64" fmla="*/ 71 w 105"/>
              <a:gd name="T65" fmla="*/ 73 h 105"/>
              <a:gd name="T66" fmla="*/ 79 w 105"/>
              <a:gd name="T67" fmla="*/ 53 h 105"/>
              <a:gd name="T68" fmla="*/ 64 w 105"/>
              <a:gd name="T69" fmla="*/ 46 h 105"/>
              <a:gd name="T70" fmla="*/ 62 w 105"/>
              <a:gd name="T71" fmla="*/ 64 h 105"/>
              <a:gd name="T72" fmla="*/ 51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1 w 105"/>
              <a:gd name="T81" fmla="*/ 44 h 105"/>
              <a:gd name="T82" fmla="*/ 42 w 105"/>
              <a:gd name="T83" fmla="*/ 53 h 105"/>
              <a:gd name="T84" fmla="*/ 51 w 105"/>
              <a:gd name="T85" fmla="*/ 63 h 105"/>
              <a:gd name="T86" fmla="*/ 58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7 w 105"/>
              <a:gd name="T95" fmla="*/ 7 h 105"/>
              <a:gd name="T96" fmla="*/ 79 w 105"/>
              <a:gd name="T97" fmla="*/ 22 h 105"/>
              <a:gd name="T98" fmla="*/ 87 w 105"/>
              <a:gd name="T99" fmla="*/ 7 h 105"/>
              <a:gd name="T100" fmla="*/ 92 w 105"/>
              <a:gd name="T101" fmla="*/ 16 h 105"/>
              <a:gd name="T102" fmla="*/ 88 w 105"/>
              <a:gd name="T103" fmla="*/ 27 h 105"/>
              <a:gd name="T104" fmla="*/ 92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3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89" y="0"/>
                  <a:pt x="90" y="1"/>
                </a:cubicBezTo>
                <a:cubicBezTo>
                  <a:pt x="91" y="1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8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3" y="46"/>
                  <a:pt x="83" y="53"/>
                </a:cubicBezTo>
                <a:cubicBezTo>
                  <a:pt x="83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8" y="82"/>
                  <a:pt x="60" y="85"/>
                  <a:pt x="51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19" y="62"/>
                  <a:pt x="19" y="53"/>
                </a:cubicBezTo>
                <a:cubicBezTo>
                  <a:pt x="19" y="45"/>
                  <a:pt x="23" y="37"/>
                  <a:pt x="29" y="31"/>
                </a:cubicBezTo>
                <a:cubicBezTo>
                  <a:pt x="35" y="25"/>
                  <a:pt x="43" y="21"/>
                  <a:pt x="51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6"/>
                  <a:pt x="73" y="15"/>
                  <a:pt x="73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39"/>
                  <a:pt x="94" y="36"/>
                  <a:pt x="96" y="36"/>
                </a:cubicBezTo>
                <a:cubicBezTo>
                  <a:pt x="98" y="35"/>
                  <a:pt x="100" y="36"/>
                  <a:pt x="101" y="38"/>
                </a:cubicBezTo>
                <a:cubicBezTo>
                  <a:pt x="102" y="41"/>
                  <a:pt x="102" y="43"/>
                  <a:pt x="102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8"/>
                  <a:pt x="97" y="81"/>
                  <a:pt x="88" y="90"/>
                </a:cubicBezTo>
                <a:cubicBezTo>
                  <a:pt x="79" y="99"/>
                  <a:pt x="66" y="105"/>
                  <a:pt x="51" y="105"/>
                </a:cubicBezTo>
                <a:cubicBezTo>
                  <a:pt x="37" y="105"/>
                  <a:pt x="24" y="99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6" y="4"/>
                </a:cubicBezTo>
                <a:cubicBezTo>
                  <a:pt x="69" y="5"/>
                  <a:pt x="70" y="7"/>
                  <a:pt x="69" y="9"/>
                </a:cubicBezTo>
                <a:cubicBezTo>
                  <a:pt x="69" y="11"/>
                  <a:pt x="66" y="13"/>
                  <a:pt x="64" y="12"/>
                </a:cubicBezTo>
                <a:cubicBezTo>
                  <a:pt x="62" y="11"/>
                  <a:pt x="60" y="11"/>
                  <a:pt x="58" y="11"/>
                </a:cubicBezTo>
                <a:cubicBezTo>
                  <a:pt x="56" y="10"/>
                  <a:pt x="54" y="10"/>
                  <a:pt x="51" y="10"/>
                </a:cubicBezTo>
                <a:cubicBezTo>
                  <a:pt x="39" y="10"/>
                  <a:pt x="29" y="15"/>
                  <a:pt x="21" y="23"/>
                </a:cubicBezTo>
                <a:cubicBezTo>
                  <a:pt x="13" y="31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2"/>
                  <a:pt x="39" y="97"/>
                  <a:pt x="51" y="97"/>
                </a:cubicBezTo>
                <a:cubicBezTo>
                  <a:pt x="63" y="97"/>
                  <a:pt x="74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4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1" y="39"/>
                </a:move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6" y="39"/>
                  <a:pt x="59" y="41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28"/>
                  <a:pt x="57" y="26"/>
                  <a:pt x="51" y="26"/>
                </a:cubicBezTo>
                <a:cubicBezTo>
                  <a:pt x="44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6"/>
                  <a:pt x="24" y="53"/>
                </a:cubicBezTo>
                <a:cubicBezTo>
                  <a:pt x="24" y="61"/>
                  <a:pt x="27" y="68"/>
                  <a:pt x="32" y="73"/>
                </a:cubicBezTo>
                <a:cubicBezTo>
                  <a:pt x="37" y="78"/>
                  <a:pt x="44" y="81"/>
                  <a:pt x="51" y="81"/>
                </a:cubicBezTo>
                <a:cubicBezTo>
                  <a:pt x="59" y="81"/>
                  <a:pt x="66" y="78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6" y="68"/>
                  <a:pt x="79" y="61"/>
                  <a:pt x="79" y="53"/>
                </a:cubicBezTo>
                <a:cubicBezTo>
                  <a:pt x="79" y="47"/>
                  <a:pt x="77" y="42"/>
                  <a:pt x="73" y="37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6" y="51"/>
                  <a:pt x="66" y="53"/>
                </a:cubicBezTo>
                <a:cubicBezTo>
                  <a:pt x="66" y="57"/>
                  <a:pt x="64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59" y="66"/>
                  <a:pt x="55" y="68"/>
                  <a:pt x="51" y="68"/>
                </a:cubicBezTo>
                <a:cubicBezTo>
                  <a:pt x="47" y="68"/>
                  <a:pt x="44" y="66"/>
                  <a:pt x="41" y="64"/>
                </a:cubicBezTo>
                <a:cubicBezTo>
                  <a:pt x="38" y="61"/>
                  <a:pt x="37" y="57"/>
                  <a:pt x="37" y="53"/>
                </a:cubicBezTo>
                <a:cubicBezTo>
                  <a:pt x="37" y="49"/>
                  <a:pt x="38" y="46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7" y="39"/>
                  <a:pt x="51" y="39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4"/>
                  <a:pt x="53" y="44"/>
                  <a:pt x="51" y="44"/>
                </a:cubicBezTo>
                <a:cubicBezTo>
                  <a:pt x="49" y="44"/>
                  <a:pt x="46" y="45"/>
                  <a:pt x="45" y="46"/>
                </a:cubicBezTo>
                <a:cubicBezTo>
                  <a:pt x="43" y="48"/>
                  <a:pt x="42" y="51"/>
                  <a:pt x="42" y="53"/>
                </a:cubicBezTo>
                <a:cubicBezTo>
                  <a:pt x="42" y="56"/>
                  <a:pt x="43" y="59"/>
                  <a:pt x="45" y="60"/>
                </a:cubicBezTo>
                <a:cubicBezTo>
                  <a:pt x="46" y="62"/>
                  <a:pt x="49" y="63"/>
                  <a:pt x="51" y="63"/>
                </a:cubicBezTo>
                <a:cubicBezTo>
                  <a:pt x="54" y="63"/>
                  <a:pt x="57" y="62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0" y="59"/>
                  <a:pt x="61" y="56"/>
                  <a:pt x="61" y="53"/>
                </a:cubicBezTo>
                <a:cubicBezTo>
                  <a:pt x="61" y="52"/>
                  <a:pt x="61" y="51"/>
                  <a:pt x="61" y="50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8"/>
                  <a:pt x="50" y="58"/>
                  <a:pt x="49" y="56"/>
                </a:cubicBezTo>
                <a:cubicBezTo>
                  <a:pt x="47" y="55"/>
                  <a:pt x="47" y="52"/>
                  <a:pt x="49" y="51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7" y="7"/>
                </a:moveTo>
                <a:cubicBezTo>
                  <a:pt x="87" y="7"/>
                  <a:pt x="87" y="7"/>
                  <a:pt x="87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79" y="22"/>
                  <a:pt x="79" y="22"/>
                  <a:pt x="79" y="22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7"/>
                  <a:pt x="87" y="7"/>
                  <a:pt x="87" y="7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8" y="27"/>
                  <a:pt x="88" y="27"/>
                  <a:pt x="88" y="27"/>
                </a:cubicBezTo>
                <a:cubicBezTo>
                  <a:pt x="97" y="18"/>
                  <a:pt x="97" y="18"/>
                  <a:pt x="97" y="18"/>
                </a:cubicBezTo>
                <a:cubicBezTo>
                  <a:pt x="92" y="16"/>
                  <a:pt x="92" y="16"/>
                  <a:pt x="92" y="16"/>
                </a:cubicBez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" name="Freeform 28"/>
          <p:cNvSpPr/>
          <p:nvPr/>
        </p:nvSpPr>
        <p:spPr bwMode="auto">
          <a:xfrm>
            <a:off x="3928536" y="4359563"/>
            <a:ext cx="2224617" cy="491219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1" name="Freeform 29"/>
          <p:cNvSpPr/>
          <p:nvPr/>
        </p:nvSpPr>
        <p:spPr bwMode="auto">
          <a:xfrm>
            <a:off x="3928536" y="4850782"/>
            <a:ext cx="2224617" cy="489101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" name="Freeform 31"/>
          <p:cNvSpPr/>
          <p:nvPr/>
        </p:nvSpPr>
        <p:spPr bwMode="auto">
          <a:xfrm>
            <a:off x="6009220" y="3029887"/>
            <a:ext cx="2250017" cy="489101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" name="Freeform 33"/>
          <p:cNvSpPr/>
          <p:nvPr/>
        </p:nvSpPr>
        <p:spPr bwMode="auto">
          <a:xfrm flipH="1">
            <a:off x="9290051" y="4321451"/>
            <a:ext cx="262467" cy="330301"/>
          </a:xfrm>
          <a:custGeom>
            <a:avLst/>
            <a:gdLst>
              <a:gd name="T0" fmla="*/ 28 w 124"/>
              <a:gd name="T1" fmla="*/ 146 h 159"/>
              <a:gd name="T2" fmla="*/ 14 w 124"/>
              <a:gd name="T3" fmla="*/ 146 h 159"/>
              <a:gd name="T4" fmla="*/ 14 w 124"/>
              <a:gd name="T5" fmla="*/ 13 h 159"/>
              <a:gd name="T6" fmla="*/ 117 w 124"/>
              <a:gd name="T7" fmla="*/ 13 h 159"/>
              <a:gd name="T8" fmla="*/ 124 w 124"/>
              <a:gd name="T9" fmla="*/ 7 h 159"/>
              <a:gd name="T10" fmla="*/ 117 w 124"/>
              <a:gd name="T11" fmla="*/ 0 h 159"/>
              <a:gd name="T12" fmla="*/ 7 w 124"/>
              <a:gd name="T13" fmla="*/ 0 h 159"/>
              <a:gd name="T14" fmla="*/ 0 w 124"/>
              <a:gd name="T15" fmla="*/ 7 h 159"/>
              <a:gd name="T16" fmla="*/ 0 w 124"/>
              <a:gd name="T17" fmla="*/ 152 h 159"/>
              <a:gd name="T18" fmla="*/ 7 w 124"/>
              <a:gd name="T19" fmla="*/ 159 h 159"/>
              <a:gd name="T20" fmla="*/ 28 w 124"/>
              <a:gd name="T21" fmla="*/ 159 h 159"/>
              <a:gd name="T22" fmla="*/ 35 w 124"/>
              <a:gd name="T23" fmla="*/ 152 h 159"/>
              <a:gd name="T24" fmla="*/ 28 w 124"/>
              <a:gd name="T25" fmla="*/ 14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4" h="159">
                <a:moveTo>
                  <a:pt x="28" y="146"/>
                </a:moveTo>
                <a:cubicBezTo>
                  <a:pt x="14" y="146"/>
                  <a:pt x="14" y="146"/>
                  <a:pt x="14" y="146"/>
                </a:cubicBezTo>
                <a:cubicBezTo>
                  <a:pt x="14" y="13"/>
                  <a:pt x="14" y="13"/>
                  <a:pt x="14" y="13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21" y="13"/>
                  <a:pt x="124" y="10"/>
                  <a:pt x="124" y="7"/>
                </a:cubicBezTo>
                <a:cubicBezTo>
                  <a:pt x="124" y="3"/>
                  <a:pt x="121" y="0"/>
                  <a:pt x="117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3" y="159"/>
                  <a:pt x="7" y="159"/>
                </a:cubicBezTo>
                <a:cubicBezTo>
                  <a:pt x="28" y="159"/>
                  <a:pt x="28" y="159"/>
                  <a:pt x="28" y="159"/>
                </a:cubicBezTo>
                <a:cubicBezTo>
                  <a:pt x="31" y="159"/>
                  <a:pt x="35" y="156"/>
                  <a:pt x="35" y="152"/>
                </a:cubicBezTo>
                <a:cubicBezTo>
                  <a:pt x="35" y="149"/>
                  <a:pt x="31" y="146"/>
                  <a:pt x="28" y="146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4" name="Freeform 34"/>
          <p:cNvSpPr/>
          <p:nvPr/>
        </p:nvSpPr>
        <p:spPr bwMode="auto">
          <a:xfrm flipH="1">
            <a:off x="9290051" y="4513958"/>
            <a:ext cx="97133" cy="137794"/>
          </a:xfrm>
          <a:custGeom>
            <a:avLst/>
            <a:gdLst>
              <a:gd name="T0" fmla="*/ 39 w 46"/>
              <a:gd name="T1" fmla="*/ 0 h 66"/>
              <a:gd name="T2" fmla="*/ 32 w 46"/>
              <a:gd name="T3" fmla="*/ 7 h 66"/>
              <a:gd name="T4" fmla="*/ 32 w 46"/>
              <a:gd name="T5" fmla="*/ 53 h 66"/>
              <a:gd name="T6" fmla="*/ 7 w 46"/>
              <a:gd name="T7" fmla="*/ 53 h 66"/>
              <a:gd name="T8" fmla="*/ 0 w 46"/>
              <a:gd name="T9" fmla="*/ 59 h 66"/>
              <a:gd name="T10" fmla="*/ 7 w 46"/>
              <a:gd name="T11" fmla="*/ 66 h 66"/>
              <a:gd name="T12" fmla="*/ 39 w 46"/>
              <a:gd name="T13" fmla="*/ 66 h 66"/>
              <a:gd name="T14" fmla="*/ 44 w 46"/>
              <a:gd name="T15" fmla="*/ 64 h 66"/>
              <a:gd name="T16" fmla="*/ 46 w 46"/>
              <a:gd name="T17" fmla="*/ 59 h 66"/>
              <a:gd name="T18" fmla="*/ 46 w 46"/>
              <a:gd name="T19" fmla="*/ 7 h 66"/>
              <a:gd name="T20" fmla="*/ 39 w 46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" h="66">
                <a:moveTo>
                  <a:pt x="39" y="0"/>
                </a:moveTo>
                <a:cubicBezTo>
                  <a:pt x="35" y="0"/>
                  <a:pt x="32" y="3"/>
                  <a:pt x="32" y="7"/>
                </a:cubicBezTo>
                <a:cubicBezTo>
                  <a:pt x="32" y="53"/>
                  <a:pt x="32" y="53"/>
                  <a:pt x="32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3" y="53"/>
                  <a:pt x="0" y="56"/>
                  <a:pt x="0" y="59"/>
                </a:cubicBezTo>
                <a:cubicBezTo>
                  <a:pt x="0" y="63"/>
                  <a:pt x="3" y="66"/>
                  <a:pt x="7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41" y="66"/>
                  <a:pt x="43" y="66"/>
                  <a:pt x="44" y="64"/>
                </a:cubicBezTo>
                <a:cubicBezTo>
                  <a:pt x="45" y="63"/>
                  <a:pt x="46" y="61"/>
                  <a:pt x="46" y="59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Freeform 35"/>
          <p:cNvSpPr>
            <a:spLocks noEditPoints="1"/>
          </p:cNvSpPr>
          <p:nvPr/>
        </p:nvSpPr>
        <p:spPr bwMode="auto">
          <a:xfrm flipH="1">
            <a:off x="9294184" y="4390348"/>
            <a:ext cx="163267" cy="231008"/>
          </a:xfrm>
          <a:custGeom>
            <a:avLst/>
            <a:gdLst>
              <a:gd name="T0" fmla="*/ 68 w 78"/>
              <a:gd name="T1" fmla="*/ 2 h 112"/>
              <a:gd name="T2" fmla="*/ 60 w 78"/>
              <a:gd name="T3" fmla="*/ 0 h 112"/>
              <a:gd name="T4" fmla="*/ 46 w 78"/>
              <a:gd name="T5" fmla="*/ 8 h 112"/>
              <a:gd name="T6" fmla="*/ 1 w 78"/>
              <a:gd name="T7" fmla="*/ 85 h 112"/>
              <a:gd name="T8" fmla="*/ 0 w 78"/>
              <a:gd name="T9" fmla="*/ 88 h 112"/>
              <a:gd name="T10" fmla="*/ 1 w 78"/>
              <a:gd name="T11" fmla="*/ 106 h 112"/>
              <a:gd name="T12" fmla="*/ 4 w 78"/>
              <a:gd name="T13" fmla="*/ 112 h 112"/>
              <a:gd name="T14" fmla="*/ 8 w 78"/>
              <a:gd name="T15" fmla="*/ 112 h 112"/>
              <a:gd name="T16" fmla="*/ 11 w 78"/>
              <a:gd name="T17" fmla="*/ 112 h 112"/>
              <a:gd name="T18" fmla="*/ 27 w 78"/>
              <a:gd name="T19" fmla="*/ 103 h 112"/>
              <a:gd name="T20" fmla="*/ 29 w 78"/>
              <a:gd name="T21" fmla="*/ 101 h 112"/>
              <a:gd name="T22" fmla="*/ 74 w 78"/>
              <a:gd name="T23" fmla="*/ 24 h 112"/>
              <a:gd name="T24" fmla="*/ 68 w 78"/>
              <a:gd name="T25" fmla="*/ 2 h 112"/>
              <a:gd name="T26" fmla="*/ 62 w 78"/>
              <a:gd name="T27" fmla="*/ 17 h 112"/>
              <a:gd name="T28" fmla="*/ 18 w 78"/>
              <a:gd name="T29" fmla="*/ 92 h 112"/>
              <a:gd name="T30" fmla="*/ 14 w 78"/>
              <a:gd name="T31" fmla="*/ 94 h 112"/>
              <a:gd name="T32" fmla="*/ 14 w 78"/>
              <a:gd name="T33" fmla="*/ 90 h 112"/>
              <a:gd name="T34" fmla="*/ 57 w 78"/>
              <a:gd name="T35" fmla="*/ 15 h 112"/>
              <a:gd name="T36" fmla="*/ 61 w 78"/>
              <a:gd name="T37" fmla="*/ 14 h 112"/>
              <a:gd name="T38" fmla="*/ 62 w 78"/>
              <a:gd name="T39" fmla="*/ 1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8" h="112">
                <a:moveTo>
                  <a:pt x="68" y="2"/>
                </a:moveTo>
                <a:cubicBezTo>
                  <a:pt x="65" y="1"/>
                  <a:pt x="62" y="0"/>
                  <a:pt x="60" y="0"/>
                </a:cubicBezTo>
                <a:cubicBezTo>
                  <a:pt x="54" y="0"/>
                  <a:pt x="48" y="3"/>
                  <a:pt x="46" y="8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6"/>
                  <a:pt x="0" y="87"/>
                  <a:pt x="0" y="88"/>
                </a:cubicBezTo>
                <a:cubicBezTo>
                  <a:pt x="1" y="106"/>
                  <a:pt x="1" y="106"/>
                  <a:pt x="1" y="106"/>
                </a:cubicBezTo>
                <a:cubicBezTo>
                  <a:pt x="1" y="108"/>
                  <a:pt x="2" y="110"/>
                  <a:pt x="4" y="112"/>
                </a:cubicBezTo>
                <a:cubicBezTo>
                  <a:pt x="5" y="112"/>
                  <a:pt x="7" y="112"/>
                  <a:pt x="8" y="112"/>
                </a:cubicBezTo>
                <a:cubicBezTo>
                  <a:pt x="9" y="112"/>
                  <a:pt x="10" y="112"/>
                  <a:pt x="11" y="112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8" y="103"/>
                  <a:pt x="29" y="102"/>
                  <a:pt x="29" y="101"/>
                </a:cubicBezTo>
                <a:cubicBezTo>
                  <a:pt x="74" y="24"/>
                  <a:pt x="74" y="24"/>
                  <a:pt x="74" y="24"/>
                </a:cubicBezTo>
                <a:cubicBezTo>
                  <a:pt x="78" y="16"/>
                  <a:pt x="75" y="7"/>
                  <a:pt x="68" y="2"/>
                </a:cubicBezTo>
                <a:moveTo>
                  <a:pt x="62" y="17"/>
                </a:moveTo>
                <a:cubicBezTo>
                  <a:pt x="18" y="92"/>
                  <a:pt x="18" y="92"/>
                  <a:pt x="18" y="92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0"/>
                  <a:pt x="14" y="90"/>
                  <a:pt x="14" y="90"/>
                </a:cubicBezTo>
                <a:cubicBezTo>
                  <a:pt x="57" y="15"/>
                  <a:pt x="57" y="15"/>
                  <a:pt x="57" y="15"/>
                </a:cubicBezTo>
                <a:cubicBezTo>
                  <a:pt x="58" y="14"/>
                  <a:pt x="60" y="13"/>
                  <a:pt x="61" y="14"/>
                </a:cubicBezTo>
                <a:cubicBezTo>
                  <a:pt x="62" y="15"/>
                  <a:pt x="62" y="16"/>
                  <a:pt x="62" y="17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Freeform 36"/>
          <p:cNvSpPr/>
          <p:nvPr/>
        </p:nvSpPr>
        <p:spPr bwMode="auto">
          <a:xfrm flipH="1">
            <a:off x="9401651" y="4414665"/>
            <a:ext cx="101267" cy="28369"/>
          </a:xfrm>
          <a:custGeom>
            <a:avLst/>
            <a:gdLst>
              <a:gd name="T0" fmla="*/ 48 w 48"/>
              <a:gd name="T1" fmla="*/ 7 h 14"/>
              <a:gd name="T2" fmla="*/ 42 w 48"/>
              <a:gd name="T3" fmla="*/ 0 h 14"/>
              <a:gd name="T4" fmla="*/ 7 w 48"/>
              <a:gd name="T5" fmla="*/ 0 h 14"/>
              <a:gd name="T6" fmla="*/ 0 w 48"/>
              <a:gd name="T7" fmla="*/ 7 h 14"/>
              <a:gd name="T8" fmla="*/ 7 w 48"/>
              <a:gd name="T9" fmla="*/ 14 h 14"/>
              <a:gd name="T10" fmla="*/ 42 w 48"/>
              <a:gd name="T11" fmla="*/ 14 h 14"/>
              <a:gd name="T12" fmla="*/ 48 w 48"/>
              <a:gd name="T13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14">
                <a:moveTo>
                  <a:pt x="48" y="7"/>
                </a:moveTo>
                <a:cubicBezTo>
                  <a:pt x="48" y="3"/>
                  <a:pt x="45" y="0"/>
                  <a:pt x="42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5" y="14"/>
                  <a:pt x="48" y="11"/>
                  <a:pt x="48" y="7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Freeform 37"/>
          <p:cNvSpPr/>
          <p:nvPr/>
        </p:nvSpPr>
        <p:spPr bwMode="auto">
          <a:xfrm flipH="1">
            <a:off x="9436785" y="4469377"/>
            <a:ext cx="66133" cy="30396"/>
          </a:xfrm>
          <a:custGeom>
            <a:avLst/>
            <a:gdLst>
              <a:gd name="T0" fmla="*/ 7 w 31"/>
              <a:gd name="T1" fmla="*/ 0 h 14"/>
              <a:gd name="T2" fmla="*/ 0 w 31"/>
              <a:gd name="T3" fmla="*/ 7 h 14"/>
              <a:gd name="T4" fmla="*/ 7 w 31"/>
              <a:gd name="T5" fmla="*/ 14 h 14"/>
              <a:gd name="T6" fmla="*/ 24 w 31"/>
              <a:gd name="T7" fmla="*/ 14 h 14"/>
              <a:gd name="T8" fmla="*/ 31 w 31"/>
              <a:gd name="T9" fmla="*/ 7 h 14"/>
              <a:gd name="T10" fmla="*/ 24 w 31"/>
              <a:gd name="T11" fmla="*/ 0 h 14"/>
              <a:gd name="T12" fmla="*/ 7 w 31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8" y="14"/>
                  <a:pt x="31" y="11"/>
                  <a:pt x="31" y="7"/>
                </a:cubicBezTo>
                <a:cubicBezTo>
                  <a:pt x="31" y="3"/>
                  <a:pt x="28" y="0"/>
                  <a:pt x="24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Freeform 38"/>
          <p:cNvSpPr>
            <a:spLocks noEditPoints="1"/>
          </p:cNvSpPr>
          <p:nvPr/>
        </p:nvSpPr>
        <p:spPr bwMode="auto">
          <a:xfrm flipH="1">
            <a:off x="9169402" y="2595836"/>
            <a:ext cx="402167" cy="271017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9" name="Text Box 40"/>
          <p:cNvSpPr txBox="1">
            <a:spLocks noChangeArrowheads="1"/>
          </p:cNvSpPr>
          <p:nvPr/>
        </p:nvSpPr>
        <p:spPr bwMode="auto">
          <a:xfrm>
            <a:off x="8401052" y="2430685"/>
            <a:ext cx="5485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F322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2F3229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0" name="Text Box 42"/>
          <p:cNvSpPr txBox="1">
            <a:spLocks noChangeArrowheads="1"/>
          </p:cNvSpPr>
          <p:nvPr/>
        </p:nvSpPr>
        <p:spPr bwMode="auto">
          <a:xfrm>
            <a:off x="8401051" y="4183826"/>
            <a:ext cx="5469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F322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2F3229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1" name="Text Box 44"/>
          <p:cNvSpPr txBox="1">
            <a:spLocks noChangeArrowheads="1"/>
          </p:cNvSpPr>
          <p:nvPr/>
        </p:nvSpPr>
        <p:spPr bwMode="auto">
          <a:xfrm>
            <a:off x="3269343" y="4183826"/>
            <a:ext cx="55335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F322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3200" dirty="0">
                <a:solidFill>
                  <a:srgbClr val="2F3229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2" name="Freeform 46"/>
          <p:cNvSpPr>
            <a:spLocks noEditPoints="1"/>
          </p:cNvSpPr>
          <p:nvPr/>
        </p:nvSpPr>
        <p:spPr bwMode="auto">
          <a:xfrm flipH="1">
            <a:off x="2671233" y="2581015"/>
            <a:ext cx="279400" cy="343005"/>
          </a:xfrm>
          <a:custGeom>
            <a:avLst/>
            <a:gdLst>
              <a:gd name="T0" fmla="*/ 0 w 134"/>
              <a:gd name="T1" fmla="*/ 0 h 163"/>
              <a:gd name="T2" fmla="*/ 0 w 134"/>
              <a:gd name="T3" fmla="*/ 163 h 163"/>
              <a:gd name="T4" fmla="*/ 92 w 134"/>
              <a:gd name="T5" fmla="*/ 163 h 163"/>
              <a:gd name="T6" fmla="*/ 134 w 134"/>
              <a:gd name="T7" fmla="*/ 121 h 163"/>
              <a:gd name="T8" fmla="*/ 134 w 134"/>
              <a:gd name="T9" fmla="*/ 0 h 163"/>
              <a:gd name="T10" fmla="*/ 0 w 134"/>
              <a:gd name="T11" fmla="*/ 0 h 163"/>
              <a:gd name="T12" fmla="*/ 14 w 134"/>
              <a:gd name="T13" fmla="*/ 14 h 163"/>
              <a:gd name="T14" fmla="*/ 120 w 134"/>
              <a:gd name="T15" fmla="*/ 14 h 163"/>
              <a:gd name="T16" fmla="*/ 120 w 134"/>
              <a:gd name="T17" fmla="*/ 112 h 163"/>
              <a:gd name="T18" fmla="*/ 83 w 134"/>
              <a:gd name="T19" fmla="*/ 112 h 163"/>
              <a:gd name="T20" fmla="*/ 83 w 134"/>
              <a:gd name="T21" fmla="*/ 150 h 163"/>
              <a:gd name="T22" fmla="*/ 14 w 134"/>
              <a:gd name="T23" fmla="*/ 150 h 163"/>
              <a:gd name="T24" fmla="*/ 14 w 134"/>
              <a:gd name="T25" fmla="*/ 14 h 163"/>
              <a:gd name="T26" fmla="*/ 111 w 134"/>
              <a:gd name="T27" fmla="*/ 125 h 163"/>
              <a:gd name="T28" fmla="*/ 96 w 134"/>
              <a:gd name="T29" fmla="*/ 140 h 163"/>
              <a:gd name="T30" fmla="*/ 96 w 134"/>
              <a:gd name="T31" fmla="*/ 125 h 163"/>
              <a:gd name="T32" fmla="*/ 111 w 134"/>
              <a:gd name="T33" fmla="*/ 12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4" h="163">
                <a:moveTo>
                  <a:pt x="0" y="0"/>
                </a:moveTo>
                <a:lnTo>
                  <a:pt x="0" y="163"/>
                </a:lnTo>
                <a:lnTo>
                  <a:pt x="92" y="163"/>
                </a:lnTo>
                <a:lnTo>
                  <a:pt x="134" y="121"/>
                </a:lnTo>
                <a:lnTo>
                  <a:pt x="134" y="0"/>
                </a:lnTo>
                <a:lnTo>
                  <a:pt x="0" y="0"/>
                </a:lnTo>
                <a:close/>
                <a:moveTo>
                  <a:pt x="14" y="14"/>
                </a:moveTo>
                <a:lnTo>
                  <a:pt x="120" y="14"/>
                </a:lnTo>
                <a:lnTo>
                  <a:pt x="120" y="112"/>
                </a:lnTo>
                <a:lnTo>
                  <a:pt x="83" y="112"/>
                </a:lnTo>
                <a:lnTo>
                  <a:pt x="83" y="150"/>
                </a:lnTo>
                <a:lnTo>
                  <a:pt x="14" y="150"/>
                </a:lnTo>
                <a:lnTo>
                  <a:pt x="14" y="14"/>
                </a:lnTo>
                <a:close/>
                <a:moveTo>
                  <a:pt x="111" y="125"/>
                </a:moveTo>
                <a:lnTo>
                  <a:pt x="96" y="140"/>
                </a:lnTo>
                <a:lnTo>
                  <a:pt x="96" y="125"/>
                </a:lnTo>
                <a:lnTo>
                  <a:pt x="111" y="125"/>
                </a:lnTo>
                <a:close/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 flipH="1">
            <a:off x="2750466" y="2673605"/>
            <a:ext cx="123019" cy="31565"/>
          </a:xfrm>
          <a:prstGeom prst="rect">
            <a:avLst/>
          </a:pr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 flipH="1">
            <a:off x="2794252" y="2755674"/>
            <a:ext cx="79233" cy="29461"/>
          </a:xfrm>
          <a:prstGeom prst="rect">
            <a:avLst/>
          </a:pr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Text Box 50"/>
          <p:cNvSpPr txBox="1">
            <a:spLocks noChangeArrowheads="1"/>
          </p:cNvSpPr>
          <p:nvPr/>
        </p:nvSpPr>
        <p:spPr bwMode="auto">
          <a:xfrm>
            <a:off x="3309418" y="2439154"/>
            <a:ext cx="51328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F322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3200" dirty="0">
                <a:solidFill>
                  <a:srgbClr val="2F3229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6" name="Freeform 51"/>
          <p:cNvSpPr>
            <a:spLocks noEditPoints="1"/>
          </p:cNvSpPr>
          <p:nvPr/>
        </p:nvSpPr>
        <p:spPr bwMode="auto">
          <a:xfrm>
            <a:off x="2673351" y="4325686"/>
            <a:ext cx="311149" cy="323949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7" name="Rectangle 52"/>
          <p:cNvSpPr>
            <a:spLocks noChangeArrowheads="1"/>
          </p:cNvSpPr>
          <p:nvPr/>
        </p:nvSpPr>
        <p:spPr bwMode="auto">
          <a:xfrm>
            <a:off x="4198232" y="4463311"/>
            <a:ext cx="66075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F322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 dirty="0">
                <a:solidFill>
                  <a:srgbClr val="F8F8F8"/>
                </a:solidFill>
                <a:cs typeface="+mn-ea"/>
                <a:sym typeface="+mn-lt"/>
              </a:rPr>
              <a:t>Option 01</a:t>
            </a:r>
          </a:p>
        </p:txBody>
      </p:sp>
      <p:sp>
        <p:nvSpPr>
          <p:cNvPr id="28" name="Rectangle 53"/>
          <p:cNvSpPr>
            <a:spLocks noChangeArrowheads="1"/>
          </p:cNvSpPr>
          <p:nvPr/>
        </p:nvSpPr>
        <p:spPr bwMode="auto">
          <a:xfrm>
            <a:off x="4191820" y="4952413"/>
            <a:ext cx="673581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F322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>
                <a:solidFill>
                  <a:srgbClr val="F8F8F8"/>
                </a:solidFill>
                <a:cs typeface="+mn-ea"/>
                <a:sym typeface="+mn-lt"/>
              </a:rPr>
              <a:t>Option 02</a:t>
            </a:r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auto">
          <a:xfrm>
            <a:off x="7333755" y="2633947"/>
            <a:ext cx="671979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F322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>
                <a:solidFill>
                  <a:srgbClr val="F8F8F8"/>
                </a:solidFill>
                <a:cs typeface="+mn-ea"/>
                <a:sym typeface="+mn-lt"/>
              </a:rPr>
              <a:t>Option 03</a:t>
            </a:r>
          </a:p>
        </p:txBody>
      </p:sp>
      <p:sp>
        <p:nvSpPr>
          <p:cNvPr id="30" name="Rectangle 55"/>
          <p:cNvSpPr>
            <a:spLocks noChangeArrowheads="1"/>
          </p:cNvSpPr>
          <p:nvPr/>
        </p:nvSpPr>
        <p:spPr bwMode="auto">
          <a:xfrm>
            <a:off x="7333755" y="3123049"/>
            <a:ext cx="671979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F322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>
                <a:solidFill>
                  <a:srgbClr val="F8F8F8"/>
                </a:solidFill>
                <a:cs typeface="+mn-ea"/>
                <a:sym typeface="+mn-lt"/>
              </a:rPr>
              <a:t>Option 04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049563" y="2974524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49563" y="4790248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401051" y="2960067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01051" y="4676069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 4"/>
          <p:cNvGrpSpPr>
            <a:grpSpLocks noChangeAspect="1"/>
          </p:cNvGrpSpPr>
          <p:nvPr/>
        </p:nvGrpSpPr>
        <p:grpSpPr bwMode="auto">
          <a:xfrm>
            <a:off x="3451623" y="1472412"/>
            <a:ext cx="5288754" cy="3913177"/>
            <a:chOff x="2821" y="498"/>
            <a:chExt cx="1907" cy="1411"/>
          </a:xfrm>
          <a:solidFill>
            <a:schemeClr val="tx1"/>
          </a:solidFill>
        </p:grpSpPr>
        <p:sp>
          <p:nvSpPr>
            <p:cNvPr id="126" name="Freeform 5"/>
            <p:cNvSpPr/>
            <p:nvPr/>
          </p:nvSpPr>
          <p:spPr bwMode="auto">
            <a:xfrm>
              <a:off x="3555" y="695"/>
              <a:ext cx="28" cy="37"/>
            </a:xfrm>
            <a:custGeom>
              <a:avLst/>
              <a:gdLst>
                <a:gd name="T0" fmla="*/ 14 w 22"/>
                <a:gd name="T1" fmla="*/ 0 h 29"/>
                <a:gd name="T2" fmla="*/ 12 w 22"/>
                <a:gd name="T3" fmla="*/ 29 h 29"/>
                <a:gd name="T4" fmla="*/ 14 w 2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9">
                  <a:moveTo>
                    <a:pt x="14" y="0"/>
                  </a:moveTo>
                  <a:cubicBezTo>
                    <a:pt x="22" y="6"/>
                    <a:pt x="18" y="21"/>
                    <a:pt x="12" y="29"/>
                  </a:cubicBezTo>
                  <a:cubicBezTo>
                    <a:pt x="0" y="19"/>
                    <a:pt x="7" y="1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7" name="Freeform 6"/>
            <p:cNvSpPr/>
            <p:nvPr/>
          </p:nvSpPr>
          <p:spPr bwMode="auto">
            <a:xfrm>
              <a:off x="4241" y="1239"/>
              <a:ext cx="134" cy="134"/>
            </a:xfrm>
            <a:custGeom>
              <a:avLst/>
              <a:gdLst>
                <a:gd name="T0" fmla="*/ 102 w 105"/>
                <a:gd name="T1" fmla="*/ 26 h 105"/>
                <a:gd name="T2" fmla="*/ 103 w 105"/>
                <a:gd name="T3" fmla="*/ 63 h 105"/>
                <a:gd name="T4" fmla="*/ 84 w 105"/>
                <a:gd name="T5" fmla="*/ 95 h 105"/>
                <a:gd name="T6" fmla="*/ 13 w 105"/>
                <a:gd name="T7" fmla="*/ 80 h 105"/>
                <a:gd name="T8" fmla="*/ 22 w 105"/>
                <a:gd name="T9" fmla="*/ 13 h 105"/>
                <a:gd name="T10" fmla="*/ 52 w 105"/>
                <a:gd name="T11" fmla="*/ 0 h 105"/>
                <a:gd name="T12" fmla="*/ 102 w 105"/>
                <a:gd name="T13" fmla="*/ 2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5">
                  <a:moveTo>
                    <a:pt x="102" y="26"/>
                  </a:moveTo>
                  <a:cubicBezTo>
                    <a:pt x="101" y="38"/>
                    <a:pt x="105" y="51"/>
                    <a:pt x="103" y="63"/>
                  </a:cubicBezTo>
                  <a:cubicBezTo>
                    <a:pt x="101" y="78"/>
                    <a:pt x="90" y="85"/>
                    <a:pt x="84" y="95"/>
                  </a:cubicBezTo>
                  <a:cubicBezTo>
                    <a:pt x="55" y="105"/>
                    <a:pt x="31" y="95"/>
                    <a:pt x="13" y="80"/>
                  </a:cubicBezTo>
                  <a:cubicBezTo>
                    <a:pt x="0" y="57"/>
                    <a:pt x="6" y="29"/>
                    <a:pt x="22" y="13"/>
                  </a:cubicBezTo>
                  <a:cubicBezTo>
                    <a:pt x="36" y="12"/>
                    <a:pt x="46" y="5"/>
                    <a:pt x="52" y="0"/>
                  </a:cubicBezTo>
                  <a:cubicBezTo>
                    <a:pt x="70" y="6"/>
                    <a:pt x="87" y="16"/>
                    <a:pt x="10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8" name="Freeform 7"/>
            <p:cNvSpPr/>
            <p:nvPr/>
          </p:nvSpPr>
          <p:spPr bwMode="auto">
            <a:xfrm>
              <a:off x="3281" y="1304"/>
              <a:ext cx="56" cy="15"/>
            </a:xfrm>
            <a:custGeom>
              <a:avLst/>
              <a:gdLst>
                <a:gd name="T0" fmla="*/ 44 w 44"/>
                <a:gd name="T1" fmla="*/ 0 h 12"/>
                <a:gd name="T2" fmla="*/ 0 w 44"/>
                <a:gd name="T3" fmla="*/ 12 h 12"/>
                <a:gd name="T4" fmla="*/ 44 w 4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2">
                  <a:moveTo>
                    <a:pt x="44" y="0"/>
                  </a:moveTo>
                  <a:cubicBezTo>
                    <a:pt x="33" y="8"/>
                    <a:pt x="19" y="9"/>
                    <a:pt x="0" y="12"/>
                  </a:cubicBezTo>
                  <a:cubicBezTo>
                    <a:pt x="12" y="5"/>
                    <a:pt x="27" y="2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9" name="Freeform 8"/>
            <p:cNvSpPr/>
            <p:nvPr/>
          </p:nvSpPr>
          <p:spPr bwMode="auto">
            <a:xfrm>
              <a:off x="3187" y="1360"/>
              <a:ext cx="16" cy="23"/>
            </a:xfrm>
            <a:custGeom>
              <a:avLst/>
              <a:gdLst>
                <a:gd name="T0" fmla="*/ 8 w 13"/>
                <a:gd name="T1" fmla="*/ 0 h 18"/>
                <a:gd name="T2" fmla="*/ 0 w 13"/>
                <a:gd name="T3" fmla="*/ 16 h 18"/>
                <a:gd name="T4" fmla="*/ 3 w 13"/>
                <a:gd name="T5" fmla="*/ 2 h 18"/>
                <a:gd name="T6" fmla="*/ 8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8" y="0"/>
                  </a:moveTo>
                  <a:cubicBezTo>
                    <a:pt x="13" y="4"/>
                    <a:pt x="9" y="18"/>
                    <a:pt x="0" y="16"/>
                  </a:cubicBezTo>
                  <a:cubicBezTo>
                    <a:pt x="2" y="12"/>
                    <a:pt x="3" y="7"/>
                    <a:pt x="3" y="2"/>
                  </a:cubicBezTo>
                  <a:cubicBezTo>
                    <a:pt x="5" y="2"/>
                    <a:pt x="8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0" name="Freeform 9"/>
            <p:cNvSpPr/>
            <p:nvPr/>
          </p:nvSpPr>
          <p:spPr bwMode="auto">
            <a:xfrm>
              <a:off x="4200" y="1420"/>
              <a:ext cx="44" cy="18"/>
            </a:xfrm>
            <a:custGeom>
              <a:avLst/>
              <a:gdLst>
                <a:gd name="T0" fmla="*/ 0 w 34"/>
                <a:gd name="T1" fmla="*/ 0 h 14"/>
                <a:gd name="T2" fmla="*/ 34 w 34"/>
                <a:gd name="T3" fmla="*/ 12 h 14"/>
                <a:gd name="T4" fmla="*/ 0 w 3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cubicBezTo>
                    <a:pt x="8" y="1"/>
                    <a:pt x="26" y="6"/>
                    <a:pt x="34" y="12"/>
                  </a:cubicBezTo>
                  <a:cubicBezTo>
                    <a:pt x="18" y="14"/>
                    <a:pt x="1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1" name="Freeform 10"/>
            <p:cNvSpPr/>
            <p:nvPr/>
          </p:nvSpPr>
          <p:spPr bwMode="auto">
            <a:xfrm>
              <a:off x="4281" y="1427"/>
              <a:ext cx="20" cy="19"/>
            </a:xfrm>
            <a:custGeom>
              <a:avLst/>
              <a:gdLst>
                <a:gd name="T0" fmla="*/ 0 w 16"/>
                <a:gd name="T1" fmla="*/ 3 h 15"/>
                <a:gd name="T2" fmla="*/ 16 w 16"/>
                <a:gd name="T3" fmla="*/ 8 h 15"/>
                <a:gd name="T4" fmla="*/ 0 w 16"/>
                <a:gd name="T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0" y="3"/>
                  </a:moveTo>
                  <a:cubicBezTo>
                    <a:pt x="7" y="0"/>
                    <a:pt x="10" y="5"/>
                    <a:pt x="16" y="8"/>
                  </a:cubicBezTo>
                  <a:cubicBezTo>
                    <a:pt x="13" y="15"/>
                    <a:pt x="7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2" name="Freeform 11"/>
            <p:cNvSpPr/>
            <p:nvPr/>
          </p:nvSpPr>
          <p:spPr bwMode="auto">
            <a:xfrm>
              <a:off x="3222" y="1437"/>
              <a:ext cx="60" cy="31"/>
            </a:xfrm>
            <a:custGeom>
              <a:avLst/>
              <a:gdLst>
                <a:gd name="T0" fmla="*/ 47 w 47"/>
                <a:gd name="T1" fmla="*/ 0 h 24"/>
                <a:gd name="T2" fmla="*/ 0 w 47"/>
                <a:gd name="T3" fmla="*/ 24 h 24"/>
                <a:gd name="T4" fmla="*/ 20 w 47"/>
                <a:gd name="T5" fmla="*/ 6 h 24"/>
                <a:gd name="T6" fmla="*/ 47 w 4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4">
                  <a:moveTo>
                    <a:pt x="47" y="0"/>
                  </a:moveTo>
                  <a:cubicBezTo>
                    <a:pt x="30" y="7"/>
                    <a:pt x="20" y="20"/>
                    <a:pt x="0" y="24"/>
                  </a:cubicBezTo>
                  <a:cubicBezTo>
                    <a:pt x="0" y="12"/>
                    <a:pt x="18" y="17"/>
                    <a:pt x="20" y="6"/>
                  </a:cubicBezTo>
                  <a:cubicBezTo>
                    <a:pt x="30" y="11"/>
                    <a:pt x="36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3" name="Freeform 12"/>
            <p:cNvSpPr/>
            <p:nvPr/>
          </p:nvSpPr>
          <p:spPr bwMode="auto">
            <a:xfrm>
              <a:off x="4309" y="1440"/>
              <a:ext cx="9" cy="7"/>
            </a:xfrm>
            <a:custGeom>
              <a:avLst/>
              <a:gdLst>
                <a:gd name="T0" fmla="*/ 6 w 7"/>
                <a:gd name="T1" fmla="*/ 0 h 6"/>
                <a:gd name="T2" fmla="*/ 7 w 7"/>
                <a:gd name="T3" fmla="*/ 3 h 6"/>
                <a:gd name="T4" fmla="*/ 0 w 7"/>
                <a:gd name="T5" fmla="*/ 3 h 6"/>
                <a:gd name="T6" fmla="*/ 6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6" y="2"/>
                    <a:pt x="6" y="3"/>
                    <a:pt x="7" y="3"/>
                  </a:cubicBezTo>
                  <a:cubicBezTo>
                    <a:pt x="7" y="6"/>
                    <a:pt x="1" y="4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4" name="Freeform 13"/>
            <p:cNvSpPr/>
            <p:nvPr/>
          </p:nvSpPr>
          <p:spPr bwMode="auto">
            <a:xfrm>
              <a:off x="4301" y="1537"/>
              <a:ext cx="128" cy="123"/>
            </a:xfrm>
            <a:custGeom>
              <a:avLst/>
              <a:gdLst>
                <a:gd name="T0" fmla="*/ 85 w 100"/>
                <a:gd name="T1" fmla="*/ 81 h 96"/>
                <a:gd name="T2" fmla="*/ 94 w 100"/>
                <a:gd name="T3" fmla="*/ 84 h 96"/>
                <a:gd name="T4" fmla="*/ 80 w 100"/>
                <a:gd name="T5" fmla="*/ 81 h 96"/>
                <a:gd name="T6" fmla="*/ 60 w 100"/>
                <a:gd name="T7" fmla="*/ 96 h 96"/>
                <a:gd name="T8" fmla="*/ 12 w 100"/>
                <a:gd name="T9" fmla="*/ 69 h 96"/>
                <a:gd name="T10" fmla="*/ 2 w 100"/>
                <a:gd name="T11" fmla="*/ 53 h 96"/>
                <a:gd name="T12" fmla="*/ 24 w 100"/>
                <a:gd name="T13" fmla="*/ 9 h 96"/>
                <a:gd name="T14" fmla="*/ 71 w 100"/>
                <a:gd name="T15" fmla="*/ 9 h 96"/>
                <a:gd name="T16" fmla="*/ 97 w 100"/>
                <a:gd name="T17" fmla="*/ 46 h 96"/>
                <a:gd name="T18" fmla="*/ 85 w 100"/>
                <a:gd name="T19" fmla="*/ 8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6">
                  <a:moveTo>
                    <a:pt x="85" y="81"/>
                  </a:moveTo>
                  <a:cubicBezTo>
                    <a:pt x="87" y="85"/>
                    <a:pt x="94" y="77"/>
                    <a:pt x="94" y="84"/>
                  </a:cubicBezTo>
                  <a:cubicBezTo>
                    <a:pt x="87" y="85"/>
                    <a:pt x="85" y="85"/>
                    <a:pt x="80" y="81"/>
                  </a:cubicBezTo>
                  <a:cubicBezTo>
                    <a:pt x="71" y="83"/>
                    <a:pt x="57" y="89"/>
                    <a:pt x="60" y="96"/>
                  </a:cubicBezTo>
                  <a:cubicBezTo>
                    <a:pt x="44" y="96"/>
                    <a:pt x="20" y="84"/>
                    <a:pt x="12" y="69"/>
                  </a:cubicBezTo>
                  <a:cubicBezTo>
                    <a:pt x="8" y="63"/>
                    <a:pt x="2" y="57"/>
                    <a:pt x="2" y="53"/>
                  </a:cubicBezTo>
                  <a:cubicBezTo>
                    <a:pt x="0" y="40"/>
                    <a:pt x="13" y="17"/>
                    <a:pt x="24" y="9"/>
                  </a:cubicBezTo>
                  <a:cubicBezTo>
                    <a:pt x="37" y="0"/>
                    <a:pt x="54" y="7"/>
                    <a:pt x="71" y="9"/>
                  </a:cubicBezTo>
                  <a:cubicBezTo>
                    <a:pt x="83" y="18"/>
                    <a:pt x="91" y="31"/>
                    <a:pt x="97" y="46"/>
                  </a:cubicBezTo>
                  <a:cubicBezTo>
                    <a:pt x="100" y="61"/>
                    <a:pt x="87" y="66"/>
                    <a:pt x="8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5" name="Freeform 14"/>
            <p:cNvSpPr/>
            <p:nvPr/>
          </p:nvSpPr>
          <p:spPr bwMode="auto">
            <a:xfrm>
              <a:off x="4016" y="1571"/>
              <a:ext cx="42" cy="66"/>
            </a:xfrm>
            <a:custGeom>
              <a:avLst/>
              <a:gdLst>
                <a:gd name="T0" fmla="*/ 0 w 33"/>
                <a:gd name="T1" fmla="*/ 0 h 51"/>
                <a:gd name="T2" fmla="*/ 28 w 33"/>
                <a:gd name="T3" fmla="*/ 35 h 51"/>
                <a:gd name="T4" fmla="*/ 31 w 33"/>
                <a:gd name="T5" fmla="*/ 31 h 51"/>
                <a:gd name="T6" fmla="*/ 17 w 33"/>
                <a:gd name="T7" fmla="*/ 47 h 51"/>
                <a:gd name="T8" fmla="*/ 11 w 33"/>
                <a:gd name="T9" fmla="*/ 38 h 51"/>
                <a:gd name="T10" fmla="*/ 0 w 33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1">
                  <a:moveTo>
                    <a:pt x="0" y="0"/>
                  </a:moveTo>
                  <a:cubicBezTo>
                    <a:pt x="12" y="9"/>
                    <a:pt x="19" y="23"/>
                    <a:pt x="28" y="35"/>
                  </a:cubicBezTo>
                  <a:cubicBezTo>
                    <a:pt x="33" y="34"/>
                    <a:pt x="24" y="29"/>
                    <a:pt x="31" y="31"/>
                  </a:cubicBezTo>
                  <a:cubicBezTo>
                    <a:pt x="32" y="40"/>
                    <a:pt x="30" y="51"/>
                    <a:pt x="17" y="47"/>
                  </a:cubicBezTo>
                  <a:cubicBezTo>
                    <a:pt x="18" y="41"/>
                    <a:pt x="16" y="38"/>
                    <a:pt x="11" y="38"/>
                  </a:cubicBezTo>
                  <a:cubicBezTo>
                    <a:pt x="19" y="23"/>
                    <a:pt x="0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6" name="Freeform 15"/>
            <p:cNvSpPr/>
            <p:nvPr/>
          </p:nvSpPr>
          <p:spPr bwMode="auto">
            <a:xfrm>
              <a:off x="4046" y="1580"/>
              <a:ext cx="14" cy="13"/>
            </a:xfrm>
            <a:custGeom>
              <a:avLst/>
              <a:gdLst>
                <a:gd name="T0" fmla="*/ 0 w 11"/>
                <a:gd name="T1" fmla="*/ 0 h 10"/>
                <a:gd name="T2" fmla="*/ 11 w 11"/>
                <a:gd name="T3" fmla="*/ 10 h 10"/>
                <a:gd name="T4" fmla="*/ 0 w 11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5" y="2"/>
                    <a:pt x="10" y="4"/>
                    <a:pt x="11" y="10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7" name="Freeform 16"/>
            <p:cNvSpPr/>
            <p:nvPr/>
          </p:nvSpPr>
          <p:spPr bwMode="auto">
            <a:xfrm>
              <a:off x="4042" y="1640"/>
              <a:ext cx="15" cy="31"/>
            </a:xfrm>
            <a:custGeom>
              <a:avLst/>
              <a:gdLst>
                <a:gd name="T0" fmla="*/ 0 w 12"/>
                <a:gd name="T1" fmla="*/ 0 h 24"/>
                <a:gd name="T2" fmla="*/ 12 w 12"/>
                <a:gd name="T3" fmla="*/ 24 h 24"/>
                <a:gd name="T4" fmla="*/ 0 w 12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4">
                  <a:moveTo>
                    <a:pt x="0" y="0"/>
                  </a:moveTo>
                  <a:cubicBezTo>
                    <a:pt x="8" y="4"/>
                    <a:pt x="9" y="15"/>
                    <a:pt x="12" y="24"/>
                  </a:cubicBezTo>
                  <a:cubicBezTo>
                    <a:pt x="3" y="21"/>
                    <a:pt x="5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8" name="Freeform 17"/>
            <p:cNvSpPr/>
            <p:nvPr/>
          </p:nvSpPr>
          <p:spPr bwMode="auto">
            <a:xfrm>
              <a:off x="4150" y="1644"/>
              <a:ext cx="9" cy="8"/>
            </a:xfrm>
            <a:custGeom>
              <a:avLst/>
              <a:gdLst>
                <a:gd name="T0" fmla="*/ 1 w 7"/>
                <a:gd name="T1" fmla="*/ 0 h 6"/>
                <a:gd name="T2" fmla="*/ 6 w 7"/>
                <a:gd name="T3" fmla="*/ 6 h 6"/>
                <a:gd name="T4" fmla="*/ 1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4" y="1"/>
                    <a:pt x="7" y="1"/>
                    <a:pt x="6" y="6"/>
                  </a:cubicBezTo>
                  <a:cubicBezTo>
                    <a:pt x="4" y="4"/>
                    <a:pt x="0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9" name="Freeform 18"/>
            <p:cNvSpPr/>
            <p:nvPr/>
          </p:nvSpPr>
          <p:spPr bwMode="auto">
            <a:xfrm>
              <a:off x="3573" y="1692"/>
              <a:ext cx="12" cy="8"/>
            </a:xfrm>
            <a:custGeom>
              <a:avLst/>
              <a:gdLst>
                <a:gd name="T0" fmla="*/ 0 w 10"/>
                <a:gd name="T1" fmla="*/ 3 h 7"/>
                <a:gd name="T2" fmla="*/ 7 w 10"/>
                <a:gd name="T3" fmla="*/ 6 h 7"/>
                <a:gd name="T4" fmla="*/ 0 w 10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0" y="3"/>
                  </a:moveTo>
                  <a:cubicBezTo>
                    <a:pt x="0" y="0"/>
                    <a:pt x="10" y="0"/>
                    <a:pt x="7" y="6"/>
                  </a:cubicBezTo>
                  <a:cubicBezTo>
                    <a:pt x="2" y="7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0" name="Freeform 19"/>
            <p:cNvSpPr/>
            <p:nvPr/>
          </p:nvSpPr>
          <p:spPr bwMode="auto">
            <a:xfrm>
              <a:off x="3879" y="1694"/>
              <a:ext cx="95" cy="88"/>
            </a:xfrm>
            <a:custGeom>
              <a:avLst/>
              <a:gdLst>
                <a:gd name="T0" fmla="*/ 17 w 74"/>
                <a:gd name="T1" fmla="*/ 57 h 69"/>
                <a:gd name="T2" fmla="*/ 64 w 74"/>
                <a:gd name="T3" fmla="*/ 24 h 69"/>
                <a:gd name="T4" fmla="*/ 23 w 74"/>
                <a:gd name="T5" fmla="*/ 54 h 69"/>
                <a:gd name="T6" fmla="*/ 17 w 74"/>
                <a:gd name="T7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69">
                  <a:moveTo>
                    <a:pt x="17" y="57"/>
                  </a:moveTo>
                  <a:cubicBezTo>
                    <a:pt x="0" y="19"/>
                    <a:pt x="45" y="0"/>
                    <a:pt x="64" y="24"/>
                  </a:cubicBezTo>
                  <a:cubicBezTo>
                    <a:pt x="74" y="52"/>
                    <a:pt x="42" y="69"/>
                    <a:pt x="23" y="54"/>
                  </a:cubicBezTo>
                  <a:cubicBezTo>
                    <a:pt x="20" y="53"/>
                    <a:pt x="18" y="61"/>
                    <a:pt x="1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1" name="Freeform 20"/>
            <p:cNvSpPr/>
            <p:nvPr/>
          </p:nvSpPr>
          <p:spPr bwMode="auto">
            <a:xfrm>
              <a:off x="3629" y="1752"/>
              <a:ext cx="22" cy="24"/>
            </a:xfrm>
            <a:custGeom>
              <a:avLst/>
              <a:gdLst>
                <a:gd name="T0" fmla="*/ 10 w 17"/>
                <a:gd name="T1" fmla="*/ 0 h 19"/>
                <a:gd name="T2" fmla="*/ 3 w 17"/>
                <a:gd name="T3" fmla="*/ 18 h 19"/>
                <a:gd name="T4" fmla="*/ 0 w 17"/>
                <a:gd name="T5" fmla="*/ 12 h 19"/>
                <a:gd name="T6" fmla="*/ 10 w 1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0"/>
                  </a:moveTo>
                  <a:cubicBezTo>
                    <a:pt x="17" y="5"/>
                    <a:pt x="12" y="19"/>
                    <a:pt x="3" y="18"/>
                  </a:cubicBezTo>
                  <a:cubicBezTo>
                    <a:pt x="1" y="17"/>
                    <a:pt x="3" y="12"/>
                    <a:pt x="0" y="12"/>
                  </a:cubicBezTo>
                  <a:cubicBezTo>
                    <a:pt x="1" y="5"/>
                    <a:pt x="7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2" name="Freeform 21"/>
            <p:cNvSpPr/>
            <p:nvPr/>
          </p:nvSpPr>
          <p:spPr bwMode="auto">
            <a:xfrm>
              <a:off x="3882" y="1836"/>
              <a:ext cx="82" cy="73"/>
            </a:xfrm>
            <a:custGeom>
              <a:avLst/>
              <a:gdLst>
                <a:gd name="T0" fmla="*/ 43 w 64"/>
                <a:gd name="T1" fmla="*/ 47 h 57"/>
                <a:gd name="T2" fmla="*/ 5 w 64"/>
                <a:gd name="T3" fmla="*/ 27 h 57"/>
                <a:gd name="T4" fmla="*/ 43 w 64"/>
                <a:gd name="T5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57">
                  <a:moveTo>
                    <a:pt x="43" y="47"/>
                  </a:moveTo>
                  <a:cubicBezTo>
                    <a:pt x="22" y="57"/>
                    <a:pt x="0" y="43"/>
                    <a:pt x="5" y="27"/>
                  </a:cubicBezTo>
                  <a:cubicBezTo>
                    <a:pt x="13" y="0"/>
                    <a:pt x="64" y="15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3" name="Freeform 22"/>
            <p:cNvSpPr/>
            <p:nvPr/>
          </p:nvSpPr>
          <p:spPr bwMode="auto">
            <a:xfrm>
              <a:off x="4035" y="740"/>
              <a:ext cx="49" cy="55"/>
            </a:xfrm>
            <a:custGeom>
              <a:avLst/>
              <a:gdLst>
                <a:gd name="T0" fmla="*/ 38 w 38"/>
                <a:gd name="T1" fmla="*/ 0 h 43"/>
                <a:gd name="T2" fmla="*/ 4 w 38"/>
                <a:gd name="T3" fmla="*/ 43 h 43"/>
                <a:gd name="T4" fmla="*/ 7 w 38"/>
                <a:gd name="T5" fmla="*/ 31 h 43"/>
                <a:gd name="T6" fmla="*/ 38 w 3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3">
                  <a:moveTo>
                    <a:pt x="38" y="0"/>
                  </a:moveTo>
                  <a:cubicBezTo>
                    <a:pt x="27" y="15"/>
                    <a:pt x="14" y="27"/>
                    <a:pt x="4" y="43"/>
                  </a:cubicBezTo>
                  <a:cubicBezTo>
                    <a:pt x="0" y="40"/>
                    <a:pt x="12" y="34"/>
                    <a:pt x="7" y="31"/>
                  </a:cubicBezTo>
                  <a:cubicBezTo>
                    <a:pt x="19" y="23"/>
                    <a:pt x="22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4" name="Freeform 23"/>
            <p:cNvSpPr/>
            <p:nvPr/>
          </p:nvSpPr>
          <p:spPr bwMode="auto">
            <a:xfrm>
              <a:off x="3506" y="755"/>
              <a:ext cx="27" cy="33"/>
            </a:xfrm>
            <a:custGeom>
              <a:avLst/>
              <a:gdLst>
                <a:gd name="T0" fmla="*/ 0 w 21"/>
                <a:gd name="T1" fmla="*/ 1 h 26"/>
                <a:gd name="T2" fmla="*/ 21 w 21"/>
                <a:gd name="T3" fmla="*/ 26 h 26"/>
                <a:gd name="T4" fmla="*/ 0 w 21"/>
                <a:gd name="T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6">
                  <a:moveTo>
                    <a:pt x="0" y="1"/>
                  </a:moveTo>
                  <a:cubicBezTo>
                    <a:pt x="11" y="0"/>
                    <a:pt x="15" y="18"/>
                    <a:pt x="21" y="26"/>
                  </a:cubicBezTo>
                  <a:cubicBezTo>
                    <a:pt x="14" y="24"/>
                    <a:pt x="5" y="1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5" name="Freeform 24"/>
            <p:cNvSpPr/>
            <p:nvPr/>
          </p:nvSpPr>
          <p:spPr bwMode="auto">
            <a:xfrm>
              <a:off x="2973" y="938"/>
              <a:ext cx="560" cy="499"/>
            </a:xfrm>
            <a:custGeom>
              <a:avLst/>
              <a:gdLst>
                <a:gd name="T0" fmla="*/ 346 w 419"/>
                <a:gd name="T1" fmla="*/ 257 h 376"/>
                <a:gd name="T2" fmla="*/ 330 w 419"/>
                <a:gd name="T3" fmla="*/ 269 h 376"/>
                <a:gd name="T4" fmla="*/ 313 w 419"/>
                <a:gd name="T5" fmla="*/ 294 h 376"/>
                <a:gd name="T6" fmla="*/ 293 w 419"/>
                <a:gd name="T7" fmla="*/ 310 h 376"/>
                <a:gd name="T8" fmla="*/ 271 w 419"/>
                <a:gd name="T9" fmla="*/ 324 h 376"/>
                <a:gd name="T10" fmla="*/ 230 w 419"/>
                <a:gd name="T11" fmla="*/ 332 h 376"/>
                <a:gd name="T12" fmla="*/ 187 w 419"/>
                <a:gd name="T13" fmla="*/ 376 h 376"/>
                <a:gd name="T14" fmla="*/ 143 w 419"/>
                <a:gd name="T15" fmla="*/ 333 h 376"/>
                <a:gd name="T16" fmla="*/ 78 w 419"/>
                <a:gd name="T17" fmla="*/ 297 h 376"/>
                <a:gd name="T18" fmla="*/ 74 w 419"/>
                <a:gd name="T19" fmla="*/ 297 h 376"/>
                <a:gd name="T20" fmla="*/ 59 w 419"/>
                <a:gd name="T21" fmla="*/ 277 h 376"/>
                <a:gd name="T22" fmla="*/ 34 w 419"/>
                <a:gd name="T23" fmla="*/ 282 h 376"/>
                <a:gd name="T24" fmla="*/ 37 w 419"/>
                <a:gd name="T25" fmla="*/ 261 h 376"/>
                <a:gd name="T26" fmla="*/ 0 w 419"/>
                <a:gd name="T27" fmla="*/ 245 h 376"/>
                <a:gd name="T28" fmla="*/ 28 w 419"/>
                <a:gd name="T29" fmla="*/ 204 h 376"/>
                <a:gd name="T30" fmla="*/ 25 w 419"/>
                <a:gd name="T31" fmla="*/ 195 h 376"/>
                <a:gd name="T32" fmla="*/ 15 w 419"/>
                <a:gd name="T33" fmla="*/ 173 h 376"/>
                <a:gd name="T34" fmla="*/ 2 w 419"/>
                <a:gd name="T35" fmla="*/ 154 h 376"/>
                <a:gd name="T36" fmla="*/ 28 w 419"/>
                <a:gd name="T37" fmla="*/ 123 h 376"/>
                <a:gd name="T38" fmla="*/ 37 w 419"/>
                <a:gd name="T39" fmla="*/ 104 h 376"/>
                <a:gd name="T40" fmla="*/ 59 w 419"/>
                <a:gd name="T41" fmla="*/ 92 h 376"/>
                <a:gd name="T42" fmla="*/ 66 w 419"/>
                <a:gd name="T43" fmla="*/ 80 h 376"/>
                <a:gd name="T44" fmla="*/ 78 w 419"/>
                <a:gd name="T45" fmla="*/ 64 h 376"/>
                <a:gd name="T46" fmla="*/ 97 w 419"/>
                <a:gd name="T47" fmla="*/ 54 h 376"/>
                <a:gd name="T48" fmla="*/ 109 w 419"/>
                <a:gd name="T49" fmla="*/ 42 h 376"/>
                <a:gd name="T50" fmla="*/ 130 w 419"/>
                <a:gd name="T51" fmla="*/ 38 h 376"/>
                <a:gd name="T52" fmla="*/ 156 w 419"/>
                <a:gd name="T53" fmla="*/ 28 h 376"/>
                <a:gd name="T54" fmla="*/ 230 w 419"/>
                <a:gd name="T55" fmla="*/ 7 h 376"/>
                <a:gd name="T56" fmla="*/ 246 w 419"/>
                <a:gd name="T57" fmla="*/ 32 h 376"/>
                <a:gd name="T58" fmla="*/ 266 w 419"/>
                <a:gd name="T59" fmla="*/ 39 h 376"/>
                <a:gd name="T60" fmla="*/ 303 w 419"/>
                <a:gd name="T61" fmla="*/ 60 h 376"/>
                <a:gd name="T62" fmla="*/ 341 w 419"/>
                <a:gd name="T63" fmla="*/ 98 h 376"/>
                <a:gd name="T64" fmla="*/ 372 w 419"/>
                <a:gd name="T65" fmla="*/ 110 h 376"/>
                <a:gd name="T66" fmla="*/ 353 w 419"/>
                <a:gd name="T67" fmla="*/ 135 h 376"/>
                <a:gd name="T68" fmla="*/ 372 w 419"/>
                <a:gd name="T69" fmla="*/ 182 h 376"/>
                <a:gd name="T70" fmla="*/ 406 w 419"/>
                <a:gd name="T71" fmla="*/ 185 h 376"/>
                <a:gd name="T72" fmla="*/ 347 w 419"/>
                <a:gd name="T73" fmla="*/ 213 h 376"/>
                <a:gd name="T74" fmla="*/ 372 w 419"/>
                <a:gd name="T75" fmla="*/ 244 h 376"/>
                <a:gd name="T76" fmla="*/ 378 w 419"/>
                <a:gd name="T77" fmla="*/ 24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76">
                  <a:moveTo>
                    <a:pt x="346" y="244"/>
                  </a:moveTo>
                  <a:cubicBezTo>
                    <a:pt x="342" y="246"/>
                    <a:pt x="345" y="254"/>
                    <a:pt x="346" y="257"/>
                  </a:cubicBezTo>
                  <a:cubicBezTo>
                    <a:pt x="354" y="256"/>
                    <a:pt x="362" y="255"/>
                    <a:pt x="366" y="261"/>
                  </a:cubicBezTo>
                  <a:cubicBezTo>
                    <a:pt x="360" y="270"/>
                    <a:pt x="340" y="264"/>
                    <a:pt x="330" y="269"/>
                  </a:cubicBezTo>
                  <a:cubicBezTo>
                    <a:pt x="324" y="271"/>
                    <a:pt x="323" y="278"/>
                    <a:pt x="316" y="280"/>
                  </a:cubicBezTo>
                  <a:cubicBezTo>
                    <a:pt x="317" y="286"/>
                    <a:pt x="312" y="287"/>
                    <a:pt x="313" y="294"/>
                  </a:cubicBezTo>
                  <a:cubicBezTo>
                    <a:pt x="305" y="293"/>
                    <a:pt x="303" y="299"/>
                    <a:pt x="302" y="305"/>
                  </a:cubicBezTo>
                  <a:cubicBezTo>
                    <a:pt x="298" y="304"/>
                    <a:pt x="292" y="302"/>
                    <a:pt x="293" y="310"/>
                  </a:cubicBezTo>
                  <a:cubicBezTo>
                    <a:pt x="289" y="310"/>
                    <a:pt x="285" y="310"/>
                    <a:pt x="281" y="310"/>
                  </a:cubicBezTo>
                  <a:cubicBezTo>
                    <a:pt x="280" y="314"/>
                    <a:pt x="276" y="321"/>
                    <a:pt x="271" y="324"/>
                  </a:cubicBezTo>
                  <a:cubicBezTo>
                    <a:pt x="261" y="322"/>
                    <a:pt x="241" y="314"/>
                    <a:pt x="228" y="323"/>
                  </a:cubicBezTo>
                  <a:cubicBezTo>
                    <a:pt x="227" y="327"/>
                    <a:pt x="230" y="328"/>
                    <a:pt x="230" y="332"/>
                  </a:cubicBezTo>
                  <a:cubicBezTo>
                    <a:pt x="215" y="349"/>
                    <a:pt x="196" y="317"/>
                    <a:pt x="178" y="333"/>
                  </a:cubicBezTo>
                  <a:cubicBezTo>
                    <a:pt x="179" y="351"/>
                    <a:pt x="186" y="362"/>
                    <a:pt x="187" y="376"/>
                  </a:cubicBezTo>
                  <a:cubicBezTo>
                    <a:pt x="173" y="367"/>
                    <a:pt x="176" y="330"/>
                    <a:pt x="158" y="327"/>
                  </a:cubicBezTo>
                  <a:cubicBezTo>
                    <a:pt x="149" y="326"/>
                    <a:pt x="151" y="331"/>
                    <a:pt x="143" y="333"/>
                  </a:cubicBezTo>
                  <a:cubicBezTo>
                    <a:pt x="136" y="327"/>
                    <a:pt x="128" y="322"/>
                    <a:pt x="119" y="317"/>
                  </a:cubicBezTo>
                  <a:cubicBezTo>
                    <a:pt x="96" y="326"/>
                    <a:pt x="93" y="301"/>
                    <a:pt x="78" y="297"/>
                  </a:cubicBezTo>
                  <a:cubicBezTo>
                    <a:pt x="74" y="299"/>
                    <a:pt x="82" y="305"/>
                    <a:pt x="74" y="304"/>
                  </a:cubicBezTo>
                  <a:cubicBezTo>
                    <a:pt x="71" y="301"/>
                    <a:pt x="74" y="300"/>
                    <a:pt x="74" y="297"/>
                  </a:cubicBezTo>
                  <a:cubicBezTo>
                    <a:pt x="70" y="297"/>
                    <a:pt x="65" y="297"/>
                    <a:pt x="64" y="295"/>
                  </a:cubicBezTo>
                  <a:cubicBezTo>
                    <a:pt x="65" y="286"/>
                    <a:pt x="58" y="286"/>
                    <a:pt x="59" y="277"/>
                  </a:cubicBezTo>
                  <a:cubicBezTo>
                    <a:pt x="57" y="278"/>
                    <a:pt x="55" y="278"/>
                    <a:pt x="55" y="276"/>
                  </a:cubicBezTo>
                  <a:cubicBezTo>
                    <a:pt x="44" y="274"/>
                    <a:pt x="43" y="282"/>
                    <a:pt x="34" y="282"/>
                  </a:cubicBezTo>
                  <a:cubicBezTo>
                    <a:pt x="35" y="272"/>
                    <a:pt x="49" y="276"/>
                    <a:pt x="49" y="266"/>
                  </a:cubicBezTo>
                  <a:cubicBezTo>
                    <a:pt x="45" y="264"/>
                    <a:pt x="41" y="263"/>
                    <a:pt x="37" y="261"/>
                  </a:cubicBezTo>
                  <a:cubicBezTo>
                    <a:pt x="41" y="250"/>
                    <a:pt x="37" y="245"/>
                    <a:pt x="33" y="236"/>
                  </a:cubicBezTo>
                  <a:cubicBezTo>
                    <a:pt x="18" y="237"/>
                    <a:pt x="10" y="242"/>
                    <a:pt x="0" y="245"/>
                  </a:cubicBezTo>
                  <a:cubicBezTo>
                    <a:pt x="3" y="238"/>
                    <a:pt x="22" y="236"/>
                    <a:pt x="28" y="229"/>
                  </a:cubicBezTo>
                  <a:cubicBezTo>
                    <a:pt x="28" y="221"/>
                    <a:pt x="28" y="212"/>
                    <a:pt x="28" y="204"/>
                  </a:cubicBezTo>
                  <a:cubicBezTo>
                    <a:pt x="18" y="203"/>
                    <a:pt x="16" y="208"/>
                    <a:pt x="8" y="204"/>
                  </a:cubicBezTo>
                  <a:cubicBezTo>
                    <a:pt x="10" y="198"/>
                    <a:pt x="19" y="197"/>
                    <a:pt x="25" y="195"/>
                  </a:cubicBezTo>
                  <a:cubicBezTo>
                    <a:pt x="24" y="189"/>
                    <a:pt x="26" y="185"/>
                    <a:pt x="27" y="180"/>
                  </a:cubicBezTo>
                  <a:cubicBezTo>
                    <a:pt x="26" y="175"/>
                    <a:pt x="16" y="178"/>
                    <a:pt x="15" y="173"/>
                  </a:cubicBezTo>
                  <a:cubicBezTo>
                    <a:pt x="14" y="167"/>
                    <a:pt x="25" y="172"/>
                    <a:pt x="25" y="167"/>
                  </a:cubicBezTo>
                  <a:cubicBezTo>
                    <a:pt x="24" y="157"/>
                    <a:pt x="5" y="162"/>
                    <a:pt x="2" y="154"/>
                  </a:cubicBezTo>
                  <a:cubicBezTo>
                    <a:pt x="9" y="158"/>
                    <a:pt x="21" y="156"/>
                    <a:pt x="30" y="158"/>
                  </a:cubicBezTo>
                  <a:cubicBezTo>
                    <a:pt x="30" y="146"/>
                    <a:pt x="32" y="140"/>
                    <a:pt x="28" y="123"/>
                  </a:cubicBezTo>
                  <a:cubicBezTo>
                    <a:pt x="35" y="123"/>
                    <a:pt x="42" y="124"/>
                    <a:pt x="43" y="119"/>
                  </a:cubicBezTo>
                  <a:cubicBezTo>
                    <a:pt x="44" y="111"/>
                    <a:pt x="38" y="110"/>
                    <a:pt x="37" y="104"/>
                  </a:cubicBezTo>
                  <a:cubicBezTo>
                    <a:pt x="43" y="101"/>
                    <a:pt x="47" y="104"/>
                    <a:pt x="50" y="107"/>
                  </a:cubicBezTo>
                  <a:cubicBezTo>
                    <a:pt x="56" y="105"/>
                    <a:pt x="55" y="96"/>
                    <a:pt x="59" y="92"/>
                  </a:cubicBezTo>
                  <a:cubicBezTo>
                    <a:pt x="56" y="86"/>
                    <a:pt x="49" y="83"/>
                    <a:pt x="49" y="75"/>
                  </a:cubicBezTo>
                  <a:cubicBezTo>
                    <a:pt x="55" y="76"/>
                    <a:pt x="57" y="82"/>
                    <a:pt x="66" y="80"/>
                  </a:cubicBezTo>
                  <a:cubicBezTo>
                    <a:pt x="72" y="77"/>
                    <a:pt x="66" y="71"/>
                    <a:pt x="68" y="63"/>
                  </a:cubicBezTo>
                  <a:cubicBezTo>
                    <a:pt x="73" y="62"/>
                    <a:pt x="75" y="61"/>
                    <a:pt x="78" y="64"/>
                  </a:cubicBezTo>
                  <a:cubicBezTo>
                    <a:pt x="86" y="63"/>
                    <a:pt x="79" y="52"/>
                    <a:pt x="84" y="50"/>
                  </a:cubicBezTo>
                  <a:cubicBezTo>
                    <a:pt x="88" y="47"/>
                    <a:pt x="93" y="53"/>
                    <a:pt x="97" y="54"/>
                  </a:cubicBezTo>
                  <a:cubicBezTo>
                    <a:pt x="104" y="49"/>
                    <a:pt x="96" y="39"/>
                    <a:pt x="100" y="32"/>
                  </a:cubicBezTo>
                  <a:cubicBezTo>
                    <a:pt x="107" y="32"/>
                    <a:pt x="106" y="39"/>
                    <a:pt x="109" y="42"/>
                  </a:cubicBezTo>
                  <a:cubicBezTo>
                    <a:pt x="115" y="43"/>
                    <a:pt x="114" y="36"/>
                    <a:pt x="118" y="35"/>
                  </a:cubicBezTo>
                  <a:cubicBezTo>
                    <a:pt x="125" y="33"/>
                    <a:pt x="124" y="39"/>
                    <a:pt x="130" y="38"/>
                  </a:cubicBezTo>
                  <a:cubicBezTo>
                    <a:pt x="150" y="40"/>
                    <a:pt x="139" y="9"/>
                    <a:pt x="149" y="0"/>
                  </a:cubicBezTo>
                  <a:cubicBezTo>
                    <a:pt x="149" y="11"/>
                    <a:pt x="145" y="24"/>
                    <a:pt x="156" y="28"/>
                  </a:cubicBezTo>
                  <a:cubicBezTo>
                    <a:pt x="168" y="15"/>
                    <a:pt x="187" y="24"/>
                    <a:pt x="202" y="20"/>
                  </a:cubicBezTo>
                  <a:cubicBezTo>
                    <a:pt x="213" y="17"/>
                    <a:pt x="216" y="0"/>
                    <a:pt x="230" y="7"/>
                  </a:cubicBezTo>
                  <a:cubicBezTo>
                    <a:pt x="230" y="15"/>
                    <a:pt x="221" y="13"/>
                    <a:pt x="221" y="20"/>
                  </a:cubicBezTo>
                  <a:cubicBezTo>
                    <a:pt x="226" y="29"/>
                    <a:pt x="237" y="33"/>
                    <a:pt x="246" y="32"/>
                  </a:cubicBezTo>
                  <a:cubicBezTo>
                    <a:pt x="262" y="31"/>
                    <a:pt x="274" y="11"/>
                    <a:pt x="288" y="14"/>
                  </a:cubicBezTo>
                  <a:cubicBezTo>
                    <a:pt x="285" y="26"/>
                    <a:pt x="263" y="25"/>
                    <a:pt x="266" y="39"/>
                  </a:cubicBezTo>
                  <a:cubicBezTo>
                    <a:pt x="275" y="46"/>
                    <a:pt x="287" y="42"/>
                    <a:pt x="299" y="44"/>
                  </a:cubicBezTo>
                  <a:cubicBezTo>
                    <a:pt x="300" y="49"/>
                    <a:pt x="310" y="56"/>
                    <a:pt x="303" y="60"/>
                  </a:cubicBezTo>
                  <a:cubicBezTo>
                    <a:pt x="314" y="73"/>
                    <a:pt x="329" y="84"/>
                    <a:pt x="349" y="88"/>
                  </a:cubicBezTo>
                  <a:cubicBezTo>
                    <a:pt x="348" y="93"/>
                    <a:pt x="343" y="94"/>
                    <a:pt x="341" y="98"/>
                  </a:cubicBezTo>
                  <a:cubicBezTo>
                    <a:pt x="344" y="105"/>
                    <a:pt x="349" y="109"/>
                    <a:pt x="355" y="113"/>
                  </a:cubicBezTo>
                  <a:cubicBezTo>
                    <a:pt x="363" y="115"/>
                    <a:pt x="365" y="109"/>
                    <a:pt x="372" y="110"/>
                  </a:cubicBezTo>
                  <a:cubicBezTo>
                    <a:pt x="373" y="112"/>
                    <a:pt x="374" y="114"/>
                    <a:pt x="375" y="116"/>
                  </a:cubicBezTo>
                  <a:cubicBezTo>
                    <a:pt x="372" y="127"/>
                    <a:pt x="356" y="124"/>
                    <a:pt x="353" y="135"/>
                  </a:cubicBezTo>
                  <a:cubicBezTo>
                    <a:pt x="357" y="149"/>
                    <a:pt x="361" y="165"/>
                    <a:pt x="380" y="167"/>
                  </a:cubicBezTo>
                  <a:cubicBezTo>
                    <a:pt x="376" y="171"/>
                    <a:pt x="374" y="177"/>
                    <a:pt x="372" y="182"/>
                  </a:cubicBezTo>
                  <a:cubicBezTo>
                    <a:pt x="389" y="189"/>
                    <a:pt x="399" y="161"/>
                    <a:pt x="413" y="175"/>
                  </a:cubicBezTo>
                  <a:cubicBezTo>
                    <a:pt x="411" y="178"/>
                    <a:pt x="409" y="182"/>
                    <a:pt x="406" y="185"/>
                  </a:cubicBezTo>
                  <a:cubicBezTo>
                    <a:pt x="404" y="187"/>
                    <a:pt x="400" y="185"/>
                    <a:pt x="399" y="183"/>
                  </a:cubicBezTo>
                  <a:cubicBezTo>
                    <a:pt x="384" y="196"/>
                    <a:pt x="360" y="198"/>
                    <a:pt x="347" y="213"/>
                  </a:cubicBezTo>
                  <a:cubicBezTo>
                    <a:pt x="348" y="221"/>
                    <a:pt x="352" y="225"/>
                    <a:pt x="353" y="232"/>
                  </a:cubicBezTo>
                  <a:cubicBezTo>
                    <a:pt x="363" y="232"/>
                    <a:pt x="369" y="236"/>
                    <a:pt x="372" y="244"/>
                  </a:cubicBezTo>
                  <a:cubicBezTo>
                    <a:pt x="393" y="243"/>
                    <a:pt x="401" y="247"/>
                    <a:pt x="419" y="247"/>
                  </a:cubicBezTo>
                  <a:cubicBezTo>
                    <a:pt x="413" y="257"/>
                    <a:pt x="390" y="242"/>
                    <a:pt x="378" y="248"/>
                  </a:cubicBezTo>
                  <a:cubicBezTo>
                    <a:pt x="370" y="241"/>
                    <a:pt x="359" y="245"/>
                    <a:pt x="346" y="24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6" name="Freeform 25"/>
            <p:cNvSpPr/>
            <p:nvPr/>
          </p:nvSpPr>
          <p:spPr bwMode="auto">
            <a:xfrm>
              <a:off x="4349" y="1130"/>
              <a:ext cx="86" cy="20"/>
            </a:xfrm>
            <a:custGeom>
              <a:avLst/>
              <a:gdLst>
                <a:gd name="T0" fmla="*/ 63 w 68"/>
                <a:gd name="T1" fmla="*/ 7 h 16"/>
                <a:gd name="T2" fmla="*/ 68 w 68"/>
                <a:gd name="T3" fmla="*/ 16 h 16"/>
                <a:gd name="T4" fmla="*/ 3 w 68"/>
                <a:gd name="T5" fmla="*/ 5 h 16"/>
                <a:gd name="T6" fmla="*/ 3 w 68"/>
                <a:gd name="T7" fmla="*/ 4 h 16"/>
                <a:gd name="T8" fmla="*/ 50 w 68"/>
                <a:gd name="T9" fmla="*/ 10 h 16"/>
                <a:gd name="T10" fmla="*/ 63 w 68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6">
                  <a:moveTo>
                    <a:pt x="63" y="7"/>
                  </a:moveTo>
                  <a:cubicBezTo>
                    <a:pt x="64" y="10"/>
                    <a:pt x="68" y="11"/>
                    <a:pt x="68" y="16"/>
                  </a:cubicBezTo>
                  <a:cubicBezTo>
                    <a:pt x="53" y="15"/>
                    <a:pt x="26" y="7"/>
                    <a:pt x="3" y="5"/>
                  </a:cubicBezTo>
                  <a:cubicBezTo>
                    <a:pt x="0" y="4"/>
                    <a:pt x="0" y="0"/>
                    <a:pt x="3" y="4"/>
                  </a:cubicBezTo>
                  <a:cubicBezTo>
                    <a:pt x="24" y="7"/>
                    <a:pt x="33" y="3"/>
                    <a:pt x="50" y="10"/>
                  </a:cubicBezTo>
                  <a:cubicBezTo>
                    <a:pt x="57" y="11"/>
                    <a:pt x="56" y="5"/>
                    <a:pt x="6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7" name="Freeform 26"/>
            <p:cNvSpPr/>
            <p:nvPr/>
          </p:nvSpPr>
          <p:spPr bwMode="auto">
            <a:xfrm>
              <a:off x="3242" y="1321"/>
              <a:ext cx="43" cy="10"/>
            </a:xfrm>
            <a:custGeom>
              <a:avLst/>
              <a:gdLst>
                <a:gd name="T0" fmla="*/ 0 w 34"/>
                <a:gd name="T1" fmla="*/ 8 h 8"/>
                <a:gd name="T2" fmla="*/ 25 w 34"/>
                <a:gd name="T3" fmla="*/ 0 h 8"/>
                <a:gd name="T4" fmla="*/ 9 w 34"/>
                <a:gd name="T5" fmla="*/ 8 h 8"/>
                <a:gd name="T6" fmla="*/ 0 w 3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8">
                  <a:moveTo>
                    <a:pt x="0" y="8"/>
                  </a:moveTo>
                  <a:cubicBezTo>
                    <a:pt x="7" y="1"/>
                    <a:pt x="16" y="0"/>
                    <a:pt x="25" y="0"/>
                  </a:cubicBezTo>
                  <a:cubicBezTo>
                    <a:pt x="34" y="1"/>
                    <a:pt x="17" y="6"/>
                    <a:pt x="9" y="8"/>
                  </a:cubicBezTo>
                  <a:cubicBezTo>
                    <a:pt x="6" y="8"/>
                    <a:pt x="3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8" name="Freeform 27"/>
            <p:cNvSpPr/>
            <p:nvPr/>
          </p:nvSpPr>
          <p:spPr bwMode="auto">
            <a:xfrm>
              <a:off x="4320" y="1445"/>
              <a:ext cx="17" cy="10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8 h 8"/>
                <a:gd name="T4" fmla="*/ 0 w 13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2" y="0"/>
                    <a:pt x="13" y="2"/>
                    <a:pt x="13" y="8"/>
                  </a:cubicBezTo>
                  <a:cubicBezTo>
                    <a:pt x="7" y="7"/>
                    <a:pt x="4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9" name="Freeform 28"/>
            <p:cNvSpPr/>
            <p:nvPr/>
          </p:nvSpPr>
          <p:spPr bwMode="auto">
            <a:xfrm>
              <a:off x="3458" y="1589"/>
              <a:ext cx="23" cy="31"/>
            </a:xfrm>
            <a:custGeom>
              <a:avLst/>
              <a:gdLst>
                <a:gd name="T0" fmla="*/ 18 w 18"/>
                <a:gd name="T1" fmla="*/ 0 h 24"/>
                <a:gd name="T2" fmla="*/ 0 w 18"/>
                <a:gd name="T3" fmla="*/ 24 h 24"/>
                <a:gd name="T4" fmla="*/ 18 w 18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4">
                  <a:moveTo>
                    <a:pt x="18" y="0"/>
                  </a:moveTo>
                  <a:cubicBezTo>
                    <a:pt x="16" y="7"/>
                    <a:pt x="8" y="19"/>
                    <a:pt x="0" y="24"/>
                  </a:cubicBezTo>
                  <a:cubicBezTo>
                    <a:pt x="2" y="13"/>
                    <a:pt x="13" y="9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0" name="Freeform 29"/>
            <p:cNvSpPr/>
            <p:nvPr/>
          </p:nvSpPr>
          <p:spPr bwMode="auto">
            <a:xfrm>
              <a:off x="4112" y="1617"/>
              <a:ext cx="22" cy="16"/>
            </a:xfrm>
            <a:custGeom>
              <a:avLst/>
              <a:gdLst>
                <a:gd name="T0" fmla="*/ 0 w 17"/>
                <a:gd name="T1" fmla="*/ 1 h 12"/>
                <a:gd name="T2" fmla="*/ 17 w 17"/>
                <a:gd name="T3" fmla="*/ 12 h 12"/>
                <a:gd name="T4" fmla="*/ 0 w 17"/>
                <a:gd name="T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0" y="1"/>
                  </a:moveTo>
                  <a:cubicBezTo>
                    <a:pt x="4" y="0"/>
                    <a:pt x="14" y="7"/>
                    <a:pt x="17" y="12"/>
                  </a:cubicBezTo>
                  <a:cubicBezTo>
                    <a:pt x="12" y="8"/>
                    <a:pt x="5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1" name="Freeform 30"/>
            <p:cNvSpPr/>
            <p:nvPr/>
          </p:nvSpPr>
          <p:spPr bwMode="auto">
            <a:xfrm>
              <a:off x="4457" y="1117"/>
              <a:ext cx="271" cy="278"/>
            </a:xfrm>
            <a:custGeom>
              <a:avLst/>
              <a:gdLst>
                <a:gd name="T0" fmla="*/ 97 w 212"/>
                <a:gd name="T1" fmla="*/ 11 h 217"/>
                <a:gd name="T2" fmla="*/ 93 w 212"/>
                <a:gd name="T3" fmla="*/ 12 h 217"/>
                <a:gd name="T4" fmla="*/ 113 w 212"/>
                <a:gd name="T5" fmla="*/ 21 h 217"/>
                <a:gd name="T6" fmla="*/ 134 w 212"/>
                <a:gd name="T7" fmla="*/ 67 h 217"/>
                <a:gd name="T8" fmla="*/ 166 w 212"/>
                <a:gd name="T9" fmla="*/ 86 h 217"/>
                <a:gd name="T10" fmla="*/ 200 w 212"/>
                <a:gd name="T11" fmla="*/ 124 h 217"/>
                <a:gd name="T12" fmla="*/ 212 w 212"/>
                <a:gd name="T13" fmla="*/ 136 h 217"/>
                <a:gd name="T14" fmla="*/ 210 w 212"/>
                <a:gd name="T15" fmla="*/ 167 h 217"/>
                <a:gd name="T16" fmla="*/ 187 w 212"/>
                <a:gd name="T17" fmla="*/ 202 h 217"/>
                <a:gd name="T18" fmla="*/ 150 w 212"/>
                <a:gd name="T19" fmla="*/ 217 h 217"/>
                <a:gd name="T20" fmla="*/ 94 w 212"/>
                <a:gd name="T21" fmla="*/ 199 h 217"/>
                <a:gd name="T22" fmla="*/ 78 w 212"/>
                <a:gd name="T23" fmla="*/ 155 h 217"/>
                <a:gd name="T24" fmla="*/ 18 w 212"/>
                <a:gd name="T25" fmla="*/ 118 h 217"/>
                <a:gd name="T26" fmla="*/ 0 w 212"/>
                <a:gd name="T27" fmla="*/ 71 h 217"/>
                <a:gd name="T28" fmla="*/ 16 w 212"/>
                <a:gd name="T29" fmla="*/ 26 h 217"/>
                <a:gd name="T30" fmla="*/ 97 w 212"/>
                <a:gd name="T31" fmla="*/ 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2" h="217">
                  <a:moveTo>
                    <a:pt x="97" y="11"/>
                  </a:moveTo>
                  <a:cubicBezTo>
                    <a:pt x="97" y="13"/>
                    <a:pt x="94" y="12"/>
                    <a:pt x="93" y="12"/>
                  </a:cubicBezTo>
                  <a:cubicBezTo>
                    <a:pt x="97" y="17"/>
                    <a:pt x="105" y="20"/>
                    <a:pt x="113" y="21"/>
                  </a:cubicBezTo>
                  <a:cubicBezTo>
                    <a:pt x="119" y="35"/>
                    <a:pt x="132" y="50"/>
                    <a:pt x="134" y="67"/>
                  </a:cubicBezTo>
                  <a:cubicBezTo>
                    <a:pt x="136" y="89"/>
                    <a:pt x="141" y="88"/>
                    <a:pt x="166" y="86"/>
                  </a:cubicBezTo>
                  <a:cubicBezTo>
                    <a:pt x="177" y="99"/>
                    <a:pt x="198" y="102"/>
                    <a:pt x="200" y="124"/>
                  </a:cubicBezTo>
                  <a:cubicBezTo>
                    <a:pt x="204" y="127"/>
                    <a:pt x="208" y="131"/>
                    <a:pt x="212" y="136"/>
                  </a:cubicBezTo>
                  <a:cubicBezTo>
                    <a:pt x="207" y="145"/>
                    <a:pt x="211" y="155"/>
                    <a:pt x="210" y="167"/>
                  </a:cubicBezTo>
                  <a:cubicBezTo>
                    <a:pt x="196" y="173"/>
                    <a:pt x="199" y="193"/>
                    <a:pt x="187" y="202"/>
                  </a:cubicBezTo>
                  <a:cubicBezTo>
                    <a:pt x="176" y="210"/>
                    <a:pt x="161" y="206"/>
                    <a:pt x="150" y="217"/>
                  </a:cubicBezTo>
                  <a:cubicBezTo>
                    <a:pt x="129" y="213"/>
                    <a:pt x="112" y="205"/>
                    <a:pt x="94" y="199"/>
                  </a:cubicBezTo>
                  <a:cubicBezTo>
                    <a:pt x="94" y="184"/>
                    <a:pt x="77" y="175"/>
                    <a:pt x="78" y="155"/>
                  </a:cubicBezTo>
                  <a:cubicBezTo>
                    <a:pt x="55" y="150"/>
                    <a:pt x="35" y="133"/>
                    <a:pt x="18" y="118"/>
                  </a:cubicBezTo>
                  <a:cubicBezTo>
                    <a:pt x="14" y="100"/>
                    <a:pt x="1" y="89"/>
                    <a:pt x="0" y="71"/>
                  </a:cubicBezTo>
                  <a:cubicBezTo>
                    <a:pt x="3" y="55"/>
                    <a:pt x="11" y="42"/>
                    <a:pt x="16" y="26"/>
                  </a:cubicBezTo>
                  <a:cubicBezTo>
                    <a:pt x="36" y="15"/>
                    <a:pt x="65" y="0"/>
                    <a:pt x="9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2" name="Freeform 31"/>
            <p:cNvSpPr/>
            <p:nvPr/>
          </p:nvSpPr>
          <p:spPr bwMode="auto">
            <a:xfrm>
              <a:off x="4452" y="1621"/>
              <a:ext cx="214" cy="204"/>
            </a:xfrm>
            <a:custGeom>
              <a:avLst/>
              <a:gdLst>
                <a:gd name="T0" fmla="*/ 145 w 167"/>
                <a:gd name="T1" fmla="*/ 33 h 159"/>
                <a:gd name="T2" fmla="*/ 144 w 167"/>
                <a:gd name="T3" fmla="*/ 50 h 159"/>
                <a:gd name="T4" fmla="*/ 167 w 167"/>
                <a:gd name="T5" fmla="*/ 67 h 159"/>
                <a:gd name="T6" fmla="*/ 163 w 167"/>
                <a:gd name="T7" fmla="*/ 93 h 159"/>
                <a:gd name="T8" fmla="*/ 157 w 167"/>
                <a:gd name="T9" fmla="*/ 92 h 159"/>
                <a:gd name="T10" fmla="*/ 157 w 167"/>
                <a:gd name="T11" fmla="*/ 112 h 159"/>
                <a:gd name="T12" fmla="*/ 145 w 167"/>
                <a:gd name="T13" fmla="*/ 124 h 159"/>
                <a:gd name="T14" fmla="*/ 120 w 167"/>
                <a:gd name="T15" fmla="*/ 140 h 159"/>
                <a:gd name="T16" fmla="*/ 111 w 167"/>
                <a:gd name="T17" fmla="*/ 150 h 159"/>
                <a:gd name="T18" fmla="*/ 48 w 167"/>
                <a:gd name="T19" fmla="*/ 150 h 159"/>
                <a:gd name="T20" fmla="*/ 41 w 167"/>
                <a:gd name="T21" fmla="*/ 137 h 159"/>
                <a:gd name="T22" fmla="*/ 20 w 167"/>
                <a:gd name="T23" fmla="*/ 134 h 159"/>
                <a:gd name="T24" fmla="*/ 4 w 167"/>
                <a:gd name="T25" fmla="*/ 106 h 159"/>
                <a:gd name="T26" fmla="*/ 11 w 167"/>
                <a:gd name="T27" fmla="*/ 89 h 159"/>
                <a:gd name="T28" fmla="*/ 0 w 167"/>
                <a:gd name="T29" fmla="*/ 55 h 159"/>
                <a:gd name="T30" fmla="*/ 7 w 167"/>
                <a:gd name="T31" fmla="*/ 53 h 159"/>
                <a:gd name="T32" fmla="*/ 22 w 167"/>
                <a:gd name="T33" fmla="*/ 24 h 159"/>
                <a:gd name="T34" fmla="*/ 70 w 167"/>
                <a:gd name="T35" fmla="*/ 3 h 159"/>
                <a:gd name="T36" fmla="*/ 145 w 167"/>
                <a:gd name="T37" fmla="*/ 3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159">
                  <a:moveTo>
                    <a:pt x="145" y="33"/>
                  </a:moveTo>
                  <a:cubicBezTo>
                    <a:pt x="144" y="38"/>
                    <a:pt x="147" y="47"/>
                    <a:pt x="144" y="50"/>
                  </a:cubicBezTo>
                  <a:cubicBezTo>
                    <a:pt x="153" y="55"/>
                    <a:pt x="159" y="61"/>
                    <a:pt x="167" y="67"/>
                  </a:cubicBezTo>
                  <a:cubicBezTo>
                    <a:pt x="164" y="76"/>
                    <a:pt x="157" y="82"/>
                    <a:pt x="163" y="93"/>
                  </a:cubicBezTo>
                  <a:cubicBezTo>
                    <a:pt x="162" y="92"/>
                    <a:pt x="160" y="91"/>
                    <a:pt x="157" y="92"/>
                  </a:cubicBezTo>
                  <a:cubicBezTo>
                    <a:pt x="156" y="97"/>
                    <a:pt x="160" y="104"/>
                    <a:pt x="157" y="112"/>
                  </a:cubicBezTo>
                  <a:cubicBezTo>
                    <a:pt x="156" y="114"/>
                    <a:pt x="150" y="117"/>
                    <a:pt x="145" y="124"/>
                  </a:cubicBezTo>
                  <a:cubicBezTo>
                    <a:pt x="139" y="133"/>
                    <a:pt x="140" y="144"/>
                    <a:pt x="120" y="140"/>
                  </a:cubicBezTo>
                  <a:cubicBezTo>
                    <a:pt x="115" y="142"/>
                    <a:pt x="114" y="146"/>
                    <a:pt x="111" y="150"/>
                  </a:cubicBezTo>
                  <a:cubicBezTo>
                    <a:pt x="95" y="159"/>
                    <a:pt x="66" y="156"/>
                    <a:pt x="48" y="150"/>
                  </a:cubicBezTo>
                  <a:cubicBezTo>
                    <a:pt x="47" y="145"/>
                    <a:pt x="44" y="141"/>
                    <a:pt x="41" y="137"/>
                  </a:cubicBezTo>
                  <a:cubicBezTo>
                    <a:pt x="33" y="137"/>
                    <a:pt x="29" y="134"/>
                    <a:pt x="20" y="134"/>
                  </a:cubicBezTo>
                  <a:cubicBezTo>
                    <a:pt x="24" y="122"/>
                    <a:pt x="12" y="112"/>
                    <a:pt x="4" y="106"/>
                  </a:cubicBezTo>
                  <a:cubicBezTo>
                    <a:pt x="5" y="98"/>
                    <a:pt x="8" y="93"/>
                    <a:pt x="11" y="89"/>
                  </a:cubicBezTo>
                  <a:cubicBezTo>
                    <a:pt x="5" y="80"/>
                    <a:pt x="3" y="67"/>
                    <a:pt x="0" y="55"/>
                  </a:cubicBezTo>
                  <a:cubicBezTo>
                    <a:pt x="3" y="55"/>
                    <a:pt x="5" y="55"/>
                    <a:pt x="7" y="53"/>
                  </a:cubicBezTo>
                  <a:cubicBezTo>
                    <a:pt x="7" y="38"/>
                    <a:pt x="22" y="31"/>
                    <a:pt x="22" y="24"/>
                  </a:cubicBezTo>
                  <a:cubicBezTo>
                    <a:pt x="34" y="14"/>
                    <a:pt x="51" y="6"/>
                    <a:pt x="70" y="3"/>
                  </a:cubicBezTo>
                  <a:cubicBezTo>
                    <a:pt x="102" y="0"/>
                    <a:pt x="126" y="14"/>
                    <a:pt x="14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3" name="Freeform 32"/>
            <p:cNvSpPr/>
            <p:nvPr/>
          </p:nvSpPr>
          <p:spPr bwMode="auto">
            <a:xfrm>
              <a:off x="3570" y="498"/>
              <a:ext cx="159" cy="156"/>
            </a:xfrm>
            <a:custGeom>
              <a:avLst/>
              <a:gdLst>
                <a:gd name="T0" fmla="*/ 70 w 124"/>
                <a:gd name="T1" fmla="*/ 10 h 122"/>
                <a:gd name="T2" fmla="*/ 75 w 124"/>
                <a:gd name="T3" fmla="*/ 7 h 122"/>
                <a:gd name="T4" fmla="*/ 80 w 124"/>
                <a:gd name="T5" fmla="*/ 13 h 122"/>
                <a:gd name="T6" fmla="*/ 97 w 124"/>
                <a:gd name="T7" fmla="*/ 9 h 122"/>
                <a:gd name="T8" fmla="*/ 94 w 124"/>
                <a:gd name="T9" fmla="*/ 16 h 122"/>
                <a:gd name="T10" fmla="*/ 103 w 124"/>
                <a:gd name="T11" fmla="*/ 21 h 122"/>
                <a:gd name="T12" fmla="*/ 116 w 124"/>
                <a:gd name="T13" fmla="*/ 38 h 122"/>
                <a:gd name="T14" fmla="*/ 123 w 124"/>
                <a:gd name="T15" fmla="*/ 37 h 122"/>
                <a:gd name="T16" fmla="*/ 114 w 124"/>
                <a:gd name="T17" fmla="*/ 42 h 122"/>
                <a:gd name="T18" fmla="*/ 117 w 124"/>
                <a:gd name="T19" fmla="*/ 61 h 122"/>
                <a:gd name="T20" fmla="*/ 124 w 124"/>
                <a:gd name="T21" fmla="*/ 68 h 122"/>
                <a:gd name="T22" fmla="*/ 114 w 124"/>
                <a:gd name="T23" fmla="*/ 77 h 122"/>
                <a:gd name="T24" fmla="*/ 117 w 124"/>
                <a:gd name="T25" fmla="*/ 83 h 122"/>
                <a:gd name="T26" fmla="*/ 114 w 124"/>
                <a:gd name="T27" fmla="*/ 94 h 122"/>
                <a:gd name="T28" fmla="*/ 106 w 124"/>
                <a:gd name="T29" fmla="*/ 94 h 122"/>
                <a:gd name="T30" fmla="*/ 102 w 124"/>
                <a:gd name="T31" fmla="*/ 106 h 122"/>
                <a:gd name="T32" fmla="*/ 93 w 124"/>
                <a:gd name="T33" fmla="*/ 107 h 122"/>
                <a:gd name="T34" fmla="*/ 89 w 124"/>
                <a:gd name="T35" fmla="*/ 114 h 122"/>
                <a:gd name="T36" fmla="*/ 84 w 124"/>
                <a:gd name="T37" fmla="*/ 113 h 122"/>
                <a:gd name="T38" fmla="*/ 80 w 124"/>
                <a:gd name="T39" fmla="*/ 121 h 122"/>
                <a:gd name="T40" fmla="*/ 73 w 124"/>
                <a:gd name="T41" fmla="*/ 116 h 122"/>
                <a:gd name="T42" fmla="*/ 59 w 124"/>
                <a:gd name="T43" fmla="*/ 122 h 122"/>
                <a:gd name="T44" fmla="*/ 52 w 124"/>
                <a:gd name="T45" fmla="*/ 116 h 122"/>
                <a:gd name="T46" fmla="*/ 35 w 124"/>
                <a:gd name="T47" fmla="*/ 117 h 122"/>
                <a:gd name="T48" fmla="*/ 36 w 124"/>
                <a:gd name="T49" fmla="*/ 111 h 122"/>
                <a:gd name="T50" fmla="*/ 30 w 124"/>
                <a:gd name="T51" fmla="*/ 107 h 122"/>
                <a:gd name="T52" fmla="*/ 23 w 124"/>
                <a:gd name="T53" fmla="*/ 108 h 122"/>
                <a:gd name="T54" fmla="*/ 23 w 124"/>
                <a:gd name="T55" fmla="*/ 100 h 122"/>
                <a:gd name="T56" fmla="*/ 14 w 124"/>
                <a:gd name="T57" fmla="*/ 98 h 122"/>
                <a:gd name="T58" fmla="*/ 13 w 124"/>
                <a:gd name="T59" fmla="*/ 87 h 122"/>
                <a:gd name="T60" fmla="*/ 8 w 124"/>
                <a:gd name="T61" fmla="*/ 87 h 122"/>
                <a:gd name="T62" fmla="*/ 9 w 124"/>
                <a:gd name="T63" fmla="*/ 78 h 122"/>
                <a:gd name="T64" fmla="*/ 3 w 124"/>
                <a:gd name="T65" fmla="*/ 75 h 122"/>
                <a:gd name="T66" fmla="*/ 2 w 124"/>
                <a:gd name="T67" fmla="*/ 57 h 122"/>
                <a:gd name="T68" fmla="*/ 5 w 124"/>
                <a:gd name="T69" fmla="*/ 43 h 122"/>
                <a:gd name="T70" fmla="*/ 19 w 124"/>
                <a:gd name="T71" fmla="*/ 19 h 122"/>
                <a:gd name="T72" fmla="*/ 30 w 124"/>
                <a:gd name="T73" fmla="*/ 19 h 122"/>
                <a:gd name="T74" fmla="*/ 32 w 124"/>
                <a:gd name="T75" fmla="*/ 12 h 122"/>
                <a:gd name="T76" fmla="*/ 44 w 124"/>
                <a:gd name="T77" fmla="*/ 6 h 122"/>
                <a:gd name="T78" fmla="*/ 50 w 124"/>
                <a:gd name="T79" fmla="*/ 9 h 122"/>
                <a:gd name="T80" fmla="*/ 70 w 124"/>
                <a:gd name="T81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4" h="122">
                  <a:moveTo>
                    <a:pt x="70" y="10"/>
                  </a:moveTo>
                  <a:cubicBezTo>
                    <a:pt x="73" y="10"/>
                    <a:pt x="72" y="7"/>
                    <a:pt x="75" y="7"/>
                  </a:cubicBezTo>
                  <a:cubicBezTo>
                    <a:pt x="79" y="7"/>
                    <a:pt x="78" y="12"/>
                    <a:pt x="80" y="13"/>
                  </a:cubicBezTo>
                  <a:cubicBezTo>
                    <a:pt x="86" y="14"/>
                    <a:pt x="92" y="11"/>
                    <a:pt x="97" y="9"/>
                  </a:cubicBezTo>
                  <a:cubicBezTo>
                    <a:pt x="96" y="11"/>
                    <a:pt x="94" y="13"/>
                    <a:pt x="94" y="16"/>
                  </a:cubicBezTo>
                  <a:cubicBezTo>
                    <a:pt x="96" y="19"/>
                    <a:pt x="100" y="19"/>
                    <a:pt x="103" y="21"/>
                  </a:cubicBezTo>
                  <a:cubicBezTo>
                    <a:pt x="103" y="31"/>
                    <a:pt x="110" y="33"/>
                    <a:pt x="116" y="38"/>
                  </a:cubicBezTo>
                  <a:cubicBezTo>
                    <a:pt x="119" y="38"/>
                    <a:pt x="120" y="36"/>
                    <a:pt x="123" y="37"/>
                  </a:cubicBezTo>
                  <a:cubicBezTo>
                    <a:pt x="120" y="39"/>
                    <a:pt x="115" y="38"/>
                    <a:pt x="114" y="42"/>
                  </a:cubicBezTo>
                  <a:cubicBezTo>
                    <a:pt x="114" y="50"/>
                    <a:pt x="120" y="54"/>
                    <a:pt x="117" y="61"/>
                  </a:cubicBezTo>
                  <a:cubicBezTo>
                    <a:pt x="119" y="64"/>
                    <a:pt x="124" y="64"/>
                    <a:pt x="124" y="68"/>
                  </a:cubicBezTo>
                  <a:cubicBezTo>
                    <a:pt x="118" y="69"/>
                    <a:pt x="115" y="72"/>
                    <a:pt x="114" y="77"/>
                  </a:cubicBezTo>
                  <a:cubicBezTo>
                    <a:pt x="114" y="80"/>
                    <a:pt x="116" y="80"/>
                    <a:pt x="117" y="83"/>
                  </a:cubicBezTo>
                  <a:cubicBezTo>
                    <a:pt x="115" y="86"/>
                    <a:pt x="112" y="89"/>
                    <a:pt x="114" y="94"/>
                  </a:cubicBezTo>
                  <a:cubicBezTo>
                    <a:pt x="112" y="96"/>
                    <a:pt x="109" y="93"/>
                    <a:pt x="106" y="94"/>
                  </a:cubicBezTo>
                  <a:cubicBezTo>
                    <a:pt x="104" y="97"/>
                    <a:pt x="104" y="103"/>
                    <a:pt x="102" y="106"/>
                  </a:cubicBezTo>
                  <a:cubicBezTo>
                    <a:pt x="99" y="107"/>
                    <a:pt x="97" y="108"/>
                    <a:pt x="93" y="107"/>
                  </a:cubicBezTo>
                  <a:cubicBezTo>
                    <a:pt x="91" y="109"/>
                    <a:pt x="91" y="112"/>
                    <a:pt x="89" y="114"/>
                  </a:cubicBezTo>
                  <a:cubicBezTo>
                    <a:pt x="87" y="114"/>
                    <a:pt x="86" y="113"/>
                    <a:pt x="84" y="113"/>
                  </a:cubicBezTo>
                  <a:cubicBezTo>
                    <a:pt x="81" y="114"/>
                    <a:pt x="81" y="118"/>
                    <a:pt x="80" y="121"/>
                  </a:cubicBezTo>
                  <a:cubicBezTo>
                    <a:pt x="76" y="121"/>
                    <a:pt x="76" y="117"/>
                    <a:pt x="73" y="116"/>
                  </a:cubicBezTo>
                  <a:cubicBezTo>
                    <a:pt x="68" y="115"/>
                    <a:pt x="64" y="120"/>
                    <a:pt x="59" y="122"/>
                  </a:cubicBezTo>
                  <a:cubicBezTo>
                    <a:pt x="55" y="121"/>
                    <a:pt x="53" y="119"/>
                    <a:pt x="52" y="116"/>
                  </a:cubicBezTo>
                  <a:cubicBezTo>
                    <a:pt x="44" y="114"/>
                    <a:pt x="40" y="119"/>
                    <a:pt x="35" y="117"/>
                  </a:cubicBezTo>
                  <a:cubicBezTo>
                    <a:pt x="35" y="115"/>
                    <a:pt x="34" y="112"/>
                    <a:pt x="36" y="111"/>
                  </a:cubicBezTo>
                  <a:cubicBezTo>
                    <a:pt x="35" y="109"/>
                    <a:pt x="32" y="108"/>
                    <a:pt x="30" y="107"/>
                  </a:cubicBezTo>
                  <a:cubicBezTo>
                    <a:pt x="27" y="107"/>
                    <a:pt x="25" y="110"/>
                    <a:pt x="23" y="108"/>
                  </a:cubicBezTo>
                  <a:cubicBezTo>
                    <a:pt x="20" y="105"/>
                    <a:pt x="25" y="103"/>
                    <a:pt x="23" y="100"/>
                  </a:cubicBezTo>
                  <a:cubicBezTo>
                    <a:pt x="19" y="101"/>
                    <a:pt x="16" y="100"/>
                    <a:pt x="14" y="98"/>
                  </a:cubicBezTo>
                  <a:cubicBezTo>
                    <a:pt x="15" y="93"/>
                    <a:pt x="15" y="92"/>
                    <a:pt x="13" y="87"/>
                  </a:cubicBezTo>
                  <a:cubicBezTo>
                    <a:pt x="11" y="88"/>
                    <a:pt x="10" y="87"/>
                    <a:pt x="8" y="87"/>
                  </a:cubicBezTo>
                  <a:cubicBezTo>
                    <a:pt x="7" y="83"/>
                    <a:pt x="9" y="82"/>
                    <a:pt x="9" y="78"/>
                  </a:cubicBezTo>
                  <a:cubicBezTo>
                    <a:pt x="8" y="76"/>
                    <a:pt x="5" y="77"/>
                    <a:pt x="3" y="75"/>
                  </a:cubicBezTo>
                  <a:cubicBezTo>
                    <a:pt x="7" y="70"/>
                    <a:pt x="8" y="58"/>
                    <a:pt x="2" y="57"/>
                  </a:cubicBezTo>
                  <a:cubicBezTo>
                    <a:pt x="0" y="51"/>
                    <a:pt x="8" y="50"/>
                    <a:pt x="5" y="43"/>
                  </a:cubicBezTo>
                  <a:cubicBezTo>
                    <a:pt x="12" y="39"/>
                    <a:pt x="17" y="30"/>
                    <a:pt x="19" y="19"/>
                  </a:cubicBezTo>
                  <a:cubicBezTo>
                    <a:pt x="23" y="18"/>
                    <a:pt x="27" y="21"/>
                    <a:pt x="30" y="19"/>
                  </a:cubicBezTo>
                  <a:cubicBezTo>
                    <a:pt x="31" y="17"/>
                    <a:pt x="30" y="13"/>
                    <a:pt x="32" y="12"/>
                  </a:cubicBezTo>
                  <a:cubicBezTo>
                    <a:pt x="39" y="15"/>
                    <a:pt x="43" y="14"/>
                    <a:pt x="44" y="6"/>
                  </a:cubicBezTo>
                  <a:cubicBezTo>
                    <a:pt x="46" y="7"/>
                    <a:pt x="47" y="9"/>
                    <a:pt x="50" y="9"/>
                  </a:cubicBezTo>
                  <a:cubicBezTo>
                    <a:pt x="58" y="10"/>
                    <a:pt x="67" y="0"/>
                    <a:pt x="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4" name="Freeform 33"/>
            <p:cNvSpPr/>
            <p:nvPr/>
          </p:nvSpPr>
          <p:spPr bwMode="auto">
            <a:xfrm>
              <a:off x="2821" y="1228"/>
              <a:ext cx="81" cy="80"/>
            </a:xfrm>
            <a:custGeom>
              <a:avLst/>
              <a:gdLst>
                <a:gd name="T0" fmla="*/ 36 w 63"/>
                <a:gd name="T1" fmla="*/ 5 h 62"/>
                <a:gd name="T2" fmla="*/ 38 w 63"/>
                <a:gd name="T3" fmla="*/ 3 h 62"/>
                <a:gd name="T4" fmla="*/ 41 w 63"/>
                <a:gd name="T5" fmla="*/ 7 h 62"/>
                <a:gd name="T6" fmla="*/ 49 w 63"/>
                <a:gd name="T7" fmla="*/ 4 h 62"/>
                <a:gd name="T8" fmla="*/ 48 w 63"/>
                <a:gd name="T9" fmla="*/ 8 h 62"/>
                <a:gd name="T10" fmla="*/ 52 w 63"/>
                <a:gd name="T11" fmla="*/ 11 h 62"/>
                <a:gd name="T12" fmla="*/ 59 w 63"/>
                <a:gd name="T13" fmla="*/ 19 h 62"/>
                <a:gd name="T14" fmla="*/ 63 w 63"/>
                <a:gd name="T15" fmla="*/ 18 h 62"/>
                <a:gd name="T16" fmla="*/ 58 w 63"/>
                <a:gd name="T17" fmla="*/ 21 h 62"/>
                <a:gd name="T18" fmla="*/ 60 w 63"/>
                <a:gd name="T19" fmla="*/ 31 h 62"/>
                <a:gd name="T20" fmla="*/ 63 w 63"/>
                <a:gd name="T21" fmla="*/ 34 h 62"/>
                <a:gd name="T22" fmla="*/ 58 w 63"/>
                <a:gd name="T23" fmla="*/ 39 h 62"/>
                <a:gd name="T24" fmla="*/ 59 w 63"/>
                <a:gd name="T25" fmla="*/ 42 h 62"/>
                <a:gd name="T26" fmla="*/ 58 w 63"/>
                <a:gd name="T27" fmla="*/ 47 h 62"/>
                <a:gd name="T28" fmla="*/ 54 w 63"/>
                <a:gd name="T29" fmla="*/ 47 h 62"/>
                <a:gd name="T30" fmla="*/ 52 w 63"/>
                <a:gd name="T31" fmla="*/ 54 h 62"/>
                <a:gd name="T32" fmla="*/ 47 w 63"/>
                <a:gd name="T33" fmla="*/ 54 h 62"/>
                <a:gd name="T34" fmla="*/ 45 w 63"/>
                <a:gd name="T35" fmla="*/ 57 h 62"/>
                <a:gd name="T36" fmla="*/ 43 w 63"/>
                <a:gd name="T37" fmla="*/ 57 h 62"/>
                <a:gd name="T38" fmla="*/ 41 w 63"/>
                <a:gd name="T39" fmla="*/ 61 h 62"/>
                <a:gd name="T40" fmla="*/ 38 w 63"/>
                <a:gd name="T41" fmla="*/ 59 h 62"/>
                <a:gd name="T42" fmla="*/ 30 w 63"/>
                <a:gd name="T43" fmla="*/ 62 h 62"/>
                <a:gd name="T44" fmla="*/ 27 w 63"/>
                <a:gd name="T45" fmla="*/ 59 h 62"/>
                <a:gd name="T46" fmla="*/ 18 w 63"/>
                <a:gd name="T47" fmla="*/ 59 h 62"/>
                <a:gd name="T48" fmla="*/ 18 w 63"/>
                <a:gd name="T49" fmla="*/ 56 h 62"/>
                <a:gd name="T50" fmla="*/ 15 w 63"/>
                <a:gd name="T51" fmla="*/ 54 h 62"/>
                <a:gd name="T52" fmla="*/ 12 w 63"/>
                <a:gd name="T53" fmla="*/ 55 h 62"/>
                <a:gd name="T54" fmla="*/ 12 w 63"/>
                <a:gd name="T55" fmla="*/ 50 h 62"/>
                <a:gd name="T56" fmla="*/ 7 w 63"/>
                <a:gd name="T57" fmla="*/ 50 h 62"/>
                <a:gd name="T58" fmla="*/ 7 w 63"/>
                <a:gd name="T59" fmla="*/ 44 h 62"/>
                <a:gd name="T60" fmla="*/ 4 w 63"/>
                <a:gd name="T61" fmla="*/ 44 h 62"/>
                <a:gd name="T62" fmla="*/ 5 w 63"/>
                <a:gd name="T63" fmla="*/ 39 h 62"/>
                <a:gd name="T64" fmla="*/ 2 w 63"/>
                <a:gd name="T65" fmla="*/ 38 h 62"/>
                <a:gd name="T66" fmla="*/ 1 w 63"/>
                <a:gd name="T67" fmla="*/ 29 h 62"/>
                <a:gd name="T68" fmla="*/ 3 w 63"/>
                <a:gd name="T69" fmla="*/ 22 h 62"/>
                <a:gd name="T70" fmla="*/ 10 w 63"/>
                <a:gd name="T71" fmla="*/ 9 h 62"/>
                <a:gd name="T72" fmla="*/ 15 w 63"/>
                <a:gd name="T73" fmla="*/ 9 h 62"/>
                <a:gd name="T74" fmla="*/ 16 w 63"/>
                <a:gd name="T75" fmla="*/ 6 h 62"/>
                <a:gd name="T76" fmla="*/ 23 w 63"/>
                <a:gd name="T77" fmla="*/ 3 h 62"/>
                <a:gd name="T78" fmla="*/ 25 w 63"/>
                <a:gd name="T79" fmla="*/ 4 h 62"/>
                <a:gd name="T80" fmla="*/ 36 w 63"/>
                <a:gd name="T81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62">
                  <a:moveTo>
                    <a:pt x="36" y="5"/>
                  </a:moveTo>
                  <a:cubicBezTo>
                    <a:pt x="37" y="5"/>
                    <a:pt x="37" y="3"/>
                    <a:pt x="38" y="3"/>
                  </a:cubicBezTo>
                  <a:cubicBezTo>
                    <a:pt x="40" y="4"/>
                    <a:pt x="40" y="6"/>
                    <a:pt x="41" y="7"/>
                  </a:cubicBezTo>
                  <a:cubicBezTo>
                    <a:pt x="44" y="7"/>
                    <a:pt x="47" y="6"/>
                    <a:pt x="49" y="4"/>
                  </a:cubicBezTo>
                  <a:cubicBezTo>
                    <a:pt x="49" y="5"/>
                    <a:pt x="48" y="6"/>
                    <a:pt x="48" y="8"/>
                  </a:cubicBezTo>
                  <a:cubicBezTo>
                    <a:pt x="49" y="9"/>
                    <a:pt x="51" y="10"/>
                    <a:pt x="52" y="11"/>
                  </a:cubicBezTo>
                  <a:cubicBezTo>
                    <a:pt x="52" y="16"/>
                    <a:pt x="56" y="17"/>
                    <a:pt x="59" y="19"/>
                  </a:cubicBezTo>
                  <a:cubicBezTo>
                    <a:pt x="60" y="19"/>
                    <a:pt x="61" y="18"/>
                    <a:pt x="63" y="18"/>
                  </a:cubicBezTo>
                  <a:cubicBezTo>
                    <a:pt x="61" y="20"/>
                    <a:pt x="58" y="19"/>
                    <a:pt x="58" y="21"/>
                  </a:cubicBezTo>
                  <a:cubicBezTo>
                    <a:pt x="58" y="25"/>
                    <a:pt x="61" y="27"/>
                    <a:pt x="60" y="31"/>
                  </a:cubicBezTo>
                  <a:cubicBezTo>
                    <a:pt x="60" y="32"/>
                    <a:pt x="63" y="32"/>
                    <a:pt x="63" y="34"/>
                  </a:cubicBezTo>
                  <a:cubicBezTo>
                    <a:pt x="60" y="35"/>
                    <a:pt x="58" y="36"/>
                    <a:pt x="58" y="39"/>
                  </a:cubicBezTo>
                  <a:cubicBezTo>
                    <a:pt x="58" y="40"/>
                    <a:pt x="59" y="41"/>
                    <a:pt x="59" y="42"/>
                  </a:cubicBezTo>
                  <a:cubicBezTo>
                    <a:pt x="59" y="43"/>
                    <a:pt x="57" y="45"/>
                    <a:pt x="58" y="47"/>
                  </a:cubicBezTo>
                  <a:cubicBezTo>
                    <a:pt x="57" y="48"/>
                    <a:pt x="56" y="47"/>
                    <a:pt x="54" y="47"/>
                  </a:cubicBezTo>
                  <a:cubicBezTo>
                    <a:pt x="53" y="49"/>
                    <a:pt x="53" y="52"/>
                    <a:pt x="52" y="54"/>
                  </a:cubicBezTo>
                  <a:cubicBezTo>
                    <a:pt x="50" y="54"/>
                    <a:pt x="49" y="55"/>
                    <a:pt x="47" y="54"/>
                  </a:cubicBezTo>
                  <a:cubicBezTo>
                    <a:pt x="46" y="55"/>
                    <a:pt x="46" y="57"/>
                    <a:pt x="45" y="57"/>
                  </a:cubicBezTo>
                  <a:cubicBezTo>
                    <a:pt x="44" y="58"/>
                    <a:pt x="44" y="57"/>
                    <a:pt x="43" y="57"/>
                  </a:cubicBezTo>
                  <a:cubicBezTo>
                    <a:pt x="42" y="58"/>
                    <a:pt x="41" y="59"/>
                    <a:pt x="41" y="61"/>
                  </a:cubicBezTo>
                  <a:cubicBezTo>
                    <a:pt x="39" y="61"/>
                    <a:pt x="39" y="59"/>
                    <a:pt x="38" y="59"/>
                  </a:cubicBezTo>
                  <a:cubicBezTo>
                    <a:pt x="35" y="58"/>
                    <a:pt x="32" y="61"/>
                    <a:pt x="30" y="62"/>
                  </a:cubicBezTo>
                  <a:cubicBezTo>
                    <a:pt x="28" y="61"/>
                    <a:pt x="27" y="60"/>
                    <a:pt x="27" y="59"/>
                  </a:cubicBezTo>
                  <a:cubicBezTo>
                    <a:pt x="23" y="58"/>
                    <a:pt x="21" y="60"/>
                    <a:pt x="18" y="59"/>
                  </a:cubicBezTo>
                  <a:cubicBezTo>
                    <a:pt x="18" y="58"/>
                    <a:pt x="18" y="57"/>
                    <a:pt x="18" y="56"/>
                  </a:cubicBezTo>
                  <a:cubicBezTo>
                    <a:pt x="18" y="55"/>
                    <a:pt x="16" y="55"/>
                    <a:pt x="15" y="54"/>
                  </a:cubicBezTo>
                  <a:cubicBezTo>
                    <a:pt x="14" y="54"/>
                    <a:pt x="13" y="56"/>
                    <a:pt x="12" y="55"/>
                  </a:cubicBezTo>
                  <a:cubicBezTo>
                    <a:pt x="10" y="53"/>
                    <a:pt x="13" y="52"/>
                    <a:pt x="12" y="50"/>
                  </a:cubicBezTo>
                  <a:cubicBezTo>
                    <a:pt x="10" y="51"/>
                    <a:pt x="8" y="51"/>
                    <a:pt x="7" y="50"/>
                  </a:cubicBezTo>
                  <a:cubicBezTo>
                    <a:pt x="8" y="47"/>
                    <a:pt x="8" y="46"/>
                    <a:pt x="7" y="44"/>
                  </a:cubicBezTo>
                  <a:cubicBezTo>
                    <a:pt x="6" y="44"/>
                    <a:pt x="5" y="44"/>
                    <a:pt x="4" y="44"/>
                  </a:cubicBezTo>
                  <a:cubicBezTo>
                    <a:pt x="4" y="42"/>
                    <a:pt x="5" y="41"/>
                    <a:pt x="5" y="39"/>
                  </a:cubicBezTo>
                  <a:cubicBezTo>
                    <a:pt x="4" y="39"/>
                    <a:pt x="3" y="39"/>
                    <a:pt x="2" y="38"/>
                  </a:cubicBezTo>
                  <a:cubicBezTo>
                    <a:pt x="4" y="35"/>
                    <a:pt x="4" y="29"/>
                    <a:pt x="1" y="29"/>
                  </a:cubicBezTo>
                  <a:cubicBezTo>
                    <a:pt x="0" y="26"/>
                    <a:pt x="4" y="25"/>
                    <a:pt x="3" y="22"/>
                  </a:cubicBezTo>
                  <a:cubicBezTo>
                    <a:pt x="7" y="20"/>
                    <a:pt x="9" y="15"/>
                    <a:pt x="10" y="9"/>
                  </a:cubicBezTo>
                  <a:cubicBezTo>
                    <a:pt x="12" y="9"/>
                    <a:pt x="14" y="10"/>
                    <a:pt x="15" y="9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20" y="7"/>
                    <a:pt x="22" y="7"/>
                    <a:pt x="23" y="3"/>
                  </a:cubicBezTo>
                  <a:cubicBezTo>
                    <a:pt x="24" y="3"/>
                    <a:pt x="24" y="4"/>
                    <a:pt x="25" y="4"/>
                  </a:cubicBezTo>
                  <a:cubicBezTo>
                    <a:pt x="30" y="5"/>
                    <a:pt x="34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5" name="Freeform 34"/>
            <p:cNvSpPr/>
            <p:nvPr/>
          </p:nvSpPr>
          <p:spPr bwMode="auto">
            <a:xfrm>
              <a:off x="3299" y="988"/>
              <a:ext cx="9" cy="9"/>
            </a:xfrm>
            <a:custGeom>
              <a:avLst/>
              <a:gdLst>
                <a:gd name="T0" fmla="*/ 0 w 7"/>
                <a:gd name="T1" fmla="*/ 1 h 7"/>
                <a:gd name="T2" fmla="*/ 5 w 7"/>
                <a:gd name="T3" fmla="*/ 0 h 7"/>
                <a:gd name="T4" fmla="*/ 2 w 7"/>
                <a:gd name="T5" fmla="*/ 6 h 7"/>
                <a:gd name="T6" fmla="*/ 0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3"/>
                    <a:pt x="7" y="7"/>
                    <a:pt x="2" y="6"/>
                  </a:cubicBezTo>
                  <a:cubicBezTo>
                    <a:pt x="1" y="5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6" name="Freeform 35"/>
            <p:cNvSpPr/>
            <p:nvPr/>
          </p:nvSpPr>
          <p:spPr bwMode="auto">
            <a:xfrm>
              <a:off x="3311" y="767"/>
              <a:ext cx="18" cy="16"/>
            </a:xfrm>
            <a:custGeom>
              <a:avLst/>
              <a:gdLst>
                <a:gd name="T0" fmla="*/ 1 w 14"/>
                <a:gd name="T1" fmla="*/ 3 h 13"/>
                <a:gd name="T2" fmla="*/ 13 w 14"/>
                <a:gd name="T3" fmla="*/ 0 h 13"/>
                <a:gd name="T4" fmla="*/ 14 w 14"/>
                <a:gd name="T5" fmla="*/ 9 h 13"/>
                <a:gd name="T6" fmla="*/ 1 w 14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" y="3"/>
                  </a:moveTo>
                  <a:cubicBezTo>
                    <a:pt x="4" y="2"/>
                    <a:pt x="8" y="0"/>
                    <a:pt x="13" y="0"/>
                  </a:cubicBezTo>
                  <a:cubicBezTo>
                    <a:pt x="13" y="3"/>
                    <a:pt x="14" y="6"/>
                    <a:pt x="14" y="9"/>
                  </a:cubicBezTo>
                  <a:cubicBezTo>
                    <a:pt x="8" y="13"/>
                    <a:pt x="0" y="1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7" name="Freeform 36"/>
            <p:cNvSpPr/>
            <p:nvPr/>
          </p:nvSpPr>
          <p:spPr bwMode="auto">
            <a:xfrm>
              <a:off x="3343" y="974"/>
              <a:ext cx="12" cy="13"/>
            </a:xfrm>
            <a:custGeom>
              <a:avLst/>
              <a:gdLst>
                <a:gd name="T0" fmla="*/ 0 w 10"/>
                <a:gd name="T1" fmla="*/ 2 h 10"/>
                <a:gd name="T2" fmla="*/ 8 w 10"/>
                <a:gd name="T3" fmla="*/ 0 h 10"/>
                <a:gd name="T4" fmla="*/ 9 w 10"/>
                <a:gd name="T5" fmla="*/ 10 h 10"/>
                <a:gd name="T6" fmla="*/ 0 w 10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0" y="2"/>
                  </a:moveTo>
                  <a:cubicBezTo>
                    <a:pt x="2" y="1"/>
                    <a:pt x="4" y="0"/>
                    <a:pt x="8" y="0"/>
                  </a:cubicBezTo>
                  <a:cubicBezTo>
                    <a:pt x="10" y="4"/>
                    <a:pt x="10" y="6"/>
                    <a:pt x="9" y="10"/>
                  </a:cubicBezTo>
                  <a:cubicBezTo>
                    <a:pt x="5" y="10"/>
                    <a:pt x="1" y="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8" name="Freeform 37"/>
            <p:cNvSpPr/>
            <p:nvPr/>
          </p:nvSpPr>
          <p:spPr bwMode="auto">
            <a:xfrm>
              <a:off x="3399" y="759"/>
              <a:ext cx="11" cy="11"/>
            </a:xfrm>
            <a:custGeom>
              <a:avLst/>
              <a:gdLst>
                <a:gd name="T0" fmla="*/ 7 w 9"/>
                <a:gd name="T1" fmla="*/ 1 h 9"/>
                <a:gd name="T2" fmla="*/ 3 w 9"/>
                <a:gd name="T3" fmla="*/ 9 h 9"/>
                <a:gd name="T4" fmla="*/ 7 w 9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9" y="5"/>
                    <a:pt x="8" y="7"/>
                    <a:pt x="3" y="9"/>
                  </a:cubicBezTo>
                  <a:cubicBezTo>
                    <a:pt x="0" y="6"/>
                    <a:pt x="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9" name="Freeform 38"/>
            <p:cNvSpPr/>
            <p:nvPr/>
          </p:nvSpPr>
          <p:spPr bwMode="auto">
            <a:xfrm>
              <a:off x="3497" y="1468"/>
              <a:ext cx="14" cy="14"/>
            </a:xfrm>
            <a:custGeom>
              <a:avLst/>
              <a:gdLst>
                <a:gd name="T0" fmla="*/ 2 w 11"/>
                <a:gd name="T1" fmla="*/ 11 h 11"/>
                <a:gd name="T2" fmla="*/ 10 w 11"/>
                <a:gd name="T3" fmla="*/ 0 h 11"/>
                <a:gd name="T4" fmla="*/ 10 w 11"/>
                <a:gd name="T5" fmla="*/ 10 h 11"/>
                <a:gd name="T6" fmla="*/ 2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cubicBezTo>
                    <a:pt x="0" y="5"/>
                    <a:pt x="3" y="0"/>
                    <a:pt x="10" y="0"/>
                  </a:cubicBezTo>
                  <a:cubicBezTo>
                    <a:pt x="11" y="5"/>
                    <a:pt x="10" y="7"/>
                    <a:pt x="10" y="10"/>
                  </a:cubicBezTo>
                  <a:cubicBezTo>
                    <a:pt x="7" y="11"/>
                    <a:pt x="4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0" name="Freeform 39"/>
            <p:cNvSpPr/>
            <p:nvPr/>
          </p:nvSpPr>
          <p:spPr bwMode="auto">
            <a:xfrm>
              <a:off x="3424" y="744"/>
              <a:ext cx="16" cy="16"/>
            </a:xfrm>
            <a:custGeom>
              <a:avLst/>
              <a:gdLst>
                <a:gd name="T0" fmla="*/ 0 w 12"/>
                <a:gd name="T1" fmla="*/ 9 h 13"/>
                <a:gd name="T2" fmla="*/ 8 w 12"/>
                <a:gd name="T3" fmla="*/ 1 h 13"/>
                <a:gd name="T4" fmla="*/ 10 w 12"/>
                <a:gd name="T5" fmla="*/ 11 h 13"/>
                <a:gd name="T6" fmla="*/ 0 w 12"/>
                <a:gd name="T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5"/>
                    <a:pt x="1" y="0"/>
                    <a:pt x="8" y="1"/>
                  </a:cubicBezTo>
                  <a:cubicBezTo>
                    <a:pt x="11" y="2"/>
                    <a:pt x="12" y="9"/>
                    <a:pt x="10" y="11"/>
                  </a:cubicBezTo>
                  <a:cubicBezTo>
                    <a:pt x="5" y="13"/>
                    <a:pt x="3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1" name="Freeform 40"/>
            <p:cNvSpPr/>
            <p:nvPr/>
          </p:nvSpPr>
          <p:spPr bwMode="auto">
            <a:xfrm>
              <a:off x="3633" y="1725"/>
              <a:ext cx="16" cy="18"/>
            </a:xfrm>
            <a:custGeom>
              <a:avLst/>
              <a:gdLst>
                <a:gd name="T0" fmla="*/ 7 w 13"/>
                <a:gd name="T1" fmla="*/ 14 h 14"/>
                <a:gd name="T2" fmla="*/ 4 w 13"/>
                <a:gd name="T3" fmla="*/ 14 h 14"/>
                <a:gd name="T4" fmla="*/ 4 w 13"/>
                <a:gd name="T5" fmla="*/ 1 h 14"/>
                <a:gd name="T6" fmla="*/ 13 w 13"/>
                <a:gd name="T7" fmla="*/ 6 h 14"/>
                <a:gd name="T8" fmla="*/ 7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6" y="14"/>
                    <a:pt x="5" y="14"/>
                    <a:pt x="4" y="14"/>
                  </a:cubicBezTo>
                  <a:cubicBezTo>
                    <a:pt x="0" y="11"/>
                    <a:pt x="2" y="4"/>
                    <a:pt x="4" y="1"/>
                  </a:cubicBezTo>
                  <a:cubicBezTo>
                    <a:pt x="8" y="0"/>
                    <a:pt x="9" y="6"/>
                    <a:pt x="13" y="6"/>
                  </a:cubicBezTo>
                  <a:cubicBezTo>
                    <a:pt x="13" y="10"/>
                    <a:pt x="7" y="10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2" name="Freeform 41"/>
            <p:cNvSpPr/>
            <p:nvPr/>
          </p:nvSpPr>
          <p:spPr bwMode="auto">
            <a:xfrm>
              <a:off x="3646" y="1717"/>
              <a:ext cx="14" cy="13"/>
            </a:xfrm>
            <a:custGeom>
              <a:avLst/>
              <a:gdLst>
                <a:gd name="T0" fmla="*/ 2 w 11"/>
                <a:gd name="T1" fmla="*/ 0 h 10"/>
                <a:gd name="T2" fmla="*/ 11 w 11"/>
                <a:gd name="T3" fmla="*/ 1 h 10"/>
                <a:gd name="T4" fmla="*/ 3 w 11"/>
                <a:gd name="T5" fmla="*/ 10 h 10"/>
                <a:gd name="T6" fmla="*/ 2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2" y="0"/>
                  </a:moveTo>
                  <a:cubicBezTo>
                    <a:pt x="6" y="0"/>
                    <a:pt x="8" y="1"/>
                    <a:pt x="11" y="1"/>
                  </a:cubicBezTo>
                  <a:cubicBezTo>
                    <a:pt x="10" y="5"/>
                    <a:pt x="10" y="10"/>
                    <a:pt x="3" y="10"/>
                  </a:cubicBezTo>
                  <a:cubicBezTo>
                    <a:pt x="0" y="8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3" name="Freeform 42"/>
            <p:cNvSpPr/>
            <p:nvPr/>
          </p:nvSpPr>
          <p:spPr bwMode="auto">
            <a:xfrm>
              <a:off x="3523" y="698"/>
              <a:ext cx="14" cy="17"/>
            </a:xfrm>
            <a:custGeom>
              <a:avLst/>
              <a:gdLst>
                <a:gd name="T0" fmla="*/ 3 w 11"/>
                <a:gd name="T1" fmla="*/ 1 h 14"/>
                <a:gd name="T2" fmla="*/ 10 w 11"/>
                <a:gd name="T3" fmla="*/ 2 h 14"/>
                <a:gd name="T4" fmla="*/ 9 w 11"/>
                <a:gd name="T5" fmla="*/ 13 h 14"/>
                <a:gd name="T6" fmla="*/ 3 w 11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3" y="1"/>
                  </a:moveTo>
                  <a:cubicBezTo>
                    <a:pt x="6" y="0"/>
                    <a:pt x="8" y="1"/>
                    <a:pt x="10" y="2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3" y="14"/>
                    <a:pt x="0" y="6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4" name="Freeform 43"/>
            <p:cNvSpPr/>
            <p:nvPr/>
          </p:nvSpPr>
          <p:spPr bwMode="auto">
            <a:xfrm>
              <a:off x="3545" y="777"/>
              <a:ext cx="11" cy="11"/>
            </a:xfrm>
            <a:custGeom>
              <a:avLst/>
              <a:gdLst>
                <a:gd name="T0" fmla="*/ 1 w 9"/>
                <a:gd name="T1" fmla="*/ 5 h 9"/>
                <a:gd name="T2" fmla="*/ 6 w 9"/>
                <a:gd name="T3" fmla="*/ 0 h 9"/>
                <a:gd name="T4" fmla="*/ 9 w 9"/>
                <a:gd name="T5" fmla="*/ 9 h 9"/>
                <a:gd name="T6" fmla="*/ 1 w 9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1"/>
                    <a:pt x="2" y="0"/>
                    <a:pt x="6" y="0"/>
                  </a:cubicBezTo>
                  <a:cubicBezTo>
                    <a:pt x="7" y="3"/>
                    <a:pt x="9" y="4"/>
                    <a:pt x="9" y="9"/>
                  </a:cubicBezTo>
                  <a:cubicBezTo>
                    <a:pt x="5" y="9"/>
                    <a:pt x="5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5" name="Freeform 44"/>
            <p:cNvSpPr/>
            <p:nvPr/>
          </p:nvSpPr>
          <p:spPr bwMode="auto">
            <a:xfrm>
              <a:off x="3545" y="729"/>
              <a:ext cx="15" cy="17"/>
            </a:xfrm>
            <a:custGeom>
              <a:avLst/>
              <a:gdLst>
                <a:gd name="T0" fmla="*/ 4 w 12"/>
                <a:gd name="T1" fmla="*/ 1 h 13"/>
                <a:gd name="T2" fmla="*/ 12 w 12"/>
                <a:gd name="T3" fmla="*/ 12 h 13"/>
                <a:gd name="T4" fmla="*/ 4 w 12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4" y="1"/>
                  </a:moveTo>
                  <a:cubicBezTo>
                    <a:pt x="11" y="0"/>
                    <a:pt x="12" y="6"/>
                    <a:pt x="12" y="12"/>
                  </a:cubicBezTo>
                  <a:cubicBezTo>
                    <a:pt x="4" y="13"/>
                    <a:pt x="0" y="7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6" name="Freeform 45"/>
            <p:cNvSpPr/>
            <p:nvPr/>
          </p:nvSpPr>
          <p:spPr bwMode="auto">
            <a:xfrm>
              <a:off x="3644" y="636"/>
              <a:ext cx="17" cy="23"/>
            </a:xfrm>
            <a:custGeom>
              <a:avLst/>
              <a:gdLst>
                <a:gd name="T0" fmla="*/ 5 w 13"/>
                <a:gd name="T1" fmla="*/ 1 h 18"/>
                <a:gd name="T2" fmla="*/ 9 w 13"/>
                <a:gd name="T3" fmla="*/ 18 h 18"/>
                <a:gd name="T4" fmla="*/ 5 w 13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8">
                  <a:moveTo>
                    <a:pt x="5" y="1"/>
                  </a:moveTo>
                  <a:cubicBezTo>
                    <a:pt x="13" y="0"/>
                    <a:pt x="12" y="15"/>
                    <a:pt x="9" y="18"/>
                  </a:cubicBezTo>
                  <a:cubicBezTo>
                    <a:pt x="1" y="17"/>
                    <a:pt x="0" y="6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7" name="Freeform 46"/>
            <p:cNvSpPr/>
            <p:nvPr/>
          </p:nvSpPr>
          <p:spPr bwMode="auto">
            <a:xfrm>
              <a:off x="3743" y="602"/>
              <a:ext cx="14" cy="17"/>
            </a:xfrm>
            <a:custGeom>
              <a:avLst/>
              <a:gdLst>
                <a:gd name="T0" fmla="*/ 2 w 11"/>
                <a:gd name="T1" fmla="*/ 14 h 14"/>
                <a:gd name="T2" fmla="*/ 2 w 11"/>
                <a:gd name="T3" fmla="*/ 0 h 14"/>
                <a:gd name="T4" fmla="*/ 10 w 11"/>
                <a:gd name="T5" fmla="*/ 5 h 14"/>
                <a:gd name="T6" fmla="*/ 2 w 11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2" y="14"/>
                  </a:moveTo>
                  <a:cubicBezTo>
                    <a:pt x="2" y="9"/>
                    <a:pt x="0" y="3"/>
                    <a:pt x="2" y="0"/>
                  </a:cubicBezTo>
                  <a:cubicBezTo>
                    <a:pt x="6" y="0"/>
                    <a:pt x="8" y="3"/>
                    <a:pt x="10" y="5"/>
                  </a:cubicBezTo>
                  <a:cubicBezTo>
                    <a:pt x="11" y="10"/>
                    <a:pt x="7" y="12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8" name="Freeform 47"/>
            <p:cNvSpPr/>
            <p:nvPr/>
          </p:nvSpPr>
          <p:spPr bwMode="auto">
            <a:xfrm>
              <a:off x="3984" y="1532"/>
              <a:ext cx="7" cy="7"/>
            </a:xfrm>
            <a:custGeom>
              <a:avLst/>
              <a:gdLst>
                <a:gd name="T0" fmla="*/ 0 w 5"/>
                <a:gd name="T1" fmla="*/ 0 h 6"/>
                <a:gd name="T2" fmla="*/ 4 w 5"/>
                <a:gd name="T3" fmla="*/ 0 h 6"/>
                <a:gd name="T4" fmla="*/ 4 w 5"/>
                <a:gd name="T5" fmla="*/ 6 h 6"/>
                <a:gd name="T6" fmla="*/ 0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1" y="6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9" name="Freeform 48"/>
            <p:cNvSpPr/>
            <p:nvPr/>
          </p:nvSpPr>
          <p:spPr bwMode="auto">
            <a:xfrm>
              <a:off x="3992" y="1529"/>
              <a:ext cx="34" cy="59"/>
            </a:xfrm>
            <a:custGeom>
              <a:avLst/>
              <a:gdLst>
                <a:gd name="T0" fmla="*/ 0 w 27"/>
                <a:gd name="T1" fmla="*/ 5 h 46"/>
                <a:gd name="T2" fmla="*/ 5 w 27"/>
                <a:gd name="T3" fmla="*/ 1 h 46"/>
                <a:gd name="T4" fmla="*/ 24 w 27"/>
                <a:gd name="T5" fmla="*/ 22 h 46"/>
                <a:gd name="T6" fmla="*/ 20 w 27"/>
                <a:gd name="T7" fmla="*/ 46 h 46"/>
                <a:gd name="T8" fmla="*/ 0 w 27"/>
                <a:gd name="T9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6">
                  <a:moveTo>
                    <a:pt x="0" y="5"/>
                  </a:moveTo>
                  <a:cubicBezTo>
                    <a:pt x="3" y="4"/>
                    <a:pt x="4" y="3"/>
                    <a:pt x="5" y="1"/>
                  </a:cubicBezTo>
                  <a:cubicBezTo>
                    <a:pt x="18" y="0"/>
                    <a:pt x="15" y="18"/>
                    <a:pt x="24" y="22"/>
                  </a:cubicBezTo>
                  <a:cubicBezTo>
                    <a:pt x="27" y="33"/>
                    <a:pt x="24" y="40"/>
                    <a:pt x="20" y="46"/>
                  </a:cubicBezTo>
                  <a:cubicBezTo>
                    <a:pt x="5" y="39"/>
                    <a:pt x="7" y="1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0" name="Freeform 49"/>
            <p:cNvSpPr/>
            <p:nvPr/>
          </p:nvSpPr>
          <p:spPr bwMode="auto">
            <a:xfrm>
              <a:off x="3886" y="741"/>
              <a:ext cx="18" cy="18"/>
            </a:xfrm>
            <a:custGeom>
              <a:avLst/>
              <a:gdLst>
                <a:gd name="T0" fmla="*/ 10 w 14"/>
                <a:gd name="T1" fmla="*/ 0 h 14"/>
                <a:gd name="T2" fmla="*/ 6 w 14"/>
                <a:gd name="T3" fmla="*/ 14 h 14"/>
                <a:gd name="T4" fmla="*/ 10 w 1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10" y="0"/>
                  </a:moveTo>
                  <a:cubicBezTo>
                    <a:pt x="14" y="6"/>
                    <a:pt x="12" y="13"/>
                    <a:pt x="6" y="14"/>
                  </a:cubicBezTo>
                  <a:cubicBezTo>
                    <a:pt x="0" y="9"/>
                    <a:pt x="1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1" name="Freeform 50"/>
            <p:cNvSpPr/>
            <p:nvPr/>
          </p:nvSpPr>
          <p:spPr bwMode="auto">
            <a:xfrm>
              <a:off x="4166" y="1661"/>
              <a:ext cx="9" cy="6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7 w 7"/>
                <a:gd name="T5" fmla="*/ 4 h 5"/>
                <a:gd name="T6" fmla="*/ 1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4" y="0"/>
                    <a:pt x="7" y="0"/>
                    <a:pt x="7" y="4"/>
                  </a:cubicBezTo>
                  <a:cubicBezTo>
                    <a:pt x="5" y="5"/>
                    <a:pt x="3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2" name="Freeform 51"/>
            <p:cNvSpPr/>
            <p:nvPr/>
          </p:nvSpPr>
          <p:spPr bwMode="auto">
            <a:xfrm>
              <a:off x="4041" y="556"/>
              <a:ext cx="17" cy="11"/>
            </a:xfrm>
            <a:custGeom>
              <a:avLst/>
              <a:gdLst>
                <a:gd name="T0" fmla="*/ 0 w 14"/>
                <a:gd name="T1" fmla="*/ 2 h 9"/>
                <a:gd name="T2" fmla="*/ 14 w 14"/>
                <a:gd name="T3" fmla="*/ 0 h 9"/>
                <a:gd name="T4" fmla="*/ 2 w 14"/>
                <a:gd name="T5" fmla="*/ 8 h 9"/>
                <a:gd name="T6" fmla="*/ 0 w 14"/>
                <a:gd name="T7" fmla="*/ 3 h 9"/>
                <a:gd name="T8" fmla="*/ 0 w 14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0" y="2"/>
                  </a:moveTo>
                  <a:cubicBezTo>
                    <a:pt x="5" y="1"/>
                    <a:pt x="9" y="1"/>
                    <a:pt x="14" y="0"/>
                  </a:cubicBezTo>
                  <a:cubicBezTo>
                    <a:pt x="13" y="5"/>
                    <a:pt x="8" y="9"/>
                    <a:pt x="2" y="8"/>
                  </a:cubicBezTo>
                  <a:cubicBezTo>
                    <a:pt x="2" y="6"/>
                    <a:pt x="2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3" name="Freeform 52"/>
            <p:cNvSpPr/>
            <p:nvPr/>
          </p:nvSpPr>
          <p:spPr bwMode="auto">
            <a:xfrm>
              <a:off x="4081" y="813"/>
              <a:ext cx="35" cy="42"/>
            </a:xfrm>
            <a:custGeom>
              <a:avLst/>
              <a:gdLst>
                <a:gd name="T0" fmla="*/ 0 w 27"/>
                <a:gd name="T1" fmla="*/ 27 h 33"/>
                <a:gd name="T2" fmla="*/ 21 w 27"/>
                <a:gd name="T3" fmla="*/ 0 h 33"/>
                <a:gd name="T4" fmla="*/ 18 w 27"/>
                <a:gd name="T5" fmla="*/ 25 h 33"/>
                <a:gd name="T6" fmla="*/ 0 w 27"/>
                <a:gd name="T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3">
                  <a:moveTo>
                    <a:pt x="0" y="27"/>
                  </a:moveTo>
                  <a:cubicBezTo>
                    <a:pt x="0" y="13"/>
                    <a:pt x="12" y="8"/>
                    <a:pt x="21" y="0"/>
                  </a:cubicBezTo>
                  <a:cubicBezTo>
                    <a:pt x="27" y="8"/>
                    <a:pt x="17" y="16"/>
                    <a:pt x="18" y="25"/>
                  </a:cubicBezTo>
                  <a:cubicBezTo>
                    <a:pt x="11" y="16"/>
                    <a:pt x="8" y="33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4" name="Freeform 53"/>
            <p:cNvSpPr/>
            <p:nvPr/>
          </p:nvSpPr>
          <p:spPr bwMode="auto">
            <a:xfrm>
              <a:off x="4126" y="951"/>
              <a:ext cx="31" cy="18"/>
            </a:xfrm>
            <a:custGeom>
              <a:avLst/>
              <a:gdLst>
                <a:gd name="T0" fmla="*/ 16 w 24"/>
                <a:gd name="T1" fmla="*/ 0 h 14"/>
                <a:gd name="T2" fmla="*/ 16 w 24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14">
                  <a:moveTo>
                    <a:pt x="16" y="0"/>
                  </a:moveTo>
                  <a:cubicBezTo>
                    <a:pt x="24" y="14"/>
                    <a:pt x="0" y="5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5" name="Freeform 54"/>
            <p:cNvSpPr/>
            <p:nvPr/>
          </p:nvSpPr>
          <p:spPr bwMode="auto">
            <a:xfrm>
              <a:off x="4117" y="774"/>
              <a:ext cx="18" cy="22"/>
            </a:xfrm>
            <a:custGeom>
              <a:avLst/>
              <a:gdLst>
                <a:gd name="T0" fmla="*/ 0 w 14"/>
                <a:gd name="T1" fmla="*/ 4 h 17"/>
                <a:gd name="T2" fmla="*/ 4 w 14"/>
                <a:gd name="T3" fmla="*/ 0 h 17"/>
                <a:gd name="T4" fmla="*/ 14 w 14"/>
                <a:gd name="T5" fmla="*/ 12 h 17"/>
                <a:gd name="T6" fmla="*/ 0 w 14"/>
                <a:gd name="T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4"/>
                  </a:moveTo>
                  <a:cubicBezTo>
                    <a:pt x="3" y="3"/>
                    <a:pt x="4" y="2"/>
                    <a:pt x="4" y="0"/>
                  </a:cubicBezTo>
                  <a:cubicBezTo>
                    <a:pt x="9" y="3"/>
                    <a:pt x="13" y="5"/>
                    <a:pt x="14" y="12"/>
                  </a:cubicBezTo>
                  <a:cubicBezTo>
                    <a:pt x="8" y="17"/>
                    <a:pt x="0" y="1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6" name="Freeform 55"/>
            <p:cNvSpPr/>
            <p:nvPr/>
          </p:nvSpPr>
          <p:spPr bwMode="auto">
            <a:xfrm>
              <a:off x="4221" y="1477"/>
              <a:ext cx="15" cy="14"/>
            </a:xfrm>
            <a:custGeom>
              <a:avLst/>
              <a:gdLst>
                <a:gd name="T0" fmla="*/ 4 w 12"/>
                <a:gd name="T1" fmla="*/ 0 h 11"/>
                <a:gd name="T2" fmla="*/ 9 w 12"/>
                <a:gd name="T3" fmla="*/ 11 h 11"/>
                <a:gd name="T4" fmla="*/ 4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10" y="1"/>
                    <a:pt x="12" y="5"/>
                    <a:pt x="9" y="11"/>
                  </a:cubicBezTo>
                  <a:cubicBezTo>
                    <a:pt x="3" y="11"/>
                    <a:pt x="0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7" name="Freeform 56"/>
            <p:cNvSpPr/>
            <p:nvPr/>
          </p:nvSpPr>
          <p:spPr bwMode="auto">
            <a:xfrm>
              <a:off x="4181" y="1162"/>
              <a:ext cx="33" cy="17"/>
            </a:xfrm>
            <a:custGeom>
              <a:avLst/>
              <a:gdLst>
                <a:gd name="T0" fmla="*/ 0 w 26"/>
                <a:gd name="T1" fmla="*/ 8 h 13"/>
                <a:gd name="T2" fmla="*/ 2 w 26"/>
                <a:gd name="T3" fmla="*/ 4 h 13"/>
                <a:gd name="T4" fmla="*/ 26 w 26"/>
                <a:gd name="T5" fmla="*/ 3 h 13"/>
                <a:gd name="T6" fmla="*/ 25 w 26"/>
                <a:gd name="T7" fmla="*/ 13 h 13"/>
                <a:gd name="T8" fmla="*/ 0 w 26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3">
                  <a:moveTo>
                    <a:pt x="0" y="8"/>
                  </a:moveTo>
                  <a:cubicBezTo>
                    <a:pt x="0" y="6"/>
                    <a:pt x="0" y="5"/>
                    <a:pt x="2" y="4"/>
                  </a:cubicBezTo>
                  <a:cubicBezTo>
                    <a:pt x="8" y="0"/>
                    <a:pt x="19" y="2"/>
                    <a:pt x="26" y="3"/>
                  </a:cubicBezTo>
                  <a:cubicBezTo>
                    <a:pt x="26" y="7"/>
                    <a:pt x="24" y="9"/>
                    <a:pt x="25" y="13"/>
                  </a:cubicBezTo>
                  <a:cubicBezTo>
                    <a:pt x="14" y="10"/>
                    <a:pt x="8" y="1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8" name="Freeform 57"/>
            <p:cNvSpPr/>
            <p:nvPr/>
          </p:nvSpPr>
          <p:spPr bwMode="auto">
            <a:xfrm>
              <a:off x="4186" y="1127"/>
              <a:ext cx="64" cy="30"/>
            </a:xfrm>
            <a:custGeom>
              <a:avLst/>
              <a:gdLst>
                <a:gd name="T0" fmla="*/ 2 w 50"/>
                <a:gd name="T1" fmla="*/ 17 h 23"/>
                <a:gd name="T2" fmla="*/ 8 w 50"/>
                <a:gd name="T3" fmla="*/ 4 h 23"/>
                <a:gd name="T4" fmla="*/ 43 w 50"/>
                <a:gd name="T5" fmla="*/ 0 h 23"/>
                <a:gd name="T6" fmla="*/ 50 w 50"/>
                <a:gd name="T7" fmla="*/ 8 h 23"/>
                <a:gd name="T8" fmla="*/ 2 w 50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3">
                  <a:moveTo>
                    <a:pt x="2" y="17"/>
                  </a:moveTo>
                  <a:cubicBezTo>
                    <a:pt x="0" y="10"/>
                    <a:pt x="5" y="8"/>
                    <a:pt x="8" y="4"/>
                  </a:cubicBezTo>
                  <a:cubicBezTo>
                    <a:pt x="17" y="12"/>
                    <a:pt x="32" y="1"/>
                    <a:pt x="43" y="0"/>
                  </a:cubicBezTo>
                  <a:cubicBezTo>
                    <a:pt x="44" y="4"/>
                    <a:pt x="48" y="5"/>
                    <a:pt x="50" y="8"/>
                  </a:cubicBezTo>
                  <a:cubicBezTo>
                    <a:pt x="40" y="23"/>
                    <a:pt x="18" y="20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9" name="Freeform 58"/>
            <p:cNvSpPr/>
            <p:nvPr/>
          </p:nvSpPr>
          <p:spPr bwMode="auto">
            <a:xfrm>
              <a:off x="4207" y="1239"/>
              <a:ext cx="12" cy="12"/>
            </a:xfrm>
            <a:custGeom>
              <a:avLst/>
              <a:gdLst>
                <a:gd name="T0" fmla="*/ 1 w 10"/>
                <a:gd name="T1" fmla="*/ 8 h 10"/>
                <a:gd name="T2" fmla="*/ 3 w 10"/>
                <a:gd name="T3" fmla="*/ 0 h 10"/>
                <a:gd name="T4" fmla="*/ 10 w 10"/>
                <a:gd name="T5" fmla="*/ 8 h 10"/>
                <a:gd name="T6" fmla="*/ 1 w 10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" y="8"/>
                  </a:moveTo>
                  <a:cubicBezTo>
                    <a:pt x="0" y="4"/>
                    <a:pt x="3" y="3"/>
                    <a:pt x="3" y="0"/>
                  </a:cubicBezTo>
                  <a:cubicBezTo>
                    <a:pt x="8" y="0"/>
                    <a:pt x="9" y="4"/>
                    <a:pt x="10" y="8"/>
                  </a:cubicBezTo>
                  <a:cubicBezTo>
                    <a:pt x="7" y="9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0" name="Freeform 59"/>
            <p:cNvSpPr/>
            <p:nvPr/>
          </p:nvSpPr>
          <p:spPr bwMode="auto">
            <a:xfrm>
              <a:off x="4237" y="1185"/>
              <a:ext cx="37" cy="20"/>
            </a:xfrm>
            <a:custGeom>
              <a:avLst/>
              <a:gdLst>
                <a:gd name="T0" fmla="*/ 1 w 29"/>
                <a:gd name="T1" fmla="*/ 0 h 16"/>
                <a:gd name="T2" fmla="*/ 29 w 29"/>
                <a:gd name="T3" fmla="*/ 10 h 16"/>
                <a:gd name="T4" fmla="*/ 1 w 29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6">
                  <a:moveTo>
                    <a:pt x="1" y="0"/>
                  </a:moveTo>
                  <a:cubicBezTo>
                    <a:pt x="12" y="1"/>
                    <a:pt x="23" y="2"/>
                    <a:pt x="29" y="10"/>
                  </a:cubicBezTo>
                  <a:cubicBezTo>
                    <a:pt x="17" y="11"/>
                    <a:pt x="0" y="1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1" name="Freeform 60"/>
            <p:cNvSpPr/>
            <p:nvPr/>
          </p:nvSpPr>
          <p:spPr bwMode="auto">
            <a:xfrm>
              <a:off x="4177" y="727"/>
              <a:ext cx="23" cy="14"/>
            </a:xfrm>
            <a:custGeom>
              <a:avLst/>
              <a:gdLst>
                <a:gd name="T0" fmla="*/ 2 w 18"/>
                <a:gd name="T1" fmla="*/ 11 h 11"/>
                <a:gd name="T2" fmla="*/ 7 w 18"/>
                <a:gd name="T3" fmla="*/ 0 h 11"/>
                <a:gd name="T4" fmla="*/ 18 w 18"/>
                <a:gd name="T5" fmla="*/ 6 h 11"/>
                <a:gd name="T6" fmla="*/ 2 w 18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1">
                  <a:moveTo>
                    <a:pt x="2" y="11"/>
                  </a:moveTo>
                  <a:cubicBezTo>
                    <a:pt x="0" y="5"/>
                    <a:pt x="4" y="3"/>
                    <a:pt x="7" y="0"/>
                  </a:cubicBezTo>
                  <a:cubicBezTo>
                    <a:pt x="11" y="1"/>
                    <a:pt x="17" y="1"/>
                    <a:pt x="18" y="6"/>
                  </a:cubicBezTo>
                  <a:cubicBezTo>
                    <a:pt x="14" y="9"/>
                    <a:pt x="9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2" name="Freeform 61"/>
            <p:cNvSpPr/>
            <p:nvPr/>
          </p:nvSpPr>
          <p:spPr bwMode="auto">
            <a:xfrm>
              <a:off x="4274" y="1296"/>
              <a:ext cx="16" cy="16"/>
            </a:xfrm>
            <a:custGeom>
              <a:avLst/>
              <a:gdLst>
                <a:gd name="T0" fmla="*/ 1 w 12"/>
                <a:gd name="T1" fmla="*/ 12 h 12"/>
                <a:gd name="T2" fmla="*/ 0 w 12"/>
                <a:gd name="T3" fmla="*/ 1 h 12"/>
                <a:gd name="T4" fmla="*/ 7 w 12"/>
                <a:gd name="T5" fmla="*/ 0 h 12"/>
                <a:gd name="T6" fmla="*/ 11 w 12"/>
                <a:gd name="T7" fmla="*/ 7 h 12"/>
                <a:gd name="T8" fmla="*/ 1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2"/>
                  </a:moveTo>
                  <a:cubicBezTo>
                    <a:pt x="1" y="8"/>
                    <a:pt x="0" y="5"/>
                    <a:pt x="0" y="1"/>
                  </a:cubicBezTo>
                  <a:cubicBezTo>
                    <a:pt x="2" y="1"/>
                    <a:pt x="5" y="1"/>
                    <a:pt x="7" y="0"/>
                  </a:cubicBezTo>
                  <a:cubicBezTo>
                    <a:pt x="10" y="1"/>
                    <a:pt x="8" y="7"/>
                    <a:pt x="11" y="7"/>
                  </a:cubicBezTo>
                  <a:cubicBezTo>
                    <a:pt x="12" y="12"/>
                    <a:pt x="5" y="1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3" name="Freeform 62"/>
            <p:cNvSpPr/>
            <p:nvPr/>
          </p:nvSpPr>
          <p:spPr bwMode="auto">
            <a:xfrm>
              <a:off x="4251" y="1122"/>
              <a:ext cx="13" cy="12"/>
            </a:xfrm>
            <a:custGeom>
              <a:avLst/>
              <a:gdLst>
                <a:gd name="T0" fmla="*/ 0 w 10"/>
                <a:gd name="T1" fmla="*/ 7 h 9"/>
                <a:gd name="T2" fmla="*/ 9 w 10"/>
                <a:gd name="T3" fmla="*/ 0 h 9"/>
                <a:gd name="T4" fmla="*/ 0 w 10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2" y="4"/>
                    <a:pt x="3" y="0"/>
                    <a:pt x="9" y="0"/>
                  </a:cubicBezTo>
                  <a:cubicBezTo>
                    <a:pt x="10" y="6"/>
                    <a:pt x="3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4" name="Freeform 63"/>
            <p:cNvSpPr/>
            <p:nvPr/>
          </p:nvSpPr>
          <p:spPr bwMode="auto">
            <a:xfrm>
              <a:off x="4387" y="1431"/>
              <a:ext cx="19" cy="16"/>
            </a:xfrm>
            <a:custGeom>
              <a:avLst/>
              <a:gdLst>
                <a:gd name="T0" fmla="*/ 0 w 15"/>
                <a:gd name="T1" fmla="*/ 0 h 13"/>
                <a:gd name="T2" fmla="*/ 15 w 15"/>
                <a:gd name="T3" fmla="*/ 9 h 13"/>
                <a:gd name="T4" fmla="*/ 0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6" y="2"/>
                    <a:pt x="15" y="0"/>
                    <a:pt x="15" y="9"/>
                  </a:cubicBezTo>
                  <a:cubicBezTo>
                    <a:pt x="8" y="13"/>
                    <a:pt x="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5" name="Freeform 64"/>
            <p:cNvSpPr/>
            <p:nvPr/>
          </p:nvSpPr>
          <p:spPr bwMode="auto">
            <a:xfrm>
              <a:off x="4351" y="1100"/>
              <a:ext cx="14" cy="17"/>
            </a:xfrm>
            <a:custGeom>
              <a:avLst/>
              <a:gdLst>
                <a:gd name="T0" fmla="*/ 1 w 11"/>
                <a:gd name="T1" fmla="*/ 10 h 13"/>
                <a:gd name="T2" fmla="*/ 7 w 11"/>
                <a:gd name="T3" fmla="*/ 0 h 13"/>
                <a:gd name="T4" fmla="*/ 1 w 11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1" y="10"/>
                  </a:moveTo>
                  <a:cubicBezTo>
                    <a:pt x="0" y="5"/>
                    <a:pt x="0" y="0"/>
                    <a:pt x="7" y="0"/>
                  </a:cubicBezTo>
                  <a:cubicBezTo>
                    <a:pt x="11" y="5"/>
                    <a:pt x="7" y="1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6" name="Freeform 65"/>
            <p:cNvSpPr/>
            <p:nvPr/>
          </p:nvSpPr>
          <p:spPr bwMode="auto">
            <a:xfrm>
              <a:off x="4374" y="1245"/>
              <a:ext cx="14" cy="14"/>
            </a:xfrm>
            <a:custGeom>
              <a:avLst/>
              <a:gdLst>
                <a:gd name="T0" fmla="*/ 1 w 11"/>
                <a:gd name="T1" fmla="*/ 6 h 11"/>
                <a:gd name="T2" fmla="*/ 8 w 11"/>
                <a:gd name="T3" fmla="*/ 0 h 11"/>
                <a:gd name="T4" fmla="*/ 9 w 11"/>
                <a:gd name="T5" fmla="*/ 10 h 11"/>
                <a:gd name="T6" fmla="*/ 1 w 11"/>
                <a:gd name="T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6"/>
                  </a:moveTo>
                  <a:cubicBezTo>
                    <a:pt x="0" y="2"/>
                    <a:pt x="2" y="0"/>
                    <a:pt x="8" y="0"/>
                  </a:cubicBezTo>
                  <a:cubicBezTo>
                    <a:pt x="11" y="2"/>
                    <a:pt x="9" y="6"/>
                    <a:pt x="9" y="10"/>
                  </a:cubicBezTo>
                  <a:cubicBezTo>
                    <a:pt x="4" y="11"/>
                    <a:pt x="2" y="9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7" name="Freeform 66"/>
            <p:cNvSpPr/>
            <p:nvPr/>
          </p:nvSpPr>
          <p:spPr bwMode="auto">
            <a:xfrm>
              <a:off x="4345" y="1022"/>
              <a:ext cx="19" cy="17"/>
            </a:xfrm>
            <a:custGeom>
              <a:avLst/>
              <a:gdLst>
                <a:gd name="T0" fmla="*/ 3 w 15"/>
                <a:gd name="T1" fmla="*/ 1 h 13"/>
                <a:gd name="T2" fmla="*/ 9 w 15"/>
                <a:gd name="T3" fmla="*/ 0 h 13"/>
                <a:gd name="T4" fmla="*/ 15 w 15"/>
                <a:gd name="T5" fmla="*/ 10 h 13"/>
                <a:gd name="T6" fmla="*/ 3 w 15"/>
                <a:gd name="T7" fmla="*/ 13 h 13"/>
                <a:gd name="T8" fmla="*/ 3 w 15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3" y="1"/>
                  </a:moveTo>
                  <a:cubicBezTo>
                    <a:pt x="5" y="1"/>
                    <a:pt x="7" y="0"/>
                    <a:pt x="9" y="0"/>
                  </a:cubicBezTo>
                  <a:cubicBezTo>
                    <a:pt x="10" y="4"/>
                    <a:pt x="14" y="6"/>
                    <a:pt x="15" y="10"/>
                  </a:cubicBezTo>
                  <a:cubicBezTo>
                    <a:pt x="10" y="12"/>
                    <a:pt x="8" y="10"/>
                    <a:pt x="3" y="13"/>
                  </a:cubicBezTo>
                  <a:cubicBezTo>
                    <a:pt x="0" y="9"/>
                    <a:pt x="1" y="5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8" name="Freeform 67"/>
            <p:cNvSpPr/>
            <p:nvPr/>
          </p:nvSpPr>
          <p:spPr bwMode="auto">
            <a:xfrm>
              <a:off x="4397" y="1211"/>
              <a:ext cx="27" cy="20"/>
            </a:xfrm>
            <a:custGeom>
              <a:avLst/>
              <a:gdLst>
                <a:gd name="T0" fmla="*/ 17 w 21"/>
                <a:gd name="T1" fmla="*/ 0 h 16"/>
                <a:gd name="T2" fmla="*/ 17 w 21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16">
                  <a:moveTo>
                    <a:pt x="17" y="0"/>
                  </a:moveTo>
                  <a:cubicBezTo>
                    <a:pt x="21" y="16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9" name="Freeform 68"/>
            <p:cNvSpPr/>
            <p:nvPr/>
          </p:nvSpPr>
          <p:spPr bwMode="auto">
            <a:xfrm>
              <a:off x="4409" y="1287"/>
              <a:ext cx="52" cy="48"/>
            </a:xfrm>
            <a:custGeom>
              <a:avLst/>
              <a:gdLst>
                <a:gd name="T0" fmla="*/ 41 w 41"/>
                <a:gd name="T1" fmla="*/ 23 h 37"/>
                <a:gd name="T2" fmla="*/ 26 w 41"/>
                <a:gd name="T3" fmla="*/ 37 h 37"/>
                <a:gd name="T4" fmla="*/ 41 w 41"/>
                <a:gd name="T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41" y="23"/>
                  </a:moveTo>
                  <a:cubicBezTo>
                    <a:pt x="41" y="31"/>
                    <a:pt x="32" y="37"/>
                    <a:pt x="26" y="37"/>
                  </a:cubicBezTo>
                  <a:cubicBezTo>
                    <a:pt x="0" y="37"/>
                    <a:pt x="24" y="0"/>
                    <a:pt x="4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0" name="Freeform 69"/>
            <p:cNvSpPr/>
            <p:nvPr/>
          </p:nvSpPr>
          <p:spPr bwMode="auto">
            <a:xfrm>
              <a:off x="4415" y="1239"/>
              <a:ext cx="17" cy="12"/>
            </a:xfrm>
            <a:custGeom>
              <a:avLst/>
              <a:gdLst>
                <a:gd name="T0" fmla="*/ 0 w 13"/>
                <a:gd name="T1" fmla="*/ 6 h 10"/>
                <a:gd name="T2" fmla="*/ 12 w 13"/>
                <a:gd name="T3" fmla="*/ 9 h 10"/>
                <a:gd name="T4" fmla="*/ 0 w 13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0" y="6"/>
                  </a:moveTo>
                  <a:cubicBezTo>
                    <a:pt x="1" y="0"/>
                    <a:pt x="13" y="1"/>
                    <a:pt x="12" y="9"/>
                  </a:cubicBezTo>
                  <a:cubicBezTo>
                    <a:pt x="6" y="10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1" name="Freeform 70"/>
            <p:cNvSpPr/>
            <p:nvPr/>
          </p:nvSpPr>
          <p:spPr bwMode="auto">
            <a:xfrm>
              <a:off x="4351" y="755"/>
              <a:ext cx="31" cy="35"/>
            </a:xfrm>
            <a:custGeom>
              <a:avLst/>
              <a:gdLst>
                <a:gd name="T0" fmla="*/ 12 w 24"/>
                <a:gd name="T1" fmla="*/ 1 h 27"/>
                <a:gd name="T2" fmla="*/ 24 w 24"/>
                <a:gd name="T3" fmla="*/ 13 h 27"/>
                <a:gd name="T4" fmla="*/ 12 w 24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7">
                  <a:moveTo>
                    <a:pt x="12" y="1"/>
                  </a:moveTo>
                  <a:cubicBezTo>
                    <a:pt x="20" y="0"/>
                    <a:pt x="23" y="5"/>
                    <a:pt x="24" y="13"/>
                  </a:cubicBezTo>
                  <a:cubicBezTo>
                    <a:pt x="18" y="27"/>
                    <a:pt x="0" y="1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2" name="Freeform 71"/>
            <p:cNvSpPr/>
            <p:nvPr/>
          </p:nvSpPr>
          <p:spPr bwMode="auto">
            <a:xfrm>
              <a:off x="4455" y="928"/>
              <a:ext cx="55" cy="41"/>
            </a:xfrm>
            <a:custGeom>
              <a:avLst/>
              <a:gdLst>
                <a:gd name="T0" fmla="*/ 38 w 43"/>
                <a:gd name="T1" fmla="*/ 7 h 32"/>
                <a:gd name="T2" fmla="*/ 13 w 43"/>
                <a:gd name="T3" fmla="*/ 32 h 32"/>
                <a:gd name="T4" fmla="*/ 38 w 43"/>
                <a:gd name="T5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2">
                  <a:moveTo>
                    <a:pt x="38" y="7"/>
                  </a:moveTo>
                  <a:cubicBezTo>
                    <a:pt x="43" y="21"/>
                    <a:pt x="26" y="27"/>
                    <a:pt x="13" y="32"/>
                  </a:cubicBezTo>
                  <a:cubicBezTo>
                    <a:pt x="0" y="15"/>
                    <a:pt x="23" y="0"/>
                    <a:pt x="3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3" name="Freeform 72"/>
            <p:cNvSpPr/>
            <p:nvPr/>
          </p:nvSpPr>
          <p:spPr bwMode="auto">
            <a:xfrm>
              <a:off x="4459" y="663"/>
              <a:ext cx="14" cy="17"/>
            </a:xfrm>
            <a:custGeom>
              <a:avLst/>
              <a:gdLst>
                <a:gd name="T0" fmla="*/ 8 w 11"/>
                <a:gd name="T1" fmla="*/ 2 h 13"/>
                <a:gd name="T2" fmla="*/ 10 w 11"/>
                <a:gd name="T3" fmla="*/ 12 h 13"/>
                <a:gd name="T4" fmla="*/ 4 w 11"/>
                <a:gd name="T5" fmla="*/ 13 h 13"/>
                <a:gd name="T6" fmla="*/ 8 w 11"/>
                <a:gd name="T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8" y="2"/>
                  </a:moveTo>
                  <a:cubicBezTo>
                    <a:pt x="11" y="6"/>
                    <a:pt x="9" y="7"/>
                    <a:pt x="10" y="12"/>
                  </a:cubicBezTo>
                  <a:cubicBezTo>
                    <a:pt x="8" y="13"/>
                    <a:pt x="6" y="13"/>
                    <a:pt x="4" y="13"/>
                  </a:cubicBezTo>
                  <a:cubicBezTo>
                    <a:pt x="0" y="10"/>
                    <a:pt x="0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4" name="Freeform 73"/>
            <p:cNvSpPr/>
            <p:nvPr/>
          </p:nvSpPr>
          <p:spPr bwMode="auto">
            <a:xfrm>
              <a:off x="4513" y="836"/>
              <a:ext cx="17" cy="18"/>
            </a:xfrm>
            <a:custGeom>
              <a:avLst/>
              <a:gdLst>
                <a:gd name="T0" fmla="*/ 0 w 13"/>
                <a:gd name="T1" fmla="*/ 3 h 14"/>
                <a:gd name="T2" fmla="*/ 13 w 13"/>
                <a:gd name="T3" fmla="*/ 1 h 14"/>
                <a:gd name="T4" fmla="*/ 0 w 13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4">
                  <a:moveTo>
                    <a:pt x="0" y="3"/>
                  </a:moveTo>
                  <a:cubicBezTo>
                    <a:pt x="7" y="2"/>
                    <a:pt x="8" y="0"/>
                    <a:pt x="13" y="1"/>
                  </a:cubicBezTo>
                  <a:cubicBezTo>
                    <a:pt x="13" y="8"/>
                    <a:pt x="0" y="1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5" name="Freeform 74"/>
            <p:cNvSpPr/>
            <p:nvPr/>
          </p:nvSpPr>
          <p:spPr bwMode="auto">
            <a:xfrm>
              <a:off x="3309" y="689"/>
              <a:ext cx="895" cy="894"/>
            </a:xfrm>
            <a:custGeom>
              <a:avLst/>
              <a:gdLst>
                <a:gd name="T0" fmla="*/ 35 w 700"/>
                <a:gd name="T1" fmla="*/ 372 h 699"/>
                <a:gd name="T2" fmla="*/ 66 w 700"/>
                <a:gd name="T3" fmla="*/ 292 h 699"/>
                <a:gd name="T4" fmla="*/ 88 w 700"/>
                <a:gd name="T5" fmla="*/ 225 h 699"/>
                <a:gd name="T6" fmla="*/ 104 w 700"/>
                <a:gd name="T7" fmla="*/ 191 h 699"/>
                <a:gd name="T8" fmla="*/ 139 w 700"/>
                <a:gd name="T9" fmla="*/ 154 h 699"/>
                <a:gd name="T10" fmla="*/ 161 w 700"/>
                <a:gd name="T11" fmla="*/ 144 h 699"/>
                <a:gd name="T12" fmla="*/ 201 w 700"/>
                <a:gd name="T13" fmla="*/ 69 h 699"/>
                <a:gd name="T14" fmla="*/ 245 w 700"/>
                <a:gd name="T15" fmla="*/ 86 h 699"/>
                <a:gd name="T16" fmla="*/ 297 w 700"/>
                <a:gd name="T17" fmla="*/ 65 h 699"/>
                <a:gd name="T18" fmla="*/ 330 w 700"/>
                <a:gd name="T19" fmla="*/ 0 h 699"/>
                <a:gd name="T20" fmla="*/ 375 w 700"/>
                <a:gd name="T21" fmla="*/ 60 h 699"/>
                <a:gd name="T22" fmla="*/ 425 w 700"/>
                <a:gd name="T23" fmla="*/ 49 h 699"/>
                <a:gd name="T24" fmla="*/ 441 w 700"/>
                <a:gd name="T25" fmla="*/ 77 h 699"/>
                <a:gd name="T26" fmla="*/ 462 w 700"/>
                <a:gd name="T27" fmla="*/ 71 h 699"/>
                <a:gd name="T28" fmla="*/ 500 w 700"/>
                <a:gd name="T29" fmla="*/ 65 h 699"/>
                <a:gd name="T30" fmla="*/ 552 w 700"/>
                <a:gd name="T31" fmla="*/ 100 h 699"/>
                <a:gd name="T32" fmla="*/ 549 w 700"/>
                <a:gd name="T33" fmla="*/ 130 h 699"/>
                <a:gd name="T34" fmla="*/ 593 w 700"/>
                <a:gd name="T35" fmla="*/ 139 h 699"/>
                <a:gd name="T36" fmla="*/ 630 w 700"/>
                <a:gd name="T37" fmla="*/ 171 h 699"/>
                <a:gd name="T38" fmla="*/ 643 w 700"/>
                <a:gd name="T39" fmla="*/ 210 h 699"/>
                <a:gd name="T40" fmla="*/ 662 w 700"/>
                <a:gd name="T41" fmla="*/ 248 h 699"/>
                <a:gd name="T42" fmla="*/ 687 w 700"/>
                <a:gd name="T43" fmla="*/ 293 h 699"/>
                <a:gd name="T44" fmla="*/ 676 w 700"/>
                <a:gd name="T45" fmla="*/ 350 h 699"/>
                <a:gd name="T46" fmla="*/ 697 w 700"/>
                <a:gd name="T47" fmla="*/ 413 h 699"/>
                <a:gd name="T48" fmla="*/ 682 w 700"/>
                <a:gd name="T49" fmla="*/ 421 h 699"/>
                <a:gd name="T50" fmla="*/ 689 w 700"/>
                <a:gd name="T51" fmla="*/ 470 h 699"/>
                <a:gd name="T52" fmla="*/ 666 w 700"/>
                <a:gd name="T53" fmla="*/ 511 h 699"/>
                <a:gd name="T54" fmla="*/ 646 w 700"/>
                <a:gd name="T55" fmla="*/ 521 h 699"/>
                <a:gd name="T56" fmla="*/ 618 w 700"/>
                <a:gd name="T57" fmla="*/ 572 h 699"/>
                <a:gd name="T58" fmla="*/ 581 w 700"/>
                <a:gd name="T59" fmla="*/ 583 h 699"/>
                <a:gd name="T60" fmla="*/ 573 w 700"/>
                <a:gd name="T61" fmla="*/ 623 h 699"/>
                <a:gd name="T62" fmla="*/ 537 w 700"/>
                <a:gd name="T63" fmla="*/ 649 h 699"/>
                <a:gd name="T64" fmla="*/ 511 w 700"/>
                <a:gd name="T65" fmla="*/ 648 h 699"/>
                <a:gd name="T66" fmla="*/ 491 w 700"/>
                <a:gd name="T67" fmla="*/ 666 h 699"/>
                <a:gd name="T68" fmla="*/ 461 w 700"/>
                <a:gd name="T69" fmla="*/ 681 h 699"/>
                <a:gd name="T70" fmla="*/ 438 w 700"/>
                <a:gd name="T71" fmla="*/ 669 h 699"/>
                <a:gd name="T72" fmla="*/ 412 w 700"/>
                <a:gd name="T73" fmla="*/ 666 h 699"/>
                <a:gd name="T74" fmla="*/ 390 w 700"/>
                <a:gd name="T75" fmla="*/ 695 h 699"/>
                <a:gd name="T76" fmla="*/ 375 w 700"/>
                <a:gd name="T77" fmla="*/ 667 h 699"/>
                <a:gd name="T78" fmla="*/ 328 w 700"/>
                <a:gd name="T79" fmla="*/ 672 h 699"/>
                <a:gd name="T80" fmla="*/ 318 w 700"/>
                <a:gd name="T81" fmla="*/ 676 h 699"/>
                <a:gd name="T82" fmla="*/ 286 w 700"/>
                <a:gd name="T83" fmla="*/ 682 h 699"/>
                <a:gd name="T84" fmla="*/ 236 w 700"/>
                <a:gd name="T85" fmla="*/ 655 h 699"/>
                <a:gd name="T86" fmla="*/ 218 w 700"/>
                <a:gd name="T87" fmla="*/ 640 h 699"/>
                <a:gd name="T88" fmla="*/ 177 w 700"/>
                <a:gd name="T89" fmla="*/ 659 h 699"/>
                <a:gd name="T90" fmla="*/ 132 w 700"/>
                <a:gd name="T91" fmla="*/ 585 h 699"/>
                <a:gd name="T92" fmla="*/ 107 w 700"/>
                <a:gd name="T93" fmla="*/ 564 h 699"/>
                <a:gd name="T94" fmla="*/ 54 w 700"/>
                <a:gd name="T95" fmla="*/ 493 h 699"/>
                <a:gd name="T96" fmla="*/ 63 w 700"/>
                <a:gd name="T97" fmla="*/ 453 h 699"/>
                <a:gd name="T98" fmla="*/ 2 w 700"/>
                <a:gd name="T99" fmla="*/ 423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0" h="699">
                  <a:moveTo>
                    <a:pt x="0" y="413"/>
                  </a:moveTo>
                  <a:cubicBezTo>
                    <a:pt x="19" y="409"/>
                    <a:pt x="31" y="420"/>
                    <a:pt x="50" y="411"/>
                  </a:cubicBezTo>
                  <a:cubicBezTo>
                    <a:pt x="57" y="392"/>
                    <a:pt x="43" y="384"/>
                    <a:pt x="35" y="372"/>
                  </a:cubicBezTo>
                  <a:cubicBezTo>
                    <a:pt x="36" y="363"/>
                    <a:pt x="45" y="361"/>
                    <a:pt x="52" y="356"/>
                  </a:cubicBezTo>
                  <a:cubicBezTo>
                    <a:pt x="67" y="336"/>
                    <a:pt x="41" y="309"/>
                    <a:pt x="57" y="294"/>
                  </a:cubicBezTo>
                  <a:cubicBezTo>
                    <a:pt x="60" y="298"/>
                    <a:pt x="62" y="291"/>
                    <a:pt x="66" y="292"/>
                  </a:cubicBezTo>
                  <a:cubicBezTo>
                    <a:pt x="76" y="277"/>
                    <a:pt x="71" y="267"/>
                    <a:pt x="62" y="251"/>
                  </a:cubicBezTo>
                  <a:cubicBezTo>
                    <a:pt x="64" y="247"/>
                    <a:pt x="67" y="244"/>
                    <a:pt x="69" y="241"/>
                  </a:cubicBezTo>
                  <a:cubicBezTo>
                    <a:pt x="81" y="240"/>
                    <a:pt x="92" y="237"/>
                    <a:pt x="88" y="225"/>
                  </a:cubicBezTo>
                  <a:cubicBezTo>
                    <a:pt x="86" y="221"/>
                    <a:pt x="83" y="228"/>
                    <a:pt x="81" y="224"/>
                  </a:cubicBezTo>
                  <a:cubicBezTo>
                    <a:pt x="79" y="215"/>
                    <a:pt x="75" y="208"/>
                    <a:pt x="74" y="198"/>
                  </a:cubicBezTo>
                  <a:cubicBezTo>
                    <a:pt x="86" y="191"/>
                    <a:pt x="98" y="193"/>
                    <a:pt x="104" y="191"/>
                  </a:cubicBezTo>
                  <a:cubicBezTo>
                    <a:pt x="108" y="194"/>
                    <a:pt x="103" y="188"/>
                    <a:pt x="103" y="185"/>
                  </a:cubicBezTo>
                  <a:cubicBezTo>
                    <a:pt x="106" y="184"/>
                    <a:pt x="108" y="184"/>
                    <a:pt x="110" y="185"/>
                  </a:cubicBezTo>
                  <a:cubicBezTo>
                    <a:pt x="113" y="173"/>
                    <a:pt x="132" y="163"/>
                    <a:pt x="139" y="154"/>
                  </a:cubicBezTo>
                  <a:cubicBezTo>
                    <a:pt x="125" y="164"/>
                    <a:pt x="114" y="131"/>
                    <a:pt x="140" y="132"/>
                  </a:cubicBezTo>
                  <a:cubicBezTo>
                    <a:pt x="141" y="136"/>
                    <a:pt x="145" y="137"/>
                    <a:pt x="146" y="143"/>
                  </a:cubicBezTo>
                  <a:cubicBezTo>
                    <a:pt x="153" y="139"/>
                    <a:pt x="153" y="145"/>
                    <a:pt x="161" y="144"/>
                  </a:cubicBezTo>
                  <a:cubicBezTo>
                    <a:pt x="166" y="135"/>
                    <a:pt x="174" y="128"/>
                    <a:pt x="173" y="115"/>
                  </a:cubicBezTo>
                  <a:cubicBezTo>
                    <a:pt x="180" y="121"/>
                    <a:pt x="188" y="117"/>
                    <a:pt x="193" y="117"/>
                  </a:cubicBezTo>
                  <a:cubicBezTo>
                    <a:pt x="200" y="101"/>
                    <a:pt x="187" y="79"/>
                    <a:pt x="201" y="69"/>
                  </a:cubicBezTo>
                  <a:cubicBezTo>
                    <a:pt x="209" y="72"/>
                    <a:pt x="207" y="92"/>
                    <a:pt x="208" y="95"/>
                  </a:cubicBezTo>
                  <a:cubicBezTo>
                    <a:pt x="211" y="92"/>
                    <a:pt x="211" y="85"/>
                    <a:pt x="215" y="82"/>
                  </a:cubicBezTo>
                  <a:cubicBezTo>
                    <a:pt x="230" y="79"/>
                    <a:pt x="233" y="84"/>
                    <a:pt x="245" y="86"/>
                  </a:cubicBezTo>
                  <a:cubicBezTo>
                    <a:pt x="245" y="82"/>
                    <a:pt x="245" y="78"/>
                    <a:pt x="250" y="77"/>
                  </a:cubicBezTo>
                  <a:cubicBezTo>
                    <a:pt x="254" y="83"/>
                    <a:pt x="261" y="85"/>
                    <a:pt x="268" y="84"/>
                  </a:cubicBezTo>
                  <a:cubicBezTo>
                    <a:pt x="275" y="83"/>
                    <a:pt x="296" y="68"/>
                    <a:pt x="297" y="65"/>
                  </a:cubicBezTo>
                  <a:cubicBezTo>
                    <a:pt x="300" y="72"/>
                    <a:pt x="305" y="67"/>
                    <a:pt x="313" y="70"/>
                  </a:cubicBezTo>
                  <a:cubicBezTo>
                    <a:pt x="318" y="61"/>
                    <a:pt x="321" y="54"/>
                    <a:pt x="331" y="47"/>
                  </a:cubicBezTo>
                  <a:cubicBezTo>
                    <a:pt x="329" y="35"/>
                    <a:pt x="320" y="9"/>
                    <a:pt x="330" y="0"/>
                  </a:cubicBezTo>
                  <a:cubicBezTo>
                    <a:pt x="347" y="9"/>
                    <a:pt x="329" y="44"/>
                    <a:pt x="342" y="57"/>
                  </a:cubicBezTo>
                  <a:cubicBezTo>
                    <a:pt x="343" y="58"/>
                    <a:pt x="345" y="57"/>
                    <a:pt x="345" y="58"/>
                  </a:cubicBezTo>
                  <a:cubicBezTo>
                    <a:pt x="352" y="56"/>
                    <a:pt x="373" y="31"/>
                    <a:pt x="375" y="60"/>
                  </a:cubicBezTo>
                  <a:cubicBezTo>
                    <a:pt x="379" y="60"/>
                    <a:pt x="382" y="65"/>
                    <a:pt x="386" y="60"/>
                  </a:cubicBezTo>
                  <a:cubicBezTo>
                    <a:pt x="384" y="63"/>
                    <a:pt x="385" y="66"/>
                    <a:pt x="387" y="68"/>
                  </a:cubicBezTo>
                  <a:cubicBezTo>
                    <a:pt x="409" y="65"/>
                    <a:pt x="400" y="46"/>
                    <a:pt x="425" y="49"/>
                  </a:cubicBezTo>
                  <a:cubicBezTo>
                    <a:pt x="430" y="57"/>
                    <a:pt x="431" y="63"/>
                    <a:pt x="433" y="74"/>
                  </a:cubicBezTo>
                  <a:cubicBezTo>
                    <a:pt x="438" y="74"/>
                    <a:pt x="434" y="67"/>
                    <a:pt x="440" y="68"/>
                  </a:cubicBezTo>
                  <a:cubicBezTo>
                    <a:pt x="440" y="71"/>
                    <a:pt x="436" y="76"/>
                    <a:pt x="441" y="77"/>
                  </a:cubicBezTo>
                  <a:cubicBezTo>
                    <a:pt x="439" y="68"/>
                    <a:pt x="448" y="75"/>
                    <a:pt x="448" y="81"/>
                  </a:cubicBezTo>
                  <a:cubicBezTo>
                    <a:pt x="455" y="78"/>
                    <a:pt x="455" y="70"/>
                    <a:pt x="459" y="66"/>
                  </a:cubicBezTo>
                  <a:cubicBezTo>
                    <a:pt x="460" y="68"/>
                    <a:pt x="460" y="71"/>
                    <a:pt x="462" y="71"/>
                  </a:cubicBezTo>
                  <a:cubicBezTo>
                    <a:pt x="468" y="68"/>
                    <a:pt x="484" y="68"/>
                    <a:pt x="491" y="60"/>
                  </a:cubicBezTo>
                  <a:cubicBezTo>
                    <a:pt x="491" y="64"/>
                    <a:pt x="498" y="58"/>
                    <a:pt x="498" y="62"/>
                  </a:cubicBezTo>
                  <a:cubicBezTo>
                    <a:pt x="498" y="63"/>
                    <a:pt x="499" y="63"/>
                    <a:pt x="500" y="65"/>
                  </a:cubicBezTo>
                  <a:cubicBezTo>
                    <a:pt x="501" y="75"/>
                    <a:pt x="489" y="84"/>
                    <a:pt x="493" y="93"/>
                  </a:cubicBezTo>
                  <a:cubicBezTo>
                    <a:pt x="496" y="101"/>
                    <a:pt x="505" y="96"/>
                    <a:pt x="514" y="100"/>
                  </a:cubicBezTo>
                  <a:cubicBezTo>
                    <a:pt x="519" y="87"/>
                    <a:pt x="545" y="90"/>
                    <a:pt x="552" y="100"/>
                  </a:cubicBezTo>
                  <a:cubicBezTo>
                    <a:pt x="553" y="105"/>
                    <a:pt x="550" y="106"/>
                    <a:pt x="551" y="115"/>
                  </a:cubicBezTo>
                  <a:cubicBezTo>
                    <a:pt x="552" y="118"/>
                    <a:pt x="558" y="115"/>
                    <a:pt x="558" y="120"/>
                  </a:cubicBezTo>
                  <a:cubicBezTo>
                    <a:pt x="562" y="130"/>
                    <a:pt x="548" y="126"/>
                    <a:pt x="549" y="130"/>
                  </a:cubicBezTo>
                  <a:cubicBezTo>
                    <a:pt x="552" y="133"/>
                    <a:pt x="559" y="132"/>
                    <a:pt x="559" y="139"/>
                  </a:cubicBezTo>
                  <a:cubicBezTo>
                    <a:pt x="569" y="132"/>
                    <a:pt x="575" y="136"/>
                    <a:pt x="579" y="128"/>
                  </a:cubicBezTo>
                  <a:cubicBezTo>
                    <a:pt x="580" y="141"/>
                    <a:pt x="590" y="133"/>
                    <a:pt x="593" y="139"/>
                  </a:cubicBezTo>
                  <a:cubicBezTo>
                    <a:pt x="584" y="149"/>
                    <a:pt x="591" y="154"/>
                    <a:pt x="584" y="163"/>
                  </a:cubicBezTo>
                  <a:cubicBezTo>
                    <a:pt x="589" y="173"/>
                    <a:pt x="592" y="172"/>
                    <a:pt x="605" y="169"/>
                  </a:cubicBezTo>
                  <a:cubicBezTo>
                    <a:pt x="612" y="172"/>
                    <a:pt x="621" y="176"/>
                    <a:pt x="630" y="171"/>
                  </a:cubicBezTo>
                  <a:cubicBezTo>
                    <a:pt x="634" y="176"/>
                    <a:pt x="639" y="180"/>
                    <a:pt x="642" y="187"/>
                  </a:cubicBezTo>
                  <a:cubicBezTo>
                    <a:pt x="631" y="189"/>
                    <a:pt x="637" y="202"/>
                    <a:pt x="630" y="207"/>
                  </a:cubicBezTo>
                  <a:cubicBezTo>
                    <a:pt x="635" y="213"/>
                    <a:pt x="639" y="209"/>
                    <a:pt x="643" y="210"/>
                  </a:cubicBezTo>
                  <a:cubicBezTo>
                    <a:pt x="646" y="218"/>
                    <a:pt x="647" y="231"/>
                    <a:pt x="641" y="241"/>
                  </a:cubicBezTo>
                  <a:cubicBezTo>
                    <a:pt x="641" y="246"/>
                    <a:pt x="646" y="244"/>
                    <a:pt x="645" y="248"/>
                  </a:cubicBezTo>
                  <a:cubicBezTo>
                    <a:pt x="649" y="246"/>
                    <a:pt x="656" y="247"/>
                    <a:pt x="662" y="248"/>
                  </a:cubicBezTo>
                  <a:cubicBezTo>
                    <a:pt x="662" y="253"/>
                    <a:pt x="667" y="253"/>
                    <a:pt x="668" y="257"/>
                  </a:cubicBezTo>
                  <a:cubicBezTo>
                    <a:pt x="666" y="262"/>
                    <a:pt x="666" y="268"/>
                    <a:pt x="664" y="273"/>
                  </a:cubicBezTo>
                  <a:cubicBezTo>
                    <a:pt x="678" y="268"/>
                    <a:pt x="691" y="279"/>
                    <a:pt x="687" y="293"/>
                  </a:cubicBezTo>
                  <a:cubicBezTo>
                    <a:pt x="675" y="297"/>
                    <a:pt x="667" y="296"/>
                    <a:pt x="660" y="302"/>
                  </a:cubicBezTo>
                  <a:cubicBezTo>
                    <a:pt x="661" y="312"/>
                    <a:pt x="667" y="315"/>
                    <a:pt x="670" y="322"/>
                  </a:cubicBezTo>
                  <a:cubicBezTo>
                    <a:pt x="700" y="310"/>
                    <a:pt x="694" y="349"/>
                    <a:pt x="676" y="350"/>
                  </a:cubicBezTo>
                  <a:cubicBezTo>
                    <a:pt x="674" y="359"/>
                    <a:pt x="675" y="361"/>
                    <a:pt x="674" y="370"/>
                  </a:cubicBezTo>
                  <a:cubicBezTo>
                    <a:pt x="680" y="372"/>
                    <a:pt x="679" y="377"/>
                    <a:pt x="679" y="384"/>
                  </a:cubicBezTo>
                  <a:cubicBezTo>
                    <a:pt x="688" y="389"/>
                    <a:pt x="695" y="398"/>
                    <a:pt x="697" y="413"/>
                  </a:cubicBezTo>
                  <a:cubicBezTo>
                    <a:pt x="686" y="416"/>
                    <a:pt x="681" y="421"/>
                    <a:pt x="671" y="418"/>
                  </a:cubicBezTo>
                  <a:cubicBezTo>
                    <a:pt x="676" y="425"/>
                    <a:pt x="675" y="419"/>
                    <a:pt x="674" y="430"/>
                  </a:cubicBezTo>
                  <a:cubicBezTo>
                    <a:pt x="680" y="430"/>
                    <a:pt x="677" y="422"/>
                    <a:pt x="682" y="421"/>
                  </a:cubicBezTo>
                  <a:cubicBezTo>
                    <a:pt x="685" y="435"/>
                    <a:pt x="687" y="441"/>
                    <a:pt x="688" y="454"/>
                  </a:cubicBezTo>
                  <a:cubicBezTo>
                    <a:pt x="692" y="455"/>
                    <a:pt x="695" y="458"/>
                    <a:pt x="697" y="462"/>
                  </a:cubicBezTo>
                  <a:cubicBezTo>
                    <a:pt x="694" y="464"/>
                    <a:pt x="695" y="470"/>
                    <a:pt x="689" y="470"/>
                  </a:cubicBezTo>
                  <a:cubicBezTo>
                    <a:pt x="686" y="468"/>
                    <a:pt x="681" y="467"/>
                    <a:pt x="681" y="461"/>
                  </a:cubicBezTo>
                  <a:cubicBezTo>
                    <a:pt x="661" y="469"/>
                    <a:pt x="650" y="486"/>
                    <a:pt x="639" y="503"/>
                  </a:cubicBezTo>
                  <a:cubicBezTo>
                    <a:pt x="644" y="510"/>
                    <a:pt x="658" y="519"/>
                    <a:pt x="666" y="511"/>
                  </a:cubicBezTo>
                  <a:cubicBezTo>
                    <a:pt x="674" y="520"/>
                    <a:pt x="692" y="516"/>
                    <a:pt x="695" y="531"/>
                  </a:cubicBezTo>
                  <a:cubicBezTo>
                    <a:pt x="685" y="537"/>
                    <a:pt x="676" y="531"/>
                    <a:pt x="668" y="536"/>
                  </a:cubicBezTo>
                  <a:cubicBezTo>
                    <a:pt x="665" y="526"/>
                    <a:pt x="655" y="524"/>
                    <a:pt x="646" y="521"/>
                  </a:cubicBezTo>
                  <a:cubicBezTo>
                    <a:pt x="636" y="531"/>
                    <a:pt x="630" y="536"/>
                    <a:pt x="616" y="542"/>
                  </a:cubicBezTo>
                  <a:cubicBezTo>
                    <a:pt x="619" y="549"/>
                    <a:pt x="622" y="556"/>
                    <a:pt x="626" y="562"/>
                  </a:cubicBezTo>
                  <a:cubicBezTo>
                    <a:pt x="624" y="565"/>
                    <a:pt x="623" y="570"/>
                    <a:pt x="618" y="572"/>
                  </a:cubicBezTo>
                  <a:cubicBezTo>
                    <a:pt x="607" y="566"/>
                    <a:pt x="600" y="577"/>
                    <a:pt x="591" y="573"/>
                  </a:cubicBezTo>
                  <a:cubicBezTo>
                    <a:pt x="589" y="577"/>
                    <a:pt x="586" y="580"/>
                    <a:pt x="585" y="585"/>
                  </a:cubicBezTo>
                  <a:cubicBezTo>
                    <a:pt x="583" y="586"/>
                    <a:pt x="583" y="583"/>
                    <a:pt x="581" y="583"/>
                  </a:cubicBezTo>
                  <a:cubicBezTo>
                    <a:pt x="578" y="585"/>
                    <a:pt x="582" y="600"/>
                    <a:pt x="576" y="593"/>
                  </a:cubicBezTo>
                  <a:cubicBezTo>
                    <a:pt x="574" y="604"/>
                    <a:pt x="573" y="611"/>
                    <a:pt x="568" y="615"/>
                  </a:cubicBezTo>
                  <a:cubicBezTo>
                    <a:pt x="567" y="621"/>
                    <a:pt x="574" y="617"/>
                    <a:pt x="573" y="623"/>
                  </a:cubicBezTo>
                  <a:cubicBezTo>
                    <a:pt x="567" y="621"/>
                    <a:pt x="563" y="626"/>
                    <a:pt x="557" y="624"/>
                  </a:cubicBezTo>
                  <a:cubicBezTo>
                    <a:pt x="558" y="632"/>
                    <a:pt x="546" y="631"/>
                    <a:pt x="550" y="641"/>
                  </a:cubicBezTo>
                  <a:cubicBezTo>
                    <a:pt x="544" y="637"/>
                    <a:pt x="540" y="646"/>
                    <a:pt x="537" y="649"/>
                  </a:cubicBezTo>
                  <a:cubicBezTo>
                    <a:pt x="533" y="641"/>
                    <a:pt x="526" y="646"/>
                    <a:pt x="517" y="644"/>
                  </a:cubicBezTo>
                  <a:cubicBezTo>
                    <a:pt x="517" y="649"/>
                    <a:pt x="519" y="655"/>
                    <a:pt x="513" y="655"/>
                  </a:cubicBezTo>
                  <a:cubicBezTo>
                    <a:pt x="512" y="653"/>
                    <a:pt x="514" y="648"/>
                    <a:pt x="511" y="648"/>
                  </a:cubicBezTo>
                  <a:cubicBezTo>
                    <a:pt x="509" y="651"/>
                    <a:pt x="510" y="655"/>
                    <a:pt x="507" y="656"/>
                  </a:cubicBezTo>
                  <a:cubicBezTo>
                    <a:pt x="505" y="650"/>
                    <a:pt x="492" y="659"/>
                    <a:pt x="489" y="662"/>
                  </a:cubicBezTo>
                  <a:cubicBezTo>
                    <a:pt x="484" y="664"/>
                    <a:pt x="494" y="662"/>
                    <a:pt x="491" y="666"/>
                  </a:cubicBezTo>
                  <a:cubicBezTo>
                    <a:pt x="486" y="666"/>
                    <a:pt x="486" y="658"/>
                    <a:pt x="480" y="658"/>
                  </a:cubicBezTo>
                  <a:cubicBezTo>
                    <a:pt x="475" y="668"/>
                    <a:pt x="471" y="682"/>
                    <a:pt x="470" y="690"/>
                  </a:cubicBezTo>
                  <a:cubicBezTo>
                    <a:pt x="466" y="688"/>
                    <a:pt x="463" y="685"/>
                    <a:pt x="461" y="681"/>
                  </a:cubicBezTo>
                  <a:cubicBezTo>
                    <a:pt x="458" y="681"/>
                    <a:pt x="458" y="683"/>
                    <a:pt x="457" y="684"/>
                  </a:cubicBezTo>
                  <a:cubicBezTo>
                    <a:pt x="454" y="674"/>
                    <a:pt x="446" y="670"/>
                    <a:pt x="440" y="664"/>
                  </a:cubicBezTo>
                  <a:cubicBezTo>
                    <a:pt x="440" y="666"/>
                    <a:pt x="439" y="667"/>
                    <a:pt x="438" y="669"/>
                  </a:cubicBezTo>
                  <a:cubicBezTo>
                    <a:pt x="439" y="664"/>
                    <a:pt x="437" y="664"/>
                    <a:pt x="434" y="662"/>
                  </a:cubicBezTo>
                  <a:cubicBezTo>
                    <a:pt x="429" y="665"/>
                    <a:pt x="423" y="666"/>
                    <a:pt x="421" y="671"/>
                  </a:cubicBezTo>
                  <a:cubicBezTo>
                    <a:pt x="421" y="665"/>
                    <a:pt x="415" y="668"/>
                    <a:pt x="412" y="666"/>
                  </a:cubicBezTo>
                  <a:cubicBezTo>
                    <a:pt x="410" y="669"/>
                    <a:pt x="412" y="674"/>
                    <a:pt x="412" y="678"/>
                  </a:cubicBezTo>
                  <a:cubicBezTo>
                    <a:pt x="404" y="675"/>
                    <a:pt x="408" y="688"/>
                    <a:pt x="402" y="690"/>
                  </a:cubicBezTo>
                  <a:cubicBezTo>
                    <a:pt x="396" y="691"/>
                    <a:pt x="391" y="689"/>
                    <a:pt x="390" y="695"/>
                  </a:cubicBezTo>
                  <a:cubicBezTo>
                    <a:pt x="387" y="684"/>
                    <a:pt x="381" y="685"/>
                    <a:pt x="377" y="677"/>
                  </a:cubicBezTo>
                  <a:cubicBezTo>
                    <a:pt x="379" y="677"/>
                    <a:pt x="379" y="679"/>
                    <a:pt x="381" y="678"/>
                  </a:cubicBezTo>
                  <a:cubicBezTo>
                    <a:pt x="377" y="675"/>
                    <a:pt x="381" y="670"/>
                    <a:pt x="375" y="667"/>
                  </a:cubicBezTo>
                  <a:cubicBezTo>
                    <a:pt x="379" y="676"/>
                    <a:pt x="370" y="671"/>
                    <a:pt x="368" y="674"/>
                  </a:cubicBezTo>
                  <a:cubicBezTo>
                    <a:pt x="365" y="684"/>
                    <a:pt x="362" y="695"/>
                    <a:pt x="353" y="697"/>
                  </a:cubicBezTo>
                  <a:cubicBezTo>
                    <a:pt x="336" y="699"/>
                    <a:pt x="341" y="678"/>
                    <a:pt x="328" y="672"/>
                  </a:cubicBezTo>
                  <a:cubicBezTo>
                    <a:pt x="327" y="675"/>
                    <a:pt x="335" y="681"/>
                    <a:pt x="328" y="682"/>
                  </a:cubicBezTo>
                  <a:cubicBezTo>
                    <a:pt x="329" y="675"/>
                    <a:pt x="326" y="679"/>
                    <a:pt x="325" y="672"/>
                  </a:cubicBezTo>
                  <a:cubicBezTo>
                    <a:pt x="320" y="671"/>
                    <a:pt x="320" y="680"/>
                    <a:pt x="318" y="676"/>
                  </a:cubicBezTo>
                  <a:cubicBezTo>
                    <a:pt x="320" y="676"/>
                    <a:pt x="319" y="672"/>
                    <a:pt x="317" y="672"/>
                  </a:cubicBezTo>
                  <a:cubicBezTo>
                    <a:pt x="309" y="677"/>
                    <a:pt x="299" y="676"/>
                    <a:pt x="297" y="688"/>
                  </a:cubicBezTo>
                  <a:cubicBezTo>
                    <a:pt x="294" y="679"/>
                    <a:pt x="290" y="690"/>
                    <a:pt x="286" y="682"/>
                  </a:cubicBezTo>
                  <a:cubicBezTo>
                    <a:pt x="274" y="686"/>
                    <a:pt x="261" y="675"/>
                    <a:pt x="247" y="670"/>
                  </a:cubicBezTo>
                  <a:cubicBezTo>
                    <a:pt x="247" y="665"/>
                    <a:pt x="244" y="664"/>
                    <a:pt x="244" y="659"/>
                  </a:cubicBezTo>
                  <a:cubicBezTo>
                    <a:pt x="236" y="663"/>
                    <a:pt x="242" y="652"/>
                    <a:pt x="236" y="655"/>
                  </a:cubicBezTo>
                  <a:cubicBezTo>
                    <a:pt x="234" y="654"/>
                    <a:pt x="237" y="648"/>
                    <a:pt x="233" y="648"/>
                  </a:cubicBezTo>
                  <a:cubicBezTo>
                    <a:pt x="229" y="645"/>
                    <a:pt x="231" y="651"/>
                    <a:pt x="228" y="652"/>
                  </a:cubicBezTo>
                  <a:cubicBezTo>
                    <a:pt x="226" y="641"/>
                    <a:pt x="218" y="652"/>
                    <a:pt x="218" y="640"/>
                  </a:cubicBezTo>
                  <a:cubicBezTo>
                    <a:pt x="212" y="639"/>
                    <a:pt x="216" y="645"/>
                    <a:pt x="213" y="646"/>
                  </a:cubicBezTo>
                  <a:cubicBezTo>
                    <a:pt x="202" y="637"/>
                    <a:pt x="187" y="652"/>
                    <a:pt x="181" y="648"/>
                  </a:cubicBezTo>
                  <a:cubicBezTo>
                    <a:pt x="178" y="651"/>
                    <a:pt x="184" y="657"/>
                    <a:pt x="177" y="659"/>
                  </a:cubicBezTo>
                  <a:cubicBezTo>
                    <a:pt x="173" y="651"/>
                    <a:pt x="164" y="639"/>
                    <a:pt x="167" y="632"/>
                  </a:cubicBezTo>
                  <a:cubicBezTo>
                    <a:pt x="168" y="633"/>
                    <a:pt x="168" y="635"/>
                    <a:pt x="171" y="634"/>
                  </a:cubicBezTo>
                  <a:cubicBezTo>
                    <a:pt x="177" y="604"/>
                    <a:pt x="157" y="587"/>
                    <a:pt x="132" y="585"/>
                  </a:cubicBezTo>
                  <a:cubicBezTo>
                    <a:pt x="125" y="605"/>
                    <a:pt x="95" y="597"/>
                    <a:pt x="100" y="579"/>
                  </a:cubicBezTo>
                  <a:cubicBezTo>
                    <a:pt x="100" y="581"/>
                    <a:pt x="100" y="584"/>
                    <a:pt x="104" y="583"/>
                  </a:cubicBezTo>
                  <a:cubicBezTo>
                    <a:pt x="103" y="574"/>
                    <a:pt x="106" y="573"/>
                    <a:pt x="107" y="564"/>
                  </a:cubicBezTo>
                  <a:cubicBezTo>
                    <a:pt x="114" y="569"/>
                    <a:pt x="115" y="560"/>
                    <a:pt x="119" y="558"/>
                  </a:cubicBezTo>
                  <a:cubicBezTo>
                    <a:pt x="113" y="532"/>
                    <a:pt x="95" y="514"/>
                    <a:pt x="66" y="513"/>
                  </a:cubicBezTo>
                  <a:cubicBezTo>
                    <a:pt x="63" y="506"/>
                    <a:pt x="57" y="501"/>
                    <a:pt x="54" y="493"/>
                  </a:cubicBezTo>
                  <a:cubicBezTo>
                    <a:pt x="60" y="498"/>
                    <a:pt x="61" y="475"/>
                    <a:pt x="72" y="483"/>
                  </a:cubicBezTo>
                  <a:cubicBezTo>
                    <a:pt x="83" y="471"/>
                    <a:pt x="72" y="455"/>
                    <a:pt x="67" y="446"/>
                  </a:cubicBezTo>
                  <a:cubicBezTo>
                    <a:pt x="67" y="449"/>
                    <a:pt x="65" y="456"/>
                    <a:pt x="63" y="453"/>
                  </a:cubicBezTo>
                  <a:cubicBezTo>
                    <a:pt x="57" y="433"/>
                    <a:pt x="38" y="436"/>
                    <a:pt x="32" y="419"/>
                  </a:cubicBezTo>
                  <a:cubicBezTo>
                    <a:pt x="24" y="423"/>
                    <a:pt x="18" y="418"/>
                    <a:pt x="16" y="427"/>
                  </a:cubicBezTo>
                  <a:cubicBezTo>
                    <a:pt x="11" y="426"/>
                    <a:pt x="5" y="427"/>
                    <a:pt x="2" y="423"/>
                  </a:cubicBezTo>
                  <a:cubicBezTo>
                    <a:pt x="1" y="420"/>
                    <a:pt x="1" y="416"/>
                    <a:pt x="0" y="4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</p:grpSp>
      <p:sp>
        <p:nvSpPr>
          <p:cNvPr id="198" name="文本框 197"/>
          <p:cNvSpPr txBox="1"/>
          <p:nvPr/>
        </p:nvSpPr>
        <p:spPr>
          <a:xfrm>
            <a:off x="5176989" y="2801868"/>
            <a:ext cx="1838021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7F7F7"/>
                </a:solidFill>
                <a:cs typeface="+mn-ea"/>
                <a:sym typeface="+mn-lt"/>
              </a:rPr>
              <a:t>单击</a:t>
            </a:r>
            <a:endParaRPr lang="en-US" altLang="zh-CN" sz="3200" dirty="0">
              <a:solidFill>
                <a:srgbClr val="F7F7F7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dirty="0">
                <a:solidFill>
                  <a:srgbClr val="F7F7F7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4309011" y="3036224"/>
            <a:ext cx="554534" cy="621506"/>
          </a:xfrm>
          <a:custGeom>
            <a:avLst/>
            <a:gdLst/>
            <a:ahLst/>
            <a:cxnLst/>
            <a:rect l="l" t="t" r="r" b="b"/>
            <a:pathLst>
              <a:path w="554534" h="621506">
                <a:moveTo>
                  <a:pt x="337542" y="442019"/>
                </a:moveTo>
                <a:lnTo>
                  <a:pt x="340221" y="442019"/>
                </a:lnTo>
                <a:cubicBezTo>
                  <a:pt x="388441" y="467022"/>
                  <a:pt x="419695" y="492025"/>
                  <a:pt x="433983" y="517028"/>
                </a:cubicBezTo>
                <a:lnTo>
                  <a:pt x="433983" y="527744"/>
                </a:lnTo>
                <a:lnTo>
                  <a:pt x="415230" y="554533"/>
                </a:lnTo>
                <a:lnTo>
                  <a:pt x="396478" y="554533"/>
                </a:lnTo>
                <a:lnTo>
                  <a:pt x="345579" y="511671"/>
                </a:lnTo>
                <a:lnTo>
                  <a:pt x="345579" y="508992"/>
                </a:lnTo>
                <a:lnTo>
                  <a:pt x="350937" y="503634"/>
                </a:lnTo>
                <a:lnTo>
                  <a:pt x="364331" y="503634"/>
                </a:lnTo>
                <a:lnTo>
                  <a:pt x="364331" y="495597"/>
                </a:lnTo>
                <a:cubicBezTo>
                  <a:pt x="357187" y="495597"/>
                  <a:pt x="353616" y="489346"/>
                  <a:pt x="353616" y="476845"/>
                </a:cubicBezTo>
                <a:cubicBezTo>
                  <a:pt x="346472" y="473273"/>
                  <a:pt x="339328" y="464343"/>
                  <a:pt x="332184" y="450056"/>
                </a:cubicBezTo>
                <a:lnTo>
                  <a:pt x="332184" y="447377"/>
                </a:lnTo>
                <a:close/>
                <a:moveTo>
                  <a:pt x="241102" y="340221"/>
                </a:moveTo>
                <a:cubicBezTo>
                  <a:pt x="241102" y="347364"/>
                  <a:pt x="234851" y="365224"/>
                  <a:pt x="222349" y="393799"/>
                </a:cubicBezTo>
                <a:cubicBezTo>
                  <a:pt x="222349" y="400942"/>
                  <a:pt x="215205" y="417016"/>
                  <a:pt x="200918" y="442019"/>
                </a:cubicBezTo>
                <a:lnTo>
                  <a:pt x="206276" y="450056"/>
                </a:lnTo>
                <a:lnTo>
                  <a:pt x="206276" y="455414"/>
                </a:lnTo>
                <a:lnTo>
                  <a:pt x="203597" y="458093"/>
                </a:lnTo>
                <a:cubicBezTo>
                  <a:pt x="208955" y="481310"/>
                  <a:pt x="222349" y="507206"/>
                  <a:pt x="243780" y="535781"/>
                </a:cubicBezTo>
                <a:lnTo>
                  <a:pt x="243780" y="508992"/>
                </a:lnTo>
                <a:lnTo>
                  <a:pt x="249138" y="500955"/>
                </a:lnTo>
                <a:lnTo>
                  <a:pt x="243780" y="492918"/>
                </a:lnTo>
                <a:lnTo>
                  <a:pt x="243780" y="479524"/>
                </a:lnTo>
                <a:lnTo>
                  <a:pt x="249138" y="471487"/>
                </a:lnTo>
                <a:lnTo>
                  <a:pt x="249138" y="468808"/>
                </a:lnTo>
                <a:lnTo>
                  <a:pt x="243780" y="460771"/>
                </a:lnTo>
                <a:lnTo>
                  <a:pt x="243780" y="442019"/>
                </a:lnTo>
                <a:lnTo>
                  <a:pt x="249138" y="433982"/>
                </a:lnTo>
                <a:lnTo>
                  <a:pt x="249138" y="388441"/>
                </a:lnTo>
                <a:lnTo>
                  <a:pt x="243780" y="380404"/>
                </a:lnTo>
                <a:lnTo>
                  <a:pt x="243780" y="340221"/>
                </a:lnTo>
                <a:close/>
                <a:moveTo>
                  <a:pt x="300037" y="238422"/>
                </a:moveTo>
                <a:lnTo>
                  <a:pt x="308074" y="238422"/>
                </a:lnTo>
                <a:lnTo>
                  <a:pt x="308074" y="246459"/>
                </a:lnTo>
                <a:lnTo>
                  <a:pt x="300037" y="246459"/>
                </a:lnTo>
                <a:close/>
                <a:moveTo>
                  <a:pt x="391120" y="144660"/>
                </a:moveTo>
                <a:lnTo>
                  <a:pt x="393799" y="144660"/>
                </a:lnTo>
                <a:cubicBezTo>
                  <a:pt x="418802" y="155376"/>
                  <a:pt x="431304" y="165199"/>
                  <a:pt x="431304" y="174128"/>
                </a:cubicBezTo>
                <a:cubicBezTo>
                  <a:pt x="431304" y="188416"/>
                  <a:pt x="417016" y="200025"/>
                  <a:pt x="388441" y="208954"/>
                </a:cubicBezTo>
                <a:cubicBezTo>
                  <a:pt x="372368" y="226814"/>
                  <a:pt x="356295" y="235743"/>
                  <a:pt x="340221" y="235743"/>
                </a:cubicBezTo>
                <a:cubicBezTo>
                  <a:pt x="340221" y="239315"/>
                  <a:pt x="331291" y="241994"/>
                  <a:pt x="313432" y="243780"/>
                </a:cubicBezTo>
                <a:lnTo>
                  <a:pt x="310753" y="241101"/>
                </a:lnTo>
                <a:lnTo>
                  <a:pt x="310753" y="233064"/>
                </a:lnTo>
                <a:cubicBezTo>
                  <a:pt x="312539" y="227707"/>
                  <a:pt x="325041" y="219670"/>
                  <a:pt x="348258" y="208954"/>
                </a:cubicBezTo>
                <a:cubicBezTo>
                  <a:pt x="348258" y="203596"/>
                  <a:pt x="350937" y="200917"/>
                  <a:pt x="356295" y="200917"/>
                </a:cubicBezTo>
                <a:cubicBezTo>
                  <a:pt x="356295" y="195560"/>
                  <a:pt x="360759" y="189309"/>
                  <a:pt x="369689" y="182165"/>
                </a:cubicBezTo>
                <a:cubicBezTo>
                  <a:pt x="369689" y="175021"/>
                  <a:pt x="376833" y="162520"/>
                  <a:pt x="391120" y="144660"/>
                </a:cubicBezTo>
                <a:close/>
                <a:moveTo>
                  <a:pt x="243780" y="0"/>
                </a:moveTo>
                <a:lnTo>
                  <a:pt x="254496" y="0"/>
                </a:lnTo>
                <a:cubicBezTo>
                  <a:pt x="263426" y="12501"/>
                  <a:pt x="269677" y="27682"/>
                  <a:pt x="273248" y="45541"/>
                </a:cubicBezTo>
                <a:cubicBezTo>
                  <a:pt x="308967" y="45541"/>
                  <a:pt x="344686" y="57150"/>
                  <a:pt x="380405" y="80367"/>
                </a:cubicBezTo>
                <a:lnTo>
                  <a:pt x="380405" y="88403"/>
                </a:lnTo>
                <a:cubicBezTo>
                  <a:pt x="380405" y="108049"/>
                  <a:pt x="366117" y="117871"/>
                  <a:pt x="337542" y="117871"/>
                </a:cubicBezTo>
                <a:lnTo>
                  <a:pt x="286643" y="150018"/>
                </a:lnTo>
                <a:lnTo>
                  <a:pt x="267891" y="163413"/>
                </a:lnTo>
                <a:lnTo>
                  <a:pt x="262533" y="163413"/>
                </a:lnTo>
                <a:cubicBezTo>
                  <a:pt x="262533" y="184844"/>
                  <a:pt x="267891" y="200025"/>
                  <a:pt x="278606" y="208954"/>
                </a:cubicBezTo>
                <a:lnTo>
                  <a:pt x="278606" y="211633"/>
                </a:lnTo>
                <a:lnTo>
                  <a:pt x="273248" y="219670"/>
                </a:lnTo>
                <a:lnTo>
                  <a:pt x="273248" y="241101"/>
                </a:lnTo>
                <a:cubicBezTo>
                  <a:pt x="276820" y="241101"/>
                  <a:pt x="280392" y="271462"/>
                  <a:pt x="283964" y="332184"/>
                </a:cubicBezTo>
                <a:cubicBezTo>
                  <a:pt x="294680" y="342900"/>
                  <a:pt x="316111" y="353615"/>
                  <a:pt x="348258" y="364331"/>
                </a:cubicBezTo>
                <a:cubicBezTo>
                  <a:pt x="348258" y="371475"/>
                  <a:pt x="387548" y="381297"/>
                  <a:pt x="466130" y="393799"/>
                </a:cubicBezTo>
                <a:cubicBezTo>
                  <a:pt x="471487" y="393799"/>
                  <a:pt x="474166" y="395585"/>
                  <a:pt x="474166" y="399157"/>
                </a:cubicBezTo>
                <a:lnTo>
                  <a:pt x="500955" y="393799"/>
                </a:lnTo>
                <a:cubicBezTo>
                  <a:pt x="536674" y="397371"/>
                  <a:pt x="554534" y="408979"/>
                  <a:pt x="554534" y="428625"/>
                </a:cubicBezTo>
                <a:lnTo>
                  <a:pt x="554534" y="431303"/>
                </a:lnTo>
                <a:cubicBezTo>
                  <a:pt x="549176" y="443805"/>
                  <a:pt x="541139" y="450056"/>
                  <a:pt x="530423" y="450056"/>
                </a:cubicBezTo>
                <a:cubicBezTo>
                  <a:pt x="491133" y="450056"/>
                  <a:pt x="446484" y="440233"/>
                  <a:pt x="396478" y="420588"/>
                </a:cubicBezTo>
                <a:cubicBezTo>
                  <a:pt x="382191" y="411658"/>
                  <a:pt x="362545" y="402728"/>
                  <a:pt x="337542" y="393799"/>
                </a:cubicBezTo>
                <a:lnTo>
                  <a:pt x="292001" y="369689"/>
                </a:lnTo>
                <a:lnTo>
                  <a:pt x="289322" y="369689"/>
                </a:lnTo>
                <a:lnTo>
                  <a:pt x="289322" y="375046"/>
                </a:lnTo>
                <a:lnTo>
                  <a:pt x="286643" y="375046"/>
                </a:lnTo>
                <a:lnTo>
                  <a:pt x="289322" y="388441"/>
                </a:lnTo>
                <a:lnTo>
                  <a:pt x="289322" y="399157"/>
                </a:lnTo>
                <a:lnTo>
                  <a:pt x="286643" y="409872"/>
                </a:lnTo>
                <a:lnTo>
                  <a:pt x="289322" y="420588"/>
                </a:lnTo>
                <a:lnTo>
                  <a:pt x="283964" y="436661"/>
                </a:lnTo>
                <a:lnTo>
                  <a:pt x="283964" y="442019"/>
                </a:lnTo>
                <a:lnTo>
                  <a:pt x="286643" y="466129"/>
                </a:lnTo>
                <a:lnTo>
                  <a:pt x="265212" y="492918"/>
                </a:lnTo>
                <a:lnTo>
                  <a:pt x="278606" y="508992"/>
                </a:lnTo>
                <a:lnTo>
                  <a:pt x="278606" y="605432"/>
                </a:lnTo>
                <a:lnTo>
                  <a:pt x="265212" y="621506"/>
                </a:lnTo>
                <a:lnTo>
                  <a:pt x="254496" y="621506"/>
                </a:lnTo>
                <a:cubicBezTo>
                  <a:pt x="247352" y="621506"/>
                  <a:pt x="243780" y="614362"/>
                  <a:pt x="243780" y="600075"/>
                </a:cubicBezTo>
                <a:lnTo>
                  <a:pt x="235744" y="605432"/>
                </a:lnTo>
                <a:lnTo>
                  <a:pt x="214313" y="605432"/>
                </a:lnTo>
                <a:cubicBezTo>
                  <a:pt x="203597" y="605432"/>
                  <a:pt x="192881" y="596503"/>
                  <a:pt x="182166" y="578643"/>
                </a:cubicBezTo>
                <a:cubicBezTo>
                  <a:pt x="178594" y="575071"/>
                  <a:pt x="176808" y="567035"/>
                  <a:pt x="176808" y="554533"/>
                </a:cubicBezTo>
                <a:lnTo>
                  <a:pt x="174129" y="530423"/>
                </a:lnTo>
                <a:lnTo>
                  <a:pt x="168771" y="525065"/>
                </a:lnTo>
                <a:lnTo>
                  <a:pt x="168771" y="517028"/>
                </a:lnTo>
                <a:lnTo>
                  <a:pt x="174129" y="508992"/>
                </a:lnTo>
                <a:lnTo>
                  <a:pt x="174129" y="484882"/>
                </a:lnTo>
                <a:lnTo>
                  <a:pt x="171450" y="484882"/>
                </a:lnTo>
                <a:cubicBezTo>
                  <a:pt x="148233" y="520600"/>
                  <a:pt x="125909" y="543818"/>
                  <a:pt x="104477" y="554533"/>
                </a:cubicBezTo>
                <a:cubicBezTo>
                  <a:pt x="104477" y="565249"/>
                  <a:pt x="82153" y="575964"/>
                  <a:pt x="37505" y="586680"/>
                </a:cubicBezTo>
                <a:lnTo>
                  <a:pt x="0" y="578643"/>
                </a:lnTo>
                <a:lnTo>
                  <a:pt x="0" y="567928"/>
                </a:lnTo>
                <a:cubicBezTo>
                  <a:pt x="8930" y="567928"/>
                  <a:pt x="22324" y="563463"/>
                  <a:pt x="40184" y="554533"/>
                </a:cubicBezTo>
                <a:cubicBezTo>
                  <a:pt x="58043" y="549175"/>
                  <a:pt x="83939" y="521493"/>
                  <a:pt x="117872" y="471487"/>
                </a:cubicBezTo>
                <a:cubicBezTo>
                  <a:pt x="148233" y="423267"/>
                  <a:pt x="163413" y="395585"/>
                  <a:pt x="163413" y="388441"/>
                </a:cubicBezTo>
                <a:cubicBezTo>
                  <a:pt x="175915" y="374153"/>
                  <a:pt x="188416" y="348257"/>
                  <a:pt x="200918" y="310753"/>
                </a:cubicBezTo>
                <a:cubicBezTo>
                  <a:pt x="206276" y="310753"/>
                  <a:pt x="211634" y="295572"/>
                  <a:pt x="216991" y="265211"/>
                </a:cubicBezTo>
                <a:lnTo>
                  <a:pt x="214313" y="246459"/>
                </a:lnTo>
                <a:cubicBezTo>
                  <a:pt x="219670" y="241101"/>
                  <a:pt x="227707" y="225921"/>
                  <a:pt x="238423" y="200917"/>
                </a:cubicBezTo>
                <a:lnTo>
                  <a:pt x="238423" y="195560"/>
                </a:lnTo>
                <a:lnTo>
                  <a:pt x="233065" y="190202"/>
                </a:lnTo>
                <a:lnTo>
                  <a:pt x="230386" y="190202"/>
                </a:lnTo>
                <a:cubicBezTo>
                  <a:pt x="230386" y="195560"/>
                  <a:pt x="226814" y="198239"/>
                  <a:pt x="219670" y="198239"/>
                </a:cubicBezTo>
                <a:cubicBezTo>
                  <a:pt x="219670" y="203596"/>
                  <a:pt x="194667" y="231278"/>
                  <a:pt x="144661" y="281285"/>
                </a:cubicBezTo>
                <a:lnTo>
                  <a:pt x="144661" y="286642"/>
                </a:lnTo>
                <a:cubicBezTo>
                  <a:pt x="162520" y="277713"/>
                  <a:pt x="182166" y="264318"/>
                  <a:pt x="203597" y="246459"/>
                </a:cubicBezTo>
                <a:lnTo>
                  <a:pt x="211634" y="246459"/>
                </a:lnTo>
                <a:lnTo>
                  <a:pt x="211634" y="254496"/>
                </a:lnTo>
                <a:cubicBezTo>
                  <a:pt x="184845" y="279499"/>
                  <a:pt x="166985" y="303609"/>
                  <a:pt x="158055" y="326826"/>
                </a:cubicBezTo>
                <a:cubicBezTo>
                  <a:pt x="154484" y="326826"/>
                  <a:pt x="142875" y="342007"/>
                  <a:pt x="123230" y="372367"/>
                </a:cubicBezTo>
                <a:cubicBezTo>
                  <a:pt x="116086" y="381297"/>
                  <a:pt x="109835" y="385762"/>
                  <a:pt x="104477" y="385762"/>
                </a:cubicBezTo>
                <a:cubicBezTo>
                  <a:pt x="104477" y="392906"/>
                  <a:pt x="102691" y="396478"/>
                  <a:pt x="99120" y="396478"/>
                </a:cubicBezTo>
                <a:lnTo>
                  <a:pt x="85725" y="396478"/>
                </a:lnTo>
                <a:cubicBezTo>
                  <a:pt x="80367" y="396478"/>
                  <a:pt x="73223" y="383083"/>
                  <a:pt x="64294" y="356294"/>
                </a:cubicBezTo>
                <a:lnTo>
                  <a:pt x="64294" y="353615"/>
                </a:lnTo>
                <a:lnTo>
                  <a:pt x="66973" y="350936"/>
                </a:lnTo>
                <a:lnTo>
                  <a:pt x="64294" y="348257"/>
                </a:lnTo>
                <a:lnTo>
                  <a:pt x="64294" y="340221"/>
                </a:lnTo>
                <a:cubicBezTo>
                  <a:pt x="64294" y="334863"/>
                  <a:pt x="74116" y="325040"/>
                  <a:pt x="93762" y="310753"/>
                </a:cubicBezTo>
                <a:lnTo>
                  <a:pt x="96441" y="308074"/>
                </a:lnTo>
                <a:cubicBezTo>
                  <a:pt x="100013" y="308074"/>
                  <a:pt x="101798" y="305395"/>
                  <a:pt x="101798" y="300037"/>
                </a:cubicBezTo>
                <a:cubicBezTo>
                  <a:pt x="108942" y="300037"/>
                  <a:pt x="113407" y="294679"/>
                  <a:pt x="115193" y="283964"/>
                </a:cubicBezTo>
                <a:cubicBezTo>
                  <a:pt x="124123" y="283964"/>
                  <a:pt x="138410" y="266104"/>
                  <a:pt x="158055" y="230385"/>
                </a:cubicBezTo>
                <a:cubicBezTo>
                  <a:pt x="161627" y="219670"/>
                  <a:pt x="164306" y="214312"/>
                  <a:pt x="166092" y="214312"/>
                </a:cubicBezTo>
                <a:lnTo>
                  <a:pt x="144661" y="190202"/>
                </a:lnTo>
                <a:cubicBezTo>
                  <a:pt x="144661" y="179486"/>
                  <a:pt x="141982" y="170557"/>
                  <a:pt x="136624" y="163413"/>
                </a:cubicBezTo>
                <a:lnTo>
                  <a:pt x="136624" y="144660"/>
                </a:lnTo>
                <a:cubicBezTo>
                  <a:pt x="141982" y="132159"/>
                  <a:pt x="150912" y="121443"/>
                  <a:pt x="163413" y="112514"/>
                </a:cubicBezTo>
                <a:cubicBezTo>
                  <a:pt x="163413" y="105370"/>
                  <a:pt x="188416" y="71437"/>
                  <a:pt x="238423" y="10715"/>
                </a:cubicBezTo>
                <a:cubicBezTo>
                  <a:pt x="238423" y="3571"/>
                  <a:pt x="240209" y="0"/>
                  <a:pt x="243780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/>
            <a:endParaRPr lang="zh-CN" altLang="en-US" sz="5400" dirty="0">
              <a:solidFill>
                <a:srgbClr val="FF0000"/>
              </a:solidFill>
              <a:latin typeface="书体坊米芾体" panose="02010601030101010101" pitchFamily="2" charset="-122"/>
              <a:ea typeface="书体坊米芾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846463" y="4249411"/>
            <a:ext cx="1431161" cy="206990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1521770" y="1800519"/>
            <a:ext cx="1741414" cy="1501219"/>
          </a:xfrm>
          <a:prstGeom prst="hexagon">
            <a:avLst/>
          </a:prstGeom>
          <a:solidFill>
            <a:srgbClr val="2F3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3995782" y="1800519"/>
            <a:ext cx="1741414" cy="1501219"/>
          </a:xfrm>
          <a:prstGeom prst="hexagon">
            <a:avLst/>
          </a:prstGeom>
          <a:solidFill>
            <a:srgbClr val="A2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6469794" y="1800519"/>
            <a:ext cx="1741414" cy="1501219"/>
          </a:xfrm>
          <a:prstGeom prst="hexagon">
            <a:avLst/>
          </a:prstGeom>
          <a:solidFill>
            <a:srgbClr val="2F3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8943807" y="1800519"/>
            <a:ext cx="1741414" cy="1501219"/>
          </a:xfrm>
          <a:prstGeom prst="hexagon">
            <a:avLst/>
          </a:prstGeom>
          <a:solidFill>
            <a:srgbClr val="A2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26"/>
          <p:cNvSpPr/>
          <p:nvPr/>
        </p:nvSpPr>
        <p:spPr>
          <a:xfrm>
            <a:off x="3248412" y="2221975"/>
            <a:ext cx="254047" cy="658306"/>
          </a:xfrm>
          <a:custGeom>
            <a:avLst/>
            <a:gdLst>
              <a:gd name="connsiteX0" fmla="*/ 1 w 579336"/>
              <a:gd name="connsiteY0" fmla="*/ 0 h 1501219"/>
              <a:gd name="connsiteX1" fmla="*/ 204031 w 579336"/>
              <a:gd name="connsiteY1" fmla="*/ 0 h 1501219"/>
              <a:gd name="connsiteX2" fmla="*/ 579336 w 579336"/>
              <a:gd name="connsiteY2" fmla="*/ 750610 h 1501219"/>
              <a:gd name="connsiteX3" fmla="*/ 204031 w 579336"/>
              <a:gd name="connsiteY3" fmla="*/ 1501219 h 1501219"/>
              <a:gd name="connsiteX4" fmla="*/ 0 w 579336"/>
              <a:gd name="connsiteY4" fmla="*/ 1501219 h 1501219"/>
              <a:gd name="connsiteX5" fmla="*/ 375305 w 579336"/>
              <a:gd name="connsiteY5" fmla="*/ 750609 h 1501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9336" h="1501219">
                <a:moveTo>
                  <a:pt x="1" y="0"/>
                </a:moveTo>
                <a:lnTo>
                  <a:pt x="204031" y="0"/>
                </a:lnTo>
                <a:lnTo>
                  <a:pt x="579336" y="750610"/>
                </a:lnTo>
                <a:lnTo>
                  <a:pt x="204031" y="1501219"/>
                </a:lnTo>
                <a:lnTo>
                  <a:pt x="0" y="1501219"/>
                </a:lnTo>
                <a:lnTo>
                  <a:pt x="375305" y="750609"/>
                </a:lnTo>
                <a:close/>
              </a:path>
            </a:pathLst>
          </a:custGeom>
          <a:solidFill>
            <a:srgbClr val="2F3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27"/>
          <p:cNvSpPr/>
          <p:nvPr/>
        </p:nvSpPr>
        <p:spPr>
          <a:xfrm>
            <a:off x="5722424" y="2221778"/>
            <a:ext cx="254047" cy="658306"/>
          </a:xfrm>
          <a:custGeom>
            <a:avLst/>
            <a:gdLst>
              <a:gd name="connsiteX0" fmla="*/ 1 w 579336"/>
              <a:gd name="connsiteY0" fmla="*/ 0 h 1501219"/>
              <a:gd name="connsiteX1" fmla="*/ 204031 w 579336"/>
              <a:gd name="connsiteY1" fmla="*/ 0 h 1501219"/>
              <a:gd name="connsiteX2" fmla="*/ 579336 w 579336"/>
              <a:gd name="connsiteY2" fmla="*/ 750610 h 1501219"/>
              <a:gd name="connsiteX3" fmla="*/ 204031 w 579336"/>
              <a:gd name="connsiteY3" fmla="*/ 1501219 h 1501219"/>
              <a:gd name="connsiteX4" fmla="*/ 0 w 579336"/>
              <a:gd name="connsiteY4" fmla="*/ 1501219 h 1501219"/>
              <a:gd name="connsiteX5" fmla="*/ 375305 w 579336"/>
              <a:gd name="connsiteY5" fmla="*/ 750609 h 1501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9336" h="1501219">
                <a:moveTo>
                  <a:pt x="1" y="0"/>
                </a:moveTo>
                <a:lnTo>
                  <a:pt x="204031" y="0"/>
                </a:lnTo>
                <a:lnTo>
                  <a:pt x="579336" y="750610"/>
                </a:lnTo>
                <a:lnTo>
                  <a:pt x="204031" y="1501219"/>
                </a:lnTo>
                <a:lnTo>
                  <a:pt x="0" y="1501219"/>
                </a:lnTo>
                <a:lnTo>
                  <a:pt x="375305" y="750609"/>
                </a:lnTo>
                <a:close/>
              </a:path>
            </a:pathLst>
          </a:custGeom>
          <a:solidFill>
            <a:srgbClr val="A2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 28"/>
          <p:cNvSpPr/>
          <p:nvPr/>
        </p:nvSpPr>
        <p:spPr>
          <a:xfrm>
            <a:off x="8196437" y="2221778"/>
            <a:ext cx="254047" cy="658306"/>
          </a:xfrm>
          <a:custGeom>
            <a:avLst/>
            <a:gdLst>
              <a:gd name="connsiteX0" fmla="*/ 1 w 579336"/>
              <a:gd name="connsiteY0" fmla="*/ 0 h 1501219"/>
              <a:gd name="connsiteX1" fmla="*/ 204031 w 579336"/>
              <a:gd name="connsiteY1" fmla="*/ 0 h 1501219"/>
              <a:gd name="connsiteX2" fmla="*/ 579336 w 579336"/>
              <a:gd name="connsiteY2" fmla="*/ 750610 h 1501219"/>
              <a:gd name="connsiteX3" fmla="*/ 204031 w 579336"/>
              <a:gd name="connsiteY3" fmla="*/ 1501219 h 1501219"/>
              <a:gd name="connsiteX4" fmla="*/ 0 w 579336"/>
              <a:gd name="connsiteY4" fmla="*/ 1501219 h 1501219"/>
              <a:gd name="connsiteX5" fmla="*/ 375305 w 579336"/>
              <a:gd name="connsiteY5" fmla="*/ 750609 h 1501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9336" h="1501219">
                <a:moveTo>
                  <a:pt x="1" y="0"/>
                </a:moveTo>
                <a:lnTo>
                  <a:pt x="204031" y="0"/>
                </a:lnTo>
                <a:lnTo>
                  <a:pt x="579336" y="750610"/>
                </a:lnTo>
                <a:lnTo>
                  <a:pt x="204031" y="1501219"/>
                </a:lnTo>
                <a:lnTo>
                  <a:pt x="0" y="1501219"/>
                </a:lnTo>
                <a:lnTo>
                  <a:pt x="375305" y="750609"/>
                </a:lnTo>
                <a:close/>
              </a:path>
            </a:pathLst>
          </a:custGeom>
          <a:solidFill>
            <a:srgbClr val="2F3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2015093" y="2251849"/>
            <a:ext cx="739996" cy="598164"/>
          </a:xfrm>
          <a:custGeom>
            <a:avLst/>
            <a:gdLst>
              <a:gd name="connsiteX0" fmla="*/ 563922 w 3083576"/>
              <a:gd name="connsiteY0" fmla="*/ 777746 h 2491786"/>
              <a:gd name="connsiteX1" fmla="*/ 540630 w 3083576"/>
              <a:gd name="connsiteY1" fmla="*/ 782448 h 2491786"/>
              <a:gd name="connsiteX2" fmla="*/ 519188 w 3083576"/>
              <a:gd name="connsiteY2" fmla="*/ 778120 h 2491786"/>
              <a:gd name="connsiteX3" fmla="*/ 152371 w 3083576"/>
              <a:gd name="connsiteY3" fmla="*/ 1413466 h 2491786"/>
              <a:gd name="connsiteX4" fmla="*/ 930955 w 3083576"/>
              <a:gd name="connsiteY4" fmla="*/ 1413466 h 2491786"/>
              <a:gd name="connsiteX5" fmla="*/ 2564171 w 3083576"/>
              <a:gd name="connsiteY5" fmla="*/ 320325 h 2491786"/>
              <a:gd name="connsiteX6" fmla="*/ 2540879 w 3083576"/>
              <a:gd name="connsiteY6" fmla="*/ 325027 h 2491786"/>
              <a:gd name="connsiteX7" fmla="*/ 2519437 w 3083576"/>
              <a:gd name="connsiteY7" fmla="*/ 320699 h 2491786"/>
              <a:gd name="connsiteX8" fmla="*/ 2152620 w 3083576"/>
              <a:gd name="connsiteY8" fmla="*/ 956045 h 2491786"/>
              <a:gd name="connsiteX9" fmla="*/ 2931204 w 3083576"/>
              <a:gd name="connsiteY9" fmla="*/ 956045 h 2491786"/>
              <a:gd name="connsiteX10" fmla="*/ 1510555 w 3083576"/>
              <a:gd name="connsiteY10" fmla="*/ 0 h 2491786"/>
              <a:gd name="connsiteX11" fmla="*/ 1598185 w 3083576"/>
              <a:gd name="connsiteY11" fmla="*/ 87630 h 2491786"/>
              <a:gd name="connsiteX12" fmla="*/ 1598185 w 3083576"/>
              <a:gd name="connsiteY12" fmla="*/ 118806 h 2491786"/>
              <a:gd name="connsiteX13" fmla="*/ 2530732 w 3083576"/>
              <a:gd name="connsiteY13" fmla="*/ 53326 h 2491786"/>
              <a:gd name="connsiteX14" fmla="*/ 2551279 w 3083576"/>
              <a:gd name="connsiteY14" fmla="*/ 98527 h 2491786"/>
              <a:gd name="connsiteX15" fmla="*/ 2585370 w 3083576"/>
              <a:gd name="connsiteY15" fmla="*/ 105410 h 2491786"/>
              <a:gd name="connsiteX16" fmla="*/ 2655179 w 3083576"/>
              <a:gd name="connsiteY16" fmla="*/ 210727 h 2491786"/>
              <a:gd name="connsiteX17" fmla="*/ 2646196 w 3083576"/>
              <a:gd name="connsiteY17" fmla="*/ 255218 h 2491786"/>
              <a:gd name="connsiteX18" fmla="*/ 2644959 w 3083576"/>
              <a:gd name="connsiteY18" fmla="*/ 257053 h 2491786"/>
              <a:gd name="connsiteX19" fmla="*/ 3048522 w 3083576"/>
              <a:gd name="connsiteY19" fmla="*/ 956045 h 2491786"/>
              <a:gd name="connsiteX20" fmla="*/ 3077696 w 3083576"/>
              <a:gd name="connsiteY20" fmla="*/ 956045 h 2491786"/>
              <a:gd name="connsiteX21" fmla="*/ 3083576 w 3083576"/>
              <a:gd name="connsiteY21" fmla="*/ 985678 h 2491786"/>
              <a:gd name="connsiteX22" fmla="*/ 2541912 w 3083576"/>
              <a:gd name="connsiteY22" fmla="*/ 1260845 h 2491786"/>
              <a:gd name="connsiteX23" fmla="*/ 2000249 w 3083576"/>
              <a:gd name="connsiteY23" fmla="*/ 985677 h 2491786"/>
              <a:gd name="connsiteX24" fmla="*/ 2006130 w 3083576"/>
              <a:gd name="connsiteY24" fmla="*/ 956045 h 2491786"/>
              <a:gd name="connsiteX25" fmla="*/ 2035302 w 3083576"/>
              <a:gd name="connsiteY25" fmla="*/ 956045 h 2491786"/>
              <a:gd name="connsiteX26" fmla="*/ 2437911 w 3083576"/>
              <a:gd name="connsiteY26" fmla="*/ 258704 h 2491786"/>
              <a:gd name="connsiteX27" fmla="*/ 2435562 w 3083576"/>
              <a:gd name="connsiteY27" fmla="*/ 255218 h 2491786"/>
              <a:gd name="connsiteX28" fmla="*/ 2426578 w 3083576"/>
              <a:gd name="connsiteY28" fmla="*/ 210727 h 2491786"/>
              <a:gd name="connsiteX29" fmla="*/ 2435561 w 3083576"/>
              <a:gd name="connsiteY29" fmla="*/ 166237 h 2491786"/>
              <a:gd name="connsiteX30" fmla="*/ 2437723 w 3083576"/>
              <a:gd name="connsiteY30" fmla="*/ 163029 h 2491786"/>
              <a:gd name="connsiteX31" fmla="*/ 1598185 w 3083576"/>
              <a:gd name="connsiteY31" fmla="*/ 358598 h 2491786"/>
              <a:gd name="connsiteX32" fmla="*/ 1598185 w 3083576"/>
              <a:gd name="connsiteY32" fmla="*/ 1889182 h 2491786"/>
              <a:gd name="connsiteX33" fmla="*/ 1944895 w 3083576"/>
              <a:gd name="connsiteY33" fmla="*/ 1889182 h 2491786"/>
              <a:gd name="connsiteX34" fmla="*/ 1944895 w 3083576"/>
              <a:gd name="connsiteY34" fmla="*/ 2091447 h 2491786"/>
              <a:gd name="connsiteX35" fmla="*/ 2200010 w 3083576"/>
              <a:gd name="connsiteY35" fmla="*/ 2091447 h 2491786"/>
              <a:gd name="connsiteX36" fmla="*/ 2200010 w 3083576"/>
              <a:gd name="connsiteY36" fmla="*/ 2491786 h 2491786"/>
              <a:gd name="connsiteX37" fmla="*/ 821101 w 3083576"/>
              <a:gd name="connsiteY37" fmla="*/ 2491786 h 2491786"/>
              <a:gd name="connsiteX38" fmla="*/ 821101 w 3083576"/>
              <a:gd name="connsiteY38" fmla="*/ 2091447 h 2491786"/>
              <a:gd name="connsiteX39" fmla="*/ 1076215 w 3083576"/>
              <a:gd name="connsiteY39" fmla="*/ 2091447 h 2491786"/>
              <a:gd name="connsiteX40" fmla="*/ 1076215 w 3083576"/>
              <a:gd name="connsiteY40" fmla="*/ 1889182 h 2491786"/>
              <a:gd name="connsiteX41" fmla="*/ 1422925 w 3083576"/>
              <a:gd name="connsiteY41" fmla="*/ 1889182 h 2491786"/>
              <a:gd name="connsiteX42" fmla="*/ 1422925 w 3083576"/>
              <a:gd name="connsiteY42" fmla="*/ 399424 h 2491786"/>
              <a:gd name="connsiteX43" fmla="*/ 620129 w 3083576"/>
              <a:gd name="connsiteY43" fmla="*/ 586434 h 2491786"/>
              <a:gd name="connsiteX44" fmla="*/ 621452 w 3083576"/>
              <a:gd name="connsiteY44" fmla="*/ 587326 h 2491786"/>
              <a:gd name="connsiteX45" fmla="*/ 654930 w 3083576"/>
              <a:gd name="connsiteY45" fmla="*/ 668148 h 2491786"/>
              <a:gd name="connsiteX46" fmla="*/ 645947 w 3083576"/>
              <a:gd name="connsiteY46" fmla="*/ 712639 h 2491786"/>
              <a:gd name="connsiteX47" fmla="*/ 644710 w 3083576"/>
              <a:gd name="connsiteY47" fmla="*/ 714474 h 2491786"/>
              <a:gd name="connsiteX48" fmla="*/ 1048273 w 3083576"/>
              <a:gd name="connsiteY48" fmla="*/ 1413466 h 2491786"/>
              <a:gd name="connsiteX49" fmla="*/ 1077447 w 3083576"/>
              <a:gd name="connsiteY49" fmla="*/ 1413466 h 2491786"/>
              <a:gd name="connsiteX50" fmla="*/ 1083327 w 3083576"/>
              <a:gd name="connsiteY50" fmla="*/ 1443099 h 2491786"/>
              <a:gd name="connsiteX51" fmla="*/ 541663 w 3083576"/>
              <a:gd name="connsiteY51" fmla="*/ 1718266 h 2491786"/>
              <a:gd name="connsiteX52" fmla="*/ 0 w 3083576"/>
              <a:gd name="connsiteY52" fmla="*/ 1443098 h 2491786"/>
              <a:gd name="connsiteX53" fmla="*/ 5881 w 3083576"/>
              <a:gd name="connsiteY53" fmla="*/ 1413466 h 2491786"/>
              <a:gd name="connsiteX54" fmla="*/ 35053 w 3083576"/>
              <a:gd name="connsiteY54" fmla="*/ 1413466 h 2491786"/>
              <a:gd name="connsiteX55" fmla="*/ 437662 w 3083576"/>
              <a:gd name="connsiteY55" fmla="*/ 716125 h 2491786"/>
              <a:gd name="connsiteX56" fmla="*/ 435312 w 3083576"/>
              <a:gd name="connsiteY56" fmla="*/ 712639 h 2491786"/>
              <a:gd name="connsiteX57" fmla="*/ 426329 w 3083576"/>
              <a:gd name="connsiteY57" fmla="*/ 668148 h 2491786"/>
              <a:gd name="connsiteX58" fmla="*/ 496139 w 3083576"/>
              <a:gd name="connsiteY58" fmla="*/ 562831 h 2491786"/>
              <a:gd name="connsiteX59" fmla="*/ 516510 w 3083576"/>
              <a:gd name="connsiteY59" fmla="*/ 558718 h 2491786"/>
              <a:gd name="connsiteX60" fmla="*/ 525009 w 3083576"/>
              <a:gd name="connsiteY60" fmla="*/ 511565 h 2491786"/>
              <a:gd name="connsiteX61" fmla="*/ 1375005 w 3083576"/>
              <a:gd name="connsiteY61" fmla="*/ 158774 h 2491786"/>
              <a:gd name="connsiteX62" fmla="*/ 1422925 w 3083576"/>
              <a:gd name="connsiteY62" fmla="*/ 147768 h 2491786"/>
              <a:gd name="connsiteX63" fmla="*/ 1422925 w 3083576"/>
              <a:gd name="connsiteY63" fmla="*/ 87630 h 2491786"/>
              <a:gd name="connsiteX64" fmla="*/ 1510555 w 3083576"/>
              <a:gd name="connsiteY64" fmla="*/ 0 h 249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083576" h="2491786">
                <a:moveTo>
                  <a:pt x="563922" y="777746"/>
                </a:moveTo>
                <a:lnTo>
                  <a:pt x="540630" y="782448"/>
                </a:lnTo>
                <a:lnTo>
                  <a:pt x="519188" y="778120"/>
                </a:lnTo>
                <a:lnTo>
                  <a:pt x="152371" y="1413466"/>
                </a:lnTo>
                <a:lnTo>
                  <a:pt x="930955" y="1413466"/>
                </a:lnTo>
                <a:close/>
                <a:moveTo>
                  <a:pt x="2564171" y="320325"/>
                </a:moveTo>
                <a:lnTo>
                  <a:pt x="2540879" y="325027"/>
                </a:lnTo>
                <a:lnTo>
                  <a:pt x="2519437" y="320699"/>
                </a:lnTo>
                <a:lnTo>
                  <a:pt x="2152620" y="956045"/>
                </a:lnTo>
                <a:lnTo>
                  <a:pt x="2931204" y="956045"/>
                </a:lnTo>
                <a:close/>
                <a:moveTo>
                  <a:pt x="1510555" y="0"/>
                </a:moveTo>
                <a:cubicBezTo>
                  <a:pt x="1558952" y="0"/>
                  <a:pt x="1598185" y="39233"/>
                  <a:pt x="1598185" y="87630"/>
                </a:cubicBezTo>
                <a:lnTo>
                  <a:pt x="1598185" y="118806"/>
                </a:lnTo>
                <a:lnTo>
                  <a:pt x="2530732" y="53326"/>
                </a:lnTo>
                <a:lnTo>
                  <a:pt x="2551279" y="98527"/>
                </a:lnTo>
                <a:lnTo>
                  <a:pt x="2585370" y="105410"/>
                </a:lnTo>
                <a:cubicBezTo>
                  <a:pt x="2626394" y="122761"/>
                  <a:pt x="2655179" y="163383"/>
                  <a:pt x="2655179" y="210727"/>
                </a:cubicBezTo>
                <a:cubicBezTo>
                  <a:pt x="2655179" y="226509"/>
                  <a:pt x="2651981" y="241544"/>
                  <a:pt x="2646196" y="255218"/>
                </a:cubicBezTo>
                <a:lnTo>
                  <a:pt x="2644959" y="257053"/>
                </a:lnTo>
                <a:lnTo>
                  <a:pt x="3048522" y="956045"/>
                </a:lnTo>
                <a:lnTo>
                  <a:pt x="3077696" y="956045"/>
                </a:lnTo>
                <a:lnTo>
                  <a:pt x="3083576" y="985678"/>
                </a:lnTo>
                <a:cubicBezTo>
                  <a:pt x="3083575" y="1137649"/>
                  <a:pt x="2841065" y="1260845"/>
                  <a:pt x="2541912" y="1260845"/>
                </a:cubicBezTo>
                <a:cubicBezTo>
                  <a:pt x="2242761" y="1260845"/>
                  <a:pt x="2000249" y="1137649"/>
                  <a:pt x="2000249" y="985677"/>
                </a:cubicBezTo>
                <a:lnTo>
                  <a:pt x="2006130" y="956045"/>
                </a:lnTo>
                <a:lnTo>
                  <a:pt x="2035302" y="956045"/>
                </a:lnTo>
                <a:lnTo>
                  <a:pt x="2437911" y="258704"/>
                </a:lnTo>
                <a:lnTo>
                  <a:pt x="2435562" y="255218"/>
                </a:lnTo>
                <a:cubicBezTo>
                  <a:pt x="2429777" y="241543"/>
                  <a:pt x="2426580" y="226509"/>
                  <a:pt x="2426578" y="210727"/>
                </a:cubicBezTo>
                <a:cubicBezTo>
                  <a:pt x="2426578" y="194946"/>
                  <a:pt x="2429777" y="179911"/>
                  <a:pt x="2435561" y="166237"/>
                </a:cubicBezTo>
                <a:lnTo>
                  <a:pt x="2437723" y="163029"/>
                </a:lnTo>
                <a:lnTo>
                  <a:pt x="1598185" y="358598"/>
                </a:lnTo>
                <a:lnTo>
                  <a:pt x="1598185" y="1889182"/>
                </a:lnTo>
                <a:lnTo>
                  <a:pt x="1944895" y="1889182"/>
                </a:lnTo>
                <a:lnTo>
                  <a:pt x="1944895" y="2091447"/>
                </a:lnTo>
                <a:lnTo>
                  <a:pt x="2200010" y="2091447"/>
                </a:lnTo>
                <a:lnTo>
                  <a:pt x="2200010" y="2491786"/>
                </a:lnTo>
                <a:lnTo>
                  <a:pt x="821101" y="2491786"/>
                </a:lnTo>
                <a:lnTo>
                  <a:pt x="821101" y="2091447"/>
                </a:lnTo>
                <a:lnTo>
                  <a:pt x="1076215" y="2091447"/>
                </a:lnTo>
                <a:lnTo>
                  <a:pt x="1076215" y="1889182"/>
                </a:lnTo>
                <a:lnTo>
                  <a:pt x="1422925" y="1889182"/>
                </a:lnTo>
                <a:lnTo>
                  <a:pt x="1422925" y="399424"/>
                </a:lnTo>
                <a:lnTo>
                  <a:pt x="620129" y="586434"/>
                </a:lnTo>
                <a:lnTo>
                  <a:pt x="621452" y="587326"/>
                </a:lnTo>
                <a:cubicBezTo>
                  <a:pt x="642137" y="608010"/>
                  <a:pt x="654930" y="636585"/>
                  <a:pt x="654930" y="668148"/>
                </a:cubicBezTo>
                <a:cubicBezTo>
                  <a:pt x="654930" y="683930"/>
                  <a:pt x="651732" y="698965"/>
                  <a:pt x="645947" y="712639"/>
                </a:cubicBezTo>
                <a:lnTo>
                  <a:pt x="644710" y="714474"/>
                </a:lnTo>
                <a:lnTo>
                  <a:pt x="1048273" y="1413466"/>
                </a:lnTo>
                <a:lnTo>
                  <a:pt x="1077447" y="1413466"/>
                </a:lnTo>
                <a:lnTo>
                  <a:pt x="1083327" y="1443099"/>
                </a:lnTo>
                <a:cubicBezTo>
                  <a:pt x="1083326" y="1595070"/>
                  <a:pt x="840816" y="1718266"/>
                  <a:pt x="541663" y="1718266"/>
                </a:cubicBezTo>
                <a:cubicBezTo>
                  <a:pt x="242511" y="1718266"/>
                  <a:pt x="0" y="1595070"/>
                  <a:pt x="0" y="1443098"/>
                </a:cubicBezTo>
                <a:lnTo>
                  <a:pt x="5881" y="1413466"/>
                </a:lnTo>
                <a:lnTo>
                  <a:pt x="35053" y="1413466"/>
                </a:lnTo>
                <a:lnTo>
                  <a:pt x="437662" y="716125"/>
                </a:lnTo>
                <a:lnTo>
                  <a:pt x="435312" y="712639"/>
                </a:lnTo>
                <a:cubicBezTo>
                  <a:pt x="429528" y="698964"/>
                  <a:pt x="426330" y="683930"/>
                  <a:pt x="426329" y="668148"/>
                </a:cubicBezTo>
                <a:cubicBezTo>
                  <a:pt x="426329" y="620804"/>
                  <a:pt x="455115" y="580183"/>
                  <a:pt x="496139" y="562831"/>
                </a:cubicBezTo>
                <a:lnTo>
                  <a:pt x="516510" y="558718"/>
                </a:lnTo>
                <a:lnTo>
                  <a:pt x="525009" y="511565"/>
                </a:lnTo>
                <a:lnTo>
                  <a:pt x="1375005" y="158774"/>
                </a:lnTo>
                <a:lnTo>
                  <a:pt x="1422925" y="147768"/>
                </a:lnTo>
                <a:lnTo>
                  <a:pt x="1422925" y="87630"/>
                </a:lnTo>
                <a:cubicBezTo>
                  <a:pt x="1422925" y="39233"/>
                  <a:pt x="1462158" y="0"/>
                  <a:pt x="1510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4573591" y="2221779"/>
            <a:ext cx="664955" cy="65830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6990185" y="2221778"/>
            <a:ext cx="712928" cy="600048"/>
          </a:xfrm>
          <a:custGeom>
            <a:avLst/>
            <a:gdLst>
              <a:gd name="T0" fmla="*/ 2147483646 w 5708"/>
              <a:gd name="T1" fmla="*/ 2147483646 h 4804"/>
              <a:gd name="T2" fmla="*/ 2147483646 w 5708"/>
              <a:gd name="T3" fmla="*/ 2147483646 h 4804"/>
              <a:gd name="T4" fmla="*/ 2147483646 w 5708"/>
              <a:gd name="T5" fmla="*/ 2147483646 h 4804"/>
              <a:gd name="T6" fmla="*/ 2147483646 w 5708"/>
              <a:gd name="T7" fmla="*/ 2147483646 h 4804"/>
              <a:gd name="T8" fmla="*/ 2147483646 w 5708"/>
              <a:gd name="T9" fmla="*/ 2147483646 h 4804"/>
              <a:gd name="T10" fmla="*/ 2147483646 w 5708"/>
              <a:gd name="T11" fmla="*/ 2147483646 h 4804"/>
              <a:gd name="T12" fmla="*/ 2147483646 w 5708"/>
              <a:gd name="T13" fmla="*/ 2147483646 h 4804"/>
              <a:gd name="T14" fmla="*/ 2147483646 w 5708"/>
              <a:gd name="T15" fmla="*/ 2147483646 h 4804"/>
              <a:gd name="T16" fmla="*/ 2147483646 w 5708"/>
              <a:gd name="T17" fmla="*/ 2147483646 h 4804"/>
              <a:gd name="T18" fmla="*/ 2147483646 w 5708"/>
              <a:gd name="T19" fmla="*/ 2147483646 h 4804"/>
              <a:gd name="T20" fmla="*/ 2147483646 w 5708"/>
              <a:gd name="T21" fmla="*/ 2147483646 h 4804"/>
              <a:gd name="T22" fmla="*/ 2147483646 w 5708"/>
              <a:gd name="T23" fmla="*/ 2147483646 h 4804"/>
              <a:gd name="T24" fmla="*/ 2147483646 w 5708"/>
              <a:gd name="T25" fmla="*/ 2147483646 h 4804"/>
              <a:gd name="T26" fmla="*/ 2147483646 w 5708"/>
              <a:gd name="T27" fmla="*/ 2147483646 h 4804"/>
              <a:gd name="T28" fmla="*/ 2147483646 w 5708"/>
              <a:gd name="T29" fmla="*/ 2147483646 h 4804"/>
              <a:gd name="T30" fmla="*/ 2147483646 w 5708"/>
              <a:gd name="T31" fmla="*/ 2147483646 h 4804"/>
              <a:gd name="T32" fmla="*/ 2147483646 w 5708"/>
              <a:gd name="T33" fmla="*/ 2147483646 h 4804"/>
              <a:gd name="T34" fmla="*/ 2147483646 w 5708"/>
              <a:gd name="T35" fmla="*/ 2147483646 h 4804"/>
              <a:gd name="T36" fmla="*/ 2147483646 w 5708"/>
              <a:gd name="T37" fmla="*/ 2147483646 h 4804"/>
              <a:gd name="T38" fmla="*/ 2147483646 w 5708"/>
              <a:gd name="T39" fmla="*/ 2147483646 h 4804"/>
              <a:gd name="T40" fmla="*/ 2147483646 w 5708"/>
              <a:gd name="T41" fmla="*/ 2147483646 h 4804"/>
              <a:gd name="T42" fmla="*/ 2147483646 w 5708"/>
              <a:gd name="T43" fmla="*/ 2147483646 h 4804"/>
              <a:gd name="T44" fmla="*/ 2147483646 w 5708"/>
              <a:gd name="T45" fmla="*/ 2147483646 h 4804"/>
              <a:gd name="T46" fmla="*/ 2147483646 w 5708"/>
              <a:gd name="T47" fmla="*/ 2147483646 h 4804"/>
              <a:gd name="T48" fmla="*/ 2147483646 w 5708"/>
              <a:gd name="T49" fmla="*/ 2147483646 h 4804"/>
              <a:gd name="T50" fmla="*/ 2147483646 w 5708"/>
              <a:gd name="T51" fmla="*/ 2147483646 h 4804"/>
              <a:gd name="T52" fmla="*/ 2147483646 w 5708"/>
              <a:gd name="T53" fmla="*/ 2147483646 h 4804"/>
              <a:gd name="T54" fmla="*/ 2147483646 w 5708"/>
              <a:gd name="T55" fmla="*/ 2147483646 h 4804"/>
              <a:gd name="T56" fmla="*/ 2147483646 w 5708"/>
              <a:gd name="T57" fmla="*/ 2147483646 h 4804"/>
              <a:gd name="T58" fmla="*/ 2147483646 w 5708"/>
              <a:gd name="T59" fmla="*/ 2147483646 h 4804"/>
              <a:gd name="T60" fmla="*/ 2147483646 w 5708"/>
              <a:gd name="T61" fmla="*/ 2147483646 h 4804"/>
              <a:gd name="T62" fmla="*/ 2147483646 w 5708"/>
              <a:gd name="T63" fmla="*/ 2147483646 h 4804"/>
              <a:gd name="T64" fmla="*/ 2147483646 w 5708"/>
              <a:gd name="T65" fmla="*/ 2147483646 h 4804"/>
              <a:gd name="T66" fmla="*/ 2147483646 w 5708"/>
              <a:gd name="T67" fmla="*/ 2147483646 h 4804"/>
              <a:gd name="T68" fmla="*/ 2147483646 w 5708"/>
              <a:gd name="T69" fmla="*/ 2147483646 h 4804"/>
              <a:gd name="T70" fmla="*/ 2147483646 w 5708"/>
              <a:gd name="T71" fmla="*/ 2147483646 h 4804"/>
              <a:gd name="T72" fmla="*/ 2147483646 w 5708"/>
              <a:gd name="T73" fmla="*/ 2147483646 h 4804"/>
              <a:gd name="T74" fmla="*/ 2147483646 w 5708"/>
              <a:gd name="T75" fmla="*/ 2147483646 h 4804"/>
              <a:gd name="T76" fmla="*/ 2147483646 w 5708"/>
              <a:gd name="T77" fmla="*/ 2147483646 h 4804"/>
              <a:gd name="T78" fmla="*/ 2147483646 w 5708"/>
              <a:gd name="T79" fmla="*/ 2147483646 h 4804"/>
              <a:gd name="T80" fmla="*/ 2147483646 w 5708"/>
              <a:gd name="T81" fmla="*/ 2147483646 h 4804"/>
              <a:gd name="T82" fmla="*/ 2147483646 w 5708"/>
              <a:gd name="T83" fmla="*/ 2147483646 h 4804"/>
              <a:gd name="T84" fmla="*/ 2147483646 w 5708"/>
              <a:gd name="T85" fmla="*/ 2147483646 h 4804"/>
              <a:gd name="T86" fmla="*/ 2147483646 w 5708"/>
              <a:gd name="T87" fmla="*/ 2147483646 h 4804"/>
              <a:gd name="T88" fmla="*/ 2147483646 w 5708"/>
              <a:gd name="T89" fmla="*/ 2147483646 h 4804"/>
              <a:gd name="T90" fmla="*/ 2147483646 w 5708"/>
              <a:gd name="T91" fmla="*/ 2147483646 h 4804"/>
              <a:gd name="T92" fmla="*/ 2147483646 w 5708"/>
              <a:gd name="T93" fmla="*/ 2147483646 h 4804"/>
              <a:gd name="T94" fmla="*/ 2147483646 w 5708"/>
              <a:gd name="T95" fmla="*/ 2147483646 h 4804"/>
              <a:gd name="T96" fmla="*/ 2147483646 w 5708"/>
              <a:gd name="T97" fmla="*/ 2147483646 h 4804"/>
              <a:gd name="T98" fmla="*/ 2147483646 w 5708"/>
              <a:gd name="T99" fmla="*/ 2147483646 h 4804"/>
              <a:gd name="T100" fmla="*/ 2147483646 w 5708"/>
              <a:gd name="T101" fmla="*/ 2147483646 h 4804"/>
              <a:gd name="T102" fmla="*/ 2147483646 w 5708"/>
              <a:gd name="T103" fmla="*/ 2147483646 h 4804"/>
              <a:gd name="T104" fmla="*/ 2147483646 w 5708"/>
              <a:gd name="T105" fmla="*/ 2147483646 h 4804"/>
              <a:gd name="T106" fmla="*/ 2147483646 w 5708"/>
              <a:gd name="T107" fmla="*/ 2147483646 h 4804"/>
              <a:gd name="T108" fmla="*/ 2147483646 w 5708"/>
              <a:gd name="T109" fmla="*/ 2147483646 h 4804"/>
              <a:gd name="T110" fmla="*/ 2147483646 w 5708"/>
              <a:gd name="T111" fmla="*/ 2147483646 h 4804"/>
              <a:gd name="T112" fmla="*/ 2147483646 w 5708"/>
              <a:gd name="T113" fmla="*/ 2147483646 h 4804"/>
              <a:gd name="T114" fmla="*/ 2147483646 w 5708"/>
              <a:gd name="T115" fmla="*/ 2147483646 h 4804"/>
              <a:gd name="T116" fmla="*/ 2147483646 w 5708"/>
              <a:gd name="T117" fmla="*/ 2147483646 h 4804"/>
              <a:gd name="T118" fmla="*/ 2147483646 w 5708"/>
              <a:gd name="T119" fmla="*/ 2147483646 h 4804"/>
              <a:gd name="T120" fmla="*/ 2147483646 w 5708"/>
              <a:gd name="T121" fmla="*/ 2147483646 h 480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708" h="4804">
                <a:moveTo>
                  <a:pt x="4435" y="1627"/>
                </a:moveTo>
                <a:lnTo>
                  <a:pt x="4430" y="1619"/>
                </a:lnTo>
                <a:lnTo>
                  <a:pt x="4415" y="1588"/>
                </a:lnTo>
                <a:lnTo>
                  <a:pt x="4413" y="1586"/>
                </a:lnTo>
                <a:lnTo>
                  <a:pt x="4396" y="1552"/>
                </a:lnTo>
                <a:lnTo>
                  <a:pt x="4393" y="1548"/>
                </a:lnTo>
                <a:lnTo>
                  <a:pt x="4379" y="1522"/>
                </a:lnTo>
                <a:lnTo>
                  <a:pt x="4377" y="1516"/>
                </a:lnTo>
                <a:lnTo>
                  <a:pt x="4376" y="1516"/>
                </a:lnTo>
                <a:lnTo>
                  <a:pt x="4374" y="1512"/>
                </a:lnTo>
                <a:lnTo>
                  <a:pt x="4358" y="1484"/>
                </a:lnTo>
                <a:lnTo>
                  <a:pt x="4357" y="1480"/>
                </a:lnTo>
                <a:lnTo>
                  <a:pt x="4339" y="1451"/>
                </a:lnTo>
                <a:lnTo>
                  <a:pt x="4335" y="1443"/>
                </a:lnTo>
                <a:lnTo>
                  <a:pt x="4319" y="1416"/>
                </a:lnTo>
                <a:lnTo>
                  <a:pt x="4315" y="1410"/>
                </a:lnTo>
                <a:lnTo>
                  <a:pt x="4299" y="1382"/>
                </a:lnTo>
                <a:lnTo>
                  <a:pt x="4298" y="1380"/>
                </a:lnTo>
                <a:lnTo>
                  <a:pt x="4296" y="1379"/>
                </a:lnTo>
                <a:lnTo>
                  <a:pt x="4279" y="1348"/>
                </a:lnTo>
                <a:lnTo>
                  <a:pt x="4276" y="1345"/>
                </a:lnTo>
                <a:lnTo>
                  <a:pt x="4259" y="1316"/>
                </a:lnTo>
                <a:lnTo>
                  <a:pt x="4254" y="1309"/>
                </a:lnTo>
                <a:lnTo>
                  <a:pt x="4237" y="1283"/>
                </a:lnTo>
                <a:lnTo>
                  <a:pt x="4235" y="1281"/>
                </a:lnTo>
                <a:lnTo>
                  <a:pt x="4234" y="1279"/>
                </a:lnTo>
                <a:lnTo>
                  <a:pt x="4217" y="1254"/>
                </a:lnTo>
                <a:lnTo>
                  <a:pt x="4211" y="1244"/>
                </a:lnTo>
                <a:lnTo>
                  <a:pt x="4196" y="1222"/>
                </a:lnTo>
                <a:lnTo>
                  <a:pt x="4190" y="1212"/>
                </a:lnTo>
                <a:lnTo>
                  <a:pt x="4172" y="1186"/>
                </a:lnTo>
                <a:lnTo>
                  <a:pt x="4168" y="1182"/>
                </a:lnTo>
                <a:lnTo>
                  <a:pt x="4151" y="1158"/>
                </a:lnTo>
                <a:lnTo>
                  <a:pt x="4144" y="1147"/>
                </a:lnTo>
                <a:lnTo>
                  <a:pt x="4129" y="1127"/>
                </a:lnTo>
                <a:lnTo>
                  <a:pt x="4124" y="1120"/>
                </a:lnTo>
                <a:lnTo>
                  <a:pt x="4106" y="1096"/>
                </a:lnTo>
                <a:lnTo>
                  <a:pt x="4100" y="1088"/>
                </a:lnTo>
                <a:lnTo>
                  <a:pt x="4083" y="1066"/>
                </a:lnTo>
                <a:lnTo>
                  <a:pt x="4076" y="1057"/>
                </a:lnTo>
                <a:lnTo>
                  <a:pt x="4059" y="1035"/>
                </a:lnTo>
                <a:lnTo>
                  <a:pt x="4052" y="1026"/>
                </a:lnTo>
                <a:lnTo>
                  <a:pt x="4035" y="1006"/>
                </a:lnTo>
                <a:lnTo>
                  <a:pt x="4031" y="999"/>
                </a:lnTo>
                <a:lnTo>
                  <a:pt x="4013" y="977"/>
                </a:lnTo>
                <a:lnTo>
                  <a:pt x="4004" y="966"/>
                </a:lnTo>
                <a:lnTo>
                  <a:pt x="4002" y="964"/>
                </a:lnTo>
                <a:lnTo>
                  <a:pt x="3988" y="948"/>
                </a:lnTo>
                <a:lnTo>
                  <a:pt x="3987" y="947"/>
                </a:lnTo>
                <a:lnTo>
                  <a:pt x="3979" y="936"/>
                </a:lnTo>
                <a:lnTo>
                  <a:pt x="3962" y="917"/>
                </a:lnTo>
                <a:lnTo>
                  <a:pt x="3960" y="914"/>
                </a:lnTo>
                <a:lnTo>
                  <a:pt x="3955" y="909"/>
                </a:lnTo>
                <a:lnTo>
                  <a:pt x="3941" y="892"/>
                </a:lnTo>
                <a:lnTo>
                  <a:pt x="3930" y="882"/>
                </a:lnTo>
                <a:lnTo>
                  <a:pt x="3913" y="862"/>
                </a:lnTo>
                <a:lnTo>
                  <a:pt x="3904" y="852"/>
                </a:lnTo>
                <a:lnTo>
                  <a:pt x="3887" y="833"/>
                </a:lnTo>
                <a:lnTo>
                  <a:pt x="3876" y="822"/>
                </a:lnTo>
                <a:lnTo>
                  <a:pt x="3867" y="811"/>
                </a:lnTo>
                <a:lnTo>
                  <a:pt x="3849" y="792"/>
                </a:lnTo>
                <a:lnTo>
                  <a:pt x="3838" y="781"/>
                </a:lnTo>
                <a:lnTo>
                  <a:pt x="3826" y="770"/>
                </a:lnTo>
                <a:lnTo>
                  <a:pt x="3810" y="752"/>
                </a:lnTo>
                <a:lnTo>
                  <a:pt x="3799" y="742"/>
                </a:lnTo>
                <a:lnTo>
                  <a:pt x="3782" y="725"/>
                </a:lnTo>
                <a:lnTo>
                  <a:pt x="3772" y="715"/>
                </a:lnTo>
                <a:lnTo>
                  <a:pt x="3759" y="702"/>
                </a:lnTo>
                <a:lnTo>
                  <a:pt x="3738" y="682"/>
                </a:lnTo>
                <a:lnTo>
                  <a:pt x="3732" y="678"/>
                </a:lnTo>
                <a:lnTo>
                  <a:pt x="3719" y="665"/>
                </a:lnTo>
                <a:lnTo>
                  <a:pt x="3700" y="647"/>
                </a:lnTo>
                <a:lnTo>
                  <a:pt x="3691" y="639"/>
                </a:lnTo>
                <a:lnTo>
                  <a:pt x="3675" y="624"/>
                </a:lnTo>
                <a:lnTo>
                  <a:pt x="3659" y="610"/>
                </a:lnTo>
                <a:lnTo>
                  <a:pt x="3649" y="601"/>
                </a:lnTo>
                <a:lnTo>
                  <a:pt x="3629" y="584"/>
                </a:lnTo>
                <a:lnTo>
                  <a:pt x="3617" y="574"/>
                </a:lnTo>
                <a:lnTo>
                  <a:pt x="3607" y="564"/>
                </a:lnTo>
                <a:lnTo>
                  <a:pt x="3606" y="563"/>
                </a:lnTo>
                <a:lnTo>
                  <a:pt x="3589" y="549"/>
                </a:lnTo>
                <a:lnTo>
                  <a:pt x="3539" y="508"/>
                </a:lnTo>
                <a:lnTo>
                  <a:pt x="3489" y="467"/>
                </a:lnTo>
                <a:lnTo>
                  <a:pt x="3437" y="428"/>
                </a:lnTo>
                <a:lnTo>
                  <a:pt x="3385" y="391"/>
                </a:lnTo>
                <a:lnTo>
                  <a:pt x="3332" y="353"/>
                </a:lnTo>
                <a:lnTo>
                  <a:pt x="3278" y="316"/>
                </a:lnTo>
                <a:lnTo>
                  <a:pt x="3224" y="281"/>
                </a:lnTo>
                <a:lnTo>
                  <a:pt x="3169" y="247"/>
                </a:lnTo>
                <a:lnTo>
                  <a:pt x="3112" y="212"/>
                </a:lnTo>
                <a:lnTo>
                  <a:pt x="3054" y="179"/>
                </a:lnTo>
                <a:lnTo>
                  <a:pt x="2996" y="147"/>
                </a:lnTo>
                <a:lnTo>
                  <a:pt x="2938" y="117"/>
                </a:lnTo>
                <a:lnTo>
                  <a:pt x="2878" y="86"/>
                </a:lnTo>
                <a:lnTo>
                  <a:pt x="2818" y="56"/>
                </a:lnTo>
                <a:lnTo>
                  <a:pt x="2757" y="28"/>
                </a:lnTo>
                <a:lnTo>
                  <a:pt x="2694" y="0"/>
                </a:lnTo>
                <a:lnTo>
                  <a:pt x="1387" y="1384"/>
                </a:lnTo>
                <a:lnTo>
                  <a:pt x="1422" y="1454"/>
                </a:lnTo>
                <a:lnTo>
                  <a:pt x="1459" y="1525"/>
                </a:lnTo>
                <a:lnTo>
                  <a:pt x="1496" y="1594"/>
                </a:lnTo>
                <a:lnTo>
                  <a:pt x="1535" y="1661"/>
                </a:lnTo>
                <a:lnTo>
                  <a:pt x="1576" y="1728"/>
                </a:lnTo>
                <a:lnTo>
                  <a:pt x="1617" y="1793"/>
                </a:lnTo>
                <a:lnTo>
                  <a:pt x="1661" y="1857"/>
                </a:lnTo>
                <a:lnTo>
                  <a:pt x="1704" y="1921"/>
                </a:lnTo>
                <a:lnTo>
                  <a:pt x="0" y="3724"/>
                </a:lnTo>
                <a:lnTo>
                  <a:pt x="68" y="4282"/>
                </a:lnTo>
                <a:lnTo>
                  <a:pt x="281" y="4323"/>
                </a:lnTo>
                <a:lnTo>
                  <a:pt x="1585" y="2945"/>
                </a:lnTo>
                <a:lnTo>
                  <a:pt x="1694" y="3047"/>
                </a:lnTo>
                <a:lnTo>
                  <a:pt x="458" y="4356"/>
                </a:lnTo>
                <a:lnTo>
                  <a:pt x="723" y="4406"/>
                </a:lnTo>
                <a:lnTo>
                  <a:pt x="794" y="4331"/>
                </a:lnTo>
                <a:lnTo>
                  <a:pt x="1026" y="4366"/>
                </a:lnTo>
                <a:lnTo>
                  <a:pt x="1124" y="4262"/>
                </a:lnTo>
                <a:lnTo>
                  <a:pt x="1061" y="4049"/>
                </a:lnTo>
                <a:lnTo>
                  <a:pt x="1109" y="3997"/>
                </a:lnTo>
                <a:lnTo>
                  <a:pt x="1342" y="4033"/>
                </a:lnTo>
                <a:lnTo>
                  <a:pt x="1440" y="3929"/>
                </a:lnTo>
                <a:lnTo>
                  <a:pt x="1376" y="3714"/>
                </a:lnTo>
                <a:lnTo>
                  <a:pt x="1424" y="3664"/>
                </a:lnTo>
                <a:lnTo>
                  <a:pt x="1657" y="3699"/>
                </a:lnTo>
                <a:lnTo>
                  <a:pt x="1755" y="3595"/>
                </a:lnTo>
                <a:lnTo>
                  <a:pt x="1691" y="3381"/>
                </a:lnTo>
                <a:lnTo>
                  <a:pt x="1963" y="3093"/>
                </a:lnTo>
                <a:lnTo>
                  <a:pt x="2114" y="3237"/>
                </a:lnTo>
                <a:lnTo>
                  <a:pt x="2575" y="2750"/>
                </a:lnTo>
                <a:lnTo>
                  <a:pt x="2641" y="2791"/>
                </a:lnTo>
                <a:lnTo>
                  <a:pt x="2708" y="2831"/>
                </a:lnTo>
                <a:lnTo>
                  <a:pt x="2777" y="2869"/>
                </a:lnTo>
                <a:lnTo>
                  <a:pt x="2847" y="2907"/>
                </a:lnTo>
                <a:lnTo>
                  <a:pt x="2918" y="2942"/>
                </a:lnTo>
                <a:lnTo>
                  <a:pt x="2992" y="2976"/>
                </a:lnTo>
                <a:lnTo>
                  <a:pt x="3066" y="3011"/>
                </a:lnTo>
                <a:lnTo>
                  <a:pt x="3143" y="3043"/>
                </a:lnTo>
                <a:lnTo>
                  <a:pt x="3666" y="2489"/>
                </a:lnTo>
                <a:lnTo>
                  <a:pt x="3630" y="2419"/>
                </a:lnTo>
                <a:lnTo>
                  <a:pt x="3601" y="2359"/>
                </a:lnTo>
                <a:lnTo>
                  <a:pt x="3573" y="2296"/>
                </a:lnTo>
                <a:lnTo>
                  <a:pt x="3545" y="2233"/>
                </a:lnTo>
                <a:lnTo>
                  <a:pt x="3519" y="2169"/>
                </a:lnTo>
                <a:lnTo>
                  <a:pt x="3496" y="2104"/>
                </a:lnTo>
                <a:lnTo>
                  <a:pt x="3473" y="2038"/>
                </a:lnTo>
                <a:lnTo>
                  <a:pt x="3453" y="1972"/>
                </a:lnTo>
                <a:lnTo>
                  <a:pt x="3434" y="1904"/>
                </a:lnTo>
                <a:lnTo>
                  <a:pt x="2426" y="951"/>
                </a:lnTo>
                <a:lnTo>
                  <a:pt x="2785" y="572"/>
                </a:lnTo>
                <a:lnTo>
                  <a:pt x="3284" y="1045"/>
                </a:lnTo>
                <a:lnTo>
                  <a:pt x="3890" y="1616"/>
                </a:lnTo>
                <a:lnTo>
                  <a:pt x="3845" y="1667"/>
                </a:lnTo>
                <a:lnTo>
                  <a:pt x="3847" y="1667"/>
                </a:lnTo>
                <a:lnTo>
                  <a:pt x="3850" y="1695"/>
                </a:lnTo>
                <a:lnTo>
                  <a:pt x="3855" y="1723"/>
                </a:lnTo>
                <a:lnTo>
                  <a:pt x="3860" y="1751"/>
                </a:lnTo>
                <a:lnTo>
                  <a:pt x="3872" y="1808"/>
                </a:lnTo>
                <a:lnTo>
                  <a:pt x="3888" y="1864"/>
                </a:lnTo>
                <a:lnTo>
                  <a:pt x="3907" y="1921"/>
                </a:lnTo>
                <a:lnTo>
                  <a:pt x="3927" y="1978"/>
                </a:lnTo>
                <a:lnTo>
                  <a:pt x="3948" y="2033"/>
                </a:lnTo>
                <a:lnTo>
                  <a:pt x="3971" y="2087"/>
                </a:lnTo>
                <a:lnTo>
                  <a:pt x="3995" y="2139"/>
                </a:lnTo>
                <a:lnTo>
                  <a:pt x="4098" y="2031"/>
                </a:lnTo>
                <a:lnTo>
                  <a:pt x="4097" y="2028"/>
                </a:lnTo>
                <a:lnTo>
                  <a:pt x="4425" y="1684"/>
                </a:lnTo>
                <a:lnTo>
                  <a:pt x="4450" y="1659"/>
                </a:lnTo>
                <a:lnTo>
                  <a:pt x="4435" y="1627"/>
                </a:lnTo>
                <a:close/>
                <a:moveTo>
                  <a:pt x="3784" y="1717"/>
                </a:moveTo>
                <a:lnTo>
                  <a:pt x="3784" y="1717"/>
                </a:lnTo>
                <a:lnTo>
                  <a:pt x="3783" y="1740"/>
                </a:lnTo>
                <a:lnTo>
                  <a:pt x="3784" y="1766"/>
                </a:lnTo>
                <a:lnTo>
                  <a:pt x="3786" y="1797"/>
                </a:lnTo>
                <a:lnTo>
                  <a:pt x="3791" y="1829"/>
                </a:lnTo>
                <a:lnTo>
                  <a:pt x="3799" y="1878"/>
                </a:lnTo>
                <a:lnTo>
                  <a:pt x="3811" y="1929"/>
                </a:lnTo>
                <a:lnTo>
                  <a:pt x="3826" y="1983"/>
                </a:lnTo>
                <a:lnTo>
                  <a:pt x="3843" y="2039"/>
                </a:lnTo>
                <a:lnTo>
                  <a:pt x="3864" y="2097"/>
                </a:lnTo>
                <a:lnTo>
                  <a:pt x="3888" y="2156"/>
                </a:lnTo>
                <a:lnTo>
                  <a:pt x="3914" y="2216"/>
                </a:lnTo>
                <a:lnTo>
                  <a:pt x="3942" y="2276"/>
                </a:lnTo>
                <a:lnTo>
                  <a:pt x="3959" y="2311"/>
                </a:lnTo>
                <a:lnTo>
                  <a:pt x="3976" y="2342"/>
                </a:lnTo>
                <a:lnTo>
                  <a:pt x="3994" y="2374"/>
                </a:lnTo>
                <a:lnTo>
                  <a:pt x="4012" y="2405"/>
                </a:lnTo>
                <a:lnTo>
                  <a:pt x="4047" y="2462"/>
                </a:lnTo>
                <a:lnTo>
                  <a:pt x="4065" y="2489"/>
                </a:lnTo>
                <a:lnTo>
                  <a:pt x="4084" y="2515"/>
                </a:lnTo>
                <a:lnTo>
                  <a:pt x="4164" y="2432"/>
                </a:lnTo>
                <a:lnTo>
                  <a:pt x="4234" y="2360"/>
                </a:lnTo>
                <a:lnTo>
                  <a:pt x="4448" y="2139"/>
                </a:lnTo>
                <a:lnTo>
                  <a:pt x="4710" y="2411"/>
                </a:lnTo>
                <a:lnTo>
                  <a:pt x="4988" y="2698"/>
                </a:lnTo>
                <a:lnTo>
                  <a:pt x="4988" y="2497"/>
                </a:lnTo>
                <a:lnTo>
                  <a:pt x="4920" y="2497"/>
                </a:lnTo>
                <a:lnTo>
                  <a:pt x="4920" y="2325"/>
                </a:lnTo>
                <a:lnTo>
                  <a:pt x="5088" y="2325"/>
                </a:lnTo>
                <a:lnTo>
                  <a:pt x="5403" y="2325"/>
                </a:lnTo>
                <a:lnTo>
                  <a:pt x="5403" y="2497"/>
                </a:lnTo>
                <a:lnTo>
                  <a:pt x="5327" y="2497"/>
                </a:lnTo>
                <a:lnTo>
                  <a:pt x="5327" y="2643"/>
                </a:lnTo>
                <a:lnTo>
                  <a:pt x="5327" y="3047"/>
                </a:lnTo>
                <a:lnTo>
                  <a:pt x="5425" y="3149"/>
                </a:lnTo>
                <a:lnTo>
                  <a:pt x="5708" y="3441"/>
                </a:lnTo>
                <a:lnTo>
                  <a:pt x="5614" y="3612"/>
                </a:lnTo>
                <a:lnTo>
                  <a:pt x="5383" y="3612"/>
                </a:lnTo>
                <a:lnTo>
                  <a:pt x="5383" y="4804"/>
                </a:lnTo>
                <a:lnTo>
                  <a:pt x="3508" y="4804"/>
                </a:lnTo>
                <a:lnTo>
                  <a:pt x="3508" y="3612"/>
                </a:lnTo>
                <a:lnTo>
                  <a:pt x="3267" y="3612"/>
                </a:lnTo>
                <a:lnTo>
                  <a:pt x="3165" y="3463"/>
                </a:lnTo>
                <a:lnTo>
                  <a:pt x="3734" y="2875"/>
                </a:lnTo>
                <a:lnTo>
                  <a:pt x="3837" y="2769"/>
                </a:lnTo>
                <a:lnTo>
                  <a:pt x="3861" y="2802"/>
                </a:lnTo>
                <a:lnTo>
                  <a:pt x="3885" y="2835"/>
                </a:lnTo>
                <a:lnTo>
                  <a:pt x="3910" y="2867"/>
                </a:lnTo>
                <a:lnTo>
                  <a:pt x="3936" y="2897"/>
                </a:lnTo>
                <a:lnTo>
                  <a:pt x="3962" y="2928"/>
                </a:lnTo>
                <a:lnTo>
                  <a:pt x="3989" y="2958"/>
                </a:lnTo>
                <a:lnTo>
                  <a:pt x="4017" y="2985"/>
                </a:lnTo>
                <a:lnTo>
                  <a:pt x="4044" y="3013"/>
                </a:lnTo>
                <a:lnTo>
                  <a:pt x="4080" y="3046"/>
                </a:lnTo>
                <a:lnTo>
                  <a:pt x="4120" y="3078"/>
                </a:lnTo>
                <a:lnTo>
                  <a:pt x="4141" y="3093"/>
                </a:lnTo>
                <a:lnTo>
                  <a:pt x="4162" y="3109"/>
                </a:lnTo>
                <a:lnTo>
                  <a:pt x="4184" y="3123"/>
                </a:lnTo>
                <a:lnTo>
                  <a:pt x="4207" y="3137"/>
                </a:lnTo>
                <a:lnTo>
                  <a:pt x="4216" y="3150"/>
                </a:lnTo>
                <a:lnTo>
                  <a:pt x="4226" y="3162"/>
                </a:lnTo>
                <a:lnTo>
                  <a:pt x="4237" y="3174"/>
                </a:lnTo>
                <a:lnTo>
                  <a:pt x="4248" y="3185"/>
                </a:lnTo>
                <a:lnTo>
                  <a:pt x="4261" y="3196"/>
                </a:lnTo>
                <a:lnTo>
                  <a:pt x="4273" y="3206"/>
                </a:lnTo>
                <a:lnTo>
                  <a:pt x="4287" y="3214"/>
                </a:lnTo>
                <a:lnTo>
                  <a:pt x="4301" y="3222"/>
                </a:lnTo>
                <a:lnTo>
                  <a:pt x="4315" y="3229"/>
                </a:lnTo>
                <a:lnTo>
                  <a:pt x="4330" y="3236"/>
                </a:lnTo>
                <a:lnTo>
                  <a:pt x="4345" y="3242"/>
                </a:lnTo>
                <a:lnTo>
                  <a:pt x="4361" y="3246"/>
                </a:lnTo>
                <a:lnTo>
                  <a:pt x="4378" y="3250"/>
                </a:lnTo>
                <a:lnTo>
                  <a:pt x="4394" y="3253"/>
                </a:lnTo>
                <a:lnTo>
                  <a:pt x="4411" y="3254"/>
                </a:lnTo>
                <a:lnTo>
                  <a:pt x="4428" y="3255"/>
                </a:lnTo>
                <a:lnTo>
                  <a:pt x="4444" y="3254"/>
                </a:lnTo>
                <a:lnTo>
                  <a:pt x="4458" y="3253"/>
                </a:lnTo>
                <a:lnTo>
                  <a:pt x="4474" y="3250"/>
                </a:lnTo>
                <a:lnTo>
                  <a:pt x="4489" y="3248"/>
                </a:lnTo>
                <a:lnTo>
                  <a:pt x="4503" y="3245"/>
                </a:lnTo>
                <a:lnTo>
                  <a:pt x="4517" y="3240"/>
                </a:lnTo>
                <a:lnTo>
                  <a:pt x="4530" y="3234"/>
                </a:lnTo>
                <a:lnTo>
                  <a:pt x="4544" y="3228"/>
                </a:lnTo>
                <a:lnTo>
                  <a:pt x="4557" y="3221"/>
                </a:lnTo>
                <a:lnTo>
                  <a:pt x="4569" y="3214"/>
                </a:lnTo>
                <a:lnTo>
                  <a:pt x="4582" y="3206"/>
                </a:lnTo>
                <a:lnTo>
                  <a:pt x="4593" y="3197"/>
                </a:lnTo>
                <a:lnTo>
                  <a:pt x="4605" y="3188"/>
                </a:lnTo>
                <a:lnTo>
                  <a:pt x="4615" y="3178"/>
                </a:lnTo>
                <a:lnTo>
                  <a:pt x="4625" y="3168"/>
                </a:lnTo>
                <a:lnTo>
                  <a:pt x="4634" y="3156"/>
                </a:lnTo>
                <a:lnTo>
                  <a:pt x="4638" y="3151"/>
                </a:lnTo>
                <a:lnTo>
                  <a:pt x="4639" y="3151"/>
                </a:lnTo>
                <a:lnTo>
                  <a:pt x="4641" y="3148"/>
                </a:lnTo>
                <a:lnTo>
                  <a:pt x="4641" y="3146"/>
                </a:lnTo>
                <a:lnTo>
                  <a:pt x="4645" y="3143"/>
                </a:lnTo>
                <a:lnTo>
                  <a:pt x="4645" y="3142"/>
                </a:lnTo>
                <a:lnTo>
                  <a:pt x="4654" y="3129"/>
                </a:lnTo>
                <a:lnTo>
                  <a:pt x="4655" y="3128"/>
                </a:lnTo>
                <a:lnTo>
                  <a:pt x="4664" y="3112"/>
                </a:lnTo>
                <a:lnTo>
                  <a:pt x="4672" y="3096"/>
                </a:lnTo>
                <a:lnTo>
                  <a:pt x="4674" y="3090"/>
                </a:lnTo>
                <a:lnTo>
                  <a:pt x="4680" y="3073"/>
                </a:lnTo>
                <a:lnTo>
                  <a:pt x="4686" y="3056"/>
                </a:lnTo>
                <a:lnTo>
                  <a:pt x="4690" y="3037"/>
                </a:lnTo>
                <a:lnTo>
                  <a:pt x="4692" y="3019"/>
                </a:lnTo>
                <a:lnTo>
                  <a:pt x="4693" y="3004"/>
                </a:lnTo>
                <a:lnTo>
                  <a:pt x="4694" y="2988"/>
                </a:lnTo>
                <a:lnTo>
                  <a:pt x="4693" y="2969"/>
                </a:lnTo>
                <a:lnTo>
                  <a:pt x="4692" y="2950"/>
                </a:lnTo>
                <a:lnTo>
                  <a:pt x="4689" y="2932"/>
                </a:lnTo>
                <a:lnTo>
                  <a:pt x="4684" y="2914"/>
                </a:lnTo>
                <a:lnTo>
                  <a:pt x="4678" y="2896"/>
                </a:lnTo>
                <a:lnTo>
                  <a:pt x="4671" y="2878"/>
                </a:lnTo>
                <a:lnTo>
                  <a:pt x="4663" y="2862"/>
                </a:lnTo>
                <a:lnTo>
                  <a:pt x="4653" y="2847"/>
                </a:lnTo>
                <a:lnTo>
                  <a:pt x="4644" y="2831"/>
                </a:lnTo>
                <a:lnTo>
                  <a:pt x="4632" y="2817"/>
                </a:lnTo>
                <a:lnTo>
                  <a:pt x="4620" y="2804"/>
                </a:lnTo>
                <a:lnTo>
                  <a:pt x="4607" y="2791"/>
                </a:lnTo>
                <a:lnTo>
                  <a:pt x="4594" y="2779"/>
                </a:lnTo>
                <a:lnTo>
                  <a:pt x="4579" y="2769"/>
                </a:lnTo>
                <a:lnTo>
                  <a:pt x="4563" y="2759"/>
                </a:lnTo>
                <a:lnTo>
                  <a:pt x="4548" y="2751"/>
                </a:lnTo>
                <a:lnTo>
                  <a:pt x="4557" y="2776"/>
                </a:lnTo>
                <a:lnTo>
                  <a:pt x="4565" y="2802"/>
                </a:lnTo>
                <a:lnTo>
                  <a:pt x="4569" y="2827"/>
                </a:lnTo>
                <a:lnTo>
                  <a:pt x="4572" y="2852"/>
                </a:lnTo>
                <a:lnTo>
                  <a:pt x="4570" y="2877"/>
                </a:lnTo>
                <a:lnTo>
                  <a:pt x="4567" y="2901"/>
                </a:lnTo>
                <a:lnTo>
                  <a:pt x="4561" y="2923"/>
                </a:lnTo>
                <a:lnTo>
                  <a:pt x="4553" y="2946"/>
                </a:lnTo>
                <a:lnTo>
                  <a:pt x="4547" y="2956"/>
                </a:lnTo>
                <a:lnTo>
                  <a:pt x="4541" y="2966"/>
                </a:lnTo>
                <a:lnTo>
                  <a:pt x="4535" y="2975"/>
                </a:lnTo>
                <a:lnTo>
                  <a:pt x="4528" y="2985"/>
                </a:lnTo>
                <a:lnTo>
                  <a:pt x="4520" y="2994"/>
                </a:lnTo>
                <a:lnTo>
                  <a:pt x="4511" y="3002"/>
                </a:lnTo>
                <a:lnTo>
                  <a:pt x="4502" y="3010"/>
                </a:lnTo>
                <a:lnTo>
                  <a:pt x="4492" y="3018"/>
                </a:lnTo>
                <a:lnTo>
                  <a:pt x="4483" y="3024"/>
                </a:lnTo>
                <a:lnTo>
                  <a:pt x="4472" y="3031"/>
                </a:lnTo>
                <a:lnTo>
                  <a:pt x="4461" y="3036"/>
                </a:lnTo>
                <a:lnTo>
                  <a:pt x="4449" y="3040"/>
                </a:lnTo>
                <a:lnTo>
                  <a:pt x="4436" y="3045"/>
                </a:lnTo>
                <a:lnTo>
                  <a:pt x="4423" y="3048"/>
                </a:lnTo>
                <a:lnTo>
                  <a:pt x="4410" y="3052"/>
                </a:lnTo>
                <a:lnTo>
                  <a:pt x="4396" y="3053"/>
                </a:lnTo>
                <a:lnTo>
                  <a:pt x="4379" y="3054"/>
                </a:lnTo>
                <a:lnTo>
                  <a:pt x="4363" y="3054"/>
                </a:lnTo>
                <a:lnTo>
                  <a:pt x="4346" y="3053"/>
                </a:lnTo>
                <a:lnTo>
                  <a:pt x="4328" y="3050"/>
                </a:lnTo>
                <a:lnTo>
                  <a:pt x="4312" y="3046"/>
                </a:lnTo>
                <a:lnTo>
                  <a:pt x="4293" y="3040"/>
                </a:lnTo>
                <a:lnTo>
                  <a:pt x="4275" y="3033"/>
                </a:lnTo>
                <a:lnTo>
                  <a:pt x="4257" y="3025"/>
                </a:lnTo>
                <a:lnTo>
                  <a:pt x="4239" y="3014"/>
                </a:lnTo>
                <a:lnTo>
                  <a:pt x="4220" y="3004"/>
                </a:lnTo>
                <a:lnTo>
                  <a:pt x="4201" y="2992"/>
                </a:lnTo>
                <a:lnTo>
                  <a:pt x="4181" y="2978"/>
                </a:lnTo>
                <a:lnTo>
                  <a:pt x="4162" y="2963"/>
                </a:lnTo>
                <a:lnTo>
                  <a:pt x="4142" y="2948"/>
                </a:lnTo>
                <a:lnTo>
                  <a:pt x="4123" y="2930"/>
                </a:lnTo>
                <a:lnTo>
                  <a:pt x="4103" y="2913"/>
                </a:lnTo>
                <a:lnTo>
                  <a:pt x="4082" y="2891"/>
                </a:lnTo>
                <a:lnTo>
                  <a:pt x="4059" y="2868"/>
                </a:lnTo>
                <a:lnTo>
                  <a:pt x="4037" y="2843"/>
                </a:lnTo>
                <a:lnTo>
                  <a:pt x="4014" y="2818"/>
                </a:lnTo>
                <a:lnTo>
                  <a:pt x="3992" y="2791"/>
                </a:lnTo>
                <a:lnTo>
                  <a:pt x="3971" y="2763"/>
                </a:lnTo>
                <a:lnTo>
                  <a:pt x="3948" y="2733"/>
                </a:lnTo>
                <a:lnTo>
                  <a:pt x="3926" y="2701"/>
                </a:lnTo>
                <a:lnTo>
                  <a:pt x="3903" y="2669"/>
                </a:lnTo>
                <a:lnTo>
                  <a:pt x="3882" y="2636"/>
                </a:lnTo>
                <a:lnTo>
                  <a:pt x="3861" y="2602"/>
                </a:lnTo>
                <a:lnTo>
                  <a:pt x="3838" y="2567"/>
                </a:lnTo>
                <a:lnTo>
                  <a:pt x="3818" y="2530"/>
                </a:lnTo>
                <a:lnTo>
                  <a:pt x="3797" y="2492"/>
                </a:lnTo>
                <a:lnTo>
                  <a:pt x="3777" y="2455"/>
                </a:lnTo>
                <a:lnTo>
                  <a:pt x="3757" y="2414"/>
                </a:lnTo>
                <a:lnTo>
                  <a:pt x="3737" y="2375"/>
                </a:lnTo>
                <a:lnTo>
                  <a:pt x="3719" y="2335"/>
                </a:lnTo>
                <a:lnTo>
                  <a:pt x="3701" y="2295"/>
                </a:lnTo>
                <a:lnTo>
                  <a:pt x="3685" y="2255"/>
                </a:lnTo>
                <a:lnTo>
                  <a:pt x="3668" y="2216"/>
                </a:lnTo>
                <a:lnTo>
                  <a:pt x="3654" y="2177"/>
                </a:lnTo>
                <a:lnTo>
                  <a:pt x="3640" y="2138"/>
                </a:lnTo>
                <a:lnTo>
                  <a:pt x="3627" y="2099"/>
                </a:lnTo>
                <a:lnTo>
                  <a:pt x="3614" y="2060"/>
                </a:lnTo>
                <a:lnTo>
                  <a:pt x="3603" y="2022"/>
                </a:lnTo>
                <a:lnTo>
                  <a:pt x="3593" y="1986"/>
                </a:lnTo>
                <a:lnTo>
                  <a:pt x="3583" y="1949"/>
                </a:lnTo>
                <a:lnTo>
                  <a:pt x="3575" y="1913"/>
                </a:lnTo>
                <a:lnTo>
                  <a:pt x="3568" y="1878"/>
                </a:lnTo>
                <a:lnTo>
                  <a:pt x="3561" y="1843"/>
                </a:lnTo>
                <a:lnTo>
                  <a:pt x="3556" y="1810"/>
                </a:lnTo>
                <a:lnTo>
                  <a:pt x="3550" y="1765"/>
                </a:lnTo>
                <a:lnTo>
                  <a:pt x="3545" y="1723"/>
                </a:lnTo>
                <a:lnTo>
                  <a:pt x="3543" y="1681"/>
                </a:lnTo>
                <a:lnTo>
                  <a:pt x="3543" y="1641"/>
                </a:lnTo>
                <a:lnTo>
                  <a:pt x="3544" y="1603"/>
                </a:lnTo>
                <a:lnTo>
                  <a:pt x="3548" y="1568"/>
                </a:lnTo>
                <a:lnTo>
                  <a:pt x="3552" y="1534"/>
                </a:lnTo>
                <a:lnTo>
                  <a:pt x="3560" y="1502"/>
                </a:lnTo>
                <a:lnTo>
                  <a:pt x="3784" y="1717"/>
                </a:lnTo>
                <a:close/>
                <a:moveTo>
                  <a:pt x="4168" y="4304"/>
                </a:moveTo>
                <a:lnTo>
                  <a:pt x="4168" y="3644"/>
                </a:lnTo>
                <a:lnTo>
                  <a:pt x="4717" y="3644"/>
                </a:lnTo>
                <a:lnTo>
                  <a:pt x="4717" y="4304"/>
                </a:lnTo>
                <a:lnTo>
                  <a:pt x="4168" y="43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9547142" y="2251849"/>
            <a:ext cx="534744" cy="516918"/>
          </a:xfrm>
          <a:custGeom>
            <a:avLst/>
            <a:gdLst>
              <a:gd name="T0" fmla="*/ 2147483646 w 5440"/>
              <a:gd name="T1" fmla="*/ 2147483646 h 5267"/>
              <a:gd name="T2" fmla="*/ 2147483646 w 5440"/>
              <a:gd name="T3" fmla="*/ 2147483646 h 5267"/>
              <a:gd name="T4" fmla="*/ 2147483646 w 5440"/>
              <a:gd name="T5" fmla="*/ 2147483646 h 5267"/>
              <a:gd name="T6" fmla="*/ 2147483646 w 5440"/>
              <a:gd name="T7" fmla="*/ 2147483646 h 5267"/>
              <a:gd name="T8" fmla="*/ 2147483646 w 5440"/>
              <a:gd name="T9" fmla="*/ 2147483646 h 5267"/>
              <a:gd name="T10" fmla="*/ 2147483646 w 5440"/>
              <a:gd name="T11" fmla="*/ 2147483646 h 5267"/>
              <a:gd name="T12" fmla="*/ 2147483646 w 5440"/>
              <a:gd name="T13" fmla="*/ 2147483646 h 5267"/>
              <a:gd name="T14" fmla="*/ 2147483646 w 5440"/>
              <a:gd name="T15" fmla="*/ 2147483646 h 5267"/>
              <a:gd name="T16" fmla="*/ 2147483646 w 5440"/>
              <a:gd name="T17" fmla="*/ 2147483646 h 5267"/>
              <a:gd name="T18" fmla="*/ 2147483646 w 5440"/>
              <a:gd name="T19" fmla="*/ 2147483646 h 5267"/>
              <a:gd name="T20" fmla="*/ 2147483646 w 5440"/>
              <a:gd name="T21" fmla="*/ 2147483646 h 5267"/>
              <a:gd name="T22" fmla="*/ 2147483646 w 5440"/>
              <a:gd name="T23" fmla="*/ 2147483646 h 5267"/>
              <a:gd name="T24" fmla="*/ 2147483646 w 5440"/>
              <a:gd name="T25" fmla="*/ 2147483646 h 5267"/>
              <a:gd name="T26" fmla="*/ 2147483646 w 5440"/>
              <a:gd name="T27" fmla="*/ 2147483646 h 5267"/>
              <a:gd name="T28" fmla="*/ 2147483646 w 5440"/>
              <a:gd name="T29" fmla="*/ 2147483646 h 5267"/>
              <a:gd name="T30" fmla="*/ 429445831 w 5440"/>
              <a:gd name="T31" fmla="*/ 2147483646 h 5267"/>
              <a:gd name="T32" fmla="*/ 85840210 w 5440"/>
              <a:gd name="T33" fmla="*/ 2147483646 h 5267"/>
              <a:gd name="T34" fmla="*/ 1545979988 w 5440"/>
              <a:gd name="T35" fmla="*/ 2147483646 h 5267"/>
              <a:gd name="T36" fmla="*/ 2147483646 w 5440"/>
              <a:gd name="T37" fmla="*/ 2147483646 h 5267"/>
              <a:gd name="T38" fmla="*/ 2147483646 w 5440"/>
              <a:gd name="T39" fmla="*/ 2147483646 h 5267"/>
              <a:gd name="T40" fmla="*/ 2147483646 w 5440"/>
              <a:gd name="T41" fmla="*/ 2147483646 h 5267"/>
              <a:gd name="T42" fmla="*/ 2147483646 w 5440"/>
              <a:gd name="T43" fmla="*/ 2147483646 h 5267"/>
              <a:gd name="T44" fmla="*/ 2147483646 w 5440"/>
              <a:gd name="T45" fmla="*/ 2147483646 h 5267"/>
              <a:gd name="T46" fmla="*/ 2147483646 w 5440"/>
              <a:gd name="T47" fmla="*/ 2147483646 h 5267"/>
              <a:gd name="T48" fmla="*/ 2147483646 w 5440"/>
              <a:gd name="T49" fmla="*/ 2147483646 h 5267"/>
              <a:gd name="T50" fmla="*/ 2147483646 w 5440"/>
              <a:gd name="T51" fmla="*/ 2147483646 h 5267"/>
              <a:gd name="T52" fmla="*/ 2147483646 w 5440"/>
              <a:gd name="T53" fmla="*/ 2147483646 h 5267"/>
              <a:gd name="T54" fmla="*/ 2147483646 w 5440"/>
              <a:gd name="T55" fmla="*/ 2147483646 h 5267"/>
              <a:gd name="T56" fmla="*/ 2147483646 w 5440"/>
              <a:gd name="T57" fmla="*/ 2147483646 h 5267"/>
              <a:gd name="T58" fmla="*/ 2147483646 w 5440"/>
              <a:gd name="T59" fmla="*/ 2147483646 h 5267"/>
              <a:gd name="T60" fmla="*/ 2147483646 w 5440"/>
              <a:gd name="T61" fmla="*/ 2147483646 h 5267"/>
              <a:gd name="T62" fmla="*/ 2147483646 w 5440"/>
              <a:gd name="T63" fmla="*/ 2147483646 h 5267"/>
              <a:gd name="T64" fmla="*/ 2147483646 w 5440"/>
              <a:gd name="T65" fmla="*/ 2147483646 h 5267"/>
              <a:gd name="T66" fmla="*/ 2147483646 w 5440"/>
              <a:gd name="T67" fmla="*/ 2147483646 h 5267"/>
              <a:gd name="T68" fmla="*/ 2147483646 w 5440"/>
              <a:gd name="T69" fmla="*/ 2147483646 h 5267"/>
              <a:gd name="T70" fmla="*/ 2147483646 w 5440"/>
              <a:gd name="T71" fmla="*/ 2147483646 h 5267"/>
              <a:gd name="T72" fmla="*/ 2147483646 w 5440"/>
              <a:gd name="T73" fmla="*/ 2147483646 h 5267"/>
              <a:gd name="T74" fmla="*/ 2147483646 w 5440"/>
              <a:gd name="T75" fmla="*/ 2147483646 h 5267"/>
              <a:gd name="T76" fmla="*/ 2147483646 w 5440"/>
              <a:gd name="T77" fmla="*/ 2147483646 h 5267"/>
              <a:gd name="T78" fmla="*/ 2147483646 w 5440"/>
              <a:gd name="T79" fmla="*/ 2147483646 h 5267"/>
              <a:gd name="T80" fmla="*/ 2147483646 w 5440"/>
              <a:gd name="T81" fmla="*/ 2147483646 h 5267"/>
              <a:gd name="T82" fmla="*/ 2147483646 w 5440"/>
              <a:gd name="T83" fmla="*/ 2147483646 h 5267"/>
              <a:gd name="T84" fmla="*/ 2147483646 w 5440"/>
              <a:gd name="T85" fmla="*/ 2147483646 h 5267"/>
              <a:gd name="T86" fmla="*/ 2147483646 w 5440"/>
              <a:gd name="T87" fmla="*/ 2147483646 h 5267"/>
              <a:gd name="T88" fmla="*/ 2147483646 w 5440"/>
              <a:gd name="T89" fmla="*/ 2147483646 h 5267"/>
              <a:gd name="T90" fmla="*/ 2147483646 w 5440"/>
              <a:gd name="T91" fmla="*/ 2147483646 h 5267"/>
              <a:gd name="T92" fmla="*/ 2147483646 w 5440"/>
              <a:gd name="T93" fmla="*/ 2147483646 h 5267"/>
              <a:gd name="T94" fmla="*/ 2147483646 w 5440"/>
              <a:gd name="T95" fmla="*/ 2147483646 h 5267"/>
              <a:gd name="T96" fmla="*/ 2147483646 w 5440"/>
              <a:gd name="T97" fmla="*/ 2147483646 h 5267"/>
              <a:gd name="T98" fmla="*/ 2147483646 w 5440"/>
              <a:gd name="T99" fmla="*/ 2147483646 h 5267"/>
              <a:gd name="T100" fmla="*/ 2147483646 w 5440"/>
              <a:gd name="T101" fmla="*/ 2147483646 h 5267"/>
              <a:gd name="T102" fmla="*/ 2147483646 w 5440"/>
              <a:gd name="T103" fmla="*/ 2147483646 h 5267"/>
              <a:gd name="T104" fmla="*/ 2147483646 w 5440"/>
              <a:gd name="T105" fmla="*/ 2147483646 h 5267"/>
              <a:gd name="T106" fmla="*/ 2147483646 w 5440"/>
              <a:gd name="T107" fmla="*/ 2147483646 h 5267"/>
              <a:gd name="T108" fmla="*/ 2147483646 w 5440"/>
              <a:gd name="T109" fmla="*/ 2147483646 h 526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440" h="5267">
                <a:moveTo>
                  <a:pt x="1521" y="2392"/>
                </a:moveTo>
                <a:lnTo>
                  <a:pt x="1521" y="2392"/>
                </a:lnTo>
                <a:lnTo>
                  <a:pt x="1525" y="2395"/>
                </a:lnTo>
                <a:lnTo>
                  <a:pt x="2073" y="2944"/>
                </a:lnTo>
                <a:lnTo>
                  <a:pt x="2265" y="2753"/>
                </a:lnTo>
                <a:lnTo>
                  <a:pt x="2058" y="2546"/>
                </a:lnTo>
                <a:lnTo>
                  <a:pt x="1964" y="2452"/>
                </a:lnTo>
                <a:lnTo>
                  <a:pt x="2443" y="1974"/>
                </a:lnTo>
                <a:lnTo>
                  <a:pt x="2506" y="1981"/>
                </a:lnTo>
                <a:lnTo>
                  <a:pt x="2531" y="1984"/>
                </a:lnTo>
                <a:lnTo>
                  <a:pt x="2554" y="1985"/>
                </a:lnTo>
                <a:lnTo>
                  <a:pt x="2579" y="1984"/>
                </a:lnTo>
                <a:lnTo>
                  <a:pt x="2603" y="1981"/>
                </a:lnTo>
                <a:lnTo>
                  <a:pt x="2628" y="1978"/>
                </a:lnTo>
                <a:lnTo>
                  <a:pt x="2651" y="1973"/>
                </a:lnTo>
                <a:lnTo>
                  <a:pt x="2300" y="1621"/>
                </a:lnTo>
                <a:lnTo>
                  <a:pt x="2288" y="1611"/>
                </a:lnTo>
                <a:lnTo>
                  <a:pt x="2277" y="1601"/>
                </a:lnTo>
                <a:lnTo>
                  <a:pt x="2287" y="1564"/>
                </a:lnTo>
                <a:lnTo>
                  <a:pt x="2295" y="1528"/>
                </a:lnTo>
                <a:lnTo>
                  <a:pt x="2302" y="1490"/>
                </a:lnTo>
                <a:lnTo>
                  <a:pt x="2308" y="1454"/>
                </a:lnTo>
                <a:lnTo>
                  <a:pt x="2313" y="1416"/>
                </a:lnTo>
                <a:lnTo>
                  <a:pt x="2316" y="1379"/>
                </a:lnTo>
                <a:lnTo>
                  <a:pt x="2318" y="1340"/>
                </a:lnTo>
                <a:lnTo>
                  <a:pt x="2320" y="1303"/>
                </a:lnTo>
                <a:lnTo>
                  <a:pt x="2320" y="1265"/>
                </a:lnTo>
                <a:lnTo>
                  <a:pt x="2318" y="1227"/>
                </a:lnTo>
                <a:lnTo>
                  <a:pt x="2316" y="1190"/>
                </a:lnTo>
                <a:lnTo>
                  <a:pt x="2311" y="1152"/>
                </a:lnTo>
                <a:lnTo>
                  <a:pt x="2307" y="1115"/>
                </a:lnTo>
                <a:lnTo>
                  <a:pt x="2301" y="1077"/>
                </a:lnTo>
                <a:lnTo>
                  <a:pt x="2293" y="1041"/>
                </a:lnTo>
                <a:lnTo>
                  <a:pt x="2284" y="1004"/>
                </a:lnTo>
                <a:lnTo>
                  <a:pt x="2275" y="967"/>
                </a:lnTo>
                <a:lnTo>
                  <a:pt x="2263" y="931"/>
                </a:lnTo>
                <a:lnTo>
                  <a:pt x="2252" y="895"/>
                </a:lnTo>
                <a:lnTo>
                  <a:pt x="2238" y="859"/>
                </a:lnTo>
                <a:lnTo>
                  <a:pt x="2222" y="824"/>
                </a:lnTo>
                <a:lnTo>
                  <a:pt x="2207" y="789"/>
                </a:lnTo>
                <a:lnTo>
                  <a:pt x="2190" y="754"/>
                </a:lnTo>
                <a:lnTo>
                  <a:pt x="2171" y="720"/>
                </a:lnTo>
                <a:lnTo>
                  <a:pt x="2152" y="687"/>
                </a:lnTo>
                <a:lnTo>
                  <a:pt x="2131" y="654"/>
                </a:lnTo>
                <a:lnTo>
                  <a:pt x="2109" y="621"/>
                </a:lnTo>
                <a:lnTo>
                  <a:pt x="2085" y="590"/>
                </a:lnTo>
                <a:lnTo>
                  <a:pt x="2061" y="558"/>
                </a:lnTo>
                <a:lnTo>
                  <a:pt x="2035" y="528"/>
                </a:lnTo>
                <a:lnTo>
                  <a:pt x="2008" y="498"/>
                </a:lnTo>
                <a:lnTo>
                  <a:pt x="1980" y="469"/>
                </a:lnTo>
                <a:lnTo>
                  <a:pt x="1952" y="441"/>
                </a:lnTo>
                <a:lnTo>
                  <a:pt x="1922" y="414"/>
                </a:lnTo>
                <a:lnTo>
                  <a:pt x="1892" y="389"/>
                </a:lnTo>
                <a:lnTo>
                  <a:pt x="1860" y="365"/>
                </a:lnTo>
                <a:lnTo>
                  <a:pt x="1828" y="341"/>
                </a:lnTo>
                <a:lnTo>
                  <a:pt x="1797" y="319"/>
                </a:lnTo>
                <a:lnTo>
                  <a:pt x="1764" y="299"/>
                </a:lnTo>
                <a:lnTo>
                  <a:pt x="1731" y="279"/>
                </a:lnTo>
                <a:lnTo>
                  <a:pt x="1697" y="260"/>
                </a:lnTo>
                <a:lnTo>
                  <a:pt x="1663" y="244"/>
                </a:lnTo>
                <a:lnTo>
                  <a:pt x="1628" y="228"/>
                </a:lnTo>
                <a:lnTo>
                  <a:pt x="1593" y="212"/>
                </a:lnTo>
                <a:lnTo>
                  <a:pt x="1558" y="199"/>
                </a:lnTo>
                <a:lnTo>
                  <a:pt x="1523" y="187"/>
                </a:lnTo>
                <a:lnTo>
                  <a:pt x="1486" y="176"/>
                </a:lnTo>
                <a:lnTo>
                  <a:pt x="1450" y="165"/>
                </a:lnTo>
                <a:lnTo>
                  <a:pt x="1414" y="157"/>
                </a:lnTo>
                <a:lnTo>
                  <a:pt x="1376" y="150"/>
                </a:lnTo>
                <a:lnTo>
                  <a:pt x="1340" y="143"/>
                </a:lnTo>
                <a:lnTo>
                  <a:pt x="1302" y="139"/>
                </a:lnTo>
                <a:lnTo>
                  <a:pt x="1265" y="134"/>
                </a:lnTo>
                <a:lnTo>
                  <a:pt x="1228" y="131"/>
                </a:lnTo>
                <a:lnTo>
                  <a:pt x="1191" y="130"/>
                </a:lnTo>
                <a:lnTo>
                  <a:pt x="1153" y="129"/>
                </a:lnTo>
                <a:lnTo>
                  <a:pt x="1116" y="130"/>
                </a:lnTo>
                <a:lnTo>
                  <a:pt x="1078" y="133"/>
                </a:lnTo>
                <a:lnTo>
                  <a:pt x="1041" y="136"/>
                </a:lnTo>
                <a:lnTo>
                  <a:pt x="1003" y="140"/>
                </a:lnTo>
                <a:lnTo>
                  <a:pt x="967" y="146"/>
                </a:lnTo>
                <a:lnTo>
                  <a:pt x="929" y="153"/>
                </a:lnTo>
                <a:lnTo>
                  <a:pt x="893" y="161"/>
                </a:lnTo>
                <a:lnTo>
                  <a:pt x="857" y="170"/>
                </a:lnTo>
                <a:lnTo>
                  <a:pt x="1514" y="827"/>
                </a:lnTo>
                <a:lnTo>
                  <a:pt x="1341" y="1470"/>
                </a:lnTo>
                <a:lnTo>
                  <a:pt x="697" y="1642"/>
                </a:lnTo>
                <a:lnTo>
                  <a:pt x="41" y="986"/>
                </a:lnTo>
                <a:lnTo>
                  <a:pt x="31" y="1022"/>
                </a:lnTo>
                <a:lnTo>
                  <a:pt x="23" y="1059"/>
                </a:lnTo>
                <a:lnTo>
                  <a:pt x="16" y="1096"/>
                </a:lnTo>
                <a:lnTo>
                  <a:pt x="10" y="1133"/>
                </a:lnTo>
                <a:lnTo>
                  <a:pt x="7" y="1170"/>
                </a:lnTo>
                <a:lnTo>
                  <a:pt x="3" y="1208"/>
                </a:lnTo>
                <a:lnTo>
                  <a:pt x="1" y="1245"/>
                </a:lnTo>
                <a:lnTo>
                  <a:pt x="0" y="1283"/>
                </a:lnTo>
                <a:lnTo>
                  <a:pt x="1" y="1320"/>
                </a:lnTo>
                <a:lnTo>
                  <a:pt x="2" y="1358"/>
                </a:lnTo>
                <a:lnTo>
                  <a:pt x="4" y="1394"/>
                </a:lnTo>
                <a:lnTo>
                  <a:pt x="9" y="1431"/>
                </a:lnTo>
                <a:lnTo>
                  <a:pt x="14" y="1469"/>
                </a:lnTo>
                <a:lnTo>
                  <a:pt x="21" y="1505"/>
                </a:lnTo>
                <a:lnTo>
                  <a:pt x="28" y="1543"/>
                </a:lnTo>
                <a:lnTo>
                  <a:pt x="36" y="1579"/>
                </a:lnTo>
                <a:lnTo>
                  <a:pt x="47" y="1615"/>
                </a:lnTo>
                <a:lnTo>
                  <a:pt x="57" y="1652"/>
                </a:lnTo>
                <a:lnTo>
                  <a:pt x="70" y="1687"/>
                </a:lnTo>
                <a:lnTo>
                  <a:pt x="84" y="1722"/>
                </a:lnTo>
                <a:lnTo>
                  <a:pt x="98" y="1757"/>
                </a:lnTo>
                <a:lnTo>
                  <a:pt x="115" y="1793"/>
                </a:lnTo>
                <a:lnTo>
                  <a:pt x="131" y="1826"/>
                </a:lnTo>
                <a:lnTo>
                  <a:pt x="150" y="1860"/>
                </a:lnTo>
                <a:lnTo>
                  <a:pt x="170" y="1893"/>
                </a:lnTo>
                <a:lnTo>
                  <a:pt x="190" y="1926"/>
                </a:lnTo>
                <a:lnTo>
                  <a:pt x="212" y="1958"/>
                </a:lnTo>
                <a:lnTo>
                  <a:pt x="235" y="1989"/>
                </a:lnTo>
                <a:lnTo>
                  <a:pt x="260" y="2021"/>
                </a:lnTo>
                <a:lnTo>
                  <a:pt x="285" y="2052"/>
                </a:lnTo>
                <a:lnTo>
                  <a:pt x="312" y="2081"/>
                </a:lnTo>
                <a:lnTo>
                  <a:pt x="340" y="2109"/>
                </a:lnTo>
                <a:lnTo>
                  <a:pt x="370" y="2138"/>
                </a:lnTo>
                <a:lnTo>
                  <a:pt x="401" y="2166"/>
                </a:lnTo>
                <a:lnTo>
                  <a:pt x="434" y="2193"/>
                </a:lnTo>
                <a:lnTo>
                  <a:pt x="466" y="2219"/>
                </a:lnTo>
                <a:lnTo>
                  <a:pt x="499" y="2243"/>
                </a:lnTo>
                <a:lnTo>
                  <a:pt x="533" y="2266"/>
                </a:lnTo>
                <a:lnTo>
                  <a:pt x="567" y="2287"/>
                </a:lnTo>
                <a:lnTo>
                  <a:pt x="602" y="2307"/>
                </a:lnTo>
                <a:lnTo>
                  <a:pt x="639" y="2326"/>
                </a:lnTo>
                <a:lnTo>
                  <a:pt x="675" y="2343"/>
                </a:lnTo>
                <a:lnTo>
                  <a:pt x="711" y="2359"/>
                </a:lnTo>
                <a:lnTo>
                  <a:pt x="748" y="2374"/>
                </a:lnTo>
                <a:lnTo>
                  <a:pt x="785" y="2387"/>
                </a:lnTo>
                <a:lnTo>
                  <a:pt x="823" y="2400"/>
                </a:lnTo>
                <a:lnTo>
                  <a:pt x="861" y="2410"/>
                </a:lnTo>
                <a:lnTo>
                  <a:pt x="900" y="2420"/>
                </a:lnTo>
                <a:lnTo>
                  <a:pt x="939" y="2428"/>
                </a:lnTo>
                <a:lnTo>
                  <a:pt x="977" y="2435"/>
                </a:lnTo>
                <a:lnTo>
                  <a:pt x="1016" y="2441"/>
                </a:lnTo>
                <a:lnTo>
                  <a:pt x="1055" y="2444"/>
                </a:lnTo>
                <a:lnTo>
                  <a:pt x="1095" y="2448"/>
                </a:lnTo>
                <a:lnTo>
                  <a:pt x="1133" y="2449"/>
                </a:lnTo>
                <a:lnTo>
                  <a:pt x="1173" y="2449"/>
                </a:lnTo>
                <a:lnTo>
                  <a:pt x="1212" y="2448"/>
                </a:lnTo>
                <a:lnTo>
                  <a:pt x="1252" y="2445"/>
                </a:lnTo>
                <a:lnTo>
                  <a:pt x="1290" y="2442"/>
                </a:lnTo>
                <a:lnTo>
                  <a:pt x="1329" y="2437"/>
                </a:lnTo>
                <a:lnTo>
                  <a:pt x="1368" y="2430"/>
                </a:lnTo>
                <a:lnTo>
                  <a:pt x="1406" y="2422"/>
                </a:lnTo>
                <a:lnTo>
                  <a:pt x="1445" y="2414"/>
                </a:lnTo>
                <a:lnTo>
                  <a:pt x="1484" y="2403"/>
                </a:lnTo>
                <a:lnTo>
                  <a:pt x="1521" y="2392"/>
                </a:lnTo>
                <a:close/>
                <a:moveTo>
                  <a:pt x="3463" y="2785"/>
                </a:moveTo>
                <a:lnTo>
                  <a:pt x="3463" y="2785"/>
                </a:lnTo>
                <a:lnTo>
                  <a:pt x="3459" y="2803"/>
                </a:lnTo>
                <a:lnTo>
                  <a:pt x="3457" y="2821"/>
                </a:lnTo>
                <a:lnTo>
                  <a:pt x="3454" y="2838"/>
                </a:lnTo>
                <a:lnTo>
                  <a:pt x="3453" y="2857"/>
                </a:lnTo>
                <a:lnTo>
                  <a:pt x="3452" y="2876"/>
                </a:lnTo>
                <a:lnTo>
                  <a:pt x="3452" y="2893"/>
                </a:lnTo>
                <a:lnTo>
                  <a:pt x="3453" y="2912"/>
                </a:lnTo>
                <a:lnTo>
                  <a:pt x="3454" y="2931"/>
                </a:lnTo>
                <a:lnTo>
                  <a:pt x="3461" y="2994"/>
                </a:lnTo>
                <a:lnTo>
                  <a:pt x="3417" y="3039"/>
                </a:lnTo>
                <a:lnTo>
                  <a:pt x="3077" y="3379"/>
                </a:lnTo>
                <a:lnTo>
                  <a:pt x="2984" y="3472"/>
                </a:lnTo>
                <a:lnTo>
                  <a:pt x="2684" y="3172"/>
                </a:lnTo>
                <a:lnTo>
                  <a:pt x="2493" y="3363"/>
                </a:lnTo>
                <a:lnTo>
                  <a:pt x="4228" y="5098"/>
                </a:lnTo>
                <a:lnTo>
                  <a:pt x="4248" y="5117"/>
                </a:lnTo>
                <a:lnTo>
                  <a:pt x="4269" y="5136"/>
                </a:lnTo>
                <a:lnTo>
                  <a:pt x="4291" y="5152"/>
                </a:lnTo>
                <a:lnTo>
                  <a:pt x="4314" y="5168"/>
                </a:lnTo>
                <a:lnTo>
                  <a:pt x="4336" y="5183"/>
                </a:lnTo>
                <a:lnTo>
                  <a:pt x="4361" y="5195"/>
                </a:lnTo>
                <a:lnTo>
                  <a:pt x="4384" y="5207"/>
                </a:lnTo>
                <a:lnTo>
                  <a:pt x="4409" y="5218"/>
                </a:lnTo>
                <a:lnTo>
                  <a:pt x="4433" y="5227"/>
                </a:lnTo>
                <a:lnTo>
                  <a:pt x="4459" y="5235"/>
                </a:lnTo>
                <a:lnTo>
                  <a:pt x="4485" y="5242"/>
                </a:lnTo>
                <a:lnTo>
                  <a:pt x="4511" y="5248"/>
                </a:lnTo>
                <a:lnTo>
                  <a:pt x="4536" y="5253"/>
                </a:lnTo>
                <a:lnTo>
                  <a:pt x="4562" y="5255"/>
                </a:lnTo>
                <a:lnTo>
                  <a:pt x="4588" y="5258"/>
                </a:lnTo>
                <a:lnTo>
                  <a:pt x="4615" y="5259"/>
                </a:lnTo>
                <a:lnTo>
                  <a:pt x="4641" y="5258"/>
                </a:lnTo>
                <a:lnTo>
                  <a:pt x="4668" y="5255"/>
                </a:lnTo>
                <a:lnTo>
                  <a:pt x="4693" y="5253"/>
                </a:lnTo>
                <a:lnTo>
                  <a:pt x="4719" y="5248"/>
                </a:lnTo>
                <a:lnTo>
                  <a:pt x="4745" y="5242"/>
                </a:lnTo>
                <a:lnTo>
                  <a:pt x="4771" y="5235"/>
                </a:lnTo>
                <a:lnTo>
                  <a:pt x="4795" y="5227"/>
                </a:lnTo>
                <a:lnTo>
                  <a:pt x="4821" y="5218"/>
                </a:lnTo>
                <a:lnTo>
                  <a:pt x="4845" y="5207"/>
                </a:lnTo>
                <a:lnTo>
                  <a:pt x="4869" y="5195"/>
                </a:lnTo>
                <a:lnTo>
                  <a:pt x="4893" y="5183"/>
                </a:lnTo>
                <a:lnTo>
                  <a:pt x="4916" y="5168"/>
                </a:lnTo>
                <a:lnTo>
                  <a:pt x="4938" y="5152"/>
                </a:lnTo>
                <a:lnTo>
                  <a:pt x="4961" y="5136"/>
                </a:lnTo>
                <a:lnTo>
                  <a:pt x="4982" y="5117"/>
                </a:lnTo>
                <a:lnTo>
                  <a:pt x="5002" y="5098"/>
                </a:lnTo>
                <a:lnTo>
                  <a:pt x="5022" y="5077"/>
                </a:lnTo>
                <a:lnTo>
                  <a:pt x="5039" y="5056"/>
                </a:lnTo>
                <a:lnTo>
                  <a:pt x="5057" y="5035"/>
                </a:lnTo>
                <a:lnTo>
                  <a:pt x="5072" y="5013"/>
                </a:lnTo>
                <a:lnTo>
                  <a:pt x="5086" y="4989"/>
                </a:lnTo>
                <a:lnTo>
                  <a:pt x="5099" y="4966"/>
                </a:lnTo>
                <a:lnTo>
                  <a:pt x="5112" y="4941"/>
                </a:lnTo>
                <a:lnTo>
                  <a:pt x="5122" y="4916"/>
                </a:lnTo>
                <a:lnTo>
                  <a:pt x="5132" y="4892"/>
                </a:lnTo>
                <a:lnTo>
                  <a:pt x="5140" y="4867"/>
                </a:lnTo>
                <a:lnTo>
                  <a:pt x="5146" y="4841"/>
                </a:lnTo>
                <a:lnTo>
                  <a:pt x="5152" y="4816"/>
                </a:lnTo>
                <a:lnTo>
                  <a:pt x="5156" y="4790"/>
                </a:lnTo>
                <a:lnTo>
                  <a:pt x="5160" y="4763"/>
                </a:lnTo>
                <a:lnTo>
                  <a:pt x="5161" y="4737"/>
                </a:lnTo>
                <a:lnTo>
                  <a:pt x="5162" y="4711"/>
                </a:lnTo>
                <a:lnTo>
                  <a:pt x="5161" y="4684"/>
                </a:lnTo>
                <a:lnTo>
                  <a:pt x="5160" y="4659"/>
                </a:lnTo>
                <a:lnTo>
                  <a:pt x="5156" y="4632"/>
                </a:lnTo>
                <a:lnTo>
                  <a:pt x="5152" y="4606"/>
                </a:lnTo>
                <a:lnTo>
                  <a:pt x="5146" y="4580"/>
                </a:lnTo>
                <a:lnTo>
                  <a:pt x="5140" y="4555"/>
                </a:lnTo>
                <a:lnTo>
                  <a:pt x="5132" y="4530"/>
                </a:lnTo>
                <a:lnTo>
                  <a:pt x="5122" y="4505"/>
                </a:lnTo>
                <a:lnTo>
                  <a:pt x="5112" y="4480"/>
                </a:lnTo>
                <a:lnTo>
                  <a:pt x="5099" y="4456"/>
                </a:lnTo>
                <a:lnTo>
                  <a:pt x="5086" y="4432"/>
                </a:lnTo>
                <a:lnTo>
                  <a:pt x="5072" y="4410"/>
                </a:lnTo>
                <a:lnTo>
                  <a:pt x="5057" y="4387"/>
                </a:lnTo>
                <a:lnTo>
                  <a:pt x="5039" y="4366"/>
                </a:lnTo>
                <a:lnTo>
                  <a:pt x="5022" y="4344"/>
                </a:lnTo>
                <a:lnTo>
                  <a:pt x="5002" y="4323"/>
                </a:lnTo>
                <a:lnTo>
                  <a:pt x="3463" y="2785"/>
                </a:lnTo>
                <a:close/>
                <a:moveTo>
                  <a:pt x="4802" y="4918"/>
                </a:moveTo>
                <a:lnTo>
                  <a:pt x="4527" y="4991"/>
                </a:lnTo>
                <a:lnTo>
                  <a:pt x="4304" y="4769"/>
                </a:lnTo>
                <a:lnTo>
                  <a:pt x="4377" y="4493"/>
                </a:lnTo>
                <a:lnTo>
                  <a:pt x="4652" y="4419"/>
                </a:lnTo>
                <a:lnTo>
                  <a:pt x="4876" y="4643"/>
                </a:lnTo>
                <a:lnTo>
                  <a:pt x="4802" y="4918"/>
                </a:lnTo>
                <a:close/>
                <a:moveTo>
                  <a:pt x="2687" y="2988"/>
                </a:moveTo>
                <a:lnTo>
                  <a:pt x="2985" y="3287"/>
                </a:lnTo>
                <a:lnTo>
                  <a:pt x="3325" y="2947"/>
                </a:lnTo>
                <a:lnTo>
                  <a:pt x="3323" y="2917"/>
                </a:lnTo>
                <a:lnTo>
                  <a:pt x="3322" y="2885"/>
                </a:lnTo>
                <a:lnTo>
                  <a:pt x="3323" y="2853"/>
                </a:lnTo>
                <a:lnTo>
                  <a:pt x="3325" y="2823"/>
                </a:lnTo>
                <a:lnTo>
                  <a:pt x="3330" y="2791"/>
                </a:lnTo>
                <a:lnTo>
                  <a:pt x="3336" y="2761"/>
                </a:lnTo>
                <a:lnTo>
                  <a:pt x="3343" y="2730"/>
                </a:lnTo>
                <a:lnTo>
                  <a:pt x="3352" y="2700"/>
                </a:lnTo>
                <a:lnTo>
                  <a:pt x="3363" y="2670"/>
                </a:lnTo>
                <a:lnTo>
                  <a:pt x="3376" y="2641"/>
                </a:lnTo>
                <a:lnTo>
                  <a:pt x="3391" y="2613"/>
                </a:lnTo>
                <a:lnTo>
                  <a:pt x="3406" y="2585"/>
                </a:lnTo>
                <a:lnTo>
                  <a:pt x="3425" y="2558"/>
                </a:lnTo>
                <a:lnTo>
                  <a:pt x="3444" y="2532"/>
                </a:lnTo>
                <a:lnTo>
                  <a:pt x="3465" y="2506"/>
                </a:lnTo>
                <a:lnTo>
                  <a:pt x="3488" y="2482"/>
                </a:lnTo>
                <a:lnTo>
                  <a:pt x="3513" y="2459"/>
                </a:lnTo>
                <a:lnTo>
                  <a:pt x="3538" y="2438"/>
                </a:lnTo>
                <a:lnTo>
                  <a:pt x="3565" y="2418"/>
                </a:lnTo>
                <a:lnTo>
                  <a:pt x="3592" y="2401"/>
                </a:lnTo>
                <a:lnTo>
                  <a:pt x="3620" y="2384"/>
                </a:lnTo>
                <a:lnTo>
                  <a:pt x="3648" y="2370"/>
                </a:lnTo>
                <a:lnTo>
                  <a:pt x="3677" y="2358"/>
                </a:lnTo>
                <a:lnTo>
                  <a:pt x="3706" y="2346"/>
                </a:lnTo>
                <a:lnTo>
                  <a:pt x="3737" y="2338"/>
                </a:lnTo>
                <a:lnTo>
                  <a:pt x="3767" y="2329"/>
                </a:lnTo>
                <a:lnTo>
                  <a:pt x="3798" y="2324"/>
                </a:lnTo>
                <a:lnTo>
                  <a:pt x="3828" y="2319"/>
                </a:lnTo>
                <a:lnTo>
                  <a:pt x="3860" y="2316"/>
                </a:lnTo>
                <a:lnTo>
                  <a:pt x="3892" y="2316"/>
                </a:lnTo>
                <a:lnTo>
                  <a:pt x="3922" y="2316"/>
                </a:lnTo>
                <a:lnTo>
                  <a:pt x="3954" y="2320"/>
                </a:lnTo>
                <a:lnTo>
                  <a:pt x="5440" y="834"/>
                </a:lnTo>
                <a:lnTo>
                  <a:pt x="4608" y="0"/>
                </a:lnTo>
                <a:lnTo>
                  <a:pt x="3121" y="1487"/>
                </a:lnTo>
                <a:lnTo>
                  <a:pt x="3124" y="1518"/>
                </a:lnTo>
                <a:lnTo>
                  <a:pt x="3125" y="1550"/>
                </a:lnTo>
                <a:lnTo>
                  <a:pt x="3124" y="1580"/>
                </a:lnTo>
                <a:lnTo>
                  <a:pt x="3121" y="1612"/>
                </a:lnTo>
                <a:lnTo>
                  <a:pt x="3117" y="1642"/>
                </a:lnTo>
                <a:lnTo>
                  <a:pt x="3111" y="1674"/>
                </a:lnTo>
                <a:lnTo>
                  <a:pt x="3104" y="1705"/>
                </a:lnTo>
                <a:lnTo>
                  <a:pt x="3094" y="1734"/>
                </a:lnTo>
                <a:lnTo>
                  <a:pt x="3083" y="1764"/>
                </a:lnTo>
                <a:lnTo>
                  <a:pt x="3071" y="1793"/>
                </a:lnTo>
                <a:lnTo>
                  <a:pt x="3056" y="1822"/>
                </a:lnTo>
                <a:lnTo>
                  <a:pt x="3041" y="1849"/>
                </a:lnTo>
                <a:lnTo>
                  <a:pt x="3022" y="1877"/>
                </a:lnTo>
                <a:lnTo>
                  <a:pt x="3003" y="1903"/>
                </a:lnTo>
                <a:lnTo>
                  <a:pt x="2981" y="1928"/>
                </a:lnTo>
                <a:lnTo>
                  <a:pt x="2959" y="1952"/>
                </a:lnTo>
                <a:lnTo>
                  <a:pt x="2934" y="1975"/>
                </a:lnTo>
                <a:lnTo>
                  <a:pt x="2909" y="1996"/>
                </a:lnTo>
                <a:lnTo>
                  <a:pt x="2882" y="2016"/>
                </a:lnTo>
                <a:lnTo>
                  <a:pt x="2855" y="2034"/>
                </a:lnTo>
                <a:lnTo>
                  <a:pt x="2827" y="2050"/>
                </a:lnTo>
                <a:lnTo>
                  <a:pt x="2799" y="2064"/>
                </a:lnTo>
                <a:lnTo>
                  <a:pt x="2770" y="2077"/>
                </a:lnTo>
                <a:lnTo>
                  <a:pt x="2740" y="2088"/>
                </a:lnTo>
                <a:lnTo>
                  <a:pt x="2710" y="2097"/>
                </a:lnTo>
                <a:lnTo>
                  <a:pt x="2680" y="2105"/>
                </a:lnTo>
                <a:lnTo>
                  <a:pt x="2649" y="2111"/>
                </a:lnTo>
                <a:lnTo>
                  <a:pt x="2617" y="2115"/>
                </a:lnTo>
                <a:lnTo>
                  <a:pt x="2587" y="2117"/>
                </a:lnTo>
                <a:lnTo>
                  <a:pt x="2555" y="2118"/>
                </a:lnTo>
                <a:lnTo>
                  <a:pt x="2525" y="2117"/>
                </a:lnTo>
                <a:lnTo>
                  <a:pt x="2493" y="2115"/>
                </a:lnTo>
                <a:lnTo>
                  <a:pt x="2153" y="2455"/>
                </a:lnTo>
                <a:lnTo>
                  <a:pt x="2453" y="2755"/>
                </a:lnTo>
                <a:lnTo>
                  <a:pt x="984" y="4223"/>
                </a:lnTo>
                <a:lnTo>
                  <a:pt x="931" y="4170"/>
                </a:lnTo>
                <a:lnTo>
                  <a:pt x="648" y="4396"/>
                </a:lnTo>
                <a:lnTo>
                  <a:pt x="174" y="5145"/>
                </a:lnTo>
                <a:lnTo>
                  <a:pt x="295" y="5267"/>
                </a:lnTo>
                <a:lnTo>
                  <a:pt x="1044" y="4792"/>
                </a:lnTo>
                <a:lnTo>
                  <a:pt x="1272" y="4510"/>
                </a:lnTo>
                <a:lnTo>
                  <a:pt x="1218" y="4457"/>
                </a:lnTo>
                <a:lnTo>
                  <a:pt x="2687" y="29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37780" y="3744832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40749" y="4050562"/>
            <a:ext cx="2252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49667" y="3753068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23756" y="4056752"/>
            <a:ext cx="2252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27660" y="3746936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201749" y="4052666"/>
            <a:ext cx="2252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05652" y="3742785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679741" y="4048515"/>
            <a:ext cx="2252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279"/>
          <p:cNvSpPr/>
          <p:nvPr/>
        </p:nvSpPr>
        <p:spPr bwMode="auto">
          <a:xfrm>
            <a:off x="3879059" y="1547509"/>
            <a:ext cx="4433883" cy="3762982"/>
          </a:xfrm>
          <a:custGeom>
            <a:avLst/>
            <a:gdLst>
              <a:gd name="T0" fmla="*/ 136 w 322"/>
              <a:gd name="T1" fmla="*/ 208 h 275"/>
              <a:gd name="T2" fmla="*/ 101 w 322"/>
              <a:gd name="T3" fmla="*/ 135 h 275"/>
              <a:gd name="T4" fmla="*/ 164 w 322"/>
              <a:gd name="T5" fmla="*/ 23 h 275"/>
              <a:gd name="T6" fmla="*/ 201 w 322"/>
              <a:gd name="T7" fmla="*/ 15 h 275"/>
              <a:gd name="T8" fmla="*/ 176 w 322"/>
              <a:gd name="T9" fmla="*/ 30 h 275"/>
              <a:gd name="T10" fmla="*/ 230 w 322"/>
              <a:gd name="T11" fmla="*/ 18 h 275"/>
              <a:gd name="T12" fmla="*/ 305 w 322"/>
              <a:gd name="T13" fmla="*/ 59 h 275"/>
              <a:gd name="T14" fmla="*/ 264 w 322"/>
              <a:gd name="T15" fmla="*/ 38 h 275"/>
              <a:gd name="T16" fmla="*/ 231 w 322"/>
              <a:gd name="T17" fmla="*/ 36 h 275"/>
              <a:gd name="T18" fmla="*/ 225 w 322"/>
              <a:gd name="T19" fmla="*/ 39 h 275"/>
              <a:gd name="T20" fmla="*/ 175 w 322"/>
              <a:gd name="T21" fmla="*/ 74 h 275"/>
              <a:gd name="T22" fmla="*/ 266 w 322"/>
              <a:gd name="T23" fmla="*/ 138 h 275"/>
              <a:gd name="T24" fmla="*/ 257 w 322"/>
              <a:gd name="T25" fmla="*/ 144 h 275"/>
              <a:gd name="T26" fmla="*/ 263 w 322"/>
              <a:gd name="T27" fmla="*/ 152 h 275"/>
              <a:gd name="T28" fmla="*/ 264 w 322"/>
              <a:gd name="T29" fmla="*/ 159 h 275"/>
              <a:gd name="T30" fmla="*/ 297 w 322"/>
              <a:gd name="T31" fmla="*/ 170 h 275"/>
              <a:gd name="T32" fmla="*/ 291 w 322"/>
              <a:gd name="T33" fmla="*/ 170 h 275"/>
              <a:gd name="T34" fmla="*/ 293 w 322"/>
              <a:gd name="T35" fmla="*/ 185 h 275"/>
              <a:gd name="T36" fmla="*/ 231 w 322"/>
              <a:gd name="T37" fmla="*/ 182 h 275"/>
              <a:gd name="T38" fmla="*/ 225 w 322"/>
              <a:gd name="T39" fmla="*/ 186 h 275"/>
              <a:gd name="T40" fmla="*/ 251 w 322"/>
              <a:gd name="T41" fmla="*/ 201 h 275"/>
              <a:gd name="T42" fmla="*/ 195 w 322"/>
              <a:gd name="T43" fmla="*/ 185 h 275"/>
              <a:gd name="T44" fmla="*/ 88 w 322"/>
              <a:gd name="T45" fmla="*/ 226 h 275"/>
              <a:gd name="T46" fmla="*/ 206 w 322"/>
              <a:gd name="T47" fmla="*/ 216 h 275"/>
              <a:gd name="T48" fmla="*/ 201 w 322"/>
              <a:gd name="T49" fmla="*/ 219 h 275"/>
              <a:gd name="T50" fmla="*/ 115 w 322"/>
              <a:gd name="T51" fmla="*/ 232 h 275"/>
              <a:gd name="T52" fmla="*/ 59 w 322"/>
              <a:gd name="T53" fmla="*/ 198 h 275"/>
              <a:gd name="T54" fmla="*/ 131 w 322"/>
              <a:gd name="T55" fmla="*/ 232 h 275"/>
              <a:gd name="T56" fmla="*/ 40 w 322"/>
              <a:gd name="T57" fmla="*/ 144 h 275"/>
              <a:gd name="T58" fmla="*/ 49 w 322"/>
              <a:gd name="T59" fmla="*/ 83 h 275"/>
              <a:gd name="T60" fmla="*/ 50 w 322"/>
              <a:gd name="T61" fmla="*/ 89 h 275"/>
              <a:gd name="T62" fmla="*/ 68 w 322"/>
              <a:gd name="T63" fmla="*/ 53 h 275"/>
              <a:gd name="T64" fmla="*/ 100 w 322"/>
              <a:gd name="T65" fmla="*/ 211 h 275"/>
              <a:gd name="T66" fmla="*/ 151 w 322"/>
              <a:gd name="T67" fmla="*/ 216 h 275"/>
              <a:gd name="T68" fmla="*/ 129 w 322"/>
              <a:gd name="T69" fmla="*/ 203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2" h="275">
                <a:moveTo>
                  <a:pt x="129" y="203"/>
                </a:moveTo>
                <a:cubicBezTo>
                  <a:pt x="125" y="213"/>
                  <a:pt x="127" y="219"/>
                  <a:pt x="136" y="208"/>
                </a:cubicBezTo>
                <a:cubicBezTo>
                  <a:pt x="98" y="222"/>
                  <a:pt x="74" y="191"/>
                  <a:pt x="85" y="158"/>
                </a:cubicBezTo>
                <a:cubicBezTo>
                  <a:pt x="88" y="162"/>
                  <a:pt x="81" y="143"/>
                  <a:pt x="101" y="135"/>
                </a:cubicBezTo>
                <a:cubicBezTo>
                  <a:pt x="63" y="115"/>
                  <a:pt x="82" y="81"/>
                  <a:pt x="107" y="68"/>
                </a:cubicBezTo>
                <a:cubicBezTo>
                  <a:pt x="117" y="36"/>
                  <a:pt x="136" y="14"/>
                  <a:pt x="164" y="23"/>
                </a:cubicBezTo>
                <a:cubicBezTo>
                  <a:pt x="168" y="5"/>
                  <a:pt x="160" y="10"/>
                  <a:pt x="163" y="26"/>
                </a:cubicBezTo>
                <a:cubicBezTo>
                  <a:pt x="177" y="10"/>
                  <a:pt x="191" y="0"/>
                  <a:pt x="201" y="15"/>
                </a:cubicBezTo>
                <a:cubicBezTo>
                  <a:pt x="191" y="5"/>
                  <a:pt x="174" y="14"/>
                  <a:pt x="160" y="36"/>
                </a:cubicBezTo>
                <a:cubicBezTo>
                  <a:pt x="165" y="21"/>
                  <a:pt x="170" y="17"/>
                  <a:pt x="176" y="30"/>
                </a:cubicBezTo>
                <a:cubicBezTo>
                  <a:pt x="175" y="17"/>
                  <a:pt x="175" y="19"/>
                  <a:pt x="172" y="33"/>
                </a:cubicBezTo>
                <a:cubicBezTo>
                  <a:pt x="196" y="17"/>
                  <a:pt x="215" y="0"/>
                  <a:pt x="230" y="18"/>
                </a:cubicBezTo>
                <a:cubicBezTo>
                  <a:pt x="227" y="7"/>
                  <a:pt x="211" y="7"/>
                  <a:pt x="195" y="29"/>
                </a:cubicBezTo>
                <a:cubicBezTo>
                  <a:pt x="242" y="0"/>
                  <a:pt x="299" y="5"/>
                  <a:pt x="305" y="59"/>
                </a:cubicBezTo>
                <a:cubicBezTo>
                  <a:pt x="294" y="24"/>
                  <a:pt x="253" y="7"/>
                  <a:pt x="207" y="33"/>
                </a:cubicBezTo>
                <a:cubicBezTo>
                  <a:pt x="236" y="15"/>
                  <a:pt x="258" y="14"/>
                  <a:pt x="264" y="38"/>
                </a:cubicBezTo>
                <a:cubicBezTo>
                  <a:pt x="261" y="21"/>
                  <a:pt x="244" y="17"/>
                  <a:pt x="219" y="35"/>
                </a:cubicBezTo>
                <a:cubicBezTo>
                  <a:pt x="232" y="22"/>
                  <a:pt x="237" y="19"/>
                  <a:pt x="231" y="36"/>
                </a:cubicBezTo>
                <a:cubicBezTo>
                  <a:pt x="208" y="24"/>
                  <a:pt x="175" y="39"/>
                  <a:pt x="152" y="69"/>
                </a:cubicBezTo>
                <a:cubicBezTo>
                  <a:pt x="175" y="45"/>
                  <a:pt x="201" y="27"/>
                  <a:pt x="225" y="39"/>
                </a:cubicBezTo>
                <a:cubicBezTo>
                  <a:pt x="210" y="29"/>
                  <a:pt x="186" y="39"/>
                  <a:pt x="169" y="66"/>
                </a:cubicBezTo>
                <a:cubicBezTo>
                  <a:pt x="167" y="57"/>
                  <a:pt x="172" y="62"/>
                  <a:pt x="175" y="74"/>
                </a:cubicBezTo>
                <a:cubicBezTo>
                  <a:pt x="191" y="34"/>
                  <a:pt x="234" y="53"/>
                  <a:pt x="246" y="72"/>
                </a:cubicBezTo>
                <a:cubicBezTo>
                  <a:pt x="289" y="77"/>
                  <a:pt x="279" y="114"/>
                  <a:pt x="266" y="138"/>
                </a:cubicBezTo>
                <a:cubicBezTo>
                  <a:pt x="282" y="143"/>
                  <a:pt x="282" y="150"/>
                  <a:pt x="261" y="147"/>
                </a:cubicBezTo>
                <a:cubicBezTo>
                  <a:pt x="273" y="150"/>
                  <a:pt x="272" y="144"/>
                  <a:pt x="257" y="144"/>
                </a:cubicBezTo>
                <a:cubicBezTo>
                  <a:pt x="268" y="148"/>
                  <a:pt x="263" y="151"/>
                  <a:pt x="255" y="152"/>
                </a:cubicBezTo>
                <a:cubicBezTo>
                  <a:pt x="270" y="155"/>
                  <a:pt x="275" y="157"/>
                  <a:pt x="263" y="152"/>
                </a:cubicBezTo>
                <a:cubicBezTo>
                  <a:pt x="285" y="148"/>
                  <a:pt x="294" y="131"/>
                  <a:pt x="288" y="140"/>
                </a:cubicBezTo>
                <a:cubicBezTo>
                  <a:pt x="294" y="146"/>
                  <a:pt x="285" y="155"/>
                  <a:pt x="264" y="159"/>
                </a:cubicBezTo>
                <a:cubicBezTo>
                  <a:pt x="292" y="162"/>
                  <a:pt x="299" y="153"/>
                  <a:pt x="294" y="159"/>
                </a:cubicBezTo>
                <a:cubicBezTo>
                  <a:pt x="316" y="167"/>
                  <a:pt x="322" y="170"/>
                  <a:pt x="297" y="170"/>
                </a:cubicBezTo>
                <a:cubicBezTo>
                  <a:pt x="313" y="177"/>
                  <a:pt x="311" y="172"/>
                  <a:pt x="291" y="165"/>
                </a:cubicBezTo>
                <a:cubicBezTo>
                  <a:pt x="310" y="172"/>
                  <a:pt x="310" y="174"/>
                  <a:pt x="291" y="170"/>
                </a:cubicBezTo>
                <a:cubicBezTo>
                  <a:pt x="308" y="179"/>
                  <a:pt x="304" y="170"/>
                  <a:pt x="284" y="170"/>
                </a:cubicBezTo>
                <a:cubicBezTo>
                  <a:pt x="308" y="179"/>
                  <a:pt x="313" y="184"/>
                  <a:pt x="293" y="185"/>
                </a:cubicBezTo>
                <a:cubicBezTo>
                  <a:pt x="308" y="182"/>
                  <a:pt x="299" y="181"/>
                  <a:pt x="273" y="176"/>
                </a:cubicBezTo>
                <a:cubicBezTo>
                  <a:pt x="273" y="188"/>
                  <a:pt x="256" y="189"/>
                  <a:pt x="231" y="182"/>
                </a:cubicBezTo>
                <a:cubicBezTo>
                  <a:pt x="239" y="188"/>
                  <a:pt x="242" y="191"/>
                  <a:pt x="233" y="185"/>
                </a:cubicBezTo>
                <a:cubicBezTo>
                  <a:pt x="239" y="193"/>
                  <a:pt x="232" y="193"/>
                  <a:pt x="225" y="186"/>
                </a:cubicBezTo>
                <a:cubicBezTo>
                  <a:pt x="242" y="210"/>
                  <a:pt x="263" y="205"/>
                  <a:pt x="266" y="196"/>
                </a:cubicBezTo>
                <a:cubicBezTo>
                  <a:pt x="275" y="210"/>
                  <a:pt x="268" y="208"/>
                  <a:pt x="251" y="201"/>
                </a:cubicBezTo>
                <a:cubicBezTo>
                  <a:pt x="263" y="212"/>
                  <a:pt x="265" y="213"/>
                  <a:pt x="252" y="202"/>
                </a:cubicBezTo>
                <a:cubicBezTo>
                  <a:pt x="241" y="220"/>
                  <a:pt x="220" y="201"/>
                  <a:pt x="195" y="185"/>
                </a:cubicBezTo>
                <a:cubicBezTo>
                  <a:pt x="206" y="212"/>
                  <a:pt x="251" y="222"/>
                  <a:pt x="221" y="226"/>
                </a:cubicBezTo>
                <a:cubicBezTo>
                  <a:pt x="184" y="275"/>
                  <a:pt x="124" y="263"/>
                  <a:pt x="88" y="226"/>
                </a:cubicBezTo>
                <a:cubicBezTo>
                  <a:pt x="119" y="258"/>
                  <a:pt x="180" y="275"/>
                  <a:pt x="212" y="225"/>
                </a:cubicBezTo>
                <a:cubicBezTo>
                  <a:pt x="224" y="236"/>
                  <a:pt x="218" y="225"/>
                  <a:pt x="206" y="216"/>
                </a:cubicBezTo>
                <a:cubicBezTo>
                  <a:pt x="210" y="229"/>
                  <a:pt x="215" y="236"/>
                  <a:pt x="207" y="223"/>
                </a:cubicBezTo>
                <a:cubicBezTo>
                  <a:pt x="210" y="239"/>
                  <a:pt x="210" y="231"/>
                  <a:pt x="201" y="219"/>
                </a:cubicBezTo>
                <a:cubicBezTo>
                  <a:pt x="205" y="236"/>
                  <a:pt x="208" y="241"/>
                  <a:pt x="200" y="229"/>
                </a:cubicBezTo>
                <a:cubicBezTo>
                  <a:pt x="174" y="263"/>
                  <a:pt x="139" y="256"/>
                  <a:pt x="115" y="232"/>
                </a:cubicBezTo>
                <a:cubicBezTo>
                  <a:pt x="77" y="237"/>
                  <a:pt x="44" y="224"/>
                  <a:pt x="49" y="185"/>
                </a:cubicBezTo>
                <a:cubicBezTo>
                  <a:pt x="32" y="200"/>
                  <a:pt x="39" y="201"/>
                  <a:pt x="59" y="198"/>
                </a:cubicBezTo>
                <a:cubicBezTo>
                  <a:pt x="26" y="191"/>
                  <a:pt x="15" y="169"/>
                  <a:pt x="34" y="143"/>
                </a:cubicBezTo>
                <a:cubicBezTo>
                  <a:pt x="22" y="200"/>
                  <a:pt x="70" y="243"/>
                  <a:pt x="131" y="232"/>
                </a:cubicBezTo>
                <a:cubicBezTo>
                  <a:pt x="53" y="239"/>
                  <a:pt x="5" y="167"/>
                  <a:pt x="37" y="101"/>
                </a:cubicBezTo>
                <a:cubicBezTo>
                  <a:pt x="24" y="112"/>
                  <a:pt x="17" y="129"/>
                  <a:pt x="40" y="144"/>
                </a:cubicBezTo>
                <a:cubicBezTo>
                  <a:pt x="20" y="114"/>
                  <a:pt x="22" y="79"/>
                  <a:pt x="50" y="57"/>
                </a:cubicBezTo>
                <a:cubicBezTo>
                  <a:pt x="34" y="57"/>
                  <a:pt x="29" y="65"/>
                  <a:pt x="49" y="83"/>
                </a:cubicBezTo>
                <a:cubicBezTo>
                  <a:pt x="32" y="74"/>
                  <a:pt x="32" y="72"/>
                  <a:pt x="50" y="78"/>
                </a:cubicBezTo>
                <a:cubicBezTo>
                  <a:pt x="38" y="74"/>
                  <a:pt x="29" y="79"/>
                  <a:pt x="50" y="89"/>
                </a:cubicBezTo>
                <a:cubicBezTo>
                  <a:pt x="39" y="65"/>
                  <a:pt x="46" y="48"/>
                  <a:pt x="70" y="45"/>
                </a:cubicBezTo>
                <a:cubicBezTo>
                  <a:pt x="53" y="36"/>
                  <a:pt x="53" y="38"/>
                  <a:pt x="68" y="53"/>
                </a:cubicBezTo>
                <a:cubicBezTo>
                  <a:pt x="67" y="29"/>
                  <a:pt x="70" y="10"/>
                  <a:pt x="95" y="15"/>
                </a:cubicBezTo>
                <a:cubicBezTo>
                  <a:pt x="43" y="64"/>
                  <a:pt x="0" y="179"/>
                  <a:pt x="100" y="211"/>
                </a:cubicBezTo>
                <a:cubicBezTo>
                  <a:pt x="88" y="222"/>
                  <a:pt x="86" y="222"/>
                  <a:pt x="97" y="207"/>
                </a:cubicBezTo>
                <a:cubicBezTo>
                  <a:pt x="105" y="227"/>
                  <a:pt x="134" y="248"/>
                  <a:pt x="151" y="216"/>
                </a:cubicBezTo>
                <a:cubicBezTo>
                  <a:pt x="149" y="225"/>
                  <a:pt x="136" y="222"/>
                  <a:pt x="136" y="206"/>
                </a:cubicBezTo>
                <a:cubicBezTo>
                  <a:pt x="126" y="215"/>
                  <a:pt x="123" y="213"/>
                  <a:pt x="129" y="203"/>
                </a:cubicBezTo>
                <a:close/>
              </a:path>
            </a:pathLst>
          </a:custGeom>
          <a:blipFill>
            <a:blip r:embed="rId2" cstate="print"/>
            <a:stretch>
              <a:fillRect l="5000" t="2000" r="1000" b="5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01457" y="4189891"/>
            <a:ext cx="17776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6660">
              <a:buNone/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单击此处编辑内容，根据您的需要自行调整文本框大小及其图表颜色，建议您在展示时采用微软雅黑字体       </a:t>
            </a:r>
            <a:endParaRPr lang="en-US" altLang="zh-CN" sz="12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4835" y="3751760"/>
            <a:ext cx="1590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8312942" y="2736097"/>
            <a:ext cx="17776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6660">
              <a:buNone/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单击此处编辑内容，根据您的需要自行调整文本框大小及其图表颜色，建议您在展示时采用微软雅黑字体       </a:t>
            </a:r>
            <a:endParaRPr lang="en-US" altLang="zh-CN" sz="12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06320" y="2297966"/>
            <a:ext cx="1590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出自【趣你的PPT】(微信:qunideppt)：最优质的PPT资源库"/>
          <p:cNvSpPr>
            <a:spLocks noChangeAspect="1"/>
          </p:cNvSpPr>
          <p:nvPr/>
        </p:nvSpPr>
        <p:spPr bwMode="auto">
          <a:xfrm>
            <a:off x="6530150" y="2807344"/>
            <a:ext cx="1938186" cy="1908000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A2AF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出自【趣你的PPT】(微信:qunideppt)：最优质的PPT资源库"/>
          <p:cNvSpPr/>
          <p:nvPr/>
        </p:nvSpPr>
        <p:spPr bwMode="auto">
          <a:xfrm>
            <a:off x="5530796" y="3046530"/>
            <a:ext cx="1481733" cy="1458656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2F322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出自【趣你的PPT】(微信:qunideppt)：最优质的PPT资源库"/>
          <p:cNvSpPr/>
          <p:nvPr/>
        </p:nvSpPr>
        <p:spPr bwMode="auto">
          <a:xfrm>
            <a:off x="4611102" y="3165520"/>
            <a:ext cx="1295485" cy="126581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A2AF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出自【趣你的PPT】(微信:qunideppt)：最优质的PPT资源库"/>
          <p:cNvSpPr/>
          <p:nvPr/>
        </p:nvSpPr>
        <p:spPr bwMode="auto">
          <a:xfrm>
            <a:off x="3889189" y="3292111"/>
            <a:ext cx="1028477" cy="1041662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2F322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出自【趣你的PPT】(微信:qunideppt)：最优质的PPT资源库"/>
          <p:cNvSpPr/>
          <p:nvPr/>
        </p:nvSpPr>
        <p:spPr bwMode="auto">
          <a:xfrm>
            <a:off x="7864647" y="3209700"/>
            <a:ext cx="2549766" cy="286787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2F3229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出自【趣你的PPT】(微信:qunideppt)：最优质的PPT资源库"/>
          <p:cNvSpPr/>
          <p:nvPr/>
        </p:nvSpPr>
        <p:spPr bwMode="auto">
          <a:xfrm flipH="1">
            <a:off x="1617970" y="3517914"/>
            <a:ext cx="2551413" cy="286787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2AFA0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出自【趣你的PPT】(微信:qunideppt)：最优质的PPT资源库"/>
          <p:cNvSpPr/>
          <p:nvPr/>
        </p:nvSpPr>
        <p:spPr>
          <a:xfrm>
            <a:off x="6272486" y="2509217"/>
            <a:ext cx="672466" cy="100210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2AFA0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出自【趣你的PPT】(微信:qunideppt)：最优质的PPT资源库"/>
          <p:cNvSpPr/>
          <p:nvPr/>
        </p:nvSpPr>
        <p:spPr>
          <a:xfrm flipH="1">
            <a:off x="4560007" y="2502624"/>
            <a:ext cx="672466" cy="100210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2F3229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4333090" y="3675046"/>
            <a:ext cx="226917" cy="241722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endParaRPr lang="en-US" sz="20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出自【趣你的PPT】(微信:qunideppt)：最优质的PPT资源库"/>
          <p:cNvSpPr>
            <a:spLocks noChangeAspect="1"/>
          </p:cNvSpPr>
          <p:nvPr/>
        </p:nvSpPr>
        <p:spPr bwMode="auto">
          <a:xfrm>
            <a:off x="7526873" y="3676211"/>
            <a:ext cx="242986" cy="25200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endParaRPr lang="en-US" sz="20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181936" y="3693576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254961" y="3730088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345448" y="3739613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345448" y="3774538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254961" y="3822163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254961" y="3858676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272486" y="3654162"/>
            <a:ext cx="301077" cy="301077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 bwMode="auto">
          <a:xfrm>
            <a:off x="6318628" y="3693383"/>
            <a:ext cx="155730" cy="141887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出自【趣你的PPT】(微信:qunideppt)：最优质的PPT资源库"/>
          <p:cNvSpPr/>
          <p:nvPr/>
        </p:nvSpPr>
        <p:spPr bwMode="auto">
          <a:xfrm>
            <a:off x="6401684" y="3802970"/>
            <a:ext cx="118816" cy="138426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出自【趣你的PPT】(微信:qunideppt)：最优质的PPT资源库"/>
          <p:cNvSpPr/>
          <p:nvPr/>
        </p:nvSpPr>
        <p:spPr bwMode="auto">
          <a:xfrm>
            <a:off x="6465129" y="3661083"/>
            <a:ext cx="103820" cy="193796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01663" y="3801350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13720" y="4109127"/>
            <a:ext cx="277658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82822" y="3477874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094879" y="3785651"/>
            <a:ext cx="277658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17949" y="1209322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130006" y="1517099"/>
            <a:ext cx="277658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82473" y="1209322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594530" y="1517099"/>
            <a:ext cx="277658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36458" y="-6371"/>
            <a:ext cx="7155542" cy="6870742"/>
            <a:chOff x="5036458" y="-6371"/>
            <a:chExt cx="7155542" cy="6870742"/>
          </a:xfrm>
          <a:blipFill dpi="0" rotWithShape="1">
            <a:blip r:embed="rId2"/>
            <a:srcRect/>
            <a:stretch>
              <a:fillRect b="5000"/>
            </a:stretch>
          </a:blipFill>
        </p:grpSpPr>
        <p:sp>
          <p:nvSpPr>
            <p:cNvPr id="4" name="矩形 3"/>
            <p:cNvSpPr/>
            <p:nvPr/>
          </p:nvSpPr>
          <p:spPr>
            <a:xfrm>
              <a:off x="7881257" y="-6371"/>
              <a:ext cx="4310743" cy="43171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036458" y="0"/>
              <a:ext cx="2627086" cy="25690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095999" y="2960914"/>
              <a:ext cx="1548000" cy="154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663544" y="4508914"/>
              <a:ext cx="1567542" cy="15725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579429" y="4508914"/>
              <a:ext cx="2612571" cy="23554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43827" y="1584548"/>
            <a:ext cx="2813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2F3229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02483" y="2432391"/>
            <a:ext cx="2813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2F3229"/>
                </a:solidFill>
                <a:cs typeface="+mn-ea"/>
                <a:sym typeface="+mn-lt"/>
              </a:rPr>
              <a:t>100%</a:t>
            </a:r>
            <a:endParaRPr lang="zh-CN" altLang="en-US" sz="4400" b="1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43827" y="4168432"/>
            <a:ext cx="30617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50000"/>
              </a:lnSpc>
              <a:buNone/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单击此处编辑内容，根据您的需要自行调整文本框大小及其图表颜色，建议您在展示时采用微软雅黑字体</a:t>
            </a:r>
            <a:endParaRPr lang="en-US" altLang="zh-CN" sz="1200" dirty="0">
              <a:solidFill>
                <a:srgbClr val="2F3229"/>
              </a:solidFill>
              <a:cs typeface="+mn-ea"/>
              <a:sym typeface="+mn-lt"/>
            </a:endParaRPr>
          </a:p>
          <a:p>
            <a:pPr defTabSz="121666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单击此处编辑内容，根据您的需要自行调整文本框大小及其图表颜色，建议您在展示时采用微软雅黑字体      </a:t>
            </a:r>
            <a:endParaRPr lang="en-US" altLang="zh-CN" sz="120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493" y="441325"/>
            <a:ext cx="3354225" cy="322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文本框 109"/>
          <p:cNvSpPr txBox="1">
            <a:spLocks noChangeArrowheads="1"/>
          </p:cNvSpPr>
          <p:nvPr/>
        </p:nvSpPr>
        <p:spPr bwMode="auto">
          <a:xfrm>
            <a:off x="9778922" y="1683571"/>
            <a:ext cx="1260272" cy="720014"/>
          </a:xfrm>
          <a:custGeom>
            <a:avLst/>
            <a:gdLst/>
            <a:ahLst/>
            <a:cxnLst/>
            <a:rect l="l" t="t" r="r" b="b"/>
            <a:pathLst>
              <a:path w="1260272" h="720014">
                <a:moveTo>
                  <a:pt x="945109" y="502082"/>
                </a:moveTo>
                <a:cubicBezTo>
                  <a:pt x="898728" y="541757"/>
                  <a:pt x="871906" y="565226"/>
                  <a:pt x="864642" y="572491"/>
                </a:cubicBezTo>
                <a:cubicBezTo>
                  <a:pt x="875818" y="580314"/>
                  <a:pt x="887692" y="586461"/>
                  <a:pt x="900265" y="590931"/>
                </a:cubicBezTo>
                <a:cubicBezTo>
                  <a:pt x="912838" y="595401"/>
                  <a:pt x="921639" y="597637"/>
                  <a:pt x="926668" y="597637"/>
                </a:cubicBezTo>
                <a:cubicBezTo>
                  <a:pt x="931698" y="597637"/>
                  <a:pt x="935749" y="596379"/>
                  <a:pt x="938822" y="593865"/>
                </a:cubicBezTo>
                <a:cubicBezTo>
                  <a:pt x="941896" y="591350"/>
                  <a:pt x="943712" y="585762"/>
                  <a:pt x="944270" y="577101"/>
                </a:cubicBezTo>
                <a:cubicBezTo>
                  <a:pt x="944829" y="568439"/>
                  <a:pt x="945109" y="543433"/>
                  <a:pt x="945109" y="502082"/>
                </a:cubicBezTo>
                <a:close/>
                <a:moveTo>
                  <a:pt x="50292" y="426644"/>
                </a:moveTo>
                <a:cubicBezTo>
                  <a:pt x="50292" y="440614"/>
                  <a:pt x="51689" y="461010"/>
                  <a:pt x="54483" y="487832"/>
                </a:cubicBezTo>
                <a:cubicBezTo>
                  <a:pt x="61747" y="486715"/>
                  <a:pt x="71247" y="479590"/>
                  <a:pt x="82982" y="466458"/>
                </a:cubicBezTo>
                <a:cubicBezTo>
                  <a:pt x="94717" y="453327"/>
                  <a:pt x="100584" y="444805"/>
                  <a:pt x="100584" y="440893"/>
                </a:cubicBezTo>
                <a:cubicBezTo>
                  <a:pt x="100584" y="436982"/>
                  <a:pt x="98209" y="435305"/>
                  <a:pt x="93459" y="435864"/>
                </a:cubicBezTo>
                <a:cubicBezTo>
                  <a:pt x="88710" y="436423"/>
                  <a:pt x="85217" y="436702"/>
                  <a:pt x="82982" y="436702"/>
                </a:cubicBezTo>
                <a:cubicBezTo>
                  <a:pt x="71247" y="436702"/>
                  <a:pt x="60350" y="433349"/>
                  <a:pt x="50292" y="426644"/>
                </a:cubicBezTo>
                <a:close/>
                <a:moveTo>
                  <a:pt x="60350" y="305105"/>
                </a:moveTo>
                <a:cubicBezTo>
                  <a:pt x="56439" y="327457"/>
                  <a:pt x="53366" y="348971"/>
                  <a:pt x="51130" y="369646"/>
                </a:cubicBezTo>
                <a:cubicBezTo>
                  <a:pt x="61189" y="367411"/>
                  <a:pt x="72085" y="360426"/>
                  <a:pt x="83820" y="348691"/>
                </a:cubicBezTo>
                <a:cubicBezTo>
                  <a:pt x="95555" y="336956"/>
                  <a:pt x="101422" y="328574"/>
                  <a:pt x="101422" y="323545"/>
                </a:cubicBezTo>
                <a:cubicBezTo>
                  <a:pt x="101422" y="318516"/>
                  <a:pt x="98768" y="315443"/>
                  <a:pt x="93459" y="314325"/>
                </a:cubicBezTo>
                <a:cubicBezTo>
                  <a:pt x="88151" y="313207"/>
                  <a:pt x="77114" y="310134"/>
                  <a:pt x="60350" y="305105"/>
                </a:cubicBezTo>
                <a:close/>
                <a:moveTo>
                  <a:pt x="226733" y="48616"/>
                </a:moveTo>
                <a:cubicBezTo>
                  <a:pt x="252159" y="48616"/>
                  <a:pt x="276886" y="57976"/>
                  <a:pt x="300914" y="76695"/>
                </a:cubicBezTo>
                <a:cubicBezTo>
                  <a:pt x="324942" y="95415"/>
                  <a:pt x="336956" y="113995"/>
                  <a:pt x="336956" y="132436"/>
                </a:cubicBezTo>
                <a:cubicBezTo>
                  <a:pt x="336956" y="140259"/>
                  <a:pt x="335420" y="147104"/>
                  <a:pt x="332346" y="152971"/>
                </a:cubicBezTo>
                <a:cubicBezTo>
                  <a:pt x="329273" y="158839"/>
                  <a:pt x="327736" y="172110"/>
                  <a:pt x="327736" y="192786"/>
                </a:cubicBezTo>
                <a:lnTo>
                  <a:pt x="335280" y="488671"/>
                </a:lnTo>
                <a:cubicBezTo>
                  <a:pt x="335280" y="541757"/>
                  <a:pt x="329552" y="587020"/>
                  <a:pt x="318097" y="624459"/>
                </a:cubicBezTo>
                <a:cubicBezTo>
                  <a:pt x="306642" y="661899"/>
                  <a:pt x="293091" y="680619"/>
                  <a:pt x="277444" y="680619"/>
                </a:cubicBezTo>
                <a:cubicBezTo>
                  <a:pt x="264592" y="680619"/>
                  <a:pt x="254534" y="668045"/>
                  <a:pt x="247269" y="642899"/>
                </a:cubicBezTo>
                <a:cubicBezTo>
                  <a:pt x="244475" y="631165"/>
                  <a:pt x="236093" y="618312"/>
                  <a:pt x="222123" y="604342"/>
                </a:cubicBezTo>
                <a:cubicBezTo>
                  <a:pt x="214300" y="596519"/>
                  <a:pt x="208991" y="590372"/>
                  <a:pt x="206197" y="585902"/>
                </a:cubicBezTo>
                <a:cubicBezTo>
                  <a:pt x="203403" y="581431"/>
                  <a:pt x="201308" y="575145"/>
                  <a:pt x="199911" y="567042"/>
                </a:cubicBezTo>
                <a:cubicBezTo>
                  <a:pt x="198514" y="558940"/>
                  <a:pt x="193345" y="550418"/>
                  <a:pt x="184404" y="541477"/>
                </a:cubicBezTo>
                <a:cubicBezTo>
                  <a:pt x="141935" y="543712"/>
                  <a:pt x="103657" y="554050"/>
                  <a:pt x="69571" y="572491"/>
                </a:cubicBezTo>
                <a:cubicBezTo>
                  <a:pt x="70130" y="581431"/>
                  <a:pt x="70409" y="589534"/>
                  <a:pt x="70409" y="596798"/>
                </a:cubicBezTo>
                <a:cubicBezTo>
                  <a:pt x="70409" y="621386"/>
                  <a:pt x="66497" y="633679"/>
                  <a:pt x="58674" y="633679"/>
                </a:cubicBezTo>
                <a:cubicBezTo>
                  <a:pt x="55880" y="633679"/>
                  <a:pt x="52248" y="631444"/>
                  <a:pt x="47778" y="626974"/>
                </a:cubicBezTo>
                <a:cubicBezTo>
                  <a:pt x="43307" y="622503"/>
                  <a:pt x="36043" y="611746"/>
                  <a:pt x="25984" y="594703"/>
                </a:cubicBezTo>
                <a:cubicBezTo>
                  <a:pt x="15926" y="577660"/>
                  <a:pt x="9081" y="561874"/>
                  <a:pt x="5448" y="547345"/>
                </a:cubicBezTo>
                <a:cubicBezTo>
                  <a:pt x="1816" y="532816"/>
                  <a:pt x="0" y="513398"/>
                  <a:pt x="0" y="489090"/>
                </a:cubicBezTo>
                <a:cubicBezTo>
                  <a:pt x="0" y="464782"/>
                  <a:pt x="2096" y="407365"/>
                  <a:pt x="6287" y="316840"/>
                </a:cubicBezTo>
                <a:cubicBezTo>
                  <a:pt x="10478" y="226314"/>
                  <a:pt x="14389" y="170853"/>
                  <a:pt x="18021" y="150457"/>
                </a:cubicBezTo>
                <a:cubicBezTo>
                  <a:pt x="21654" y="130061"/>
                  <a:pt x="28359" y="119863"/>
                  <a:pt x="38138" y="119863"/>
                </a:cubicBezTo>
                <a:cubicBezTo>
                  <a:pt x="47917" y="119863"/>
                  <a:pt x="58534" y="126289"/>
                  <a:pt x="69990" y="139141"/>
                </a:cubicBezTo>
                <a:cubicBezTo>
                  <a:pt x="81445" y="151994"/>
                  <a:pt x="87173" y="169596"/>
                  <a:pt x="87173" y="191948"/>
                </a:cubicBezTo>
                <a:cubicBezTo>
                  <a:pt x="87173" y="207035"/>
                  <a:pt x="84100" y="222123"/>
                  <a:pt x="77953" y="237211"/>
                </a:cubicBezTo>
                <a:cubicBezTo>
                  <a:pt x="100864" y="232181"/>
                  <a:pt x="121260" y="223799"/>
                  <a:pt x="139141" y="212065"/>
                </a:cubicBezTo>
                <a:cubicBezTo>
                  <a:pt x="141935" y="210388"/>
                  <a:pt x="145568" y="209550"/>
                  <a:pt x="150038" y="209550"/>
                </a:cubicBezTo>
                <a:cubicBezTo>
                  <a:pt x="164008" y="209550"/>
                  <a:pt x="179515" y="215278"/>
                  <a:pt x="196558" y="226733"/>
                </a:cubicBezTo>
                <a:cubicBezTo>
                  <a:pt x="213601" y="238188"/>
                  <a:pt x="222123" y="248107"/>
                  <a:pt x="222123" y="256489"/>
                </a:cubicBezTo>
                <a:cubicBezTo>
                  <a:pt x="222123" y="264871"/>
                  <a:pt x="217653" y="272415"/>
                  <a:pt x="208712" y="279121"/>
                </a:cubicBezTo>
                <a:cubicBezTo>
                  <a:pt x="169596" y="308737"/>
                  <a:pt x="150038" y="327177"/>
                  <a:pt x="150038" y="334442"/>
                </a:cubicBezTo>
                <a:cubicBezTo>
                  <a:pt x="150038" y="337236"/>
                  <a:pt x="151994" y="338912"/>
                  <a:pt x="155905" y="339471"/>
                </a:cubicBezTo>
                <a:cubicBezTo>
                  <a:pt x="176022" y="340589"/>
                  <a:pt x="191808" y="345618"/>
                  <a:pt x="203264" y="354559"/>
                </a:cubicBezTo>
                <a:cubicBezTo>
                  <a:pt x="214719" y="363499"/>
                  <a:pt x="220447" y="372720"/>
                  <a:pt x="220447" y="382219"/>
                </a:cubicBezTo>
                <a:cubicBezTo>
                  <a:pt x="220447" y="391719"/>
                  <a:pt x="217094" y="398704"/>
                  <a:pt x="210388" y="403174"/>
                </a:cubicBezTo>
                <a:cubicBezTo>
                  <a:pt x="181331" y="422732"/>
                  <a:pt x="160935" y="437680"/>
                  <a:pt x="149200" y="448018"/>
                </a:cubicBezTo>
                <a:cubicBezTo>
                  <a:pt x="137465" y="458356"/>
                  <a:pt x="124612" y="473024"/>
                  <a:pt x="110642" y="492023"/>
                </a:cubicBezTo>
                <a:cubicBezTo>
                  <a:pt x="131318" y="488671"/>
                  <a:pt x="145009" y="485458"/>
                  <a:pt x="151714" y="482384"/>
                </a:cubicBezTo>
                <a:cubicBezTo>
                  <a:pt x="158420" y="479311"/>
                  <a:pt x="164846" y="477774"/>
                  <a:pt x="170993" y="477774"/>
                </a:cubicBezTo>
                <a:cubicBezTo>
                  <a:pt x="186081" y="477774"/>
                  <a:pt x="201587" y="483083"/>
                  <a:pt x="217513" y="493700"/>
                </a:cubicBezTo>
                <a:cubicBezTo>
                  <a:pt x="233439" y="504317"/>
                  <a:pt x="241402" y="514375"/>
                  <a:pt x="241402" y="523875"/>
                </a:cubicBezTo>
                <a:cubicBezTo>
                  <a:pt x="241402" y="527787"/>
                  <a:pt x="238887" y="532536"/>
                  <a:pt x="233858" y="538124"/>
                </a:cubicBezTo>
                <a:cubicBezTo>
                  <a:pt x="228829" y="543712"/>
                  <a:pt x="225755" y="547624"/>
                  <a:pt x="224638" y="549859"/>
                </a:cubicBezTo>
                <a:cubicBezTo>
                  <a:pt x="231343" y="554888"/>
                  <a:pt x="239725" y="557682"/>
                  <a:pt x="249784" y="558241"/>
                </a:cubicBezTo>
                <a:cubicBezTo>
                  <a:pt x="255930" y="505155"/>
                  <a:pt x="259004" y="448856"/>
                  <a:pt x="259004" y="389344"/>
                </a:cubicBezTo>
                <a:cubicBezTo>
                  <a:pt x="259004" y="329832"/>
                  <a:pt x="258166" y="273533"/>
                  <a:pt x="256489" y="220447"/>
                </a:cubicBezTo>
                <a:cubicBezTo>
                  <a:pt x="254813" y="167361"/>
                  <a:pt x="252298" y="134810"/>
                  <a:pt x="248946" y="122796"/>
                </a:cubicBezTo>
                <a:cubicBezTo>
                  <a:pt x="245593" y="110782"/>
                  <a:pt x="240284" y="104775"/>
                  <a:pt x="233020" y="104775"/>
                </a:cubicBezTo>
                <a:cubicBezTo>
                  <a:pt x="230784" y="104775"/>
                  <a:pt x="228549" y="105334"/>
                  <a:pt x="226314" y="106451"/>
                </a:cubicBezTo>
                <a:cubicBezTo>
                  <a:pt x="165405" y="127686"/>
                  <a:pt x="126289" y="138303"/>
                  <a:pt x="108966" y="138303"/>
                </a:cubicBezTo>
                <a:cubicBezTo>
                  <a:pt x="102260" y="138303"/>
                  <a:pt x="98908" y="136906"/>
                  <a:pt x="98908" y="134112"/>
                </a:cubicBezTo>
                <a:cubicBezTo>
                  <a:pt x="98908" y="131318"/>
                  <a:pt x="101841" y="126568"/>
                  <a:pt x="107709" y="119863"/>
                </a:cubicBezTo>
                <a:cubicBezTo>
                  <a:pt x="113576" y="113157"/>
                  <a:pt x="119164" y="103657"/>
                  <a:pt x="124473" y="91364"/>
                </a:cubicBezTo>
                <a:cubicBezTo>
                  <a:pt x="129781" y="79070"/>
                  <a:pt x="141796" y="68872"/>
                  <a:pt x="160515" y="60769"/>
                </a:cubicBezTo>
                <a:cubicBezTo>
                  <a:pt x="179235" y="52667"/>
                  <a:pt x="201308" y="48616"/>
                  <a:pt x="226733" y="48616"/>
                </a:cubicBezTo>
                <a:close/>
                <a:moveTo>
                  <a:pt x="1054913" y="0"/>
                </a:moveTo>
                <a:cubicBezTo>
                  <a:pt x="1066648" y="0"/>
                  <a:pt x="1086625" y="10617"/>
                  <a:pt x="1114844" y="31852"/>
                </a:cubicBezTo>
                <a:cubicBezTo>
                  <a:pt x="1143064" y="53086"/>
                  <a:pt x="1157173" y="73203"/>
                  <a:pt x="1157173" y="92202"/>
                </a:cubicBezTo>
                <a:cubicBezTo>
                  <a:pt x="1157173" y="105613"/>
                  <a:pt x="1150468" y="115951"/>
                  <a:pt x="1137056" y="123215"/>
                </a:cubicBezTo>
                <a:cubicBezTo>
                  <a:pt x="1111352" y="137185"/>
                  <a:pt x="1091794" y="179654"/>
                  <a:pt x="1078382" y="250622"/>
                </a:cubicBezTo>
                <a:lnTo>
                  <a:pt x="1187348" y="236372"/>
                </a:lnTo>
                <a:cubicBezTo>
                  <a:pt x="1205230" y="236372"/>
                  <a:pt x="1221854" y="242659"/>
                  <a:pt x="1237221" y="255232"/>
                </a:cubicBezTo>
                <a:cubicBezTo>
                  <a:pt x="1252588" y="267805"/>
                  <a:pt x="1260272" y="279959"/>
                  <a:pt x="1260272" y="291694"/>
                </a:cubicBezTo>
                <a:cubicBezTo>
                  <a:pt x="1260272" y="300076"/>
                  <a:pt x="1254404" y="304267"/>
                  <a:pt x="1242670" y="304267"/>
                </a:cubicBezTo>
                <a:cubicBezTo>
                  <a:pt x="1230935" y="304267"/>
                  <a:pt x="1215009" y="302451"/>
                  <a:pt x="1194892" y="298818"/>
                </a:cubicBezTo>
                <a:cubicBezTo>
                  <a:pt x="1174776" y="295186"/>
                  <a:pt x="1146137" y="293370"/>
                  <a:pt x="1108977" y="293370"/>
                </a:cubicBezTo>
                <a:cubicBezTo>
                  <a:pt x="1071817" y="293370"/>
                  <a:pt x="1041502" y="296443"/>
                  <a:pt x="1018032" y="302590"/>
                </a:cubicBezTo>
                <a:cubicBezTo>
                  <a:pt x="1009091" y="336677"/>
                  <a:pt x="1004621" y="374396"/>
                  <a:pt x="1004621" y="415747"/>
                </a:cubicBezTo>
                <a:cubicBezTo>
                  <a:pt x="1037590" y="383896"/>
                  <a:pt x="1059383" y="363919"/>
                  <a:pt x="1070000" y="355816"/>
                </a:cubicBezTo>
                <a:cubicBezTo>
                  <a:pt x="1080618" y="347713"/>
                  <a:pt x="1092353" y="343662"/>
                  <a:pt x="1105205" y="343662"/>
                </a:cubicBezTo>
                <a:cubicBezTo>
                  <a:pt x="1118057" y="343662"/>
                  <a:pt x="1131888" y="350926"/>
                  <a:pt x="1146696" y="365455"/>
                </a:cubicBezTo>
                <a:cubicBezTo>
                  <a:pt x="1161504" y="379984"/>
                  <a:pt x="1168908" y="391998"/>
                  <a:pt x="1168908" y="401498"/>
                </a:cubicBezTo>
                <a:cubicBezTo>
                  <a:pt x="1168908" y="410997"/>
                  <a:pt x="1164857" y="419519"/>
                  <a:pt x="1156754" y="427063"/>
                </a:cubicBezTo>
                <a:cubicBezTo>
                  <a:pt x="1148652" y="434607"/>
                  <a:pt x="1139711" y="444805"/>
                  <a:pt x="1129932" y="457657"/>
                </a:cubicBezTo>
                <a:cubicBezTo>
                  <a:pt x="1120153" y="470510"/>
                  <a:pt x="1113168" y="480568"/>
                  <a:pt x="1108977" y="487832"/>
                </a:cubicBezTo>
                <a:cubicBezTo>
                  <a:pt x="1104786" y="495097"/>
                  <a:pt x="1102690" y="500126"/>
                  <a:pt x="1102690" y="502920"/>
                </a:cubicBezTo>
                <a:cubicBezTo>
                  <a:pt x="1102690" y="518566"/>
                  <a:pt x="1126439" y="527787"/>
                  <a:pt x="1173937" y="530581"/>
                </a:cubicBezTo>
                <a:cubicBezTo>
                  <a:pt x="1186231" y="531139"/>
                  <a:pt x="1195870" y="532676"/>
                  <a:pt x="1202855" y="535191"/>
                </a:cubicBezTo>
                <a:cubicBezTo>
                  <a:pt x="1209840" y="537705"/>
                  <a:pt x="1215568" y="542315"/>
                  <a:pt x="1220038" y="549021"/>
                </a:cubicBezTo>
                <a:cubicBezTo>
                  <a:pt x="1224509" y="555727"/>
                  <a:pt x="1228839" y="567042"/>
                  <a:pt x="1233030" y="582968"/>
                </a:cubicBezTo>
                <a:cubicBezTo>
                  <a:pt x="1237221" y="598894"/>
                  <a:pt x="1239317" y="609371"/>
                  <a:pt x="1239317" y="614401"/>
                </a:cubicBezTo>
                <a:cubicBezTo>
                  <a:pt x="1239317" y="622783"/>
                  <a:pt x="1232891" y="626974"/>
                  <a:pt x="1220038" y="626974"/>
                </a:cubicBezTo>
                <a:cubicBezTo>
                  <a:pt x="1199363" y="626974"/>
                  <a:pt x="1163879" y="615937"/>
                  <a:pt x="1113587" y="593865"/>
                </a:cubicBezTo>
                <a:cubicBezTo>
                  <a:pt x="1063295" y="571792"/>
                  <a:pt x="1038149" y="541757"/>
                  <a:pt x="1038149" y="503758"/>
                </a:cubicBezTo>
                <a:cubicBezTo>
                  <a:pt x="1038149" y="495935"/>
                  <a:pt x="1040105" y="489090"/>
                  <a:pt x="1044016" y="483222"/>
                </a:cubicBezTo>
                <a:cubicBezTo>
                  <a:pt x="1047928" y="477355"/>
                  <a:pt x="1054354" y="469951"/>
                  <a:pt x="1063295" y="461010"/>
                </a:cubicBezTo>
                <a:cubicBezTo>
                  <a:pt x="1087323" y="436982"/>
                  <a:pt x="1099338" y="416865"/>
                  <a:pt x="1099338" y="400660"/>
                </a:cubicBezTo>
                <a:cubicBezTo>
                  <a:pt x="1099338" y="391719"/>
                  <a:pt x="1095845" y="385013"/>
                  <a:pt x="1088860" y="380543"/>
                </a:cubicBezTo>
                <a:cubicBezTo>
                  <a:pt x="1081875" y="376072"/>
                  <a:pt x="1075868" y="373837"/>
                  <a:pt x="1070839" y="373837"/>
                </a:cubicBezTo>
                <a:cubicBezTo>
                  <a:pt x="1065809" y="373837"/>
                  <a:pt x="1059104" y="378308"/>
                  <a:pt x="1050722" y="387248"/>
                </a:cubicBezTo>
                <a:cubicBezTo>
                  <a:pt x="1042340" y="396189"/>
                  <a:pt x="1026694" y="416306"/>
                  <a:pt x="1003783" y="447599"/>
                </a:cubicBezTo>
                <a:cubicBezTo>
                  <a:pt x="1007694" y="535330"/>
                  <a:pt x="1009650" y="596798"/>
                  <a:pt x="1009650" y="632003"/>
                </a:cubicBezTo>
                <a:cubicBezTo>
                  <a:pt x="1009650" y="667207"/>
                  <a:pt x="1006716" y="690677"/>
                  <a:pt x="1000849" y="702412"/>
                </a:cubicBezTo>
                <a:cubicBezTo>
                  <a:pt x="994982" y="714146"/>
                  <a:pt x="989952" y="720014"/>
                  <a:pt x="985761" y="720014"/>
                </a:cubicBezTo>
                <a:cubicBezTo>
                  <a:pt x="981570" y="720014"/>
                  <a:pt x="977240" y="716661"/>
                  <a:pt x="972769" y="709955"/>
                </a:cubicBezTo>
                <a:cubicBezTo>
                  <a:pt x="942594" y="665252"/>
                  <a:pt x="904037" y="621665"/>
                  <a:pt x="857098" y="579196"/>
                </a:cubicBezTo>
                <a:cubicBezTo>
                  <a:pt x="834187" y="612724"/>
                  <a:pt x="818540" y="634098"/>
                  <a:pt x="810158" y="643319"/>
                </a:cubicBezTo>
                <a:cubicBezTo>
                  <a:pt x="801776" y="652539"/>
                  <a:pt x="793394" y="657149"/>
                  <a:pt x="785012" y="657149"/>
                </a:cubicBezTo>
                <a:cubicBezTo>
                  <a:pt x="776630" y="657149"/>
                  <a:pt x="768668" y="650304"/>
                  <a:pt x="761124" y="636613"/>
                </a:cubicBezTo>
                <a:cubicBezTo>
                  <a:pt x="753580" y="622922"/>
                  <a:pt x="749808" y="609371"/>
                  <a:pt x="749808" y="595960"/>
                </a:cubicBezTo>
                <a:cubicBezTo>
                  <a:pt x="749808" y="582549"/>
                  <a:pt x="751904" y="570814"/>
                  <a:pt x="756094" y="560756"/>
                </a:cubicBezTo>
                <a:cubicBezTo>
                  <a:pt x="760286" y="550697"/>
                  <a:pt x="765594" y="545249"/>
                  <a:pt x="772020" y="544411"/>
                </a:cubicBezTo>
                <a:cubicBezTo>
                  <a:pt x="778447" y="543573"/>
                  <a:pt x="783476" y="540918"/>
                  <a:pt x="787108" y="536448"/>
                </a:cubicBezTo>
                <a:cubicBezTo>
                  <a:pt x="790740" y="531978"/>
                  <a:pt x="796049" y="520941"/>
                  <a:pt x="803034" y="503339"/>
                </a:cubicBezTo>
                <a:cubicBezTo>
                  <a:pt x="810019" y="485737"/>
                  <a:pt x="813511" y="475259"/>
                  <a:pt x="813511" y="471907"/>
                </a:cubicBezTo>
                <a:cubicBezTo>
                  <a:pt x="813511" y="464083"/>
                  <a:pt x="807644" y="458495"/>
                  <a:pt x="795909" y="455143"/>
                </a:cubicBezTo>
                <a:cubicBezTo>
                  <a:pt x="776910" y="449555"/>
                  <a:pt x="767410" y="439496"/>
                  <a:pt x="767410" y="424967"/>
                </a:cubicBezTo>
                <a:cubicBezTo>
                  <a:pt x="767410" y="416585"/>
                  <a:pt x="772300" y="409880"/>
                  <a:pt x="782079" y="404851"/>
                </a:cubicBezTo>
                <a:cubicBezTo>
                  <a:pt x="791858" y="399821"/>
                  <a:pt x="802615" y="397307"/>
                  <a:pt x="814350" y="397307"/>
                </a:cubicBezTo>
                <a:cubicBezTo>
                  <a:pt x="826084" y="397307"/>
                  <a:pt x="838657" y="403873"/>
                  <a:pt x="852068" y="417005"/>
                </a:cubicBezTo>
                <a:cubicBezTo>
                  <a:pt x="865480" y="430136"/>
                  <a:pt x="872185" y="440055"/>
                  <a:pt x="872185" y="446761"/>
                </a:cubicBezTo>
                <a:cubicBezTo>
                  <a:pt x="872185" y="453466"/>
                  <a:pt x="869671" y="461289"/>
                  <a:pt x="864642" y="470230"/>
                </a:cubicBezTo>
                <a:cubicBezTo>
                  <a:pt x="854583" y="489229"/>
                  <a:pt x="849554" y="502222"/>
                  <a:pt x="849554" y="509207"/>
                </a:cubicBezTo>
                <a:cubicBezTo>
                  <a:pt x="849554" y="516192"/>
                  <a:pt x="850951" y="519684"/>
                  <a:pt x="853745" y="519684"/>
                </a:cubicBezTo>
                <a:cubicBezTo>
                  <a:pt x="858215" y="519684"/>
                  <a:pt x="888670" y="500685"/>
                  <a:pt x="945109" y="462686"/>
                </a:cubicBezTo>
                <a:cubicBezTo>
                  <a:pt x="946226" y="432511"/>
                  <a:pt x="946785" y="408762"/>
                  <a:pt x="946785" y="391439"/>
                </a:cubicBezTo>
                <a:cubicBezTo>
                  <a:pt x="946785" y="350647"/>
                  <a:pt x="942874" y="328295"/>
                  <a:pt x="935050" y="324383"/>
                </a:cubicBezTo>
                <a:cubicBezTo>
                  <a:pt x="894817" y="338353"/>
                  <a:pt x="841451" y="361823"/>
                  <a:pt x="774954" y="394792"/>
                </a:cubicBezTo>
                <a:cubicBezTo>
                  <a:pt x="763219" y="400939"/>
                  <a:pt x="751764" y="404012"/>
                  <a:pt x="740588" y="404012"/>
                </a:cubicBezTo>
                <a:cubicBezTo>
                  <a:pt x="729412" y="404012"/>
                  <a:pt x="716839" y="396329"/>
                  <a:pt x="702869" y="380962"/>
                </a:cubicBezTo>
                <a:cubicBezTo>
                  <a:pt x="688899" y="365595"/>
                  <a:pt x="681914" y="355397"/>
                  <a:pt x="681914" y="350368"/>
                </a:cubicBezTo>
                <a:cubicBezTo>
                  <a:pt x="681914" y="336956"/>
                  <a:pt x="707060" y="327457"/>
                  <a:pt x="757352" y="321869"/>
                </a:cubicBezTo>
                <a:cubicBezTo>
                  <a:pt x="781939" y="311810"/>
                  <a:pt x="805688" y="299098"/>
                  <a:pt x="828599" y="283731"/>
                </a:cubicBezTo>
                <a:cubicBezTo>
                  <a:pt x="851510" y="268364"/>
                  <a:pt x="864781" y="259144"/>
                  <a:pt x="868413" y="256070"/>
                </a:cubicBezTo>
                <a:cubicBezTo>
                  <a:pt x="872046" y="252997"/>
                  <a:pt x="873862" y="250342"/>
                  <a:pt x="873862" y="248107"/>
                </a:cubicBezTo>
                <a:cubicBezTo>
                  <a:pt x="873862" y="245872"/>
                  <a:pt x="867156" y="242799"/>
                  <a:pt x="853745" y="238887"/>
                </a:cubicBezTo>
                <a:cubicBezTo>
                  <a:pt x="840334" y="234975"/>
                  <a:pt x="826503" y="227851"/>
                  <a:pt x="812254" y="217513"/>
                </a:cubicBezTo>
                <a:cubicBezTo>
                  <a:pt x="798004" y="207175"/>
                  <a:pt x="790880" y="199212"/>
                  <a:pt x="790880" y="193624"/>
                </a:cubicBezTo>
                <a:cubicBezTo>
                  <a:pt x="790880" y="188036"/>
                  <a:pt x="794792" y="184683"/>
                  <a:pt x="802615" y="183566"/>
                </a:cubicBezTo>
                <a:cubicBezTo>
                  <a:pt x="843966" y="177978"/>
                  <a:pt x="884200" y="169037"/>
                  <a:pt x="923316" y="156743"/>
                </a:cubicBezTo>
                <a:cubicBezTo>
                  <a:pt x="937844" y="152273"/>
                  <a:pt x="948741" y="150038"/>
                  <a:pt x="956005" y="150038"/>
                </a:cubicBezTo>
                <a:cubicBezTo>
                  <a:pt x="963270" y="150038"/>
                  <a:pt x="974166" y="154788"/>
                  <a:pt x="988695" y="164287"/>
                </a:cubicBezTo>
                <a:cubicBezTo>
                  <a:pt x="1003224" y="173787"/>
                  <a:pt x="1010488" y="181331"/>
                  <a:pt x="1010488" y="186919"/>
                </a:cubicBezTo>
                <a:cubicBezTo>
                  <a:pt x="1010488" y="192507"/>
                  <a:pt x="1004062" y="199212"/>
                  <a:pt x="991210" y="207035"/>
                </a:cubicBezTo>
                <a:cubicBezTo>
                  <a:pt x="978357" y="214859"/>
                  <a:pt x="937006" y="244196"/>
                  <a:pt x="867156" y="295046"/>
                </a:cubicBezTo>
                <a:cubicBezTo>
                  <a:pt x="926389" y="278282"/>
                  <a:pt x="966623" y="267665"/>
                  <a:pt x="987857" y="263195"/>
                </a:cubicBezTo>
                <a:cubicBezTo>
                  <a:pt x="1001827" y="238608"/>
                  <a:pt x="1015098" y="208293"/>
                  <a:pt x="1027671" y="172250"/>
                </a:cubicBezTo>
                <a:cubicBezTo>
                  <a:pt x="1040244" y="136207"/>
                  <a:pt x="1046531" y="112878"/>
                  <a:pt x="1046531" y="102260"/>
                </a:cubicBezTo>
                <a:cubicBezTo>
                  <a:pt x="1046531" y="91643"/>
                  <a:pt x="1038149" y="86335"/>
                  <a:pt x="1021385" y="86335"/>
                </a:cubicBezTo>
                <a:cubicBezTo>
                  <a:pt x="1012444" y="86335"/>
                  <a:pt x="999871" y="89967"/>
                  <a:pt x="983666" y="97231"/>
                </a:cubicBezTo>
                <a:cubicBezTo>
                  <a:pt x="967461" y="104496"/>
                  <a:pt x="955586" y="111620"/>
                  <a:pt x="948042" y="118605"/>
                </a:cubicBezTo>
                <a:cubicBezTo>
                  <a:pt x="940499" y="125590"/>
                  <a:pt x="931418" y="129083"/>
                  <a:pt x="920801" y="129083"/>
                </a:cubicBezTo>
                <a:cubicBezTo>
                  <a:pt x="904596" y="129083"/>
                  <a:pt x="886435" y="120421"/>
                  <a:pt x="866318" y="103099"/>
                </a:cubicBezTo>
                <a:cubicBezTo>
                  <a:pt x="846201" y="85776"/>
                  <a:pt x="836143" y="74879"/>
                  <a:pt x="836143" y="70409"/>
                </a:cubicBezTo>
                <a:cubicBezTo>
                  <a:pt x="836143" y="65938"/>
                  <a:pt x="842569" y="63424"/>
                  <a:pt x="855421" y="62865"/>
                </a:cubicBezTo>
                <a:cubicBezTo>
                  <a:pt x="868274" y="62306"/>
                  <a:pt x="895236" y="56579"/>
                  <a:pt x="936308" y="45682"/>
                </a:cubicBezTo>
                <a:cubicBezTo>
                  <a:pt x="977379" y="34785"/>
                  <a:pt x="1005319" y="24447"/>
                  <a:pt x="1020128" y="14668"/>
                </a:cubicBezTo>
                <a:cubicBezTo>
                  <a:pt x="1034936" y="4889"/>
                  <a:pt x="1046531" y="0"/>
                  <a:pt x="10549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6600" spc="-3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ea"/>
              <a:sym typeface="+mn-lt"/>
            </a:endParaRPr>
          </a:p>
        </p:txBody>
      </p:sp>
      <p:sp>
        <p:nvSpPr>
          <p:cNvPr id="75" name="MH_Others_12"/>
          <p:cNvSpPr/>
          <p:nvPr/>
        </p:nvSpPr>
        <p:spPr>
          <a:xfrm>
            <a:off x="11482098" y="777620"/>
            <a:ext cx="404884" cy="2554545"/>
          </a:xfrm>
          <a:prstGeom prst="rect">
            <a:avLst/>
          </a:prstGeom>
        </p:spPr>
        <p:txBody>
          <a:bodyPr vert="horz" wrap="square" anchor="ctr" anchorCtr="0">
            <a:spAutoFit/>
          </a:bodyPr>
          <a:lstStyle/>
          <a:p>
            <a:pPr algn="dist"/>
            <a:r>
              <a:rPr lang="en-US" altLang="zh-CN" sz="2000" spc="300" dirty="0">
                <a:solidFill>
                  <a:srgbClr val="2F3229"/>
                </a:solidFill>
                <a:cs typeface="+mn-ea"/>
                <a:sym typeface="+mn-lt"/>
              </a:rPr>
              <a:t>CONTENTS</a:t>
            </a:r>
            <a:endParaRPr lang="zh-CN" altLang="en-US" sz="1600" spc="3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grpSp>
        <p:nvGrpSpPr>
          <p:cNvPr id="209" name="组合 208"/>
          <p:cNvGrpSpPr/>
          <p:nvPr/>
        </p:nvGrpSpPr>
        <p:grpSpPr>
          <a:xfrm>
            <a:off x="6796310" y="2462582"/>
            <a:ext cx="851860" cy="940063"/>
            <a:chOff x="4549775" y="2962275"/>
            <a:chExt cx="582613" cy="642938"/>
          </a:xfrm>
        </p:grpSpPr>
        <p:sp>
          <p:nvSpPr>
            <p:cNvPr id="210" name="Freeform 487"/>
            <p:cNvSpPr>
              <a:spLocks noEditPoints="1"/>
            </p:cNvSpPr>
            <p:nvPr/>
          </p:nvSpPr>
          <p:spPr bwMode="auto">
            <a:xfrm>
              <a:off x="4589463" y="3025775"/>
              <a:ext cx="493713" cy="479425"/>
            </a:xfrm>
            <a:custGeom>
              <a:avLst/>
              <a:gdLst>
                <a:gd name="T0" fmla="*/ 0 w 230"/>
                <a:gd name="T1" fmla="*/ 107 h 224"/>
                <a:gd name="T2" fmla="*/ 30 w 230"/>
                <a:gd name="T3" fmla="*/ 46 h 224"/>
                <a:gd name="T4" fmla="*/ 90 w 230"/>
                <a:gd name="T5" fmla="*/ 4 h 224"/>
                <a:gd name="T6" fmla="*/ 128 w 230"/>
                <a:gd name="T7" fmla="*/ 2 h 224"/>
                <a:gd name="T8" fmla="*/ 187 w 230"/>
                <a:gd name="T9" fmla="*/ 26 h 224"/>
                <a:gd name="T10" fmla="*/ 227 w 230"/>
                <a:gd name="T11" fmla="*/ 94 h 224"/>
                <a:gd name="T12" fmla="*/ 221 w 230"/>
                <a:gd name="T13" fmla="*/ 148 h 224"/>
                <a:gd name="T14" fmla="*/ 190 w 230"/>
                <a:gd name="T15" fmla="*/ 196 h 224"/>
                <a:gd name="T16" fmla="*/ 177 w 230"/>
                <a:gd name="T17" fmla="*/ 210 h 224"/>
                <a:gd name="T18" fmla="*/ 146 w 230"/>
                <a:gd name="T19" fmla="*/ 224 h 224"/>
                <a:gd name="T20" fmla="*/ 144 w 230"/>
                <a:gd name="T21" fmla="*/ 216 h 224"/>
                <a:gd name="T22" fmla="*/ 182 w 230"/>
                <a:gd name="T23" fmla="*/ 192 h 224"/>
                <a:gd name="T24" fmla="*/ 194 w 230"/>
                <a:gd name="T25" fmla="*/ 180 h 224"/>
                <a:gd name="T26" fmla="*/ 210 w 230"/>
                <a:gd name="T27" fmla="*/ 141 h 224"/>
                <a:gd name="T28" fmla="*/ 214 w 230"/>
                <a:gd name="T29" fmla="*/ 134 h 224"/>
                <a:gd name="T30" fmla="*/ 206 w 230"/>
                <a:gd name="T31" fmla="*/ 115 h 224"/>
                <a:gd name="T32" fmla="*/ 180 w 230"/>
                <a:gd name="T33" fmla="*/ 60 h 224"/>
                <a:gd name="T34" fmla="*/ 119 w 230"/>
                <a:gd name="T35" fmla="*/ 26 h 224"/>
                <a:gd name="T36" fmla="*/ 29 w 230"/>
                <a:gd name="T37" fmla="*/ 65 h 224"/>
                <a:gd name="T38" fmla="*/ 14 w 230"/>
                <a:gd name="T39" fmla="*/ 122 h 224"/>
                <a:gd name="T40" fmla="*/ 14 w 230"/>
                <a:gd name="T41" fmla="*/ 129 h 224"/>
                <a:gd name="T42" fmla="*/ 7 w 230"/>
                <a:gd name="T43" fmla="*/ 104 h 224"/>
                <a:gd name="T44" fmla="*/ 0 w 230"/>
                <a:gd name="T45" fmla="*/ 107 h 224"/>
                <a:gd name="T46" fmla="*/ 214 w 230"/>
                <a:gd name="T47" fmla="*/ 106 h 224"/>
                <a:gd name="T48" fmla="*/ 204 w 230"/>
                <a:gd name="T49" fmla="*/ 66 h 224"/>
                <a:gd name="T50" fmla="*/ 169 w 230"/>
                <a:gd name="T51" fmla="*/ 28 h 224"/>
                <a:gd name="T52" fmla="*/ 139 w 230"/>
                <a:gd name="T53" fmla="*/ 14 h 224"/>
                <a:gd name="T54" fmla="*/ 107 w 230"/>
                <a:gd name="T55" fmla="*/ 16 h 224"/>
                <a:gd name="T56" fmla="*/ 171 w 230"/>
                <a:gd name="T57" fmla="*/ 42 h 224"/>
                <a:gd name="T58" fmla="*/ 199 w 230"/>
                <a:gd name="T59" fmla="*/ 75 h 224"/>
                <a:gd name="T60" fmla="*/ 207 w 230"/>
                <a:gd name="T61" fmla="*/ 90 h 224"/>
                <a:gd name="T62" fmla="*/ 214 w 230"/>
                <a:gd name="T63" fmla="*/ 106 h 224"/>
                <a:gd name="T64" fmla="*/ 217 w 230"/>
                <a:gd name="T65" fmla="*/ 120 h 224"/>
                <a:gd name="T66" fmla="*/ 218 w 230"/>
                <a:gd name="T67" fmla="*/ 120 h 224"/>
                <a:gd name="T68" fmla="*/ 218 w 230"/>
                <a:gd name="T69" fmla="*/ 119 h 224"/>
                <a:gd name="T70" fmla="*/ 217 w 230"/>
                <a:gd name="T71" fmla="*/ 12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0" h="224">
                  <a:moveTo>
                    <a:pt x="0" y="107"/>
                  </a:moveTo>
                  <a:cubicBezTo>
                    <a:pt x="9" y="86"/>
                    <a:pt x="15" y="64"/>
                    <a:pt x="30" y="46"/>
                  </a:cubicBezTo>
                  <a:cubicBezTo>
                    <a:pt x="46" y="26"/>
                    <a:pt x="65" y="11"/>
                    <a:pt x="90" y="4"/>
                  </a:cubicBezTo>
                  <a:cubicBezTo>
                    <a:pt x="103" y="0"/>
                    <a:pt x="116" y="1"/>
                    <a:pt x="128" y="2"/>
                  </a:cubicBezTo>
                  <a:cubicBezTo>
                    <a:pt x="150" y="4"/>
                    <a:pt x="171" y="11"/>
                    <a:pt x="187" y="26"/>
                  </a:cubicBezTo>
                  <a:cubicBezTo>
                    <a:pt x="208" y="45"/>
                    <a:pt x="222" y="67"/>
                    <a:pt x="227" y="94"/>
                  </a:cubicBezTo>
                  <a:cubicBezTo>
                    <a:pt x="230" y="113"/>
                    <a:pt x="227" y="131"/>
                    <a:pt x="221" y="148"/>
                  </a:cubicBezTo>
                  <a:cubicBezTo>
                    <a:pt x="214" y="166"/>
                    <a:pt x="204" y="182"/>
                    <a:pt x="190" y="196"/>
                  </a:cubicBezTo>
                  <a:cubicBezTo>
                    <a:pt x="186" y="201"/>
                    <a:pt x="181" y="206"/>
                    <a:pt x="177" y="210"/>
                  </a:cubicBezTo>
                  <a:cubicBezTo>
                    <a:pt x="169" y="220"/>
                    <a:pt x="159" y="224"/>
                    <a:pt x="146" y="224"/>
                  </a:cubicBezTo>
                  <a:cubicBezTo>
                    <a:pt x="145" y="221"/>
                    <a:pt x="145" y="218"/>
                    <a:pt x="144" y="216"/>
                  </a:cubicBezTo>
                  <a:cubicBezTo>
                    <a:pt x="157" y="207"/>
                    <a:pt x="170" y="200"/>
                    <a:pt x="182" y="192"/>
                  </a:cubicBezTo>
                  <a:cubicBezTo>
                    <a:pt x="187" y="189"/>
                    <a:pt x="191" y="185"/>
                    <a:pt x="194" y="180"/>
                  </a:cubicBezTo>
                  <a:cubicBezTo>
                    <a:pt x="200" y="167"/>
                    <a:pt x="208" y="155"/>
                    <a:pt x="210" y="141"/>
                  </a:cubicBezTo>
                  <a:cubicBezTo>
                    <a:pt x="210" y="139"/>
                    <a:pt x="212" y="137"/>
                    <a:pt x="214" y="134"/>
                  </a:cubicBezTo>
                  <a:cubicBezTo>
                    <a:pt x="207" y="130"/>
                    <a:pt x="206" y="122"/>
                    <a:pt x="206" y="115"/>
                  </a:cubicBezTo>
                  <a:cubicBezTo>
                    <a:pt x="204" y="93"/>
                    <a:pt x="194" y="75"/>
                    <a:pt x="180" y="60"/>
                  </a:cubicBezTo>
                  <a:cubicBezTo>
                    <a:pt x="164" y="43"/>
                    <a:pt x="144" y="28"/>
                    <a:pt x="119" y="26"/>
                  </a:cubicBezTo>
                  <a:cubicBezTo>
                    <a:pt x="83" y="23"/>
                    <a:pt x="50" y="33"/>
                    <a:pt x="29" y="65"/>
                  </a:cubicBezTo>
                  <a:cubicBezTo>
                    <a:pt x="17" y="82"/>
                    <a:pt x="14" y="102"/>
                    <a:pt x="14" y="122"/>
                  </a:cubicBezTo>
                  <a:cubicBezTo>
                    <a:pt x="14" y="123"/>
                    <a:pt x="14" y="125"/>
                    <a:pt x="14" y="129"/>
                  </a:cubicBezTo>
                  <a:cubicBezTo>
                    <a:pt x="7" y="120"/>
                    <a:pt x="12" y="111"/>
                    <a:pt x="7" y="104"/>
                  </a:cubicBezTo>
                  <a:cubicBezTo>
                    <a:pt x="5" y="105"/>
                    <a:pt x="3" y="106"/>
                    <a:pt x="0" y="107"/>
                  </a:cubicBezTo>
                  <a:close/>
                  <a:moveTo>
                    <a:pt x="214" y="106"/>
                  </a:moveTo>
                  <a:cubicBezTo>
                    <a:pt x="214" y="91"/>
                    <a:pt x="211" y="78"/>
                    <a:pt x="204" y="66"/>
                  </a:cubicBezTo>
                  <a:cubicBezTo>
                    <a:pt x="195" y="50"/>
                    <a:pt x="183" y="38"/>
                    <a:pt x="169" y="28"/>
                  </a:cubicBezTo>
                  <a:cubicBezTo>
                    <a:pt x="160" y="22"/>
                    <a:pt x="150" y="15"/>
                    <a:pt x="139" y="14"/>
                  </a:cubicBezTo>
                  <a:cubicBezTo>
                    <a:pt x="128" y="13"/>
                    <a:pt x="117" y="14"/>
                    <a:pt x="107" y="16"/>
                  </a:cubicBezTo>
                  <a:cubicBezTo>
                    <a:pt x="131" y="19"/>
                    <a:pt x="152" y="28"/>
                    <a:pt x="171" y="42"/>
                  </a:cubicBezTo>
                  <a:cubicBezTo>
                    <a:pt x="182" y="51"/>
                    <a:pt x="193" y="60"/>
                    <a:pt x="199" y="75"/>
                  </a:cubicBezTo>
                  <a:cubicBezTo>
                    <a:pt x="201" y="80"/>
                    <a:pt x="205" y="85"/>
                    <a:pt x="207" y="90"/>
                  </a:cubicBezTo>
                  <a:cubicBezTo>
                    <a:pt x="210" y="95"/>
                    <a:pt x="211" y="100"/>
                    <a:pt x="214" y="106"/>
                  </a:cubicBezTo>
                  <a:close/>
                  <a:moveTo>
                    <a:pt x="217" y="120"/>
                  </a:moveTo>
                  <a:cubicBezTo>
                    <a:pt x="218" y="120"/>
                    <a:pt x="218" y="120"/>
                    <a:pt x="218" y="120"/>
                  </a:cubicBezTo>
                  <a:cubicBezTo>
                    <a:pt x="218" y="119"/>
                    <a:pt x="218" y="119"/>
                    <a:pt x="218" y="119"/>
                  </a:cubicBezTo>
                  <a:lnTo>
                    <a:pt x="217" y="12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488"/>
            <p:cNvSpPr/>
            <p:nvPr/>
          </p:nvSpPr>
          <p:spPr bwMode="auto">
            <a:xfrm>
              <a:off x="4625975" y="3344863"/>
              <a:ext cx="188913" cy="157163"/>
            </a:xfrm>
            <a:custGeom>
              <a:avLst/>
              <a:gdLst>
                <a:gd name="T0" fmla="*/ 88 w 88"/>
                <a:gd name="T1" fmla="*/ 71 h 73"/>
                <a:gd name="T2" fmla="*/ 82 w 88"/>
                <a:gd name="T3" fmla="*/ 73 h 73"/>
                <a:gd name="T4" fmla="*/ 33 w 88"/>
                <a:gd name="T5" fmla="*/ 51 h 73"/>
                <a:gd name="T6" fmla="*/ 1 w 88"/>
                <a:gd name="T7" fmla="*/ 4 h 73"/>
                <a:gd name="T8" fmla="*/ 2 w 88"/>
                <a:gd name="T9" fmla="*/ 0 h 73"/>
                <a:gd name="T10" fmla="*/ 8 w 88"/>
                <a:gd name="T11" fmla="*/ 11 h 73"/>
                <a:gd name="T12" fmla="*/ 67 w 88"/>
                <a:gd name="T13" fmla="*/ 60 h 73"/>
                <a:gd name="T14" fmla="*/ 88 w 88"/>
                <a:gd name="T15" fmla="*/ 68 h 73"/>
                <a:gd name="T16" fmla="*/ 88 w 88"/>
                <a:gd name="T17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3">
                  <a:moveTo>
                    <a:pt x="88" y="71"/>
                  </a:moveTo>
                  <a:cubicBezTo>
                    <a:pt x="86" y="72"/>
                    <a:pt x="84" y="73"/>
                    <a:pt x="82" y="73"/>
                  </a:cubicBezTo>
                  <a:cubicBezTo>
                    <a:pt x="62" y="73"/>
                    <a:pt x="47" y="63"/>
                    <a:pt x="33" y="51"/>
                  </a:cubicBezTo>
                  <a:cubicBezTo>
                    <a:pt x="17" y="39"/>
                    <a:pt x="7" y="23"/>
                    <a:pt x="1" y="4"/>
                  </a:cubicBezTo>
                  <a:cubicBezTo>
                    <a:pt x="0" y="3"/>
                    <a:pt x="1" y="2"/>
                    <a:pt x="2" y="0"/>
                  </a:cubicBezTo>
                  <a:cubicBezTo>
                    <a:pt x="4" y="4"/>
                    <a:pt x="7" y="7"/>
                    <a:pt x="8" y="11"/>
                  </a:cubicBezTo>
                  <a:cubicBezTo>
                    <a:pt x="20" y="36"/>
                    <a:pt x="39" y="53"/>
                    <a:pt x="67" y="60"/>
                  </a:cubicBezTo>
                  <a:cubicBezTo>
                    <a:pt x="74" y="62"/>
                    <a:pt x="81" y="65"/>
                    <a:pt x="88" y="68"/>
                  </a:cubicBezTo>
                  <a:cubicBezTo>
                    <a:pt x="88" y="69"/>
                    <a:pt x="88" y="70"/>
                    <a:pt x="88" y="7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489"/>
            <p:cNvSpPr/>
            <p:nvPr/>
          </p:nvSpPr>
          <p:spPr bwMode="auto">
            <a:xfrm>
              <a:off x="4995863" y="3479800"/>
              <a:ext cx="57150" cy="61913"/>
            </a:xfrm>
            <a:custGeom>
              <a:avLst/>
              <a:gdLst>
                <a:gd name="T0" fmla="*/ 0 w 27"/>
                <a:gd name="T1" fmla="*/ 27 h 29"/>
                <a:gd name="T2" fmla="*/ 3 w 27"/>
                <a:gd name="T3" fmla="*/ 21 h 29"/>
                <a:gd name="T4" fmla="*/ 10 w 27"/>
                <a:gd name="T5" fmla="*/ 10 h 29"/>
                <a:gd name="T6" fmla="*/ 20 w 27"/>
                <a:gd name="T7" fmla="*/ 0 h 29"/>
                <a:gd name="T8" fmla="*/ 24 w 27"/>
                <a:gd name="T9" fmla="*/ 1 h 29"/>
                <a:gd name="T10" fmla="*/ 27 w 27"/>
                <a:gd name="T11" fmla="*/ 7 h 29"/>
                <a:gd name="T12" fmla="*/ 4 w 27"/>
                <a:gd name="T13" fmla="*/ 29 h 29"/>
                <a:gd name="T14" fmla="*/ 0 w 27"/>
                <a:gd name="T1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9">
                  <a:moveTo>
                    <a:pt x="0" y="27"/>
                  </a:moveTo>
                  <a:cubicBezTo>
                    <a:pt x="1" y="25"/>
                    <a:pt x="2" y="23"/>
                    <a:pt x="3" y="21"/>
                  </a:cubicBezTo>
                  <a:cubicBezTo>
                    <a:pt x="5" y="18"/>
                    <a:pt x="9" y="15"/>
                    <a:pt x="10" y="10"/>
                  </a:cubicBezTo>
                  <a:cubicBezTo>
                    <a:pt x="11" y="5"/>
                    <a:pt x="15" y="2"/>
                    <a:pt x="20" y="0"/>
                  </a:cubicBezTo>
                  <a:cubicBezTo>
                    <a:pt x="21" y="0"/>
                    <a:pt x="24" y="0"/>
                    <a:pt x="24" y="1"/>
                  </a:cubicBezTo>
                  <a:cubicBezTo>
                    <a:pt x="26" y="2"/>
                    <a:pt x="27" y="6"/>
                    <a:pt x="27" y="7"/>
                  </a:cubicBezTo>
                  <a:cubicBezTo>
                    <a:pt x="20" y="15"/>
                    <a:pt x="15" y="25"/>
                    <a:pt x="4" y="29"/>
                  </a:cubicBezTo>
                  <a:cubicBezTo>
                    <a:pt x="3" y="29"/>
                    <a:pt x="2" y="28"/>
                    <a:pt x="0" y="2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490"/>
            <p:cNvSpPr/>
            <p:nvPr/>
          </p:nvSpPr>
          <p:spPr bwMode="auto">
            <a:xfrm>
              <a:off x="5065713" y="3394075"/>
              <a:ext cx="53975" cy="71438"/>
            </a:xfrm>
            <a:custGeom>
              <a:avLst/>
              <a:gdLst>
                <a:gd name="T0" fmla="*/ 21 w 25"/>
                <a:gd name="T1" fmla="*/ 0 h 33"/>
                <a:gd name="T2" fmla="*/ 25 w 25"/>
                <a:gd name="T3" fmla="*/ 8 h 33"/>
                <a:gd name="T4" fmla="*/ 24 w 25"/>
                <a:gd name="T5" fmla="*/ 11 h 33"/>
                <a:gd name="T6" fmla="*/ 9 w 25"/>
                <a:gd name="T7" fmla="*/ 31 h 33"/>
                <a:gd name="T8" fmla="*/ 1 w 25"/>
                <a:gd name="T9" fmla="*/ 27 h 33"/>
                <a:gd name="T10" fmla="*/ 1 w 25"/>
                <a:gd name="T11" fmla="*/ 22 h 33"/>
                <a:gd name="T12" fmla="*/ 16 w 25"/>
                <a:gd name="T13" fmla="*/ 3 h 33"/>
                <a:gd name="T14" fmla="*/ 21 w 25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3">
                  <a:moveTo>
                    <a:pt x="21" y="0"/>
                  </a:moveTo>
                  <a:cubicBezTo>
                    <a:pt x="22" y="3"/>
                    <a:pt x="24" y="5"/>
                    <a:pt x="25" y="8"/>
                  </a:cubicBezTo>
                  <a:cubicBezTo>
                    <a:pt x="25" y="9"/>
                    <a:pt x="24" y="11"/>
                    <a:pt x="24" y="11"/>
                  </a:cubicBezTo>
                  <a:cubicBezTo>
                    <a:pt x="15" y="15"/>
                    <a:pt x="15" y="26"/>
                    <a:pt x="9" y="31"/>
                  </a:cubicBezTo>
                  <a:cubicBezTo>
                    <a:pt x="7" y="33"/>
                    <a:pt x="1" y="30"/>
                    <a:pt x="1" y="27"/>
                  </a:cubicBezTo>
                  <a:cubicBezTo>
                    <a:pt x="1" y="25"/>
                    <a:pt x="0" y="23"/>
                    <a:pt x="1" y="22"/>
                  </a:cubicBezTo>
                  <a:cubicBezTo>
                    <a:pt x="8" y="17"/>
                    <a:pt x="11" y="10"/>
                    <a:pt x="16" y="3"/>
                  </a:cubicBezTo>
                  <a:cubicBezTo>
                    <a:pt x="17" y="2"/>
                    <a:pt x="19" y="2"/>
                    <a:pt x="21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491"/>
            <p:cNvSpPr/>
            <p:nvPr/>
          </p:nvSpPr>
          <p:spPr bwMode="auto">
            <a:xfrm>
              <a:off x="4911725" y="3540125"/>
              <a:ext cx="36513" cy="31750"/>
            </a:xfrm>
            <a:custGeom>
              <a:avLst/>
              <a:gdLst>
                <a:gd name="T0" fmla="*/ 17 w 17"/>
                <a:gd name="T1" fmla="*/ 6 h 15"/>
                <a:gd name="T2" fmla="*/ 9 w 17"/>
                <a:gd name="T3" fmla="*/ 13 h 15"/>
                <a:gd name="T4" fmla="*/ 0 w 17"/>
                <a:gd name="T5" fmla="*/ 7 h 15"/>
                <a:gd name="T6" fmla="*/ 7 w 17"/>
                <a:gd name="T7" fmla="*/ 0 h 15"/>
                <a:gd name="T8" fmla="*/ 17 w 17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6"/>
                  </a:moveTo>
                  <a:cubicBezTo>
                    <a:pt x="13" y="9"/>
                    <a:pt x="11" y="12"/>
                    <a:pt x="9" y="13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1" y="4"/>
                    <a:pt x="4" y="0"/>
                    <a:pt x="7" y="0"/>
                  </a:cubicBezTo>
                  <a:cubicBezTo>
                    <a:pt x="10" y="1"/>
                    <a:pt x="13" y="3"/>
                    <a:pt x="17" y="6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492"/>
            <p:cNvSpPr/>
            <p:nvPr/>
          </p:nvSpPr>
          <p:spPr bwMode="auto">
            <a:xfrm>
              <a:off x="4876800" y="3571875"/>
              <a:ext cx="28575" cy="22225"/>
            </a:xfrm>
            <a:custGeom>
              <a:avLst/>
              <a:gdLst>
                <a:gd name="T0" fmla="*/ 8 w 13"/>
                <a:gd name="T1" fmla="*/ 10 h 10"/>
                <a:gd name="T2" fmla="*/ 1 w 13"/>
                <a:gd name="T3" fmla="*/ 3 h 10"/>
                <a:gd name="T4" fmla="*/ 6 w 13"/>
                <a:gd name="T5" fmla="*/ 0 h 10"/>
                <a:gd name="T6" fmla="*/ 12 w 13"/>
                <a:gd name="T7" fmla="*/ 6 h 10"/>
                <a:gd name="T8" fmla="*/ 8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8" y="10"/>
                  </a:moveTo>
                  <a:cubicBezTo>
                    <a:pt x="3" y="9"/>
                    <a:pt x="0" y="6"/>
                    <a:pt x="1" y="3"/>
                  </a:cubicBezTo>
                  <a:cubicBezTo>
                    <a:pt x="2" y="2"/>
                    <a:pt x="4" y="0"/>
                    <a:pt x="6" y="0"/>
                  </a:cubicBezTo>
                  <a:cubicBezTo>
                    <a:pt x="10" y="0"/>
                    <a:pt x="13" y="4"/>
                    <a:pt x="12" y="6"/>
                  </a:cubicBezTo>
                  <a:cubicBezTo>
                    <a:pt x="11" y="8"/>
                    <a:pt x="8" y="9"/>
                    <a:pt x="8" y="1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493"/>
            <p:cNvSpPr/>
            <p:nvPr/>
          </p:nvSpPr>
          <p:spPr bwMode="auto">
            <a:xfrm>
              <a:off x="4657725" y="3556000"/>
              <a:ext cx="38100" cy="25400"/>
            </a:xfrm>
            <a:custGeom>
              <a:avLst/>
              <a:gdLst>
                <a:gd name="T0" fmla="*/ 0 w 18"/>
                <a:gd name="T1" fmla="*/ 1 h 12"/>
                <a:gd name="T2" fmla="*/ 9 w 18"/>
                <a:gd name="T3" fmla="*/ 0 h 12"/>
                <a:gd name="T4" fmla="*/ 18 w 18"/>
                <a:gd name="T5" fmla="*/ 6 h 12"/>
                <a:gd name="T6" fmla="*/ 17 w 18"/>
                <a:gd name="T7" fmla="*/ 7 h 12"/>
                <a:gd name="T8" fmla="*/ 6 w 18"/>
                <a:gd name="T9" fmla="*/ 6 h 12"/>
                <a:gd name="T10" fmla="*/ 0 w 18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0" y="1"/>
                  </a:moveTo>
                  <a:cubicBezTo>
                    <a:pt x="4" y="0"/>
                    <a:pt x="7" y="0"/>
                    <a:pt x="9" y="0"/>
                  </a:cubicBezTo>
                  <a:cubicBezTo>
                    <a:pt x="12" y="1"/>
                    <a:pt x="17" y="1"/>
                    <a:pt x="18" y="6"/>
                  </a:cubicBezTo>
                  <a:cubicBezTo>
                    <a:pt x="18" y="6"/>
                    <a:pt x="18" y="7"/>
                    <a:pt x="17" y="7"/>
                  </a:cubicBezTo>
                  <a:cubicBezTo>
                    <a:pt x="13" y="12"/>
                    <a:pt x="10" y="8"/>
                    <a:pt x="6" y="6"/>
                  </a:cubicBezTo>
                  <a:cubicBezTo>
                    <a:pt x="5" y="5"/>
                    <a:pt x="3" y="3"/>
                    <a:pt x="0" y="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494"/>
            <p:cNvSpPr/>
            <p:nvPr/>
          </p:nvSpPr>
          <p:spPr bwMode="auto">
            <a:xfrm>
              <a:off x="4797425" y="3559175"/>
              <a:ext cx="30163" cy="23813"/>
            </a:xfrm>
            <a:custGeom>
              <a:avLst/>
              <a:gdLst>
                <a:gd name="T0" fmla="*/ 8 w 14"/>
                <a:gd name="T1" fmla="*/ 11 h 11"/>
                <a:gd name="T2" fmla="*/ 1 w 14"/>
                <a:gd name="T3" fmla="*/ 7 h 11"/>
                <a:gd name="T4" fmla="*/ 2 w 14"/>
                <a:gd name="T5" fmla="*/ 2 h 11"/>
                <a:gd name="T6" fmla="*/ 9 w 14"/>
                <a:gd name="T7" fmla="*/ 1 h 11"/>
                <a:gd name="T8" fmla="*/ 13 w 14"/>
                <a:gd name="T9" fmla="*/ 5 h 11"/>
                <a:gd name="T10" fmla="*/ 8 w 1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8" y="11"/>
                  </a:moveTo>
                  <a:cubicBezTo>
                    <a:pt x="5" y="10"/>
                    <a:pt x="3" y="9"/>
                    <a:pt x="1" y="7"/>
                  </a:cubicBezTo>
                  <a:cubicBezTo>
                    <a:pt x="0" y="6"/>
                    <a:pt x="0" y="2"/>
                    <a:pt x="2" y="2"/>
                  </a:cubicBezTo>
                  <a:cubicBezTo>
                    <a:pt x="5" y="1"/>
                    <a:pt x="7" y="0"/>
                    <a:pt x="9" y="1"/>
                  </a:cubicBezTo>
                  <a:cubicBezTo>
                    <a:pt x="11" y="1"/>
                    <a:pt x="14" y="4"/>
                    <a:pt x="13" y="5"/>
                  </a:cubicBezTo>
                  <a:cubicBezTo>
                    <a:pt x="12" y="7"/>
                    <a:pt x="10" y="9"/>
                    <a:pt x="8" y="1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495"/>
            <p:cNvSpPr/>
            <p:nvPr/>
          </p:nvSpPr>
          <p:spPr bwMode="auto">
            <a:xfrm>
              <a:off x="4745038" y="2962275"/>
              <a:ext cx="28575" cy="20638"/>
            </a:xfrm>
            <a:custGeom>
              <a:avLst/>
              <a:gdLst>
                <a:gd name="T0" fmla="*/ 0 w 13"/>
                <a:gd name="T1" fmla="*/ 2 h 9"/>
                <a:gd name="T2" fmla="*/ 10 w 13"/>
                <a:gd name="T3" fmla="*/ 0 h 9"/>
                <a:gd name="T4" fmla="*/ 9 w 13"/>
                <a:gd name="T5" fmla="*/ 7 h 9"/>
                <a:gd name="T6" fmla="*/ 0 w 13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2"/>
                  </a:moveTo>
                  <a:cubicBezTo>
                    <a:pt x="4" y="1"/>
                    <a:pt x="7" y="1"/>
                    <a:pt x="10" y="0"/>
                  </a:cubicBezTo>
                  <a:cubicBezTo>
                    <a:pt x="13" y="3"/>
                    <a:pt x="12" y="6"/>
                    <a:pt x="9" y="7"/>
                  </a:cubicBezTo>
                  <a:cubicBezTo>
                    <a:pt x="6" y="8"/>
                    <a:pt x="2" y="9"/>
                    <a:pt x="0" y="2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496"/>
            <p:cNvSpPr/>
            <p:nvPr/>
          </p:nvSpPr>
          <p:spPr bwMode="auto">
            <a:xfrm>
              <a:off x="4565650" y="3101975"/>
              <a:ext cx="19050" cy="1905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1 w 9"/>
                <a:gd name="T5" fmla="*/ 4 h 9"/>
                <a:gd name="T6" fmla="*/ 5 w 9"/>
                <a:gd name="T7" fmla="*/ 1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7" y="6"/>
                    <a:pt x="5" y="8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0"/>
                    <a:pt x="7" y="3"/>
                    <a:pt x="9" y="5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497"/>
            <p:cNvSpPr/>
            <p:nvPr/>
          </p:nvSpPr>
          <p:spPr bwMode="auto">
            <a:xfrm>
              <a:off x="4979988" y="2989263"/>
              <a:ext cx="22225" cy="20638"/>
            </a:xfrm>
            <a:custGeom>
              <a:avLst/>
              <a:gdLst>
                <a:gd name="T0" fmla="*/ 10 w 10"/>
                <a:gd name="T1" fmla="*/ 7 h 10"/>
                <a:gd name="T2" fmla="*/ 5 w 10"/>
                <a:gd name="T3" fmla="*/ 9 h 10"/>
                <a:gd name="T4" fmla="*/ 0 w 10"/>
                <a:gd name="T5" fmla="*/ 5 h 10"/>
                <a:gd name="T6" fmla="*/ 1 w 10"/>
                <a:gd name="T7" fmla="*/ 1 h 10"/>
                <a:gd name="T8" fmla="*/ 4 w 10"/>
                <a:gd name="T9" fmla="*/ 1 h 10"/>
                <a:gd name="T10" fmla="*/ 10 w 10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10" y="7"/>
                  </a:moveTo>
                  <a:cubicBezTo>
                    <a:pt x="8" y="8"/>
                    <a:pt x="6" y="10"/>
                    <a:pt x="5" y="9"/>
                  </a:cubicBezTo>
                  <a:cubicBezTo>
                    <a:pt x="3" y="9"/>
                    <a:pt x="2" y="7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7" y="2"/>
                    <a:pt x="9" y="4"/>
                    <a:pt x="10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498"/>
            <p:cNvSpPr/>
            <p:nvPr/>
          </p:nvSpPr>
          <p:spPr bwMode="auto">
            <a:xfrm>
              <a:off x="4686300" y="3521075"/>
              <a:ext cx="22225" cy="20638"/>
            </a:xfrm>
            <a:custGeom>
              <a:avLst/>
              <a:gdLst>
                <a:gd name="T0" fmla="*/ 11 w 11"/>
                <a:gd name="T1" fmla="*/ 7 h 10"/>
                <a:gd name="T2" fmla="*/ 0 w 11"/>
                <a:gd name="T3" fmla="*/ 4 h 10"/>
                <a:gd name="T4" fmla="*/ 11 w 11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7"/>
                  </a:moveTo>
                  <a:cubicBezTo>
                    <a:pt x="6" y="10"/>
                    <a:pt x="2" y="9"/>
                    <a:pt x="0" y="4"/>
                  </a:cubicBezTo>
                  <a:cubicBezTo>
                    <a:pt x="5" y="0"/>
                    <a:pt x="9" y="1"/>
                    <a:pt x="11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499"/>
            <p:cNvSpPr/>
            <p:nvPr/>
          </p:nvSpPr>
          <p:spPr bwMode="auto">
            <a:xfrm>
              <a:off x="4713288" y="2995613"/>
              <a:ext cx="19050" cy="17463"/>
            </a:xfrm>
            <a:custGeom>
              <a:avLst/>
              <a:gdLst>
                <a:gd name="T0" fmla="*/ 6 w 9"/>
                <a:gd name="T1" fmla="*/ 0 h 8"/>
                <a:gd name="T2" fmla="*/ 8 w 9"/>
                <a:gd name="T3" fmla="*/ 4 h 8"/>
                <a:gd name="T4" fmla="*/ 5 w 9"/>
                <a:gd name="T5" fmla="*/ 7 h 8"/>
                <a:gd name="T6" fmla="*/ 1 w 9"/>
                <a:gd name="T7" fmla="*/ 3 h 8"/>
                <a:gd name="T8" fmla="*/ 6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7" y="2"/>
                    <a:pt x="9" y="3"/>
                    <a:pt x="8" y="4"/>
                  </a:cubicBezTo>
                  <a:cubicBezTo>
                    <a:pt x="8" y="6"/>
                    <a:pt x="6" y="7"/>
                    <a:pt x="5" y="7"/>
                  </a:cubicBezTo>
                  <a:cubicBezTo>
                    <a:pt x="3" y="8"/>
                    <a:pt x="0" y="4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500"/>
            <p:cNvSpPr/>
            <p:nvPr/>
          </p:nvSpPr>
          <p:spPr bwMode="auto">
            <a:xfrm>
              <a:off x="4779963" y="3589338"/>
              <a:ext cx="15875" cy="15875"/>
            </a:xfrm>
            <a:custGeom>
              <a:avLst/>
              <a:gdLst>
                <a:gd name="T0" fmla="*/ 4 w 7"/>
                <a:gd name="T1" fmla="*/ 7 h 7"/>
                <a:gd name="T2" fmla="*/ 0 w 7"/>
                <a:gd name="T3" fmla="*/ 4 h 7"/>
                <a:gd name="T4" fmla="*/ 3 w 7"/>
                <a:gd name="T5" fmla="*/ 1 h 7"/>
                <a:gd name="T6" fmla="*/ 7 w 7"/>
                <a:gd name="T7" fmla="*/ 3 h 7"/>
                <a:gd name="T8" fmla="*/ 4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2" y="6"/>
                    <a:pt x="1" y="5"/>
                    <a:pt x="0" y="4"/>
                  </a:cubicBezTo>
                  <a:cubicBezTo>
                    <a:pt x="0" y="3"/>
                    <a:pt x="2" y="1"/>
                    <a:pt x="3" y="1"/>
                  </a:cubicBezTo>
                  <a:cubicBezTo>
                    <a:pt x="4" y="0"/>
                    <a:pt x="5" y="2"/>
                    <a:pt x="7" y="3"/>
                  </a:cubicBezTo>
                  <a:cubicBezTo>
                    <a:pt x="6" y="4"/>
                    <a:pt x="5" y="5"/>
                    <a:pt x="4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501"/>
            <p:cNvSpPr/>
            <p:nvPr/>
          </p:nvSpPr>
          <p:spPr bwMode="auto">
            <a:xfrm>
              <a:off x="4956175" y="3022600"/>
              <a:ext cx="17463" cy="17463"/>
            </a:xfrm>
            <a:custGeom>
              <a:avLst/>
              <a:gdLst>
                <a:gd name="T0" fmla="*/ 3 w 8"/>
                <a:gd name="T1" fmla="*/ 0 h 8"/>
                <a:gd name="T2" fmla="*/ 8 w 8"/>
                <a:gd name="T3" fmla="*/ 6 h 8"/>
                <a:gd name="T4" fmla="*/ 4 w 8"/>
                <a:gd name="T5" fmla="*/ 8 h 8"/>
                <a:gd name="T6" fmla="*/ 1 w 8"/>
                <a:gd name="T7" fmla="*/ 5 h 8"/>
                <a:gd name="T8" fmla="*/ 3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cubicBezTo>
                    <a:pt x="5" y="3"/>
                    <a:pt x="6" y="4"/>
                    <a:pt x="8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3" y="8"/>
                    <a:pt x="1" y="6"/>
                    <a:pt x="1" y="5"/>
                  </a:cubicBezTo>
                  <a:cubicBezTo>
                    <a:pt x="0" y="4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502"/>
            <p:cNvSpPr/>
            <p:nvPr/>
          </p:nvSpPr>
          <p:spPr bwMode="auto">
            <a:xfrm>
              <a:off x="4602163" y="3455988"/>
              <a:ext cx="9525" cy="14288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1 h 6"/>
                <a:gd name="T6" fmla="*/ 2 w 5"/>
                <a:gd name="T7" fmla="*/ 1 h 6"/>
                <a:gd name="T8" fmla="*/ 5 w 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5"/>
                    <a:pt x="3" y="5"/>
                    <a:pt x="3" y="6"/>
                  </a:cubicBezTo>
                  <a:cubicBezTo>
                    <a:pt x="2" y="4"/>
                    <a:pt x="1" y="3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ubicBezTo>
                    <a:pt x="3" y="2"/>
                    <a:pt x="4" y="3"/>
                    <a:pt x="5" y="4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503"/>
            <p:cNvSpPr/>
            <p:nvPr/>
          </p:nvSpPr>
          <p:spPr bwMode="auto">
            <a:xfrm>
              <a:off x="4743450" y="3519488"/>
              <a:ext cx="9525" cy="6350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1 h 3"/>
                <a:gd name="T6" fmla="*/ 2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504"/>
            <p:cNvSpPr/>
            <p:nvPr/>
          </p:nvSpPr>
          <p:spPr bwMode="auto">
            <a:xfrm>
              <a:off x="5124450" y="3278188"/>
              <a:ext cx="7938" cy="11113"/>
            </a:xfrm>
            <a:custGeom>
              <a:avLst/>
              <a:gdLst>
                <a:gd name="T0" fmla="*/ 3 w 4"/>
                <a:gd name="T1" fmla="*/ 0 h 5"/>
                <a:gd name="T2" fmla="*/ 4 w 4"/>
                <a:gd name="T3" fmla="*/ 4 h 5"/>
                <a:gd name="T4" fmla="*/ 2 w 4"/>
                <a:gd name="T5" fmla="*/ 4 h 5"/>
                <a:gd name="T6" fmla="*/ 0 w 4"/>
                <a:gd name="T7" fmla="*/ 2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1"/>
                    <a:pt x="4" y="2"/>
                    <a:pt x="4" y="4"/>
                  </a:cubicBezTo>
                  <a:cubicBezTo>
                    <a:pt x="3" y="4"/>
                    <a:pt x="2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505"/>
            <p:cNvSpPr/>
            <p:nvPr/>
          </p:nvSpPr>
          <p:spPr bwMode="auto">
            <a:xfrm>
              <a:off x="4640263" y="3014663"/>
              <a:ext cx="12700" cy="12700"/>
            </a:xfrm>
            <a:custGeom>
              <a:avLst/>
              <a:gdLst>
                <a:gd name="T0" fmla="*/ 6 w 6"/>
                <a:gd name="T1" fmla="*/ 3 h 6"/>
                <a:gd name="T2" fmla="*/ 1 w 6"/>
                <a:gd name="T3" fmla="*/ 6 h 6"/>
                <a:gd name="T4" fmla="*/ 0 w 6"/>
                <a:gd name="T5" fmla="*/ 3 h 6"/>
                <a:gd name="T6" fmla="*/ 5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0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506"/>
            <p:cNvSpPr/>
            <p:nvPr/>
          </p:nvSpPr>
          <p:spPr bwMode="auto">
            <a:xfrm>
              <a:off x="4549775" y="3135313"/>
              <a:ext cx="9525" cy="7938"/>
            </a:xfrm>
            <a:custGeom>
              <a:avLst/>
              <a:gdLst>
                <a:gd name="T0" fmla="*/ 3 w 4"/>
                <a:gd name="T1" fmla="*/ 0 h 4"/>
                <a:gd name="T2" fmla="*/ 3 w 4"/>
                <a:gd name="T3" fmla="*/ 2 h 4"/>
                <a:gd name="T4" fmla="*/ 1 w 4"/>
                <a:gd name="T5" fmla="*/ 4 h 4"/>
                <a:gd name="T6" fmla="*/ 0 w 4"/>
                <a:gd name="T7" fmla="*/ 1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1"/>
                    <a:pt x="4" y="2"/>
                    <a:pt x="3" y="2"/>
                  </a:cubicBezTo>
                  <a:cubicBezTo>
                    <a:pt x="3" y="3"/>
                    <a:pt x="1" y="3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507"/>
            <p:cNvSpPr/>
            <p:nvPr/>
          </p:nvSpPr>
          <p:spPr bwMode="auto">
            <a:xfrm>
              <a:off x="4625975" y="3052763"/>
              <a:ext cx="1588" cy="476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508"/>
            <p:cNvSpPr/>
            <p:nvPr/>
          </p:nvSpPr>
          <p:spPr bwMode="auto">
            <a:xfrm>
              <a:off x="4589463" y="3254375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Freeform 509"/>
            <p:cNvSpPr/>
            <p:nvPr/>
          </p:nvSpPr>
          <p:spPr bwMode="auto">
            <a:xfrm>
              <a:off x="5106988" y="3319463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5369095" y="2462582"/>
            <a:ext cx="851860" cy="940063"/>
            <a:chOff x="4549775" y="2962275"/>
            <a:chExt cx="582613" cy="642938"/>
          </a:xfrm>
        </p:grpSpPr>
        <p:sp>
          <p:nvSpPr>
            <p:cNvPr id="234" name="Freeform 487"/>
            <p:cNvSpPr>
              <a:spLocks noEditPoints="1"/>
            </p:cNvSpPr>
            <p:nvPr/>
          </p:nvSpPr>
          <p:spPr bwMode="auto">
            <a:xfrm>
              <a:off x="4589463" y="3025775"/>
              <a:ext cx="493713" cy="479425"/>
            </a:xfrm>
            <a:custGeom>
              <a:avLst/>
              <a:gdLst>
                <a:gd name="T0" fmla="*/ 0 w 230"/>
                <a:gd name="T1" fmla="*/ 107 h 224"/>
                <a:gd name="T2" fmla="*/ 30 w 230"/>
                <a:gd name="T3" fmla="*/ 46 h 224"/>
                <a:gd name="T4" fmla="*/ 90 w 230"/>
                <a:gd name="T5" fmla="*/ 4 h 224"/>
                <a:gd name="T6" fmla="*/ 128 w 230"/>
                <a:gd name="T7" fmla="*/ 2 h 224"/>
                <a:gd name="T8" fmla="*/ 187 w 230"/>
                <a:gd name="T9" fmla="*/ 26 h 224"/>
                <a:gd name="T10" fmla="*/ 227 w 230"/>
                <a:gd name="T11" fmla="*/ 94 h 224"/>
                <a:gd name="T12" fmla="*/ 221 w 230"/>
                <a:gd name="T13" fmla="*/ 148 h 224"/>
                <a:gd name="T14" fmla="*/ 190 w 230"/>
                <a:gd name="T15" fmla="*/ 196 h 224"/>
                <a:gd name="T16" fmla="*/ 177 w 230"/>
                <a:gd name="T17" fmla="*/ 210 h 224"/>
                <a:gd name="T18" fmla="*/ 146 w 230"/>
                <a:gd name="T19" fmla="*/ 224 h 224"/>
                <a:gd name="T20" fmla="*/ 144 w 230"/>
                <a:gd name="T21" fmla="*/ 216 h 224"/>
                <a:gd name="T22" fmla="*/ 182 w 230"/>
                <a:gd name="T23" fmla="*/ 192 h 224"/>
                <a:gd name="T24" fmla="*/ 194 w 230"/>
                <a:gd name="T25" fmla="*/ 180 h 224"/>
                <a:gd name="T26" fmla="*/ 210 w 230"/>
                <a:gd name="T27" fmla="*/ 141 h 224"/>
                <a:gd name="T28" fmla="*/ 214 w 230"/>
                <a:gd name="T29" fmla="*/ 134 h 224"/>
                <a:gd name="T30" fmla="*/ 206 w 230"/>
                <a:gd name="T31" fmla="*/ 115 h 224"/>
                <a:gd name="T32" fmla="*/ 180 w 230"/>
                <a:gd name="T33" fmla="*/ 60 h 224"/>
                <a:gd name="T34" fmla="*/ 119 w 230"/>
                <a:gd name="T35" fmla="*/ 26 h 224"/>
                <a:gd name="T36" fmla="*/ 29 w 230"/>
                <a:gd name="T37" fmla="*/ 65 h 224"/>
                <a:gd name="T38" fmla="*/ 14 w 230"/>
                <a:gd name="T39" fmla="*/ 122 h 224"/>
                <a:gd name="T40" fmla="*/ 14 w 230"/>
                <a:gd name="T41" fmla="*/ 129 h 224"/>
                <a:gd name="T42" fmla="*/ 7 w 230"/>
                <a:gd name="T43" fmla="*/ 104 h 224"/>
                <a:gd name="T44" fmla="*/ 0 w 230"/>
                <a:gd name="T45" fmla="*/ 107 h 224"/>
                <a:gd name="T46" fmla="*/ 214 w 230"/>
                <a:gd name="T47" fmla="*/ 106 h 224"/>
                <a:gd name="T48" fmla="*/ 204 w 230"/>
                <a:gd name="T49" fmla="*/ 66 h 224"/>
                <a:gd name="T50" fmla="*/ 169 w 230"/>
                <a:gd name="T51" fmla="*/ 28 h 224"/>
                <a:gd name="T52" fmla="*/ 139 w 230"/>
                <a:gd name="T53" fmla="*/ 14 h 224"/>
                <a:gd name="T54" fmla="*/ 107 w 230"/>
                <a:gd name="T55" fmla="*/ 16 h 224"/>
                <a:gd name="T56" fmla="*/ 171 w 230"/>
                <a:gd name="T57" fmla="*/ 42 h 224"/>
                <a:gd name="T58" fmla="*/ 199 w 230"/>
                <a:gd name="T59" fmla="*/ 75 h 224"/>
                <a:gd name="T60" fmla="*/ 207 w 230"/>
                <a:gd name="T61" fmla="*/ 90 h 224"/>
                <a:gd name="T62" fmla="*/ 214 w 230"/>
                <a:gd name="T63" fmla="*/ 106 h 224"/>
                <a:gd name="T64" fmla="*/ 217 w 230"/>
                <a:gd name="T65" fmla="*/ 120 h 224"/>
                <a:gd name="T66" fmla="*/ 218 w 230"/>
                <a:gd name="T67" fmla="*/ 120 h 224"/>
                <a:gd name="T68" fmla="*/ 218 w 230"/>
                <a:gd name="T69" fmla="*/ 119 h 224"/>
                <a:gd name="T70" fmla="*/ 217 w 230"/>
                <a:gd name="T71" fmla="*/ 12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0" h="224">
                  <a:moveTo>
                    <a:pt x="0" y="107"/>
                  </a:moveTo>
                  <a:cubicBezTo>
                    <a:pt x="9" y="86"/>
                    <a:pt x="15" y="64"/>
                    <a:pt x="30" y="46"/>
                  </a:cubicBezTo>
                  <a:cubicBezTo>
                    <a:pt x="46" y="26"/>
                    <a:pt x="65" y="11"/>
                    <a:pt x="90" y="4"/>
                  </a:cubicBezTo>
                  <a:cubicBezTo>
                    <a:pt x="103" y="0"/>
                    <a:pt x="116" y="1"/>
                    <a:pt x="128" y="2"/>
                  </a:cubicBezTo>
                  <a:cubicBezTo>
                    <a:pt x="150" y="4"/>
                    <a:pt x="171" y="11"/>
                    <a:pt x="187" y="26"/>
                  </a:cubicBezTo>
                  <a:cubicBezTo>
                    <a:pt x="208" y="45"/>
                    <a:pt x="222" y="67"/>
                    <a:pt x="227" y="94"/>
                  </a:cubicBezTo>
                  <a:cubicBezTo>
                    <a:pt x="230" y="113"/>
                    <a:pt x="227" y="131"/>
                    <a:pt x="221" y="148"/>
                  </a:cubicBezTo>
                  <a:cubicBezTo>
                    <a:pt x="214" y="166"/>
                    <a:pt x="204" y="182"/>
                    <a:pt x="190" y="196"/>
                  </a:cubicBezTo>
                  <a:cubicBezTo>
                    <a:pt x="186" y="201"/>
                    <a:pt x="181" y="206"/>
                    <a:pt x="177" y="210"/>
                  </a:cubicBezTo>
                  <a:cubicBezTo>
                    <a:pt x="169" y="220"/>
                    <a:pt x="159" y="224"/>
                    <a:pt x="146" y="224"/>
                  </a:cubicBezTo>
                  <a:cubicBezTo>
                    <a:pt x="145" y="221"/>
                    <a:pt x="145" y="218"/>
                    <a:pt x="144" y="216"/>
                  </a:cubicBezTo>
                  <a:cubicBezTo>
                    <a:pt x="157" y="207"/>
                    <a:pt x="170" y="200"/>
                    <a:pt x="182" y="192"/>
                  </a:cubicBezTo>
                  <a:cubicBezTo>
                    <a:pt x="187" y="189"/>
                    <a:pt x="191" y="185"/>
                    <a:pt x="194" y="180"/>
                  </a:cubicBezTo>
                  <a:cubicBezTo>
                    <a:pt x="200" y="167"/>
                    <a:pt x="208" y="155"/>
                    <a:pt x="210" y="141"/>
                  </a:cubicBezTo>
                  <a:cubicBezTo>
                    <a:pt x="210" y="139"/>
                    <a:pt x="212" y="137"/>
                    <a:pt x="214" y="134"/>
                  </a:cubicBezTo>
                  <a:cubicBezTo>
                    <a:pt x="207" y="130"/>
                    <a:pt x="206" y="122"/>
                    <a:pt x="206" y="115"/>
                  </a:cubicBezTo>
                  <a:cubicBezTo>
                    <a:pt x="204" y="93"/>
                    <a:pt x="194" y="75"/>
                    <a:pt x="180" y="60"/>
                  </a:cubicBezTo>
                  <a:cubicBezTo>
                    <a:pt x="164" y="43"/>
                    <a:pt x="144" y="28"/>
                    <a:pt x="119" y="26"/>
                  </a:cubicBezTo>
                  <a:cubicBezTo>
                    <a:pt x="83" y="23"/>
                    <a:pt x="50" y="33"/>
                    <a:pt x="29" y="65"/>
                  </a:cubicBezTo>
                  <a:cubicBezTo>
                    <a:pt x="17" y="82"/>
                    <a:pt x="14" y="102"/>
                    <a:pt x="14" y="122"/>
                  </a:cubicBezTo>
                  <a:cubicBezTo>
                    <a:pt x="14" y="123"/>
                    <a:pt x="14" y="125"/>
                    <a:pt x="14" y="129"/>
                  </a:cubicBezTo>
                  <a:cubicBezTo>
                    <a:pt x="7" y="120"/>
                    <a:pt x="12" y="111"/>
                    <a:pt x="7" y="104"/>
                  </a:cubicBezTo>
                  <a:cubicBezTo>
                    <a:pt x="5" y="105"/>
                    <a:pt x="3" y="106"/>
                    <a:pt x="0" y="107"/>
                  </a:cubicBezTo>
                  <a:close/>
                  <a:moveTo>
                    <a:pt x="214" y="106"/>
                  </a:moveTo>
                  <a:cubicBezTo>
                    <a:pt x="214" y="91"/>
                    <a:pt x="211" y="78"/>
                    <a:pt x="204" y="66"/>
                  </a:cubicBezTo>
                  <a:cubicBezTo>
                    <a:pt x="195" y="50"/>
                    <a:pt x="183" y="38"/>
                    <a:pt x="169" y="28"/>
                  </a:cubicBezTo>
                  <a:cubicBezTo>
                    <a:pt x="160" y="22"/>
                    <a:pt x="150" y="15"/>
                    <a:pt x="139" y="14"/>
                  </a:cubicBezTo>
                  <a:cubicBezTo>
                    <a:pt x="128" y="13"/>
                    <a:pt x="117" y="14"/>
                    <a:pt x="107" y="16"/>
                  </a:cubicBezTo>
                  <a:cubicBezTo>
                    <a:pt x="131" y="19"/>
                    <a:pt x="152" y="28"/>
                    <a:pt x="171" y="42"/>
                  </a:cubicBezTo>
                  <a:cubicBezTo>
                    <a:pt x="182" y="51"/>
                    <a:pt x="193" y="60"/>
                    <a:pt x="199" y="75"/>
                  </a:cubicBezTo>
                  <a:cubicBezTo>
                    <a:pt x="201" y="80"/>
                    <a:pt x="205" y="85"/>
                    <a:pt x="207" y="90"/>
                  </a:cubicBezTo>
                  <a:cubicBezTo>
                    <a:pt x="210" y="95"/>
                    <a:pt x="211" y="100"/>
                    <a:pt x="214" y="106"/>
                  </a:cubicBezTo>
                  <a:close/>
                  <a:moveTo>
                    <a:pt x="217" y="120"/>
                  </a:moveTo>
                  <a:cubicBezTo>
                    <a:pt x="218" y="120"/>
                    <a:pt x="218" y="120"/>
                    <a:pt x="218" y="120"/>
                  </a:cubicBezTo>
                  <a:cubicBezTo>
                    <a:pt x="218" y="119"/>
                    <a:pt x="218" y="119"/>
                    <a:pt x="218" y="119"/>
                  </a:cubicBezTo>
                  <a:lnTo>
                    <a:pt x="217" y="12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488"/>
            <p:cNvSpPr/>
            <p:nvPr/>
          </p:nvSpPr>
          <p:spPr bwMode="auto">
            <a:xfrm>
              <a:off x="4625975" y="3344863"/>
              <a:ext cx="188913" cy="157163"/>
            </a:xfrm>
            <a:custGeom>
              <a:avLst/>
              <a:gdLst>
                <a:gd name="T0" fmla="*/ 88 w 88"/>
                <a:gd name="T1" fmla="*/ 71 h 73"/>
                <a:gd name="T2" fmla="*/ 82 w 88"/>
                <a:gd name="T3" fmla="*/ 73 h 73"/>
                <a:gd name="T4" fmla="*/ 33 w 88"/>
                <a:gd name="T5" fmla="*/ 51 h 73"/>
                <a:gd name="T6" fmla="*/ 1 w 88"/>
                <a:gd name="T7" fmla="*/ 4 h 73"/>
                <a:gd name="T8" fmla="*/ 2 w 88"/>
                <a:gd name="T9" fmla="*/ 0 h 73"/>
                <a:gd name="T10" fmla="*/ 8 w 88"/>
                <a:gd name="T11" fmla="*/ 11 h 73"/>
                <a:gd name="T12" fmla="*/ 67 w 88"/>
                <a:gd name="T13" fmla="*/ 60 h 73"/>
                <a:gd name="T14" fmla="*/ 88 w 88"/>
                <a:gd name="T15" fmla="*/ 68 h 73"/>
                <a:gd name="T16" fmla="*/ 88 w 88"/>
                <a:gd name="T17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3">
                  <a:moveTo>
                    <a:pt x="88" y="71"/>
                  </a:moveTo>
                  <a:cubicBezTo>
                    <a:pt x="86" y="72"/>
                    <a:pt x="84" y="73"/>
                    <a:pt x="82" y="73"/>
                  </a:cubicBezTo>
                  <a:cubicBezTo>
                    <a:pt x="62" y="73"/>
                    <a:pt x="47" y="63"/>
                    <a:pt x="33" y="51"/>
                  </a:cubicBezTo>
                  <a:cubicBezTo>
                    <a:pt x="17" y="39"/>
                    <a:pt x="7" y="23"/>
                    <a:pt x="1" y="4"/>
                  </a:cubicBezTo>
                  <a:cubicBezTo>
                    <a:pt x="0" y="3"/>
                    <a:pt x="1" y="2"/>
                    <a:pt x="2" y="0"/>
                  </a:cubicBezTo>
                  <a:cubicBezTo>
                    <a:pt x="4" y="4"/>
                    <a:pt x="7" y="7"/>
                    <a:pt x="8" y="11"/>
                  </a:cubicBezTo>
                  <a:cubicBezTo>
                    <a:pt x="20" y="36"/>
                    <a:pt x="39" y="53"/>
                    <a:pt x="67" y="60"/>
                  </a:cubicBezTo>
                  <a:cubicBezTo>
                    <a:pt x="74" y="62"/>
                    <a:pt x="81" y="65"/>
                    <a:pt x="88" y="68"/>
                  </a:cubicBezTo>
                  <a:cubicBezTo>
                    <a:pt x="88" y="69"/>
                    <a:pt x="88" y="70"/>
                    <a:pt x="88" y="7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Freeform 489"/>
            <p:cNvSpPr/>
            <p:nvPr/>
          </p:nvSpPr>
          <p:spPr bwMode="auto">
            <a:xfrm>
              <a:off x="4995863" y="3479800"/>
              <a:ext cx="57150" cy="61913"/>
            </a:xfrm>
            <a:custGeom>
              <a:avLst/>
              <a:gdLst>
                <a:gd name="T0" fmla="*/ 0 w 27"/>
                <a:gd name="T1" fmla="*/ 27 h 29"/>
                <a:gd name="T2" fmla="*/ 3 w 27"/>
                <a:gd name="T3" fmla="*/ 21 h 29"/>
                <a:gd name="T4" fmla="*/ 10 w 27"/>
                <a:gd name="T5" fmla="*/ 10 h 29"/>
                <a:gd name="T6" fmla="*/ 20 w 27"/>
                <a:gd name="T7" fmla="*/ 0 h 29"/>
                <a:gd name="T8" fmla="*/ 24 w 27"/>
                <a:gd name="T9" fmla="*/ 1 h 29"/>
                <a:gd name="T10" fmla="*/ 27 w 27"/>
                <a:gd name="T11" fmla="*/ 7 h 29"/>
                <a:gd name="T12" fmla="*/ 4 w 27"/>
                <a:gd name="T13" fmla="*/ 29 h 29"/>
                <a:gd name="T14" fmla="*/ 0 w 27"/>
                <a:gd name="T1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9">
                  <a:moveTo>
                    <a:pt x="0" y="27"/>
                  </a:moveTo>
                  <a:cubicBezTo>
                    <a:pt x="1" y="25"/>
                    <a:pt x="2" y="23"/>
                    <a:pt x="3" y="21"/>
                  </a:cubicBezTo>
                  <a:cubicBezTo>
                    <a:pt x="5" y="18"/>
                    <a:pt x="9" y="15"/>
                    <a:pt x="10" y="10"/>
                  </a:cubicBezTo>
                  <a:cubicBezTo>
                    <a:pt x="11" y="5"/>
                    <a:pt x="15" y="2"/>
                    <a:pt x="20" y="0"/>
                  </a:cubicBezTo>
                  <a:cubicBezTo>
                    <a:pt x="21" y="0"/>
                    <a:pt x="24" y="0"/>
                    <a:pt x="24" y="1"/>
                  </a:cubicBezTo>
                  <a:cubicBezTo>
                    <a:pt x="26" y="2"/>
                    <a:pt x="27" y="6"/>
                    <a:pt x="27" y="7"/>
                  </a:cubicBezTo>
                  <a:cubicBezTo>
                    <a:pt x="20" y="15"/>
                    <a:pt x="15" y="25"/>
                    <a:pt x="4" y="29"/>
                  </a:cubicBezTo>
                  <a:cubicBezTo>
                    <a:pt x="3" y="29"/>
                    <a:pt x="2" y="28"/>
                    <a:pt x="0" y="2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490"/>
            <p:cNvSpPr/>
            <p:nvPr/>
          </p:nvSpPr>
          <p:spPr bwMode="auto">
            <a:xfrm>
              <a:off x="5065713" y="3394075"/>
              <a:ext cx="53975" cy="71438"/>
            </a:xfrm>
            <a:custGeom>
              <a:avLst/>
              <a:gdLst>
                <a:gd name="T0" fmla="*/ 21 w 25"/>
                <a:gd name="T1" fmla="*/ 0 h 33"/>
                <a:gd name="T2" fmla="*/ 25 w 25"/>
                <a:gd name="T3" fmla="*/ 8 h 33"/>
                <a:gd name="T4" fmla="*/ 24 w 25"/>
                <a:gd name="T5" fmla="*/ 11 h 33"/>
                <a:gd name="T6" fmla="*/ 9 w 25"/>
                <a:gd name="T7" fmla="*/ 31 h 33"/>
                <a:gd name="T8" fmla="*/ 1 w 25"/>
                <a:gd name="T9" fmla="*/ 27 h 33"/>
                <a:gd name="T10" fmla="*/ 1 w 25"/>
                <a:gd name="T11" fmla="*/ 22 h 33"/>
                <a:gd name="T12" fmla="*/ 16 w 25"/>
                <a:gd name="T13" fmla="*/ 3 h 33"/>
                <a:gd name="T14" fmla="*/ 21 w 25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3">
                  <a:moveTo>
                    <a:pt x="21" y="0"/>
                  </a:moveTo>
                  <a:cubicBezTo>
                    <a:pt x="22" y="3"/>
                    <a:pt x="24" y="5"/>
                    <a:pt x="25" y="8"/>
                  </a:cubicBezTo>
                  <a:cubicBezTo>
                    <a:pt x="25" y="9"/>
                    <a:pt x="24" y="11"/>
                    <a:pt x="24" y="11"/>
                  </a:cubicBezTo>
                  <a:cubicBezTo>
                    <a:pt x="15" y="15"/>
                    <a:pt x="15" y="26"/>
                    <a:pt x="9" y="31"/>
                  </a:cubicBezTo>
                  <a:cubicBezTo>
                    <a:pt x="7" y="33"/>
                    <a:pt x="1" y="30"/>
                    <a:pt x="1" y="27"/>
                  </a:cubicBezTo>
                  <a:cubicBezTo>
                    <a:pt x="1" y="25"/>
                    <a:pt x="0" y="23"/>
                    <a:pt x="1" y="22"/>
                  </a:cubicBezTo>
                  <a:cubicBezTo>
                    <a:pt x="8" y="17"/>
                    <a:pt x="11" y="10"/>
                    <a:pt x="16" y="3"/>
                  </a:cubicBezTo>
                  <a:cubicBezTo>
                    <a:pt x="17" y="2"/>
                    <a:pt x="19" y="2"/>
                    <a:pt x="21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491"/>
            <p:cNvSpPr/>
            <p:nvPr/>
          </p:nvSpPr>
          <p:spPr bwMode="auto">
            <a:xfrm>
              <a:off x="4911725" y="3540125"/>
              <a:ext cx="36513" cy="31750"/>
            </a:xfrm>
            <a:custGeom>
              <a:avLst/>
              <a:gdLst>
                <a:gd name="T0" fmla="*/ 17 w 17"/>
                <a:gd name="T1" fmla="*/ 6 h 15"/>
                <a:gd name="T2" fmla="*/ 9 w 17"/>
                <a:gd name="T3" fmla="*/ 13 h 15"/>
                <a:gd name="T4" fmla="*/ 0 w 17"/>
                <a:gd name="T5" fmla="*/ 7 h 15"/>
                <a:gd name="T6" fmla="*/ 7 w 17"/>
                <a:gd name="T7" fmla="*/ 0 h 15"/>
                <a:gd name="T8" fmla="*/ 17 w 17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6"/>
                  </a:moveTo>
                  <a:cubicBezTo>
                    <a:pt x="13" y="9"/>
                    <a:pt x="11" y="12"/>
                    <a:pt x="9" y="13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1" y="4"/>
                    <a:pt x="4" y="0"/>
                    <a:pt x="7" y="0"/>
                  </a:cubicBezTo>
                  <a:cubicBezTo>
                    <a:pt x="10" y="1"/>
                    <a:pt x="13" y="3"/>
                    <a:pt x="17" y="6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492"/>
            <p:cNvSpPr/>
            <p:nvPr/>
          </p:nvSpPr>
          <p:spPr bwMode="auto">
            <a:xfrm>
              <a:off x="4876800" y="3571875"/>
              <a:ext cx="28575" cy="22225"/>
            </a:xfrm>
            <a:custGeom>
              <a:avLst/>
              <a:gdLst>
                <a:gd name="T0" fmla="*/ 8 w 13"/>
                <a:gd name="T1" fmla="*/ 10 h 10"/>
                <a:gd name="T2" fmla="*/ 1 w 13"/>
                <a:gd name="T3" fmla="*/ 3 h 10"/>
                <a:gd name="T4" fmla="*/ 6 w 13"/>
                <a:gd name="T5" fmla="*/ 0 h 10"/>
                <a:gd name="T6" fmla="*/ 12 w 13"/>
                <a:gd name="T7" fmla="*/ 6 h 10"/>
                <a:gd name="T8" fmla="*/ 8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8" y="10"/>
                  </a:moveTo>
                  <a:cubicBezTo>
                    <a:pt x="3" y="9"/>
                    <a:pt x="0" y="6"/>
                    <a:pt x="1" y="3"/>
                  </a:cubicBezTo>
                  <a:cubicBezTo>
                    <a:pt x="2" y="2"/>
                    <a:pt x="4" y="0"/>
                    <a:pt x="6" y="0"/>
                  </a:cubicBezTo>
                  <a:cubicBezTo>
                    <a:pt x="10" y="0"/>
                    <a:pt x="13" y="4"/>
                    <a:pt x="12" y="6"/>
                  </a:cubicBezTo>
                  <a:cubicBezTo>
                    <a:pt x="11" y="8"/>
                    <a:pt x="8" y="9"/>
                    <a:pt x="8" y="1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Freeform 493"/>
            <p:cNvSpPr/>
            <p:nvPr/>
          </p:nvSpPr>
          <p:spPr bwMode="auto">
            <a:xfrm>
              <a:off x="4657725" y="3556000"/>
              <a:ext cx="38100" cy="25400"/>
            </a:xfrm>
            <a:custGeom>
              <a:avLst/>
              <a:gdLst>
                <a:gd name="T0" fmla="*/ 0 w 18"/>
                <a:gd name="T1" fmla="*/ 1 h 12"/>
                <a:gd name="T2" fmla="*/ 9 w 18"/>
                <a:gd name="T3" fmla="*/ 0 h 12"/>
                <a:gd name="T4" fmla="*/ 18 w 18"/>
                <a:gd name="T5" fmla="*/ 6 h 12"/>
                <a:gd name="T6" fmla="*/ 17 w 18"/>
                <a:gd name="T7" fmla="*/ 7 h 12"/>
                <a:gd name="T8" fmla="*/ 6 w 18"/>
                <a:gd name="T9" fmla="*/ 6 h 12"/>
                <a:gd name="T10" fmla="*/ 0 w 18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0" y="1"/>
                  </a:moveTo>
                  <a:cubicBezTo>
                    <a:pt x="4" y="0"/>
                    <a:pt x="7" y="0"/>
                    <a:pt x="9" y="0"/>
                  </a:cubicBezTo>
                  <a:cubicBezTo>
                    <a:pt x="12" y="1"/>
                    <a:pt x="17" y="1"/>
                    <a:pt x="18" y="6"/>
                  </a:cubicBezTo>
                  <a:cubicBezTo>
                    <a:pt x="18" y="6"/>
                    <a:pt x="18" y="7"/>
                    <a:pt x="17" y="7"/>
                  </a:cubicBezTo>
                  <a:cubicBezTo>
                    <a:pt x="13" y="12"/>
                    <a:pt x="10" y="8"/>
                    <a:pt x="6" y="6"/>
                  </a:cubicBezTo>
                  <a:cubicBezTo>
                    <a:pt x="5" y="5"/>
                    <a:pt x="3" y="3"/>
                    <a:pt x="0" y="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494"/>
            <p:cNvSpPr/>
            <p:nvPr/>
          </p:nvSpPr>
          <p:spPr bwMode="auto">
            <a:xfrm>
              <a:off x="4797425" y="3559175"/>
              <a:ext cx="30163" cy="23813"/>
            </a:xfrm>
            <a:custGeom>
              <a:avLst/>
              <a:gdLst>
                <a:gd name="T0" fmla="*/ 8 w 14"/>
                <a:gd name="T1" fmla="*/ 11 h 11"/>
                <a:gd name="T2" fmla="*/ 1 w 14"/>
                <a:gd name="T3" fmla="*/ 7 h 11"/>
                <a:gd name="T4" fmla="*/ 2 w 14"/>
                <a:gd name="T5" fmla="*/ 2 h 11"/>
                <a:gd name="T6" fmla="*/ 9 w 14"/>
                <a:gd name="T7" fmla="*/ 1 h 11"/>
                <a:gd name="T8" fmla="*/ 13 w 14"/>
                <a:gd name="T9" fmla="*/ 5 h 11"/>
                <a:gd name="T10" fmla="*/ 8 w 1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8" y="11"/>
                  </a:moveTo>
                  <a:cubicBezTo>
                    <a:pt x="5" y="10"/>
                    <a:pt x="3" y="9"/>
                    <a:pt x="1" y="7"/>
                  </a:cubicBezTo>
                  <a:cubicBezTo>
                    <a:pt x="0" y="6"/>
                    <a:pt x="0" y="2"/>
                    <a:pt x="2" y="2"/>
                  </a:cubicBezTo>
                  <a:cubicBezTo>
                    <a:pt x="5" y="1"/>
                    <a:pt x="7" y="0"/>
                    <a:pt x="9" y="1"/>
                  </a:cubicBezTo>
                  <a:cubicBezTo>
                    <a:pt x="11" y="1"/>
                    <a:pt x="14" y="4"/>
                    <a:pt x="13" y="5"/>
                  </a:cubicBezTo>
                  <a:cubicBezTo>
                    <a:pt x="12" y="7"/>
                    <a:pt x="10" y="9"/>
                    <a:pt x="8" y="1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495"/>
            <p:cNvSpPr/>
            <p:nvPr/>
          </p:nvSpPr>
          <p:spPr bwMode="auto">
            <a:xfrm>
              <a:off x="4745038" y="2962275"/>
              <a:ext cx="28575" cy="20638"/>
            </a:xfrm>
            <a:custGeom>
              <a:avLst/>
              <a:gdLst>
                <a:gd name="T0" fmla="*/ 0 w 13"/>
                <a:gd name="T1" fmla="*/ 2 h 9"/>
                <a:gd name="T2" fmla="*/ 10 w 13"/>
                <a:gd name="T3" fmla="*/ 0 h 9"/>
                <a:gd name="T4" fmla="*/ 9 w 13"/>
                <a:gd name="T5" fmla="*/ 7 h 9"/>
                <a:gd name="T6" fmla="*/ 0 w 13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2"/>
                  </a:moveTo>
                  <a:cubicBezTo>
                    <a:pt x="4" y="1"/>
                    <a:pt x="7" y="1"/>
                    <a:pt x="10" y="0"/>
                  </a:cubicBezTo>
                  <a:cubicBezTo>
                    <a:pt x="13" y="3"/>
                    <a:pt x="12" y="6"/>
                    <a:pt x="9" y="7"/>
                  </a:cubicBezTo>
                  <a:cubicBezTo>
                    <a:pt x="6" y="8"/>
                    <a:pt x="2" y="9"/>
                    <a:pt x="0" y="2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496"/>
            <p:cNvSpPr/>
            <p:nvPr/>
          </p:nvSpPr>
          <p:spPr bwMode="auto">
            <a:xfrm>
              <a:off x="4565650" y="3101975"/>
              <a:ext cx="19050" cy="1905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1 w 9"/>
                <a:gd name="T5" fmla="*/ 4 h 9"/>
                <a:gd name="T6" fmla="*/ 5 w 9"/>
                <a:gd name="T7" fmla="*/ 1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7" y="6"/>
                    <a:pt x="5" y="8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0"/>
                    <a:pt x="7" y="3"/>
                    <a:pt x="9" y="5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497"/>
            <p:cNvSpPr/>
            <p:nvPr/>
          </p:nvSpPr>
          <p:spPr bwMode="auto">
            <a:xfrm>
              <a:off x="4979988" y="2989263"/>
              <a:ext cx="22225" cy="20638"/>
            </a:xfrm>
            <a:custGeom>
              <a:avLst/>
              <a:gdLst>
                <a:gd name="T0" fmla="*/ 10 w 10"/>
                <a:gd name="T1" fmla="*/ 7 h 10"/>
                <a:gd name="T2" fmla="*/ 5 w 10"/>
                <a:gd name="T3" fmla="*/ 9 h 10"/>
                <a:gd name="T4" fmla="*/ 0 w 10"/>
                <a:gd name="T5" fmla="*/ 5 h 10"/>
                <a:gd name="T6" fmla="*/ 1 w 10"/>
                <a:gd name="T7" fmla="*/ 1 h 10"/>
                <a:gd name="T8" fmla="*/ 4 w 10"/>
                <a:gd name="T9" fmla="*/ 1 h 10"/>
                <a:gd name="T10" fmla="*/ 10 w 10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10" y="7"/>
                  </a:moveTo>
                  <a:cubicBezTo>
                    <a:pt x="8" y="8"/>
                    <a:pt x="6" y="10"/>
                    <a:pt x="5" y="9"/>
                  </a:cubicBezTo>
                  <a:cubicBezTo>
                    <a:pt x="3" y="9"/>
                    <a:pt x="2" y="7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7" y="2"/>
                    <a:pt x="9" y="4"/>
                    <a:pt x="10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498"/>
            <p:cNvSpPr/>
            <p:nvPr/>
          </p:nvSpPr>
          <p:spPr bwMode="auto">
            <a:xfrm>
              <a:off x="4686300" y="3521075"/>
              <a:ext cx="22225" cy="20638"/>
            </a:xfrm>
            <a:custGeom>
              <a:avLst/>
              <a:gdLst>
                <a:gd name="T0" fmla="*/ 11 w 11"/>
                <a:gd name="T1" fmla="*/ 7 h 10"/>
                <a:gd name="T2" fmla="*/ 0 w 11"/>
                <a:gd name="T3" fmla="*/ 4 h 10"/>
                <a:gd name="T4" fmla="*/ 11 w 11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7"/>
                  </a:moveTo>
                  <a:cubicBezTo>
                    <a:pt x="6" y="10"/>
                    <a:pt x="2" y="9"/>
                    <a:pt x="0" y="4"/>
                  </a:cubicBezTo>
                  <a:cubicBezTo>
                    <a:pt x="5" y="0"/>
                    <a:pt x="9" y="1"/>
                    <a:pt x="11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499"/>
            <p:cNvSpPr/>
            <p:nvPr/>
          </p:nvSpPr>
          <p:spPr bwMode="auto">
            <a:xfrm>
              <a:off x="4713288" y="2995613"/>
              <a:ext cx="19050" cy="17463"/>
            </a:xfrm>
            <a:custGeom>
              <a:avLst/>
              <a:gdLst>
                <a:gd name="T0" fmla="*/ 6 w 9"/>
                <a:gd name="T1" fmla="*/ 0 h 8"/>
                <a:gd name="T2" fmla="*/ 8 w 9"/>
                <a:gd name="T3" fmla="*/ 4 h 8"/>
                <a:gd name="T4" fmla="*/ 5 w 9"/>
                <a:gd name="T5" fmla="*/ 7 h 8"/>
                <a:gd name="T6" fmla="*/ 1 w 9"/>
                <a:gd name="T7" fmla="*/ 3 h 8"/>
                <a:gd name="T8" fmla="*/ 6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7" y="2"/>
                    <a:pt x="9" y="3"/>
                    <a:pt x="8" y="4"/>
                  </a:cubicBezTo>
                  <a:cubicBezTo>
                    <a:pt x="8" y="6"/>
                    <a:pt x="6" y="7"/>
                    <a:pt x="5" y="7"/>
                  </a:cubicBezTo>
                  <a:cubicBezTo>
                    <a:pt x="3" y="8"/>
                    <a:pt x="0" y="4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500"/>
            <p:cNvSpPr/>
            <p:nvPr/>
          </p:nvSpPr>
          <p:spPr bwMode="auto">
            <a:xfrm>
              <a:off x="4779963" y="3589338"/>
              <a:ext cx="15875" cy="15875"/>
            </a:xfrm>
            <a:custGeom>
              <a:avLst/>
              <a:gdLst>
                <a:gd name="T0" fmla="*/ 4 w 7"/>
                <a:gd name="T1" fmla="*/ 7 h 7"/>
                <a:gd name="T2" fmla="*/ 0 w 7"/>
                <a:gd name="T3" fmla="*/ 4 h 7"/>
                <a:gd name="T4" fmla="*/ 3 w 7"/>
                <a:gd name="T5" fmla="*/ 1 h 7"/>
                <a:gd name="T6" fmla="*/ 7 w 7"/>
                <a:gd name="T7" fmla="*/ 3 h 7"/>
                <a:gd name="T8" fmla="*/ 4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2" y="6"/>
                    <a:pt x="1" y="5"/>
                    <a:pt x="0" y="4"/>
                  </a:cubicBezTo>
                  <a:cubicBezTo>
                    <a:pt x="0" y="3"/>
                    <a:pt x="2" y="1"/>
                    <a:pt x="3" y="1"/>
                  </a:cubicBezTo>
                  <a:cubicBezTo>
                    <a:pt x="4" y="0"/>
                    <a:pt x="5" y="2"/>
                    <a:pt x="7" y="3"/>
                  </a:cubicBezTo>
                  <a:cubicBezTo>
                    <a:pt x="6" y="4"/>
                    <a:pt x="5" y="5"/>
                    <a:pt x="4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501"/>
            <p:cNvSpPr/>
            <p:nvPr/>
          </p:nvSpPr>
          <p:spPr bwMode="auto">
            <a:xfrm>
              <a:off x="4956175" y="3022600"/>
              <a:ext cx="17463" cy="17463"/>
            </a:xfrm>
            <a:custGeom>
              <a:avLst/>
              <a:gdLst>
                <a:gd name="T0" fmla="*/ 3 w 8"/>
                <a:gd name="T1" fmla="*/ 0 h 8"/>
                <a:gd name="T2" fmla="*/ 8 w 8"/>
                <a:gd name="T3" fmla="*/ 6 h 8"/>
                <a:gd name="T4" fmla="*/ 4 w 8"/>
                <a:gd name="T5" fmla="*/ 8 h 8"/>
                <a:gd name="T6" fmla="*/ 1 w 8"/>
                <a:gd name="T7" fmla="*/ 5 h 8"/>
                <a:gd name="T8" fmla="*/ 3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cubicBezTo>
                    <a:pt x="5" y="3"/>
                    <a:pt x="6" y="4"/>
                    <a:pt x="8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3" y="8"/>
                    <a:pt x="1" y="6"/>
                    <a:pt x="1" y="5"/>
                  </a:cubicBezTo>
                  <a:cubicBezTo>
                    <a:pt x="0" y="4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502"/>
            <p:cNvSpPr/>
            <p:nvPr/>
          </p:nvSpPr>
          <p:spPr bwMode="auto">
            <a:xfrm>
              <a:off x="4602163" y="3455988"/>
              <a:ext cx="9525" cy="14288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1 h 6"/>
                <a:gd name="T6" fmla="*/ 2 w 5"/>
                <a:gd name="T7" fmla="*/ 1 h 6"/>
                <a:gd name="T8" fmla="*/ 5 w 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5"/>
                    <a:pt x="3" y="5"/>
                    <a:pt x="3" y="6"/>
                  </a:cubicBezTo>
                  <a:cubicBezTo>
                    <a:pt x="2" y="4"/>
                    <a:pt x="1" y="3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ubicBezTo>
                    <a:pt x="3" y="2"/>
                    <a:pt x="4" y="3"/>
                    <a:pt x="5" y="4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Freeform 503"/>
            <p:cNvSpPr/>
            <p:nvPr/>
          </p:nvSpPr>
          <p:spPr bwMode="auto">
            <a:xfrm>
              <a:off x="4743450" y="3519488"/>
              <a:ext cx="9525" cy="6350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1 h 3"/>
                <a:gd name="T6" fmla="*/ 2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Freeform 504"/>
            <p:cNvSpPr/>
            <p:nvPr/>
          </p:nvSpPr>
          <p:spPr bwMode="auto">
            <a:xfrm>
              <a:off x="5124450" y="3278188"/>
              <a:ext cx="7938" cy="11113"/>
            </a:xfrm>
            <a:custGeom>
              <a:avLst/>
              <a:gdLst>
                <a:gd name="T0" fmla="*/ 3 w 4"/>
                <a:gd name="T1" fmla="*/ 0 h 5"/>
                <a:gd name="T2" fmla="*/ 4 w 4"/>
                <a:gd name="T3" fmla="*/ 4 h 5"/>
                <a:gd name="T4" fmla="*/ 2 w 4"/>
                <a:gd name="T5" fmla="*/ 4 h 5"/>
                <a:gd name="T6" fmla="*/ 0 w 4"/>
                <a:gd name="T7" fmla="*/ 2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1"/>
                    <a:pt x="4" y="2"/>
                    <a:pt x="4" y="4"/>
                  </a:cubicBezTo>
                  <a:cubicBezTo>
                    <a:pt x="3" y="4"/>
                    <a:pt x="2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Freeform 505"/>
            <p:cNvSpPr/>
            <p:nvPr/>
          </p:nvSpPr>
          <p:spPr bwMode="auto">
            <a:xfrm>
              <a:off x="4640263" y="3014663"/>
              <a:ext cx="12700" cy="12700"/>
            </a:xfrm>
            <a:custGeom>
              <a:avLst/>
              <a:gdLst>
                <a:gd name="T0" fmla="*/ 6 w 6"/>
                <a:gd name="T1" fmla="*/ 3 h 6"/>
                <a:gd name="T2" fmla="*/ 1 w 6"/>
                <a:gd name="T3" fmla="*/ 6 h 6"/>
                <a:gd name="T4" fmla="*/ 0 w 6"/>
                <a:gd name="T5" fmla="*/ 3 h 6"/>
                <a:gd name="T6" fmla="*/ 5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0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Freeform 506"/>
            <p:cNvSpPr/>
            <p:nvPr/>
          </p:nvSpPr>
          <p:spPr bwMode="auto">
            <a:xfrm>
              <a:off x="4549775" y="3135313"/>
              <a:ext cx="9525" cy="7938"/>
            </a:xfrm>
            <a:custGeom>
              <a:avLst/>
              <a:gdLst>
                <a:gd name="T0" fmla="*/ 3 w 4"/>
                <a:gd name="T1" fmla="*/ 0 h 4"/>
                <a:gd name="T2" fmla="*/ 3 w 4"/>
                <a:gd name="T3" fmla="*/ 2 h 4"/>
                <a:gd name="T4" fmla="*/ 1 w 4"/>
                <a:gd name="T5" fmla="*/ 4 h 4"/>
                <a:gd name="T6" fmla="*/ 0 w 4"/>
                <a:gd name="T7" fmla="*/ 1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1"/>
                    <a:pt x="4" y="2"/>
                    <a:pt x="3" y="2"/>
                  </a:cubicBezTo>
                  <a:cubicBezTo>
                    <a:pt x="3" y="3"/>
                    <a:pt x="1" y="3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Freeform 507"/>
            <p:cNvSpPr/>
            <p:nvPr/>
          </p:nvSpPr>
          <p:spPr bwMode="auto">
            <a:xfrm>
              <a:off x="4625975" y="3052763"/>
              <a:ext cx="1588" cy="476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Freeform 508"/>
            <p:cNvSpPr/>
            <p:nvPr/>
          </p:nvSpPr>
          <p:spPr bwMode="auto">
            <a:xfrm>
              <a:off x="4589463" y="3254375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Freeform 509"/>
            <p:cNvSpPr/>
            <p:nvPr/>
          </p:nvSpPr>
          <p:spPr bwMode="auto">
            <a:xfrm>
              <a:off x="5106988" y="3319463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3941880" y="2462582"/>
            <a:ext cx="851860" cy="940063"/>
            <a:chOff x="4549775" y="2962275"/>
            <a:chExt cx="582613" cy="642938"/>
          </a:xfrm>
        </p:grpSpPr>
        <p:sp>
          <p:nvSpPr>
            <p:cNvPr id="258" name="Freeform 487"/>
            <p:cNvSpPr>
              <a:spLocks noEditPoints="1"/>
            </p:cNvSpPr>
            <p:nvPr/>
          </p:nvSpPr>
          <p:spPr bwMode="auto">
            <a:xfrm>
              <a:off x="4589463" y="3025775"/>
              <a:ext cx="493713" cy="479425"/>
            </a:xfrm>
            <a:custGeom>
              <a:avLst/>
              <a:gdLst>
                <a:gd name="T0" fmla="*/ 0 w 230"/>
                <a:gd name="T1" fmla="*/ 107 h 224"/>
                <a:gd name="T2" fmla="*/ 30 w 230"/>
                <a:gd name="T3" fmla="*/ 46 h 224"/>
                <a:gd name="T4" fmla="*/ 90 w 230"/>
                <a:gd name="T5" fmla="*/ 4 h 224"/>
                <a:gd name="T6" fmla="*/ 128 w 230"/>
                <a:gd name="T7" fmla="*/ 2 h 224"/>
                <a:gd name="T8" fmla="*/ 187 w 230"/>
                <a:gd name="T9" fmla="*/ 26 h 224"/>
                <a:gd name="T10" fmla="*/ 227 w 230"/>
                <a:gd name="T11" fmla="*/ 94 h 224"/>
                <a:gd name="T12" fmla="*/ 221 w 230"/>
                <a:gd name="T13" fmla="*/ 148 h 224"/>
                <a:gd name="T14" fmla="*/ 190 w 230"/>
                <a:gd name="T15" fmla="*/ 196 h 224"/>
                <a:gd name="T16" fmla="*/ 177 w 230"/>
                <a:gd name="T17" fmla="*/ 210 h 224"/>
                <a:gd name="T18" fmla="*/ 146 w 230"/>
                <a:gd name="T19" fmla="*/ 224 h 224"/>
                <a:gd name="T20" fmla="*/ 144 w 230"/>
                <a:gd name="T21" fmla="*/ 216 h 224"/>
                <a:gd name="T22" fmla="*/ 182 w 230"/>
                <a:gd name="T23" fmla="*/ 192 h 224"/>
                <a:gd name="T24" fmla="*/ 194 w 230"/>
                <a:gd name="T25" fmla="*/ 180 h 224"/>
                <a:gd name="T26" fmla="*/ 210 w 230"/>
                <a:gd name="T27" fmla="*/ 141 h 224"/>
                <a:gd name="T28" fmla="*/ 214 w 230"/>
                <a:gd name="T29" fmla="*/ 134 h 224"/>
                <a:gd name="T30" fmla="*/ 206 w 230"/>
                <a:gd name="T31" fmla="*/ 115 h 224"/>
                <a:gd name="T32" fmla="*/ 180 w 230"/>
                <a:gd name="T33" fmla="*/ 60 h 224"/>
                <a:gd name="T34" fmla="*/ 119 w 230"/>
                <a:gd name="T35" fmla="*/ 26 h 224"/>
                <a:gd name="T36" fmla="*/ 29 w 230"/>
                <a:gd name="T37" fmla="*/ 65 h 224"/>
                <a:gd name="T38" fmla="*/ 14 w 230"/>
                <a:gd name="T39" fmla="*/ 122 h 224"/>
                <a:gd name="T40" fmla="*/ 14 w 230"/>
                <a:gd name="T41" fmla="*/ 129 h 224"/>
                <a:gd name="T42" fmla="*/ 7 w 230"/>
                <a:gd name="T43" fmla="*/ 104 h 224"/>
                <a:gd name="T44" fmla="*/ 0 w 230"/>
                <a:gd name="T45" fmla="*/ 107 h 224"/>
                <a:gd name="T46" fmla="*/ 214 w 230"/>
                <a:gd name="T47" fmla="*/ 106 h 224"/>
                <a:gd name="T48" fmla="*/ 204 w 230"/>
                <a:gd name="T49" fmla="*/ 66 h 224"/>
                <a:gd name="T50" fmla="*/ 169 w 230"/>
                <a:gd name="T51" fmla="*/ 28 h 224"/>
                <a:gd name="T52" fmla="*/ 139 w 230"/>
                <a:gd name="T53" fmla="*/ 14 h 224"/>
                <a:gd name="T54" fmla="*/ 107 w 230"/>
                <a:gd name="T55" fmla="*/ 16 h 224"/>
                <a:gd name="T56" fmla="*/ 171 w 230"/>
                <a:gd name="T57" fmla="*/ 42 h 224"/>
                <a:gd name="T58" fmla="*/ 199 w 230"/>
                <a:gd name="T59" fmla="*/ 75 h 224"/>
                <a:gd name="T60" fmla="*/ 207 w 230"/>
                <a:gd name="T61" fmla="*/ 90 h 224"/>
                <a:gd name="T62" fmla="*/ 214 w 230"/>
                <a:gd name="T63" fmla="*/ 106 h 224"/>
                <a:gd name="T64" fmla="*/ 217 w 230"/>
                <a:gd name="T65" fmla="*/ 120 h 224"/>
                <a:gd name="T66" fmla="*/ 218 w 230"/>
                <a:gd name="T67" fmla="*/ 120 h 224"/>
                <a:gd name="T68" fmla="*/ 218 w 230"/>
                <a:gd name="T69" fmla="*/ 119 h 224"/>
                <a:gd name="T70" fmla="*/ 217 w 230"/>
                <a:gd name="T71" fmla="*/ 12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0" h="224">
                  <a:moveTo>
                    <a:pt x="0" y="107"/>
                  </a:moveTo>
                  <a:cubicBezTo>
                    <a:pt x="9" y="86"/>
                    <a:pt x="15" y="64"/>
                    <a:pt x="30" y="46"/>
                  </a:cubicBezTo>
                  <a:cubicBezTo>
                    <a:pt x="46" y="26"/>
                    <a:pt x="65" y="11"/>
                    <a:pt x="90" y="4"/>
                  </a:cubicBezTo>
                  <a:cubicBezTo>
                    <a:pt x="103" y="0"/>
                    <a:pt x="116" y="1"/>
                    <a:pt x="128" y="2"/>
                  </a:cubicBezTo>
                  <a:cubicBezTo>
                    <a:pt x="150" y="4"/>
                    <a:pt x="171" y="11"/>
                    <a:pt x="187" y="26"/>
                  </a:cubicBezTo>
                  <a:cubicBezTo>
                    <a:pt x="208" y="45"/>
                    <a:pt x="222" y="67"/>
                    <a:pt x="227" y="94"/>
                  </a:cubicBezTo>
                  <a:cubicBezTo>
                    <a:pt x="230" y="113"/>
                    <a:pt x="227" y="131"/>
                    <a:pt x="221" y="148"/>
                  </a:cubicBezTo>
                  <a:cubicBezTo>
                    <a:pt x="214" y="166"/>
                    <a:pt x="204" y="182"/>
                    <a:pt x="190" y="196"/>
                  </a:cubicBezTo>
                  <a:cubicBezTo>
                    <a:pt x="186" y="201"/>
                    <a:pt x="181" y="206"/>
                    <a:pt x="177" y="210"/>
                  </a:cubicBezTo>
                  <a:cubicBezTo>
                    <a:pt x="169" y="220"/>
                    <a:pt x="159" y="224"/>
                    <a:pt x="146" y="224"/>
                  </a:cubicBezTo>
                  <a:cubicBezTo>
                    <a:pt x="145" y="221"/>
                    <a:pt x="145" y="218"/>
                    <a:pt x="144" y="216"/>
                  </a:cubicBezTo>
                  <a:cubicBezTo>
                    <a:pt x="157" y="207"/>
                    <a:pt x="170" y="200"/>
                    <a:pt x="182" y="192"/>
                  </a:cubicBezTo>
                  <a:cubicBezTo>
                    <a:pt x="187" y="189"/>
                    <a:pt x="191" y="185"/>
                    <a:pt x="194" y="180"/>
                  </a:cubicBezTo>
                  <a:cubicBezTo>
                    <a:pt x="200" y="167"/>
                    <a:pt x="208" y="155"/>
                    <a:pt x="210" y="141"/>
                  </a:cubicBezTo>
                  <a:cubicBezTo>
                    <a:pt x="210" y="139"/>
                    <a:pt x="212" y="137"/>
                    <a:pt x="214" y="134"/>
                  </a:cubicBezTo>
                  <a:cubicBezTo>
                    <a:pt x="207" y="130"/>
                    <a:pt x="206" y="122"/>
                    <a:pt x="206" y="115"/>
                  </a:cubicBezTo>
                  <a:cubicBezTo>
                    <a:pt x="204" y="93"/>
                    <a:pt x="194" y="75"/>
                    <a:pt x="180" y="60"/>
                  </a:cubicBezTo>
                  <a:cubicBezTo>
                    <a:pt x="164" y="43"/>
                    <a:pt x="144" y="28"/>
                    <a:pt x="119" y="26"/>
                  </a:cubicBezTo>
                  <a:cubicBezTo>
                    <a:pt x="83" y="23"/>
                    <a:pt x="50" y="33"/>
                    <a:pt x="29" y="65"/>
                  </a:cubicBezTo>
                  <a:cubicBezTo>
                    <a:pt x="17" y="82"/>
                    <a:pt x="14" y="102"/>
                    <a:pt x="14" y="122"/>
                  </a:cubicBezTo>
                  <a:cubicBezTo>
                    <a:pt x="14" y="123"/>
                    <a:pt x="14" y="125"/>
                    <a:pt x="14" y="129"/>
                  </a:cubicBezTo>
                  <a:cubicBezTo>
                    <a:pt x="7" y="120"/>
                    <a:pt x="12" y="111"/>
                    <a:pt x="7" y="104"/>
                  </a:cubicBezTo>
                  <a:cubicBezTo>
                    <a:pt x="5" y="105"/>
                    <a:pt x="3" y="106"/>
                    <a:pt x="0" y="107"/>
                  </a:cubicBezTo>
                  <a:close/>
                  <a:moveTo>
                    <a:pt x="214" y="106"/>
                  </a:moveTo>
                  <a:cubicBezTo>
                    <a:pt x="214" y="91"/>
                    <a:pt x="211" y="78"/>
                    <a:pt x="204" y="66"/>
                  </a:cubicBezTo>
                  <a:cubicBezTo>
                    <a:pt x="195" y="50"/>
                    <a:pt x="183" y="38"/>
                    <a:pt x="169" y="28"/>
                  </a:cubicBezTo>
                  <a:cubicBezTo>
                    <a:pt x="160" y="22"/>
                    <a:pt x="150" y="15"/>
                    <a:pt x="139" y="14"/>
                  </a:cubicBezTo>
                  <a:cubicBezTo>
                    <a:pt x="128" y="13"/>
                    <a:pt x="117" y="14"/>
                    <a:pt x="107" y="16"/>
                  </a:cubicBezTo>
                  <a:cubicBezTo>
                    <a:pt x="131" y="19"/>
                    <a:pt x="152" y="28"/>
                    <a:pt x="171" y="42"/>
                  </a:cubicBezTo>
                  <a:cubicBezTo>
                    <a:pt x="182" y="51"/>
                    <a:pt x="193" y="60"/>
                    <a:pt x="199" y="75"/>
                  </a:cubicBezTo>
                  <a:cubicBezTo>
                    <a:pt x="201" y="80"/>
                    <a:pt x="205" y="85"/>
                    <a:pt x="207" y="90"/>
                  </a:cubicBezTo>
                  <a:cubicBezTo>
                    <a:pt x="210" y="95"/>
                    <a:pt x="211" y="100"/>
                    <a:pt x="214" y="106"/>
                  </a:cubicBezTo>
                  <a:close/>
                  <a:moveTo>
                    <a:pt x="217" y="120"/>
                  </a:moveTo>
                  <a:cubicBezTo>
                    <a:pt x="218" y="120"/>
                    <a:pt x="218" y="120"/>
                    <a:pt x="218" y="120"/>
                  </a:cubicBezTo>
                  <a:cubicBezTo>
                    <a:pt x="218" y="119"/>
                    <a:pt x="218" y="119"/>
                    <a:pt x="218" y="119"/>
                  </a:cubicBezTo>
                  <a:lnTo>
                    <a:pt x="217" y="12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Freeform 488"/>
            <p:cNvSpPr/>
            <p:nvPr/>
          </p:nvSpPr>
          <p:spPr bwMode="auto">
            <a:xfrm>
              <a:off x="4625975" y="3344863"/>
              <a:ext cx="188913" cy="157163"/>
            </a:xfrm>
            <a:custGeom>
              <a:avLst/>
              <a:gdLst>
                <a:gd name="T0" fmla="*/ 88 w 88"/>
                <a:gd name="T1" fmla="*/ 71 h 73"/>
                <a:gd name="T2" fmla="*/ 82 w 88"/>
                <a:gd name="T3" fmla="*/ 73 h 73"/>
                <a:gd name="T4" fmla="*/ 33 w 88"/>
                <a:gd name="T5" fmla="*/ 51 h 73"/>
                <a:gd name="T6" fmla="*/ 1 w 88"/>
                <a:gd name="T7" fmla="*/ 4 h 73"/>
                <a:gd name="T8" fmla="*/ 2 w 88"/>
                <a:gd name="T9" fmla="*/ 0 h 73"/>
                <a:gd name="T10" fmla="*/ 8 w 88"/>
                <a:gd name="T11" fmla="*/ 11 h 73"/>
                <a:gd name="T12" fmla="*/ 67 w 88"/>
                <a:gd name="T13" fmla="*/ 60 h 73"/>
                <a:gd name="T14" fmla="*/ 88 w 88"/>
                <a:gd name="T15" fmla="*/ 68 h 73"/>
                <a:gd name="T16" fmla="*/ 88 w 88"/>
                <a:gd name="T17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3">
                  <a:moveTo>
                    <a:pt x="88" y="71"/>
                  </a:moveTo>
                  <a:cubicBezTo>
                    <a:pt x="86" y="72"/>
                    <a:pt x="84" y="73"/>
                    <a:pt x="82" y="73"/>
                  </a:cubicBezTo>
                  <a:cubicBezTo>
                    <a:pt x="62" y="73"/>
                    <a:pt x="47" y="63"/>
                    <a:pt x="33" y="51"/>
                  </a:cubicBezTo>
                  <a:cubicBezTo>
                    <a:pt x="17" y="39"/>
                    <a:pt x="7" y="23"/>
                    <a:pt x="1" y="4"/>
                  </a:cubicBezTo>
                  <a:cubicBezTo>
                    <a:pt x="0" y="3"/>
                    <a:pt x="1" y="2"/>
                    <a:pt x="2" y="0"/>
                  </a:cubicBezTo>
                  <a:cubicBezTo>
                    <a:pt x="4" y="4"/>
                    <a:pt x="7" y="7"/>
                    <a:pt x="8" y="11"/>
                  </a:cubicBezTo>
                  <a:cubicBezTo>
                    <a:pt x="20" y="36"/>
                    <a:pt x="39" y="53"/>
                    <a:pt x="67" y="60"/>
                  </a:cubicBezTo>
                  <a:cubicBezTo>
                    <a:pt x="74" y="62"/>
                    <a:pt x="81" y="65"/>
                    <a:pt x="88" y="68"/>
                  </a:cubicBezTo>
                  <a:cubicBezTo>
                    <a:pt x="88" y="69"/>
                    <a:pt x="88" y="70"/>
                    <a:pt x="88" y="7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Freeform 489"/>
            <p:cNvSpPr/>
            <p:nvPr/>
          </p:nvSpPr>
          <p:spPr bwMode="auto">
            <a:xfrm>
              <a:off x="4995863" y="3479800"/>
              <a:ext cx="57150" cy="61913"/>
            </a:xfrm>
            <a:custGeom>
              <a:avLst/>
              <a:gdLst>
                <a:gd name="T0" fmla="*/ 0 w 27"/>
                <a:gd name="T1" fmla="*/ 27 h 29"/>
                <a:gd name="T2" fmla="*/ 3 w 27"/>
                <a:gd name="T3" fmla="*/ 21 h 29"/>
                <a:gd name="T4" fmla="*/ 10 w 27"/>
                <a:gd name="T5" fmla="*/ 10 h 29"/>
                <a:gd name="T6" fmla="*/ 20 w 27"/>
                <a:gd name="T7" fmla="*/ 0 h 29"/>
                <a:gd name="T8" fmla="*/ 24 w 27"/>
                <a:gd name="T9" fmla="*/ 1 h 29"/>
                <a:gd name="T10" fmla="*/ 27 w 27"/>
                <a:gd name="T11" fmla="*/ 7 h 29"/>
                <a:gd name="T12" fmla="*/ 4 w 27"/>
                <a:gd name="T13" fmla="*/ 29 h 29"/>
                <a:gd name="T14" fmla="*/ 0 w 27"/>
                <a:gd name="T1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9">
                  <a:moveTo>
                    <a:pt x="0" y="27"/>
                  </a:moveTo>
                  <a:cubicBezTo>
                    <a:pt x="1" y="25"/>
                    <a:pt x="2" y="23"/>
                    <a:pt x="3" y="21"/>
                  </a:cubicBezTo>
                  <a:cubicBezTo>
                    <a:pt x="5" y="18"/>
                    <a:pt x="9" y="15"/>
                    <a:pt x="10" y="10"/>
                  </a:cubicBezTo>
                  <a:cubicBezTo>
                    <a:pt x="11" y="5"/>
                    <a:pt x="15" y="2"/>
                    <a:pt x="20" y="0"/>
                  </a:cubicBezTo>
                  <a:cubicBezTo>
                    <a:pt x="21" y="0"/>
                    <a:pt x="24" y="0"/>
                    <a:pt x="24" y="1"/>
                  </a:cubicBezTo>
                  <a:cubicBezTo>
                    <a:pt x="26" y="2"/>
                    <a:pt x="27" y="6"/>
                    <a:pt x="27" y="7"/>
                  </a:cubicBezTo>
                  <a:cubicBezTo>
                    <a:pt x="20" y="15"/>
                    <a:pt x="15" y="25"/>
                    <a:pt x="4" y="29"/>
                  </a:cubicBezTo>
                  <a:cubicBezTo>
                    <a:pt x="3" y="29"/>
                    <a:pt x="2" y="28"/>
                    <a:pt x="0" y="2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Freeform 490"/>
            <p:cNvSpPr/>
            <p:nvPr/>
          </p:nvSpPr>
          <p:spPr bwMode="auto">
            <a:xfrm>
              <a:off x="5065713" y="3394075"/>
              <a:ext cx="53975" cy="71438"/>
            </a:xfrm>
            <a:custGeom>
              <a:avLst/>
              <a:gdLst>
                <a:gd name="T0" fmla="*/ 21 w 25"/>
                <a:gd name="T1" fmla="*/ 0 h 33"/>
                <a:gd name="T2" fmla="*/ 25 w 25"/>
                <a:gd name="T3" fmla="*/ 8 h 33"/>
                <a:gd name="T4" fmla="*/ 24 w 25"/>
                <a:gd name="T5" fmla="*/ 11 h 33"/>
                <a:gd name="T6" fmla="*/ 9 w 25"/>
                <a:gd name="T7" fmla="*/ 31 h 33"/>
                <a:gd name="T8" fmla="*/ 1 w 25"/>
                <a:gd name="T9" fmla="*/ 27 h 33"/>
                <a:gd name="T10" fmla="*/ 1 w 25"/>
                <a:gd name="T11" fmla="*/ 22 h 33"/>
                <a:gd name="T12" fmla="*/ 16 w 25"/>
                <a:gd name="T13" fmla="*/ 3 h 33"/>
                <a:gd name="T14" fmla="*/ 21 w 25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3">
                  <a:moveTo>
                    <a:pt x="21" y="0"/>
                  </a:moveTo>
                  <a:cubicBezTo>
                    <a:pt x="22" y="3"/>
                    <a:pt x="24" y="5"/>
                    <a:pt x="25" y="8"/>
                  </a:cubicBezTo>
                  <a:cubicBezTo>
                    <a:pt x="25" y="9"/>
                    <a:pt x="24" y="11"/>
                    <a:pt x="24" y="11"/>
                  </a:cubicBezTo>
                  <a:cubicBezTo>
                    <a:pt x="15" y="15"/>
                    <a:pt x="15" y="26"/>
                    <a:pt x="9" y="31"/>
                  </a:cubicBezTo>
                  <a:cubicBezTo>
                    <a:pt x="7" y="33"/>
                    <a:pt x="1" y="30"/>
                    <a:pt x="1" y="27"/>
                  </a:cubicBezTo>
                  <a:cubicBezTo>
                    <a:pt x="1" y="25"/>
                    <a:pt x="0" y="23"/>
                    <a:pt x="1" y="22"/>
                  </a:cubicBezTo>
                  <a:cubicBezTo>
                    <a:pt x="8" y="17"/>
                    <a:pt x="11" y="10"/>
                    <a:pt x="16" y="3"/>
                  </a:cubicBezTo>
                  <a:cubicBezTo>
                    <a:pt x="17" y="2"/>
                    <a:pt x="19" y="2"/>
                    <a:pt x="21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Freeform 491"/>
            <p:cNvSpPr/>
            <p:nvPr/>
          </p:nvSpPr>
          <p:spPr bwMode="auto">
            <a:xfrm>
              <a:off x="4911725" y="3540125"/>
              <a:ext cx="36513" cy="31750"/>
            </a:xfrm>
            <a:custGeom>
              <a:avLst/>
              <a:gdLst>
                <a:gd name="T0" fmla="*/ 17 w 17"/>
                <a:gd name="T1" fmla="*/ 6 h 15"/>
                <a:gd name="T2" fmla="*/ 9 w 17"/>
                <a:gd name="T3" fmla="*/ 13 h 15"/>
                <a:gd name="T4" fmla="*/ 0 w 17"/>
                <a:gd name="T5" fmla="*/ 7 h 15"/>
                <a:gd name="T6" fmla="*/ 7 w 17"/>
                <a:gd name="T7" fmla="*/ 0 h 15"/>
                <a:gd name="T8" fmla="*/ 17 w 17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6"/>
                  </a:moveTo>
                  <a:cubicBezTo>
                    <a:pt x="13" y="9"/>
                    <a:pt x="11" y="12"/>
                    <a:pt x="9" y="13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1" y="4"/>
                    <a:pt x="4" y="0"/>
                    <a:pt x="7" y="0"/>
                  </a:cubicBezTo>
                  <a:cubicBezTo>
                    <a:pt x="10" y="1"/>
                    <a:pt x="13" y="3"/>
                    <a:pt x="17" y="6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Freeform 492"/>
            <p:cNvSpPr/>
            <p:nvPr/>
          </p:nvSpPr>
          <p:spPr bwMode="auto">
            <a:xfrm>
              <a:off x="4876800" y="3571875"/>
              <a:ext cx="28575" cy="22225"/>
            </a:xfrm>
            <a:custGeom>
              <a:avLst/>
              <a:gdLst>
                <a:gd name="T0" fmla="*/ 8 w 13"/>
                <a:gd name="T1" fmla="*/ 10 h 10"/>
                <a:gd name="T2" fmla="*/ 1 w 13"/>
                <a:gd name="T3" fmla="*/ 3 h 10"/>
                <a:gd name="T4" fmla="*/ 6 w 13"/>
                <a:gd name="T5" fmla="*/ 0 h 10"/>
                <a:gd name="T6" fmla="*/ 12 w 13"/>
                <a:gd name="T7" fmla="*/ 6 h 10"/>
                <a:gd name="T8" fmla="*/ 8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8" y="10"/>
                  </a:moveTo>
                  <a:cubicBezTo>
                    <a:pt x="3" y="9"/>
                    <a:pt x="0" y="6"/>
                    <a:pt x="1" y="3"/>
                  </a:cubicBezTo>
                  <a:cubicBezTo>
                    <a:pt x="2" y="2"/>
                    <a:pt x="4" y="0"/>
                    <a:pt x="6" y="0"/>
                  </a:cubicBezTo>
                  <a:cubicBezTo>
                    <a:pt x="10" y="0"/>
                    <a:pt x="13" y="4"/>
                    <a:pt x="12" y="6"/>
                  </a:cubicBezTo>
                  <a:cubicBezTo>
                    <a:pt x="11" y="8"/>
                    <a:pt x="8" y="9"/>
                    <a:pt x="8" y="1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Freeform 493"/>
            <p:cNvSpPr/>
            <p:nvPr/>
          </p:nvSpPr>
          <p:spPr bwMode="auto">
            <a:xfrm>
              <a:off x="4657725" y="3556000"/>
              <a:ext cx="38100" cy="25400"/>
            </a:xfrm>
            <a:custGeom>
              <a:avLst/>
              <a:gdLst>
                <a:gd name="T0" fmla="*/ 0 w 18"/>
                <a:gd name="T1" fmla="*/ 1 h 12"/>
                <a:gd name="T2" fmla="*/ 9 w 18"/>
                <a:gd name="T3" fmla="*/ 0 h 12"/>
                <a:gd name="T4" fmla="*/ 18 w 18"/>
                <a:gd name="T5" fmla="*/ 6 h 12"/>
                <a:gd name="T6" fmla="*/ 17 w 18"/>
                <a:gd name="T7" fmla="*/ 7 h 12"/>
                <a:gd name="T8" fmla="*/ 6 w 18"/>
                <a:gd name="T9" fmla="*/ 6 h 12"/>
                <a:gd name="T10" fmla="*/ 0 w 18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0" y="1"/>
                  </a:moveTo>
                  <a:cubicBezTo>
                    <a:pt x="4" y="0"/>
                    <a:pt x="7" y="0"/>
                    <a:pt x="9" y="0"/>
                  </a:cubicBezTo>
                  <a:cubicBezTo>
                    <a:pt x="12" y="1"/>
                    <a:pt x="17" y="1"/>
                    <a:pt x="18" y="6"/>
                  </a:cubicBezTo>
                  <a:cubicBezTo>
                    <a:pt x="18" y="6"/>
                    <a:pt x="18" y="7"/>
                    <a:pt x="17" y="7"/>
                  </a:cubicBezTo>
                  <a:cubicBezTo>
                    <a:pt x="13" y="12"/>
                    <a:pt x="10" y="8"/>
                    <a:pt x="6" y="6"/>
                  </a:cubicBezTo>
                  <a:cubicBezTo>
                    <a:pt x="5" y="5"/>
                    <a:pt x="3" y="3"/>
                    <a:pt x="0" y="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Freeform 494"/>
            <p:cNvSpPr/>
            <p:nvPr/>
          </p:nvSpPr>
          <p:spPr bwMode="auto">
            <a:xfrm>
              <a:off x="4797425" y="3559175"/>
              <a:ext cx="30163" cy="23813"/>
            </a:xfrm>
            <a:custGeom>
              <a:avLst/>
              <a:gdLst>
                <a:gd name="T0" fmla="*/ 8 w 14"/>
                <a:gd name="T1" fmla="*/ 11 h 11"/>
                <a:gd name="T2" fmla="*/ 1 w 14"/>
                <a:gd name="T3" fmla="*/ 7 h 11"/>
                <a:gd name="T4" fmla="*/ 2 w 14"/>
                <a:gd name="T5" fmla="*/ 2 h 11"/>
                <a:gd name="T6" fmla="*/ 9 w 14"/>
                <a:gd name="T7" fmla="*/ 1 h 11"/>
                <a:gd name="T8" fmla="*/ 13 w 14"/>
                <a:gd name="T9" fmla="*/ 5 h 11"/>
                <a:gd name="T10" fmla="*/ 8 w 1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8" y="11"/>
                  </a:moveTo>
                  <a:cubicBezTo>
                    <a:pt x="5" y="10"/>
                    <a:pt x="3" y="9"/>
                    <a:pt x="1" y="7"/>
                  </a:cubicBezTo>
                  <a:cubicBezTo>
                    <a:pt x="0" y="6"/>
                    <a:pt x="0" y="2"/>
                    <a:pt x="2" y="2"/>
                  </a:cubicBezTo>
                  <a:cubicBezTo>
                    <a:pt x="5" y="1"/>
                    <a:pt x="7" y="0"/>
                    <a:pt x="9" y="1"/>
                  </a:cubicBezTo>
                  <a:cubicBezTo>
                    <a:pt x="11" y="1"/>
                    <a:pt x="14" y="4"/>
                    <a:pt x="13" y="5"/>
                  </a:cubicBezTo>
                  <a:cubicBezTo>
                    <a:pt x="12" y="7"/>
                    <a:pt x="10" y="9"/>
                    <a:pt x="8" y="1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Freeform 495"/>
            <p:cNvSpPr/>
            <p:nvPr/>
          </p:nvSpPr>
          <p:spPr bwMode="auto">
            <a:xfrm>
              <a:off x="4745038" y="2962275"/>
              <a:ext cx="28575" cy="20638"/>
            </a:xfrm>
            <a:custGeom>
              <a:avLst/>
              <a:gdLst>
                <a:gd name="T0" fmla="*/ 0 w 13"/>
                <a:gd name="T1" fmla="*/ 2 h 9"/>
                <a:gd name="T2" fmla="*/ 10 w 13"/>
                <a:gd name="T3" fmla="*/ 0 h 9"/>
                <a:gd name="T4" fmla="*/ 9 w 13"/>
                <a:gd name="T5" fmla="*/ 7 h 9"/>
                <a:gd name="T6" fmla="*/ 0 w 13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2"/>
                  </a:moveTo>
                  <a:cubicBezTo>
                    <a:pt x="4" y="1"/>
                    <a:pt x="7" y="1"/>
                    <a:pt x="10" y="0"/>
                  </a:cubicBezTo>
                  <a:cubicBezTo>
                    <a:pt x="13" y="3"/>
                    <a:pt x="12" y="6"/>
                    <a:pt x="9" y="7"/>
                  </a:cubicBezTo>
                  <a:cubicBezTo>
                    <a:pt x="6" y="8"/>
                    <a:pt x="2" y="9"/>
                    <a:pt x="0" y="2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Freeform 496"/>
            <p:cNvSpPr/>
            <p:nvPr/>
          </p:nvSpPr>
          <p:spPr bwMode="auto">
            <a:xfrm>
              <a:off x="4565650" y="3101975"/>
              <a:ext cx="19050" cy="1905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1 w 9"/>
                <a:gd name="T5" fmla="*/ 4 h 9"/>
                <a:gd name="T6" fmla="*/ 5 w 9"/>
                <a:gd name="T7" fmla="*/ 1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7" y="6"/>
                    <a:pt x="5" y="8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0"/>
                    <a:pt x="7" y="3"/>
                    <a:pt x="9" y="5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Freeform 497"/>
            <p:cNvSpPr/>
            <p:nvPr/>
          </p:nvSpPr>
          <p:spPr bwMode="auto">
            <a:xfrm>
              <a:off x="4979988" y="2989263"/>
              <a:ext cx="22225" cy="20638"/>
            </a:xfrm>
            <a:custGeom>
              <a:avLst/>
              <a:gdLst>
                <a:gd name="T0" fmla="*/ 10 w 10"/>
                <a:gd name="T1" fmla="*/ 7 h 10"/>
                <a:gd name="T2" fmla="*/ 5 w 10"/>
                <a:gd name="T3" fmla="*/ 9 h 10"/>
                <a:gd name="T4" fmla="*/ 0 w 10"/>
                <a:gd name="T5" fmla="*/ 5 h 10"/>
                <a:gd name="T6" fmla="*/ 1 w 10"/>
                <a:gd name="T7" fmla="*/ 1 h 10"/>
                <a:gd name="T8" fmla="*/ 4 w 10"/>
                <a:gd name="T9" fmla="*/ 1 h 10"/>
                <a:gd name="T10" fmla="*/ 10 w 10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10" y="7"/>
                  </a:moveTo>
                  <a:cubicBezTo>
                    <a:pt x="8" y="8"/>
                    <a:pt x="6" y="10"/>
                    <a:pt x="5" y="9"/>
                  </a:cubicBezTo>
                  <a:cubicBezTo>
                    <a:pt x="3" y="9"/>
                    <a:pt x="2" y="7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7" y="2"/>
                    <a:pt x="9" y="4"/>
                    <a:pt x="10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Freeform 498"/>
            <p:cNvSpPr/>
            <p:nvPr/>
          </p:nvSpPr>
          <p:spPr bwMode="auto">
            <a:xfrm>
              <a:off x="4686300" y="3521075"/>
              <a:ext cx="22225" cy="20638"/>
            </a:xfrm>
            <a:custGeom>
              <a:avLst/>
              <a:gdLst>
                <a:gd name="T0" fmla="*/ 11 w 11"/>
                <a:gd name="T1" fmla="*/ 7 h 10"/>
                <a:gd name="T2" fmla="*/ 0 w 11"/>
                <a:gd name="T3" fmla="*/ 4 h 10"/>
                <a:gd name="T4" fmla="*/ 11 w 11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7"/>
                  </a:moveTo>
                  <a:cubicBezTo>
                    <a:pt x="6" y="10"/>
                    <a:pt x="2" y="9"/>
                    <a:pt x="0" y="4"/>
                  </a:cubicBezTo>
                  <a:cubicBezTo>
                    <a:pt x="5" y="0"/>
                    <a:pt x="9" y="1"/>
                    <a:pt x="11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Freeform 499"/>
            <p:cNvSpPr/>
            <p:nvPr/>
          </p:nvSpPr>
          <p:spPr bwMode="auto">
            <a:xfrm>
              <a:off x="4713288" y="2995613"/>
              <a:ext cx="19050" cy="17463"/>
            </a:xfrm>
            <a:custGeom>
              <a:avLst/>
              <a:gdLst>
                <a:gd name="T0" fmla="*/ 6 w 9"/>
                <a:gd name="T1" fmla="*/ 0 h 8"/>
                <a:gd name="T2" fmla="*/ 8 w 9"/>
                <a:gd name="T3" fmla="*/ 4 h 8"/>
                <a:gd name="T4" fmla="*/ 5 w 9"/>
                <a:gd name="T5" fmla="*/ 7 h 8"/>
                <a:gd name="T6" fmla="*/ 1 w 9"/>
                <a:gd name="T7" fmla="*/ 3 h 8"/>
                <a:gd name="T8" fmla="*/ 6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7" y="2"/>
                    <a:pt x="9" y="3"/>
                    <a:pt x="8" y="4"/>
                  </a:cubicBezTo>
                  <a:cubicBezTo>
                    <a:pt x="8" y="6"/>
                    <a:pt x="6" y="7"/>
                    <a:pt x="5" y="7"/>
                  </a:cubicBezTo>
                  <a:cubicBezTo>
                    <a:pt x="3" y="8"/>
                    <a:pt x="0" y="4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Freeform 500"/>
            <p:cNvSpPr/>
            <p:nvPr/>
          </p:nvSpPr>
          <p:spPr bwMode="auto">
            <a:xfrm>
              <a:off x="4779963" y="3589338"/>
              <a:ext cx="15875" cy="15875"/>
            </a:xfrm>
            <a:custGeom>
              <a:avLst/>
              <a:gdLst>
                <a:gd name="T0" fmla="*/ 4 w 7"/>
                <a:gd name="T1" fmla="*/ 7 h 7"/>
                <a:gd name="T2" fmla="*/ 0 w 7"/>
                <a:gd name="T3" fmla="*/ 4 h 7"/>
                <a:gd name="T4" fmla="*/ 3 w 7"/>
                <a:gd name="T5" fmla="*/ 1 h 7"/>
                <a:gd name="T6" fmla="*/ 7 w 7"/>
                <a:gd name="T7" fmla="*/ 3 h 7"/>
                <a:gd name="T8" fmla="*/ 4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2" y="6"/>
                    <a:pt x="1" y="5"/>
                    <a:pt x="0" y="4"/>
                  </a:cubicBezTo>
                  <a:cubicBezTo>
                    <a:pt x="0" y="3"/>
                    <a:pt x="2" y="1"/>
                    <a:pt x="3" y="1"/>
                  </a:cubicBezTo>
                  <a:cubicBezTo>
                    <a:pt x="4" y="0"/>
                    <a:pt x="5" y="2"/>
                    <a:pt x="7" y="3"/>
                  </a:cubicBezTo>
                  <a:cubicBezTo>
                    <a:pt x="6" y="4"/>
                    <a:pt x="5" y="5"/>
                    <a:pt x="4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Freeform 501"/>
            <p:cNvSpPr/>
            <p:nvPr/>
          </p:nvSpPr>
          <p:spPr bwMode="auto">
            <a:xfrm>
              <a:off x="4956175" y="3022600"/>
              <a:ext cx="17463" cy="17463"/>
            </a:xfrm>
            <a:custGeom>
              <a:avLst/>
              <a:gdLst>
                <a:gd name="T0" fmla="*/ 3 w 8"/>
                <a:gd name="T1" fmla="*/ 0 h 8"/>
                <a:gd name="T2" fmla="*/ 8 w 8"/>
                <a:gd name="T3" fmla="*/ 6 h 8"/>
                <a:gd name="T4" fmla="*/ 4 w 8"/>
                <a:gd name="T5" fmla="*/ 8 h 8"/>
                <a:gd name="T6" fmla="*/ 1 w 8"/>
                <a:gd name="T7" fmla="*/ 5 h 8"/>
                <a:gd name="T8" fmla="*/ 3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cubicBezTo>
                    <a:pt x="5" y="3"/>
                    <a:pt x="6" y="4"/>
                    <a:pt x="8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3" y="8"/>
                    <a:pt x="1" y="6"/>
                    <a:pt x="1" y="5"/>
                  </a:cubicBezTo>
                  <a:cubicBezTo>
                    <a:pt x="0" y="4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Freeform 502"/>
            <p:cNvSpPr/>
            <p:nvPr/>
          </p:nvSpPr>
          <p:spPr bwMode="auto">
            <a:xfrm>
              <a:off x="4602163" y="3455988"/>
              <a:ext cx="9525" cy="14288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1 h 6"/>
                <a:gd name="T6" fmla="*/ 2 w 5"/>
                <a:gd name="T7" fmla="*/ 1 h 6"/>
                <a:gd name="T8" fmla="*/ 5 w 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5"/>
                    <a:pt x="3" y="5"/>
                    <a:pt x="3" y="6"/>
                  </a:cubicBezTo>
                  <a:cubicBezTo>
                    <a:pt x="2" y="4"/>
                    <a:pt x="1" y="3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ubicBezTo>
                    <a:pt x="3" y="2"/>
                    <a:pt x="4" y="3"/>
                    <a:pt x="5" y="4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Freeform 503"/>
            <p:cNvSpPr/>
            <p:nvPr/>
          </p:nvSpPr>
          <p:spPr bwMode="auto">
            <a:xfrm>
              <a:off x="4743450" y="3519488"/>
              <a:ext cx="9525" cy="6350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1 h 3"/>
                <a:gd name="T6" fmla="*/ 2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Freeform 504"/>
            <p:cNvSpPr/>
            <p:nvPr/>
          </p:nvSpPr>
          <p:spPr bwMode="auto">
            <a:xfrm>
              <a:off x="5124450" y="3278188"/>
              <a:ext cx="7938" cy="11113"/>
            </a:xfrm>
            <a:custGeom>
              <a:avLst/>
              <a:gdLst>
                <a:gd name="T0" fmla="*/ 3 w 4"/>
                <a:gd name="T1" fmla="*/ 0 h 5"/>
                <a:gd name="T2" fmla="*/ 4 w 4"/>
                <a:gd name="T3" fmla="*/ 4 h 5"/>
                <a:gd name="T4" fmla="*/ 2 w 4"/>
                <a:gd name="T5" fmla="*/ 4 h 5"/>
                <a:gd name="T6" fmla="*/ 0 w 4"/>
                <a:gd name="T7" fmla="*/ 2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1"/>
                    <a:pt x="4" y="2"/>
                    <a:pt x="4" y="4"/>
                  </a:cubicBezTo>
                  <a:cubicBezTo>
                    <a:pt x="3" y="4"/>
                    <a:pt x="2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Freeform 505"/>
            <p:cNvSpPr/>
            <p:nvPr/>
          </p:nvSpPr>
          <p:spPr bwMode="auto">
            <a:xfrm>
              <a:off x="4640263" y="3014663"/>
              <a:ext cx="12700" cy="12700"/>
            </a:xfrm>
            <a:custGeom>
              <a:avLst/>
              <a:gdLst>
                <a:gd name="T0" fmla="*/ 6 w 6"/>
                <a:gd name="T1" fmla="*/ 3 h 6"/>
                <a:gd name="T2" fmla="*/ 1 w 6"/>
                <a:gd name="T3" fmla="*/ 6 h 6"/>
                <a:gd name="T4" fmla="*/ 0 w 6"/>
                <a:gd name="T5" fmla="*/ 3 h 6"/>
                <a:gd name="T6" fmla="*/ 5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0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Freeform 506"/>
            <p:cNvSpPr/>
            <p:nvPr/>
          </p:nvSpPr>
          <p:spPr bwMode="auto">
            <a:xfrm>
              <a:off x="4549775" y="3135313"/>
              <a:ext cx="9525" cy="7938"/>
            </a:xfrm>
            <a:custGeom>
              <a:avLst/>
              <a:gdLst>
                <a:gd name="T0" fmla="*/ 3 w 4"/>
                <a:gd name="T1" fmla="*/ 0 h 4"/>
                <a:gd name="T2" fmla="*/ 3 w 4"/>
                <a:gd name="T3" fmla="*/ 2 h 4"/>
                <a:gd name="T4" fmla="*/ 1 w 4"/>
                <a:gd name="T5" fmla="*/ 4 h 4"/>
                <a:gd name="T6" fmla="*/ 0 w 4"/>
                <a:gd name="T7" fmla="*/ 1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1"/>
                    <a:pt x="4" y="2"/>
                    <a:pt x="3" y="2"/>
                  </a:cubicBezTo>
                  <a:cubicBezTo>
                    <a:pt x="3" y="3"/>
                    <a:pt x="1" y="3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Freeform 507"/>
            <p:cNvSpPr/>
            <p:nvPr/>
          </p:nvSpPr>
          <p:spPr bwMode="auto">
            <a:xfrm>
              <a:off x="4625975" y="3052763"/>
              <a:ext cx="1588" cy="476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Freeform 508"/>
            <p:cNvSpPr/>
            <p:nvPr/>
          </p:nvSpPr>
          <p:spPr bwMode="auto">
            <a:xfrm>
              <a:off x="4589463" y="3254375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Freeform 509"/>
            <p:cNvSpPr/>
            <p:nvPr/>
          </p:nvSpPr>
          <p:spPr bwMode="auto">
            <a:xfrm>
              <a:off x="5106988" y="3319463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6" name="文本框 305"/>
          <p:cNvSpPr txBox="1"/>
          <p:nvPr/>
        </p:nvSpPr>
        <p:spPr>
          <a:xfrm>
            <a:off x="2628172" y="3706041"/>
            <a:ext cx="615553" cy="24770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13" name="文本框 312"/>
          <p:cNvSpPr txBox="1"/>
          <p:nvPr/>
        </p:nvSpPr>
        <p:spPr>
          <a:xfrm>
            <a:off x="4055347" y="3706041"/>
            <a:ext cx="615553" cy="24770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14" name="文本框 313"/>
          <p:cNvSpPr txBox="1"/>
          <p:nvPr/>
        </p:nvSpPr>
        <p:spPr>
          <a:xfrm>
            <a:off x="5482522" y="3706041"/>
            <a:ext cx="615553" cy="24770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15" name="文本框 314"/>
          <p:cNvSpPr txBox="1"/>
          <p:nvPr/>
        </p:nvSpPr>
        <p:spPr>
          <a:xfrm>
            <a:off x="6909698" y="3706041"/>
            <a:ext cx="615553" cy="24770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2787974" y="2710097"/>
            <a:ext cx="300037" cy="430411"/>
          </a:xfrm>
          <a:custGeom>
            <a:avLst/>
            <a:gdLst/>
            <a:ahLst/>
            <a:cxnLst/>
            <a:rect l="l" t="t" r="r" b="b"/>
            <a:pathLst>
              <a:path w="300037" h="430411">
                <a:moveTo>
                  <a:pt x="171450" y="260747"/>
                </a:moveTo>
                <a:cubicBezTo>
                  <a:pt x="145256" y="269081"/>
                  <a:pt x="132159" y="276820"/>
                  <a:pt x="132159" y="283964"/>
                </a:cubicBezTo>
                <a:lnTo>
                  <a:pt x="130373" y="303609"/>
                </a:lnTo>
                <a:lnTo>
                  <a:pt x="137517" y="303609"/>
                </a:lnTo>
                <a:cubicBezTo>
                  <a:pt x="157758" y="296466"/>
                  <a:pt x="167878" y="286941"/>
                  <a:pt x="167878" y="275034"/>
                </a:cubicBezTo>
                <a:cubicBezTo>
                  <a:pt x="170259" y="275034"/>
                  <a:pt x="171450" y="270272"/>
                  <a:pt x="171450" y="260747"/>
                </a:cubicBezTo>
                <a:close/>
                <a:moveTo>
                  <a:pt x="217884" y="144661"/>
                </a:moveTo>
                <a:lnTo>
                  <a:pt x="235744" y="146447"/>
                </a:lnTo>
                <a:lnTo>
                  <a:pt x="267891" y="146447"/>
                </a:lnTo>
                <a:cubicBezTo>
                  <a:pt x="289322" y="153591"/>
                  <a:pt x="300037" y="163116"/>
                  <a:pt x="300037" y="175022"/>
                </a:cubicBezTo>
                <a:lnTo>
                  <a:pt x="300037" y="176808"/>
                </a:lnTo>
                <a:cubicBezTo>
                  <a:pt x="279797" y="189905"/>
                  <a:pt x="245269" y="202406"/>
                  <a:pt x="196453" y="214313"/>
                </a:cubicBezTo>
                <a:lnTo>
                  <a:pt x="189309" y="214313"/>
                </a:lnTo>
                <a:lnTo>
                  <a:pt x="183951" y="212527"/>
                </a:lnTo>
                <a:cubicBezTo>
                  <a:pt x="176808" y="218480"/>
                  <a:pt x="164901" y="222647"/>
                  <a:pt x="148233" y="225028"/>
                </a:cubicBezTo>
                <a:lnTo>
                  <a:pt x="139303" y="239316"/>
                </a:lnTo>
                <a:lnTo>
                  <a:pt x="139303" y="253603"/>
                </a:lnTo>
                <a:lnTo>
                  <a:pt x="167878" y="248245"/>
                </a:lnTo>
                <a:lnTo>
                  <a:pt x="176808" y="248245"/>
                </a:lnTo>
                <a:cubicBezTo>
                  <a:pt x="176808" y="243483"/>
                  <a:pt x="182761" y="241102"/>
                  <a:pt x="194667" y="241102"/>
                </a:cubicBezTo>
                <a:cubicBezTo>
                  <a:pt x="203001" y="244674"/>
                  <a:pt x="211931" y="251817"/>
                  <a:pt x="221456" y="262533"/>
                </a:cubicBezTo>
                <a:lnTo>
                  <a:pt x="221456" y="271463"/>
                </a:lnTo>
                <a:lnTo>
                  <a:pt x="216098" y="278606"/>
                </a:lnTo>
                <a:cubicBezTo>
                  <a:pt x="224433" y="280988"/>
                  <a:pt x="228600" y="283369"/>
                  <a:pt x="228600" y="285750"/>
                </a:cubicBezTo>
                <a:lnTo>
                  <a:pt x="228600" y="292894"/>
                </a:lnTo>
                <a:cubicBezTo>
                  <a:pt x="228600" y="295275"/>
                  <a:pt x="224433" y="297656"/>
                  <a:pt x="216098" y="300038"/>
                </a:cubicBezTo>
                <a:lnTo>
                  <a:pt x="216098" y="301824"/>
                </a:lnTo>
                <a:lnTo>
                  <a:pt x="226814" y="308967"/>
                </a:lnTo>
                <a:cubicBezTo>
                  <a:pt x="226814" y="313730"/>
                  <a:pt x="222647" y="327422"/>
                  <a:pt x="214312" y="350044"/>
                </a:cubicBezTo>
                <a:lnTo>
                  <a:pt x="216098" y="350044"/>
                </a:lnTo>
                <a:lnTo>
                  <a:pt x="223242" y="348258"/>
                </a:lnTo>
                <a:cubicBezTo>
                  <a:pt x="223242" y="351830"/>
                  <a:pt x="235744" y="355997"/>
                  <a:pt x="260747" y="360759"/>
                </a:cubicBezTo>
                <a:cubicBezTo>
                  <a:pt x="260747" y="363141"/>
                  <a:pt x="262533" y="364331"/>
                  <a:pt x="266105" y="364331"/>
                </a:cubicBezTo>
                <a:lnTo>
                  <a:pt x="266105" y="369689"/>
                </a:lnTo>
                <a:lnTo>
                  <a:pt x="257175" y="392906"/>
                </a:lnTo>
                <a:lnTo>
                  <a:pt x="255389" y="394692"/>
                </a:lnTo>
                <a:lnTo>
                  <a:pt x="250031" y="394692"/>
                </a:lnTo>
                <a:lnTo>
                  <a:pt x="244673" y="392906"/>
                </a:lnTo>
                <a:cubicBezTo>
                  <a:pt x="206573" y="392906"/>
                  <a:pt x="175022" y="403027"/>
                  <a:pt x="150019" y="423267"/>
                </a:cubicBezTo>
                <a:lnTo>
                  <a:pt x="121444" y="423267"/>
                </a:lnTo>
                <a:lnTo>
                  <a:pt x="83939" y="430411"/>
                </a:lnTo>
                <a:lnTo>
                  <a:pt x="67866" y="430411"/>
                </a:lnTo>
                <a:lnTo>
                  <a:pt x="48220" y="410766"/>
                </a:lnTo>
                <a:lnTo>
                  <a:pt x="48220" y="405408"/>
                </a:lnTo>
                <a:lnTo>
                  <a:pt x="57150" y="396478"/>
                </a:lnTo>
                <a:lnTo>
                  <a:pt x="60722" y="396478"/>
                </a:lnTo>
                <a:lnTo>
                  <a:pt x="71437" y="398264"/>
                </a:lnTo>
                <a:lnTo>
                  <a:pt x="148233" y="373261"/>
                </a:lnTo>
                <a:cubicBezTo>
                  <a:pt x="173236" y="367308"/>
                  <a:pt x="185737" y="360759"/>
                  <a:pt x="185737" y="353616"/>
                </a:cubicBezTo>
                <a:cubicBezTo>
                  <a:pt x="190500" y="323850"/>
                  <a:pt x="194667" y="306586"/>
                  <a:pt x="198239" y="301824"/>
                </a:cubicBezTo>
                <a:lnTo>
                  <a:pt x="194667" y="301824"/>
                </a:lnTo>
                <a:lnTo>
                  <a:pt x="130373" y="332184"/>
                </a:lnTo>
                <a:lnTo>
                  <a:pt x="128587" y="341114"/>
                </a:lnTo>
                <a:lnTo>
                  <a:pt x="133945" y="346472"/>
                </a:lnTo>
                <a:lnTo>
                  <a:pt x="135731" y="344686"/>
                </a:lnTo>
                <a:lnTo>
                  <a:pt x="144661" y="344686"/>
                </a:lnTo>
                <a:lnTo>
                  <a:pt x="150019" y="350044"/>
                </a:lnTo>
                <a:lnTo>
                  <a:pt x="150019" y="351830"/>
                </a:lnTo>
                <a:lnTo>
                  <a:pt x="132159" y="373261"/>
                </a:lnTo>
                <a:lnTo>
                  <a:pt x="119658" y="373261"/>
                </a:lnTo>
                <a:cubicBezTo>
                  <a:pt x="111323" y="368499"/>
                  <a:pt x="107156" y="363736"/>
                  <a:pt x="107156" y="358974"/>
                </a:cubicBezTo>
                <a:lnTo>
                  <a:pt x="108942" y="350044"/>
                </a:lnTo>
                <a:lnTo>
                  <a:pt x="101798" y="323255"/>
                </a:lnTo>
                <a:cubicBezTo>
                  <a:pt x="105370" y="323255"/>
                  <a:pt x="108942" y="311349"/>
                  <a:pt x="112514" y="287536"/>
                </a:cubicBezTo>
                <a:lnTo>
                  <a:pt x="114300" y="275034"/>
                </a:lnTo>
                <a:lnTo>
                  <a:pt x="117872" y="271463"/>
                </a:lnTo>
                <a:lnTo>
                  <a:pt x="114300" y="267891"/>
                </a:lnTo>
                <a:cubicBezTo>
                  <a:pt x="119062" y="254794"/>
                  <a:pt x="121444" y="243483"/>
                  <a:pt x="121444" y="233958"/>
                </a:cubicBezTo>
                <a:lnTo>
                  <a:pt x="116086" y="237530"/>
                </a:lnTo>
                <a:cubicBezTo>
                  <a:pt x="102989" y="236339"/>
                  <a:pt x="96441" y="234553"/>
                  <a:pt x="96441" y="232172"/>
                </a:cubicBezTo>
                <a:lnTo>
                  <a:pt x="96441" y="226814"/>
                </a:lnTo>
                <a:cubicBezTo>
                  <a:pt x="96441" y="223242"/>
                  <a:pt x="98822" y="221456"/>
                  <a:pt x="103584" y="221456"/>
                </a:cubicBezTo>
                <a:lnTo>
                  <a:pt x="101798" y="219670"/>
                </a:lnTo>
                <a:lnTo>
                  <a:pt x="101798" y="212527"/>
                </a:lnTo>
                <a:lnTo>
                  <a:pt x="103584" y="212527"/>
                </a:lnTo>
                <a:cubicBezTo>
                  <a:pt x="121444" y="212527"/>
                  <a:pt x="133945" y="210145"/>
                  <a:pt x="141089" y="205383"/>
                </a:cubicBezTo>
                <a:lnTo>
                  <a:pt x="144661" y="205383"/>
                </a:lnTo>
                <a:lnTo>
                  <a:pt x="146447" y="207169"/>
                </a:lnTo>
                <a:lnTo>
                  <a:pt x="148233" y="207169"/>
                </a:lnTo>
                <a:cubicBezTo>
                  <a:pt x="148233" y="203597"/>
                  <a:pt x="161330" y="199430"/>
                  <a:pt x="187523" y="194667"/>
                </a:cubicBezTo>
                <a:lnTo>
                  <a:pt x="196453" y="196453"/>
                </a:lnTo>
                <a:cubicBezTo>
                  <a:pt x="196453" y="191691"/>
                  <a:pt x="206573" y="184547"/>
                  <a:pt x="226814" y="175022"/>
                </a:cubicBezTo>
                <a:lnTo>
                  <a:pt x="246459" y="160734"/>
                </a:lnTo>
                <a:lnTo>
                  <a:pt x="228600" y="158949"/>
                </a:lnTo>
                <a:lnTo>
                  <a:pt x="223242" y="158949"/>
                </a:lnTo>
                <a:cubicBezTo>
                  <a:pt x="169664" y="158949"/>
                  <a:pt x="131564" y="167878"/>
                  <a:pt x="108942" y="185738"/>
                </a:cubicBezTo>
                <a:cubicBezTo>
                  <a:pt x="88701" y="195263"/>
                  <a:pt x="76200" y="207169"/>
                  <a:pt x="71437" y="221456"/>
                </a:cubicBezTo>
                <a:cubicBezTo>
                  <a:pt x="60722" y="221456"/>
                  <a:pt x="44053" y="233363"/>
                  <a:pt x="21431" y="257175"/>
                </a:cubicBezTo>
                <a:lnTo>
                  <a:pt x="7144" y="260747"/>
                </a:lnTo>
                <a:cubicBezTo>
                  <a:pt x="4762" y="260747"/>
                  <a:pt x="2381" y="257175"/>
                  <a:pt x="0" y="250031"/>
                </a:cubicBezTo>
                <a:cubicBezTo>
                  <a:pt x="0" y="238125"/>
                  <a:pt x="4762" y="227409"/>
                  <a:pt x="14287" y="217884"/>
                </a:cubicBezTo>
                <a:cubicBezTo>
                  <a:pt x="14287" y="214313"/>
                  <a:pt x="31551" y="197049"/>
                  <a:pt x="66080" y="166092"/>
                </a:cubicBezTo>
                <a:lnTo>
                  <a:pt x="67866" y="166092"/>
                </a:lnTo>
                <a:cubicBezTo>
                  <a:pt x="70247" y="166092"/>
                  <a:pt x="71437" y="169664"/>
                  <a:pt x="71437" y="176808"/>
                </a:cubicBezTo>
                <a:cubicBezTo>
                  <a:pt x="121444" y="155377"/>
                  <a:pt x="170259" y="144661"/>
                  <a:pt x="217884" y="144661"/>
                </a:cubicBezTo>
                <a:close/>
                <a:moveTo>
                  <a:pt x="125016" y="0"/>
                </a:moveTo>
                <a:cubicBezTo>
                  <a:pt x="159544" y="3572"/>
                  <a:pt x="176808" y="8930"/>
                  <a:pt x="176808" y="16074"/>
                </a:cubicBezTo>
                <a:lnTo>
                  <a:pt x="171450" y="28575"/>
                </a:lnTo>
                <a:lnTo>
                  <a:pt x="171450" y="32147"/>
                </a:lnTo>
                <a:lnTo>
                  <a:pt x="173236" y="41077"/>
                </a:lnTo>
                <a:lnTo>
                  <a:pt x="176808" y="41077"/>
                </a:lnTo>
                <a:cubicBezTo>
                  <a:pt x="198239" y="44649"/>
                  <a:pt x="208955" y="49411"/>
                  <a:pt x="208955" y="55364"/>
                </a:cubicBezTo>
                <a:lnTo>
                  <a:pt x="208955" y="57150"/>
                </a:lnTo>
                <a:cubicBezTo>
                  <a:pt x="203001" y="65484"/>
                  <a:pt x="193476" y="71438"/>
                  <a:pt x="180380" y="75009"/>
                </a:cubicBezTo>
                <a:lnTo>
                  <a:pt x="180380" y="82153"/>
                </a:lnTo>
                <a:lnTo>
                  <a:pt x="182166" y="83939"/>
                </a:lnTo>
                <a:lnTo>
                  <a:pt x="182166" y="85725"/>
                </a:lnTo>
                <a:lnTo>
                  <a:pt x="203597" y="83939"/>
                </a:lnTo>
                <a:cubicBezTo>
                  <a:pt x="216694" y="87511"/>
                  <a:pt x="223242" y="91083"/>
                  <a:pt x="223242" y="94655"/>
                </a:cubicBezTo>
                <a:lnTo>
                  <a:pt x="223242" y="98227"/>
                </a:lnTo>
                <a:cubicBezTo>
                  <a:pt x="213717" y="107752"/>
                  <a:pt x="200620" y="114895"/>
                  <a:pt x="183951" y="119658"/>
                </a:cubicBezTo>
                <a:cubicBezTo>
                  <a:pt x="173236" y="135136"/>
                  <a:pt x="163711" y="142875"/>
                  <a:pt x="155376" y="142875"/>
                </a:cubicBezTo>
                <a:cubicBezTo>
                  <a:pt x="155376" y="146447"/>
                  <a:pt x="154186" y="148233"/>
                  <a:pt x="151805" y="148233"/>
                </a:cubicBezTo>
                <a:lnTo>
                  <a:pt x="142875" y="148233"/>
                </a:lnTo>
                <a:cubicBezTo>
                  <a:pt x="134541" y="143470"/>
                  <a:pt x="130373" y="139303"/>
                  <a:pt x="130373" y="135731"/>
                </a:cubicBezTo>
                <a:cubicBezTo>
                  <a:pt x="125611" y="138113"/>
                  <a:pt x="119062" y="139303"/>
                  <a:pt x="110728" y="139303"/>
                </a:cubicBezTo>
                <a:lnTo>
                  <a:pt x="100012" y="139303"/>
                </a:lnTo>
                <a:cubicBezTo>
                  <a:pt x="84534" y="139303"/>
                  <a:pt x="76795" y="132159"/>
                  <a:pt x="76795" y="117872"/>
                </a:cubicBezTo>
                <a:lnTo>
                  <a:pt x="76795" y="107156"/>
                </a:lnTo>
                <a:cubicBezTo>
                  <a:pt x="77986" y="103584"/>
                  <a:pt x="81558" y="101799"/>
                  <a:pt x="87511" y="101799"/>
                </a:cubicBezTo>
                <a:lnTo>
                  <a:pt x="89297" y="103584"/>
                </a:lnTo>
                <a:lnTo>
                  <a:pt x="89297" y="107156"/>
                </a:lnTo>
                <a:lnTo>
                  <a:pt x="87511" y="108942"/>
                </a:lnTo>
                <a:lnTo>
                  <a:pt x="87511" y="110728"/>
                </a:lnTo>
                <a:lnTo>
                  <a:pt x="101798" y="112514"/>
                </a:lnTo>
                <a:lnTo>
                  <a:pt x="123230" y="105370"/>
                </a:lnTo>
                <a:cubicBezTo>
                  <a:pt x="123230" y="94655"/>
                  <a:pt x="121444" y="87511"/>
                  <a:pt x="117872" y="83939"/>
                </a:cubicBezTo>
                <a:lnTo>
                  <a:pt x="119658" y="71438"/>
                </a:lnTo>
                <a:lnTo>
                  <a:pt x="91083" y="62508"/>
                </a:lnTo>
                <a:lnTo>
                  <a:pt x="91083" y="55364"/>
                </a:lnTo>
                <a:cubicBezTo>
                  <a:pt x="97036" y="55364"/>
                  <a:pt x="105966" y="52388"/>
                  <a:pt x="117872" y="46434"/>
                </a:cubicBezTo>
                <a:lnTo>
                  <a:pt x="105370" y="14288"/>
                </a:lnTo>
                <a:lnTo>
                  <a:pt x="105370" y="12502"/>
                </a:lnTo>
                <a:cubicBezTo>
                  <a:pt x="110133" y="4167"/>
                  <a:pt x="116681" y="0"/>
                  <a:pt x="125016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/>
            <a:endParaRPr lang="zh-CN" altLang="en-US" sz="3600" dirty="0">
              <a:solidFill>
                <a:srgbClr val="FF0000"/>
              </a:solidFill>
              <a:latin typeface="书体坊米芾体" panose="02010601030101010101" pitchFamily="2" charset="-122"/>
              <a:ea typeface="书体坊米芾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4240430" y="2736886"/>
            <a:ext cx="301823" cy="400050"/>
          </a:xfrm>
          <a:custGeom>
            <a:avLst/>
            <a:gdLst/>
            <a:ahLst/>
            <a:cxnLst/>
            <a:rect l="l" t="t" r="r" b="b"/>
            <a:pathLst>
              <a:path w="301823" h="400050">
                <a:moveTo>
                  <a:pt x="98227" y="192881"/>
                </a:moveTo>
                <a:cubicBezTo>
                  <a:pt x="80367" y="202406"/>
                  <a:pt x="66080" y="212527"/>
                  <a:pt x="55364" y="223242"/>
                </a:cubicBezTo>
                <a:lnTo>
                  <a:pt x="51792" y="235744"/>
                </a:lnTo>
                <a:cubicBezTo>
                  <a:pt x="56555" y="235744"/>
                  <a:pt x="63698" y="231577"/>
                  <a:pt x="73223" y="223242"/>
                </a:cubicBezTo>
                <a:lnTo>
                  <a:pt x="91083" y="223242"/>
                </a:lnTo>
                <a:lnTo>
                  <a:pt x="96441" y="228600"/>
                </a:lnTo>
                <a:lnTo>
                  <a:pt x="96441" y="233958"/>
                </a:lnTo>
                <a:cubicBezTo>
                  <a:pt x="79772" y="253008"/>
                  <a:pt x="67866" y="262533"/>
                  <a:pt x="60722" y="262533"/>
                </a:cubicBezTo>
                <a:lnTo>
                  <a:pt x="60722" y="267891"/>
                </a:lnTo>
                <a:lnTo>
                  <a:pt x="64294" y="267891"/>
                </a:lnTo>
                <a:cubicBezTo>
                  <a:pt x="69056" y="264319"/>
                  <a:pt x="76200" y="262533"/>
                  <a:pt x="85725" y="262533"/>
                </a:cubicBezTo>
                <a:lnTo>
                  <a:pt x="91083" y="262533"/>
                </a:lnTo>
                <a:lnTo>
                  <a:pt x="94655" y="266105"/>
                </a:lnTo>
                <a:lnTo>
                  <a:pt x="94655" y="271463"/>
                </a:lnTo>
                <a:cubicBezTo>
                  <a:pt x="77986" y="286941"/>
                  <a:pt x="67270" y="294680"/>
                  <a:pt x="62508" y="294680"/>
                </a:cubicBezTo>
                <a:lnTo>
                  <a:pt x="62508" y="296466"/>
                </a:lnTo>
                <a:lnTo>
                  <a:pt x="64294" y="296466"/>
                </a:lnTo>
                <a:lnTo>
                  <a:pt x="87511" y="294680"/>
                </a:lnTo>
                <a:cubicBezTo>
                  <a:pt x="93464" y="295870"/>
                  <a:pt x="96441" y="297656"/>
                  <a:pt x="96441" y="300038"/>
                </a:cubicBezTo>
                <a:lnTo>
                  <a:pt x="96441" y="312539"/>
                </a:lnTo>
                <a:cubicBezTo>
                  <a:pt x="100013" y="312539"/>
                  <a:pt x="103584" y="314920"/>
                  <a:pt x="107156" y="319683"/>
                </a:cubicBezTo>
                <a:lnTo>
                  <a:pt x="110728" y="319683"/>
                </a:lnTo>
                <a:lnTo>
                  <a:pt x="110728" y="308967"/>
                </a:lnTo>
                <a:lnTo>
                  <a:pt x="108942" y="294680"/>
                </a:lnTo>
                <a:lnTo>
                  <a:pt x="110728" y="280392"/>
                </a:lnTo>
                <a:lnTo>
                  <a:pt x="108942" y="267891"/>
                </a:lnTo>
                <a:lnTo>
                  <a:pt x="110728" y="251817"/>
                </a:lnTo>
                <a:lnTo>
                  <a:pt x="110728" y="223242"/>
                </a:lnTo>
                <a:cubicBezTo>
                  <a:pt x="108347" y="220861"/>
                  <a:pt x="107156" y="215503"/>
                  <a:pt x="107156" y="207169"/>
                </a:cubicBezTo>
                <a:cubicBezTo>
                  <a:pt x="103584" y="197644"/>
                  <a:pt x="100608" y="192881"/>
                  <a:pt x="98227" y="192881"/>
                </a:cubicBezTo>
                <a:close/>
                <a:moveTo>
                  <a:pt x="75009" y="182166"/>
                </a:moveTo>
                <a:cubicBezTo>
                  <a:pt x="67866" y="185738"/>
                  <a:pt x="63698" y="189905"/>
                  <a:pt x="62508" y="194667"/>
                </a:cubicBezTo>
                <a:lnTo>
                  <a:pt x="64294" y="194667"/>
                </a:lnTo>
                <a:lnTo>
                  <a:pt x="80367" y="182166"/>
                </a:lnTo>
                <a:close/>
                <a:moveTo>
                  <a:pt x="105370" y="151805"/>
                </a:moveTo>
                <a:lnTo>
                  <a:pt x="107156" y="151805"/>
                </a:lnTo>
                <a:lnTo>
                  <a:pt x="130373" y="157163"/>
                </a:lnTo>
                <a:lnTo>
                  <a:pt x="130373" y="167878"/>
                </a:lnTo>
                <a:lnTo>
                  <a:pt x="126802" y="167878"/>
                </a:lnTo>
                <a:cubicBezTo>
                  <a:pt x="126802" y="172641"/>
                  <a:pt x="124420" y="175022"/>
                  <a:pt x="119658" y="175022"/>
                </a:cubicBezTo>
                <a:lnTo>
                  <a:pt x="119658" y="176808"/>
                </a:lnTo>
                <a:cubicBezTo>
                  <a:pt x="132755" y="176808"/>
                  <a:pt x="139303" y="188119"/>
                  <a:pt x="139303" y="210741"/>
                </a:cubicBezTo>
                <a:lnTo>
                  <a:pt x="137517" y="210741"/>
                </a:lnTo>
                <a:lnTo>
                  <a:pt x="139303" y="212527"/>
                </a:lnTo>
                <a:lnTo>
                  <a:pt x="139303" y="233958"/>
                </a:lnTo>
                <a:lnTo>
                  <a:pt x="141089" y="244674"/>
                </a:lnTo>
                <a:lnTo>
                  <a:pt x="139303" y="253603"/>
                </a:lnTo>
                <a:lnTo>
                  <a:pt x="142875" y="258961"/>
                </a:lnTo>
                <a:lnTo>
                  <a:pt x="142875" y="260747"/>
                </a:lnTo>
                <a:lnTo>
                  <a:pt x="144661" y="303610"/>
                </a:lnTo>
                <a:lnTo>
                  <a:pt x="142875" y="308967"/>
                </a:lnTo>
                <a:lnTo>
                  <a:pt x="144661" y="317897"/>
                </a:lnTo>
                <a:lnTo>
                  <a:pt x="142875" y="319683"/>
                </a:lnTo>
                <a:lnTo>
                  <a:pt x="144661" y="321469"/>
                </a:lnTo>
                <a:lnTo>
                  <a:pt x="144661" y="328613"/>
                </a:lnTo>
                <a:lnTo>
                  <a:pt x="146447" y="353616"/>
                </a:lnTo>
                <a:lnTo>
                  <a:pt x="144661" y="360760"/>
                </a:lnTo>
                <a:cubicBezTo>
                  <a:pt x="151805" y="361950"/>
                  <a:pt x="160734" y="365522"/>
                  <a:pt x="171450" y="371475"/>
                </a:cubicBezTo>
                <a:lnTo>
                  <a:pt x="171450" y="376833"/>
                </a:lnTo>
                <a:cubicBezTo>
                  <a:pt x="169069" y="383977"/>
                  <a:pt x="164902" y="388739"/>
                  <a:pt x="158948" y="391120"/>
                </a:cubicBezTo>
                <a:lnTo>
                  <a:pt x="139303" y="391120"/>
                </a:lnTo>
                <a:lnTo>
                  <a:pt x="91083" y="362545"/>
                </a:lnTo>
                <a:lnTo>
                  <a:pt x="91083" y="360760"/>
                </a:lnTo>
                <a:lnTo>
                  <a:pt x="92869" y="358974"/>
                </a:lnTo>
                <a:lnTo>
                  <a:pt x="92869" y="357188"/>
                </a:lnTo>
                <a:lnTo>
                  <a:pt x="105370" y="358974"/>
                </a:lnTo>
                <a:lnTo>
                  <a:pt x="107156" y="358974"/>
                </a:lnTo>
                <a:lnTo>
                  <a:pt x="108942" y="357188"/>
                </a:lnTo>
                <a:lnTo>
                  <a:pt x="110728" y="357188"/>
                </a:lnTo>
                <a:lnTo>
                  <a:pt x="105370" y="341114"/>
                </a:lnTo>
                <a:cubicBezTo>
                  <a:pt x="98227" y="341114"/>
                  <a:pt x="94059" y="336352"/>
                  <a:pt x="92869" y="326827"/>
                </a:cubicBezTo>
                <a:lnTo>
                  <a:pt x="87511" y="321469"/>
                </a:lnTo>
                <a:lnTo>
                  <a:pt x="83939" y="321469"/>
                </a:lnTo>
                <a:cubicBezTo>
                  <a:pt x="83939" y="328613"/>
                  <a:pt x="79177" y="335161"/>
                  <a:pt x="69652" y="341114"/>
                </a:cubicBezTo>
                <a:cubicBezTo>
                  <a:pt x="69652" y="344686"/>
                  <a:pt x="53578" y="362545"/>
                  <a:pt x="21431" y="394692"/>
                </a:cubicBezTo>
                <a:lnTo>
                  <a:pt x="12502" y="394692"/>
                </a:lnTo>
                <a:cubicBezTo>
                  <a:pt x="6548" y="394692"/>
                  <a:pt x="2381" y="392311"/>
                  <a:pt x="0" y="387549"/>
                </a:cubicBezTo>
                <a:lnTo>
                  <a:pt x="0" y="385763"/>
                </a:lnTo>
                <a:cubicBezTo>
                  <a:pt x="25003" y="366713"/>
                  <a:pt x="37505" y="351830"/>
                  <a:pt x="37505" y="341114"/>
                </a:cubicBezTo>
                <a:lnTo>
                  <a:pt x="37505" y="337542"/>
                </a:lnTo>
                <a:lnTo>
                  <a:pt x="30361" y="325041"/>
                </a:lnTo>
                <a:lnTo>
                  <a:pt x="30361" y="316111"/>
                </a:lnTo>
                <a:lnTo>
                  <a:pt x="33933" y="316111"/>
                </a:lnTo>
                <a:lnTo>
                  <a:pt x="33933" y="314325"/>
                </a:lnTo>
                <a:cubicBezTo>
                  <a:pt x="33933" y="311944"/>
                  <a:pt x="32147" y="310753"/>
                  <a:pt x="28575" y="310753"/>
                </a:cubicBezTo>
                <a:lnTo>
                  <a:pt x="30361" y="296466"/>
                </a:lnTo>
                <a:lnTo>
                  <a:pt x="26789" y="285750"/>
                </a:lnTo>
                <a:cubicBezTo>
                  <a:pt x="29170" y="250031"/>
                  <a:pt x="35123" y="220266"/>
                  <a:pt x="44648" y="196453"/>
                </a:cubicBezTo>
                <a:lnTo>
                  <a:pt x="50006" y="187524"/>
                </a:lnTo>
                <a:cubicBezTo>
                  <a:pt x="42863" y="187524"/>
                  <a:pt x="35123" y="182761"/>
                  <a:pt x="26789" y="173236"/>
                </a:cubicBezTo>
                <a:lnTo>
                  <a:pt x="26789" y="167878"/>
                </a:lnTo>
                <a:lnTo>
                  <a:pt x="55364" y="160735"/>
                </a:lnTo>
                <a:close/>
                <a:moveTo>
                  <a:pt x="94655" y="121444"/>
                </a:moveTo>
                <a:lnTo>
                  <a:pt x="100013" y="121444"/>
                </a:lnTo>
                <a:lnTo>
                  <a:pt x="117872" y="125016"/>
                </a:lnTo>
                <a:lnTo>
                  <a:pt x="117872" y="135731"/>
                </a:lnTo>
                <a:cubicBezTo>
                  <a:pt x="117872" y="142875"/>
                  <a:pt x="101203" y="148828"/>
                  <a:pt x="67866" y="153591"/>
                </a:cubicBezTo>
                <a:lnTo>
                  <a:pt x="50006" y="157163"/>
                </a:lnTo>
                <a:cubicBezTo>
                  <a:pt x="44053" y="157163"/>
                  <a:pt x="37505" y="152400"/>
                  <a:pt x="30361" y="142875"/>
                </a:cubicBezTo>
                <a:lnTo>
                  <a:pt x="30361" y="137517"/>
                </a:lnTo>
                <a:lnTo>
                  <a:pt x="58936" y="130374"/>
                </a:lnTo>
                <a:cubicBezTo>
                  <a:pt x="67270" y="126802"/>
                  <a:pt x="79177" y="123825"/>
                  <a:pt x="94655" y="121444"/>
                </a:cubicBezTo>
                <a:close/>
                <a:moveTo>
                  <a:pt x="208955" y="53578"/>
                </a:moveTo>
                <a:lnTo>
                  <a:pt x="210741" y="53578"/>
                </a:lnTo>
                <a:lnTo>
                  <a:pt x="242888" y="71438"/>
                </a:lnTo>
                <a:lnTo>
                  <a:pt x="269677" y="108942"/>
                </a:lnTo>
                <a:lnTo>
                  <a:pt x="273248" y="119658"/>
                </a:lnTo>
                <a:cubicBezTo>
                  <a:pt x="270867" y="129183"/>
                  <a:pt x="263723" y="133945"/>
                  <a:pt x="251817" y="133945"/>
                </a:cubicBezTo>
                <a:lnTo>
                  <a:pt x="248245" y="133945"/>
                </a:lnTo>
                <a:lnTo>
                  <a:pt x="241102" y="130374"/>
                </a:lnTo>
                <a:lnTo>
                  <a:pt x="230386" y="132160"/>
                </a:lnTo>
                <a:cubicBezTo>
                  <a:pt x="228005" y="132160"/>
                  <a:pt x="222647" y="125611"/>
                  <a:pt x="214313" y="112514"/>
                </a:cubicBezTo>
                <a:cubicBezTo>
                  <a:pt x="211931" y="112514"/>
                  <a:pt x="210741" y="106561"/>
                  <a:pt x="210741" y="94655"/>
                </a:cubicBezTo>
                <a:lnTo>
                  <a:pt x="198239" y="62508"/>
                </a:lnTo>
                <a:close/>
                <a:moveTo>
                  <a:pt x="101798" y="0"/>
                </a:moveTo>
                <a:lnTo>
                  <a:pt x="103584" y="0"/>
                </a:lnTo>
                <a:cubicBezTo>
                  <a:pt x="110728" y="3572"/>
                  <a:pt x="119063" y="9525"/>
                  <a:pt x="128588" y="17860"/>
                </a:cubicBezTo>
                <a:lnTo>
                  <a:pt x="141089" y="48220"/>
                </a:lnTo>
                <a:lnTo>
                  <a:pt x="158948" y="46435"/>
                </a:lnTo>
                <a:lnTo>
                  <a:pt x="166092" y="46435"/>
                </a:lnTo>
                <a:cubicBezTo>
                  <a:pt x="173236" y="50006"/>
                  <a:pt x="176808" y="56555"/>
                  <a:pt x="176808" y="66080"/>
                </a:cubicBezTo>
                <a:lnTo>
                  <a:pt x="157163" y="83939"/>
                </a:lnTo>
                <a:cubicBezTo>
                  <a:pt x="163116" y="127992"/>
                  <a:pt x="174427" y="166092"/>
                  <a:pt x="191095" y="198239"/>
                </a:cubicBezTo>
                <a:cubicBezTo>
                  <a:pt x="193477" y="198239"/>
                  <a:pt x="194667" y="200025"/>
                  <a:pt x="194667" y="203597"/>
                </a:cubicBezTo>
                <a:lnTo>
                  <a:pt x="192881" y="214313"/>
                </a:lnTo>
                <a:cubicBezTo>
                  <a:pt x="216694" y="265510"/>
                  <a:pt x="228600" y="292894"/>
                  <a:pt x="228600" y="296466"/>
                </a:cubicBezTo>
                <a:lnTo>
                  <a:pt x="232172" y="296466"/>
                </a:lnTo>
                <a:cubicBezTo>
                  <a:pt x="235744" y="296466"/>
                  <a:pt x="238125" y="289917"/>
                  <a:pt x="239316" y="276820"/>
                </a:cubicBezTo>
                <a:lnTo>
                  <a:pt x="246459" y="276820"/>
                </a:lnTo>
                <a:lnTo>
                  <a:pt x="242888" y="300038"/>
                </a:lnTo>
                <a:cubicBezTo>
                  <a:pt x="253603" y="310753"/>
                  <a:pt x="258961" y="318492"/>
                  <a:pt x="258961" y="323255"/>
                </a:cubicBezTo>
                <a:lnTo>
                  <a:pt x="291108" y="367903"/>
                </a:lnTo>
                <a:lnTo>
                  <a:pt x="301823" y="389335"/>
                </a:lnTo>
                <a:lnTo>
                  <a:pt x="301823" y="392906"/>
                </a:lnTo>
                <a:cubicBezTo>
                  <a:pt x="299442" y="397669"/>
                  <a:pt x="295275" y="400050"/>
                  <a:pt x="289322" y="400050"/>
                </a:cubicBezTo>
                <a:lnTo>
                  <a:pt x="278606" y="400050"/>
                </a:lnTo>
                <a:cubicBezTo>
                  <a:pt x="269081" y="400050"/>
                  <a:pt x="263128" y="396478"/>
                  <a:pt x="260747" y="389335"/>
                </a:cubicBezTo>
                <a:cubicBezTo>
                  <a:pt x="221456" y="353616"/>
                  <a:pt x="197644" y="316111"/>
                  <a:pt x="189309" y="276820"/>
                </a:cubicBezTo>
                <a:cubicBezTo>
                  <a:pt x="182166" y="267295"/>
                  <a:pt x="178594" y="253603"/>
                  <a:pt x="178594" y="235744"/>
                </a:cubicBezTo>
                <a:cubicBezTo>
                  <a:pt x="166688" y="221456"/>
                  <a:pt x="154186" y="195263"/>
                  <a:pt x="141089" y="157163"/>
                </a:cubicBezTo>
                <a:lnTo>
                  <a:pt x="141089" y="151805"/>
                </a:lnTo>
                <a:lnTo>
                  <a:pt x="142875" y="150019"/>
                </a:lnTo>
                <a:lnTo>
                  <a:pt x="142875" y="148233"/>
                </a:lnTo>
                <a:cubicBezTo>
                  <a:pt x="136922" y="136327"/>
                  <a:pt x="132159" y="120849"/>
                  <a:pt x="128588" y="101799"/>
                </a:cubicBezTo>
                <a:lnTo>
                  <a:pt x="126802" y="101799"/>
                </a:lnTo>
                <a:lnTo>
                  <a:pt x="123230" y="105370"/>
                </a:lnTo>
                <a:lnTo>
                  <a:pt x="121444" y="105370"/>
                </a:lnTo>
                <a:cubicBezTo>
                  <a:pt x="119063" y="102989"/>
                  <a:pt x="112514" y="101799"/>
                  <a:pt x="101798" y="101799"/>
                </a:cubicBezTo>
                <a:cubicBezTo>
                  <a:pt x="89892" y="87511"/>
                  <a:pt x="83939" y="77986"/>
                  <a:pt x="83939" y="73224"/>
                </a:cubicBezTo>
                <a:lnTo>
                  <a:pt x="83939" y="71438"/>
                </a:lnTo>
                <a:cubicBezTo>
                  <a:pt x="83939" y="67866"/>
                  <a:pt x="93464" y="63699"/>
                  <a:pt x="112514" y="58936"/>
                </a:cubicBezTo>
                <a:cubicBezTo>
                  <a:pt x="106561" y="51792"/>
                  <a:pt x="103584" y="46435"/>
                  <a:pt x="103584" y="42863"/>
                </a:cubicBezTo>
                <a:lnTo>
                  <a:pt x="105370" y="35719"/>
                </a:lnTo>
                <a:cubicBezTo>
                  <a:pt x="104180" y="26194"/>
                  <a:pt x="101798" y="19050"/>
                  <a:pt x="98227" y="14288"/>
                </a:cubicBezTo>
                <a:lnTo>
                  <a:pt x="98227" y="357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/>
            <a:endParaRPr lang="zh-CN" altLang="en-US" sz="3600" dirty="0">
              <a:solidFill>
                <a:srgbClr val="FF0000"/>
              </a:solidFill>
              <a:latin typeface="书体坊米芾体" panose="02010601030101010101" pitchFamily="2" charset="-122"/>
              <a:ea typeface="书体坊米芾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5589302" y="2729742"/>
            <a:ext cx="369689" cy="414338"/>
          </a:xfrm>
          <a:custGeom>
            <a:avLst/>
            <a:gdLst/>
            <a:ahLst/>
            <a:cxnLst/>
            <a:rect l="l" t="t" r="r" b="b"/>
            <a:pathLst>
              <a:path w="369689" h="414338">
                <a:moveTo>
                  <a:pt x="225028" y="294680"/>
                </a:moveTo>
                <a:lnTo>
                  <a:pt x="226814" y="294680"/>
                </a:lnTo>
                <a:cubicBezTo>
                  <a:pt x="258961" y="311349"/>
                  <a:pt x="279797" y="328018"/>
                  <a:pt x="289322" y="344686"/>
                </a:cubicBezTo>
                <a:lnTo>
                  <a:pt x="289322" y="351830"/>
                </a:lnTo>
                <a:lnTo>
                  <a:pt x="276820" y="369689"/>
                </a:lnTo>
                <a:lnTo>
                  <a:pt x="264318" y="369689"/>
                </a:lnTo>
                <a:lnTo>
                  <a:pt x="230386" y="341114"/>
                </a:lnTo>
                <a:lnTo>
                  <a:pt x="230386" y="339329"/>
                </a:lnTo>
                <a:lnTo>
                  <a:pt x="233958" y="335757"/>
                </a:lnTo>
                <a:lnTo>
                  <a:pt x="242887" y="335757"/>
                </a:lnTo>
                <a:lnTo>
                  <a:pt x="242887" y="330399"/>
                </a:lnTo>
                <a:cubicBezTo>
                  <a:pt x="238125" y="330399"/>
                  <a:pt x="235743" y="326232"/>
                  <a:pt x="235743" y="317897"/>
                </a:cubicBezTo>
                <a:cubicBezTo>
                  <a:pt x="230981" y="315516"/>
                  <a:pt x="226218" y="309563"/>
                  <a:pt x="221456" y="300038"/>
                </a:cubicBezTo>
                <a:lnTo>
                  <a:pt x="221456" y="298252"/>
                </a:lnTo>
                <a:close/>
                <a:moveTo>
                  <a:pt x="160734" y="226814"/>
                </a:moveTo>
                <a:cubicBezTo>
                  <a:pt x="160734" y="231577"/>
                  <a:pt x="156567" y="243483"/>
                  <a:pt x="148233" y="262533"/>
                </a:cubicBezTo>
                <a:cubicBezTo>
                  <a:pt x="148233" y="267296"/>
                  <a:pt x="143470" y="278011"/>
                  <a:pt x="133945" y="294680"/>
                </a:cubicBezTo>
                <a:lnTo>
                  <a:pt x="137517" y="300038"/>
                </a:lnTo>
                <a:lnTo>
                  <a:pt x="137517" y="303610"/>
                </a:lnTo>
                <a:lnTo>
                  <a:pt x="135731" y="305396"/>
                </a:lnTo>
                <a:cubicBezTo>
                  <a:pt x="139303" y="320874"/>
                  <a:pt x="148233" y="338138"/>
                  <a:pt x="162520" y="357188"/>
                </a:cubicBezTo>
                <a:lnTo>
                  <a:pt x="162520" y="339329"/>
                </a:lnTo>
                <a:lnTo>
                  <a:pt x="166092" y="333971"/>
                </a:lnTo>
                <a:lnTo>
                  <a:pt x="162520" y="328613"/>
                </a:lnTo>
                <a:lnTo>
                  <a:pt x="162520" y="319683"/>
                </a:lnTo>
                <a:lnTo>
                  <a:pt x="166092" y="314325"/>
                </a:lnTo>
                <a:lnTo>
                  <a:pt x="166092" y="312539"/>
                </a:lnTo>
                <a:lnTo>
                  <a:pt x="162520" y="307182"/>
                </a:lnTo>
                <a:lnTo>
                  <a:pt x="162520" y="294680"/>
                </a:lnTo>
                <a:lnTo>
                  <a:pt x="166092" y="289322"/>
                </a:lnTo>
                <a:lnTo>
                  <a:pt x="166092" y="258961"/>
                </a:lnTo>
                <a:lnTo>
                  <a:pt x="162520" y="253604"/>
                </a:lnTo>
                <a:lnTo>
                  <a:pt x="162520" y="226814"/>
                </a:lnTo>
                <a:close/>
                <a:moveTo>
                  <a:pt x="200025" y="158949"/>
                </a:moveTo>
                <a:lnTo>
                  <a:pt x="205383" y="158949"/>
                </a:lnTo>
                <a:lnTo>
                  <a:pt x="205383" y="164307"/>
                </a:lnTo>
                <a:lnTo>
                  <a:pt x="200025" y="164307"/>
                </a:lnTo>
                <a:close/>
                <a:moveTo>
                  <a:pt x="260747" y="96441"/>
                </a:moveTo>
                <a:lnTo>
                  <a:pt x="262533" y="96441"/>
                </a:lnTo>
                <a:cubicBezTo>
                  <a:pt x="279201" y="103585"/>
                  <a:pt x="287536" y="110133"/>
                  <a:pt x="287536" y="116086"/>
                </a:cubicBezTo>
                <a:cubicBezTo>
                  <a:pt x="287536" y="125611"/>
                  <a:pt x="278011" y="133350"/>
                  <a:pt x="258961" y="139304"/>
                </a:cubicBezTo>
                <a:cubicBezTo>
                  <a:pt x="248245" y="151210"/>
                  <a:pt x="237529" y="157163"/>
                  <a:pt x="226814" y="157163"/>
                </a:cubicBezTo>
                <a:cubicBezTo>
                  <a:pt x="226814" y="159544"/>
                  <a:pt x="220861" y="161330"/>
                  <a:pt x="208954" y="162521"/>
                </a:cubicBezTo>
                <a:lnTo>
                  <a:pt x="207168" y="160735"/>
                </a:lnTo>
                <a:lnTo>
                  <a:pt x="207168" y="155377"/>
                </a:lnTo>
                <a:cubicBezTo>
                  <a:pt x="208359" y="151805"/>
                  <a:pt x="216693" y="146447"/>
                  <a:pt x="232172" y="139304"/>
                </a:cubicBezTo>
                <a:cubicBezTo>
                  <a:pt x="232172" y="135732"/>
                  <a:pt x="233958" y="133946"/>
                  <a:pt x="237529" y="133946"/>
                </a:cubicBezTo>
                <a:cubicBezTo>
                  <a:pt x="237529" y="130374"/>
                  <a:pt x="240506" y="126207"/>
                  <a:pt x="246459" y="121444"/>
                </a:cubicBezTo>
                <a:cubicBezTo>
                  <a:pt x="246459" y="116682"/>
                  <a:pt x="251222" y="108347"/>
                  <a:pt x="260747" y="96441"/>
                </a:cubicBezTo>
                <a:close/>
                <a:moveTo>
                  <a:pt x="162520" y="0"/>
                </a:moveTo>
                <a:lnTo>
                  <a:pt x="169664" y="0"/>
                </a:lnTo>
                <a:cubicBezTo>
                  <a:pt x="175617" y="8335"/>
                  <a:pt x="179784" y="18455"/>
                  <a:pt x="182165" y="30361"/>
                </a:cubicBezTo>
                <a:cubicBezTo>
                  <a:pt x="205978" y="30361"/>
                  <a:pt x="229790" y="38100"/>
                  <a:pt x="253603" y="53579"/>
                </a:cubicBezTo>
                <a:lnTo>
                  <a:pt x="253603" y="58936"/>
                </a:lnTo>
                <a:cubicBezTo>
                  <a:pt x="253603" y="72033"/>
                  <a:pt x="244078" y="78582"/>
                  <a:pt x="225028" y="78582"/>
                </a:cubicBezTo>
                <a:lnTo>
                  <a:pt x="191095" y="100013"/>
                </a:lnTo>
                <a:lnTo>
                  <a:pt x="178593" y="108943"/>
                </a:lnTo>
                <a:lnTo>
                  <a:pt x="175022" y="108943"/>
                </a:lnTo>
                <a:cubicBezTo>
                  <a:pt x="175022" y="123230"/>
                  <a:pt x="178593" y="133350"/>
                  <a:pt x="185737" y="139304"/>
                </a:cubicBezTo>
                <a:lnTo>
                  <a:pt x="185737" y="141089"/>
                </a:lnTo>
                <a:lnTo>
                  <a:pt x="182165" y="146447"/>
                </a:lnTo>
                <a:lnTo>
                  <a:pt x="182165" y="160735"/>
                </a:lnTo>
                <a:cubicBezTo>
                  <a:pt x="184547" y="160735"/>
                  <a:pt x="186928" y="180975"/>
                  <a:pt x="189309" y="221457"/>
                </a:cubicBezTo>
                <a:cubicBezTo>
                  <a:pt x="196453" y="228600"/>
                  <a:pt x="210740" y="235744"/>
                  <a:pt x="232172" y="242888"/>
                </a:cubicBezTo>
                <a:cubicBezTo>
                  <a:pt x="232172" y="247650"/>
                  <a:pt x="258365" y="254199"/>
                  <a:pt x="310753" y="262533"/>
                </a:cubicBezTo>
                <a:cubicBezTo>
                  <a:pt x="314325" y="262533"/>
                  <a:pt x="316111" y="263724"/>
                  <a:pt x="316111" y="266105"/>
                </a:cubicBezTo>
                <a:lnTo>
                  <a:pt x="333970" y="262533"/>
                </a:lnTo>
                <a:cubicBezTo>
                  <a:pt x="357783" y="264914"/>
                  <a:pt x="369689" y="272654"/>
                  <a:pt x="369689" y="285750"/>
                </a:cubicBezTo>
                <a:lnTo>
                  <a:pt x="369689" y="287536"/>
                </a:lnTo>
                <a:cubicBezTo>
                  <a:pt x="366117" y="295871"/>
                  <a:pt x="360759" y="300038"/>
                  <a:pt x="353615" y="300038"/>
                </a:cubicBezTo>
                <a:cubicBezTo>
                  <a:pt x="327422" y="300038"/>
                  <a:pt x="297656" y="293489"/>
                  <a:pt x="264318" y="280393"/>
                </a:cubicBezTo>
                <a:cubicBezTo>
                  <a:pt x="254793" y="274439"/>
                  <a:pt x="241697" y="268486"/>
                  <a:pt x="225028" y="262533"/>
                </a:cubicBezTo>
                <a:lnTo>
                  <a:pt x="194667" y="246460"/>
                </a:lnTo>
                <a:lnTo>
                  <a:pt x="192881" y="246460"/>
                </a:lnTo>
                <a:lnTo>
                  <a:pt x="192881" y="250032"/>
                </a:lnTo>
                <a:lnTo>
                  <a:pt x="191095" y="250032"/>
                </a:lnTo>
                <a:lnTo>
                  <a:pt x="192881" y="258961"/>
                </a:lnTo>
                <a:lnTo>
                  <a:pt x="192881" y="266105"/>
                </a:lnTo>
                <a:lnTo>
                  <a:pt x="191095" y="273249"/>
                </a:lnTo>
                <a:lnTo>
                  <a:pt x="192881" y="280393"/>
                </a:lnTo>
                <a:lnTo>
                  <a:pt x="189309" y="291108"/>
                </a:lnTo>
                <a:lnTo>
                  <a:pt x="189309" y="294680"/>
                </a:lnTo>
                <a:lnTo>
                  <a:pt x="191095" y="310754"/>
                </a:lnTo>
                <a:lnTo>
                  <a:pt x="176808" y="328613"/>
                </a:lnTo>
                <a:lnTo>
                  <a:pt x="185737" y="339329"/>
                </a:lnTo>
                <a:lnTo>
                  <a:pt x="185737" y="403622"/>
                </a:lnTo>
                <a:lnTo>
                  <a:pt x="176808" y="414338"/>
                </a:lnTo>
                <a:lnTo>
                  <a:pt x="169664" y="414338"/>
                </a:lnTo>
                <a:cubicBezTo>
                  <a:pt x="164901" y="414338"/>
                  <a:pt x="162520" y="409575"/>
                  <a:pt x="162520" y="400050"/>
                </a:cubicBezTo>
                <a:lnTo>
                  <a:pt x="157162" y="403622"/>
                </a:lnTo>
                <a:lnTo>
                  <a:pt x="142875" y="403622"/>
                </a:lnTo>
                <a:cubicBezTo>
                  <a:pt x="135731" y="403622"/>
                  <a:pt x="128587" y="397669"/>
                  <a:pt x="121443" y="385763"/>
                </a:cubicBezTo>
                <a:cubicBezTo>
                  <a:pt x="119062" y="383382"/>
                  <a:pt x="117872" y="378024"/>
                  <a:pt x="117872" y="369689"/>
                </a:cubicBezTo>
                <a:lnTo>
                  <a:pt x="116086" y="353616"/>
                </a:lnTo>
                <a:lnTo>
                  <a:pt x="112514" y="350044"/>
                </a:lnTo>
                <a:lnTo>
                  <a:pt x="112514" y="344686"/>
                </a:lnTo>
                <a:lnTo>
                  <a:pt x="116086" y="339329"/>
                </a:lnTo>
                <a:lnTo>
                  <a:pt x="116086" y="323255"/>
                </a:lnTo>
                <a:lnTo>
                  <a:pt x="114300" y="323255"/>
                </a:lnTo>
                <a:cubicBezTo>
                  <a:pt x="98822" y="347068"/>
                  <a:pt x="83939" y="362546"/>
                  <a:pt x="69651" y="369689"/>
                </a:cubicBezTo>
                <a:cubicBezTo>
                  <a:pt x="69651" y="376833"/>
                  <a:pt x="54768" y="383977"/>
                  <a:pt x="25003" y="391121"/>
                </a:cubicBezTo>
                <a:lnTo>
                  <a:pt x="0" y="385763"/>
                </a:lnTo>
                <a:lnTo>
                  <a:pt x="0" y="378619"/>
                </a:lnTo>
                <a:cubicBezTo>
                  <a:pt x="5953" y="378619"/>
                  <a:pt x="14883" y="375643"/>
                  <a:pt x="26789" y="369689"/>
                </a:cubicBezTo>
                <a:cubicBezTo>
                  <a:pt x="38695" y="366118"/>
                  <a:pt x="55959" y="347663"/>
                  <a:pt x="78581" y="314325"/>
                </a:cubicBezTo>
                <a:cubicBezTo>
                  <a:pt x="98822" y="282179"/>
                  <a:pt x="108942" y="263724"/>
                  <a:pt x="108942" y="258961"/>
                </a:cubicBezTo>
                <a:cubicBezTo>
                  <a:pt x="117276" y="249436"/>
                  <a:pt x="125611" y="232172"/>
                  <a:pt x="133945" y="207169"/>
                </a:cubicBezTo>
                <a:cubicBezTo>
                  <a:pt x="137517" y="207169"/>
                  <a:pt x="141089" y="197049"/>
                  <a:pt x="144661" y="176808"/>
                </a:cubicBezTo>
                <a:lnTo>
                  <a:pt x="142875" y="164307"/>
                </a:lnTo>
                <a:cubicBezTo>
                  <a:pt x="146447" y="160735"/>
                  <a:pt x="151804" y="150614"/>
                  <a:pt x="158948" y="133946"/>
                </a:cubicBezTo>
                <a:lnTo>
                  <a:pt x="158948" y="130374"/>
                </a:lnTo>
                <a:lnTo>
                  <a:pt x="155376" y="126802"/>
                </a:lnTo>
                <a:lnTo>
                  <a:pt x="153590" y="126802"/>
                </a:lnTo>
                <a:cubicBezTo>
                  <a:pt x="153590" y="130374"/>
                  <a:pt x="151209" y="132160"/>
                  <a:pt x="146447" y="132160"/>
                </a:cubicBezTo>
                <a:cubicBezTo>
                  <a:pt x="146447" y="135732"/>
                  <a:pt x="129778" y="154186"/>
                  <a:pt x="96440" y="187524"/>
                </a:cubicBezTo>
                <a:lnTo>
                  <a:pt x="96440" y="191096"/>
                </a:lnTo>
                <a:cubicBezTo>
                  <a:pt x="108347" y="185143"/>
                  <a:pt x="121443" y="176213"/>
                  <a:pt x="135731" y="164307"/>
                </a:cubicBezTo>
                <a:lnTo>
                  <a:pt x="141089" y="164307"/>
                </a:lnTo>
                <a:lnTo>
                  <a:pt x="141089" y="169664"/>
                </a:lnTo>
                <a:cubicBezTo>
                  <a:pt x="123229" y="186333"/>
                  <a:pt x="111323" y="202407"/>
                  <a:pt x="105370" y="217885"/>
                </a:cubicBezTo>
                <a:cubicBezTo>
                  <a:pt x="102989" y="217885"/>
                  <a:pt x="95250" y="228005"/>
                  <a:pt x="82153" y="248246"/>
                </a:cubicBezTo>
                <a:cubicBezTo>
                  <a:pt x="77390" y="254199"/>
                  <a:pt x="73223" y="257175"/>
                  <a:pt x="69651" y="257175"/>
                </a:cubicBezTo>
                <a:cubicBezTo>
                  <a:pt x="69651" y="261938"/>
                  <a:pt x="68461" y="264319"/>
                  <a:pt x="66079" y="264319"/>
                </a:cubicBezTo>
                <a:lnTo>
                  <a:pt x="57150" y="264319"/>
                </a:lnTo>
                <a:cubicBezTo>
                  <a:pt x="53578" y="264319"/>
                  <a:pt x="48815" y="255389"/>
                  <a:pt x="42862" y="237530"/>
                </a:cubicBezTo>
                <a:lnTo>
                  <a:pt x="42862" y="235744"/>
                </a:lnTo>
                <a:lnTo>
                  <a:pt x="44648" y="233958"/>
                </a:lnTo>
                <a:lnTo>
                  <a:pt x="42862" y="232172"/>
                </a:lnTo>
                <a:lnTo>
                  <a:pt x="42862" y="226814"/>
                </a:lnTo>
                <a:cubicBezTo>
                  <a:pt x="42862" y="223243"/>
                  <a:pt x="49411" y="216694"/>
                  <a:pt x="62508" y="207169"/>
                </a:cubicBezTo>
                <a:lnTo>
                  <a:pt x="64293" y="205383"/>
                </a:lnTo>
                <a:cubicBezTo>
                  <a:pt x="66675" y="205383"/>
                  <a:pt x="67865" y="203597"/>
                  <a:pt x="67865" y="200025"/>
                </a:cubicBezTo>
                <a:cubicBezTo>
                  <a:pt x="72628" y="200025"/>
                  <a:pt x="75604" y="196454"/>
                  <a:pt x="76795" y="189310"/>
                </a:cubicBezTo>
                <a:cubicBezTo>
                  <a:pt x="82748" y="189310"/>
                  <a:pt x="92273" y="177404"/>
                  <a:pt x="105370" y="153591"/>
                </a:cubicBezTo>
                <a:cubicBezTo>
                  <a:pt x="107751" y="146447"/>
                  <a:pt x="109537" y="142875"/>
                  <a:pt x="110728" y="142875"/>
                </a:cubicBezTo>
                <a:lnTo>
                  <a:pt x="96440" y="126802"/>
                </a:lnTo>
                <a:cubicBezTo>
                  <a:pt x="96440" y="119658"/>
                  <a:pt x="94654" y="113705"/>
                  <a:pt x="91083" y="108943"/>
                </a:cubicBezTo>
                <a:lnTo>
                  <a:pt x="91083" y="96441"/>
                </a:lnTo>
                <a:cubicBezTo>
                  <a:pt x="94654" y="88107"/>
                  <a:pt x="100608" y="80963"/>
                  <a:pt x="108942" y="75010"/>
                </a:cubicBezTo>
                <a:cubicBezTo>
                  <a:pt x="108942" y="70247"/>
                  <a:pt x="125611" y="47625"/>
                  <a:pt x="158948" y="7144"/>
                </a:cubicBezTo>
                <a:cubicBezTo>
                  <a:pt x="158948" y="2382"/>
                  <a:pt x="160139" y="0"/>
                  <a:pt x="162520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/>
            <a:endParaRPr lang="zh-CN" altLang="en-US" sz="3600" dirty="0">
              <a:solidFill>
                <a:srgbClr val="FF0000"/>
              </a:solidFill>
              <a:latin typeface="书体坊米芾体" panose="02010601030101010101" pitchFamily="2" charset="-122"/>
              <a:ea typeface="书体坊米芾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7027471" y="2765461"/>
            <a:ext cx="360760" cy="373261"/>
          </a:xfrm>
          <a:custGeom>
            <a:avLst/>
            <a:gdLst/>
            <a:ahLst/>
            <a:cxnLst/>
            <a:rect l="l" t="t" r="r" b="b"/>
            <a:pathLst>
              <a:path w="360760" h="373261">
                <a:moveTo>
                  <a:pt x="223242" y="208955"/>
                </a:moveTo>
                <a:cubicBezTo>
                  <a:pt x="223242" y="211336"/>
                  <a:pt x="221457" y="212527"/>
                  <a:pt x="217885" y="212527"/>
                </a:cubicBezTo>
                <a:lnTo>
                  <a:pt x="217885" y="214313"/>
                </a:lnTo>
                <a:lnTo>
                  <a:pt x="221457" y="214313"/>
                </a:lnTo>
                <a:lnTo>
                  <a:pt x="225028" y="208955"/>
                </a:lnTo>
                <a:close/>
                <a:moveTo>
                  <a:pt x="219671" y="166092"/>
                </a:moveTo>
                <a:cubicBezTo>
                  <a:pt x="214908" y="169664"/>
                  <a:pt x="209550" y="171450"/>
                  <a:pt x="203597" y="171450"/>
                </a:cubicBezTo>
                <a:lnTo>
                  <a:pt x="203597" y="176808"/>
                </a:lnTo>
                <a:lnTo>
                  <a:pt x="212527" y="175022"/>
                </a:lnTo>
                <a:lnTo>
                  <a:pt x="214313" y="175022"/>
                </a:lnTo>
                <a:lnTo>
                  <a:pt x="216099" y="176808"/>
                </a:lnTo>
                <a:lnTo>
                  <a:pt x="226814" y="171450"/>
                </a:lnTo>
                <a:lnTo>
                  <a:pt x="226814" y="166092"/>
                </a:lnTo>
                <a:close/>
                <a:moveTo>
                  <a:pt x="139303" y="137517"/>
                </a:moveTo>
                <a:cubicBezTo>
                  <a:pt x="116682" y="141089"/>
                  <a:pt x="105371" y="144066"/>
                  <a:pt x="105371" y="146447"/>
                </a:cubicBezTo>
                <a:lnTo>
                  <a:pt x="105371" y="150019"/>
                </a:lnTo>
                <a:cubicBezTo>
                  <a:pt x="122039" y="146447"/>
                  <a:pt x="133946" y="142875"/>
                  <a:pt x="141089" y="139303"/>
                </a:cubicBezTo>
                <a:lnTo>
                  <a:pt x="141089" y="137517"/>
                </a:lnTo>
                <a:close/>
                <a:moveTo>
                  <a:pt x="228600" y="108942"/>
                </a:moveTo>
                <a:cubicBezTo>
                  <a:pt x="195263" y="123230"/>
                  <a:pt x="172046" y="130374"/>
                  <a:pt x="158949" y="130374"/>
                </a:cubicBezTo>
                <a:lnTo>
                  <a:pt x="155377" y="130374"/>
                </a:lnTo>
                <a:lnTo>
                  <a:pt x="153591" y="128588"/>
                </a:lnTo>
                <a:lnTo>
                  <a:pt x="151805" y="128588"/>
                </a:lnTo>
                <a:lnTo>
                  <a:pt x="148233" y="137517"/>
                </a:lnTo>
                <a:cubicBezTo>
                  <a:pt x="161330" y="145852"/>
                  <a:pt x="168474" y="151805"/>
                  <a:pt x="169664" y="155377"/>
                </a:cubicBezTo>
                <a:lnTo>
                  <a:pt x="169664" y="164306"/>
                </a:lnTo>
                <a:cubicBezTo>
                  <a:pt x="169664" y="175022"/>
                  <a:pt x="148828" y="188714"/>
                  <a:pt x="107157" y="205383"/>
                </a:cubicBezTo>
                <a:cubicBezTo>
                  <a:pt x="107157" y="213717"/>
                  <a:pt x="103585" y="219670"/>
                  <a:pt x="96441" y="223242"/>
                </a:cubicBezTo>
                <a:cubicBezTo>
                  <a:pt x="92869" y="226814"/>
                  <a:pt x="91083" y="238720"/>
                  <a:pt x="91083" y="258961"/>
                </a:cubicBezTo>
                <a:lnTo>
                  <a:pt x="92869" y="258961"/>
                </a:lnTo>
                <a:lnTo>
                  <a:pt x="126802" y="244674"/>
                </a:lnTo>
                <a:lnTo>
                  <a:pt x="125016" y="242888"/>
                </a:lnTo>
                <a:lnTo>
                  <a:pt x="125016" y="239316"/>
                </a:lnTo>
                <a:cubicBezTo>
                  <a:pt x="125016" y="236935"/>
                  <a:pt x="127397" y="235744"/>
                  <a:pt x="132160" y="235744"/>
                </a:cubicBezTo>
                <a:lnTo>
                  <a:pt x="132160" y="232172"/>
                </a:lnTo>
                <a:lnTo>
                  <a:pt x="117872" y="225028"/>
                </a:lnTo>
                <a:lnTo>
                  <a:pt x="117872" y="217885"/>
                </a:lnTo>
                <a:lnTo>
                  <a:pt x="166092" y="230386"/>
                </a:lnTo>
                <a:cubicBezTo>
                  <a:pt x="170855" y="222052"/>
                  <a:pt x="175617" y="217885"/>
                  <a:pt x="180380" y="217885"/>
                </a:cubicBezTo>
                <a:lnTo>
                  <a:pt x="187524" y="219670"/>
                </a:lnTo>
                <a:lnTo>
                  <a:pt x="200025" y="214313"/>
                </a:lnTo>
                <a:lnTo>
                  <a:pt x="200025" y="208955"/>
                </a:lnTo>
                <a:cubicBezTo>
                  <a:pt x="191691" y="208955"/>
                  <a:pt x="186333" y="201216"/>
                  <a:pt x="183952" y="185738"/>
                </a:cubicBezTo>
                <a:lnTo>
                  <a:pt x="189310" y="171450"/>
                </a:lnTo>
                <a:lnTo>
                  <a:pt x="178594" y="158949"/>
                </a:lnTo>
                <a:lnTo>
                  <a:pt x="178594" y="146447"/>
                </a:lnTo>
                <a:cubicBezTo>
                  <a:pt x="178594" y="140494"/>
                  <a:pt x="181571" y="135731"/>
                  <a:pt x="187524" y="132160"/>
                </a:cubicBezTo>
                <a:lnTo>
                  <a:pt x="212527" y="133945"/>
                </a:lnTo>
                <a:lnTo>
                  <a:pt x="228600" y="128588"/>
                </a:lnTo>
                <a:close/>
                <a:moveTo>
                  <a:pt x="107157" y="96441"/>
                </a:moveTo>
                <a:lnTo>
                  <a:pt x="98227" y="98227"/>
                </a:lnTo>
                <a:lnTo>
                  <a:pt x="98227" y="108942"/>
                </a:lnTo>
                <a:cubicBezTo>
                  <a:pt x="98227" y="111324"/>
                  <a:pt x="101203" y="113110"/>
                  <a:pt x="107157" y="114300"/>
                </a:cubicBezTo>
                <a:cubicBezTo>
                  <a:pt x="114300" y="110728"/>
                  <a:pt x="118467" y="107752"/>
                  <a:pt x="119658" y="105370"/>
                </a:cubicBezTo>
                <a:close/>
                <a:moveTo>
                  <a:pt x="283964" y="46435"/>
                </a:moveTo>
                <a:lnTo>
                  <a:pt x="282178" y="48220"/>
                </a:lnTo>
                <a:lnTo>
                  <a:pt x="271463" y="48220"/>
                </a:lnTo>
                <a:lnTo>
                  <a:pt x="269677" y="57150"/>
                </a:lnTo>
                <a:lnTo>
                  <a:pt x="269677" y="71438"/>
                </a:lnTo>
                <a:lnTo>
                  <a:pt x="273249" y="75010"/>
                </a:lnTo>
                <a:cubicBezTo>
                  <a:pt x="281583" y="64294"/>
                  <a:pt x="285750" y="55364"/>
                  <a:pt x="285750" y="48220"/>
                </a:cubicBezTo>
                <a:close/>
                <a:moveTo>
                  <a:pt x="244674" y="0"/>
                </a:moveTo>
                <a:lnTo>
                  <a:pt x="248246" y="0"/>
                </a:lnTo>
                <a:cubicBezTo>
                  <a:pt x="262533" y="8335"/>
                  <a:pt x="269677" y="17264"/>
                  <a:pt x="269677" y="26789"/>
                </a:cubicBezTo>
                <a:lnTo>
                  <a:pt x="289322" y="26789"/>
                </a:lnTo>
                <a:cubicBezTo>
                  <a:pt x="296466" y="30361"/>
                  <a:pt x="301824" y="34528"/>
                  <a:pt x="305396" y="39291"/>
                </a:cubicBezTo>
                <a:lnTo>
                  <a:pt x="305396" y="46435"/>
                </a:lnTo>
                <a:lnTo>
                  <a:pt x="303610" y="58936"/>
                </a:lnTo>
                <a:cubicBezTo>
                  <a:pt x="307182" y="58936"/>
                  <a:pt x="308967" y="62508"/>
                  <a:pt x="308967" y="69652"/>
                </a:cubicBezTo>
                <a:lnTo>
                  <a:pt x="312539" y="69652"/>
                </a:lnTo>
                <a:cubicBezTo>
                  <a:pt x="314921" y="67270"/>
                  <a:pt x="325041" y="65485"/>
                  <a:pt x="342900" y="64294"/>
                </a:cubicBezTo>
                <a:cubicBezTo>
                  <a:pt x="342900" y="69056"/>
                  <a:pt x="348853" y="73224"/>
                  <a:pt x="360760" y="76795"/>
                </a:cubicBezTo>
                <a:lnTo>
                  <a:pt x="360760" y="78581"/>
                </a:lnTo>
                <a:cubicBezTo>
                  <a:pt x="359569" y="89297"/>
                  <a:pt x="357188" y="94655"/>
                  <a:pt x="353616" y="94655"/>
                </a:cubicBezTo>
                <a:lnTo>
                  <a:pt x="348258" y="94655"/>
                </a:lnTo>
                <a:lnTo>
                  <a:pt x="342900" y="91083"/>
                </a:lnTo>
                <a:lnTo>
                  <a:pt x="325041" y="91083"/>
                </a:lnTo>
                <a:cubicBezTo>
                  <a:pt x="322660" y="93464"/>
                  <a:pt x="307777" y="96441"/>
                  <a:pt x="280392" y="100013"/>
                </a:cubicBezTo>
                <a:lnTo>
                  <a:pt x="280392" y="96441"/>
                </a:lnTo>
                <a:lnTo>
                  <a:pt x="278607" y="96441"/>
                </a:lnTo>
                <a:cubicBezTo>
                  <a:pt x="273844" y="97631"/>
                  <a:pt x="269677" y="102394"/>
                  <a:pt x="266105" y="110728"/>
                </a:cubicBezTo>
                <a:lnTo>
                  <a:pt x="266105" y="112514"/>
                </a:lnTo>
                <a:lnTo>
                  <a:pt x="269677" y="119658"/>
                </a:lnTo>
                <a:lnTo>
                  <a:pt x="283964" y="116086"/>
                </a:lnTo>
                <a:cubicBezTo>
                  <a:pt x="294680" y="116086"/>
                  <a:pt x="303014" y="119063"/>
                  <a:pt x="308967" y="125016"/>
                </a:cubicBezTo>
                <a:lnTo>
                  <a:pt x="308967" y="128588"/>
                </a:lnTo>
                <a:cubicBezTo>
                  <a:pt x="305396" y="136922"/>
                  <a:pt x="298252" y="141089"/>
                  <a:pt x="287536" y="141089"/>
                </a:cubicBezTo>
                <a:lnTo>
                  <a:pt x="287536" y="139303"/>
                </a:lnTo>
                <a:cubicBezTo>
                  <a:pt x="275630" y="142875"/>
                  <a:pt x="268486" y="148233"/>
                  <a:pt x="266105" y="155377"/>
                </a:cubicBezTo>
                <a:lnTo>
                  <a:pt x="271463" y="160735"/>
                </a:lnTo>
                <a:cubicBezTo>
                  <a:pt x="276225" y="157163"/>
                  <a:pt x="282178" y="155377"/>
                  <a:pt x="289322" y="155377"/>
                </a:cubicBezTo>
                <a:lnTo>
                  <a:pt x="291108" y="157163"/>
                </a:lnTo>
                <a:lnTo>
                  <a:pt x="291108" y="160735"/>
                </a:lnTo>
                <a:lnTo>
                  <a:pt x="283964" y="171450"/>
                </a:lnTo>
                <a:cubicBezTo>
                  <a:pt x="287536" y="171450"/>
                  <a:pt x="289322" y="175617"/>
                  <a:pt x="289322" y="183952"/>
                </a:cubicBezTo>
                <a:lnTo>
                  <a:pt x="271463" y="189310"/>
                </a:lnTo>
                <a:lnTo>
                  <a:pt x="269677" y="189310"/>
                </a:lnTo>
                <a:lnTo>
                  <a:pt x="269677" y="201811"/>
                </a:lnTo>
                <a:lnTo>
                  <a:pt x="267891" y="203597"/>
                </a:lnTo>
                <a:lnTo>
                  <a:pt x="267891" y="205383"/>
                </a:lnTo>
                <a:lnTo>
                  <a:pt x="269677" y="207169"/>
                </a:lnTo>
                <a:lnTo>
                  <a:pt x="301824" y="207169"/>
                </a:lnTo>
                <a:lnTo>
                  <a:pt x="307182" y="203597"/>
                </a:lnTo>
                <a:lnTo>
                  <a:pt x="310753" y="203597"/>
                </a:lnTo>
                <a:cubicBezTo>
                  <a:pt x="325041" y="208360"/>
                  <a:pt x="333971" y="212527"/>
                  <a:pt x="337542" y="216099"/>
                </a:cubicBezTo>
                <a:lnTo>
                  <a:pt x="337542" y="219670"/>
                </a:lnTo>
                <a:lnTo>
                  <a:pt x="335757" y="228600"/>
                </a:lnTo>
                <a:lnTo>
                  <a:pt x="339328" y="232172"/>
                </a:lnTo>
                <a:lnTo>
                  <a:pt x="339328" y="233958"/>
                </a:lnTo>
                <a:cubicBezTo>
                  <a:pt x="339328" y="242292"/>
                  <a:pt x="333375" y="246460"/>
                  <a:pt x="321469" y="246460"/>
                </a:cubicBezTo>
                <a:lnTo>
                  <a:pt x="314325" y="244674"/>
                </a:lnTo>
                <a:lnTo>
                  <a:pt x="289322" y="246460"/>
                </a:lnTo>
                <a:lnTo>
                  <a:pt x="271463" y="246460"/>
                </a:lnTo>
                <a:lnTo>
                  <a:pt x="264319" y="253603"/>
                </a:lnTo>
                <a:lnTo>
                  <a:pt x="264319" y="283964"/>
                </a:lnTo>
                <a:lnTo>
                  <a:pt x="262533" y="285750"/>
                </a:lnTo>
                <a:lnTo>
                  <a:pt x="264319" y="287536"/>
                </a:lnTo>
                <a:lnTo>
                  <a:pt x="264319" y="298252"/>
                </a:lnTo>
                <a:lnTo>
                  <a:pt x="262533" y="305395"/>
                </a:lnTo>
                <a:lnTo>
                  <a:pt x="264319" y="312539"/>
                </a:lnTo>
                <a:lnTo>
                  <a:pt x="264319" y="314325"/>
                </a:lnTo>
                <a:lnTo>
                  <a:pt x="260747" y="319683"/>
                </a:lnTo>
                <a:lnTo>
                  <a:pt x="264319" y="323255"/>
                </a:lnTo>
                <a:lnTo>
                  <a:pt x="262533" y="330399"/>
                </a:lnTo>
                <a:lnTo>
                  <a:pt x="264319" y="337542"/>
                </a:lnTo>
                <a:lnTo>
                  <a:pt x="262533" y="344686"/>
                </a:lnTo>
                <a:lnTo>
                  <a:pt x="264319" y="351830"/>
                </a:lnTo>
                <a:cubicBezTo>
                  <a:pt x="261938" y="354211"/>
                  <a:pt x="260747" y="360760"/>
                  <a:pt x="260747" y="371475"/>
                </a:cubicBezTo>
                <a:lnTo>
                  <a:pt x="258961" y="373261"/>
                </a:lnTo>
                <a:lnTo>
                  <a:pt x="235744" y="373261"/>
                </a:lnTo>
                <a:cubicBezTo>
                  <a:pt x="230982" y="373261"/>
                  <a:pt x="228600" y="364927"/>
                  <a:pt x="228600" y="348258"/>
                </a:cubicBezTo>
                <a:lnTo>
                  <a:pt x="228600" y="332185"/>
                </a:lnTo>
                <a:lnTo>
                  <a:pt x="230386" y="330399"/>
                </a:lnTo>
                <a:lnTo>
                  <a:pt x="228600" y="328613"/>
                </a:lnTo>
                <a:lnTo>
                  <a:pt x="228600" y="321469"/>
                </a:lnTo>
                <a:lnTo>
                  <a:pt x="230386" y="319683"/>
                </a:lnTo>
                <a:lnTo>
                  <a:pt x="230386" y="317897"/>
                </a:lnTo>
                <a:lnTo>
                  <a:pt x="226814" y="314325"/>
                </a:lnTo>
                <a:lnTo>
                  <a:pt x="228600" y="307181"/>
                </a:lnTo>
                <a:lnTo>
                  <a:pt x="226814" y="300038"/>
                </a:lnTo>
                <a:lnTo>
                  <a:pt x="228600" y="298252"/>
                </a:lnTo>
                <a:lnTo>
                  <a:pt x="225028" y="282178"/>
                </a:lnTo>
                <a:lnTo>
                  <a:pt x="226814" y="280392"/>
                </a:lnTo>
                <a:lnTo>
                  <a:pt x="226814" y="278606"/>
                </a:lnTo>
                <a:lnTo>
                  <a:pt x="225028" y="271463"/>
                </a:lnTo>
                <a:lnTo>
                  <a:pt x="226814" y="269677"/>
                </a:lnTo>
                <a:lnTo>
                  <a:pt x="226814" y="267891"/>
                </a:lnTo>
                <a:lnTo>
                  <a:pt x="223242" y="258961"/>
                </a:lnTo>
                <a:cubicBezTo>
                  <a:pt x="207764" y="261342"/>
                  <a:pt x="197644" y="265510"/>
                  <a:pt x="192882" y="271463"/>
                </a:cubicBezTo>
                <a:lnTo>
                  <a:pt x="178594" y="267891"/>
                </a:lnTo>
                <a:lnTo>
                  <a:pt x="166092" y="267891"/>
                </a:lnTo>
                <a:cubicBezTo>
                  <a:pt x="161330" y="265510"/>
                  <a:pt x="158949" y="261938"/>
                  <a:pt x="158949" y="257175"/>
                </a:cubicBezTo>
                <a:cubicBezTo>
                  <a:pt x="122039" y="290513"/>
                  <a:pt x="99417" y="307181"/>
                  <a:pt x="91083" y="307181"/>
                </a:cubicBezTo>
                <a:lnTo>
                  <a:pt x="80367" y="307181"/>
                </a:lnTo>
                <a:cubicBezTo>
                  <a:pt x="63699" y="307181"/>
                  <a:pt x="55364" y="291703"/>
                  <a:pt x="55364" y="260747"/>
                </a:cubicBezTo>
                <a:cubicBezTo>
                  <a:pt x="55364" y="252413"/>
                  <a:pt x="59532" y="232767"/>
                  <a:pt x="67866" y="201811"/>
                </a:cubicBezTo>
                <a:lnTo>
                  <a:pt x="50007" y="203597"/>
                </a:lnTo>
                <a:lnTo>
                  <a:pt x="39291" y="203597"/>
                </a:lnTo>
                <a:cubicBezTo>
                  <a:pt x="22622" y="203597"/>
                  <a:pt x="9525" y="198835"/>
                  <a:pt x="0" y="189310"/>
                </a:cubicBezTo>
                <a:lnTo>
                  <a:pt x="0" y="183952"/>
                </a:lnTo>
                <a:lnTo>
                  <a:pt x="7144" y="183952"/>
                </a:lnTo>
                <a:lnTo>
                  <a:pt x="71438" y="164306"/>
                </a:lnTo>
                <a:lnTo>
                  <a:pt x="60722" y="64294"/>
                </a:lnTo>
                <a:cubicBezTo>
                  <a:pt x="67866" y="45244"/>
                  <a:pt x="78582" y="35719"/>
                  <a:pt x="92869" y="35719"/>
                </a:cubicBezTo>
                <a:lnTo>
                  <a:pt x="151805" y="26789"/>
                </a:lnTo>
                <a:cubicBezTo>
                  <a:pt x="157758" y="26789"/>
                  <a:pt x="163116" y="30361"/>
                  <a:pt x="167878" y="37505"/>
                </a:cubicBezTo>
                <a:lnTo>
                  <a:pt x="167878" y="44649"/>
                </a:lnTo>
                <a:cubicBezTo>
                  <a:pt x="167878" y="49411"/>
                  <a:pt x="145257" y="54769"/>
                  <a:pt x="100013" y="60722"/>
                </a:cubicBezTo>
                <a:cubicBezTo>
                  <a:pt x="100013" y="63103"/>
                  <a:pt x="97036" y="64294"/>
                  <a:pt x="91083" y="64294"/>
                </a:cubicBezTo>
                <a:lnTo>
                  <a:pt x="89297" y="69652"/>
                </a:lnTo>
                <a:lnTo>
                  <a:pt x="96441" y="94655"/>
                </a:lnTo>
                <a:lnTo>
                  <a:pt x="98227" y="94655"/>
                </a:lnTo>
                <a:cubicBezTo>
                  <a:pt x="98227" y="88702"/>
                  <a:pt x="105966" y="85725"/>
                  <a:pt x="121444" y="85725"/>
                </a:cubicBezTo>
                <a:lnTo>
                  <a:pt x="148233" y="83939"/>
                </a:lnTo>
                <a:lnTo>
                  <a:pt x="171450" y="96441"/>
                </a:lnTo>
                <a:cubicBezTo>
                  <a:pt x="195263" y="92869"/>
                  <a:pt x="213717" y="88106"/>
                  <a:pt x="226814" y="82153"/>
                </a:cubicBezTo>
                <a:lnTo>
                  <a:pt x="226814" y="69652"/>
                </a:lnTo>
                <a:cubicBezTo>
                  <a:pt x="226814" y="67270"/>
                  <a:pt x="225028" y="66080"/>
                  <a:pt x="221457" y="66080"/>
                </a:cubicBezTo>
                <a:lnTo>
                  <a:pt x="212527" y="67866"/>
                </a:lnTo>
                <a:cubicBezTo>
                  <a:pt x="203002" y="61913"/>
                  <a:pt x="198239" y="54769"/>
                  <a:pt x="198239" y="46435"/>
                </a:cubicBezTo>
                <a:lnTo>
                  <a:pt x="198239" y="33933"/>
                </a:lnTo>
                <a:lnTo>
                  <a:pt x="203597" y="28575"/>
                </a:lnTo>
                <a:lnTo>
                  <a:pt x="207169" y="28575"/>
                </a:lnTo>
                <a:lnTo>
                  <a:pt x="207169" y="33933"/>
                </a:lnTo>
                <a:lnTo>
                  <a:pt x="210741" y="33933"/>
                </a:lnTo>
                <a:cubicBezTo>
                  <a:pt x="210741" y="29170"/>
                  <a:pt x="214908" y="26194"/>
                  <a:pt x="223242" y="25003"/>
                </a:cubicBezTo>
                <a:lnTo>
                  <a:pt x="233958" y="12502"/>
                </a:lnTo>
                <a:cubicBezTo>
                  <a:pt x="233958" y="8930"/>
                  <a:pt x="237530" y="4763"/>
                  <a:pt x="244674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/>
            <a:endParaRPr lang="zh-CN" altLang="en-US" sz="3600" dirty="0">
              <a:solidFill>
                <a:srgbClr val="FF0000"/>
              </a:solidFill>
              <a:latin typeface="书体坊米芾体" panose="02010601030101010101" pitchFamily="2" charset="-122"/>
              <a:ea typeface="书体坊米芾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320" name="组合 319"/>
          <p:cNvGrpSpPr/>
          <p:nvPr/>
        </p:nvGrpSpPr>
        <p:grpSpPr>
          <a:xfrm>
            <a:off x="2514665" y="2462582"/>
            <a:ext cx="851860" cy="940063"/>
            <a:chOff x="4549775" y="2962275"/>
            <a:chExt cx="582613" cy="642938"/>
          </a:xfrm>
        </p:grpSpPr>
        <p:sp>
          <p:nvSpPr>
            <p:cNvPr id="321" name="Freeform 487"/>
            <p:cNvSpPr>
              <a:spLocks noEditPoints="1"/>
            </p:cNvSpPr>
            <p:nvPr/>
          </p:nvSpPr>
          <p:spPr bwMode="auto">
            <a:xfrm>
              <a:off x="4589463" y="3025775"/>
              <a:ext cx="493713" cy="479425"/>
            </a:xfrm>
            <a:custGeom>
              <a:avLst/>
              <a:gdLst>
                <a:gd name="T0" fmla="*/ 0 w 230"/>
                <a:gd name="T1" fmla="*/ 107 h 224"/>
                <a:gd name="T2" fmla="*/ 30 w 230"/>
                <a:gd name="T3" fmla="*/ 46 h 224"/>
                <a:gd name="T4" fmla="*/ 90 w 230"/>
                <a:gd name="T5" fmla="*/ 4 h 224"/>
                <a:gd name="T6" fmla="*/ 128 w 230"/>
                <a:gd name="T7" fmla="*/ 2 h 224"/>
                <a:gd name="T8" fmla="*/ 187 w 230"/>
                <a:gd name="T9" fmla="*/ 26 h 224"/>
                <a:gd name="T10" fmla="*/ 227 w 230"/>
                <a:gd name="T11" fmla="*/ 94 h 224"/>
                <a:gd name="T12" fmla="*/ 221 w 230"/>
                <a:gd name="T13" fmla="*/ 148 h 224"/>
                <a:gd name="T14" fmla="*/ 190 w 230"/>
                <a:gd name="T15" fmla="*/ 196 h 224"/>
                <a:gd name="T16" fmla="*/ 177 w 230"/>
                <a:gd name="T17" fmla="*/ 210 h 224"/>
                <a:gd name="T18" fmla="*/ 146 w 230"/>
                <a:gd name="T19" fmla="*/ 224 h 224"/>
                <a:gd name="T20" fmla="*/ 144 w 230"/>
                <a:gd name="T21" fmla="*/ 216 h 224"/>
                <a:gd name="T22" fmla="*/ 182 w 230"/>
                <a:gd name="T23" fmla="*/ 192 h 224"/>
                <a:gd name="T24" fmla="*/ 194 w 230"/>
                <a:gd name="T25" fmla="*/ 180 h 224"/>
                <a:gd name="T26" fmla="*/ 210 w 230"/>
                <a:gd name="T27" fmla="*/ 141 h 224"/>
                <a:gd name="T28" fmla="*/ 214 w 230"/>
                <a:gd name="T29" fmla="*/ 134 h 224"/>
                <a:gd name="T30" fmla="*/ 206 w 230"/>
                <a:gd name="T31" fmla="*/ 115 h 224"/>
                <a:gd name="T32" fmla="*/ 180 w 230"/>
                <a:gd name="T33" fmla="*/ 60 h 224"/>
                <a:gd name="T34" fmla="*/ 119 w 230"/>
                <a:gd name="T35" fmla="*/ 26 h 224"/>
                <a:gd name="T36" fmla="*/ 29 w 230"/>
                <a:gd name="T37" fmla="*/ 65 h 224"/>
                <a:gd name="T38" fmla="*/ 14 w 230"/>
                <a:gd name="T39" fmla="*/ 122 h 224"/>
                <a:gd name="T40" fmla="*/ 14 w 230"/>
                <a:gd name="T41" fmla="*/ 129 h 224"/>
                <a:gd name="T42" fmla="*/ 7 w 230"/>
                <a:gd name="T43" fmla="*/ 104 h 224"/>
                <a:gd name="T44" fmla="*/ 0 w 230"/>
                <a:gd name="T45" fmla="*/ 107 h 224"/>
                <a:gd name="T46" fmla="*/ 214 w 230"/>
                <a:gd name="T47" fmla="*/ 106 h 224"/>
                <a:gd name="T48" fmla="*/ 204 w 230"/>
                <a:gd name="T49" fmla="*/ 66 h 224"/>
                <a:gd name="T50" fmla="*/ 169 w 230"/>
                <a:gd name="T51" fmla="*/ 28 h 224"/>
                <a:gd name="T52" fmla="*/ 139 w 230"/>
                <a:gd name="T53" fmla="*/ 14 h 224"/>
                <a:gd name="T54" fmla="*/ 107 w 230"/>
                <a:gd name="T55" fmla="*/ 16 h 224"/>
                <a:gd name="T56" fmla="*/ 171 w 230"/>
                <a:gd name="T57" fmla="*/ 42 h 224"/>
                <a:gd name="T58" fmla="*/ 199 w 230"/>
                <a:gd name="T59" fmla="*/ 75 h 224"/>
                <a:gd name="T60" fmla="*/ 207 w 230"/>
                <a:gd name="T61" fmla="*/ 90 h 224"/>
                <a:gd name="T62" fmla="*/ 214 w 230"/>
                <a:gd name="T63" fmla="*/ 106 h 224"/>
                <a:gd name="T64" fmla="*/ 217 w 230"/>
                <a:gd name="T65" fmla="*/ 120 h 224"/>
                <a:gd name="T66" fmla="*/ 218 w 230"/>
                <a:gd name="T67" fmla="*/ 120 h 224"/>
                <a:gd name="T68" fmla="*/ 218 w 230"/>
                <a:gd name="T69" fmla="*/ 119 h 224"/>
                <a:gd name="T70" fmla="*/ 217 w 230"/>
                <a:gd name="T71" fmla="*/ 12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0" h="224">
                  <a:moveTo>
                    <a:pt x="0" y="107"/>
                  </a:moveTo>
                  <a:cubicBezTo>
                    <a:pt x="9" y="86"/>
                    <a:pt x="15" y="64"/>
                    <a:pt x="30" y="46"/>
                  </a:cubicBezTo>
                  <a:cubicBezTo>
                    <a:pt x="46" y="26"/>
                    <a:pt x="65" y="11"/>
                    <a:pt x="90" y="4"/>
                  </a:cubicBezTo>
                  <a:cubicBezTo>
                    <a:pt x="103" y="0"/>
                    <a:pt x="116" y="1"/>
                    <a:pt x="128" y="2"/>
                  </a:cubicBezTo>
                  <a:cubicBezTo>
                    <a:pt x="150" y="4"/>
                    <a:pt x="171" y="11"/>
                    <a:pt x="187" y="26"/>
                  </a:cubicBezTo>
                  <a:cubicBezTo>
                    <a:pt x="208" y="45"/>
                    <a:pt x="222" y="67"/>
                    <a:pt x="227" y="94"/>
                  </a:cubicBezTo>
                  <a:cubicBezTo>
                    <a:pt x="230" y="113"/>
                    <a:pt x="227" y="131"/>
                    <a:pt x="221" y="148"/>
                  </a:cubicBezTo>
                  <a:cubicBezTo>
                    <a:pt x="214" y="166"/>
                    <a:pt x="204" y="182"/>
                    <a:pt x="190" y="196"/>
                  </a:cubicBezTo>
                  <a:cubicBezTo>
                    <a:pt x="186" y="201"/>
                    <a:pt x="181" y="206"/>
                    <a:pt x="177" y="210"/>
                  </a:cubicBezTo>
                  <a:cubicBezTo>
                    <a:pt x="169" y="220"/>
                    <a:pt x="159" y="224"/>
                    <a:pt x="146" y="224"/>
                  </a:cubicBezTo>
                  <a:cubicBezTo>
                    <a:pt x="145" y="221"/>
                    <a:pt x="145" y="218"/>
                    <a:pt x="144" y="216"/>
                  </a:cubicBezTo>
                  <a:cubicBezTo>
                    <a:pt x="157" y="207"/>
                    <a:pt x="170" y="200"/>
                    <a:pt x="182" y="192"/>
                  </a:cubicBezTo>
                  <a:cubicBezTo>
                    <a:pt x="187" y="189"/>
                    <a:pt x="191" y="185"/>
                    <a:pt x="194" y="180"/>
                  </a:cubicBezTo>
                  <a:cubicBezTo>
                    <a:pt x="200" y="167"/>
                    <a:pt x="208" y="155"/>
                    <a:pt x="210" y="141"/>
                  </a:cubicBezTo>
                  <a:cubicBezTo>
                    <a:pt x="210" y="139"/>
                    <a:pt x="212" y="137"/>
                    <a:pt x="214" y="134"/>
                  </a:cubicBezTo>
                  <a:cubicBezTo>
                    <a:pt x="207" y="130"/>
                    <a:pt x="206" y="122"/>
                    <a:pt x="206" y="115"/>
                  </a:cubicBezTo>
                  <a:cubicBezTo>
                    <a:pt x="204" y="93"/>
                    <a:pt x="194" y="75"/>
                    <a:pt x="180" y="60"/>
                  </a:cubicBezTo>
                  <a:cubicBezTo>
                    <a:pt x="164" y="43"/>
                    <a:pt x="144" y="28"/>
                    <a:pt x="119" y="26"/>
                  </a:cubicBezTo>
                  <a:cubicBezTo>
                    <a:pt x="83" y="23"/>
                    <a:pt x="50" y="33"/>
                    <a:pt x="29" y="65"/>
                  </a:cubicBezTo>
                  <a:cubicBezTo>
                    <a:pt x="17" y="82"/>
                    <a:pt x="14" y="102"/>
                    <a:pt x="14" y="122"/>
                  </a:cubicBezTo>
                  <a:cubicBezTo>
                    <a:pt x="14" y="123"/>
                    <a:pt x="14" y="125"/>
                    <a:pt x="14" y="129"/>
                  </a:cubicBezTo>
                  <a:cubicBezTo>
                    <a:pt x="7" y="120"/>
                    <a:pt x="12" y="111"/>
                    <a:pt x="7" y="104"/>
                  </a:cubicBezTo>
                  <a:cubicBezTo>
                    <a:pt x="5" y="105"/>
                    <a:pt x="3" y="106"/>
                    <a:pt x="0" y="107"/>
                  </a:cubicBezTo>
                  <a:close/>
                  <a:moveTo>
                    <a:pt x="214" y="106"/>
                  </a:moveTo>
                  <a:cubicBezTo>
                    <a:pt x="214" y="91"/>
                    <a:pt x="211" y="78"/>
                    <a:pt x="204" y="66"/>
                  </a:cubicBezTo>
                  <a:cubicBezTo>
                    <a:pt x="195" y="50"/>
                    <a:pt x="183" y="38"/>
                    <a:pt x="169" y="28"/>
                  </a:cubicBezTo>
                  <a:cubicBezTo>
                    <a:pt x="160" y="22"/>
                    <a:pt x="150" y="15"/>
                    <a:pt x="139" y="14"/>
                  </a:cubicBezTo>
                  <a:cubicBezTo>
                    <a:pt x="128" y="13"/>
                    <a:pt x="117" y="14"/>
                    <a:pt x="107" y="16"/>
                  </a:cubicBezTo>
                  <a:cubicBezTo>
                    <a:pt x="131" y="19"/>
                    <a:pt x="152" y="28"/>
                    <a:pt x="171" y="42"/>
                  </a:cubicBezTo>
                  <a:cubicBezTo>
                    <a:pt x="182" y="51"/>
                    <a:pt x="193" y="60"/>
                    <a:pt x="199" y="75"/>
                  </a:cubicBezTo>
                  <a:cubicBezTo>
                    <a:pt x="201" y="80"/>
                    <a:pt x="205" y="85"/>
                    <a:pt x="207" y="90"/>
                  </a:cubicBezTo>
                  <a:cubicBezTo>
                    <a:pt x="210" y="95"/>
                    <a:pt x="211" y="100"/>
                    <a:pt x="214" y="106"/>
                  </a:cubicBezTo>
                  <a:close/>
                  <a:moveTo>
                    <a:pt x="217" y="120"/>
                  </a:moveTo>
                  <a:cubicBezTo>
                    <a:pt x="218" y="120"/>
                    <a:pt x="218" y="120"/>
                    <a:pt x="218" y="120"/>
                  </a:cubicBezTo>
                  <a:cubicBezTo>
                    <a:pt x="218" y="119"/>
                    <a:pt x="218" y="119"/>
                    <a:pt x="218" y="119"/>
                  </a:cubicBezTo>
                  <a:lnTo>
                    <a:pt x="217" y="12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Freeform 488"/>
            <p:cNvSpPr/>
            <p:nvPr/>
          </p:nvSpPr>
          <p:spPr bwMode="auto">
            <a:xfrm>
              <a:off x="4625975" y="3344863"/>
              <a:ext cx="188913" cy="157163"/>
            </a:xfrm>
            <a:custGeom>
              <a:avLst/>
              <a:gdLst>
                <a:gd name="T0" fmla="*/ 88 w 88"/>
                <a:gd name="T1" fmla="*/ 71 h 73"/>
                <a:gd name="T2" fmla="*/ 82 w 88"/>
                <a:gd name="T3" fmla="*/ 73 h 73"/>
                <a:gd name="T4" fmla="*/ 33 w 88"/>
                <a:gd name="T5" fmla="*/ 51 h 73"/>
                <a:gd name="T6" fmla="*/ 1 w 88"/>
                <a:gd name="T7" fmla="*/ 4 h 73"/>
                <a:gd name="T8" fmla="*/ 2 w 88"/>
                <a:gd name="T9" fmla="*/ 0 h 73"/>
                <a:gd name="T10" fmla="*/ 8 w 88"/>
                <a:gd name="T11" fmla="*/ 11 h 73"/>
                <a:gd name="T12" fmla="*/ 67 w 88"/>
                <a:gd name="T13" fmla="*/ 60 h 73"/>
                <a:gd name="T14" fmla="*/ 88 w 88"/>
                <a:gd name="T15" fmla="*/ 68 h 73"/>
                <a:gd name="T16" fmla="*/ 88 w 88"/>
                <a:gd name="T17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3">
                  <a:moveTo>
                    <a:pt x="88" y="71"/>
                  </a:moveTo>
                  <a:cubicBezTo>
                    <a:pt x="86" y="72"/>
                    <a:pt x="84" y="73"/>
                    <a:pt x="82" y="73"/>
                  </a:cubicBezTo>
                  <a:cubicBezTo>
                    <a:pt x="62" y="73"/>
                    <a:pt x="47" y="63"/>
                    <a:pt x="33" y="51"/>
                  </a:cubicBezTo>
                  <a:cubicBezTo>
                    <a:pt x="17" y="39"/>
                    <a:pt x="7" y="23"/>
                    <a:pt x="1" y="4"/>
                  </a:cubicBezTo>
                  <a:cubicBezTo>
                    <a:pt x="0" y="3"/>
                    <a:pt x="1" y="2"/>
                    <a:pt x="2" y="0"/>
                  </a:cubicBezTo>
                  <a:cubicBezTo>
                    <a:pt x="4" y="4"/>
                    <a:pt x="7" y="7"/>
                    <a:pt x="8" y="11"/>
                  </a:cubicBezTo>
                  <a:cubicBezTo>
                    <a:pt x="20" y="36"/>
                    <a:pt x="39" y="53"/>
                    <a:pt x="67" y="60"/>
                  </a:cubicBezTo>
                  <a:cubicBezTo>
                    <a:pt x="74" y="62"/>
                    <a:pt x="81" y="65"/>
                    <a:pt x="88" y="68"/>
                  </a:cubicBezTo>
                  <a:cubicBezTo>
                    <a:pt x="88" y="69"/>
                    <a:pt x="88" y="70"/>
                    <a:pt x="88" y="7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Freeform 489"/>
            <p:cNvSpPr/>
            <p:nvPr/>
          </p:nvSpPr>
          <p:spPr bwMode="auto">
            <a:xfrm>
              <a:off x="4995863" y="3479800"/>
              <a:ext cx="57150" cy="61913"/>
            </a:xfrm>
            <a:custGeom>
              <a:avLst/>
              <a:gdLst>
                <a:gd name="T0" fmla="*/ 0 w 27"/>
                <a:gd name="T1" fmla="*/ 27 h 29"/>
                <a:gd name="T2" fmla="*/ 3 w 27"/>
                <a:gd name="T3" fmla="*/ 21 h 29"/>
                <a:gd name="T4" fmla="*/ 10 w 27"/>
                <a:gd name="T5" fmla="*/ 10 h 29"/>
                <a:gd name="T6" fmla="*/ 20 w 27"/>
                <a:gd name="T7" fmla="*/ 0 h 29"/>
                <a:gd name="T8" fmla="*/ 24 w 27"/>
                <a:gd name="T9" fmla="*/ 1 h 29"/>
                <a:gd name="T10" fmla="*/ 27 w 27"/>
                <a:gd name="T11" fmla="*/ 7 h 29"/>
                <a:gd name="T12" fmla="*/ 4 w 27"/>
                <a:gd name="T13" fmla="*/ 29 h 29"/>
                <a:gd name="T14" fmla="*/ 0 w 27"/>
                <a:gd name="T1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9">
                  <a:moveTo>
                    <a:pt x="0" y="27"/>
                  </a:moveTo>
                  <a:cubicBezTo>
                    <a:pt x="1" y="25"/>
                    <a:pt x="2" y="23"/>
                    <a:pt x="3" y="21"/>
                  </a:cubicBezTo>
                  <a:cubicBezTo>
                    <a:pt x="5" y="18"/>
                    <a:pt x="9" y="15"/>
                    <a:pt x="10" y="10"/>
                  </a:cubicBezTo>
                  <a:cubicBezTo>
                    <a:pt x="11" y="5"/>
                    <a:pt x="15" y="2"/>
                    <a:pt x="20" y="0"/>
                  </a:cubicBezTo>
                  <a:cubicBezTo>
                    <a:pt x="21" y="0"/>
                    <a:pt x="24" y="0"/>
                    <a:pt x="24" y="1"/>
                  </a:cubicBezTo>
                  <a:cubicBezTo>
                    <a:pt x="26" y="2"/>
                    <a:pt x="27" y="6"/>
                    <a:pt x="27" y="7"/>
                  </a:cubicBezTo>
                  <a:cubicBezTo>
                    <a:pt x="20" y="15"/>
                    <a:pt x="15" y="25"/>
                    <a:pt x="4" y="29"/>
                  </a:cubicBezTo>
                  <a:cubicBezTo>
                    <a:pt x="3" y="29"/>
                    <a:pt x="2" y="28"/>
                    <a:pt x="0" y="2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Freeform 490"/>
            <p:cNvSpPr/>
            <p:nvPr/>
          </p:nvSpPr>
          <p:spPr bwMode="auto">
            <a:xfrm>
              <a:off x="5065713" y="3394075"/>
              <a:ext cx="53975" cy="71438"/>
            </a:xfrm>
            <a:custGeom>
              <a:avLst/>
              <a:gdLst>
                <a:gd name="T0" fmla="*/ 21 w 25"/>
                <a:gd name="T1" fmla="*/ 0 h 33"/>
                <a:gd name="T2" fmla="*/ 25 w 25"/>
                <a:gd name="T3" fmla="*/ 8 h 33"/>
                <a:gd name="T4" fmla="*/ 24 w 25"/>
                <a:gd name="T5" fmla="*/ 11 h 33"/>
                <a:gd name="T6" fmla="*/ 9 w 25"/>
                <a:gd name="T7" fmla="*/ 31 h 33"/>
                <a:gd name="T8" fmla="*/ 1 w 25"/>
                <a:gd name="T9" fmla="*/ 27 h 33"/>
                <a:gd name="T10" fmla="*/ 1 w 25"/>
                <a:gd name="T11" fmla="*/ 22 h 33"/>
                <a:gd name="T12" fmla="*/ 16 w 25"/>
                <a:gd name="T13" fmla="*/ 3 h 33"/>
                <a:gd name="T14" fmla="*/ 21 w 25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3">
                  <a:moveTo>
                    <a:pt x="21" y="0"/>
                  </a:moveTo>
                  <a:cubicBezTo>
                    <a:pt x="22" y="3"/>
                    <a:pt x="24" y="5"/>
                    <a:pt x="25" y="8"/>
                  </a:cubicBezTo>
                  <a:cubicBezTo>
                    <a:pt x="25" y="9"/>
                    <a:pt x="24" y="11"/>
                    <a:pt x="24" y="11"/>
                  </a:cubicBezTo>
                  <a:cubicBezTo>
                    <a:pt x="15" y="15"/>
                    <a:pt x="15" y="26"/>
                    <a:pt x="9" y="31"/>
                  </a:cubicBezTo>
                  <a:cubicBezTo>
                    <a:pt x="7" y="33"/>
                    <a:pt x="1" y="30"/>
                    <a:pt x="1" y="27"/>
                  </a:cubicBezTo>
                  <a:cubicBezTo>
                    <a:pt x="1" y="25"/>
                    <a:pt x="0" y="23"/>
                    <a:pt x="1" y="22"/>
                  </a:cubicBezTo>
                  <a:cubicBezTo>
                    <a:pt x="8" y="17"/>
                    <a:pt x="11" y="10"/>
                    <a:pt x="16" y="3"/>
                  </a:cubicBezTo>
                  <a:cubicBezTo>
                    <a:pt x="17" y="2"/>
                    <a:pt x="19" y="2"/>
                    <a:pt x="21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Freeform 491"/>
            <p:cNvSpPr/>
            <p:nvPr/>
          </p:nvSpPr>
          <p:spPr bwMode="auto">
            <a:xfrm>
              <a:off x="4911725" y="3540125"/>
              <a:ext cx="36513" cy="31750"/>
            </a:xfrm>
            <a:custGeom>
              <a:avLst/>
              <a:gdLst>
                <a:gd name="T0" fmla="*/ 17 w 17"/>
                <a:gd name="T1" fmla="*/ 6 h 15"/>
                <a:gd name="T2" fmla="*/ 9 w 17"/>
                <a:gd name="T3" fmla="*/ 13 h 15"/>
                <a:gd name="T4" fmla="*/ 0 w 17"/>
                <a:gd name="T5" fmla="*/ 7 h 15"/>
                <a:gd name="T6" fmla="*/ 7 w 17"/>
                <a:gd name="T7" fmla="*/ 0 h 15"/>
                <a:gd name="T8" fmla="*/ 17 w 17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6"/>
                  </a:moveTo>
                  <a:cubicBezTo>
                    <a:pt x="13" y="9"/>
                    <a:pt x="11" y="12"/>
                    <a:pt x="9" y="13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1" y="4"/>
                    <a:pt x="4" y="0"/>
                    <a:pt x="7" y="0"/>
                  </a:cubicBezTo>
                  <a:cubicBezTo>
                    <a:pt x="10" y="1"/>
                    <a:pt x="13" y="3"/>
                    <a:pt x="17" y="6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Freeform 492"/>
            <p:cNvSpPr/>
            <p:nvPr/>
          </p:nvSpPr>
          <p:spPr bwMode="auto">
            <a:xfrm>
              <a:off x="4876800" y="3571875"/>
              <a:ext cx="28575" cy="22225"/>
            </a:xfrm>
            <a:custGeom>
              <a:avLst/>
              <a:gdLst>
                <a:gd name="T0" fmla="*/ 8 w 13"/>
                <a:gd name="T1" fmla="*/ 10 h 10"/>
                <a:gd name="T2" fmla="*/ 1 w 13"/>
                <a:gd name="T3" fmla="*/ 3 h 10"/>
                <a:gd name="T4" fmla="*/ 6 w 13"/>
                <a:gd name="T5" fmla="*/ 0 h 10"/>
                <a:gd name="T6" fmla="*/ 12 w 13"/>
                <a:gd name="T7" fmla="*/ 6 h 10"/>
                <a:gd name="T8" fmla="*/ 8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8" y="10"/>
                  </a:moveTo>
                  <a:cubicBezTo>
                    <a:pt x="3" y="9"/>
                    <a:pt x="0" y="6"/>
                    <a:pt x="1" y="3"/>
                  </a:cubicBezTo>
                  <a:cubicBezTo>
                    <a:pt x="2" y="2"/>
                    <a:pt x="4" y="0"/>
                    <a:pt x="6" y="0"/>
                  </a:cubicBezTo>
                  <a:cubicBezTo>
                    <a:pt x="10" y="0"/>
                    <a:pt x="13" y="4"/>
                    <a:pt x="12" y="6"/>
                  </a:cubicBezTo>
                  <a:cubicBezTo>
                    <a:pt x="11" y="8"/>
                    <a:pt x="8" y="9"/>
                    <a:pt x="8" y="1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Freeform 493"/>
            <p:cNvSpPr/>
            <p:nvPr/>
          </p:nvSpPr>
          <p:spPr bwMode="auto">
            <a:xfrm>
              <a:off x="4657725" y="3556000"/>
              <a:ext cx="38100" cy="25400"/>
            </a:xfrm>
            <a:custGeom>
              <a:avLst/>
              <a:gdLst>
                <a:gd name="T0" fmla="*/ 0 w 18"/>
                <a:gd name="T1" fmla="*/ 1 h 12"/>
                <a:gd name="T2" fmla="*/ 9 w 18"/>
                <a:gd name="T3" fmla="*/ 0 h 12"/>
                <a:gd name="T4" fmla="*/ 18 w 18"/>
                <a:gd name="T5" fmla="*/ 6 h 12"/>
                <a:gd name="T6" fmla="*/ 17 w 18"/>
                <a:gd name="T7" fmla="*/ 7 h 12"/>
                <a:gd name="T8" fmla="*/ 6 w 18"/>
                <a:gd name="T9" fmla="*/ 6 h 12"/>
                <a:gd name="T10" fmla="*/ 0 w 18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0" y="1"/>
                  </a:moveTo>
                  <a:cubicBezTo>
                    <a:pt x="4" y="0"/>
                    <a:pt x="7" y="0"/>
                    <a:pt x="9" y="0"/>
                  </a:cubicBezTo>
                  <a:cubicBezTo>
                    <a:pt x="12" y="1"/>
                    <a:pt x="17" y="1"/>
                    <a:pt x="18" y="6"/>
                  </a:cubicBezTo>
                  <a:cubicBezTo>
                    <a:pt x="18" y="6"/>
                    <a:pt x="18" y="7"/>
                    <a:pt x="17" y="7"/>
                  </a:cubicBezTo>
                  <a:cubicBezTo>
                    <a:pt x="13" y="12"/>
                    <a:pt x="10" y="8"/>
                    <a:pt x="6" y="6"/>
                  </a:cubicBezTo>
                  <a:cubicBezTo>
                    <a:pt x="5" y="5"/>
                    <a:pt x="3" y="3"/>
                    <a:pt x="0" y="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Freeform 494"/>
            <p:cNvSpPr/>
            <p:nvPr/>
          </p:nvSpPr>
          <p:spPr bwMode="auto">
            <a:xfrm>
              <a:off x="4797425" y="3559175"/>
              <a:ext cx="30163" cy="23813"/>
            </a:xfrm>
            <a:custGeom>
              <a:avLst/>
              <a:gdLst>
                <a:gd name="T0" fmla="*/ 8 w 14"/>
                <a:gd name="T1" fmla="*/ 11 h 11"/>
                <a:gd name="T2" fmla="*/ 1 w 14"/>
                <a:gd name="T3" fmla="*/ 7 h 11"/>
                <a:gd name="T4" fmla="*/ 2 w 14"/>
                <a:gd name="T5" fmla="*/ 2 h 11"/>
                <a:gd name="T6" fmla="*/ 9 w 14"/>
                <a:gd name="T7" fmla="*/ 1 h 11"/>
                <a:gd name="T8" fmla="*/ 13 w 14"/>
                <a:gd name="T9" fmla="*/ 5 h 11"/>
                <a:gd name="T10" fmla="*/ 8 w 1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8" y="11"/>
                  </a:moveTo>
                  <a:cubicBezTo>
                    <a:pt x="5" y="10"/>
                    <a:pt x="3" y="9"/>
                    <a:pt x="1" y="7"/>
                  </a:cubicBezTo>
                  <a:cubicBezTo>
                    <a:pt x="0" y="6"/>
                    <a:pt x="0" y="2"/>
                    <a:pt x="2" y="2"/>
                  </a:cubicBezTo>
                  <a:cubicBezTo>
                    <a:pt x="5" y="1"/>
                    <a:pt x="7" y="0"/>
                    <a:pt x="9" y="1"/>
                  </a:cubicBezTo>
                  <a:cubicBezTo>
                    <a:pt x="11" y="1"/>
                    <a:pt x="14" y="4"/>
                    <a:pt x="13" y="5"/>
                  </a:cubicBezTo>
                  <a:cubicBezTo>
                    <a:pt x="12" y="7"/>
                    <a:pt x="10" y="9"/>
                    <a:pt x="8" y="11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Freeform 495"/>
            <p:cNvSpPr/>
            <p:nvPr/>
          </p:nvSpPr>
          <p:spPr bwMode="auto">
            <a:xfrm>
              <a:off x="4745038" y="2962275"/>
              <a:ext cx="28575" cy="20638"/>
            </a:xfrm>
            <a:custGeom>
              <a:avLst/>
              <a:gdLst>
                <a:gd name="T0" fmla="*/ 0 w 13"/>
                <a:gd name="T1" fmla="*/ 2 h 9"/>
                <a:gd name="T2" fmla="*/ 10 w 13"/>
                <a:gd name="T3" fmla="*/ 0 h 9"/>
                <a:gd name="T4" fmla="*/ 9 w 13"/>
                <a:gd name="T5" fmla="*/ 7 h 9"/>
                <a:gd name="T6" fmla="*/ 0 w 13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2"/>
                  </a:moveTo>
                  <a:cubicBezTo>
                    <a:pt x="4" y="1"/>
                    <a:pt x="7" y="1"/>
                    <a:pt x="10" y="0"/>
                  </a:cubicBezTo>
                  <a:cubicBezTo>
                    <a:pt x="13" y="3"/>
                    <a:pt x="12" y="6"/>
                    <a:pt x="9" y="7"/>
                  </a:cubicBezTo>
                  <a:cubicBezTo>
                    <a:pt x="6" y="8"/>
                    <a:pt x="2" y="9"/>
                    <a:pt x="0" y="2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Freeform 496"/>
            <p:cNvSpPr/>
            <p:nvPr/>
          </p:nvSpPr>
          <p:spPr bwMode="auto">
            <a:xfrm>
              <a:off x="4565650" y="3101975"/>
              <a:ext cx="19050" cy="1905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1 w 9"/>
                <a:gd name="T5" fmla="*/ 4 h 9"/>
                <a:gd name="T6" fmla="*/ 5 w 9"/>
                <a:gd name="T7" fmla="*/ 1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7" y="6"/>
                    <a:pt x="5" y="8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0"/>
                    <a:pt x="7" y="3"/>
                    <a:pt x="9" y="5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Freeform 497"/>
            <p:cNvSpPr/>
            <p:nvPr/>
          </p:nvSpPr>
          <p:spPr bwMode="auto">
            <a:xfrm>
              <a:off x="4979988" y="2989263"/>
              <a:ext cx="22225" cy="20638"/>
            </a:xfrm>
            <a:custGeom>
              <a:avLst/>
              <a:gdLst>
                <a:gd name="T0" fmla="*/ 10 w 10"/>
                <a:gd name="T1" fmla="*/ 7 h 10"/>
                <a:gd name="T2" fmla="*/ 5 w 10"/>
                <a:gd name="T3" fmla="*/ 9 h 10"/>
                <a:gd name="T4" fmla="*/ 0 w 10"/>
                <a:gd name="T5" fmla="*/ 5 h 10"/>
                <a:gd name="T6" fmla="*/ 1 w 10"/>
                <a:gd name="T7" fmla="*/ 1 h 10"/>
                <a:gd name="T8" fmla="*/ 4 w 10"/>
                <a:gd name="T9" fmla="*/ 1 h 10"/>
                <a:gd name="T10" fmla="*/ 10 w 10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10" y="7"/>
                  </a:moveTo>
                  <a:cubicBezTo>
                    <a:pt x="8" y="8"/>
                    <a:pt x="6" y="10"/>
                    <a:pt x="5" y="9"/>
                  </a:cubicBezTo>
                  <a:cubicBezTo>
                    <a:pt x="3" y="9"/>
                    <a:pt x="2" y="7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7" y="2"/>
                    <a:pt x="9" y="4"/>
                    <a:pt x="10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Freeform 498"/>
            <p:cNvSpPr/>
            <p:nvPr/>
          </p:nvSpPr>
          <p:spPr bwMode="auto">
            <a:xfrm>
              <a:off x="4686300" y="3521075"/>
              <a:ext cx="22225" cy="20638"/>
            </a:xfrm>
            <a:custGeom>
              <a:avLst/>
              <a:gdLst>
                <a:gd name="T0" fmla="*/ 11 w 11"/>
                <a:gd name="T1" fmla="*/ 7 h 10"/>
                <a:gd name="T2" fmla="*/ 0 w 11"/>
                <a:gd name="T3" fmla="*/ 4 h 10"/>
                <a:gd name="T4" fmla="*/ 11 w 11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7"/>
                  </a:moveTo>
                  <a:cubicBezTo>
                    <a:pt x="6" y="10"/>
                    <a:pt x="2" y="9"/>
                    <a:pt x="0" y="4"/>
                  </a:cubicBezTo>
                  <a:cubicBezTo>
                    <a:pt x="5" y="0"/>
                    <a:pt x="9" y="1"/>
                    <a:pt x="11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Freeform 499"/>
            <p:cNvSpPr/>
            <p:nvPr/>
          </p:nvSpPr>
          <p:spPr bwMode="auto">
            <a:xfrm>
              <a:off x="4713288" y="2995613"/>
              <a:ext cx="19050" cy="17463"/>
            </a:xfrm>
            <a:custGeom>
              <a:avLst/>
              <a:gdLst>
                <a:gd name="T0" fmla="*/ 6 w 9"/>
                <a:gd name="T1" fmla="*/ 0 h 8"/>
                <a:gd name="T2" fmla="*/ 8 w 9"/>
                <a:gd name="T3" fmla="*/ 4 h 8"/>
                <a:gd name="T4" fmla="*/ 5 w 9"/>
                <a:gd name="T5" fmla="*/ 7 h 8"/>
                <a:gd name="T6" fmla="*/ 1 w 9"/>
                <a:gd name="T7" fmla="*/ 3 h 8"/>
                <a:gd name="T8" fmla="*/ 6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7" y="2"/>
                    <a:pt x="9" y="3"/>
                    <a:pt x="8" y="4"/>
                  </a:cubicBezTo>
                  <a:cubicBezTo>
                    <a:pt x="8" y="6"/>
                    <a:pt x="6" y="7"/>
                    <a:pt x="5" y="7"/>
                  </a:cubicBezTo>
                  <a:cubicBezTo>
                    <a:pt x="3" y="8"/>
                    <a:pt x="0" y="4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Freeform 500"/>
            <p:cNvSpPr/>
            <p:nvPr/>
          </p:nvSpPr>
          <p:spPr bwMode="auto">
            <a:xfrm>
              <a:off x="4779963" y="3589338"/>
              <a:ext cx="15875" cy="15875"/>
            </a:xfrm>
            <a:custGeom>
              <a:avLst/>
              <a:gdLst>
                <a:gd name="T0" fmla="*/ 4 w 7"/>
                <a:gd name="T1" fmla="*/ 7 h 7"/>
                <a:gd name="T2" fmla="*/ 0 w 7"/>
                <a:gd name="T3" fmla="*/ 4 h 7"/>
                <a:gd name="T4" fmla="*/ 3 w 7"/>
                <a:gd name="T5" fmla="*/ 1 h 7"/>
                <a:gd name="T6" fmla="*/ 7 w 7"/>
                <a:gd name="T7" fmla="*/ 3 h 7"/>
                <a:gd name="T8" fmla="*/ 4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2" y="6"/>
                    <a:pt x="1" y="5"/>
                    <a:pt x="0" y="4"/>
                  </a:cubicBezTo>
                  <a:cubicBezTo>
                    <a:pt x="0" y="3"/>
                    <a:pt x="2" y="1"/>
                    <a:pt x="3" y="1"/>
                  </a:cubicBezTo>
                  <a:cubicBezTo>
                    <a:pt x="4" y="0"/>
                    <a:pt x="5" y="2"/>
                    <a:pt x="7" y="3"/>
                  </a:cubicBezTo>
                  <a:cubicBezTo>
                    <a:pt x="6" y="4"/>
                    <a:pt x="5" y="5"/>
                    <a:pt x="4" y="7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Freeform 501"/>
            <p:cNvSpPr/>
            <p:nvPr/>
          </p:nvSpPr>
          <p:spPr bwMode="auto">
            <a:xfrm>
              <a:off x="4956175" y="3022600"/>
              <a:ext cx="17463" cy="17463"/>
            </a:xfrm>
            <a:custGeom>
              <a:avLst/>
              <a:gdLst>
                <a:gd name="T0" fmla="*/ 3 w 8"/>
                <a:gd name="T1" fmla="*/ 0 h 8"/>
                <a:gd name="T2" fmla="*/ 8 w 8"/>
                <a:gd name="T3" fmla="*/ 6 h 8"/>
                <a:gd name="T4" fmla="*/ 4 w 8"/>
                <a:gd name="T5" fmla="*/ 8 h 8"/>
                <a:gd name="T6" fmla="*/ 1 w 8"/>
                <a:gd name="T7" fmla="*/ 5 h 8"/>
                <a:gd name="T8" fmla="*/ 3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cubicBezTo>
                    <a:pt x="5" y="3"/>
                    <a:pt x="6" y="4"/>
                    <a:pt x="8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3" y="8"/>
                    <a:pt x="1" y="6"/>
                    <a:pt x="1" y="5"/>
                  </a:cubicBezTo>
                  <a:cubicBezTo>
                    <a:pt x="0" y="4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Freeform 502"/>
            <p:cNvSpPr/>
            <p:nvPr/>
          </p:nvSpPr>
          <p:spPr bwMode="auto">
            <a:xfrm>
              <a:off x="4602163" y="3455988"/>
              <a:ext cx="9525" cy="14288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1 h 6"/>
                <a:gd name="T6" fmla="*/ 2 w 5"/>
                <a:gd name="T7" fmla="*/ 1 h 6"/>
                <a:gd name="T8" fmla="*/ 5 w 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5"/>
                    <a:pt x="3" y="5"/>
                    <a:pt x="3" y="6"/>
                  </a:cubicBezTo>
                  <a:cubicBezTo>
                    <a:pt x="2" y="4"/>
                    <a:pt x="1" y="3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ubicBezTo>
                    <a:pt x="3" y="2"/>
                    <a:pt x="4" y="3"/>
                    <a:pt x="5" y="4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Freeform 503"/>
            <p:cNvSpPr/>
            <p:nvPr/>
          </p:nvSpPr>
          <p:spPr bwMode="auto">
            <a:xfrm>
              <a:off x="4743450" y="3519488"/>
              <a:ext cx="9525" cy="6350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1 h 3"/>
                <a:gd name="T6" fmla="*/ 2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Freeform 504"/>
            <p:cNvSpPr/>
            <p:nvPr/>
          </p:nvSpPr>
          <p:spPr bwMode="auto">
            <a:xfrm>
              <a:off x="5124450" y="3278188"/>
              <a:ext cx="7938" cy="11113"/>
            </a:xfrm>
            <a:custGeom>
              <a:avLst/>
              <a:gdLst>
                <a:gd name="T0" fmla="*/ 3 w 4"/>
                <a:gd name="T1" fmla="*/ 0 h 5"/>
                <a:gd name="T2" fmla="*/ 4 w 4"/>
                <a:gd name="T3" fmla="*/ 4 h 5"/>
                <a:gd name="T4" fmla="*/ 2 w 4"/>
                <a:gd name="T5" fmla="*/ 4 h 5"/>
                <a:gd name="T6" fmla="*/ 0 w 4"/>
                <a:gd name="T7" fmla="*/ 2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1"/>
                    <a:pt x="4" y="2"/>
                    <a:pt x="4" y="4"/>
                  </a:cubicBezTo>
                  <a:cubicBezTo>
                    <a:pt x="3" y="4"/>
                    <a:pt x="2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Freeform 505"/>
            <p:cNvSpPr/>
            <p:nvPr/>
          </p:nvSpPr>
          <p:spPr bwMode="auto">
            <a:xfrm>
              <a:off x="4640263" y="3014663"/>
              <a:ext cx="12700" cy="12700"/>
            </a:xfrm>
            <a:custGeom>
              <a:avLst/>
              <a:gdLst>
                <a:gd name="T0" fmla="*/ 6 w 6"/>
                <a:gd name="T1" fmla="*/ 3 h 6"/>
                <a:gd name="T2" fmla="*/ 1 w 6"/>
                <a:gd name="T3" fmla="*/ 6 h 6"/>
                <a:gd name="T4" fmla="*/ 0 w 6"/>
                <a:gd name="T5" fmla="*/ 3 h 6"/>
                <a:gd name="T6" fmla="*/ 5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0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Freeform 506"/>
            <p:cNvSpPr/>
            <p:nvPr/>
          </p:nvSpPr>
          <p:spPr bwMode="auto">
            <a:xfrm>
              <a:off x="4549775" y="3135313"/>
              <a:ext cx="9525" cy="7938"/>
            </a:xfrm>
            <a:custGeom>
              <a:avLst/>
              <a:gdLst>
                <a:gd name="T0" fmla="*/ 3 w 4"/>
                <a:gd name="T1" fmla="*/ 0 h 4"/>
                <a:gd name="T2" fmla="*/ 3 w 4"/>
                <a:gd name="T3" fmla="*/ 2 h 4"/>
                <a:gd name="T4" fmla="*/ 1 w 4"/>
                <a:gd name="T5" fmla="*/ 4 h 4"/>
                <a:gd name="T6" fmla="*/ 0 w 4"/>
                <a:gd name="T7" fmla="*/ 1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1"/>
                    <a:pt x="4" y="2"/>
                    <a:pt x="3" y="2"/>
                  </a:cubicBezTo>
                  <a:cubicBezTo>
                    <a:pt x="3" y="3"/>
                    <a:pt x="1" y="3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Freeform 507"/>
            <p:cNvSpPr/>
            <p:nvPr/>
          </p:nvSpPr>
          <p:spPr bwMode="auto">
            <a:xfrm>
              <a:off x="4625975" y="3052763"/>
              <a:ext cx="1588" cy="476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Freeform 508"/>
            <p:cNvSpPr/>
            <p:nvPr/>
          </p:nvSpPr>
          <p:spPr bwMode="auto">
            <a:xfrm>
              <a:off x="4589463" y="3254375"/>
              <a:ext cx="0" cy="4763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Freeform 509"/>
            <p:cNvSpPr/>
            <p:nvPr/>
          </p:nvSpPr>
          <p:spPr bwMode="auto">
            <a:xfrm>
              <a:off x="5106988" y="3319463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3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10800000">
            <a:off x="3942707" y="2822531"/>
            <a:ext cx="2032627" cy="1745634"/>
          </a:xfrm>
          <a:custGeom>
            <a:avLst/>
            <a:gdLst>
              <a:gd name="connsiteX0" fmla="*/ 1382139 w 2422269"/>
              <a:gd name="connsiteY0" fmla="*/ 2080260 h 2080260"/>
              <a:gd name="connsiteX1" fmla="*/ 1198649 w 2422269"/>
              <a:gd name="connsiteY1" fmla="*/ 2080260 h 2080260"/>
              <a:gd name="connsiteX2" fmla="*/ 1198649 w 2422269"/>
              <a:gd name="connsiteY2" fmla="*/ 1699287 h 2080260"/>
              <a:gd name="connsiteX3" fmla="*/ 1211517 w 2422269"/>
              <a:gd name="connsiteY3" fmla="*/ 1718373 h 2080260"/>
              <a:gd name="connsiteX4" fmla="*/ 1312545 w 2422269"/>
              <a:gd name="connsiteY4" fmla="*/ 1760220 h 2080260"/>
              <a:gd name="connsiteX5" fmla="*/ 1455420 w 2422269"/>
              <a:gd name="connsiteY5" fmla="*/ 1617345 h 2080260"/>
              <a:gd name="connsiteX6" fmla="*/ 1312545 w 2422269"/>
              <a:gd name="connsiteY6" fmla="*/ 1474470 h 2080260"/>
              <a:gd name="connsiteX7" fmla="*/ 1211517 w 2422269"/>
              <a:gd name="connsiteY7" fmla="*/ 1516317 h 2080260"/>
              <a:gd name="connsiteX8" fmla="*/ 1198649 w 2422269"/>
              <a:gd name="connsiteY8" fmla="*/ 1535403 h 2080260"/>
              <a:gd name="connsiteX9" fmla="*/ 1198649 w 2422269"/>
              <a:gd name="connsiteY9" fmla="*/ 1163955 h 2080260"/>
              <a:gd name="connsiteX10" fmla="*/ 1397097 w 2422269"/>
              <a:gd name="connsiteY10" fmla="*/ 1163955 h 2080260"/>
              <a:gd name="connsiteX11" fmla="*/ 1524732 w 2422269"/>
              <a:gd name="connsiteY11" fmla="*/ 1036320 h 2080260"/>
              <a:gd name="connsiteX12" fmla="*/ 1397097 w 2422269"/>
              <a:gd name="connsiteY12" fmla="*/ 908685 h 2080260"/>
              <a:gd name="connsiteX13" fmla="*/ 195486 w 2422269"/>
              <a:gd name="connsiteY13" fmla="*/ 908685 h 2080260"/>
              <a:gd name="connsiteX14" fmla="*/ 195486 w 2422269"/>
              <a:gd name="connsiteY14" fmla="*/ 568499 h 2080260"/>
              <a:gd name="connsiteX15" fmla="*/ 142875 w 2422269"/>
              <a:gd name="connsiteY15" fmla="*/ 579120 h 2080260"/>
              <a:gd name="connsiteX16" fmla="*/ 0 w 2422269"/>
              <a:gd name="connsiteY16" fmla="*/ 436245 h 2080260"/>
              <a:gd name="connsiteX17" fmla="*/ 142875 w 2422269"/>
              <a:gd name="connsiteY17" fmla="*/ 293370 h 2080260"/>
              <a:gd name="connsiteX18" fmla="*/ 195486 w 2422269"/>
              <a:gd name="connsiteY18" fmla="*/ 303992 h 2080260"/>
              <a:gd name="connsiteX19" fmla="*/ 195486 w 2422269"/>
              <a:gd name="connsiteY19" fmla="*/ 0 h 2080260"/>
              <a:gd name="connsiteX20" fmla="*/ 1382139 w 2422269"/>
              <a:gd name="connsiteY20" fmla="*/ 0 h 2080260"/>
              <a:gd name="connsiteX21" fmla="*/ 2422269 w 2422269"/>
              <a:gd name="connsiteY21" fmla="*/ 1040130 h 2080260"/>
              <a:gd name="connsiteX22" fmla="*/ 1382139 w 2422269"/>
              <a:gd name="connsiteY22" fmla="*/ 2080260 h 208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22269" h="2080260">
                <a:moveTo>
                  <a:pt x="1382139" y="2080260"/>
                </a:moveTo>
                <a:lnTo>
                  <a:pt x="1198649" y="2080260"/>
                </a:lnTo>
                <a:lnTo>
                  <a:pt x="1198649" y="1699287"/>
                </a:lnTo>
                <a:lnTo>
                  <a:pt x="1211517" y="1718373"/>
                </a:lnTo>
                <a:cubicBezTo>
                  <a:pt x="1237372" y="1744228"/>
                  <a:pt x="1273091" y="1760220"/>
                  <a:pt x="1312545" y="1760220"/>
                </a:cubicBezTo>
                <a:cubicBezTo>
                  <a:pt x="1391453" y="1760220"/>
                  <a:pt x="1455420" y="1696253"/>
                  <a:pt x="1455420" y="1617345"/>
                </a:cubicBezTo>
                <a:cubicBezTo>
                  <a:pt x="1455420" y="1538437"/>
                  <a:pt x="1391453" y="1474470"/>
                  <a:pt x="1312545" y="1474470"/>
                </a:cubicBezTo>
                <a:cubicBezTo>
                  <a:pt x="1273091" y="1474470"/>
                  <a:pt x="1237372" y="1490462"/>
                  <a:pt x="1211517" y="1516317"/>
                </a:cubicBezTo>
                <a:lnTo>
                  <a:pt x="1198649" y="1535403"/>
                </a:lnTo>
                <a:lnTo>
                  <a:pt x="1198649" y="1163955"/>
                </a:lnTo>
                <a:lnTo>
                  <a:pt x="1397097" y="1163955"/>
                </a:lnTo>
                <a:cubicBezTo>
                  <a:pt x="1467588" y="1163955"/>
                  <a:pt x="1524732" y="1106811"/>
                  <a:pt x="1524732" y="1036320"/>
                </a:cubicBezTo>
                <a:cubicBezTo>
                  <a:pt x="1524732" y="965829"/>
                  <a:pt x="1467588" y="908685"/>
                  <a:pt x="1397097" y="908685"/>
                </a:cubicBezTo>
                <a:lnTo>
                  <a:pt x="195486" y="908685"/>
                </a:lnTo>
                <a:lnTo>
                  <a:pt x="195486" y="568499"/>
                </a:lnTo>
                <a:lnTo>
                  <a:pt x="142875" y="579120"/>
                </a:lnTo>
                <a:cubicBezTo>
                  <a:pt x="63967" y="579120"/>
                  <a:pt x="0" y="515153"/>
                  <a:pt x="0" y="436245"/>
                </a:cubicBezTo>
                <a:cubicBezTo>
                  <a:pt x="0" y="357337"/>
                  <a:pt x="63967" y="293370"/>
                  <a:pt x="142875" y="293370"/>
                </a:cubicBezTo>
                <a:lnTo>
                  <a:pt x="195486" y="303992"/>
                </a:lnTo>
                <a:lnTo>
                  <a:pt x="195486" y="0"/>
                </a:lnTo>
                <a:lnTo>
                  <a:pt x="1382139" y="0"/>
                </a:lnTo>
                <a:cubicBezTo>
                  <a:pt x="1956587" y="0"/>
                  <a:pt x="2422269" y="465682"/>
                  <a:pt x="2422269" y="1040130"/>
                </a:cubicBezTo>
                <a:cubicBezTo>
                  <a:pt x="2422269" y="1614578"/>
                  <a:pt x="1956587" y="2080260"/>
                  <a:pt x="1382139" y="2080260"/>
                </a:cubicBezTo>
                <a:close/>
              </a:path>
            </a:pathLst>
          </a:custGeom>
          <a:solidFill>
            <a:srgbClr val="A2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任意多边形 7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16200000">
            <a:off x="4895452" y="1847407"/>
            <a:ext cx="2032628" cy="1745633"/>
          </a:xfrm>
          <a:custGeom>
            <a:avLst/>
            <a:gdLst>
              <a:gd name="connsiteX0" fmla="*/ 1382139 w 2422269"/>
              <a:gd name="connsiteY0" fmla="*/ 2080260 h 2080260"/>
              <a:gd name="connsiteX1" fmla="*/ 1198649 w 2422269"/>
              <a:gd name="connsiteY1" fmla="*/ 2080260 h 2080260"/>
              <a:gd name="connsiteX2" fmla="*/ 1198649 w 2422269"/>
              <a:gd name="connsiteY2" fmla="*/ 1699287 h 2080260"/>
              <a:gd name="connsiteX3" fmla="*/ 1211517 w 2422269"/>
              <a:gd name="connsiteY3" fmla="*/ 1718373 h 2080260"/>
              <a:gd name="connsiteX4" fmla="*/ 1312545 w 2422269"/>
              <a:gd name="connsiteY4" fmla="*/ 1760220 h 2080260"/>
              <a:gd name="connsiteX5" fmla="*/ 1455420 w 2422269"/>
              <a:gd name="connsiteY5" fmla="*/ 1617345 h 2080260"/>
              <a:gd name="connsiteX6" fmla="*/ 1312545 w 2422269"/>
              <a:gd name="connsiteY6" fmla="*/ 1474470 h 2080260"/>
              <a:gd name="connsiteX7" fmla="*/ 1211517 w 2422269"/>
              <a:gd name="connsiteY7" fmla="*/ 1516317 h 2080260"/>
              <a:gd name="connsiteX8" fmla="*/ 1198649 w 2422269"/>
              <a:gd name="connsiteY8" fmla="*/ 1535403 h 2080260"/>
              <a:gd name="connsiteX9" fmla="*/ 1198649 w 2422269"/>
              <a:gd name="connsiteY9" fmla="*/ 1163955 h 2080260"/>
              <a:gd name="connsiteX10" fmla="*/ 1397097 w 2422269"/>
              <a:gd name="connsiteY10" fmla="*/ 1163955 h 2080260"/>
              <a:gd name="connsiteX11" fmla="*/ 1524732 w 2422269"/>
              <a:gd name="connsiteY11" fmla="*/ 1036320 h 2080260"/>
              <a:gd name="connsiteX12" fmla="*/ 1397097 w 2422269"/>
              <a:gd name="connsiteY12" fmla="*/ 908685 h 2080260"/>
              <a:gd name="connsiteX13" fmla="*/ 195486 w 2422269"/>
              <a:gd name="connsiteY13" fmla="*/ 908685 h 2080260"/>
              <a:gd name="connsiteX14" fmla="*/ 195486 w 2422269"/>
              <a:gd name="connsiteY14" fmla="*/ 568499 h 2080260"/>
              <a:gd name="connsiteX15" fmla="*/ 142875 w 2422269"/>
              <a:gd name="connsiteY15" fmla="*/ 579120 h 2080260"/>
              <a:gd name="connsiteX16" fmla="*/ 0 w 2422269"/>
              <a:gd name="connsiteY16" fmla="*/ 436245 h 2080260"/>
              <a:gd name="connsiteX17" fmla="*/ 142875 w 2422269"/>
              <a:gd name="connsiteY17" fmla="*/ 293370 h 2080260"/>
              <a:gd name="connsiteX18" fmla="*/ 195486 w 2422269"/>
              <a:gd name="connsiteY18" fmla="*/ 303992 h 2080260"/>
              <a:gd name="connsiteX19" fmla="*/ 195486 w 2422269"/>
              <a:gd name="connsiteY19" fmla="*/ 0 h 2080260"/>
              <a:gd name="connsiteX20" fmla="*/ 1382139 w 2422269"/>
              <a:gd name="connsiteY20" fmla="*/ 0 h 2080260"/>
              <a:gd name="connsiteX21" fmla="*/ 2422269 w 2422269"/>
              <a:gd name="connsiteY21" fmla="*/ 1040130 h 2080260"/>
              <a:gd name="connsiteX22" fmla="*/ 1382139 w 2422269"/>
              <a:gd name="connsiteY22" fmla="*/ 2080260 h 208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22269" h="2080260">
                <a:moveTo>
                  <a:pt x="1382139" y="2080260"/>
                </a:moveTo>
                <a:lnTo>
                  <a:pt x="1198649" y="2080260"/>
                </a:lnTo>
                <a:lnTo>
                  <a:pt x="1198649" y="1699287"/>
                </a:lnTo>
                <a:lnTo>
                  <a:pt x="1211517" y="1718373"/>
                </a:lnTo>
                <a:cubicBezTo>
                  <a:pt x="1237372" y="1744228"/>
                  <a:pt x="1273091" y="1760220"/>
                  <a:pt x="1312545" y="1760220"/>
                </a:cubicBezTo>
                <a:cubicBezTo>
                  <a:pt x="1391453" y="1760220"/>
                  <a:pt x="1455420" y="1696253"/>
                  <a:pt x="1455420" y="1617345"/>
                </a:cubicBezTo>
                <a:cubicBezTo>
                  <a:pt x="1455420" y="1538437"/>
                  <a:pt x="1391453" y="1474470"/>
                  <a:pt x="1312545" y="1474470"/>
                </a:cubicBezTo>
                <a:cubicBezTo>
                  <a:pt x="1273091" y="1474470"/>
                  <a:pt x="1237372" y="1490462"/>
                  <a:pt x="1211517" y="1516317"/>
                </a:cubicBezTo>
                <a:lnTo>
                  <a:pt x="1198649" y="1535403"/>
                </a:lnTo>
                <a:lnTo>
                  <a:pt x="1198649" y="1163955"/>
                </a:lnTo>
                <a:lnTo>
                  <a:pt x="1397097" y="1163955"/>
                </a:lnTo>
                <a:cubicBezTo>
                  <a:pt x="1467588" y="1163955"/>
                  <a:pt x="1524732" y="1106811"/>
                  <a:pt x="1524732" y="1036320"/>
                </a:cubicBezTo>
                <a:cubicBezTo>
                  <a:pt x="1524732" y="965829"/>
                  <a:pt x="1467588" y="908685"/>
                  <a:pt x="1397097" y="908685"/>
                </a:cubicBezTo>
                <a:lnTo>
                  <a:pt x="195486" y="908685"/>
                </a:lnTo>
                <a:lnTo>
                  <a:pt x="195486" y="568499"/>
                </a:lnTo>
                <a:lnTo>
                  <a:pt x="142875" y="579120"/>
                </a:lnTo>
                <a:cubicBezTo>
                  <a:pt x="63967" y="579120"/>
                  <a:pt x="0" y="515153"/>
                  <a:pt x="0" y="436245"/>
                </a:cubicBezTo>
                <a:cubicBezTo>
                  <a:pt x="0" y="357337"/>
                  <a:pt x="63967" y="293370"/>
                  <a:pt x="142875" y="293370"/>
                </a:cubicBezTo>
                <a:lnTo>
                  <a:pt x="195486" y="303992"/>
                </a:lnTo>
                <a:lnTo>
                  <a:pt x="195486" y="0"/>
                </a:lnTo>
                <a:lnTo>
                  <a:pt x="1382139" y="0"/>
                </a:lnTo>
                <a:cubicBezTo>
                  <a:pt x="1956587" y="0"/>
                  <a:pt x="2422269" y="465682"/>
                  <a:pt x="2422269" y="1040130"/>
                </a:cubicBezTo>
                <a:cubicBezTo>
                  <a:pt x="2422269" y="1614578"/>
                  <a:pt x="1956587" y="2080260"/>
                  <a:pt x="1382139" y="2080260"/>
                </a:cubicBezTo>
                <a:close/>
              </a:path>
            </a:pathLst>
          </a:custGeom>
          <a:solidFill>
            <a:srgbClr val="2F3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任意多边形 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5857789" y="2819334"/>
            <a:ext cx="2032627" cy="1745634"/>
          </a:xfrm>
          <a:custGeom>
            <a:avLst/>
            <a:gdLst>
              <a:gd name="connsiteX0" fmla="*/ 1382139 w 2422269"/>
              <a:gd name="connsiteY0" fmla="*/ 2080260 h 2080260"/>
              <a:gd name="connsiteX1" fmla="*/ 1198649 w 2422269"/>
              <a:gd name="connsiteY1" fmla="*/ 2080260 h 2080260"/>
              <a:gd name="connsiteX2" fmla="*/ 1198649 w 2422269"/>
              <a:gd name="connsiteY2" fmla="*/ 1699287 h 2080260"/>
              <a:gd name="connsiteX3" fmla="*/ 1211517 w 2422269"/>
              <a:gd name="connsiteY3" fmla="*/ 1718373 h 2080260"/>
              <a:gd name="connsiteX4" fmla="*/ 1312545 w 2422269"/>
              <a:gd name="connsiteY4" fmla="*/ 1760220 h 2080260"/>
              <a:gd name="connsiteX5" fmla="*/ 1455420 w 2422269"/>
              <a:gd name="connsiteY5" fmla="*/ 1617345 h 2080260"/>
              <a:gd name="connsiteX6" fmla="*/ 1312545 w 2422269"/>
              <a:gd name="connsiteY6" fmla="*/ 1474470 h 2080260"/>
              <a:gd name="connsiteX7" fmla="*/ 1211517 w 2422269"/>
              <a:gd name="connsiteY7" fmla="*/ 1516317 h 2080260"/>
              <a:gd name="connsiteX8" fmla="*/ 1198649 w 2422269"/>
              <a:gd name="connsiteY8" fmla="*/ 1535403 h 2080260"/>
              <a:gd name="connsiteX9" fmla="*/ 1198649 w 2422269"/>
              <a:gd name="connsiteY9" fmla="*/ 1163955 h 2080260"/>
              <a:gd name="connsiteX10" fmla="*/ 1397097 w 2422269"/>
              <a:gd name="connsiteY10" fmla="*/ 1163955 h 2080260"/>
              <a:gd name="connsiteX11" fmla="*/ 1524732 w 2422269"/>
              <a:gd name="connsiteY11" fmla="*/ 1036320 h 2080260"/>
              <a:gd name="connsiteX12" fmla="*/ 1397097 w 2422269"/>
              <a:gd name="connsiteY12" fmla="*/ 908685 h 2080260"/>
              <a:gd name="connsiteX13" fmla="*/ 195486 w 2422269"/>
              <a:gd name="connsiteY13" fmla="*/ 908685 h 2080260"/>
              <a:gd name="connsiteX14" fmla="*/ 195486 w 2422269"/>
              <a:gd name="connsiteY14" fmla="*/ 568499 h 2080260"/>
              <a:gd name="connsiteX15" fmla="*/ 142875 w 2422269"/>
              <a:gd name="connsiteY15" fmla="*/ 579120 h 2080260"/>
              <a:gd name="connsiteX16" fmla="*/ 0 w 2422269"/>
              <a:gd name="connsiteY16" fmla="*/ 436245 h 2080260"/>
              <a:gd name="connsiteX17" fmla="*/ 142875 w 2422269"/>
              <a:gd name="connsiteY17" fmla="*/ 293370 h 2080260"/>
              <a:gd name="connsiteX18" fmla="*/ 195486 w 2422269"/>
              <a:gd name="connsiteY18" fmla="*/ 303992 h 2080260"/>
              <a:gd name="connsiteX19" fmla="*/ 195486 w 2422269"/>
              <a:gd name="connsiteY19" fmla="*/ 0 h 2080260"/>
              <a:gd name="connsiteX20" fmla="*/ 1382139 w 2422269"/>
              <a:gd name="connsiteY20" fmla="*/ 0 h 2080260"/>
              <a:gd name="connsiteX21" fmla="*/ 2422269 w 2422269"/>
              <a:gd name="connsiteY21" fmla="*/ 1040130 h 2080260"/>
              <a:gd name="connsiteX22" fmla="*/ 1382139 w 2422269"/>
              <a:gd name="connsiteY22" fmla="*/ 2080260 h 208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22269" h="2080260">
                <a:moveTo>
                  <a:pt x="1382139" y="2080260"/>
                </a:moveTo>
                <a:lnTo>
                  <a:pt x="1198649" y="2080260"/>
                </a:lnTo>
                <a:lnTo>
                  <a:pt x="1198649" y="1699287"/>
                </a:lnTo>
                <a:lnTo>
                  <a:pt x="1211517" y="1718373"/>
                </a:lnTo>
                <a:cubicBezTo>
                  <a:pt x="1237372" y="1744228"/>
                  <a:pt x="1273091" y="1760220"/>
                  <a:pt x="1312545" y="1760220"/>
                </a:cubicBezTo>
                <a:cubicBezTo>
                  <a:pt x="1391453" y="1760220"/>
                  <a:pt x="1455420" y="1696253"/>
                  <a:pt x="1455420" y="1617345"/>
                </a:cubicBezTo>
                <a:cubicBezTo>
                  <a:pt x="1455420" y="1538437"/>
                  <a:pt x="1391453" y="1474470"/>
                  <a:pt x="1312545" y="1474470"/>
                </a:cubicBezTo>
                <a:cubicBezTo>
                  <a:pt x="1273091" y="1474470"/>
                  <a:pt x="1237372" y="1490462"/>
                  <a:pt x="1211517" y="1516317"/>
                </a:cubicBezTo>
                <a:lnTo>
                  <a:pt x="1198649" y="1535403"/>
                </a:lnTo>
                <a:lnTo>
                  <a:pt x="1198649" y="1163955"/>
                </a:lnTo>
                <a:lnTo>
                  <a:pt x="1397097" y="1163955"/>
                </a:lnTo>
                <a:cubicBezTo>
                  <a:pt x="1467588" y="1163955"/>
                  <a:pt x="1524732" y="1106811"/>
                  <a:pt x="1524732" y="1036320"/>
                </a:cubicBezTo>
                <a:cubicBezTo>
                  <a:pt x="1524732" y="965829"/>
                  <a:pt x="1467588" y="908685"/>
                  <a:pt x="1397097" y="908685"/>
                </a:cubicBezTo>
                <a:lnTo>
                  <a:pt x="195486" y="908685"/>
                </a:lnTo>
                <a:lnTo>
                  <a:pt x="195486" y="568499"/>
                </a:lnTo>
                <a:lnTo>
                  <a:pt x="142875" y="579120"/>
                </a:lnTo>
                <a:cubicBezTo>
                  <a:pt x="63967" y="579120"/>
                  <a:pt x="0" y="515153"/>
                  <a:pt x="0" y="436245"/>
                </a:cubicBezTo>
                <a:cubicBezTo>
                  <a:pt x="0" y="357337"/>
                  <a:pt x="63967" y="293370"/>
                  <a:pt x="142875" y="293370"/>
                </a:cubicBezTo>
                <a:lnTo>
                  <a:pt x="195486" y="303992"/>
                </a:lnTo>
                <a:lnTo>
                  <a:pt x="195486" y="0"/>
                </a:lnTo>
                <a:lnTo>
                  <a:pt x="1382139" y="0"/>
                </a:lnTo>
                <a:cubicBezTo>
                  <a:pt x="1956587" y="0"/>
                  <a:pt x="2422269" y="465682"/>
                  <a:pt x="2422269" y="1040130"/>
                </a:cubicBezTo>
                <a:cubicBezTo>
                  <a:pt x="2422269" y="1614578"/>
                  <a:pt x="1956587" y="2080260"/>
                  <a:pt x="1382139" y="2080260"/>
                </a:cubicBezTo>
                <a:close/>
              </a:path>
            </a:pathLst>
          </a:custGeom>
          <a:solidFill>
            <a:srgbClr val="A2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任意多边形 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>
            <a:off x="4904069" y="3796966"/>
            <a:ext cx="2032628" cy="1745633"/>
          </a:xfrm>
          <a:custGeom>
            <a:avLst/>
            <a:gdLst>
              <a:gd name="connsiteX0" fmla="*/ 1382139 w 2422269"/>
              <a:gd name="connsiteY0" fmla="*/ 2080260 h 2080260"/>
              <a:gd name="connsiteX1" fmla="*/ 1198649 w 2422269"/>
              <a:gd name="connsiteY1" fmla="*/ 2080260 h 2080260"/>
              <a:gd name="connsiteX2" fmla="*/ 1198649 w 2422269"/>
              <a:gd name="connsiteY2" fmla="*/ 1699287 h 2080260"/>
              <a:gd name="connsiteX3" fmla="*/ 1211517 w 2422269"/>
              <a:gd name="connsiteY3" fmla="*/ 1718373 h 2080260"/>
              <a:gd name="connsiteX4" fmla="*/ 1312545 w 2422269"/>
              <a:gd name="connsiteY4" fmla="*/ 1760220 h 2080260"/>
              <a:gd name="connsiteX5" fmla="*/ 1455420 w 2422269"/>
              <a:gd name="connsiteY5" fmla="*/ 1617345 h 2080260"/>
              <a:gd name="connsiteX6" fmla="*/ 1312545 w 2422269"/>
              <a:gd name="connsiteY6" fmla="*/ 1474470 h 2080260"/>
              <a:gd name="connsiteX7" fmla="*/ 1211517 w 2422269"/>
              <a:gd name="connsiteY7" fmla="*/ 1516317 h 2080260"/>
              <a:gd name="connsiteX8" fmla="*/ 1198649 w 2422269"/>
              <a:gd name="connsiteY8" fmla="*/ 1535403 h 2080260"/>
              <a:gd name="connsiteX9" fmla="*/ 1198649 w 2422269"/>
              <a:gd name="connsiteY9" fmla="*/ 1163955 h 2080260"/>
              <a:gd name="connsiteX10" fmla="*/ 1397097 w 2422269"/>
              <a:gd name="connsiteY10" fmla="*/ 1163955 h 2080260"/>
              <a:gd name="connsiteX11" fmla="*/ 1524732 w 2422269"/>
              <a:gd name="connsiteY11" fmla="*/ 1036320 h 2080260"/>
              <a:gd name="connsiteX12" fmla="*/ 1397097 w 2422269"/>
              <a:gd name="connsiteY12" fmla="*/ 908685 h 2080260"/>
              <a:gd name="connsiteX13" fmla="*/ 195486 w 2422269"/>
              <a:gd name="connsiteY13" fmla="*/ 908685 h 2080260"/>
              <a:gd name="connsiteX14" fmla="*/ 195486 w 2422269"/>
              <a:gd name="connsiteY14" fmla="*/ 568499 h 2080260"/>
              <a:gd name="connsiteX15" fmla="*/ 142875 w 2422269"/>
              <a:gd name="connsiteY15" fmla="*/ 579120 h 2080260"/>
              <a:gd name="connsiteX16" fmla="*/ 0 w 2422269"/>
              <a:gd name="connsiteY16" fmla="*/ 436245 h 2080260"/>
              <a:gd name="connsiteX17" fmla="*/ 142875 w 2422269"/>
              <a:gd name="connsiteY17" fmla="*/ 293370 h 2080260"/>
              <a:gd name="connsiteX18" fmla="*/ 195486 w 2422269"/>
              <a:gd name="connsiteY18" fmla="*/ 303992 h 2080260"/>
              <a:gd name="connsiteX19" fmla="*/ 195486 w 2422269"/>
              <a:gd name="connsiteY19" fmla="*/ 0 h 2080260"/>
              <a:gd name="connsiteX20" fmla="*/ 1382139 w 2422269"/>
              <a:gd name="connsiteY20" fmla="*/ 0 h 2080260"/>
              <a:gd name="connsiteX21" fmla="*/ 2422269 w 2422269"/>
              <a:gd name="connsiteY21" fmla="*/ 1040130 h 2080260"/>
              <a:gd name="connsiteX22" fmla="*/ 1382139 w 2422269"/>
              <a:gd name="connsiteY22" fmla="*/ 2080260 h 208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22269" h="2080260">
                <a:moveTo>
                  <a:pt x="1382139" y="2080260"/>
                </a:moveTo>
                <a:lnTo>
                  <a:pt x="1198649" y="2080260"/>
                </a:lnTo>
                <a:lnTo>
                  <a:pt x="1198649" y="1699287"/>
                </a:lnTo>
                <a:lnTo>
                  <a:pt x="1211517" y="1718373"/>
                </a:lnTo>
                <a:cubicBezTo>
                  <a:pt x="1237372" y="1744228"/>
                  <a:pt x="1273091" y="1760220"/>
                  <a:pt x="1312545" y="1760220"/>
                </a:cubicBezTo>
                <a:cubicBezTo>
                  <a:pt x="1391453" y="1760220"/>
                  <a:pt x="1455420" y="1696253"/>
                  <a:pt x="1455420" y="1617345"/>
                </a:cubicBezTo>
                <a:cubicBezTo>
                  <a:pt x="1455420" y="1538437"/>
                  <a:pt x="1391453" y="1474470"/>
                  <a:pt x="1312545" y="1474470"/>
                </a:cubicBezTo>
                <a:cubicBezTo>
                  <a:pt x="1273091" y="1474470"/>
                  <a:pt x="1237372" y="1490462"/>
                  <a:pt x="1211517" y="1516317"/>
                </a:cubicBezTo>
                <a:lnTo>
                  <a:pt x="1198649" y="1535403"/>
                </a:lnTo>
                <a:lnTo>
                  <a:pt x="1198649" y="1163955"/>
                </a:lnTo>
                <a:lnTo>
                  <a:pt x="1397097" y="1163955"/>
                </a:lnTo>
                <a:cubicBezTo>
                  <a:pt x="1467588" y="1163955"/>
                  <a:pt x="1524732" y="1106811"/>
                  <a:pt x="1524732" y="1036320"/>
                </a:cubicBezTo>
                <a:cubicBezTo>
                  <a:pt x="1524732" y="965829"/>
                  <a:pt x="1467588" y="908685"/>
                  <a:pt x="1397097" y="908685"/>
                </a:cubicBezTo>
                <a:lnTo>
                  <a:pt x="195486" y="908685"/>
                </a:lnTo>
                <a:lnTo>
                  <a:pt x="195486" y="568499"/>
                </a:lnTo>
                <a:lnTo>
                  <a:pt x="142875" y="579120"/>
                </a:lnTo>
                <a:cubicBezTo>
                  <a:pt x="63967" y="579120"/>
                  <a:pt x="0" y="515153"/>
                  <a:pt x="0" y="436245"/>
                </a:cubicBezTo>
                <a:cubicBezTo>
                  <a:pt x="0" y="357337"/>
                  <a:pt x="63967" y="293370"/>
                  <a:pt x="142875" y="293370"/>
                </a:cubicBezTo>
                <a:lnTo>
                  <a:pt x="195486" y="303992"/>
                </a:lnTo>
                <a:lnTo>
                  <a:pt x="195486" y="0"/>
                </a:lnTo>
                <a:lnTo>
                  <a:pt x="1382139" y="0"/>
                </a:lnTo>
                <a:cubicBezTo>
                  <a:pt x="1956587" y="0"/>
                  <a:pt x="2422269" y="465682"/>
                  <a:pt x="2422269" y="1040130"/>
                </a:cubicBezTo>
                <a:cubicBezTo>
                  <a:pt x="2422269" y="1614578"/>
                  <a:pt x="1956587" y="2080260"/>
                  <a:pt x="1382139" y="2080260"/>
                </a:cubicBezTo>
                <a:close/>
              </a:path>
            </a:pathLst>
          </a:custGeom>
          <a:solidFill>
            <a:srgbClr val="2F3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矩形 7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5229399" y="2590070"/>
            <a:ext cx="397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S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6474874" y="2910635"/>
            <a:ext cx="5613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W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矩形 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6161992" y="4042345"/>
            <a:ext cx="463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O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矩形 10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4992916" y="3867077"/>
            <a:ext cx="444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T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任意多边形 3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3683218" y="2493499"/>
            <a:ext cx="834605" cy="6078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solidFill>
              <a:srgbClr val="7C8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3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7356756" y="2493498"/>
            <a:ext cx="834605" cy="6078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solidFill>
              <a:srgbClr val="7C8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任意多边形 3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16200000" flipV="1">
            <a:off x="3744005" y="5087366"/>
            <a:ext cx="834605" cy="6078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solidFill>
              <a:srgbClr val="7C8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3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16200000" flipV="1">
            <a:off x="7417543" y="5087365"/>
            <a:ext cx="834605" cy="6078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solidFill>
              <a:srgbClr val="7C8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90416" y="2238910"/>
            <a:ext cx="3718819" cy="571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01252" y="4832777"/>
            <a:ext cx="3718819" cy="571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6852" y="2249370"/>
            <a:ext cx="3718819" cy="571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6852" y="4832777"/>
            <a:ext cx="3718819" cy="571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52184" y="1838800"/>
            <a:ext cx="25809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1293768" y="4432667"/>
            <a:ext cx="25809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7890416" y="1849260"/>
            <a:ext cx="2522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8001252" y="4469727"/>
            <a:ext cx="2522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.06481 L 1.875E-6 4.44444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4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08311 L 1.875E-6 3.7037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08311 L 3.95833E-6 3.7037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4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0.06481 L -2.08333E-7 4.44444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4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0.0831 L 4.16667E-6 2.22222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4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125E-6 0.06481 L 3.125E-6 2.96296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4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875 -0.00024 L -2.08333E-6 4.07407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5976 -0.00232 L -8.33333E-7 1.11111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2" y="11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/>
      <p:bldP spid="9" grpId="0"/>
      <p:bldP spid="10" grpId="0"/>
      <p:bldP spid="11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 4"/>
          <p:cNvGrpSpPr>
            <a:grpSpLocks noChangeAspect="1"/>
          </p:cNvGrpSpPr>
          <p:nvPr/>
        </p:nvGrpSpPr>
        <p:grpSpPr bwMode="auto">
          <a:xfrm>
            <a:off x="3451623" y="1472412"/>
            <a:ext cx="5288754" cy="3913177"/>
            <a:chOff x="2821" y="498"/>
            <a:chExt cx="1907" cy="1411"/>
          </a:xfrm>
          <a:solidFill>
            <a:schemeClr val="tx1"/>
          </a:solidFill>
        </p:grpSpPr>
        <p:sp>
          <p:nvSpPr>
            <p:cNvPr id="126" name="Freeform 5"/>
            <p:cNvSpPr/>
            <p:nvPr/>
          </p:nvSpPr>
          <p:spPr bwMode="auto">
            <a:xfrm>
              <a:off x="3555" y="695"/>
              <a:ext cx="28" cy="37"/>
            </a:xfrm>
            <a:custGeom>
              <a:avLst/>
              <a:gdLst>
                <a:gd name="T0" fmla="*/ 14 w 22"/>
                <a:gd name="T1" fmla="*/ 0 h 29"/>
                <a:gd name="T2" fmla="*/ 12 w 22"/>
                <a:gd name="T3" fmla="*/ 29 h 29"/>
                <a:gd name="T4" fmla="*/ 14 w 2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9">
                  <a:moveTo>
                    <a:pt x="14" y="0"/>
                  </a:moveTo>
                  <a:cubicBezTo>
                    <a:pt x="22" y="6"/>
                    <a:pt x="18" y="21"/>
                    <a:pt x="12" y="29"/>
                  </a:cubicBezTo>
                  <a:cubicBezTo>
                    <a:pt x="0" y="19"/>
                    <a:pt x="7" y="1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7" name="Freeform 6"/>
            <p:cNvSpPr/>
            <p:nvPr/>
          </p:nvSpPr>
          <p:spPr bwMode="auto">
            <a:xfrm>
              <a:off x="4241" y="1239"/>
              <a:ext cx="134" cy="134"/>
            </a:xfrm>
            <a:custGeom>
              <a:avLst/>
              <a:gdLst>
                <a:gd name="T0" fmla="*/ 102 w 105"/>
                <a:gd name="T1" fmla="*/ 26 h 105"/>
                <a:gd name="T2" fmla="*/ 103 w 105"/>
                <a:gd name="T3" fmla="*/ 63 h 105"/>
                <a:gd name="T4" fmla="*/ 84 w 105"/>
                <a:gd name="T5" fmla="*/ 95 h 105"/>
                <a:gd name="T6" fmla="*/ 13 w 105"/>
                <a:gd name="T7" fmla="*/ 80 h 105"/>
                <a:gd name="T8" fmla="*/ 22 w 105"/>
                <a:gd name="T9" fmla="*/ 13 h 105"/>
                <a:gd name="T10" fmla="*/ 52 w 105"/>
                <a:gd name="T11" fmla="*/ 0 h 105"/>
                <a:gd name="T12" fmla="*/ 102 w 105"/>
                <a:gd name="T13" fmla="*/ 2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5">
                  <a:moveTo>
                    <a:pt x="102" y="26"/>
                  </a:moveTo>
                  <a:cubicBezTo>
                    <a:pt x="101" y="38"/>
                    <a:pt x="105" y="51"/>
                    <a:pt x="103" y="63"/>
                  </a:cubicBezTo>
                  <a:cubicBezTo>
                    <a:pt x="101" y="78"/>
                    <a:pt x="90" y="85"/>
                    <a:pt x="84" y="95"/>
                  </a:cubicBezTo>
                  <a:cubicBezTo>
                    <a:pt x="55" y="105"/>
                    <a:pt x="31" y="95"/>
                    <a:pt x="13" y="80"/>
                  </a:cubicBezTo>
                  <a:cubicBezTo>
                    <a:pt x="0" y="57"/>
                    <a:pt x="6" y="29"/>
                    <a:pt x="22" y="13"/>
                  </a:cubicBezTo>
                  <a:cubicBezTo>
                    <a:pt x="36" y="12"/>
                    <a:pt x="46" y="5"/>
                    <a:pt x="52" y="0"/>
                  </a:cubicBezTo>
                  <a:cubicBezTo>
                    <a:pt x="70" y="6"/>
                    <a:pt x="87" y="16"/>
                    <a:pt x="10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8" name="Freeform 7"/>
            <p:cNvSpPr/>
            <p:nvPr/>
          </p:nvSpPr>
          <p:spPr bwMode="auto">
            <a:xfrm>
              <a:off x="3281" y="1304"/>
              <a:ext cx="56" cy="15"/>
            </a:xfrm>
            <a:custGeom>
              <a:avLst/>
              <a:gdLst>
                <a:gd name="T0" fmla="*/ 44 w 44"/>
                <a:gd name="T1" fmla="*/ 0 h 12"/>
                <a:gd name="T2" fmla="*/ 0 w 44"/>
                <a:gd name="T3" fmla="*/ 12 h 12"/>
                <a:gd name="T4" fmla="*/ 44 w 4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2">
                  <a:moveTo>
                    <a:pt x="44" y="0"/>
                  </a:moveTo>
                  <a:cubicBezTo>
                    <a:pt x="33" y="8"/>
                    <a:pt x="19" y="9"/>
                    <a:pt x="0" y="12"/>
                  </a:cubicBezTo>
                  <a:cubicBezTo>
                    <a:pt x="12" y="5"/>
                    <a:pt x="27" y="2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9" name="Freeform 8"/>
            <p:cNvSpPr/>
            <p:nvPr/>
          </p:nvSpPr>
          <p:spPr bwMode="auto">
            <a:xfrm>
              <a:off x="3187" y="1360"/>
              <a:ext cx="16" cy="23"/>
            </a:xfrm>
            <a:custGeom>
              <a:avLst/>
              <a:gdLst>
                <a:gd name="T0" fmla="*/ 8 w 13"/>
                <a:gd name="T1" fmla="*/ 0 h 18"/>
                <a:gd name="T2" fmla="*/ 0 w 13"/>
                <a:gd name="T3" fmla="*/ 16 h 18"/>
                <a:gd name="T4" fmla="*/ 3 w 13"/>
                <a:gd name="T5" fmla="*/ 2 h 18"/>
                <a:gd name="T6" fmla="*/ 8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8" y="0"/>
                  </a:moveTo>
                  <a:cubicBezTo>
                    <a:pt x="13" y="4"/>
                    <a:pt x="9" y="18"/>
                    <a:pt x="0" y="16"/>
                  </a:cubicBezTo>
                  <a:cubicBezTo>
                    <a:pt x="2" y="12"/>
                    <a:pt x="3" y="7"/>
                    <a:pt x="3" y="2"/>
                  </a:cubicBezTo>
                  <a:cubicBezTo>
                    <a:pt x="5" y="2"/>
                    <a:pt x="8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0" name="Freeform 9"/>
            <p:cNvSpPr/>
            <p:nvPr/>
          </p:nvSpPr>
          <p:spPr bwMode="auto">
            <a:xfrm>
              <a:off x="4200" y="1420"/>
              <a:ext cx="44" cy="18"/>
            </a:xfrm>
            <a:custGeom>
              <a:avLst/>
              <a:gdLst>
                <a:gd name="T0" fmla="*/ 0 w 34"/>
                <a:gd name="T1" fmla="*/ 0 h 14"/>
                <a:gd name="T2" fmla="*/ 34 w 34"/>
                <a:gd name="T3" fmla="*/ 12 h 14"/>
                <a:gd name="T4" fmla="*/ 0 w 3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cubicBezTo>
                    <a:pt x="8" y="1"/>
                    <a:pt x="26" y="6"/>
                    <a:pt x="34" y="12"/>
                  </a:cubicBezTo>
                  <a:cubicBezTo>
                    <a:pt x="18" y="14"/>
                    <a:pt x="1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1" name="Freeform 10"/>
            <p:cNvSpPr/>
            <p:nvPr/>
          </p:nvSpPr>
          <p:spPr bwMode="auto">
            <a:xfrm>
              <a:off x="4281" y="1427"/>
              <a:ext cx="20" cy="19"/>
            </a:xfrm>
            <a:custGeom>
              <a:avLst/>
              <a:gdLst>
                <a:gd name="T0" fmla="*/ 0 w 16"/>
                <a:gd name="T1" fmla="*/ 3 h 15"/>
                <a:gd name="T2" fmla="*/ 16 w 16"/>
                <a:gd name="T3" fmla="*/ 8 h 15"/>
                <a:gd name="T4" fmla="*/ 0 w 16"/>
                <a:gd name="T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0" y="3"/>
                  </a:moveTo>
                  <a:cubicBezTo>
                    <a:pt x="7" y="0"/>
                    <a:pt x="10" y="5"/>
                    <a:pt x="16" y="8"/>
                  </a:cubicBezTo>
                  <a:cubicBezTo>
                    <a:pt x="13" y="15"/>
                    <a:pt x="7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2" name="Freeform 11"/>
            <p:cNvSpPr/>
            <p:nvPr/>
          </p:nvSpPr>
          <p:spPr bwMode="auto">
            <a:xfrm>
              <a:off x="3222" y="1437"/>
              <a:ext cx="60" cy="31"/>
            </a:xfrm>
            <a:custGeom>
              <a:avLst/>
              <a:gdLst>
                <a:gd name="T0" fmla="*/ 47 w 47"/>
                <a:gd name="T1" fmla="*/ 0 h 24"/>
                <a:gd name="T2" fmla="*/ 0 w 47"/>
                <a:gd name="T3" fmla="*/ 24 h 24"/>
                <a:gd name="T4" fmla="*/ 20 w 47"/>
                <a:gd name="T5" fmla="*/ 6 h 24"/>
                <a:gd name="T6" fmla="*/ 47 w 4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4">
                  <a:moveTo>
                    <a:pt x="47" y="0"/>
                  </a:moveTo>
                  <a:cubicBezTo>
                    <a:pt x="30" y="7"/>
                    <a:pt x="20" y="20"/>
                    <a:pt x="0" y="24"/>
                  </a:cubicBezTo>
                  <a:cubicBezTo>
                    <a:pt x="0" y="12"/>
                    <a:pt x="18" y="17"/>
                    <a:pt x="20" y="6"/>
                  </a:cubicBezTo>
                  <a:cubicBezTo>
                    <a:pt x="30" y="11"/>
                    <a:pt x="36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3" name="Freeform 12"/>
            <p:cNvSpPr/>
            <p:nvPr/>
          </p:nvSpPr>
          <p:spPr bwMode="auto">
            <a:xfrm>
              <a:off x="4309" y="1440"/>
              <a:ext cx="9" cy="7"/>
            </a:xfrm>
            <a:custGeom>
              <a:avLst/>
              <a:gdLst>
                <a:gd name="T0" fmla="*/ 6 w 7"/>
                <a:gd name="T1" fmla="*/ 0 h 6"/>
                <a:gd name="T2" fmla="*/ 7 w 7"/>
                <a:gd name="T3" fmla="*/ 3 h 6"/>
                <a:gd name="T4" fmla="*/ 0 w 7"/>
                <a:gd name="T5" fmla="*/ 3 h 6"/>
                <a:gd name="T6" fmla="*/ 6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6" y="2"/>
                    <a:pt x="6" y="3"/>
                    <a:pt x="7" y="3"/>
                  </a:cubicBezTo>
                  <a:cubicBezTo>
                    <a:pt x="7" y="6"/>
                    <a:pt x="1" y="4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4" name="Freeform 13"/>
            <p:cNvSpPr/>
            <p:nvPr/>
          </p:nvSpPr>
          <p:spPr bwMode="auto">
            <a:xfrm>
              <a:off x="4301" y="1537"/>
              <a:ext cx="128" cy="123"/>
            </a:xfrm>
            <a:custGeom>
              <a:avLst/>
              <a:gdLst>
                <a:gd name="T0" fmla="*/ 85 w 100"/>
                <a:gd name="T1" fmla="*/ 81 h 96"/>
                <a:gd name="T2" fmla="*/ 94 w 100"/>
                <a:gd name="T3" fmla="*/ 84 h 96"/>
                <a:gd name="T4" fmla="*/ 80 w 100"/>
                <a:gd name="T5" fmla="*/ 81 h 96"/>
                <a:gd name="T6" fmla="*/ 60 w 100"/>
                <a:gd name="T7" fmla="*/ 96 h 96"/>
                <a:gd name="T8" fmla="*/ 12 w 100"/>
                <a:gd name="T9" fmla="*/ 69 h 96"/>
                <a:gd name="T10" fmla="*/ 2 w 100"/>
                <a:gd name="T11" fmla="*/ 53 h 96"/>
                <a:gd name="T12" fmla="*/ 24 w 100"/>
                <a:gd name="T13" fmla="*/ 9 h 96"/>
                <a:gd name="T14" fmla="*/ 71 w 100"/>
                <a:gd name="T15" fmla="*/ 9 h 96"/>
                <a:gd name="T16" fmla="*/ 97 w 100"/>
                <a:gd name="T17" fmla="*/ 46 h 96"/>
                <a:gd name="T18" fmla="*/ 85 w 100"/>
                <a:gd name="T19" fmla="*/ 8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6">
                  <a:moveTo>
                    <a:pt x="85" y="81"/>
                  </a:moveTo>
                  <a:cubicBezTo>
                    <a:pt x="87" y="85"/>
                    <a:pt x="94" y="77"/>
                    <a:pt x="94" y="84"/>
                  </a:cubicBezTo>
                  <a:cubicBezTo>
                    <a:pt x="87" y="85"/>
                    <a:pt x="85" y="85"/>
                    <a:pt x="80" y="81"/>
                  </a:cubicBezTo>
                  <a:cubicBezTo>
                    <a:pt x="71" y="83"/>
                    <a:pt x="57" y="89"/>
                    <a:pt x="60" y="96"/>
                  </a:cubicBezTo>
                  <a:cubicBezTo>
                    <a:pt x="44" y="96"/>
                    <a:pt x="20" y="84"/>
                    <a:pt x="12" y="69"/>
                  </a:cubicBezTo>
                  <a:cubicBezTo>
                    <a:pt x="8" y="63"/>
                    <a:pt x="2" y="57"/>
                    <a:pt x="2" y="53"/>
                  </a:cubicBezTo>
                  <a:cubicBezTo>
                    <a:pt x="0" y="40"/>
                    <a:pt x="13" y="17"/>
                    <a:pt x="24" y="9"/>
                  </a:cubicBezTo>
                  <a:cubicBezTo>
                    <a:pt x="37" y="0"/>
                    <a:pt x="54" y="7"/>
                    <a:pt x="71" y="9"/>
                  </a:cubicBezTo>
                  <a:cubicBezTo>
                    <a:pt x="83" y="18"/>
                    <a:pt x="91" y="31"/>
                    <a:pt x="97" y="46"/>
                  </a:cubicBezTo>
                  <a:cubicBezTo>
                    <a:pt x="100" y="61"/>
                    <a:pt x="87" y="66"/>
                    <a:pt x="8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5" name="Freeform 14"/>
            <p:cNvSpPr/>
            <p:nvPr/>
          </p:nvSpPr>
          <p:spPr bwMode="auto">
            <a:xfrm>
              <a:off x="4016" y="1571"/>
              <a:ext cx="42" cy="66"/>
            </a:xfrm>
            <a:custGeom>
              <a:avLst/>
              <a:gdLst>
                <a:gd name="T0" fmla="*/ 0 w 33"/>
                <a:gd name="T1" fmla="*/ 0 h 51"/>
                <a:gd name="T2" fmla="*/ 28 w 33"/>
                <a:gd name="T3" fmla="*/ 35 h 51"/>
                <a:gd name="T4" fmla="*/ 31 w 33"/>
                <a:gd name="T5" fmla="*/ 31 h 51"/>
                <a:gd name="T6" fmla="*/ 17 w 33"/>
                <a:gd name="T7" fmla="*/ 47 h 51"/>
                <a:gd name="T8" fmla="*/ 11 w 33"/>
                <a:gd name="T9" fmla="*/ 38 h 51"/>
                <a:gd name="T10" fmla="*/ 0 w 33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1">
                  <a:moveTo>
                    <a:pt x="0" y="0"/>
                  </a:moveTo>
                  <a:cubicBezTo>
                    <a:pt x="12" y="9"/>
                    <a:pt x="19" y="23"/>
                    <a:pt x="28" y="35"/>
                  </a:cubicBezTo>
                  <a:cubicBezTo>
                    <a:pt x="33" y="34"/>
                    <a:pt x="24" y="29"/>
                    <a:pt x="31" y="31"/>
                  </a:cubicBezTo>
                  <a:cubicBezTo>
                    <a:pt x="32" y="40"/>
                    <a:pt x="30" y="51"/>
                    <a:pt x="17" y="47"/>
                  </a:cubicBezTo>
                  <a:cubicBezTo>
                    <a:pt x="18" y="41"/>
                    <a:pt x="16" y="38"/>
                    <a:pt x="11" y="38"/>
                  </a:cubicBezTo>
                  <a:cubicBezTo>
                    <a:pt x="19" y="23"/>
                    <a:pt x="0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6" name="Freeform 15"/>
            <p:cNvSpPr/>
            <p:nvPr/>
          </p:nvSpPr>
          <p:spPr bwMode="auto">
            <a:xfrm>
              <a:off x="4046" y="1580"/>
              <a:ext cx="14" cy="13"/>
            </a:xfrm>
            <a:custGeom>
              <a:avLst/>
              <a:gdLst>
                <a:gd name="T0" fmla="*/ 0 w 11"/>
                <a:gd name="T1" fmla="*/ 0 h 10"/>
                <a:gd name="T2" fmla="*/ 11 w 11"/>
                <a:gd name="T3" fmla="*/ 10 h 10"/>
                <a:gd name="T4" fmla="*/ 0 w 11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5" y="2"/>
                    <a:pt x="10" y="4"/>
                    <a:pt x="11" y="10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7" name="Freeform 16"/>
            <p:cNvSpPr/>
            <p:nvPr/>
          </p:nvSpPr>
          <p:spPr bwMode="auto">
            <a:xfrm>
              <a:off x="4042" y="1640"/>
              <a:ext cx="15" cy="31"/>
            </a:xfrm>
            <a:custGeom>
              <a:avLst/>
              <a:gdLst>
                <a:gd name="T0" fmla="*/ 0 w 12"/>
                <a:gd name="T1" fmla="*/ 0 h 24"/>
                <a:gd name="T2" fmla="*/ 12 w 12"/>
                <a:gd name="T3" fmla="*/ 24 h 24"/>
                <a:gd name="T4" fmla="*/ 0 w 12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4">
                  <a:moveTo>
                    <a:pt x="0" y="0"/>
                  </a:moveTo>
                  <a:cubicBezTo>
                    <a:pt x="8" y="4"/>
                    <a:pt x="9" y="15"/>
                    <a:pt x="12" y="24"/>
                  </a:cubicBezTo>
                  <a:cubicBezTo>
                    <a:pt x="3" y="21"/>
                    <a:pt x="5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8" name="Freeform 17"/>
            <p:cNvSpPr/>
            <p:nvPr/>
          </p:nvSpPr>
          <p:spPr bwMode="auto">
            <a:xfrm>
              <a:off x="4150" y="1644"/>
              <a:ext cx="9" cy="8"/>
            </a:xfrm>
            <a:custGeom>
              <a:avLst/>
              <a:gdLst>
                <a:gd name="T0" fmla="*/ 1 w 7"/>
                <a:gd name="T1" fmla="*/ 0 h 6"/>
                <a:gd name="T2" fmla="*/ 6 w 7"/>
                <a:gd name="T3" fmla="*/ 6 h 6"/>
                <a:gd name="T4" fmla="*/ 1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4" y="1"/>
                    <a:pt x="7" y="1"/>
                    <a:pt x="6" y="6"/>
                  </a:cubicBezTo>
                  <a:cubicBezTo>
                    <a:pt x="4" y="4"/>
                    <a:pt x="0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9" name="Freeform 18"/>
            <p:cNvSpPr/>
            <p:nvPr/>
          </p:nvSpPr>
          <p:spPr bwMode="auto">
            <a:xfrm>
              <a:off x="3573" y="1692"/>
              <a:ext cx="12" cy="8"/>
            </a:xfrm>
            <a:custGeom>
              <a:avLst/>
              <a:gdLst>
                <a:gd name="T0" fmla="*/ 0 w 10"/>
                <a:gd name="T1" fmla="*/ 3 h 7"/>
                <a:gd name="T2" fmla="*/ 7 w 10"/>
                <a:gd name="T3" fmla="*/ 6 h 7"/>
                <a:gd name="T4" fmla="*/ 0 w 10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0" y="3"/>
                  </a:moveTo>
                  <a:cubicBezTo>
                    <a:pt x="0" y="0"/>
                    <a:pt x="10" y="0"/>
                    <a:pt x="7" y="6"/>
                  </a:cubicBezTo>
                  <a:cubicBezTo>
                    <a:pt x="2" y="7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0" name="Freeform 19"/>
            <p:cNvSpPr/>
            <p:nvPr/>
          </p:nvSpPr>
          <p:spPr bwMode="auto">
            <a:xfrm>
              <a:off x="3879" y="1694"/>
              <a:ext cx="95" cy="88"/>
            </a:xfrm>
            <a:custGeom>
              <a:avLst/>
              <a:gdLst>
                <a:gd name="T0" fmla="*/ 17 w 74"/>
                <a:gd name="T1" fmla="*/ 57 h 69"/>
                <a:gd name="T2" fmla="*/ 64 w 74"/>
                <a:gd name="T3" fmla="*/ 24 h 69"/>
                <a:gd name="T4" fmla="*/ 23 w 74"/>
                <a:gd name="T5" fmla="*/ 54 h 69"/>
                <a:gd name="T6" fmla="*/ 17 w 74"/>
                <a:gd name="T7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69">
                  <a:moveTo>
                    <a:pt x="17" y="57"/>
                  </a:moveTo>
                  <a:cubicBezTo>
                    <a:pt x="0" y="19"/>
                    <a:pt x="45" y="0"/>
                    <a:pt x="64" y="24"/>
                  </a:cubicBezTo>
                  <a:cubicBezTo>
                    <a:pt x="74" y="52"/>
                    <a:pt x="42" y="69"/>
                    <a:pt x="23" y="54"/>
                  </a:cubicBezTo>
                  <a:cubicBezTo>
                    <a:pt x="20" y="53"/>
                    <a:pt x="18" y="61"/>
                    <a:pt x="1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1" name="Freeform 20"/>
            <p:cNvSpPr/>
            <p:nvPr/>
          </p:nvSpPr>
          <p:spPr bwMode="auto">
            <a:xfrm>
              <a:off x="3629" y="1752"/>
              <a:ext cx="22" cy="24"/>
            </a:xfrm>
            <a:custGeom>
              <a:avLst/>
              <a:gdLst>
                <a:gd name="T0" fmla="*/ 10 w 17"/>
                <a:gd name="T1" fmla="*/ 0 h 19"/>
                <a:gd name="T2" fmla="*/ 3 w 17"/>
                <a:gd name="T3" fmla="*/ 18 h 19"/>
                <a:gd name="T4" fmla="*/ 0 w 17"/>
                <a:gd name="T5" fmla="*/ 12 h 19"/>
                <a:gd name="T6" fmla="*/ 10 w 1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0"/>
                  </a:moveTo>
                  <a:cubicBezTo>
                    <a:pt x="17" y="5"/>
                    <a:pt x="12" y="19"/>
                    <a:pt x="3" y="18"/>
                  </a:cubicBezTo>
                  <a:cubicBezTo>
                    <a:pt x="1" y="17"/>
                    <a:pt x="3" y="12"/>
                    <a:pt x="0" y="12"/>
                  </a:cubicBezTo>
                  <a:cubicBezTo>
                    <a:pt x="1" y="5"/>
                    <a:pt x="7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2" name="Freeform 21"/>
            <p:cNvSpPr/>
            <p:nvPr/>
          </p:nvSpPr>
          <p:spPr bwMode="auto">
            <a:xfrm>
              <a:off x="3882" y="1836"/>
              <a:ext cx="82" cy="73"/>
            </a:xfrm>
            <a:custGeom>
              <a:avLst/>
              <a:gdLst>
                <a:gd name="T0" fmla="*/ 43 w 64"/>
                <a:gd name="T1" fmla="*/ 47 h 57"/>
                <a:gd name="T2" fmla="*/ 5 w 64"/>
                <a:gd name="T3" fmla="*/ 27 h 57"/>
                <a:gd name="T4" fmla="*/ 43 w 64"/>
                <a:gd name="T5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57">
                  <a:moveTo>
                    <a:pt x="43" y="47"/>
                  </a:moveTo>
                  <a:cubicBezTo>
                    <a:pt x="22" y="57"/>
                    <a:pt x="0" y="43"/>
                    <a:pt x="5" y="27"/>
                  </a:cubicBezTo>
                  <a:cubicBezTo>
                    <a:pt x="13" y="0"/>
                    <a:pt x="64" y="15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3" name="Freeform 22"/>
            <p:cNvSpPr/>
            <p:nvPr/>
          </p:nvSpPr>
          <p:spPr bwMode="auto">
            <a:xfrm>
              <a:off x="4035" y="740"/>
              <a:ext cx="49" cy="55"/>
            </a:xfrm>
            <a:custGeom>
              <a:avLst/>
              <a:gdLst>
                <a:gd name="T0" fmla="*/ 38 w 38"/>
                <a:gd name="T1" fmla="*/ 0 h 43"/>
                <a:gd name="T2" fmla="*/ 4 w 38"/>
                <a:gd name="T3" fmla="*/ 43 h 43"/>
                <a:gd name="T4" fmla="*/ 7 w 38"/>
                <a:gd name="T5" fmla="*/ 31 h 43"/>
                <a:gd name="T6" fmla="*/ 38 w 3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3">
                  <a:moveTo>
                    <a:pt x="38" y="0"/>
                  </a:moveTo>
                  <a:cubicBezTo>
                    <a:pt x="27" y="15"/>
                    <a:pt x="14" y="27"/>
                    <a:pt x="4" y="43"/>
                  </a:cubicBezTo>
                  <a:cubicBezTo>
                    <a:pt x="0" y="40"/>
                    <a:pt x="12" y="34"/>
                    <a:pt x="7" y="31"/>
                  </a:cubicBezTo>
                  <a:cubicBezTo>
                    <a:pt x="19" y="23"/>
                    <a:pt x="22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4" name="Freeform 23"/>
            <p:cNvSpPr/>
            <p:nvPr/>
          </p:nvSpPr>
          <p:spPr bwMode="auto">
            <a:xfrm>
              <a:off x="3506" y="755"/>
              <a:ext cx="27" cy="33"/>
            </a:xfrm>
            <a:custGeom>
              <a:avLst/>
              <a:gdLst>
                <a:gd name="T0" fmla="*/ 0 w 21"/>
                <a:gd name="T1" fmla="*/ 1 h 26"/>
                <a:gd name="T2" fmla="*/ 21 w 21"/>
                <a:gd name="T3" fmla="*/ 26 h 26"/>
                <a:gd name="T4" fmla="*/ 0 w 21"/>
                <a:gd name="T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6">
                  <a:moveTo>
                    <a:pt x="0" y="1"/>
                  </a:moveTo>
                  <a:cubicBezTo>
                    <a:pt x="11" y="0"/>
                    <a:pt x="15" y="18"/>
                    <a:pt x="21" y="26"/>
                  </a:cubicBezTo>
                  <a:cubicBezTo>
                    <a:pt x="14" y="24"/>
                    <a:pt x="5" y="1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5" name="Freeform 24"/>
            <p:cNvSpPr/>
            <p:nvPr/>
          </p:nvSpPr>
          <p:spPr bwMode="auto">
            <a:xfrm>
              <a:off x="2973" y="938"/>
              <a:ext cx="560" cy="499"/>
            </a:xfrm>
            <a:custGeom>
              <a:avLst/>
              <a:gdLst>
                <a:gd name="T0" fmla="*/ 346 w 419"/>
                <a:gd name="T1" fmla="*/ 257 h 376"/>
                <a:gd name="T2" fmla="*/ 330 w 419"/>
                <a:gd name="T3" fmla="*/ 269 h 376"/>
                <a:gd name="T4" fmla="*/ 313 w 419"/>
                <a:gd name="T5" fmla="*/ 294 h 376"/>
                <a:gd name="T6" fmla="*/ 293 w 419"/>
                <a:gd name="T7" fmla="*/ 310 h 376"/>
                <a:gd name="T8" fmla="*/ 271 w 419"/>
                <a:gd name="T9" fmla="*/ 324 h 376"/>
                <a:gd name="T10" fmla="*/ 230 w 419"/>
                <a:gd name="T11" fmla="*/ 332 h 376"/>
                <a:gd name="T12" fmla="*/ 187 w 419"/>
                <a:gd name="T13" fmla="*/ 376 h 376"/>
                <a:gd name="T14" fmla="*/ 143 w 419"/>
                <a:gd name="T15" fmla="*/ 333 h 376"/>
                <a:gd name="T16" fmla="*/ 78 w 419"/>
                <a:gd name="T17" fmla="*/ 297 h 376"/>
                <a:gd name="T18" fmla="*/ 74 w 419"/>
                <a:gd name="T19" fmla="*/ 297 h 376"/>
                <a:gd name="T20" fmla="*/ 59 w 419"/>
                <a:gd name="T21" fmla="*/ 277 h 376"/>
                <a:gd name="T22" fmla="*/ 34 w 419"/>
                <a:gd name="T23" fmla="*/ 282 h 376"/>
                <a:gd name="T24" fmla="*/ 37 w 419"/>
                <a:gd name="T25" fmla="*/ 261 h 376"/>
                <a:gd name="T26" fmla="*/ 0 w 419"/>
                <a:gd name="T27" fmla="*/ 245 h 376"/>
                <a:gd name="T28" fmla="*/ 28 w 419"/>
                <a:gd name="T29" fmla="*/ 204 h 376"/>
                <a:gd name="T30" fmla="*/ 25 w 419"/>
                <a:gd name="T31" fmla="*/ 195 h 376"/>
                <a:gd name="T32" fmla="*/ 15 w 419"/>
                <a:gd name="T33" fmla="*/ 173 h 376"/>
                <a:gd name="T34" fmla="*/ 2 w 419"/>
                <a:gd name="T35" fmla="*/ 154 h 376"/>
                <a:gd name="T36" fmla="*/ 28 w 419"/>
                <a:gd name="T37" fmla="*/ 123 h 376"/>
                <a:gd name="T38" fmla="*/ 37 w 419"/>
                <a:gd name="T39" fmla="*/ 104 h 376"/>
                <a:gd name="T40" fmla="*/ 59 w 419"/>
                <a:gd name="T41" fmla="*/ 92 h 376"/>
                <a:gd name="T42" fmla="*/ 66 w 419"/>
                <a:gd name="T43" fmla="*/ 80 h 376"/>
                <a:gd name="T44" fmla="*/ 78 w 419"/>
                <a:gd name="T45" fmla="*/ 64 h 376"/>
                <a:gd name="T46" fmla="*/ 97 w 419"/>
                <a:gd name="T47" fmla="*/ 54 h 376"/>
                <a:gd name="T48" fmla="*/ 109 w 419"/>
                <a:gd name="T49" fmla="*/ 42 h 376"/>
                <a:gd name="T50" fmla="*/ 130 w 419"/>
                <a:gd name="T51" fmla="*/ 38 h 376"/>
                <a:gd name="T52" fmla="*/ 156 w 419"/>
                <a:gd name="T53" fmla="*/ 28 h 376"/>
                <a:gd name="T54" fmla="*/ 230 w 419"/>
                <a:gd name="T55" fmla="*/ 7 h 376"/>
                <a:gd name="T56" fmla="*/ 246 w 419"/>
                <a:gd name="T57" fmla="*/ 32 h 376"/>
                <a:gd name="T58" fmla="*/ 266 w 419"/>
                <a:gd name="T59" fmla="*/ 39 h 376"/>
                <a:gd name="T60" fmla="*/ 303 w 419"/>
                <a:gd name="T61" fmla="*/ 60 h 376"/>
                <a:gd name="T62" fmla="*/ 341 w 419"/>
                <a:gd name="T63" fmla="*/ 98 h 376"/>
                <a:gd name="T64" fmla="*/ 372 w 419"/>
                <a:gd name="T65" fmla="*/ 110 h 376"/>
                <a:gd name="T66" fmla="*/ 353 w 419"/>
                <a:gd name="T67" fmla="*/ 135 h 376"/>
                <a:gd name="T68" fmla="*/ 372 w 419"/>
                <a:gd name="T69" fmla="*/ 182 h 376"/>
                <a:gd name="T70" fmla="*/ 406 w 419"/>
                <a:gd name="T71" fmla="*/ 185 h 376"/>
                <a:gd name="T72" fmla="*/ 347 w 419"/>
                <a:gd name="T73" fmla="*/ 213 h 376"/>
                <a:gd name="T74" fmla="*/ 372 w 419"/>
                <a:gd name="T75" fmla="*/ 244 h 376"/>
                <a:gd name="T76" fmla="*/ 378 w 419"/>
                <a:gd name="T77" fmla="*/ 24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76">
                  <a:moveTo>
                    <a:pt x="346" y="244"/>
                  </a:moveTo>
                  <a:cubicBezTo>
                    <a:pt x="342" y="246"/>
                    <a:pt x="345" y="254"/>
                    <a:pt x="346" y="257"/>
                  </a:cubicBezTo>
                  <a:cubicBezTo>
                    <a:pt x="354" y="256"/>
                    <a:pt x="362" y="255"/>
                    <a:pt x="366" y="261"/>
                  </a:cubicBezTo>
                  <a:cubicBezTo>
                    <a:pt x="360" y="270"/>
                    <a:pt x="340" y="264"/>
                    <a:pt x="330" y="269"/>
                  </a:cubicBezTo>
                  <a:cubicBezTo>
                    <a:pt x="324" y="271"/>
                    <a:pt x="323" y="278"/>
                    <a:pt x="316" y="280"/>
                  </a:cubicBezTo>
                  <a:cubicBezTo>
                    <a:pt x="317" y="286"/>
                    <a:pt x="312" y="287"/>
                    <a:pt x="313" y="294"/>
                  </a:cubicBezTo>
                  <a:cubicBezTo>
                    <a:pt x="305" y="293"/>
                    <a:pt x="303" y="299"/>
                    <a:pt x="302" y="305"/>
                  </a:cubicBezTo>
                  <a:cubicBezTo>
                    <a:pt x="298" y="304"/>
                    <a:pt x="292" y="302"/>
                    <a:pt x="293" y="310"/>
                  </a:cubicBezTo>
                  <a:cubicBezTo>
                    <a:pt x="289" y="310"/>
                    <a:pt x="285" y="310"/>
                    <a:pt x="281" y="310"/>
                  </a:cubicBezTo>
                  <a:cubicBezTo>
                    <a:pt x="280" y="314"/>
                    <a:pt x="276" y="321"/>
                    <a:pt x="271" y="324"/>
                  </a:cubicBezTo>
                  <a:cubicBezTo>
                    <a:pt x="261" y="322"/>
                    <a:pt x="241" y="314"/>
                    <a:pt x="228" y="323"/>
                  </a:cubicBezTo>
                  <a:cubicBezTo>
                    <a:pt x="227" y="327"/>
                    <a:pt x="230" y="328"/>
                    <a:pt x="230" y="332"/>
                  </a:cubicBezTo>
                  <a:cubicBezTo>
                    <a:pt x="215" y="349"/>
                    <a:pt x="196" y="317"/>
                    <a:pt x="178" y="333"/>
                  </a:cubicBezTo>
                  <a:cubicBezTo>
                    <a:pt x="179" y="351"/>
                    <a:pt x="186" y="362"/>
                    <a:pt x="187" y="376"/>
                  </a:cubicBezTo>
                  <a:cubicBezTo>
                    <a:pt x="173" y="367"/>
                    <a:pt x="176" y="330"/>
                    <a:pt x="158" y="327"/>
                  </a:cubicBezTo>
                  <a:cubicBezTo>
                    <a:pt x="149" y="326"/>
                    <a:pt x="151" y="331"/>
                    <a:pt x="143" y="333"/>
                  </a:cubicBezTo>
                  <a:cubicBezTo>
                    <a:pt x="136" y="327"/>
                    <a:pt x="128" y="322"/>
                    <a:pt x="119" y="317"/>
                  </a:cubicBezTo>
                  <a:cubicBezTo>
                    <a:pt x="96" y="326"/>
                    <a:pt x="93" y="301"/>
                    <a:pt x="78" y="297"/>
                  </a:cubicBezTo>
                  <a:cubicBezTo>
                    <a:pt x="74" y="299"/>
                    <a:pt x="82" y="305"/>
                    <a:pt x="74" y="304"/>
                  </a:cubicBezTo>
                  <a:cubicBezTo>
                    <a:pt x="71" y="301"/>
                    <a:pt x="74" y="300"/>
                    <a:pt x="74" y="297"/>
                  </a:cubicBezTo>
                  <a:cubicBezTo>
                    <a:pt x="70" y="297"/>
                    <a:pt x="65" y="297"/>
                    <a:pt x="64" y="295"/>
                  </a:cubicBezTo>
                  <a:cubicBezTo>
                    <a:pt x="65" y="286"/>
                    <a:pt x="58" y="286"/>
                    <a:pt x="59" y="277"/>
                  </a:cubicBezTo>
                  <a:cubicBezTo>
                    <a:pt x="57" y="278"/>
                    <a:pt x="55" y="278"/>
                    <a:pt x="55" y="276"/>
                  </a:cubicBezTo>
                  <a:cubicBezTo>
                    <a:pt x="44" y="274"/>
                    <a:pt x="43" y="282"/>
                    <a:pt x="34" y="282"/>
                  </a:cubicBezTo>
                  <a:cubicBezTo>
                    <a:pt x="35" y="272"/>
                    <a:pt x="49" y="276"/>
                    <a:pt x="49" y="266"/>
                  </a:cubicBezTo>
                  <a:cubicBezTo>
                    <a:pt x="45" y="264"/>
                    <a:pt x="41" y="263"/>
                    <a:pt x="37" y="261"/>
                  </a:cubicBezTo>
                  <a:cubicBezTo>
                    <a:pt x="41" y="250"/>
                    <a:pt x="37" y="245"/>
                    <a:pt x="33" y="236"/>
                  </a:cubicBezTo>
                  <a:cubicBezTo>
                    <a:pt x="18" y="237"/>
                    <a:pt x="10" y="242"/>
                    <a:pt x="0" y="245"/>
                  </a:cubicBezTo>
                  <a:cubicBezTo>
                    <a:pt x="3" y="238"/>
                    <a:pt x="22" y="236"/>
                    <a:pt x="28" y="229"/>
                  </a:cubicBezTo>
                  <a:cubicBezTo>
                    <a:pt x="28" y="221"/>
                    <a:pt x="28" y="212"/>
                    <a:pt x="28" y="204"/>
                  </a:cubicBezTo>
                  <a:cubicBezTo>
                    <a:pt x="18" y="203"/>
                    <a:pt x="16" y="208"/>
                    <a:pt x="8" y="204"/>
                  </a:cubicBezTo>
                  <a:cubicBezTo>
                    <a:pt x="10" y="198"/>
                    <a:pt x="19" y="197"/>
                    <a:pt x="25" y="195"/>
                  </a:cubicBezTo>
                  <a:cubicBezTo>
                    <a:pt x="24" y="189"/>
                    <a:pt x="26" y="185"/>
                    <a:pt x="27" y="180"/>
                  </a:cubicBezTo>
                  <a:cubicBezTo>
                    <a:pt x="26" y="175"/>
                    <a:pt x="16" y="178"/>
                    <a:pt x="15" y="173"/>
                  </a:cubicBezTo>
                  <a:cubicBezTo>
                    <a:pt x="14" y="167"/>
                    <a:pt x="25" y="172"/>
                    <a:pt x="25" y="167"/>
                  </a:cubicBezTo>
                  <a:cubicBezTo>
                    <a:pt x="24" y="157"/>
                    <a:pt x="5" y="162"/>
                    <a:pt x="2" y="154"/>
                  </a:cubicBezTo>
                  <a:cubicBezTo>
                    <a:pt x="9" y="158"/>
                    <a:pt x="21" y="156"/>
                    <a:pt x="30" y="158"/>
                  </a:cubicBezTo>
                  <a:cubicBezTo>
                    <a:pt x="30" y="146"/>
                    <a:pt x="32" y="140"/>
                    <a:pt x="28" y="123"/>
                  </a:cubicBezTo>
                  <a:cubicBezTo>
                    <a:pt x="35" y="123"/>
                    <a:pt x="42" y="124"/>
                    <a:pt x="43" y="119"/>
                  </a:cubicBezTo>
                  <a:cubicBezTo>
                    <a:pt x="44" y="111"/>
                    <a:pt x="38" y="110"/>
                    <a:pt x="37" y="104"/>
                  </a:cubicBezTo>
                  <a:cubicBezTo>
                    <a:pt x="43" y="101"/>
                    <a:pt x="47" y="104"/>
                    <a:pt x="50" y="107"/>
                  </a:cubicBezTo>
                  <a:cubicBezTo>
                    <a:pt x="56" y="105"/>
                    <a:pt x="55" y="96"/>
                    <a:pt x="59" y="92"/>
                  </a:cubicBezTo>
                  <a:cubicBezTo>
                    <a:pt x="56" y="86"/>
                    <a:pt x="49" y="83"/>
                    <a:pt x="49" y="75"/>
                  </a:cubicBezTo>
                  <a:cubicBezTo>
                    <a:pt x="55" y="76"/>
                    <a:pt x="57" y="82"/>
                    <a:pt x="66" y="80"/>
                  </a:cubicBezTo>
                  <a:cubicBezTo>
                    <a:pt x="72" y="77"/>
                    <a:pt x="66" y="71"/>
                    <a:pt x="68" y="63"/>
                  </a:cubicBezTo>
                  <a:cubicBezTo>
                    <a:pt x="73" y="62"/>
                    <a:pt x="75" y="61"/>
                    <a:pt x="78" y="64"/>
                  </a:cubicBezTo>
                  <a:cubicBezTo>
                    <a:pt x="86" y="63"/>
                    <a:pt x="79" y="52"/>
                    <a:pt x="84" y="50"/>
                  </a:cubicBezTo>
                  <a:cubicBezTo>
                    <a:pt x="88" y="47"/>
                    <a:pt x="93" y="53"/>
                    <a:pt x="97" y="54"/>
                  </a:cubicBezTo>
                  <a:cubicBezTo>
                    <a:pt x="104" y="49"/>
                    <a:pt x="96" y="39"/>
                    <a:pt x="100" y="32"/>
                  </a:cubicBezTo>
                  <a:cubicBezTo>
                    <a:pt x="107" y="32"/>
                    <a:pt x="106" y="39"/>
                    <a:pt x="109" y="42"/>
                  </a:cubicBezTo>
                  <a:cubicBezTo>
                    <a:pt x="115" y="43"/>
                    <a:pt x="114" y="36"/>
                    <a:pt x="118" y="35"/>
                  </a:cubicBezTo>
                  <a:cubicBezTo>
                    <a:pt x="125" y="33"/>
                    <a:pt x="124" y="39"/>
                    <a:pt x="130" y="38"/>
                  </a:cubicBezTo>
                  <a:cubicBezTo>
                    <a:pt x="150" y="40"/>
                    <a:pt x="139" y="9"/>
                    <a:pt x="149" y="0"/>
                  </a:cubicBezTo>
                  <a:cubicBezTo>
                    <a:pt x="149" y="11"/>
                    <a:pt x="145" y="24"/>
                    <a:pt x="156" y="28"/>
                  </a:cubicBezTo>
                  <a:cubicBezTo>
                    <a:pt x="168" y="15"/>
                    <a:pt x="187" y="24"/>
                    <a:pt x="202" y="20"/>
                  </a:cubicBezTo>
                  <a:cubicBezTo>
                    <a:pt x="213" y="17"/>
                    <a:pt x="216" y="0"/>
                    <a:pt x="230" y="7"/>
                  </a:cubicBezTo>
                  <a:cubicBezTo>
                    <a:pt x="230" y="15"/>
                    <a:pt x="221" y="13"/>
                    <a:pt x="221" y="20"/>
                  </a:cubicBezTo>
                  <a:cubicBezTo>
                    <a:pt x="226" y="29"/>
                    <a:pt x="237" y="33"/>
                    <a:pt x="246" y="32"/>
                  </a:cubicBezTo>
                  <a:cubicBezTo>
                    <a:pt x="262" y="31"/>
                    <a:pt x="274" y="11"/>
                    <a:pt x="288" y="14"/>
                  </a:cubicBezTo>
                  <a:cubicBezTo>
                    <a:pt x="285" y="26"/>
                    <a:pt x="263" y="25"/>
                    <a:pt x="266" y="39"/>
                  </a:cubicBezTo>
                  <a:cubicBezTo>
                    <a:pt x="275" y="46"/>
                    <a:pt x="287" y="42"/>
                    <a:pt x="299" y="44"/>
                  </a:cubicBezTo>
                  <a:cubicBezTo>
                    <a:pt x="300" y="49"/>
                    <a:pt x="310" y="56"/>
                    <a:pt x="303" y="60"/>
                  </a:cubicBezTo>
                  <a:cubicBezTo>
                    <a:pt x="314" y="73"/>
                    <a:pt x="329" y="84"/>
                    <a:pt x="349" y="88"/>
                  </a:cubicBezTo>
                  <a:cubicBezTo>
                    <a:pt x="348" y="93"/>
                    <a:pt x="343" y="94"/>
                    <a:pt x="341" y="98"/>
                  </a:cubicBezTo>
                  <a:cubicBezTo>
                    <a:pt x="344" y="105"/>
                    <a:pt x="349" y="109"/>
                    <a:pt x="355" y="113"/>
                  </a:cubicBezTo>
                  <a:cubicBezTo>
                    <a:pt x="363" y="115"/>
                    <a:pt x="365" y="109"/>
                    <a:pt x="372" y="110"/>
                  </a:cubicBezTo>
                  <a:cubicBezTo>
                    <a:pt x="373" y="112"/>
                    <a:pt x="374" y="114"/>
                    <a:pt x="375" y="116"/>
                  </a:cubicBezTo>
                  <a:cubicBezTo>
                    <a:pt x="372" y="127"/>
                    <a:pt x="356" y="124"/>
                    <a:pt x="353" y="135"/>
                  </a:cubicBezTo>
                  <a:cubicBezTo>
                    <a:pt x="357" y="149"/>
                    <a:pt x="361" y="165"/>
                    <a:pt x="380" y="167"/>
                  </a:cubicBezTo>
                  <a:cubicBezTo>
                    <a:pt x="376" y="171"/>
                    <a:pt x="374" y="177"/>
                    <a:pt x="372" y="182"/>
                  </a:cubicBezTo>
                  <a:cubicBezTo>
                    <a:pt x="389" y="189"/>
                    <a:pt x="399" y="161"/>
                    <a:pt x="413" y="175"/>
                  </a:cubicBezTo>
                  <a:cubicBezTo>
                    <a:pt x="411" y="178"/>
                    <a:pt x="409" y="182"/>
                    <a:pt x="406" y="185"/>
                  </a:cubicBezTo>
                  <a:cubicBezTo>
                    <a:pt x="404" y="187"/>
                    <a:pt x="400" y="185"/>
                    <a:pt x="399" y="183"/>
                  </a:cubicBezTo>
                  <a:cubicBezTo>
                    <a:pt x="384" y="196"/>
                    <a:pt x="360" y="198"/>
                    <a:pt x="347" y="213"/>
                  </a:cubicBezTo>
                  <a:cubicBezTo>
                    <a:pt x="348" y="221"/>
                    <a:pt x="352" y="225"/>
                    <a:pt x="353" y="232"/>
                  </a:cubicBezTo>
                  <a:cubicBezTo>
                    <a:pt x="363" y="232"/>
                    <a:pt x="369" y="236"/>
                    <a:pt x="372" y="244"/>
                  </a:cubicBezTo>
                  <a:cubicBezTo>
                    <a:pt x="393" y="243"/>
                    <a:pt x="401" y="247"/>
                    <a:pt x="419" y="247"/>
                  </a:cubicBezTo>
                  <a:cubicBezTo>
                    <a:pt x="413" y="257"/>
                    <a:pt x="390" y="242"/>
                    <a:pt x="378" y="248"/>
                  </a:cubicBezTo>
                  <a:cubicBezTo>
                    <a:pt x="370" y="241"/>
                    <a:pt x="359" y="245"/>
                    <a:pt x="346" y="24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6" name="Freeform 25"/>
            <p:cNvSpPr/>
            <p:nvPr/>
          </p:nvSpPr>
          <p:spPr bwMode="auto">
            <a:xfrm>
              <a:off x="4349" y="1130"/>
              <a:ext cx="86" cy="20"/>
            </a:xfrm>
            <a:custGeom>
              <a:avLst/>
              <a:gdLst>
                <a:gd name="T0" fmla="*/ 63 w 68"/>
                <a:gd name="T1" fmla="*/ 7 h 16"/>
                <a:gd name="T2" fmla="*/ 68 w 68"/>
                <a:gd name="T3" fmla="*/ 16 h 16"/>
                <a:gd name="T4" fmla="*/ 3 w 68"/>
                <a:gd name="T5" fmla="*/ 5 h 16"/>
                <a:gd name="T6" fmla="*/ 3 w 68"/>
                <a:gd name="T7" fmla="*/ 4 h 16"/>
                <a:gd name="T8" fmla="*/ 50 w 68"/>
                <a:gd name="T9" fmla="*/ 10 h 16"/>
                <a:gd name="T10" fmla="*/ 63 w 68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6">
                  <a:moveTo>
                    <a:pt x="63" y="7"/>
                  </a:moveTo>
                  <a:cubicBezTo>
                    <a:pt x="64" y="10"/>
                    <a:pt x="68" y="11"/>
                    <a:pt x="68" y="16"/>
                  </a:cubicBezTo>
                  <a:cubicBezTo>
                    <a:pt x="53" y="15"/>
                    <a:pt x="26" y="7"/>
                    <a:pt x="3" y="5"/>
                  </a:cubicBezTo>
                  <a:cubicBezTo>
                    <a:pt x="0" y="4"/>
                    <a:pt x="0" y="0"/>
                    <a:pt x="3" y="4"/>
                  </a:cubicBezTo>
                  <a:cubicBezTo>
                    <a:pt x="24" y="7"/>
                    <a:pt x="33" y="3"/>
                    <a:pt x="50" y="10"/>
                  </a:cubicBezTo>
                  <a:cubicBezTo>
                    <a:pt x="57" y="11"/>
                    <a:pt x="56" y="5"/>
                    <a:pt x="6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7" name="Freeform 26"/>
            <p:cNvSpPr/>
            <p:nvPr/>
          </p:nvSpPr>
          <p:spPr bwMode="auto">
            <a:xfrm>
              <a:off x="3242" y="1321"/>
              <a:ext cx="43" cy="10"/>
            </a:xfrm>
            <a:custGeom>
              <a:avLst/>
              <a:gdLst>
                <a:gd name="T0" fmla="*/ 0 w 34"/>
                <a:gd name="T1" fmla="*/ 8 h 8"/>
                <a:gd name="T2" fmla="*/ 25 w 34"/>
                <a:gd name="T3" fmla="*/ 0 h 8"/>
                <a:gd name="T4" fmla="*/ 9 w 34"/>
                <a:gd name="T5" fmla="*/ 8 h 8"/>
                <a:gd name="T6" fmla="*/ 0 w 3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8">
                  <a:moveTo>
                    <a:pt x="0" y="8"/>
                  </a:moveTo>
                  <a:cubicBezTo>
                    <a:pt x="7" y="1"/>
                    <a:pt x="16" y="0"/>
                    <a:pt x="25" y="0"/>
                  </a:cubicBezTo>
                  <a:cubicBezTo>
                    <a:pt x="34" y="1"/>
                    <a:pt x="17" y="6"/>
                    <a:pt x="9" y="8"/>
                  </a:cubicBezTo>
                  <a:cubicBezTo>
                    <a:pt x="6" y="8"/>
                    <a:pt x="3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8" name="Freeform 27"/>
            <p:cNvSpPr/>
            <p:nvPr/>
          </p:nvSpPr>
          <p:spPr bwMode="auto">
            <a:xfrm>
              <a:off x="4320" y="1445"/>
              <a:ext cx="17" cy="10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8 h 8"/>
                <a:gd name="T4" fmla="*/ 0 w 13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2" y="0"/>
                    <a:pt x="13" y="2"/>
                    <a:pt x="13" y="8"/>
                  </a:cubicBezTo>
                  <a:cubicBezTo>
                    <a:pt x="7" y="7"/>
                    <a:pt x="4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9" name="Freeform 28"/>
            <p:cNvSpPr/>
            <p:nvPr/>
          </p:nvSpPr>
          <p:spPr bwMode="auto">
            <a:xfrm>
              <a:off x="3458" y="1589"/>
              <a:ext cx="23" cy="31"/>
            </a:xfrm>
            <a:custGeom>
              <a:avLst/>
              <a:gdLst>
                <a:gd name="T0" fmla="*/ 18 w 18"/>
                <a:gd name="T1" fmla="*/ 0 h 24"/>
                <a:gd name="T2" fmla="*/ 0 w 18"/>
                <a:gd name="T3" fmla="*/ 24 h 24"/>
                <a:gd name="T4" fmla="*/ 18 w 18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4">
                  <a:moveTo>
                    <a:pt x="18" y="0"/>
                  </a:moveTo>
                  <a:cubicBezTo>
                    <a:pt x="16" y="7"/>
                    <a:pt x="8" y="19"/>
                    <a:pt x="0" y="24"/>
                  </a:cubicBezTo>
                  <a:cubicBezTo>
                    <a:pt x="2" y="13"/>
                    <a:pt x="13" y="9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0" name="Freeform 29"/>
            <p:cNvSpPr/>
            <p:nvPr/>
          </p:nvSpPr>
          <p:spPr bwMode="auto">
            <a:xfrm>
              <a:off x="4112" y="1617"/>
              <a:ext cx="22" cy="16"/>
            </a:xfrm>
            <a:custGeom>
              <a:avLst/>
              <a:gdLst>
                <a:gd name="T0" fmla="*/ 0 w 17"/>
                <a:gd name="T1" fmla="*/ 1 h 12"/>
                <a:gd name="T2" fmla="*/ 17 w 17"/>
                <a:gd name="T3" fmla="*/ 12 h 12"/>
                <a:gd name="T4" fmla="*/ 0 w 17"/>
                <a:gd name="T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0" y="1"/>
                  </a:moveTo>
                  <a:cubicBezTo>
                    <a:pt x="4" y="0"/>
                    <a:pt x="14" y="7"/>
                    <a:pt x="17" y="12"/>
                  </a:cubicBezTo>
                  <a:cubicBezTo>
                    <a:pt x="12" y="8"/>
                    <a:pt x="5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1" name="Freeform 30"/>
            <p:cNvSpPr/>
            <p:nvPr/>
          </p:nvSpPr>
          <p:spPr bwMode="auto">
            <a:xfrm>
              <a:off x="4457" y="1117"/>
              <a:ext cx="271" cy="278"/>
            </a:xfrm>
            <a:custGeom>
              <a:avLst/>
              <a:gdLst>
                <a:gd name="T0" fmla="*/ 97 w 212"/>
                <a:gd name="T1" fmla="*/ 11 h 217"/>
                <a:gd name="T2" fmla="*/ 93 w 212"/>
                <a:gd name="T3" fmla="*/ 12 h 217"/>
                <a:gd name="T4" fmla="*/ 113 w 212"/>
                <a:gd name="T5" fmla="*/ 21 h 217"/>
                <a:gd name="T6" fmla="*/ 134 w 212"/>
                <a:gd name="T7" fmla="*/ 67 h 217"/>
                <a:gd name="T8" fmla="*/ 166 w 212"/>
                <a:gd name="T9" fmla="*/ 86 h 217"/>
                <a:gd name="T10" fmla="*/ 200 w 212"/>
                <a:gd name="T11" fmla="*/ 124 h 217"/>
                <a:gd name="T12" fmla="*/ 212 w 212"/>
                <a:gd name="T13" fmla="*/ 136 h 217"/>
                <a:gd name="T14" fmla="*/ 210 w 212"/>
                <a:gd name="T15" fmla="*/ 167 h 217"/>
                <a:gd name="T16" fmla="*/ 187 w 212"/>
                <a:gd name="T17" fmla="*/ 202 h 217"/>
                <a:gd name="T18" fmla="*/ 150 w 212"/>
                <a:gd name="T19" fmla="*/ 217 h 217"/>
                <a:gd name="T20" fmla="*/ 94 w 212"/>
                <a:gd name="T21" fmla="*/ 199 h 217"/>
                <a:gd name="T22" fmla="*/ 78 w 212"/>
                <a:gd name="T23" fmla="*/ 155 h 217"/>
                <a:gd name="T24" fmla="*/ 18 w 212"/>
                <a:gd name="T25" fmla="*/ 118 h 217"/>
                <a:gd name="T26" fmla="*/ 0 w 212"/>
                <a:gd name="T27" fmla="*/ 71 h 217"/>
                <a:gd name="T28" fmla="*/ 16 w 212"/>
                <a:gd name="T29" fmla="*/ 26 h 217"/>
                <a:gd name="T30" fmla="*/ 97 w 212"/>
                <a:gd name="T31" fmla="*/ 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2" h="217">
                  <a:moveTo>
                    <a:pt x="97" y="11"/>
                  </a:moveTo>
                  <a:cubicBezTo>
                    <a:pt x="97" y="13"/>
                    <a:pt x="94" y="12"/>
                    <a:pt x="93" y="12"/>
                  </a:cubicBezTo>
                  <a:cubicBezTo>
                    <a:pt x="97" y="17"/>
                    <a:pt x="105" y="20"/>
                    <a:pt x="113" y="21"/>
                  </a:cubicBezTo>
                  <a:cubicBezTo>
                    <a:pt x="119" y="35"/>
                    <a:pt x="132" y="50"/>
                    <a:pt x="134" y="67"/>
                  </a:cubicBezTo>
                  <a:cubicBezTo>
                    <a:pt x="136" y="89"/>
                    <a:pt x="141" y="88"/>
                    <a:pt x="166" y="86"/>
                  </a:cubicBezTo>
                  <a:cubicBezTo>
                    <a:pt x="177" y="99"/>
                    <a:pt x="198" y="102"/>
                    <a:pt x="200" y="124"/>
                  </a:cubicBezTo>
                  <a:cubicBezTo>
                    <a:pt x="204" y="127"/>
                    <a:pt x="208" y="131"/>
                    <a:pt x="212" y="136"/>
                  </a:cubicBezTo>
                  <a:cubicBezTo>
                    <a:pt x="207" y="145"/>
                    <a:pt x="211" y="155"/>
                    <a:pt x="210" y="167"/>
                  </a:cubicBezTo>
                  <a:cubicBezTo>
                    <a:pt x="196" y="173"/>
                    <a:pt x="199" y="193"/>
                    <a:pt x="187" y="202"/>
                  </a:cubicBezTo>
                  <a:cubicBezTo>
                    <a:pt x="176" y="210"/>
                    <a:pt x="161" y="206"/>
                    <a:pt x="150" y="217"/>
                  </a:cubicBezTo>
                  <a:cubicBezTo>
                    <a:pt x="129" y="213"/>
                    <a:pt x="112" y="205"/>
                    <a:pt x="94" y="199"/>
                  </a:cubicBezTo>
                  <a:cubicBezTo>
                    <a:pt x="94" y="184"/>
                    <a:pt x="77" y="175"/>
                    <a:pt x="78" y="155"/>
                  </a:cubicBezTo>
                  <a:cubicBezTo>
                    <a:pt x="55" y="150"/>
                    <a:pt x="35" y="133"/>
                    <a:pt x="18" y="118"/>
                  </a:cubicBezTo>
                  <a:cubicBezTo>
                    <a:pt x="14" y="100"/>
                    <a:pt x="1" y="89"/>
                    <a:pt x="0" y="71"/>
                  </a:cubicBezTo>
                  <a:cubicBezTo>
                    <a:pt x="3" y="55"/>
                    <a:pt x="11" y="42"/>
                    <a:pt x="16" y="26"/>
                  </a:cubicBezTo>
                  <a:cubicBezTo>
                    <a:pt x="36" y="15"/>
                    <a:pt x="65" y="0"/>
                    <a:pt x="9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2" name="Freeform 31"/>
            <p:cNvSpPr/>
            <p:nvPr/>
          </p:nvSpPr>
          <p:spPr bwMode="auto">
            <a:xfrm>
              <a:off x="4452" y="1621"/>
              <a:ext cx="214" cy="204"/>
            </a:xfrm>
            <a:custGeom>
              <a:avLst/>
              <a:gdLst>
                <a:gd name="T0" fmla="*/ 145 w 167"/>
                <a:gd name="T1" fmla="*/ 33 h 159"/>
                <a:gd name="T2" fmla="*/ 144 w 167"/>
                <a:gd name="T3" fmla="*/ 50 h 159"/>
                <a:gd name="T4" fmla="*/ 167 w 167"/>
                <a:gd name="T5" fmla="*/ 67 h 159"/>
                <a:gd name="T6" fmla="*/ 163 w 167"/>
                <a:gd name="T7" fmla="*/ 93 h 159"/>
                <a:gd name="T8" fmla="*/ 157 w 167"/>
                <a:gd name="T9" fmla="*/ 92 h 159"/>
                <a:gd name="T10" fmla="*/ 157 w 167"/>
                <a:gd name="T11" fmla="*/ 112 h 159"/>
                <a:gd name="T12" fmla="*/ 145 w 167"/>
                <a:gd name="T13" fmla="*/ 124 h 159"/>
                <a:gd name="T14" fmla="*/ 120 w 167"/>
                <a:gd name="T15" fmla="*/ 140 h 159"/>
                <a:gd name="T16" fmla="*/ 111 w 167"/>
                <a:gd name="T17" fmla="*/ 150 h 159"/>
                <a:gd name="T18" fmla="*/ 48 w 167"/>
                <a:gd name="T19" fmla="*/ 150 h 159"/>
                <a:gd name="T20" fmla="*/ 41 w 167"/>
                <a:gd name="T21" fmla="*/ 137 h 159"/>
                <a:gd name="T22" fmla="*/ 20 w 167"/>
                <a:gd name="T23" fmla="*/ 134 h 159"/>
                <a:gd name="T24" fmla="*/ 4 w 167"/>
                <a:gd name="T25" fmla="*/ 106 h 159"/>
                <a:gd name="T26" fmla="*/ 11 w 167"/>
                <a:gd name="T27" fmla="*/ 89 h 159"/>
                <a:gd name="T28" fmla="*/ 0 w 167"/>
                <a:gd name="T29" fmla="*/ 55 h 159"/>
                <a:gd name="T30" fmla="*/ 7 w 167"/>
                <a:gd name="T31" fmla="*/ 53 h 159"/>
                <a:gd name="T32" fmla="*/ 22 w 167"/>
                <a:gd name="T33" fmla="*/ 24 h 159"/>
                <a:gd name="T34" fmla="*/ 70 w 167"/>
                <a:gd name="T35" fmla="*/ 3 h 159"/>
                <a:gd name="T36" fmla="*/ 145 w 167"/>
                <a:gd name="T37" fmla="*/ 3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159">
                  <a:moveTo>
                    <a:pt x="145" y="33"/>
                  </a:moveTo>
                  <a:cubicBezTo>
                    <a:pt x="144" y="38"/>
                    <a:pt x="147" y="47"/>
                    <a:pt x="144" y="50"/>
                  </a:cubicBezTo>
                  <a:cubicBezTo>
                    <a:pt x="153" y="55"/>
                    <a:pt x="159" y="61"/>
                    <a:pt x="167" y="67"/>
                  </a:cubicBezTo>
                  <a:cubicBezTo>
                    <a:pt x="164" y="76"/>
                    <a:pt x="157" y="82"/>
                    <a:pt x="163" y="93"/>
                  </a:cubicBezTo>
                  <a:cubicBezTo>
                    <a:pt x="162" y="92"/>
                    <a:pt x="160" y="91"/>
                    <a:pt x="157" y="92"/>
                  </a:cubicBezTo>
                  <a:cubicBezTo>
                    <a:pt x="156" y="97"/>
                    <a:pt x="160" y="104"/>
                    <a:pt x="157" y="112"/>
                  </a:cubicBezTo>
                  <a:cubicBezTo>
                    <a:pt x="156" y="114"/>
                    <a:pt x="150" y="117"/>
                    <a:pt x="145" y="124"/>
                  </a:cubicBezTo>
                  <a:cubicBezTo>
                    <a:pt x="139" y="133"/>
                    <a:pt x="140" y="144"/>
                    <a:pt x="120" y="140"/>
                  </a:cubicBezTo>
                  <a:cubicBezTo>
                    <a:pt x="115" y="142"/>
                    <a:pt x="114" y="146"/>
                    <a:pt x="111" y="150"/>
                  </a:cubicBezTo>
                  <a:cubicBezTo>
                    <a:pt x="95" y="159"/>
                    <a:pt x="66" y="156"/>
                    <a:pt x="48" y="150"/>
                  </a:cubicBezTo>
                  <a:cubicBezTo>
                    <a:pt x="47" y="145"/>
                    <a:pt x="44" y="141"/>
                    <a:pt x="41" y="137"/>
                  </a:cubicBezTo>
                  <a:cubicBezTo>
                    <a:pt x="33" y="137"/>
                    <a:pt x="29" y="134"/>
                    <a:pt x="20" y="134"/>
                  </a:cubicBezTo>
                  <a:cubicBezTo>
                    <a:pt x="24" y="122"/>
                    <a:pt x="12" y="112"/>
                    <a:pt x="4" y="106"/>
                  </a:cubicBezTo>
                  <a:cubicBezTo>
                    <a:pt x="5" y="98"/>
                    <a:pt x="8" y="93"/>
                    <a:pt x="11" y="89"/>
                  </a:cubicBezTo>
                  <a:cubicBezTo>
                    <a:pt x="5" y="80"/>
                    <a:pt x="3" y="67"/>
                    <a:pt x="0" y="55"/>
                  </a:cubicBezTo>
                  <a:cubicBezTo>
                    <a:pt x="3" y="55"/>
                    <a:pt x="5" y="55"/>
                    <a:pt x="7" y="53"/>
                  </a:cubicBezTo>
                  <a:cubicBezTo>
                    <a:pt x="7" y="38"/>
                    <a:pt x="22" y="31"/>
                    <a:pt x="22" y="24"/>
                  </a:cubicBezTo>
                  <a:cubicBezTo>
                    <a:pt x="34" y="14"/>
                    <a:pt x="51" y="6"/>
                    <a:pt x="70" y="3"/>
                  </a:cubicBezTo>
                  <a:cubicBezTo>
                    <a:pt x="102" y="0"/>
                    <a:pt x="126" y="14"/>
                    <a:pt x="14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3" name="Freeform 32"/>
            <p:cNvSpPr/>
            <p:nvPr/>
          </p:nvSpPr>
          <p:spPr bwMode="auto">
            <a:xfrm>
              <a:off x="3570" y="498"/>
              <a:ext cx="159" cy="156"/>
            </a:xfrm>
            <a:custGeom>
              <a:avLst/>
              <a:gdLst>
                <a:gd name="T0" fmla="*/ 70 w 124"/>
                <a:gd name="T1" fmla="*/ 10 h 122"/>
                <a:gd name="T2" fmla="*/ 75 w 124"/>
                <a:gd name="T3" fmla="*/ 7 h 122"/>
                <a:gd name="T4" fmla="*/ 80 w 124"/>
                <a:gd name="T5" fmla="*/ 13 h 122"/>
                <a:gd name="T6" fmla="*/ 97 w 124"/>
                <a:gd name="T7" fmla="*/ 9 h 122"/>
                <a:gd name="T8" fmla="*/ 94 w 124"/>
                <a:gd name="T9" fmla="*/ 16 h 122"/>
                <a:gd name="T10" fmla="*/ 103 w 124"/>
                <a:gd name="T11" fmla="*/ 21 h 122"/>
                <a:gd name="T12" fmla="*/ 116 w 124"/>
                <a:gd name="T13" fmla="*/ 38 h 122"/>
                <a:gd name="T14" fmla="*/ 123 w 124"/>
                <a:gd name="T15" fmla="*/ 37 h 122"/>
                <a:gd name="T16" fmla="*/ 114 w 124"/>
                <a:gd name="T17" fmla="*/ 42 h 122"/>
                <a:gd name="T18" fmla="*/ 117 w 124"/>
                <a:gd name="T19" fmla="*/ 61 h 122"/>
                <a:gd name="T20" fmla="*/ 124 w 124"/>
                <a:gd name="T21" fmla="*/ 68 h 122"/>
                <a:gd name="T22" fmla="*/ 114 w 124"/>
                <a:gd name="T23" fmla="*/ 77 h 122"/>
                <a:gd name="T24" fmla="*/ 117 w 124"/>
                <a:gd name="T25" fmla="*/ 83 h 122"/>
                <a:gd name="T26" fmla="*/ 114 w 124"/>
                <a:gd name="T27" fmla="*/ 94 h 122"/>
                <a:gd name="T28" fmla="*/ 106 w 124"/>
                <a:gd name="T29" fmla="*/ 94 h 122"/>
                <a:gd name="T30" fmla="*/ 102 w 124"/>
                <a:gd name="T31" fmla="*/ 106 h 122"/>
                <a:gd name="T32" fmla="*/ 93 w 124"/>
                <a:gd name="T33" fmla="*/ 107 h 122"/>
                <a:gd name="T34" fmla="*/ 89 w 124"/>
                <a:gd name="T35" fmla="*/ 114 h 122"/>
                <a:gd name="T36" fmla="*/ 84 w 124"/>
                <a:gd name="T37" fmla="*/ 113 h 122"/>
                <a:gd name="T38" fmla="*/ 80 w 124"/>
                <a:gd name="T39" fmla="*/ 121 h 122"/>
                <a:gd name="T40" fmla="*/ 73 w 124"/>
                <a:gd name="T41" fmla="*/ 116 h 122"/>
                <a:gd name="T42" fmla="*/ 59 w 124"/>
                <a:gd name="T43" fmla="*/ 122 h 122"/>
                <a:gd name="T44" fmla="*/ 52 w 124"/>
                <a:gd name="T45" fmla="*/ 116 h 122"/>
                <a:gd name="T46" fmla="*/ 35 w 124"/>
                <a:gd name="T47" fmla="*/ 117 h 122"/>
                <a:gd name="T48" fmla="*/ 36 w 124"/>
                <a:gd name="T49" fmla="*/ 111 h 122"/>
                <a:gd name="T50" fmla="*/ 30 w 124"/>
                <a:gd name="T51" fmla="*/ 107 h 122"/>
                <a:gd name="T52" fmla="*/ 23 w 124"/>
                <a:gd name="T53" fmla="*/ 108 h 122"/>
                <a:gd name="T54" fmla="*/ 23 w 124"/>
                <a:gd name="T55" fmla="*/ 100 h 122"/>
                <a:gd name="T56" fmla="*/ 14 w 124"/>
                <a:gd name="T57" fmla="*/ 98 h 122"/>
                <a:gd name="T58" fmla="*/ 13 w 124"/>
                <a:gd name="T59" fmla="*/ 87 h 122"/>
                <a:gd name="T60" fmla="*/ 8 w 124"/>
                <a:gd name="T61" fmla="*/ 87 h 122"/>
                <a:gd name="T62" fmla="*/ 9 w 124"/>
                <a:gd name="T63" fmla="*/ 78 h 122"/>
                <a:gd name="T64" fmla="*/ 3 w 124"/>
                <a:gd name="T65" fmla="*/ 75 h 122"/>
                <a:gd name="T66" fmla="*/ 2 w 124"/>
                <a:gd name="T67" fmla="*/ 57 h 122"/>
                <a:gd name="T68" fmla="*/ 5 w 124"/>
                <a:gd name="T69" fmla="*/ 43 h 122"/>
                <a:gd name="T70" fmla="*/ 19 w 124"/>
                <a:gd name="T71" fmla="*/ 19 h 122"/>
                <a:gd name="T72" fmla="*/ 30 w 124"/>
                <a:gd name="T73" fmla="*/ 19 h 122"/>
                <a:gd name="T74" fmla="*/ 32 w 124"/>
                <a:gd name="T75" fmla="*/ 12 h 122"/>
                <a:gd name="T76" fmla="*/ 44 w 124"/>
                <a:gd name="T77" fmla="*/ 6 h 122"/>
                <a:gd name="T78" fmla="*/ 50 w 124"/>
                <a:gd name="T79" fmla="*/ 9 h 122"/>
                <a:gd name="T80" fmla="*/ 70 w 124"/>
                <a:gd name="T81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4" h="122">
                  <a:moveTo>
                    <a:pt x="70" y="10"/>
                  </a:moveTo>
                  <a:cubicBezTo>
                    <a:pt x="73" y="10"/>
                    <a:pt x="72" y="7"/>
                    <a:pt x="75" y="7"/>
                  </a:cubicBezTo>
                  <a:cubicBezTo>
                    <a:pt x="79" y="7"/>
                    <a:pt x="78" y="12"/>
                    <a:pt x="80" y="13"/>
                  </a:cubicBezTo>
                  <a:cubicBezTo>
                    <a:pt x="86" y="14"/>
                    <a:pt x="92" y="11"/>
                    <a:pt x="97" y="9"/>
                  </a:cubicBezTo>
                  <a:cubicBezTo>
                    <a:pt x="96" y="11"/>
                    <a:pt x="94" y="13"/>
                    <a:pt x="94" y="16"/>
                  </a:cubicBezTo>
                  <a:cubicBezTo>
                    <a:pt x="96" y="19"/>
                    <a:pt x="100" y="19"/>
                    <a:pt x="103" y="21"/>
                  </a:cubicBezTo>
                  <a:cubicBezTo>
                    <a:pt x="103" y="31"/>
                    <a:pt x="110" y="33"/>
                    <a:pt x="116" y="38"/>
                  </a:cubicBezTo>
                  <a:cubicBezTo>
                    <a:pt x="119" y="38"/>
                    <a:pt x="120" y="36"/>
                    <a:pt x="123" y="37"/>
                  </a:cubicBezTo>
                  <a:cubicBezTo>
                    <a:pt x="120" y="39"/>
                    <a:pt x="115" y="38"/>
                    <a:pt x="114" y="42"/>
                  </a:cubicBezTo>
                  <a:cubicBezTo>
                    <a:pt x="114" y="50"/>
                    <a:pt x="120" y="54"/>
                    <a:pt x="117" y="61"/>
                  </a:cubicBezTo>
                  <a:cubicBezTo>
                    <a:pt x="119" y="64"/>
                    <a:pt x="124" y="64"/>
                    <a:pt x="124" y="68"/>
                  </a:cubicBezTo>
                  <a:cubicBezTo>
                    <a:pt x="118" y="69"/>
                    <a:pt x="115" y="72"/>
                    <a:pt x="114" y="77"/>
                  </a:cubicBezTo>
                  <a:cubicBezTo>
                    <a:pt x="114" y="80"/>
                    <a:pt x="116" y="80"/>
                    <a:pt x="117" y="83"/>
                  </a:cubicBezTo>
                  <a:cubicBezTo>
                    <a:pt x="115" y="86"/>
                    <a:pt x="112" y="89"/>
                    <a:pt x="114" y="94"/>
                  </a:cubicBezTo>
                  <a:cubicBezTo>
                    <a:pt x="112" y="96"/>
                    <a:pt x="109" y="93"/>
                    <a:pt x="106" y="94"/>
                  </a:cubicBezTo>
                  <a:cubicBezTo>
                    <a:pt x="104" y="97"/>
                    <a:pt x="104" y="103"/>
                    <a:pt x="102" y="106"/>
                  </a:cubicBezTo>
                  <a:cubicBezTo>
                    <a:pt x="99" y="107"/>
                    <a:pt x="97" y="108"/>
                    <a:pt x="93" y="107"/>
                  </a:cubicBezTo>
                  <a:cubicBezTo>
                    <a:pt x="91" y="109"/>
                    <a:pt x="91" y="112"/>
                    <a:pt x="89" y="114"/>
                  </a:cubicBezTo>
                  <a:cubicBezTo>
                    <a:pt x="87" y="114"/>
                    <a:pt x="86" y="113"/>
                    <a:pt x="84" y="113"/>
                  </a:cubicBezTo>
                  <a:cubicBezTo>
                    <a:pt x="81" y="114"/>
                    <a:pt x="81" y="118"/>
                    <a:pt x="80" y="121"/>
                  </a:cubicBezTo>
                  <a:cubicBezTo>
                    <a:pt x="76" y="121"/>
                    <a:pt x="76" y="117"/>
                    <a:pt x="73" y="116"/>
                  </a:cubicBezTo>
                  <a:cubicBezTo>
                    <a:pt x="68" y="115"/>
                    <a:pt x="64" y="120"/>
                    <a:pt x="59" y="122"/>
                  </a:cubicBezTo>
                  <a:cubicBezTo>
                    <a:pt x="55" y="121"/>
                    <a:pt x="53" y="119"/>
                    <a:pt x="52" y="116"/>
                  </a:cubicBezTo>
                  <a:cubicBezTo>
                    <a:pt x="44" y="114"/>
                    <a:pt x="40" y="119"/>
                    <a:pt x="35" y="117"/>
                  </a:cubicBezTo>
                  <a:cubicBezTo>
                    <a:pt x="35" y="115"/>
                    <a:pt x="34" y="112"/>
                    <a:pt x="36" y="111"/>
                  </a:cubicBezTo>
                  <a:cubicBezTo>
                    <a:pt x="35" y="109"/>
                    <a:pt x="32" y="108"/>
                    <a:pt x="30" y="107"/>
                  </a:cubicBezTo>
                  <a:cubicBezTo>
                    <a:pt x="27" y="107"/>
                    <a:pt x="25" y="110"/>
                    <a:pt x="23" y="108"/>
                  </a:cubicBezTo>
                  <a:cubicBezTo>
                    <a:pt x="20" y="105"/>
                    <a:pt x="25" y="103"/>
                    <a:pt x="23" y="100"/>
                  </a:cubicBezTo>
                  <a:cubicBezTo>
                    <a:pt x="19" y="101"/>
                    <a:pt x="16" y="100"/>
                    <a:pt x="14" y="98"/>
                  </a:cubicBezTo>
                  <a:cubicBezTo>
                    <a:pt x="15" y="93"/>
                    <a:pt x="15" y="92"/>
                    <a:pt x="13" y="87"/>
                  </a:cubicBezTo>
                  <a:cubicBezTo>
                    <a:pt x="11" y="88"/>
                    <a:pt x="10" y="87"/>
                    <a:pt x="8" y="87"/>
                  </a:cubicBezTo>
                  <a:cubicBezTo>
                    <a:pt x="7" y="83"/>
                    <a:pt x="9" y="82"/>
                    <a:pt x="9" y="78"/>
                  </a:cubicBezTo>
                  <a:cubicBezTo>
                    <a:pt x="8" y="76"/>
                    <a:pt x="5" y="77"/>
                    <a:pt x="3" y="75"/>
                  </a:cubicBezTo>
                  <a:cubicBezTo>
                    <a:pt x="7" y="70"/>
                    <a:pt x="8" y="58"/>
                    <a:pt x="2" y="57"/>
                  </a:cubicBezTo>
                  <a:cubicBezTo>
                    <a:pt x="0" y="51"/>
                    <a:pt x="8" y="50"/>
                    <a:pt x="5" y="43"/>
                  </a:cubicBezTo>
                  <a:cubicBezTo>
                    <a:pt x="12" y="39"/>
                    <a:pt x="17" y="30"/>
                    <a:pt x="19" y="19"/>
                  </a:cubicBezTo>
                  <a:cubicBezTo>
                    <a:pt x="23" y="18"/>
                    <a:pt x="27" y="21"/>
                    <a:pt x="30" y="19"/>
                  </a:cubicBezTo>
                  <a:cubicBezTo>
                    <a:pt x="31" y="17"/>
                    <a:pt x="30" y="13"/>
                    <a:pt x="32" y="12"/>
                  </a:cubicBezTo>
                  <a:cubicBezTo>
                    <a:pt x="39" y="15"/>
                    <a:pt x="43" y="14"/>
                    <a:pt x="44" y="6"/>
                  </a:cubicBezTo>
                  <a:cubicBezTo>
                    <a:pt x="46" y="7"/>
                    <a:pt x="47" y="9"/>
                    <a:pt x="50" y="9"/>
                  </a:cubicBezTo>
                  <a:cubicBezTo>
                    <a:pt x="58" y="10"/>
                    <a:pt x="67" y="0"/>
                    <a:pt x="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4" name="Freeform 33"/>
            <p:cNvSpPr/>
            <p:nvPr/>
          </p:nvSpPr>
          <p:spPr bwMode="auto">
            <a:xfrm>
              <a:off x="2821" y="1228"/>
              <a:ext cx="81" cy="80"/>
            </a:xfrm>
            <a:custGeom>
              <a:avLst/>
              <a:gdLst>
                <a:gd name="T0" fmla="*/ 36 w 63"/>
                <a:gd name="T1" fmla="*/ 5 h 62"/>
                <a:gd name="T2" fmla="*/ 38 w 63"/>
                <a:gd name="T3" fmla="*/ 3 h 62"/>
                <a:gd name="T4" fmla="*/ 41 w 63"/>
                <a:gd name="T5" fmla="*/ 7 h 62"/>
                <a:gd name="T6" fmla="*/ 49 w 63"/>
                <a:gd name="T7" fmla="*/ 4 h 62"/>
                <a:gd name="T8" fmla="*/ 48 w 63"/>
                <a:gd name="T9" fmla="*/ 8 h 62"/>
                <a:gd name="T10" fmla="*/ 52 w 63"/>
                <a:gd name="T11" fmla="*/ 11 h 62"/>
                <a:gd name="T12" fmla="*/ 59 w 63"/>
                <a:gd name="T13" fmla="*/ 19 h 62"/>
                <a:gd name="T14" fmla="*/ 63 w 63"/>
                <a:gd name="T15" fmla="*/ 18 h 62"/>
                <a:gd name="T16" fmla="*/ 58 w 63"/>
                <a:gd name="T17" fmla="*/ 21 h 62"/>
                <a:gd name="T18" fmla="*/ 60 w 63"/>
                <a:gd name="T19" fmla="*/ 31 h 62"/>
                <a:gd name="T20" fmla="*/ 63 w 63"/>
                <a:gd name="T21" fmla="*/ 34 h 62"/>
                <a:gd name="T22" fmla="*/ 58 w 63"/>
                <a:gd name="T23" fmla="*/ 39 h 62"/>
                <a:gd name="T24" fmla="*/ 59 w 63"/>
                <a:gd name="T25" fmla="*/ 42 h 62"/>
                <a:gd name="T26" fmla="*/ 58 w 63"/>
                <a:gd name="T27" fmla="*/ 47 h 62"/>
                <a:gd name="T28" fmla="*/ 54 w 63"/>
                <a:gd name="T29" fmla="*/ 47 h 62"/>
                <a:gd name="T30" fmla="*/ 52 w 63"/>
                <a:gd name="T31" fmla="*/ 54 h 62"/>
                <a:gd name="T32" fmla="*/ 47 w 63"/>
                <a:gd name="T33" fmla="*/ 54 h 62"/>
                <a:gd name="T34" fmla="*/ 45 w 63"/>
                <a:gd name="T35" fmla="*/ 57 h 62"/>
                <a:gd name="T36" fmla="*/ 43 w 63"/>
                <a:gd name="T37" fmla="*/ 57 h 62"/>
                <a:gd name="T38" fmla="*/ 41 w 63"/>
                <a:gd name="T39" fmla="*/ 61 h 62"/>
                <a:gd name="T40" fmla="*/ 38 w 63"/>
                <a:gd name="T41" fmla="*/ 59 h 62"/>
                <a:gd name="T42" fmla="*/ 30 w 63"/>
                <a:gd name="T43" fmla="*/ 62 h 62"/>
                <a:gd name="T44" fmla="*/ 27 w 63"/>
                <a:gd name="T45" fmla="*/ 59 h 62"/>
                <a:gd name="T46" fmla="*/ 18 w 63"/>
                <a:gd name="T47" fmla="*/ 59 h 62"/>
                <a:gd name="T48" fmla="*/ 18 w 63"/>
                <a:gd name="T49" fmla="*/ 56 h 62"/>
                <a:gd name="T50" fmla="*/ 15 w 63"/>
                <a:gd name="T51" fmla="*/ 54 h 62"/>
                <a:gd name="T52" fmla="*/ 12 w 63"/>
                <a:gd name="T53" fmla="*/ 55 h 62"/>
                <a:gd name="T54" fmla="*/ 12 w 63"/>
                <a:gd name="T55" fmla="*/ 50 h 62"/>
                <a:gd name="T56" fmla="*/ 7 w 63"/>
                <a:gd name="T57" fmla="*/ 50 h 62"/>
                <a:gd name="T58" fmla="*/ 7 w 63"/>
                <a:gd name="T59" fmla="*/ 44 h 62"/>
                <a:gd name="T60" fmla="*/ 4 w 63"/>
                <a:gd name="T61" fmla="*/ 44 h 62"/>
                <a:gd name="T62" fmla="*/ 5 w 63"/>
                <a:gd name="T63" fmla="*/ 39 h 62"/>
                <a:gd name="T64" fmla="*/ 2 w 63"/>
                <a:gd name="T65" fmla="*/ 38 h 62"/>
                <a:gd name="T66" fmla="*/ 1 w 63"/>
                <a:gd name="T67" fmla="*/ 29 h 62"/>
                <a:gd name="T68" fmla="*/ 3 w 63"/>
                <a:gd name="T69" fmla="*/ 22 h 62"/>
                <a:gd name="T70" fmla="*/ 10 w 63"/>
                <a:gd name="T71" fmla="*/ 9 h 62"/>
                <a:gd name="T72" fmla="*/ 15 w 63"/>
                <a:gd name="T73" fmla="*/ 9 h 62"/>
                <a:gd name="T74" fmla="*/ 16 w 63"/>
                <a:gd name="T75" fmla="*/ 6 h 62"/>
                <a:gd name="T76" fmla="*/ 23 w 63"/>
                <a:gd name="T77" fmla="*/ 3 h 62"/>
                <a:gd name="T78" fmla="*/ 25 w 63"/>
                <a:gd name="T79" fmla="*/ 4 h 62"/>
                <a:gd name="T80" fmla="*/ 36 w 63"/>
                <a:gd name="T81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62">
                  <a:moveTo>
                    <a:pt x="36" y="5"/>
                  </a:moveTo>
                  <a:cubicBezTo>
                    <a:pt x="37" y="5"/>
                    <a:pt x="37" y="3"/>
                    <a:pt x="38" y="3"/>
                  </a:cubicBezTo>
                  <a:cubicBezTo>
                    <a:pt x="40" y="4"/>
                    <a:pt x="40" y="6"/>
                    <a:pt x="41" y="7"/>
                  </a:cubicBezTo>
                  <a:cubicBezTo>
                    <a:pt x="44" y="7"/>
                    <a:pt x="47" y="6"/>
                    <a:pt x="49" y="4"/>
                  </a:cubicBezTo>
                  <a:cubicBezTo>
                    <a:pt x="49" y="5"/>
                    <a:pt x="48" y="6"/>
                    <a:pt x="48" y="8"/>
                  </a:cubicBezTo>
                  <a:cubicBezTo>
                    <a:pt x="49" y="9"/>
                    <a:pt x="51" y="10"/>
                    <a:pt x="52" y="11"/>
                  </a:cubicBezTo>
                  <a:cubicBezTo>
                    <a:pt x="52" y="16"/>
                    <a:pt x="56" y="17"/>
                    <a:pt x="59" y="19"/>
                  </a:cubicBezTo>
                  <a:cubicBezTo>
                    <a:pt x="60" y="19"/>
                    <a:pt x="61" y="18"/>
                    <a:pt x="63" y="18"/>
                  </a:cubicBezTo>
                  <a:cubicBezTo>
                    <a:pt x="61" y="20"/>
                    <a:pt x="58" y="19"/>
                    <a:pt x="58" y="21"/>
                  </a:cubicBezTo>
                  <a:cubicBezTo>
                    <a:pt x="58" y="25"/>
                    <a:pt x="61" y="27"/>
                    <a:pt x="60" y="31"/>
                  </a:cubicBezTo>
                  <a:cubicBezTo>
                    <a:pt x="60" y="32"/>
                    <a:pt x="63" y="32"/>
                    <a:pt x="63" y="34"/>
                  </a:cubicBezTo>
                  <a:cubicBezTo>
                    <a:pt x="60" y="35"/>
                    <a:pt x="58" y="36"/>
                    <a:pt x="58" y="39"/>
                  </a:cubicBezTo>
                  <a:cubicBezTo>
                    <a:pt x="58" y="40"/>
                    <a:pt x="59" y="41"/>
                    <a:pt x="59" y="42"/>
                  </a:cubicBezTo>
                  <a:cubicBezTo>
                    <a:pt x="59" y="43"/>
                    <a:pt x="57" y="45"/>
                    <a:pt x="58" y="47"/>
                  </a:cubicBezTo>
                  <a:cubicBezTo>
                    <a:pt x="57" y="48"/>
                    <a:pt x="56" y="47"/>
                    <a:pt x="54" y="47"/>
                  </a:cubicBezTo>
                  <a:cubicBezTo>
                    <a:pt x="53" y="49"/>
                    <a:pt x="53" y="52"/>
                    <a:pt x="52" y="54"/>
                  </a:cubicBezTo>
                  <a:cubicBezTo>
                    <a:pt x="50" y="54"/>
                    <a:pt x="49" y="55"/>
                    <a:pt x="47" y="54"/>
                  </a:cubicBezTo>
                  <a:cubicBezTo>
                    <a:pt x="46" y="55"/>
                    <a:pt x="46" y="57"/>
                    <a:pt x="45" y="57"/>
                  </a:cubicBezTo>
                  <a:cubicBezTo>
                    <a:pt x="44" y="58"/>
                    <a:pt x="44" y="57"/>
                    <a:pt x="43" y="57"/>
                  </a:cubicBezTo>
                  <a:cubicBezTo>
                    <a:pt x="42" y="58"/>
                    <a:pt x="41" y="59"/>
                    <a:pt x="41" y="61"/>
                  </a:cubicBezTo>
                  <a:cubicBezTo>
                    <a:pt x="39" y="61"/>
                    <a:pt x="39" y="59"/>
                    <a:pt x="38" y="59"/>
                  </a:cubicBezTo>
                  <a:cubicBezTo>
                    <a:pt x="35" y="58"/>
                    <a:pt x="32" y="61"/>
                    <a:pt x="30" y="62"/>
                  </a:cubicBezTo>
                  <a:cubicBezTo>
                    <a:pt x="28" y="61"/>
                    <a:pt x="27" y="60"/>
                    <a:pt x="27" y="59"/>
                  </a:cubicBezTo>
                  <a:cubicBezTo>
                    <a:pt x="23" y="58"/>
                    <a:pt x="21" y="60"/>
                    <a:pt x="18" y="59"/>
                  </a:cubicBezTo>
                  <a:cubicBezTo>
                    <a:pt x="18" y="58"/>
                    <a:pt x="18" y="57"/>
                    <a:pt x="18" y="56"/>
                  </a:cubicBezTo>
                  <a:cubicBezTo>
                    <a:pt x="18" y="55"/>
                    <a:pt x="16" y="55"/>
                    <a:pt x="15" y="54"/>
                  </a:cubicBezTo>
                  <a:cubicBezTo>
                    <a:pt x="14" y="54"/>
                    <a:pt x="13" y="56"/>
                    <a:pt x="12" y="55"/>
                  </a:cubicBezTo>
                  <a:cubicBezTo>
                    <a:pt x="10" y="53"/>
                    <a:pt x="13" y="52"/>
                    <a:pt x="12" y="50"/>
                  </a:cubicBezTo>
                  <a:cubicBezTo>
                    <a:pt x="10" y="51"/>
                    <a:pt x="8" y="51"/>
                    <a:pt x="7" y="50"/>
                  </a:cubicBezTo>
                  <a:cubicBezTo>
                    <a:pt x="8" y="47"/>
                    <a:pt x="8" y="46"/>
                    <a:pt x="7" y="44"/>
                  </a:cubicBezTo>
                  <a:cubicBezTo>
                    <a:pt x="6" y="44"/>
                    <a:pt x="5" y="44"/>
                    <a:pt x="4" y="44"/>
                  </a:cubicBezTo>
                  <a:cubicBezTo>
                    <a:pt x="4" y="42"/>
                    <a:pt x="5" y="41"/>
                    <a:pt x="5" y="39"/>
                  </a:cubicBezTo>
                  <a:cubicBezTo>
                    <a:pt x="4" y="39"/>
                    <a:pt x="3" y="39"/>
                    <a:pt x="2" y="38"/>
                  </a:cubicBezTo>
                  <a:cubicBezTo>
                    <a:pt x="4" y="35"/>
                    <a:pt x="4" y="29"/>
                    <a:pt x="1" y="29"/>
                  </a:cubicBezTo>
                  <a:cubicBezTo>
                    <a:pt x="0" y="26"/>
                    <a:pt x="4" y="25"/>
                    <a:pt x="3" y="22"/>
                  </a:cubicBezTo>
                  <a:cubicBezTo>
                    <a:pt x="7" y="20"/>
                    <a:pt x="9" y="15"/>
                    <a:pt x="10" y="9"/>
                  </a:cubicBezTo>
                  <a:cubicBezTo>
                    <a:pt x="12" y="9"/>
                    <a:pt x="14" y="10"/>
                    <a:pt x="15" y="9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20" y="7"/>
                    <a:pt x="22" y="7"/>
                    <a:pt x="23" y="3"/>
                  </a:cubicBezTo>
                  <a:cubicBezTo>
                    <a:pt x="24" y="3"/>
                    <a:pt x="24" y="4"/>
                    <a:pt x="25" y="4"/>
                  </a:cubicBezTo>
                  <a:cubicBezTo>
                    <a:pt x="30" y="5"/>
                    <a:pt x="34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5" name="Freeform 34"/>
            <p:cNvSpPr/>
            <p:nvPr/>
          </p:nvSpPr>
          <p:spPr bwMode="auto">
            <a:xfrm>
              <a:off x="3299" y="988"/>
              <a:ext cx="9" cy="9"/>
            </a:xfrm>
            <a:custGeom>
              <a:avLst/>
              <a:gdLst>
                <a:gd name="T0" fmla="*/ 0 w 7"/>
                <a:gd name="T1" fmla="*/ 1 h 7"/>
                <a:gd name="T2" fmla="*/ 5 w 7"/>
                <a:gd name="T3" fmla="*/ 0 h 7"/>
                <a:gd name="T4" fmla="*/ 2 w 7"/>
                <a:gd name="T5" fmla="*/ 6 h 7"/>
                <a:gd name="T6" fmla="*/ 0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3"/>
                    <a:pt x="7" y="7"/>
                    <a:pt x="2" y="6"/>
                  </a:cubicBezTo>
                  <a:cubicBezTo>
                    <a:pt x="1" y="5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6" name="Freeform 35"/>
            <p:cNvSpPr/>
            <p:nvPr/>
          </p:nvSpPr>
          <p:spPr bwMode="auto">
            <a:xfrm>
              <a:off x="3311" y="767"/>
              <a:ext cx="18" cy="16"/>
            </a:xfrm>
            <a:custGeom>
              <a:avLst/>
              <a:gdLst>
                <a:gd name="T0" fmla="*/ 1 w 14"/>
                <a:gd name="T1" fmla="*/ 3 h 13"/>
                <a:gd name="T2" fmla="*/ 13 w 14"/>
                <a:gd name="T3" fmla="*/ 0 h 13"/>
                <a:gd name="T4" fmla="*/ 14 w 14"/>
                <a:gd name="T5" fmla="*/ 9 h 13"/>
                <a:gd name="T6" fmla="*/ 1 w 14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" y="3"/>
                  </a:moveTo>
                  <a:cubicBezTo>
                    <a:pt x="4" y="2"/>
                    <a:pt x="8" y="0"/>
                    <a:pt x="13" y="0"/>
                  </a:cubicBezTo>
                  <a:cubicBezTo>
                    <a:pt x="13" y="3"/>
                    <a:pt x="14" y="6"/>
                    <a:pt x="14" y="9"/>
                  </a:cubicBezTo>
                  <a:cubicBezTo>
                    <a:pt x="8" y="13"/>
                    <a:pt x="0" y="1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7" name="Freeform 36"/>
            <p:cNvSpPr/>
            <p:nvPr/>
          </p:nvSpPr>
          <p:spPr bwMode="auto">
            <a:xfrm>
              <a:off x="3343" y="974"/>
              <a:ext cx="12" cy="13"/>
            </a:xfrm>
            <a:custGeom>
              <a:avLst/>
              <a:gdLst>
                <a:gd name="T0" fmla="*/ 0 w 10"/>
                <a:gd name="T1" fmla="*/ 2 h 10"/>
                <a:gd name="T2" fmla="*/ 8 w 10"/>
                <a:gd name="T3" fmla="*/ 0 h 10"/>
                <a:gd name="T4" fmla="*/ 9 w 10"/>
                <a:gd name="T5" fmla="*/ 10 h 10"/>
                <a:gd name="T6" fmla="*/ 0 w 10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0" y="2"/>
                  </a:moveTo>
                  <a:cubicBezTo>
                    <a:pt x="2" y="1"/>
                    <a:pt x="4" y="0"/>
                    <a:pt x="8" y="0"/>
                  </a:cubicBezTo>
                  <a:cubicBezTo>
                    <a:pt x="10" y="4"/>
                    <a:pt x="10" y="6"/>
                    <a:pt x="9" y="10"/>
                  </a:cubicBezTo>
                  <a:cubicBezTo>
                    <a:pt x="5" y="10"/>
                    <a:pt x="1" y="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8" name="Freeform 37"/>
            <p:cNvSpPr/>
            <p:nvPr/>
          </p:nvSpPr>
          <p:spPr bwMode="auto">
            <a:xfrm>
              <a:off x="3399" y="759"/>
              <a:ext cx="11" cy="11"/>
            </a:xfrm>
            <a:custGeom>
              <a:avLst/>
              <a:gdLst>
                <a:gd name="T0" fmla="*/ 7 w 9"/>
                <a:gd name="T1" fmla="*/ 1 h 9"/>
                <a:gd name="T2" fmla="*/ 3 w 9"/>
                <a:gd name="T3" fmla="*/ 9 h 9"/>
                <a:gd name="T4" fmla="*/ 7 w 9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9" y="5"/>
                    <a:pt x="8" y="7"/>
                    <a:pt x="3" y="9"/>
                  </a:cubicBezTo>
                  <a:cubicBezTo>
                    <a:pt x="0" y="6"/>
                    <a:pt x="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9" name="Freeform 38"/>
            <p:cNvSpPr/>
            <p:nvPr/>
          </p:nvSpPr>
          <p:spPr bwMode="auto">
            <a:xfrm>
              <a:off x="3497" y="1468"/>
              <a:ext cx="14" cy="14"/>
            </a:xfrm>
            <a:custGeom>
              <a:avLst/>
              <a:gdLst>
                <a:gd name="T0" fmla="*/ 2 w 11"/>
                <a:gd name="T1" fmla="*/ 11 h 11"/>
                <a:gd name="T2" fmla="*/ 10 w 11"/>
                <a:gd name="T3" fmla="*/ 0 h 11"/>
                <a:gd name="T4" fmla="*/ 10 w 11"/>
                <a:gd name="T5" fmla="*/ 10 h 11"/>
                <a:gd name="T6" fmla="*/ 2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cubicBezTo>
                    <a:pt x="0" y="5"/>
                    <a:pt x="3" y="0"/>
                    <a:pt x="10" y="0"/>
                  </a:cubicBezTo>
                  <a:cubicBezTo>
                    <a:pt x="11" y="5"/>
                    <a:pt x="10" y="7"/>
                    <a:pt x="10" y="10"/>
                  </a:cubicBezTo>
                  <a:cubicBezTo>
                    <a:pt x="7" y="11"/>
                    <a:pt x="4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0" name="Freeform 39"/>
            <p:cNvSpPr/>
            <p:nvPr/>
          </p:nvSpPr>
          <p:spPr bwMode="auto">
            <a:xfrm>
              <a:off x="3424" y="744"/>
              <a:ext cx="16" cy="16"/>
            </a:xfrm>
            <a:custGeom>
              <a:avLst/>
              <a:gdLst>
                <a:gd name="T0" fmla="*/ 0 w 12"/>
                <a:gd name="T1" fmla="*/ 9 h 13"/>
                <a:gd name="T2" fmla="*/ 8 w 12"/>
                <a:gd name="T3" fmla="*/ 1 h 13"/>
                <a:gd name="T4" fmla="*/ 10 w 12"/>
                <a:gd name="T5" fmla="*/ 11 h 13"/>
                <a:gd name="T6" fmla="*/ 0 w 12"/>
                <a:gd name="T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5"/>
                    <a:pt x="1" y="0"/>
                    <a:pt x="8" y="1"/>
                  </a:cubicBezTo>
                  <a:cubicBezTo>
                    <a:pt x="11" y="2"/>
                    <a:pt x="12" y="9"/>
                    <a:pt x="10" y="11"/>
                  </a:cubicBezTo>
                  <a:cubicBezTo>
                    <a:pt x="5" y="13"/>
                    <a:pt x="3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1" name="Freeform 40"/>
            <p:cNvSpPr/>
            <p:nvPr/>
          </p:nvSpPr>
          <p:spPr bwMode="auto">
            <a:xfrm>
              <a:off x="3633" y="1725"/>
              <a:ext cx="16" cy="18"/>
            </a:xfrm>
            <a:custGeom>
              <a:avLst/>
              <a:gdLst>
                <a:gd name="T0" fmla="*/ 7 w 13"/>
                <a:gd name="T1" fmla="*/ 14 h 14"/>
                <a:gd name="T2" fmla="*/ 4 w 13"/>
                <a:gd name="T3" fmla="*/ 14 h 14"/>
                <a:gd name="T4" fmla="*/ 4 w 13"/>
                <a:gd name="T5" fmla="*/ 1 h 14"/>
                <a:gd name="T6" fmla="*/ 13 w 13"/>
                <a:gd name="T7" fmla="*/ 6 h 14"/>
                <a:gd name="T8" fmla="*/ 7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6" y="14"/>
                    <a:pt x="5" y="14"/>
                    <a:pt x="4" y="14"/>
                  </a:cubicBezTo>
                  <a:cubicBezTo>
                    <a:pt x="0" y="11"/>
                    <a:pt x="2" y="4"/>
                    <a:pt x="4" y="1"/>
                  </a:cubicBezTo>
                  <a:cubicBezTo>
                    <a:pt x="8" y="0"/>
                    <a:pt x="9" y="6"/>
                    <a:pt x="13" y="6"/>
                  </a:cubicBezTo>
                  <a:cubicBezTo>
                    <a:pt x="13" y="10"/>
                    <a:pt x="7" y="10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2" name="Freeform 41"/>
            <p:cNvSpPr/>
            <p:nvPr/>
          </p:nvSpPr>
          <p:spPr bwMode="auto">
            <a:xfrm>
              <a:off x="3646" y="1717"/>
              <a:ext cx="14" cy="13"/>
            </a:xfrm>
            <a:custGeom>
              <a:avLst/>
              <a:gdLst>
                <a:gd name="T0" fmla="*/ 2 w 11"/>
                <a:gd name="T1" fmla="*/ 0 h 10"/>
                <a:gd name="T2" fmla="*/ 11 w 11"/>
                <a:gd name="T3" fmla="*/ 1 h 10"/>
                <a:gd name="T4" fmla="*/ 3 w 11"/>
                <a:gd name="T5" fmla="*/ 10 h 10"/>
                <a:gd name="T6" fmla="*/ 2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2" y="0"/>
                  </a:moveTo>
                  <a:cubicBezTo>
                    <a:pt x="6" y="0"/>
                    <a:pt x="8" y="1"/>
                    <a:pt x="11" y="1"/>
                  </a:cubicBezTo>
                  <a:cubicBezTo>
                    <a:pt x="10" y="5"/>
                    <a:pt x="10" y="10"/>
                    <a:pt x="3" y="10"/>
                  </a:cubicBezTo>
                  <a:cubicBezTo>
                    <a:pt x="0" y="8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3" name="Freeform 42"/>
            <p:cNvSpPr/>
            <p:nvPr/>
          </p:nvSpPr>
          <p:spPr bwMode="auto">
            <a:xfrm>
              <a:off x="3523" y="698"/>
              <a:ext cx="14" cy="17"/>
            </a:xfrm>
            <a:custGeom>
              <a:avLst/>
              <a:gdLst>
                <a:gd name="T0" fmla="*/ 3 w 11"/>
                <a:gd name="T1" fmla="*/ 1 h 14"/>
                <a:gd name="T2" fmla="*/ 10 w 11"/>
                <a:gd name="T3" fmla="*/ 2 h 14"/>
                <a:gd name="T4" fmla="*/ 9 w 11"/>
                <a:gd name="T5" fmla="*/ 13 h 14"/>
                <a:gd name="T6" fmla="*/ 3 w 11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3" y="1"/>
                  </a:moveTo>
                  <a:cubicBezTo>
                    <a:pt x="6" y="0"/>
                    <a:pt x="8" y="1"/>
                    <a:pt x="10" y="2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3" y="14"/>
                    <a:pt x="0" y="6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4" name="Freeform 43"/>
            <p:cNvSpPr/>
            <p:nvPr/>
          </p:nvSpPr>
          <p:spPr bwMode="auto">
            <a:xfrm>
              <a:off x="3545" y="777"/>
              <a:ext cx="11" cy="11"/>
            </a:xfrm>
            <a:custGeom>
              <a:avLst/>
              <a:gdLst>
                <a:gd name="T0" fmla="*/ 1 w 9"/>
                <a:gd name="T1" fmla="*/ 5 h 9"/>
                <a:gd name="T2" fmla="*/ 6 w 9"/>
                <a:gd name="T3" fmla="*/ 0 h 9"/>
                <a:gd name="T4" fmla="*/ 9 w 9"/>
                <a:gd name="T5" fmla="*/ 9 h 9"/>
                <a:gd name="T6" fmla="*/ 1 w 9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1"/>
                    <a:pt x="2" y="0"/>
                    <a:pt x="6" y="0"/>
                  </a:cubicBezTo>
                  <a:cubicBezTo>
                    <a:pt x="7" y="3"/>
                    <a:pt x="9" y="4"/>
                    <a:pt x="9" y="9"/>
                  </a:cubicBezTo>
                  <a:cubicBezTo>
                    <a:pt x="5" y="9"/>
                    <a:pt x="5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5" name="Freeform 44"/>
            <p:cNvSpPr/>
            <p:nvPr/>
          </p:nvSpPr>
          <p:spPr bwMode="auto">
            <a:xfrm>
              <a:off x="3545" y="729"/>
              <a:ext cx="15" cy="17"/>
            </a:xfrm>
            <a:custGeom>
              <a:avLst/>
              <a:gdLst>
                <a:gd name="T0" fmla="*/ 4 w 12"/>
                <a:gd name="T1" fmla="*/ 1 h 13"/>
                <a:gd name="T2" fmla="*/ 12 w 12"/>
                <a:gd name="T3" fmla="*/ 12 h 13"/>
                <a:gd name="T4" fmla="*/ 4 w 12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4" y="1"/>
                  </a:moveTo>
                  <a:cubicBezTo>
                    <a:pt x="11" y="0"/>
                    <a:pt x="12" y="6"/>
                    <a:pt x="12" y="12"/>
                  </a:cubicBezTo>
                  <a:cubicBezTo>
                    <a:pt x="4" y="13"/>
                    <a:pt x="0" y="7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6" name="Freeform 45"/>
            <p:cNvSpPr/>
            <p:nvPr/>
          </p:nvSpPr>
          <p:spPr bwMode="auto">
            <a:xfrm>
              <a:off x="3644" y="636"/>
              <a:ext cx="17" cy="23"/>
            </a:xfrm>
            <a:custGeom>
              <a:avLst/>
              <a:gdLst>
                <a:gd name="T0" fmla="*/ 5 w 13"/>
                <a:gd name="T1" fmla="*/ 1 h 18"/>
                <a:gd name="T2" fmla="*/ 9 w 13"/>
                <a:gd name="T3" fmla="*/ 18 h 18"/>
                <a:gd name="T4" fmla="*/ 5 w 13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8">
                  <a:moveTo>
                    <a:pt x="5" y="1"/>
                  </a:moveTo>
                  <a:cubicBezTo>
                    <a:pt x="13" y="0"/>
                    <a:pt x="12" y="15"/>
                    <a:pt x="9" y="18"/>
                  </a:cubicBezTo>
                  <a:cubicBezTo>
                    <a:pt x="1" y="17"/>
                    <a:pt x="0" y="6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7" name="Freeform 46"/>
            <p:cNvSpPr/>
            <p:nvPr/>
          </p:nvSpPr>
          <p:spPr bwMode="auto">
            <a:xfrm>
              <a:off x="3743" y="602"/>
              <a:ext cx="14" cy="17"/>
            </a:xfrm>
            <a:custGeom>
              <a:avLst/>
              <a:gdLst>
                <a:gd name="T0" fmla="*/ 2 w 11"/>
                <a:gd name="T1" fmla="*/ 14 h 14"/>
                <a:gd name="T2" fmla="*/ 2 w 11"/>
                <a:gd name="T3" fmla="*/ 0 h 14"/>
                <a:gd name="T4" fmla="*/ 10 w 11"/>
                <a:gd name="T5" fmla="*/ 5 h 14"/>
                <a:gd name="T6" fmla="*/ 2 w 11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2" y="14"/>
                  </a:moveTo>
                  <a:cubicBezTo>
                    <a:pt x="2" y="9"/>
                    <a:pt x="0" y="3"/>
                    <a:pt x="2" y="0"/>
                  </a:cubicBezTo>
                  <a:cubicBezTo>
                    <a:pt x="6" y="0"/>
                    <a:pt x="8" y="3"/>
                    <a:pt x="10" y="5"/>
                  </a:cubicBezTo>
                  <a:cubicBezTo>
                    <a:pt x="11" y="10"/>
                    <a:pt x="7" y="12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8" name="Freeform 47"/>
            <p:cNvSpPr/>
            <p:nvPr/>
          </p:nvSpPr>
          <p:spPr bwMode="auto">
            <a:xfrm>
              <a:off x="3984" y="1532"/>
              <a:ext cx="7" cy="7"/>
            </a:xfrm>
            <a:custGeom>
              <a:avLst/>
              <a:gdLst>
                <a:gd name="T0" fmla="*/ 0 w 5"/>
                <a:gd name="T1" fmla="*/ 0 h 6"/>
                <a:gd name="T2" fmla="*/ 4 w 5"/>
                <a:gd name="T3" fmla="*/ 0 h 6"/>
                <a:gd name="T4" fmla="*/ 4 w 5"/>
                <a:gd name="T5" fmla="*/ 6 h 6"/>
                <a:gd name="T6" fmla="*/ 0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1" y="6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9" name="Freeform 48"/>
            <p:cNvSpPr/>
            <p:nvPr/>
          </p:nvSpPr>
          <p:spPr bwMode="auto">
            <a:xfrm>
              <a:off x="3992" y="1529"/>
              <a:ext cx="34" cy="59"/>
            </a:xfrm>
            <a:custGeom>
              <a:avLst/>
              <a:gdLst>
                <a:gd name="T0" fmla="*/ 0 w 27"/>
                <a:gd name="T1" fmla="*/ 5 h 46"/>
                <a:gd name="T2" fmla="*/ 5 w 27"/>
                <a:gd name="T3" fmla="*/ 1 h 46"/>
                <a:gd name="T4" fmla="*/ 24 w 27"/>
                <a:gd name="T5" fmla="*/ 22 h 46"/>
                <a:gd name="T6" fmla="*/ 20 w 27"/>
                <a:gd name="T7" fmla="*/ 46 h 46"/>
                <a:gd name="T8" fmla="*/ 0 w 27"/>
                <a:gd name="T9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6">
                  <a:moveTo>
                    <a:pt x="0" y="5"/>
                  </a:moveTo>
                  <a:cubicBezTo>
                    <a:pt x="3" y="4"/>
                    <a:pt x="4" y="3"/>
                    <a:pt x="5" y="1"/>
                  </a:cubicBezTo>
                  <a:cubicBezTo>
                    <a:pt x="18" y="0"/>
                    <a:pt x="15" y="18"/>
                    <a:pt x="24" y="22"/>
                  </a:cubicBezTo>
                  <a:cubicBezTo>
                    <a:pt x="27" y="33"/>
                    <a:pt x="24" y="40"/>
                    <a:pt x="20" y="46"/>
                  </a:cubicBezTo>
                  <a:cubicBezTo>
                    <a:pt x="5" y="39"/>
                    <a:pt x="7" y="1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0" name="Freeform 49"/>
            <p:cNvSpPr/>
            <p:nvPr/>
          </p:nvSpPr>
          <p:spPr bwMode="auto">
            <a:xfrm>
              <a:off x="3886" y="741"/>
              <a:ext cx="18" cy="18"/>
            </a:xfrm>
            <a:custGeom>
              <a:avLst/>
              <a:gdLst>
                <a:gd name="T0" fmla="*/ 10 w 14"/>
                <a:gd name="T1" fmla="*/ 0 h 14"/>
                <a:gd name="T2" fmla="*/ 6 w 14"/>
                <a:gd name="T3" fmla="*/ 14 h 14"/>
                <a:gd name="T4" fmla="*/ 10 w 1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10" y="0"/>
                  </a:moveTo>
                  <a:cubicBezTo>
                    <a:pt x="14" y="6"/>
                    <a:pt x="12" y="13"/>
                    <a:pt x="6" y="14"/>
                  </a:cubicBezTo>
                  <a:cubicBezTo>
                    <a:pt x="0" y="9"/>
                    <a:pt x="1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1" name="Freeform 50"/>
            <p:cNvSpPr/>
            <p:nvPr/>
          </p:nvSpPr>
          <p:spPr bwMode="auto">
            <a:xfrm>
              <a:off x="4166" y="1661"/>
              <a:ext cx="9" cy="6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7 w 7"/>
                <a:gd name="T5" fmla="*/ 4 h 5"/>
                <a:gd name="T6" fmla="*/ 1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4" y="0"/>
                    <a:pt x="7" y="0"/>
                    <a:pt x="7" y="4"/>
                  </a:cubicBezTo>
                  <a:cubicBezTo>
                    <a:pt x="5" y="5"/>
                    <a:pt x="3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2" name="Freeform 51"/>
            <p:cNvSpPr/>
            <p:nvPr/>
          </p:nvSpPr>
          <p:spPr bwMode="auto">
            <a:xfrm>
              <a:off x="4041" y="556"/>
              <a:ext cx="17" cy="11"/>
            </a:xfrm>
            <a:custGeom>
              <a:avLst/>
              <a:gdLst>
                <a:gd name="T0" fmla="*/ 0 w 14"/>
                <a:gd name="T1" fmla="*/ 2 h 9"/>
                <a:gd name="T2" fmla="*/ 14 w 14"/>
                <a:gd name="T3" fmla="*/ 0 h 9"/>
                <a:gd name="T4" fmla="*/ 2 w 14"/>
                <a:gd name="T5" fmla="*/ 8 h 9"/>
                <a:gd name="T6" fmla="*/ 0 w 14"/>
                <a:gd name="T7" fmla="*/ 3 h 9"/>
                <a:gd name="T8" fmla="*/ 0 w 14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0" y="2"/>
                  </a:moveTo>
                  <a:cubicBezTo>
                    <a:pt x="5" y="1"/>
                    <a:pt x="9" y="1"/>
                    <a:pt x="14" y="0"/>
                  </a:cubicBezTo>
                  <a:cubicBezTo>
                    <a:pt x="13" y="5"/>
                    <a:pt x="8" y="9"/>
                    <a:pt x="2" y="8"/>
                  </a:cubicBezTo>
                  <a:cubicBezTo>
                    <a:pt x="2" y="6"/>
                    <a:pt x="2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3" name="Freeform 52"/>
            <p:cNvSpPr/>
            <p:nvPr/>
          </p:nvSpPr>
          <p:spPr bwMode="auto">
            <a:xfrm>
              <a:off x="4081" y="813"/>
              <a:ext cx="35" cy="42"/>
            </a:xfrm>
            <a:custGeom>
              <a:avLst/>
              <a:gdLst>
                <a:gd name="T0" fmla="*/ 0 w 27"/>
                <a:gd name="T1" fmla="*/ 27 h 33"/>
                <a:gd name="T2" fmla="*/ 21 w 27"/>
                <a:gd name="T3" fmla="*/ 0 h 33"/>
                <a:gd name="T4" fmla="*/ 18 w 27"/>
                <a:gd name="T5" fmla="*/ 25 h 33"/>
                <a:gd name="T6" fmla="*/ 0 w 27"/>
                <a:gd name="T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3">
                  <a:moveTo>
                    <a:pt x="0" y="27"/>
                  </a:moveTo>
                  <a:cubicBezTo>
                    <a:pt x="0" y="13"/>
                    <a:pt x="12" y="8"/>
                    <a:pt x="21" y="0"/>
                  </a:cubicBezTo>
                  <a:cubicBezTo>
                    <a:pt x="27" y="8"/>
                    <a:pt x="17" y="16"/>
                    <a:pt x="18" y="25"/>
                  </a:cubicBezTo>
                  <a:cubicBezTo>
                    <a:pt x="11" y="16"/>
                    <a:pt x="8" y="33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4" name="Freeform 53"/>
            <p:cNvSpPr/>
            <p:nvPr/>
          </p:nvSpPr>
          <p:spPr bwMode="auto">
            <a:xfrm>
              <a:off x="4126" y="951"/>
              <a:ext cx="31" cy="18"/>
            </a:xfrm>
            <a:custGeom>
              <a:avLst/>
              <a:gdLst>
                <a:gd name="T0" fmla="*/ 16 w 24"/>
                <a:gd name="T1" fmla="*/ 0 h 14"/>
                <a:gd name="T2" fmla="*/ 16 w 24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14">
                  <a:moveTo>
                    <a:pt x="16" y="0"/>
                  </a:moveTo>
                  <a:cubicBezTo>
                    <a:pt x="24" y="14"/>
                    <a:pt x="0" y="5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5" name="Freeform 54"/>
            <p:cNvSpPr/>
            <p:nvPr/>
          </p:nvSpPr>
          <p:spPr bwMode="auto">
            <a:xfrm>
              <a:off x="4117" y="774"/>
              <a:ext cx="18" cy="22"/>
            </a:xfrm>
            <a:custGeom>
              <a:avLst/>
              <a:gdLst>
                <a:gd name="T0" fmla="*/ 0 w 14"/>
                <a:gd name="T1" fmla="*/ 4 h 17"/>
                <a:gd name="T2" fmla="*/ 4 w 14"/>
                <a:gd name="T3" fmla="*/ 0 h 17"/>
                <a:gd name="T4" fmla="*/ 14 w 14"/>
                <a:gd name="T5" fmla="*/ 12 h 17"/>
                <a:gd name="T6" fmla="*/ 0 w 14"/>
                <a:gd name="T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4"/>
                  </a:moveTo>
                  <a:cubicBezTo>
                    <a:pt x="3" y="3"/>
                    <a:pt x="4" y="2"/>
                    <a:pt x="4" y="0"/>
                  </a:cubicBezTo>
                  <a:cubicBezTo>
                    <a:pt x="9" y="3"/>
                    <a:pt x="13" y="5"/>
                    <a:pt x="14" y="12"/>
                  </a:cubicBezTo>
                  <a:cubicBezTo>
                    <a:pt x="8" y="17"/>
                    <a:pt x="0" y="1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6" name="Freeform 55"/>
            <p:cNvSpPr/>
            <p:nvPr/>
          </p:nvSpPr>
          <p:spPr bwMode="auto">
            <a:xfrm>
              <a:off x="4221" y="1477"/>
              <a:ext cx="15" cy="14"/>
            </a:xfrm>
            <a:custGeom>
              <a:avLst/>
              <a:gdLst>
                <a:gd name="T0" fmla="*/ 4 w 12"/>
                <a:gd name="T1" fmla="*/ 0 h 11"/>
                <a:gd name="T2" fmla="*/ 9 w 12"/>
                <a:gd name="T3" fmla="*/ 11 h 11"/>
                <a:gd name="T4" fmla="*/ 4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10" y="1"/>
                    <a:pt x="12" y="5"/>
                    <a:pt x="9" y="11"/>
                  </a:cubicBezTo>
                  <a:cubicBezTo>
                    <a:pt x="3" y="11"/>
                    <a:pt x="0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7" name="Freeform 56"/>
            <p:cNvSpPr/>
            <p:nvPr/>
          </p:nvSpPr>
          <p:spPr bwMode="auto">
            <a:xfrm>
              <a:off x="4181" y="1162"/>
              <a:ext cx="33" cy="17"/>
            </a:xfrm>
            <a:custGeom>
              <a:avLst/>
              <a:gdLst>
                <a:gd name="T0" fmla="*/ 0 w 26"/>
                <a:gd name="T1" fmla="*/ 8 h 13"/>
                <a:gd name="T2" fmla="*/ 2 w 26"/>
                <a:gd name="T3" fmla="*/ 4 h 13"/>
                <a:gd name="T4" fmla="*/ 26 w 26"/>
                <a:gd name="T5" fmla="*/ 3 h 13"/>
                <a:gd name="T6" fmla="*/ 25 w 26"/>
                <a:gd name="T7" fmla="*/ 13 h 13"/>
                <a:gd name="T8" fmla="*/ 0 w 26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3">
                  <a:moveTo>
                    <a:pt x="0" y="8"/>
                  </a:moveTo>
                  <a:cubicBezTo>
                    <a:pt x="0" y="6"/>
                    <a:pt x="0" y="5"/>
                    <a:pt x="2" y="4"/>
                  </a:cubicBezTo>
                  <a:cubicBezTo>
                    <a:pt x="8" y="0"/>
                    <a:pt x="19" y="2"/>
                    <a:pt x="26" y="3"/>
                  </a:cubicBezTo>
                  <a:cubicBezTo>
                    <a:pt x="26" y="7"/>
                    <a:pt x="24" y="9"/>
                    <a:pt x="25" y="13"/>
                  </a:cubicBezTo>
                  <a:cubicBezTo>
                    <a:pt x="14" y="10"/>
                    <a:pt x="8" y="1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8" name="Freeform 57"/>
            <p:cNvSpPr/>
            <p:nvPr/>
          </p:nvSpPr>
          <p:spPr bwMode="auto">
            <a:xfrm>
              <a:off x="4186" y="1127"/>
              <a:ext cx="64" cy="30"/>
            </a:xfrm>
            <a:custGeom>
              <a:avLst/>
              <a:gdLst>
                <a:gd name="T0" fmla="*/ 2 w 50"/>
                <a:gd name="T1" fmla="*/ 17 h 23"/>
                <a:gd name="T2" fmla="*/ 8 w 50"/>
                <a:gd name="T3" fmla="*/ 4 h 23"/>
                <a:gd name="T4" fmla="*/ 43 w 50"/>
                <a:gd name="T5" fmla="*/ 0 h 23"/>
                <a:gd name="T6" fmla="*/ 50 w 50"/>
                <a:gd name="T7" fmla="*/ 8 h 23"/>
                <a:gd name="T8" fmla="*/ 2 w 50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3">
                  <a:moveTo>
                    <a:pt x="2" y="17"/>
                  </a:moveTo>
                  <a:cubicBezTo>
                    <a:pt x="0" y="10"/>
                    <a:pt x="5" y="8"/>
                    <a:pt x="8" y="4"/>
                  </a:cubicBezTo>
                  <a:cubicBezTo>
                    <a:pt x="17" y="12"/>
                    <a:pt x="32" y="1"/>
                    <a:pt x="43" y="0"/>
                  </a:cubicBezTo>
                  <a:cubicBezTo>
                    <a:pt x="44" y="4"/>
                    <a:pt x="48" y="5"/>
                    <a:pt x="50" y="8"/>
                  </a:cubicBezTo>
                  <a:cubicBezTo>
                    <a:pt x="40" y="23"/>
                    <a:pt x="18" y="20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9" name="Freeform 58"/>
            <p:cNvSpPr/>
            <p:nvPr/>
          </p:nvSpPr>
          <p:spPr bwMode="auto">
            <a:xfrm>
              <a:off x="4207" y="1239"/>
              <a:ext cx="12" cy="12"/>
            </a:xfrm>
            <a:custGeom>
              <a:avLst/>
              <a:gdLst>
                <a:gd name="T0" fmla="*/ 1 w 10"/>
                <a:gd name="T1" fmla="*/ 8 h 10"/>
                <a:gd name="T2" fmla="*/ 3 w 10"/>
                <a:gd name="T3" fmla="*/ 0 h 10"/>
                <a:gd name="T4" fmla="*/ 10 w 10"/>
                <a:gd name="T5" fmla="*/ 8 h 10"/>
                <a:gd name="T6" fmla="*/ 1 w 10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" y="8"/>
                  </a:moveTo>
                  <a:cubicBezTo>
                    <a:pt x="0" y="4"/>
                    <a:pt x="3" y="3"/>
                    <a:pt x="3" y="0"/>
                  </a:cubicBezTo>
                  <a:cubicBezTo>
                    <a:pt x="8" y="0"/>
                    <a:pt x="9" y="4"/>
                    <a:pt x="10" y="8"/>
                  </a:cubicBezTo>
                  <a:cubicBezTo>
                    <a:pt x="7" y="9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0" name="Freeform 59"/>
            <p:cNvSpPr/>
            <p:nvPr/>
          </p:nvSpPr>
          <p:spPr bwMode="auto">
            <a:xfrm>
              <a:off x="4237" y="1185"/>
              <a:ext cx="37" cy="20"/>
            </a:xfrm>
            <a:custGeom>
              <a:avLst/>
              <a:gdLst>
                <a:gd name="T0" fmla="*/ 1 w 29"/>
                <a:gd name="T1" fmla="*/ 0 h 16"/>
                <a:gd name="T2" fmla="*/ 29 w 29"/>
                <a:gd name="T3" fmla="*/ 10 h 16"/>
                <a:gd name="T4" fmla="*/ 1 w 29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6">
                  <a:moveTo>
                    <a:pt x="1" y="0"/>
                  </a:moveTo>
                  <a:cubicBezTo>
                    <a:pt x="12" y="1"/>
                    <a:pt x="23" y="2"/>
                    <a:pt x="29" y="10"/>
                  </a:cubicBezTo>
                  <a:cubicBezTo>
                    <a:pt x="17" y="11"/>
                    <a:pt x="0" y="1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1" name="Freeform 60"/>
            <p:cNvSpPr/>
            <p:nvPr/>
          </p:nvSpPr>
          <p:spPr bwMode="auto">
            <a:xfrm>
              <a:off x="4177" y="727"/>
              <a:ext cx="23" cy="14"/>
            </a:xfrm>
            <a:custGeom>
              <a:avLst/>
              <a:gdLst>
                <a:gd name="T0" fmla="*/ 2 w 18"/>
                <a:gd name="T1" fmla="*/ 11 h 11"/>
                <a:gd name="T2" fmla="*/ 7 w 18"/>
                <a:gd name="T3" fmla="*/ 0 h 11"/>
                <a:gd name="T4" fmla="*/ 18 w 18"/>
                <a:gd name="T5" fmla="*/ 6 h 11"/>
                <a:gd name="T6" fmla="*/ 2 w 18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1">
                  <a:moveTo>
                    <a:pt x="2" y="11"/>
                  </a:moveTo>
                  <a:cubicBezTo>
                    <a:pt x="0" y="5"/>
                    <a:pt x="4" y="3"/>
                    <a:pt x="7" y="0"/>
                  </a:cubicBezTo>
                  <a:cubicBezTo>
                    <a:pt x="11" y="1"/>
                    <a:pt x="17" y="1"/>
                    <a:pt x="18" y="6"/>
                  </a:cubicBezTo>
                  <a:cubicBezTo>
                    <a:pt x="14" y="9"/>
                    <a:pt x="9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2" name="Freeform 61"/>
            <p:cNvSpPr/>
            <p:nvPr/>
          </p:nvSpPr>
          <p:spPr bwMode="auto">
            <a:xfrm>
              <a:off x="4274" y="1296"/>
              <a:ext cx="16" cy="16"/>
            </a:xfrm>
            <a:custGeom>
              <a:avLst/>
              <a:gdLst>
                <a:gd name="T0" fmla="*/ 1 w 12"/>
                <a:gd name="T1" fmla="*/ 12 h 12"/>
                <a:gd name="T2" fmla="*/ 0 w 12"/>
                <a:gd name="T3" fmla="*/ 1 h 12"/>
                <a:gd name="T4" fmla="*/ 7 w 12"/>
                <a:gd name="T5" fmla="*/ 0 h 12"/>
                <a:gd name="T6" fmla="*/ 11 w 12"/>
                <a:gd name="T7" fmla="*/ 7 h 12"/>
                <a:gd name="T8" fmla="*/ 1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2"/>
                  </a:moveTo>
                  <a:cubicBezTo>
                    <a:pt x="1" y="8"/>
                    <a:pt x="0" y="5"/>
                    <a:pt x="0" y="1"/>
                  </a:cubicBezTo>
                  <a:cubicBezTo>
                    <a:pt x="2" y="1"/>
                    <a:pt x="5" y="1"/>
                    <a:pt x="7" y="0"/>
                  </a:cubicBezTo>
                  <a:cubicBezTo>
                    <a:pt x="10" y="1"/>
                    <a:pt x="8" y="7"/>
                    <a:pt x="11" y="7"/>
                  </a:cubicBezTo>
                  <a:cubicBezTo>
                    <a:pt x="12" y="12"/>
                    <a:pt x="5" y="1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3" name="Freeform 62"/>
            <p:cNvSpPr/>
            <p:nvPr/>
          </p:nvSpPr>
          <p:spPr bwMode="auto">
            <a:xfrm>
              <a:off x="4251" y="1122"/>
              <a:ext cx="13" cy="12"/>
            </a:xfrm>
            <a:custGeom>
              <a:avLst/>
              <a:gdLst>
                <a:gd name="T0" fmla="*/ 0 w 10"/>
                <a:gd name="T1" fmla="*/ 7 h 9"/>
                <a:gd name="T2" fmla="*/ 9 w 10"/>
                <a:gd name="T3" fmla="*/ 0 h 9"/>
                <a:gd name="T4" fmla="*/ 0 w 10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2" y="4"/>
                    <a:pt x="3" y="0"/>
                    <a:pt x="9" y="0"/>
                  </a:cubicBezTo>
                  <a:cubicBezTo>
                    <a:pt x="10" y="6"/>
                    <a:pt x="3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4" name="Freeform 63"/>
            <p:cNvSpPr/>
            <p:nvPr/>
          </p:nvSpPr>
          <p:spPr bwMode="auto">
            <a:xfrm>
              <a:off x="4387" y="1431"/>
              <a:ext cx="19" cy="16"/>
            </a:xfrm>
            <a:custGeom>
              <a:avLst/>
              <a:gdLst>
                <a:gd name="T0" fmla="*/ 0 w 15"/>
                <a:gd name="T1" fmla="*/ 0 h 13"/>
                <a:gd name="T2" fmla="*/ 15 w 15"/>
                <a:gd name="T3" fmla="*/ 9 h 13"/>
                <a:gd name="T4" fmla="*/ 0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6" y="2"/>
                    <a:pt x="15" y="0"/>
                    <a:pt x="15" y="9"/>
                  </a:cubicBezTo>
                  <a:cubicBezTo>
                    <a:pt x="8" y="13"/>
                    <a:pt x="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5" name="Freeform 64"/>
            <p:cNvSpPr/>
            <p:nvPr/>
          </p:nvSpPr>
          <p:spPr bwMode="auto">
            <a:xfrm>
              <a:off x="4351" y="1100"/>
              <a:ext cx="14" cy="17"/>
            </a:xfrm>
            <a:custGeom>
              <a:avLst/>
              <a:gdLst>
                <a:gd name="T0" fmla="*/ 1 w 11"/>
                <a:gd name="T1" fmla="*/ 10 h 13"/>
                <a:gd name="T2" fmla="*/ 7 w 11"/>
                <a:gd name="T3" fmla="*/ 0 h 13"/>
                <a:gd name="T4" fmla="*/ 1 w 11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1" y="10"/>
                  </a:moveTo>
                  <a:cubicBezTo>
                    <a:pt x="0" y="5"/>
                    <a:pt x="0" y="0"/>
                    <a:pt x="7" y="0"/>
                  </a:cubicBezTo>
                  <a:cubicBezTo>
                    <a:pt x="11" y="5"/>
                    <a:pt x="7" y="1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6" name="Freeform 65"/>
            <p:cNvSpPr/>
            <p:nvPr/>
          </p:nvSpPr>
          <p:spPr bwMode="auto">
            <a:xfrm>
              <a:off x="4374" y="1245"/>
              <a:ext cx="14" cy="14"/>
            </a:xfrm>
            <a:custGeom>
              <a:avLst/>
              <a:gdLst>
                <a:gd name="T0" fmla="*/ 1 w 11"/>
                <a:gd name="T1" fmla="*/ 6 h 11"/>
                <a:gd name="T2" fmla="*/ 8 w 11"/>
                <a:gd name="T3" fmla="*/ 0 h 11"/>
                <a:gd name="T4" fmla="*/ 9 w 11"/>
                <a:gd name="T5" fmla="*/ 10 h 11"/>
                <a:gd name="T6" fmla="*/ 1 w 11"/>
                <a:gd name="T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6"/>
                  </a:moveTo>
                  <a:cubicBezTo>
                    <a:pt x="0" y="2"/>
                    <a:pt x="2" y="0"/>
                    <a:pt x="8" y="0"/>
                  </a:cubicBezTo>
                  <a:cubicBezTo>
                    <a:pt x="11" y="2"/>
                    <a:pt x="9" y="6"/>
                    <a:pt x="9" y="10"/>
                  </a:cubicBezTo>
                  <a:cubicBezTo>
                    <a:pt x="4" y="11"/>
                    <a:pt x="2" y="9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7" name="Freeform 66"/>
            <p:cNvSpPr/>
            <p:nvPr/>
          </p:nvSpPr>
          <p:spPr bwMode="auto">
            <a:xfrm>
              <a:off x="4345" y="1022"/>
              <a:ext cx="19" cy="17"/>
            </a:xfrm>
            <a:custGeom>
              <a:avLst/>
              <a:gdLst>
                <a:gd name="T0" fmla="*/ 3 w 15"/>
                <a:gd name="T1" fmla="*/ 1 h 13"/>
                <a:gd name="T2" fmla="*/ 9 w 15"/>
                <a:gd name="T3" fmla="*/ 0 h 13"/>
                <a:gd name="T4" fmla="*/ 15 w 15"/>
                <a:gd name="T5" fmla="*/ 10 h 13"/>
                <a:gd name="T6" fmla="*/ 3 w 15"/>
                <a:gd name="T7" fmla="*/ 13 h 13"/>
                <a:gd name="T8" fmla="*/ 3 w 15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3" y="1"/>
                  </a:moveTo>
                  <a:cubicBezTo>
                    <a:pt x="5" y="1"/>
                    <a:pt x="7" y="0"/>
                    <a:pt x="9" y="0"/>
                  </a:cubicBezTo>
                  <a:cubicBezTo>
                    <a:pt x="10" y="4"/>
                    <a:pt x="14" y="6"/>
                    <a:pt x="15" y="10"/>
                  </a:cubicBezTo>
                  <a:cubicBezTo>
                    <a:pt x="10" y="12"/>
                    <a:pt x="8" y="10"/>
                    <a:pt x="3" y="13"/>
                  </a:cubicBezTo>
                  <a:cubicBezTo>
                    <a:pt x="0" y="9"/>
                    <a:pt x="1" y="5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8" name="Freeform 67"/>
            <p:cNvSpPr/>
            <p:nvPr/>
          </p:nvSpPr>
          <p:spPr bwMode="auto">
            <a:xfrm>
              <a:off x="4397" y="1211"/>
              <a:ext cx="27" cy="20"/>
            </a:xfrm>
            <a:custGeom>
              <a:avLst/>
              <a:gdLst>
                <a:gd name="T0" fmla="*/ 17 w 21"/>
                <a:gd name="T1" fmla="*/ 0 h 16"/>
                <a:gd name="T2" fmla="*/ 17 w 21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16">
                  <a:moveTo>
                    <a:pt x="17" y="0"/>
                  </a:moveTo>
                  <a:cubicBezTo>
                    <a:pt x="21" y="16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9" name="Freeform 68"/>
            <p:cNvSpPr/>
            <p:nvPr/>
          </p:nvSpPr>
          <p:spPr bwMode="auto">
            <a:xfrm>
              <a:off x="4409" y="1287"/>
              <a:ext cx="52" cy="48"/>
            </a:xfrm>
            <a:custGeom>
              <a:avLst/>
              <a:gdLst>
                <a:gd name="T0" fmla="*/ 41 w 41"/>
                <a:gd name="T1" fmla="*/ 23 h 37"/>
                <a:gd name="T2" fmla="*/ 26 w 41"/>
                <a:gd name="T3" fmla="*/ 37 h 37"/>
                <a:gd name="T4" fmla="*/ 41 w 41"/>
                <a:gd name="T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41" y="23"/>
                  </a:moveTo>
                  <a:cubicBezTo>
                    <a:pt x="41" y="31"/>
                    <a:pt x="32" y="37"/>
                    <a:pt x="26" y="37"/>
                  </a:cubicBezTo>
                  <a:cubicBezTo>
                    <a:pt x="0" y="37"/>
                    <a:pt x="24" y="0"/>
                    <a:pt x="4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0" name="Freeform 69"/>
            <p:cNvSpPr/>
            <p:nvPr/>
          </p:nvSpPr>
          <p:spPr bwMode="auto">
            <a:xfrm>
              <a:off x="4415" y="1239"/>
              <a:ext cx="17" cy="12"/>
            </a:xfrm>
            <a:custGeom>
              <a:avLst/>
              <a:gdLst>
                <a:gd name="T0" fmla="*/ 0 w 13"/>
                <a:gd name="T1" fmla="*/ 6 h 10"/>
                <a:gd name="T2" fmla="*/ 12 w 13"/>
                <a:gd name="T3" fmla="*/ 9 h 10"/>
                <a:gd name="T4" fmla="*/ 0 w 13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0" y="6"/>
                  </a:moveTo>
                  <a:cubicBezTo>
                    <a:pt x="1" y="0"/>
                    <a:pt x="13" y="1"/>
                    <a:pt x="12" y="9"/>
                  </a:cubicBezTo>
                  <a:cubicBezTo>
                    <a:pt x="6" y="10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1" name="Freeform 70"/>
            <p:cNvSpPr/>
            <p:nvPr/>
          </p:nvSpPr>
          <p:spPr bwMode="auto">
            <a:xfrm>
              <a:off x="4351" y="755"/>
              <a:ext cx="31" cy="35"/>
            </a:xfrm>
            <a:custGeom>
              <a:avLst/>
              <a:gdLst>
                <a:gd name="T0" fmla="*/ 12 w 24"/>
                <a:gd name="T1" fmla="*/ 1 h 27"/>
                <a:gd name="T2" fmla="*/ 24 w 24"/>
                <a:gd name="T3" fmla="*/ 13 h 27"/>
                <a:gd name="T4" fmla="*/ 12 w 24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7">
                  <a:moveTo>
                    <a:pt x="12" y="1"/>
                  </a:moveTo>
                  <a:cubicBezTo>
                    <a:pt x="20" y="0"/>
                    <a:pt x="23" y="5"/>
                    <a:pt x="24" y="13"/>
                  </a:cubicBezTo>
                  <a:cubicBezTo>
                    <a:pt x="18" y="27"/>
                    <a:pt x="0" y="1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2" name="Freeform 71"/>
            <p:cNvSpPr/>
            <p:nvPr/>
          </p:nvSpPr>
          <p:spPr bwMode="auto">
            <a:xfrm>
              <a:off x="4455" y="928"/>
              <a:ext cx="55" cy="41"/>
            </a:xfrm>
            <a:custGeom>
              <a:avLst/>
              <a:gdLst>
                <a:gd name="T0" fmla="*/ 38 w 43"/>
                <a:gd name="T1" fmla="*/ 7 h 32"/>
                <a:gd name="T2" fmla="*/ 13 w 43"/>
                <a:gd name="T3" fmla="*/ 32 h 32"/>
                <a:gd name="T4" fmla="*/ 38 w 43"/>
                <a:gd name="T5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2">
                  <a:moveTo>
                    <a:pt x="38" y="7"/>
                  </a:moveTo>
                  <a:cubicBezTo>
                    <a:pt x="43" y="21"/>
                    <a:pt x="26" y="27"/>
                    <a:pt x="13" y="32"/>
                  </a:cubicBezTo>
                  <a:cubicBezTo>
                    <a:pt x="0" y="15"/>
                    <a:pt x="23" y="0"/>
                    <a:pt x="3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3" name="Freeform 72"/>
            <p:cNvSpPr/>
            <p:nvPr/>
          </p:nvSpPr>
          <p:spPr bwMode="auto">
            <a:xfrm>
              <a:off x="4459" y="663"/>
              <a:ext cx="14" cy="17"/>
            </a:xfrm>
            <a:custGeom>
              <a:avLst/>
              <a:gdLst>
                <a:gd name="T0" fmla="*/ 8 w 11"/>
                <a:gd name="T1" fmla="*/ 2 h 13"/>
                <a:gd name="T2" fmla="*/ 10 w 11"/>
                <a:gd name="T3" fmla="*/ 12 h 13"/>
                <a:gd name="T4" fmla="*/ 4 w 11"/>
                <a:gd name="T5" fmla="*/ 13 h 13"/>
                <a:gd name="T6" fmla="*/ 8 w 11"/>
                <a:gd name="T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8" y="2"/>
                  </a:moveTo>
                  <a:cubicBezTo>
                    <a:pt x="11" y="6"/>
                    <a:pt x="9" y="7"/>
                    <a:pt x="10" y="12"/>
                  </a:cubicBezTo>
                  <a:cubicBezTo>
                    <a:pt x="8" y="13"/>
                    <a:pt x="6" y="13"/>
                    <a:pt x="4" y="13"/>
                  </a:cubicBezTo>
                  <a:cubicBezTo>
                    <a:pt x="0" y="10"/>
                    <a:pt x="0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4" name="Freeform 73"/>
            <p:cNvSpPr/>
            <p:nvPr/>
          </p:nvSpPr>
          <p:spPr bwMode="auto">
            <a:xfrm>
              <a:off x="4513" y="836"/>
              <a:ext cx="17" cy="18"/>
            </a:xfrm>
            <a:custGeom>
              <a:avLst/>
              <a:gdLst>
                <a:gd name="T0" fmla="*/ 0 w 13"/>
                <a:gd name="T1" fmla="*/ 3 h 14"/>
                <a:gd name="T2" fmla="*/ 13 w 13"/>
                <a:gd name="T3" fmla="*/ 1 h 14"/>
                <a:gd name="T4" fmla="*/ 0 w 13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4">
                  <a:moveTo>
                    <a:pt x="0" y="3"/>
                  </a:moveTo>
                  <a:cubicBezTo>
                    <a:pt x="7" y="2"/>
                    <a:pt x="8" y="0"/>
                    <a:pt x="13" y="1"/>
                  </a:cubicBezTo>
                  <a:cubicBezTo>
                    <a:pt x="13" y="8"/>
                    <a:pt x="0" y="1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5" name="Freeform 74"/>
            <p:cNvSpPr/>
            <p:nvPr/>
          </p:nvSpPr>
          <p:spPr bwMode="auto">
            <a:xfrm>
              <a:off x="3309" y="689"/>
              <a:ext cx="895" cy="894"/>
            </a:xfrm>
            <a:custGeom>
              <a:avLst/>
              <a:gdLst>
                <a:gd name="T0" fmla="*/ 35 w 700"/>
                <a:gd name="T1" fmla="*/ 372 h 699"/>
                <a:gd name="T2" fmla="*/ 66 w 700"/>
                <a:gd name="T3" fmla="*/ 292 h 699"/>
                <a:gd name="T4" fmla="*/ 88 w 700"/>
                <a:gd name="T5" fmla="*/ 225 h 699"/>
                <a:gd name="T6" fmla="*/ 104 w 700"/>
                <a:gd name="T7" fmla="*/ 191 h 699"/>
                <a:gd name="T8" fmla="*/ 139 w 700"/>
                <a:gd name="T9" fmla="*/ 154 h 699"/>
                <a:gd name="T10" fmla="*/ 161 w 700"/>
                <a:gd name="T11" fmla="*/ 144 h 699"/>
                <a:gd name="T12" fmla="*/ 201 w 700"/>
                <a:gd name="T13" fmla="*/ 69 h 699"/>
                <a:gd name="T14" fmla="*/ 245 w 700"/>
                <a:gd name="T15" fmla="*/ 86 h 699"/>
                <a:gd name="T16" fmla="*/ 297 w 700"/>
                <a:gd name="T17" fmla="*/ 65 h 699"/>
                <a:gd name="T18" fmla="*/ 330 w 700"/>
                <a:gd name="T19" fmla="*/ 0 h 699"/>
                <a:gd name="T20" fmla="*/ 375 w 700"/>
                <a:gd name="T21" fmla="*/ 60 h 699"/>
                <a:gd name="T22" fmla="*/ 425 w 700"/>
                <a:gd name="T23" fmla="*/ 49 h 699"/>
                <a:gd name="T24" fmla="*/ 441 w 700"/>
                <a:gd name="T25" fmla="*/ 77 h 699"/>
                <a:gd name="T26" fmla="*/ 462 w 700"/>
                <a:gd name="T27" fmla="*/ 71 h 699"/>
                <a:gd name="T28" fmla="*/ 500 w 700"/>
                <a:gd name="T29" fmla="*/ 65 h 699"/>
                <a:gd name="T30" fmla="*/ 552 w 700"/>
                <a:gd name="T31" fmla="*/ 100 h 699"/>
                <a:gd name="T32" fmla="*/ 549 w 700"/>
                <a:gd name="T33" fmla="*/ 130 h 699"/>
                <a:gd name="T34" fmla="*/ 593 w 700"/>
                <a:gd name="T35" fmla="*/ 139 h 699"/>
                <a:gd name="T36" fmla="*/ 630 w 700"/>
                <a:gd name="T37" fmla="*/ 171 h 699"/>
                <a:gd name="T38" fmla="*/ 643 w 700"/>
                <a:gd name="T39" fmla="*/ 210 h 699"/>
                <a:gd name="T40" fmla="*/ 662 w 700"/>
                <a:gd name="T41" fmla="*/ 248 h 699"/>
                <a:gd name="T42" fmla="*/ 687 w 700"/>
                <a:gd name="T43" fmla="*/ 293 h 699"/>
                <a:gd name="T44" fmla="*/ 676 w 700"/>
                <a:gd name="T45" fmla="*/ 350 h 699"/>
                <a:gd name="T46" fmla="*/ 697 w 700"/>
                <a:gd name="T47" fmla="*/ 413 h 699"/>
                <a:gd name="T48" fmla="*/ 682 w 700"/>
                <a:gd name="T49" fmla="*/ 421 h 699"/>
                <a:gd name="T50" fmla="*/ 689 w 700"/>
                <a:gd name="T51" fmla="*/ 470 h 699"/>
                <a:gd name="T52" fmla="*/ 666 w 700"/>
                <a:gd name="T53" fmla="*/ 511 h 699"/>
                <a:gd name="T54" fmla="*/ 646 w 700"/>
                <a:gd name="T55" fmla="*/ 521 h 699"/>
                <a:gd name="T56" fmla="*/ 618 w 700"/>
                <a:gd name="T57" fmla="*/ 572 h 699"/>
                <a:gd name="T58" fmla="*/ 581 w 700"/>
                <a:gd name="T59" fmla="*/ 583 h 699"/>
                <a:gd name="T60" fmla="*/ 573 w 700"/>
                <a:gd name="T61" fmla="*/ 623 h 699"/>
                <a:gd name="T62" fmla="*/ 537 w 700"/>
                <a:gd name="T63" fmla="*/ 649 h 699"/>
                <a:gd name="T64" fmla="*/ 511 w 700"/>
                <a:gd name="T65" fmla="*/ 648 h 699"/>
                <a:gd name="T66" fmla="*/ 491 w 700"/>
                <a:gd name="T67" fmla="*/ 666 h 699"/>
                <a:gd name="T68" fmla="*/ 461 w 700"/>
                <a:gd name="T69" fmla="*/ 681 h 699"/>
                <a:gd name="T70" fmla="*/ 438 w 700"/>
                <a:gd name="T71" fmla="*/ 669 h 699"/>
                <a:gd name="T72" fmla="*/ 412 w 700"/>
                <a:gd name="T73" fmla="*/ 666 h 699"/>
                <a:gd name="T74" fmla="*/ 390 w 700"/>
                <a:gd name="T75" fmla="*/ 695 h 699"/>
                <a:gd name="T76" fmla="*/ 375 w 700"/>
                <a:gd name="T77" fmla="*/ 667 h 699"/>
                <a:gd name="T78" fmla="*/ 328 w 700"/>
                <a:gd name="T79" fmla="*/ 672 h 699"/>
                <a:gd name="T80" fmla="*/ 318 w 700"/>
                <a:gd name="T81" fmla="*/ 676 h 699"/>
                <a:gd name="T82" fmla="*/ 286 w 700"/>
                <a:gd name="T83" fmla="*/ 682 h 699"/>
                <a:gd name="T84" fmla="*/ 236 w 700"/>
                <a:gd name="T85" fmla="*/ 655 h 699"/>
                <a:gd name="T86" fmla="*/ 218 w 700"/>
                <a:gd name="T87" fmla="*/ 640 h 699"/>
                <a:gd name="T88" fmla="*/ 177 w 700"/>
                <a:gd name="T89" fmla="*/ 659 h 699"/>
                <a:gd name="T90" fmla="*/ 132 w 700"/>
                <a:gd name="T91" fmla="*/ 585 h 699"/>
                <a:gd name="T92" fmla="*/ 107 w 700"/>
                <a:gd name="T93" fmla="*/ 564 h 699"/>
                <a:gd name="T94" fmla="*/ 54 w 700"/>
                <a:gd name="T95" fmla="*/ 493 h 699"/>
                <a:gd name="T96" fmla="*/ 63 w 700"/>
                <a:gd name="T97" fmla="*/ 453 h 699"/>
                <a:gd name="T98" fmla="*/ 2 w 700"/>
                <a:gd name="T99" fmla="*/ 423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0" h="699">
                  <a:moveTo>
                    <a:pt x="0" y="413"/>
                  </a:moveTo>
                  <a:cubicBezTo>
                    <a:pt x="19" y="409"/>
                    <a:pt x="31" y="420"/>
                    <a:pt x="50" y="411"/>
                  </a:cubicBezTo>
                  <a:cubicBezTo>
                    <a:pt x="57" y="392"/>
                    <a:pt x="43" y="384"/>
                    <a:pt x="35" y="372"/>
                  </a:cubicBezTo>
                  <a:cubicBezTo>
                    <a:pt x="36" y="363"/>
                    <a:pt x="45" y="361"/>
                    <a:pt x="52" y="356"/>
                  </a:cubicBezTo>
                  <a:cubicBezTo>
                    <a:pt x="67" y="336"/>
                    <a:pt x="41" y="309"/>
                    <a:pt x="57" y="294"/>
                  </a:cubicBezTo>
                  <a:cubicBezTo>
                    <a:pt x="60" y="298"/>
                    <a:pt x="62" y="291"/>
                    <a:pt x="66" y="292"/>
                  </a:cubicBezTo>
                  <a:cubicBezTo>
                    <a:pt x="76" y="277"/>
                    <a:pt x="71" y="267"/>
                    <a:pt x="62" y="251"/>
                  </a:cubicBezTo>
                  <a:cubicBezTo>
                    <a:pt x="64" y="247"/>
                    <a:pt x="67" y="244"/>
                    <a:pt x="69" y="241"/>
                  </a:cubicBezTo>
                  <a:cubicBezTo>
                    <a:pt x="81" y="240"/>
                    <a:pt x="92" y="237"/>
                    <a:pt x="88" y="225"/>
                  </a:cubicBezTo>
                  <a:cubicBezTo>
                    <a:pt x="86" y="221"/>
                    <a:pt x="83" y="228"/>
                    <a:pt x="81" y="224"/>
                  </a:cubicBezTo>
                  <a:cubicBezTo>
                    <a:pt x="79" y="215"/>
                    <a:pt x="75" y="208"/>
                    <a:pt x="74" y="198"/>
                  </a:cubicBezTo>
                  <a:cubicBezTo>
                    <a:pt x="86" y="191"/>
                    <a:pt x="98" y="193"/>
                    <a:pt x="104" y="191"/>
                  </a:cubicBezTo>
                  <a:cubicBezTo>
                    <a:pt x="108" y="194"/>
                    <a:pt x="103" y="188"/>
                    <a:pt x="103" y="185"/>
                  </a:cubicBezTo>
                  <a:cubicBezTo>
                    <a:pt x="106" y="184"/>
                    <a:pt x="108" y="184"/>
                    <a:pt x="110" y="185"/>
                  </a:cubicBezTo>
                  <a:cubicBezTo>
                    <a:pt x="113" y="173"/>
                    <a:pt x="132" y="163"/>
                    <a:pt x="139" y="154"/>
                  </a:cubicBezTo>
                  <a:cubicBezTo>
                    <a:pt x="125" y="164"/>
                    <a:pt x="114" y="131"/>
                    <a:pt x="140" y="132"/>
                  </a:cubicBezTo>
                  <a:cubicBezTo>
                    <a:pt x="141" y="136"/>
                    <a:pt x="145" y="137"/>
                    <a:pt x="146" y="143"/>
                  </a:cubicBezTo>
                  <a:cubicBezTo>
                    <a:pt x="153" y="139"/>
                    <a:pt x="153" y="145"/>
                    <a:pt x="161" y="144"/>
                  </a:cubicBezTo>
                  <a:cubicBezTo>
                    <a:pt x="166" y="135"/>
                    <a:pt x="174" y="128"/>
                    <a:pt x="173" y="115"/>
                  </a:cubicBezTo>
                  <a:cubicBezTo>
                    <a:pt x="180" y="121"/>
                    <a:pt x="188" y="117"/>
                    <a:pt x="193" y="117"/>
                  </a:cubicBezTo>
                  <a:cubicBezTo>
                    <a:pt x="200" y="101"/>
                    <a:pt x="187" y="79"/>
                    <a:pt x="201" y="69"/>
                  </a:cubicBezTo>
                  <a:cubicBezTo>
                    <a:pt x="209" y="72"/>
                    <a:pt x="207" y="92"/>
                    <a:pt x="208" y="95"/>
                  </a:cubicBezTo>
                  <a:cubicBezTo>
                    <a:pt x="211" y="92"/>
                    <a:pt x="211" y="85"/>
                    <a:pt x="215" y="82"/>
                  </a:cubicBezTo>
                  <a:cubicBezTo>
                    <a:pt x="230" y="79"/>
                    <a:pt x="233" y="84"/>
                    <a:pt x="245" y="86"/>
                  </a:cubicBezTo>
                  <a:cubicBezTo>
                    <a:pt x="245" y="82"/>
                    <a:pt x="245" y="78"/>
                    <a:pt x="250" y="77"/>
                  </a:cubicBezTo>
                  <a:cubicBezTo>
                    <a:pt x="254" y="83"/>
                    <a:pt x="261" y="85"/>
                    <a:pt x="268" y="84"/>
                  </a:cubicBezTo>
                  <a:cubicBezTo>
                    <a:pt x="275" y="83"/>
                    <a:pt x="296" y="68"/>
                    <a:pt x="297" y="65"/>
                  </a:cubicBezTo>
                  <a:cubicBezTo>
                    <a:pt x="300" y="72"/>
                    <a:pt x="305" y="67"/>
                    <a:pt x="313" y="70"/>
                  </a:cubicBezTo>
                  <a:cubicBezTo>
                    <a:pt x="318" y="61"/>
                    <a:pt x="321" y="54"/>
                    <a:pt x="331" y="47"/>
                  </a:cubicBezTo>
                  <a:cubicBezTo>
                    <a:pt x="329" y="35"/>
                    <a:pt x="320" y="9"/>
                    <a:pt x="330" y="0"/>
                  </a:cubicBezTo>
                  <a:cubicBezTo>
                    <a:pt x="347" y="9"/>
                    <a:pt x="329" y="44"/>
                    <a:pt x="342" y="57"/>
                  </a:cubicBezTo>
                  <a:cubicBezTo>
                    <a:pt x="343" y="58"/>
                    <a:pt x="345" y="57"/>
                    <a:pt x="345" y="58"/>
                  </a:cubicBezTo>
                  <a:cubicBezTo>
                    <a:pt x="352" y="56"/>
                    <a:pt x="373" y="31"/>
                    <a:pt x="375" y="60"/>
                  </a:cubicBezTo>
                  <a:cubicBezTo>
                    <a:pt x="379" y="60"/>
                    <a:pt x="382" y="65"/>
                    <a:pt x="386" y="60"/>
                  </a:cubicBezTo>
                  <a:cubicBezTo>
                    <a:pt x="384" y="63"/>
                    <a:pt x="385" y="66"/>
                    <a:pt x="387" y="68"/>
                  </a:cubicBezTo>
                  <a:cubicBezTo>
                    <a:pt x="409" y="65"/>
                    <a:pt x="400" y="46"/>
                    <a:pt x="425" y="49"/>
                  </a:cubicBezTo>
                  <a:cubicBezTo>
                    <a:pt x="430" y="57"/>
                    <a:pt x="431" y="63"/>
                    <a:pt x="433" y="74"/>
                  </a:cubicBezTo>
                  <a:cubicBezTo>
                    <a:pt x="438" y="74"/>
                    <a:pt x="434" y="67"/>
                    <a:pt x="440" y="68"/>
                  </a:cubicBezTo>
                  <a:cubicBezTo>
                    <a:pt x="440" y="71"/>
                    <a:pt x="436" y="76"/>
                    <a:pt x="441" y="77"/>
                  </a:cubicBezTo>
                  <a:cubicBezTo>
                    <a:pt x="439" y="68"/>
                    <a:pt x="448" y="75"/>
                    <a:pt x="448" y="81"/>
                  </a:cubicBezTo>
                  <a:cubicBezTo>
                    <a:pt x="455" y="78"/>
                    <a:pt x="455" y="70"/>
                    <a:pt x="459" y="66"/>
                  </a:cubicBezTo>
                  <a:cubicBezTo>
                    <a:pt x="460" y="68"/>
                    <a:pt x="460" y="71"/>
                    <a:pt x="462" y="71"/>
                  </a:cubicBezTo>
                  <a:cubicBezTo>
                    <a:pt x="468" y="68"/>
                    <a:pt x="484" y="68"/>
                    <a:pt x="491" y="60"/>
                  </a:cubicBezTo>
                  <a:cubicBezTo>
                    <a:pt x="491" y="64"/>
                    <a:pt x="498" y="58"/>
                    <a:pt x="498" y="62"/>
                  </a:cubicBezTo>
                  <a:cubicBezTo>
                    <a:pt x="498" y="63"/>
                    <a:pt x="499" y="63"/>
                    <a:pt x="500" y="65"/>
                  </a:cubicBezTo>
                  <a:cubicBezTo>
                    <a:pt x="501" y="75"/>
                    <a:pt x="489" y="84"/>
                    <a:pt x="493" y="93"/>
                  </a:cubicBezTo>
                  <a:cubicBezTo>
                    <a:pt x="496" y="101"/>
                    <a:pt x="505" y="96"/>
                    <a:pt x="514" y="100"/>
                  </a:cubicBezTo>
                  <a:cubicBezTo>
                    <a:pt x="519" y="87"/>
                    <a:pt x="545" y="90"/>
                    <a:pt x="552" y="100"/>
                  </a:cubicBezTo>
                  <a:cubicBezTo>
                    <a:pt x="553" y="105"/>
                    <a:pt x="550" y="106"/>
                    <a:pt x="551" y="115"/>
                  </a:cubicBezTo>
                  <a:cubicBezTo>
                    <a:pt x="552" y="118"/>
                    <a:pt x="558" y="115"/>
                    <a:pt x="558" y="120"/>
                  </a:cubicBezTo>
                  <a:cubicBezTo>
                    <a:pt x="562" y="130"/>
                    <a:pt x="548" y="126"/>
                    <a:pt x="549" y="130"/>
                  </a:cubicBezTo>
                  <a:cubicBezTo>
                    <a:pt x="552" y="133"/>
                    <a:pt x="559" y="132"/>
                    <a:pt x="559" y="139"/>
                  </a:cubicBezTo>
                  <a:cubicBezTo>
                    <a:pt x="569" y="132"/>
                    <a:pt x="575" y="136"/>
                    <a:pt x="579" y="128"/>
                  </a:cubicBezTo>
                  <a:cubicBezTo>
                    <a:pt x="580" y="141"/>
                    <a:pt x="590" y="133"/>
                    <a:pt x="593" y="139"/>
                  </a:cubicBezTo>
                  <a:cubicBezTo>
                    <a:pt x="584" y="149"/>
                    <a:pt x="591" y="154"/>
                    <a:pt x="584" y="163"/>
                  </a:cubicBezTo>
                  <a:cubicBezTo>
                    <a:pt x="589" y="173"/>
                    <a:pt x="592" y="172"/>
                    <a:pt x="605" y="169"/>
                  </a:cubicBezTo>
                  <a:cubicBezTo>
                    <a:pt x="612" y="172"/>
                    <a:pt x="621" y="176"/>
                    <a:pt x="630" y="171"/>
                  </a:cubicBezTo>
                  <a:cubicBezTo>
                    <a:pt x="634" y="176"/>
                    <a:pt x="639" y="180"/>
                    <a:pt x="642" y="187"/>
                  </a:cubicBezTo>
                  <a:cubicBezTo>
                    <a:pt x="631" y="189"/>
                    <a:pt x="637" y="202"/>
                    <a:pt x="630" y="207"/>
                  </a:cubicBezTo>
                  <a:cubicBezTo>
                    <a:pt x="635" y="213"/>
                    <a:pt x="639" y="209"/>
                    <a:pt x="643" y="210"/>
                  </a:cubicBezTo>
                  <a:cubicBezTo>
                    <a:pt x="646" y="218"/>
                    <a:pt x="647" y="231"/>
                    <a:pt x="641" y="241"/>
                  </a:cubicBezTo>
                  <a:cubicBezTo>
                    <a:pt x="641" y="246"/>
                    <a:pt x="646" y="244"/>
                    <a:pt x="645" y="248"/>
                  </a:cubicBezTo>
                  <a:cubicBezTo>
                    <a:pt x="649" y="246"/>
                    <a:pt x="656" y="247"/>
                    <a:pt x="662" y="248"/>
                  </a:cubicBezTo>
                  <a:cubicBezTo>
                    <a:pt x="662" y="253"/>
                    <a:pt x="667" y="253"/>
                    <a:pt x="668" y="257"/>
                  </a:cubicBezTo>
                  <a:cubicBezTo>
                    <a:pt x="666" y="262"/>
                    <a:pt x="666" y="268"/>
                    <a:pt x="664" y="273"/>
                  </a:cubicBezTo>
                  <a:cubicBezTo>
                    <a:pt x="678" y="268"/>
                    <a:pt x="691" y="279"/>
                    <a:pt x="687" y="293"/>
                  </a:cubicBezTo>
                  <a:cubicBezTo>
                    <a:pt x="675" y="297"/>
                    <a:pt x="667" y="296"/>
                    <a:pt x="660" y="302"/>
                  </a:cubicBezTo>
                  <a:cubicBezTo>
                    <a:pt x="661" y="312"/>
                    <a:pt x="667" y="315"/>
                    <a:pt x="670" y="322"/>
                  </a:cubicBezTo>
                  <a:cubicBezTo>
                    <a:pt x="700" y="310"/>
                    <a:pt x="694" y="349"/>
                    <a:pt x="676" y="350"/>
                  </a:cubicBezTo>
                  <a:cubicBezTo>
                    <a:pt x="674" y="359"/>
                    <a:pt x="675" y="361"/>
                    <a:pt x="674" y="370"/>
                  </a:cubicBezTo>
                  <a:cubicBezTo>
                    <a:pt x="680" y="372"/>
                    <a:pt x="679" y="377"/>
                    <a:pt x="679" y="384"/>
                  </a:cubicBezTo>
                  <a:cubicBezTo>
                    <a:pt x="688" y="389"/>
                    <a:pt x="695" y="398"/>
                    <a:pt x="697" y="413"/>
                  </a:cubicBezTo>
                  <a:cubicBezTo>
                    <a:pt x="686" y="416"/>
                    <a:pt x="681" y="421"/>
                    <a:pt x="671" y="418"/>
                  </a:cubicBezTo>
                  <a:cubicBezTo>
                    <a:pt x="676" y="425"/>
                    <a:pt x="675" y="419"/>
                    <a:pt x="674" y="430"/>
                  </a:cubicBezTo>
                  <a:cubicBezTo>
                    <a:pt x="680" y="430"/>
                    <a:pt x="677" y="422"/>
                    <a:pt x="682" y="421"/>
                  </a:cubicBezTo>
                  <a:cubicBezTo>
                    <a:pt x="685" y="435"/>
                    <a:pt x="687" y="441"/>
                    <a:pt x="688" y="454"/>
                  </a:cubicBezTo>
                  <a:cubicBezTo>
                    <a:pt x="692" y="455"/>
                    <a:pt x="695" y="458"/>
                    <a:pt x="697" y="462"/>
                  </a:cubicBezTo>
                  <a:cubicBezTo>
                    <a:pt x="694" y="464"/>
                    <a:pt x="695" y="470"/>
                    <a:pt x="689" y="470"/>
                  </a:cubicBezTo>
                  <a:cubicBezTo>
                    <a:pt x="686" y="468"/>
                    <a:pt x="681" y="467"/>
                    <a:pt x="681" y="461"/>
                  </a:cubicBezTo>
                  <a:cubicBezTo>
                    <a:pt x="661" y="469"/>
                    <a:pt x="650" y="486"/>
                    <a:pt x="639" y="503"/>
                  </a:cubicBezTo>
                  <a:cubicBezTo>
                    <a:pt x="644" y="510"/>
                    <a:pt x="658" y="519"/>
                    <a:pt x="666" y="511"/>
                  </a:cubicBezTo>
                  <a:cubicBezTo>
                    <a:pt x="674" y="520"/>
                    <a:pt x="692" y="516"/>
                    <a:pt x="695" y="531"/>
                  </a:cubicBezTo>
                  <a:cubicBezTo>
                    <a:pt x="685" y="537"/>
                    <a:pt x="676" y="531"/>
                    <a:pt x="668" y="536"/>
                  </a:cubicBezTo>
                  <a:cubicBezTo>
                    <a:pt x="665" y="526"/>
                    <a:pt x="655" y="524"/>
                    <a:pt x="646" y="521"/>
                  </a:cubicBezTo>
                  <a:cubicBezTo>
                    <a:pt x="636" y="531"/>
                    <a:pt x="630" y="536"/>
                    <a:pt x="616" y="542"/>
                  </a:cubicBezTo>
                  <a:cubicBezTo>
                    <a:pt x="619" y="549"/>
                    <a:pt x="622" y="556"/>
                    <a:pt x="626" y="562"/>
                  </a:cubicBezTo>
                  <a:cubicBezTo>
                    <a:pt x="624" y="565"/>
                    <a:pt x="623" y="570"/>
                    <a:pt x="618" y="572"/>
                  </a:cubicBezTo>
                  <a:cubicBezTo>
                    <a:pt x="607" y="566"/>
                    <a:pt x="600" y="577"/>
                    <a:pt x="591" y="573"/>
                  </a:cubicBezTo>
                  <a:cubicBezTo>
                    <a:pt x="589" y="577"/>
                    <a:pt x="586" y="580"/>
                    <a:pt x="585" y="585"/>
                  </a:cubicBezTo>
                  <a:cubicBezTo>
                    <a:pt x="583" y="586"/>
                    <a:pt x="583" y="583"/>
                    <a:pt x="581" y="583"/>
                  </a:cubicBezTo>
                  <a:cubicBezTo>
                    <a:pt x="578" y="585"/>
                    <a:pt x="582" y="600"/>
                    <a:pt x="576" y="593"/>
                  </a:cubicBezTo>
                  <a:cubicBezTo>
                    <a:pt x="574" y="604"/>
                    <a:pt x="573" y="611"/>
                    <a:pt x="568" y="615"/>
                  </a:cubicBezTo>
                  <a:cubicBezTo>
                    <a:pt x="567" y="621"/>
                    <a:pt x="574" y="617"/>
                    <a:pt x="573" y="623"/>
                  </a:cubicBezTo>
                  <a:cubicBezTo>
                    <a:pt x="567" y="621"/>
                    <a:pt x="563" y="626"/>
                    <a:pt x="557" y="624"/>
                  </a:cubicBezTo>
                  <a:cubicBezTo>
                    <a:pt x="558" y="632"/>
                    <a:pt x="546" y="631"/>
                    <a:pt x="550" y="641"/>
                  </a:cubicBezTo>
                  <a:cubicBezTo>
                    <a:pt x="544" y="637"/>
                    <a:pt x="540" y="646"/>
                    <a:pt x="537" y="649"/>
                  </a:cubicBezTo>
                  <a:cubicBezTo>
                    <a:pt x="533" y="641"/>
                    <a:pt x="526" y="646"/>
                    <a:pt x="517" y="644"/>
                  </a:cubicBezTo>
                  <a:cubicBezTo>
                    <a:pt x="517" y="649"/>
                    <a:pt x="519" y="655"/>
                    <a:pt x="513" y="655"/>
                  </a:cubicBezTo>
                  <a:cubicBezTo>
                    <a:pt x="512" y="653"/>
                    <a:pt x="514" y="648"/>
                    <a:pt x="511" y="648"/>
                  </a:cubicBezTo>
                  <a:cubicBezTo>
                    <a:pt x="509" y="651"/>
                    <a:pt x="510" y="655"/>
                    <a:pt x="507" y="656"/>
                  </a:cubicBezTo>
                  <a:cubicBezTo>
                    <a:pt x="505" y="650"/>
                    <a:pt x="492" y="659"/>
                    <a:pt x="489" y="662"/>
                  </a:cubicBezTo>
                  <a:cubicBezTo>
                    <a:pt x="484" y="664"/>
                    <a:pt x="494" y="662"/>
                    <a:pt x="491" y="666"/>
                  </a:cubicBezTo>
                  <a:cubicBezTo>
                    <a:pt x="486" y="666"/>
                    <a:pt x="486" y="658"/>
                    <a:pt x="480" y="658"/>
                  </a:cubicBezTo>
                  <a:cubicBezTo>
                    <a:pt x="475" y="668"/>
                    <a:pt x="471" y="682"/>
                    <a:pt x="470" y="690"/>
                  </a:cubicBezTo>
                  <a:cubicBezTo>
                    <a:pt x="466" y="688"/>
                    <a:pt x="463" y="685"/>
                    <a:pt x="461" y="681"/>
                  </a:cubicBezTo>
                  <a:cubicBezTo>
                    <a:pt x="458" y="681"/>
                    <a:pt x="458" y="683"/>
                    <a:pt x="457" y="684"/>
                  </a:cubicBezTo>
                  <a:cubicBezTo>
                    <a:pt x="454" y="674"/>
                    <a:pt x="446" y="670"/>
                    <a:pt x="440" y="664"/>
                  </a:cubicBezTo>
                  <a:cubicBezTo>
                    <a:pt x="440" y="666"/>
                    <a:pt x="439" y="667"/>
                    <a:pt x="438" y="669"/>
                  </a:cubicBezTo>
                  <a:cubicBezTo>
                    <a:pt x="439" y="664"/>
                    <a:pt x="437" y="664"/>
                    <a:pt x="434" y="662"/>
                  </a:cubicBezTo>
                  <a:cubicBezTo>
                    <a:pt x="429" y="665"/>
                    <a:pt x="423" y="666"/>
                    <a:pt x="421" y="671"/>
                  </a:cubicBezTo>
                  <a:cubicBezTo>
                    <a:pt x="421" y="665"/>
                    <a:pt x="415" y="668"/>
                    <a:pt x="412" y="666"/>
                  </a:cubicBezTo>
                  <a:cubicBezTo>
                    <a:pt x="410" y="669"/>
                    <a:pt x="412" y="674"/>
                    <a:pt x="412" y="678"/>
                  </a:cubicBezTo>
                  <a:cubicBezTo>
                    <a:pt x="404" y="675"/>
                    <a:pt x="408" y="688"/>
                    <a:pt x="402" y="690"/>
                  </a:cubicBezTo>
                  <a:cubicBezTo>
                    <a:pt x="396" y="691"/>
                    <a:pt x="391" y="689"/>
                    <a:pt x="390" y="695"/>
                  </a:cubicBezTo>
                  <a:cubicBezTo>
                    <a:pt x="387" y="684"/>
                    <a:pt x="381" y="685"/>
                    <a:pt x="377" y="677"/>
                  </a:cubicBezTo>
                  <a:cubicBezTo>
                    <a:pt x="379" y="677"/>
                    <a:pt x="379" y="679"/>
                    <a:pt x="381" y="678"/>
                  </a:cubicBezTo>
                  <a:cubicBezTo>
                    <a:pt x="377" y="675"/>
                    <a:pt x="381" y="670"/>
                    <a:pt x="375" y="667"/>
                  </a:cubicBezTo>
                  <a:cubicBezTo>
                    <a:pt x="379" y="676"/>
                    <a:pt x="370" y="671"/>
                    <a:pt x="368" y="674"/>
                  </a:cubicBezTo>
                  <a:cubicBezTo>
                    <a:pt x="365" y="684"/>
                    <a:pt x="362" y="695"/>
                    <a:pt x="353" y="697"/>
                  </a:cubicBezTo>
                  <a:cubicBezTo>
                    <a:pt x="336" y="699"/>
                    <a:pt x="341" y="678"/>
                    <a:pt x="328" y="672"/>
                  </a:cubicBezTo>
                  <a:cubicBezTo>
                    <a:pt x="327" y="675"/>
                    <a:pt x="335" y="681"/>
                    <a:pt x="328" y="682"/>
                  </a:cubicBezTo>
                  <a:cubicBezTo>
                    <a:pt x="329" y="675"/>
                    <a:pt x="326" y="679"/>
                    <a:pt x="325" y="672"/>
                  </a:cubicBezTo>
                  <a:cubicBezTo>
                    <a:pt x="320" y="671"/>
                    <a:pt x="320" y="680"/>
                    <a:pt x="318" y="676"/>
                  </a:cubicBezTo>
                  <a:cubicBezTo>
                    <a:pt x="320" y="676"/>
                    <a:pt x="319" y="672"/>
                    <a:pt x="317" y="672"/>
                  </a:cubicBezTo>
                  <a:cubicBezTo>
                    <a:pt x="309" y="677"/>
                    <a:pt x="299" y="676"/>
                    <a:pt x="297" y="688"/>
                  </a:cubicBezTo>
                  <a:cubicBezTo>
                    <a:pt x="294" y="679"/>
                    <a:pt x="290" y="690"/>
                    <a:pt x="286" y="682"/>
                  </a:cubicBezTo>
                  <a:cubicBezTo>
                    <a:pt x="274" y="686"/>
                    <a:pt x="261" y="675"/>
                    <a:pt x="247" y="670"/>
                  </a:cubicBezTo>
                  <a:cubicBezTo>
                    <a:pt x="247" y="665"/>
                    <a:pt x="244" y="664"/>
                    <a:pt x="244" y="659"/>
                  </a:cubicBezTo>
                  <a:cubicBezTo>
                    <a:pt x="236" y="663"/>
                    <a:pt x="242" y="652"/>
                    <a:pt x="236" y="655"/>
                  </a:cubicBezTo>
                  <a:cubicBezTo>
                    <a:pt x="234" y="654"/>
                    <a:pt x="237" y="648"/>
                    <a:pt x="233" y="648"/>
                  </a:cubicBezTo>
                  <a:cubicBezTo>
                    <a:pt x="229" y="645"/>
                    <a:pt x="231" y="651"/>
                    <a:pt x="228" y="652"/>
                  </a:cubicBezTo>
                  <a:cubicBezTo>
                    <a:pt x="226" y="641"/>
                    <a:pt x="218" y="652"/>
                    <a:pt x="218" y="640"/>
                  </a:cubicBezTo>
                  <a:cubicBezTo>
                    <a:pt x="212" y="639"/>
                    <a:pt x="216" y="645"/>
                    <a:pt x="213" y="646"/>
                  </a:cubicBezTo>
                  <a:cubicBezTo>
                    <a:pt x="202" y="637"/>
                    <a:pt x="187" y="652"/>
                    <a:pt x="181" y="648"/>
                  </a:cubicBezTo>
                  <a:cubicBezTo>
                    <a:pt x="178" y="651"/>
                    <a:pt x="184" y="657"/>
                    <a:pt x="177" y="659"/>
                  </a:cubicBezTo>
                  <a:cubicBezTo>
                    <a:pt x="173" y="651"/>
                    <a:pt x="164" y="639"/>
                    <a:pt x="167" y="632"/>
                  </a:cubicBezTo>
                  <a:cubicBezTo>
                    <a:pt x="168" y="633"/>
                    <a:pt x="168" y="635"/>
                    <a:pt x="171" y="634"/>
                  </a:cubicBezTo>
                  <a:cubicBezTo>
                    <a:pt x="177" y="604"/>
                    <a:pt x="157" y="587"/>
                    <a:pt x="132" y="585"/>
                  </a:cubicBezTo>
                  <a:cubicBezTo>
                    <a:pt x="125" y="605"/>
                    <a:pt x="95" y="597"/>
                    <a:pt x="100" y="579"/>
                  </a:cubicBezTo>
                  <a:cubicBezTo>
                    <a:pt x="100" y="581"/>
                    <a:pt x="100" y="584"/>
                    <a:pt x="104" y="583"/>
                  </a:cubicBezTo>
                  <a:cubicBezTo>
                    <a:pt x="103" y="574"/>
                    <a:pt x="106" y="573"/>
                    <a:pt x="107" y="564"/>
                  </a:cubicBezTo>
                  <a:cubicBezTo>
                    <a:pt x="114" y="569"/>
                    <a:pt x="115" y="560"/>
                    <a:pt x="119" y="558"/>
                  </a:cubicBezTo>
                  <a:cubicBezTo>
                    <a:pt x="113" y="532"/>
                    <a:pt x="95" y="514"/>
                    <a:pt x="66" y="513"/>
                  </a:cubicBezTo>
                  <a:cubicBezTo>
                    <a:pt x="63" y="506"/>
                    <a:pt x="57" y="501"/>
                    <a:pt x="54" y="493"/>
                  </a:cubicBezTo>
                  <a:cubicBezTo>
                    <a:pt x="60" y="498"/>
                    <a:pt x="61" y="475"/>
                    <a:pt x="72" y="483"/>
                  </a:cubicBezTo>
                  <a:cubicBezTo>
                    <a:pt x="83" y="471"/>
                    <a:pt x="72" y="455"/>
                    <a:pt x="67" y="446"/>
                  </a:cubicBezTo>
                  <a:cubicBezTo>
                    <a:pt x="67" y="449"/>
                    <a:pt x="65" y="456"/>
                    <a:pt x="63" y="453"/>
                  </a:cubicBezTo>
                  <a:cubicBezTo>
                    <a:pt x="57" y="433"/>
                    <a:pt x="38" y="436"/>
                    <a:pt x="32" y="419"/>
                  </a:cubicBezTo>
                  <a:cubicBezTo>
                    <a:pt x="24" y="423"/>
                    <a:pt x="18" y="418"/>
                    <a:pt x="16" y="427"/>
                  </a:cubicBezTo>
                  <a:cubicBezTo>
                    <a:pt x="11" y="426"/>
                    <a:pt x="5" y="427"/>
                    <a:pt x="2" y="423"/>
                  </a:cubicBezTo>
                  <a:cubicBezTo>
                    <a:pt x="1" y="420"/>
                    <a:pt x="1" y="416"/>
                    <a:pt x="0" y="4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</p:grpSp>
      <p:sp>
        <p:nvSpPr>
          <p:cNvPr id="198" name="文本框 197"/>
          <p:cNvSpPr txBox="1"/>
          <p:nvPr/>
        </p:nvSpPr>
        <p:spPr>
          <a:xfrm>
            <a:off x="5176989" y="2801868"/>
            <a:ext cx="1838021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7F7F7"/>
                </a:solidFill>
                <a:cs typeface="+mn-ea"/>
                <a:sym typeface="+mn-lt"/>
              </a:rPr>
              <a:t>单击</a:t>
            </a:r>
            <a:endParaRPr lang="en-US" altLang="zh-CN" sz="3200" dirty="0">
              <a:solidFill>
                <a:srgbClr val="F7F7F7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dirty="0">
                <a:solidFill>
                  <a:srgbClr val="F7F7F7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4327764" y="3089803"/>
            <a:ext cx="541139" cy="559891"/>
          </a:xfrm>
          <a:custGeom>
            <a:avLst/>
            <a:gdLst/>
            <a:ahLst/>
            <a:cxnLst/>
            <a:rect l="l" t="t" r="r" b="b"/>
            <a:pathLst>
              <a:path w="541139" h="559891">
                <a:moveTo>
                  <a:pt x="334864" y="313432"/>
                </a:moveTo>
                <a:cubicBezTo>
                  <a:pt x="334864" y="317004"/>
                  <a:pt x="332185" y="318789"/>
                  <a:pt x="326827" y="318789"/>
                </a:cubicBezTo>
                <a:lnTo>
                  <a:pt x="326827" y="321468"/>
                </a:lnTo>
                <a:lnTo>
                  <a:pt x="332185" y="321468"/>
                </a:lnTo>
                <a:lnTo>
                  <a:pt x="337543" y="313432"/>
                </a:lnTo>
                <a:close/>
                <a:moveTo>
                  <a:pt x="329506" y="249138"/>
                </a:moveTo>
                <a:cubicBezTo>
                  <a:pt x="322362" y="254496"/>
                  <a:pt x="314325" y="257175"/>
                  <a:pt x="305396" y="257175"/>
                </a:cubicBezTo>
                <a:lnTo>
                  <a:pt x="305396" y="265211"/>
                </a:lnTo>
                <a:lnTo>
                  <a:pt x="318790" y="262532"/>
                </a:lnTo>
                <a:lnTo>
                  <a:pt x="321469" y="262532"/>
                </a:lnTo>
                <a:lnTo>
                  <a:pt x="324148" y="265211"/>
                </a:lnTo>
                <a:lnTo>
                  <a:pt x="340221" y="257175"/>
                </a:lnTo>
                <a:lnTo>
                  <a:pt x="340221" y="249138"/>
                </a:lnTo>
                <a:close/>
                <a:moveTo>
                  <a:pt x="208955" y="206275"/>
                </a:moveTo>
                <a:cubicBezTo>
                  <a:pt x="175022" y="211633"/>
                  <a:pt x="158056" y="216098"/>
                  <a:pt x="158056" y="219670"/>
                </a:cubicBezTo>
                <a:lnTo>
                  <a:pt x="158056" y="225028"/>
                </a:lnTo>
                <a:cubicBezTo>
                  <a:pt x="183059" y="219670"/>
                  <a:pt x="200918" y="214312"/>
                  <a:pt x="211634" y="208954"/>
                </a:cubicBezTo>
                <a:lnTo>
                  <a:pt x="211634" y="206275"/>
                </a:lnTo>
                <a:close/>
                <a:moveTo>
                  <a:pt x="342900" y="163413"/>
                </a:moveTo>
                <a:cubicBezTo>
                  <a:pt x="292894" y="184844"/>
                  <a:pt x="258068" y="195560"/>
                  <a:pt x="238423" y="195560"/>
                </a:cubicBezTo>
                <a:lnTo>
                  <a:pt x="233065" y="195560"/>
                </a:lnTo>
                <a:lnTo>
                  <a:pt x="230386" y="192881"/>
                </a:lnTo>
                <a:lnTo>
                  <a:pt x="227707" y="192881"/>
                </a:lnTo>
                <a:lnTo>
                  <a:pt x="222350" y="206275"/>
                </a:lnTo>
                <a:cubicBezTo>
                  <a:pt x="241995" y="218777"/>
                  <a:pt x="252710" y="227707"/>
                  <a:pt x="254496" y="233064"/>
                </a:cubicBezTo>
                <a:lnTo>
                  <a:pt x="254496" y="246459"/>
                </a:lnTo>
                <a:cubicBezTo>
                  <a:pt x="254496" y="262532"/>
                  <a:pt x="223243" y="283071"/>
                  <a:pt x="160735" y="308074"/>
                </a:cubicBezTo>
                <a:cubicBezTo>
                  <a:pt x="160735" y="320575"/>
                  <a:pt x="155377" y="329505"/>
                  <a:pt x="144661" y="334863"/>
                </a:cubicBezTo>
                <a:cubicBezTo>
                  <a:pt x="139303" y="340221"/>
                  <a:pt x="136625" y="358080"/>
                  <a:pt x="136625" y="388441"/>
                </a:cubicBezTo>
                <a:lnTo>
                  <a:pt x="139303" y="388441"/>
                </a:lnTo>
                <a:lnTo>
                  <a:pt x="190203" y="367010"/>
                </a:lnTo>
                <a:lnTo>
                  <a:pt x="187524" y="364331"/>
                </a:lnTo>
                <a:lnTo>
                  <a:pt x="187524" y="358973"/>
                </a:lnTo>
                <a:cubicBezTo>
                  <a:pt x="187524" y="355401"/>
                  <a:pt x="191096" y="353615"/>
                  <a:pt x="198239" y="353615"/>
                </a:cubicBezTo>
                <a:lnTo>
                  <a:pt x="198239" y="348257"/>
                </a:lnTo>
                <a:lnTo>
                  <a:pt x="176808" y="337542"/>
                </a:lnTo>
                <a:lnTo>
                  <a:pt x="176808" y="326826"/>
                </a:lnTo>
                <a:lnTo>
                  <a:pt x="249139" y="345579"/>
                </a:lnTo>
                <a:cubicBezTo>
                  <a:pt x="256282" y="333077"/>
                  <a:pt x="263426" y="326826"/>
                  <a:pt x="270570" y="326826"/>
                </a:cubicBezTo>
                <a:lnTo>
                  <a:pt x="281285" y="329505"/>
                </a:lnTo>
                <a:lnTo>
                  <a:pt x="300038" y="321468"/>
                </a:lnTo>
                <a:lnTo>
                  <a:pt x="300038" y="313432"/>
                </a:lnTo>
                <a:cubicBezTo>
                  <a:pt x="287536" y="313432"/>
                  <a:pt x="279500" y="301823"/>
                  <a:pt x="275928" y="278606"/>
                </a:cubicBezTo>
                <a:lnTo>
                  <a:pt x="283964" y="257175"/>
                </a:lnTo>
                <a:lnTo>
                  <a:pt x="267891" y="238422"/>
                </a:lnTo>
                <a:lnTo>
                  <a:pt x="267891" y="219670"/>
                </a:lnTo>
                <a:cubicBezTo>
                  <a:pt x="267891" y="210740"/>
                  <a:pt x="272356" y="203597"/>
                  <a:pt x="281285" y="198239"/>
                </a:cubicBezTo>
                <a:lnTo>
                  <a:pt x="318790" y="200918"/>
                </a:lnTo>
                <a:lnTo>
                  <a:pt x="342900" y="192881"/>
                </a:lnTo>
                <a:close/>
                <a:moveTo>
                  <a:pt x="160735" y="144661"/>
                </a:moveTo>
                <a:lnTo>
                  <a:pt x="147340" y="147339"/>
                </a:lnTo>
                <a:lnTo>
                  <a:pt x="147340" y="163413"/>
                </a:lnTo>
                <a:cubicBezTo>
                  <a:pt x="147340" y="166985"/>
                  <a:pt x="151805" y="169664"/>
                  <a:pt x="160735" y="171450"/>
                </a:cubicBezTo>
                <a:cubicBezTo>
                  <a:pt x="171450" y="166092"/>
                  <a:pt x="177701" y="161627"/>
                  <a:pt x="179487" y="158055"/>
                </a:cubicBezTo>
                <a:close/>
                <a:moveTo>
                  <a:pt x="425946" y="69651"/>
                </a:moveTo>
                <a:lnTo>
                  <a:pt x="423267" y="72330"/>
                </a:lnTo>
                <a:lnTo>
                  <a:pt x="407194" y="72330"/>
                </a:lnTo>
                <a:lnTo>
                  <a:pt x="404515" y="85725"/>
                </a:lnTo>
                <a:lnTo>
                  <a:pt x="404515" y="107156"/>
                </a:lnTo>
                <a:lnTo>
                  <a:pt x="409873" y="112514"/>
                </a:lnTo>
                <a:cubicBezTo>
                  <a:pt x="422375" y="96440"/>
                  <a:pt x="428625" y="83046"/>
                  <a:pt x="428625" y="72330"/>
                </a:cubicBezTo>
                <a:close/>
                <a:moveTo>
                  <a:pt x="367010" y="0"/>
                </a:moveTo>
                <a:lnTo>
                  <a:pt x="372368" y="0"/>
                </a:lnTo>
                <a:cubicBezTo>
                  <a:pt x="393800" y="12501"/>
                  <a:pt x="404515" y="25896"/>
                  <a:pt x="404515" y="40183"/>
                </a:cubicBezTo>
                <a:lnTo>
                  <a:pt x="433983" y="40183"/>
                </a:lnTo>
                <a:cubicBezTo>
                  <a:pt x="444699" y="45541"/>
                  <a:pt x="452735" y="51792"/>
                  <a:pt x="458093" y="58936"/>
                </a:cubicBezTo>
                <a:lnTo>
                  <a:pt x="458093" y="69651"/>
                </a:lnTo>
                <a:lnTo>
                  <a:pt x="455414" y="88404"/>
                </a:lnTo>
                <a:cubicBezTo>
                  <a:pt x="460772" y="88404"/>
                  <a:pt x="463451" y="93761"/>
                  <a:pt x="463451" y="104477"/>
                </a:cubicBezTo>
                <a:lnTo>
                  <a:pt x="468809" y="104477"/>
                </a:lnTo>
                <a:cubicBezTo>
                  <a:pt x="472381" y="100905"/>
                  <a:pt x="487561" y="98226"/>
                  <a:pt x="514350" y="96440"/>
                </a:cubicBezTo>
                <a:cubicBezTo>
                  <a:pt x="514350" y="103584"/>
                  <a:pt x="523280" y="109835"/>
                  <a:pt x="541139" y="115193"/>
                </a:cubicBezTo>
                <a:lnTo>
                  <a:pt x="541139" y="117872"/>
                </a:lnTo>
                <a:cubicBezTo>
                  <a:pt x="539353" y="133945"/>
                  <a:pt x="535782" y="141982"/>
                  <a:pt x="530424" y="141982"/>
                </a:cubicBezTo>
                <a:lnTo>
                  <a:pt x="522387" y="141982"/>
                </a:lnTo>
                <a:lnTo>
                  <a:pt x="514350" y="136624"/>
                </a:lnTo>
                <a:lnTo>
                  <a:pt x="487561" y="136624"/>
                </a:lnTo>
                <a:cubicBezTo>
                  <a:pt x="483989" y="140196"/>
                  <a:pt x="461665" y="144661"/>
                  <a:pt x="420589" y="150018"/>
                </a:cubicBezTo>
                <a:lnTo>
                  <a:pt x="420589" y="144661"/>
                </a:lnTo>
                <a:lnTo>
                  <a:pt x="417910" y="144661"/>
                </a:lnTo>
                <a:cubicBezTo>
                  <a:pt x="410766" y="146447"/>
                  <a:pt x="404515" y="153590"/>
                  <a:pt x="399157" y="166092"/>
                </a:cubicBezTo>
                <a:lnTo>
                  <a:pt x="399157" y="168771"/>
                </a:lnTo>
                <a:lnTo>
                  <a:pt x="404515" y="179486"/>
                </a:lnTo>
                <a:lnTo>
                  <a:pt x="425946" y="174129"/>
                </a:lnTo>
                <a:cubicBezTo>
                  <a:pt x="442020" y="174129"/>
                  <a:pt x="454521" y="178593"/>
                  <a:pt x="463451" y="187523"/>
                </a:cubicBezTo>
                <a:lnTo>
                  <a:pt x="463451" y="192881"/>
                </a:lnTo>
                <a:cubicBezTo>
                  <a:pt x="458093" y="205382"/>
                  <a:pt x="447378" y="211633"/>
                  <a:pt x="431304" y="211633"/>
                </a:cubicBezTo>
                <a:lnTo>
                  <a:pt x="431304" y="208954"/>
                </a:lnTo>
                <a:cubicBezTo>
                  <a:pt x="413445" y="214312"/>
                  <a:pt x="402729" y="222349"/>
                  <a:pt x="399157" y="233064"/>
                </a:cubicBezTo>
                <a:lnTo>
                  <a:pt x="407194" y="241101"/>
                </a:lnTo>
                <a:cubicBezTo>
                  <a:pt x="414338" y="235743"/>
                  <a:pt x="423267" y="233064"/>
                  <a:pt x="433983" y="233064"/>
                </a:cubicBezTo>
                <a:lnTo>
                  <a:pt x="436662" y="235743"/>
                </a:lnTo>
                <a:lnTo>
                  <a:pt x="436662" y="241101"/>
                </a:lnTo>
                <a:lnTo>
                  <a:pt x="425946" y="257175"/>
                </a:lnTo>
                <a:cubicBezTo>
                  <a:pt x="431304" y="257175"/>
                  <a:pt x="433983" y="263425"/>
                  <a:pt x="433983" y="275927"/>
                </a:cubicBezTo>
                <a:lnTo>
                  <a:pt x="407194" y="283964"/>
                </a:lnTo>
                <a:lnTo>
                  <a:pt x="404515" y="283964"/>
                </a:lnTo>
                <a:lnTo>
                  <a:pt x="404515" y="302716"/>
                </a:lnTo>
                <a:lnTo>
                  <a:pt x="401836" y="305395"/>
                </a:lnTo>
                <a:lnTo>
                  <a:pt x="401836" y="308074"/>
                </a:lnTo>
                <a:lnTo>
                  <a:pt x="404515" y="310753"/>
                </a:lnTo>
                <a:lnTo>
                  <a:pt x="452735" y="310753"/>
                </a:lnTo>
                <a:lnTo>
                  <a:pt x="460772" y="305395"/>
                </a:lnTo>
                <a:lnTo>
                  <a:pt x="466130" y="305395"/>
                </a:lnTo>
                <a:cubicBezTo>
                  <a:pt x="487561" y="312539"/>
                  <a:pt x="500956" y="318789"/>
                  <a:pt x="506314" y="324147"/>
                </a:cubicBezTo>
                <a:lnTo>
                  <a:pt x="506314" y="329505"/>
                </a:lnTo>
                <a:lnTo>
                  <a:pt x="503635" y="342900"/>
                </a:lnTo>
                <a:lnTo>
                  <a:pt x="508992" y="348257"/>
                </a:lnTo>
                <a:lnTo>
                  <a:pt x="508992" y="350936"/>
                </a:lnTo>
                <a:cubicBezTo>
                  <a:pt x="508992" y="363438"/>
                  <a:pt x="500063" y="369689"/>
                  <a:pt x="482203" y="369689"/>
                </a:cubicBezTo>
                <a:lnTo>
                  <a:pt x="471488" y="367010"/>
                </a:lnTo>
                <a:lnTo>
                  <a:pt x="433983" y="369689"/>
                </a:lnTo>
                <a:lnTo>
                  <a:pt x="407194" y="369689"/>
                </a:lnTo>
                <a:lnTo>
                  <a:pt x="396478" y="380404"/>
                </a:lnTo>
                <a:lnTo>
                  <a:pt x="396478" y="425946"/>
                </a:lnTo>
                <a:lnTo>
                  <a:pt x="393800" y="428625"/>
                </a:lnTo>
                <a:lnTo>
                  <a:pt x="396478" y="431304"/>
                </a:lnTo>
                <a:lnTo>
                  <a:pt x="396478" y="447377"/>
                </a:lnTo>
                <a:lnTo>
                  <a:pt x="393800" y="458093"/>
                </a:lnTo>
                <a:lnTo>
                  <a:pt x="396478" y="468808"/>
                </a:lnTo>
                <a:lnTo>
                  <a:pt x="396478" y="471487"/>
                </a:lnTo>
                <a:lnTo>
                  <a:pt x="391121" y="479524"/>
                </a:lnTo>
                <a:lnTo>
                  <a:pt x="396478" y="484882"/>
                </a:lnTo>
                <a:lnTo>
                  <a:pt x="393800" y="495597"/>
                </a:lnTo>
                <a:lnTo>
                  <a:pt x="396478" y="506313"/>
                </a:lnTo>
                <a:lnTo>
                  <a:pt x="393800" y="517029"/>
                </a:lnTo>
                <a:lnTo>
                  <a:pt x="396478" y="527744"/>
                </a:lnTo>
                <a:cubicBezTo>
                  <a:pt x="392907" y="531316"/>
                  <a:pt x="391121" y="541139"/>
                  <a:pt x="391121" y="557212"/>
                </a:cubicBezTo>
                <a:lnTo>
                  <a:pt x="388442" y="559891"/>
                </a:lnTo>
                <a:lnTo>
                  <a:pt x="353616" y="559891"/>
                </a:lnTo>
                <a:cubicBezTo>
                  <a:pt x="346472" y="559891"/>
                  <a:pt x="342900" y="547390"/>
                  <a:pt x="342900" y="522386"/>
                </a:cubicBezTo>
                <a:lnTo>
                  <a:pt x="342900" y="498276"/>
                </a:lnTo>
                <a:lnTo>
                  <a:pt x="345579" y="495597"/>
                </a:lnTo>
                <a:lnTo>
                  <a:pt x="342900" y="492918"/>
                </a:lnTo>
                <a:lnTo>
                  <a:pt x="342900" y="482203"/>
                </a:lnTo>
                <a:lnTo>
                  <a:pt x="345579" y="479524"/>
                </a:lnTo>
                <a:lnTo>
                  <a:pt x="345579" y="476845"/>
                </a:lnTo>
                <a:lnTo>
                  <a:pt x="340221" y="471487"/>
                </a:lnTo>
                <a:lnTo>
                  <a:pt x="342900" y="460772"/>
                </a:lnTo>
                <a:lnTo>
                  <a:pt x="340221" y="450056"/>
                </a:lnTo>
                <a:lnTo>
                  <a:pt x="342900" y="447377"/>
                </a:lnTo>
                <a:lnTo>
                  <a:pt x="337543" y="423267"/>
                </a:lnTo>
                <a:lnTo>
                  <a:pt x="340221" y="420588"/>
                </a:lnTo>
                <a:lnTo>
                  <a:pt x="340221" y="417909"/>
                </a:lnTo>
                <a:lnTo>
                  <a:pt x="337543" y="407193"/>
                </a:lnTo>
                <a:lnTo>
                  <a:pt x="340221" y="404515"/>
                </a:lnTo>
                <a:lnTo>
                  <a:pt x="340221" y="401836"/>
                </a:lnTo>
                <a:lnTo>
                  <a:pt x="334864" y="388441"/>
                </a:lnTo>
                <a:cubicBezTo>
                  <a:pt x="311646" y="392013"/>
                  <a:pt x="296466" y="398264"/>
                  <a:pt x="289322" y="407193"/>
                </a:cubicBezTo>
                <a:lnTo>
                  <a:pt x="267891" y="401836"/>
                </a:lnTo>
                <a:lnTo>
                  <a:pt x="249139" y="401836"/>
                </a:lnTo>
                <a:cubicBezTo>
                  <a:pt x="241995" y="398264"/>
                  <a:pt x="238423" y="392906"/>
                  <a:pt x="238423" y="385762"/>
                </a:cubicBezTo>
                <a:cubicBezTo>
                  <a:pt x="183059" y="435768"/>
                  <a:pt x="149126" y="460772"/>
                  <a:pt x="136625" y="460772"/>
                </a:cubicBezTo>
                <a:lnTo>
                  <a:pt x="120551" y="460772"/>
                </a:lnTo>
                <a:cubicBezTo>
                  <a:pt x="95548" y="460772"/>
                  <a:pt x="83046" y="437554"/>
                  <a:pt x="83046" y="391120"/>
                </a:cubicBezTo>
                <a:cubicBezTo>
                  <a:pt x="83046" y="378618"/>
                  <a:pt x="89297" y="349150"/>
                  <a:pt x="101799" y="302716"/>
                </a:cubicBezTo>
                <a:lnTo>
                  <a:pt x="75010" y="305395"/>
                </a:lnTo>
                <a:lnTo>
                  <a:pt x="58936" y="305395"/>
                </a:lnTo>
                <a:cubicBezTo>
                  <a:pt x="33933" y="305395"/>
                  <a:pt x="14288" y="298251"/>
                  <a:pt x="0" y="283964"/>
                </a:cubicBezTo>
                <a:lnTo>
                  <a:pt x="0" y="275927"/>
                </a:lnTo>
                <a:lnTo>
                  <a:pt x="10716" y="275927"/>
                </a:lnTo>
                <a:lnTo>
                  <a:pt x="107157" y="246459"/>
                </a:lnTo>
                <a:lnTo>
                  <a:pt x="91083" y="96440"/>
                </a:lnTo>
                <a:cubicBezTo>
                  <a:pt x="101799" y="67865"/>
                  <a:pt x="117872" y="53578"/>
                  <a:pt x="139303" y="53578"/>
                </a:cubicBezTo>
                <a:lnTo>
                  <a:pt x="227707" y="40183"/>
                </a:lnTo>
                <a:cubicBezTo>
                  <a:pt x="236637" y="40183"/>
                  <a:pt x="244674" y="45541"/>
                  <a:pt x="251818" y="56257"/>
                </a:cubicBezTo>
                <a:lnTo>
                  <a:pt x="251818" y="66972"/>
                </a:lnTo>
                <a:cubicBezTo>
                  <a:pt x="251818" y="74116"/>
                  <a:pt x="217885" y="82153"/>
                  <a:pt x="150019" y="91082"/>
                </a:cubicBezTo>
                <a:cubicBezTo>
                  <a:pt x="150019" y="94654"/>
                  <a:pt x="145554" y="96440"/>
                  <a:pt x="136625" y="96440"/>
                </a:cubicBezTo>
                <a:lnTo>
                  <a:pt x="133946" y="104477"/>
                </a:lnTo>
                <a:lnTo>
                  <a:pt x="144661" y="141982"/>
                </a:lnTo>
                <a:lnTo>
                  <a:pt x="147340" y="141982"/>
                </a:lnTo>
                <a:cubicBezTo>
                  <a:pt x="147340" y="133052"/>
                  <a:pt x="158949" y="128587"/>
                  <a:pt x="182166" y="128587"/>
                </a:cubicBezTo>
                <a:lnTo>
                  <a:pt x="222350" y="125908"/>
                </a:lnTo>
                <a:lnTo>
                  <a:pt x="257175" y="144661"/>
                </a:lnTo>
                <a:cubicBezTo>
                  <a:pt x="292894" y="139303"/>
                  <a:pt x="320576" y="132159"/>
                  <a:pt x="340221" y="123229"/>
                </a:cubicBezTo>
                <a:lnTo>
                  <a:pt x="340221" y="104477"/>
                </a:lnTo>
                <a:cubicBezTo>
                  <a:pt x="340221" y="100905"/>
                  <a:pt x="337543" y="99119"/>
                  <a:pt x="332185" y="99119"/>
                </a:cubicBezTo>
                <a:lnTo>
                  <a:pt x="318790" y="101798"/>
                </a:lnTo>
                <a:cubicBezTo>
                  <a:pt x="304503" y="92868"/>
                  <a:pt x="297359" y="82153"/>
                  <a:pt x="297359" y="69651"/>
                </a:cubicBezTo>
                <a:lnTo>
                  <a:pt x="297359" y="50899"/>
                </a:lnTo>
                <a:lnTo>
                  <a:pt x="305396" y="42862"/>
                </a:lnTo>
                <a:lnTo>
                  <a:pt x="310753" y="42862"/>
                </a:lnTo>
                <a:lnTo>
                  <a:pt x="310753" y="50899"/>
                </a:lnTo>
                <a:lnTo>
                  <a:pt x="316111" y="50899"/>
                </a:lnTo>
                <a:cubicBezTo>
                  <a:pt x="316111" y="43755"/>
                  <a:pt x="322362" y="39290"/>
                  <a:pt x="334864" y="37504"/>
                </a:cubicBezTo>
                <a:lnTo>
                  <a:pt x="350937" y="18752"/>
                </a:lnTo>
                <a:cubicBezTo>
                  <a:pt x="350937" y="13394"/>
                  <a:pt x="356295" y="7143"/>
                  <a:pt x="367010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/>
            <a:endParaRPr lang="zh-CN" altLang="en-US" sz="5400" dirty="0">
              <a:solidFill>
                <a:srgbClr val="FF0000"/>
              </a:solidFill>
              <a:latin typeface="书体坊米芾体" panose="02010601030101010101" pitchFamily="2" charset="-122"/>
              <a:ea typeface="书体坊米芾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846463" y="4249411"/>
            <a:ext cx="1431161" cy="206990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605265" y="2447473"/>
            <a:ext cx="9001000" cy="0"/>
          </a:xfrm>
          <a:prstGeom prst="line">
            <a:avLst/>
          </a:prstGeom>
          <a:ln w="19050">
            <a:solidFill>
              <a:srgbClr val="2F3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5"/>
          <p:cNvSpPr/>
          <p:nvPr/>
        </p:nvSpPr>
        <p:spPr bwMode="auto">
          <a:xfrm>
            <a:off x="2397353" y="2060848"/>
            <a:ext cx="1040913" cy="1106342"/>
          </a:xfrm>
          <a:custGeom>
            <a:avLst/>
            <a:gdLst>
              <a:gd name="T0" fmla="*/ 60 w 442"/>
              <a:gd name="T1" fmla="*/ 0 h 417"/>
              <a:gd name="T2" fmla="*/ 0 w 442"/>
              <a:gd name="T3" fmla="*/ 61 h 417"/>
              <a:gd name="T4" fmla="*/ 0 w 442"/>
              <a:gd name="T5" fmla="*/ 417 h 417"/>
              <a:gd name="T6" fmla="*/ 363 w 442"/>
              <a:gd name="T7" fmla="*/ 417 h 417"/>
              <a:gd name="T8" fmla="*/ 365 w 442"/>
              <a:gd name="T9" fmla="*/ 152 h 417"/>
              <a:gd name="T10" fmla="*/ 368 w 442"/>
              <a:gd name="T11" fmla="*/ 124 h 417"/>
              <a:gd name="T12" fmla="*/ 369 w 442"/>
              <a:gd name="T13" fmla="*/ 116 h 417"/>
              <a:gd name="T14" fmla="*/ 372 w 442"/>
              <a:gd name="T15" fmla="*/ 99 h 417"/>
              <a:gd name="T16" fmla="*/ 374 w 442"/>
              <a:gd name="T17" fmla="*/ 91 h 417"/>
              <a:gd name="T18" fmla="*/ 377 w 442"/>
              <a:gd name="T19" fmla="*/ 80 h 417"/>
              <a:gd name="T20" fmla="*/ 381 w 442"/>
              <a:gd name="T21" fmla="*/ 64 h 417"/>
              <a:gd name="T22" fmla="*/ 382 w 442"/>
              <a:gd name="T23" fmla="*/ 62 h 417"/>
              <a:gd name="T24" fmla="*/ 389 w 442"/>
              <a:gd name="T25" fmla="*/ 44 h 417"/>
              <a:gd name="T26" fmla="*/ 394 w 442"/>
              <a:gd name="T27" fmla="*/ 34 h 417"/>
              <a:gd name="T28" fmla="*/ 399 w 442"/>
              <a:gd name="T29" fmla="*/ 27 h 417"/>
              <a:gd name="T30" fmla="*/ 405 w 442"/>
              <a:gd name="T31" fmla="*/ 19 h 417"/>
              <a:gd name="T32" fmla="*/ 410 w 442"/>
              <a:gd name="T33" fmla="*/ 13 h 417"/>
              <a:gd name="T34" fmla="*/ 416 w 442"/>
              <a:gd name="T35" fmla="*/ 8 h 417"/>
              <a:gd name="T36" fmla="*/ 422 w 442"/>
              <a:gd name="T37" fmla="*/ 4 h 417"/>
              <a:gd name="T38" fmla="*/ 429 w 442"/>
              <a:gd name="T39" fmla="*/ 1 h 417"/>
              <a:gd name="T40" fmla="*/ 442 w 442"/>
              <a:gd name="T41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2" h="417"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417"/>
                  <a:pt x="0" y="417"/>
                  <a:pt x="0" y="417"/>
                </a:cubicBezTo>
                <a:cubicBezTo>
                  <a:pt x="363" y="417"/>
                  <a:pt x="363" y="417"/>
                  <a:pt x="363" y="417"/>
                </a:cubicBezTo>
                <a:cubicBezTo>
                  <a:pt x="365" y="152"/>
                  <a:pt x="365" y="152"/>
                  <a:pt x="365" y="152"/>
                </a:cubicBezTo>
                <a:cubicBezTo>
                  <a:pt x="368" y="124"/>
                  <a:pt x="368" y="124"/>
                  <a:pt x="368" y="124"/>
                </a:cubicBezTo>
                <a:cubicBezTo>
                  <a:pt x="369" y="116"/>
                  <a:pt x="369" y="116"/>
                  <a:pt x="369" y="116"/>
                </a:cubicBezTo>
                <a:cubicBezTo>
                  <a:pt x="372" y="99"/>
                  <a:pt x="372" y="99"/>
                  <a:pt x="372" y="99"/>
                </a:cubicBezTo>
                <a:cubicBezTo>
                  <a:pt x="374" y="91"/>
                  <a:pt x="374" y="91"/>
                  <a:pt x="374" y="91"/>
                </a:cubicBezTo>
                <a:cubicBezTo>
                  <a:pt x="377" y="80"/>
                  <a:pt x="377" y="80"/>
                  <a:pt x="377" y="80"/>
                </a:cubicBezTo>
                <a:cubicBezTo>
                  <a:pt x="381" y="64"/>
                  <a:pt x="381" y="64"/>
                  <a:pt x="381" y="64"/>
                </a:cubicBezTo>
                <a:cubicBezTo>
                  <a:pt x="382" y="62"/>
                  <a:pt x="382" y="62"/>
                  <a:pt x="382" y="62"/>
                </a:cubicBezTo>
                <a:cubicBezTo>
                  <a:pt x="389" y="44"/>
                  <a:pt x="389" y="44"/>
                  <a:pt x="389" y="44"/>
                </a:cubicBezTo>
                <a:cubicBezTo>
                  <a:pt x="394" y="34"/>
                  <a:pt x="394" y="34"/>
                  <a:pt x="394" y="34"/>
                </a:cubicBezTo>
                <a:cubicBezTo>
                  <a:pt x="399" y="27"/>
                  <a:pt x="399" y="27"/>
                  <a:pt x="399" y="27"/>
                </a:cubicBezTo>
                <a:cubicBezTo>
                  <a:pt x="405" y="19"/>
                  <a:pt x="405" y="19"/>
                  <a:pt x="405" y="19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416" y="8"/>
                  <a:pt x="416" y="8"/>
                  <a:pt x="416" y="8"/>
                </a:cubicBezTo>
                <a:cubicBezTo>
                  <a:pt x="422" y="4"/>
                  <a:pt x="422" y="4"/>
                  <a:pt x="422" y="4"/>
                </a:cubicBezTo>
                <a:cubicBezTo>
                  <a:pt x="429" y="1"/>
                  <a:pt x="429" y="1"/>
                  <a:pt x="429" y="1"/>
                </a:cubicBezTo>
                <a:cubicBezTo>
                  <a:pt x="442" y="0"/>
                  <a:pt x="442" y="0"/>
                  <a:pt x="442" y="0"/>
                </a:cubicBezTo>
              </a:path>
            </a:pathLst>
          </a:custGeom>
          <a:solidFill>
            <a:srgbClr val="2F3229"/>
          </a:solidFill>
          <a:ln>
            <a:noFill/>
          </a:ln>
        </p:spPr>
        <p:txBody>
          <a:bodyPr vert="horz" wrap="square" lIns="0" tIns="108000" rIns="216000" bIns="4572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6" name="Freeform 6"/>
          <p:cNvSpPr/>
          <p:nvPr/>
        </p:nvSpPr>
        <p:spPr bwMode="auto">
          <a:xfrm>
            <a:off x="3251893" y="2060848"/>
            <a:ext cx="269646" cy="386625"/>
          </a:xfrm>
          <a:custGeom>
            <a:avLst/>
            <a:gdLst>
              <a:gd name="T0" fmla="*/ 148 w 148"/>
              <a:gd name="T1" fmla="*/ 185 h 212"/>
              <a:gd name="T2" fmla="*/ 148 w 148"/>
              <a:gd name="T3" fmla="*/ 212 h 212"/>
              <a:gd name="T4" fmla="*/ 0 w 148"/>
              <a:gd name="T5" fmla="*/ 212 h 212"/>
              <a:gd name="T6" fmla="*/ 0 w 148"/>
              <a:gd name="T7" fmla="*/ 212 h 212"/>
              <a:gd name="T8" fmla="*/ 0 w 148"/>
              <a:gd name="T9" fmla="*/ 185 h 212"/>
              <a:gd name="T10" fmla="*/ 0 w 148"/>
              <a:gd name="T11" fmla="*/ 185 h 212"/>
              <a:gd name="T12" fmla="*/ 74 w 148"/>
              <a:gd name="T13" fmla="*/ 0 h 212"/>
              <a:gd name="T14" fmla="*/ 148 w 148"/>
              <a:gd name="T15" fmla="*/ 185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212">
                <a:moveTo>
                  <a:pt x="148" y="185"/>
                </a:moveTo>
                <a:cubicBezTo>
                  <a:pt x="148" y="212"/>
                  <a:pt x="148" y="212"/>
                  <a:pt x="148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1" y="83"/>
                  <a:pt x="34" y="0"/>
                  <a:pt x="74" y="0"/>
                </a:cubicBezTo>
                <a:cubicBezTo>
                  <a:pt x="115" y="0"/>
                  <a:pt x="148" y="83"/>
                  <a:pt x="148" y="185"/>
                </a:cubicBezTo>
                <a:close/>
              </a:path>
            </a:pathLst>
          </a:custGeom>
          <a:solidFill>
            <a:srgbClr val="2022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4461582" y="2060848"/>
            <a:ext cx="1040913" cy="1106342"/>
          </a:xfrm>
          <a:custGeom>
            <a:avLst/>
            <a:gdLst>
              <a:gd name="T0" fmla="*/ 60 w 442"/>
              <a:gd name="T1" fmla="*/ 0 h 417"/>
              <a:gd name="T2" fmla="*/ 0 w 442"/>
              <a:gd name="T3" fmla="*/ 61 h 417"/>
              <a:gd name="T4" fmla="*/ 0 w 442"/>
              <a:gd name="T5" fmla="*/ 417 h 417"/>
              <a:gd name="T6" fmla="*/ 363 w 442"/>
              <a:gd name="T7" fmla="*/ 417 h 417"/>
              <a:gd name="T8" fmla="*/ 365 w 442"/>
              <a:gd name="T9" fmla="*/ 152 h 417"/>
              <a:gd name="T10" fmla="*/ 368 w 442"/>
              <a:gd name="T11" fmla="*/ 124 h 417"/>
              <a:gd name="T12" fmla="*/ 369 w 442"/>
              <a:gd name="T13" fmla="*/ 116 h 417"/>
              <a:gd name="T14" fmla="*/ 372 w 442"/>
              <a:gd name="T15" fmla="*/ 99 h 417"/>
              <a:gd name="T16" fmla="*/ 374 w 442"/>
              <a:gd name="T17" fmla="*/ 91 h 417"/>
              <a:gd name="T18" fmla="*/ 377 w 442"/>
              <a:gd name="T19" fmla="*/ 80 h 417"/>
              <a:gd name="T20" fmla="*/ 381 w 442"/>
              <a:gd name="T21" fmla="*/ 64 h 417"/>
              <a:gd name="T22" fmla="*/ 382 w 442"/>
              <a:gd name="T23" fmla="*/ 62 h 417"/>
              <a:gd name="T24" fmla="*/ 389 w 442"/>
              <a:gd name="T25" fmla="*/ 44 h 417"/>
              <a:gd name="T26" fmla="*/ 394 w 442"/>
              <a:gd name="T27" fmla="*/ 34 h 417"/>
              <a:gd name="T28" fmla="*/ 399 w 442"/>
              <a:gd name="T29" fmla="*/ 27 h 417"/>
              <a:gd name="T30" fmla="*/ 405 w 442"/>
              <a:gd name="T31" fmla="*/ 19 h 417"/>
              <a:gd name="T32" fmla="*/ 410 w 442"/>
              <a:gd name="T33" fmla="*/ 13 h 417"/>
              <a:gd name="T34" fmla="*/ 416 w 442"/>
              <a:gd name="T35" fmla="*/ 8 h 417"/>
              <a:gd name="T36" fmla="*/ 422 w 442"/>
              <a:gd name="T37" fmla="*/ 4 h 417"/>
              <a:gd name="T38" fmla="*/ 429 w 442"/>
              <a:gd name="T39" fmla="*/ 1 h 417"/>
              <a:gd name="T40" fmla="*/ 442 w 442"/>
              <a:gd name="T41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2" h="417"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417"/>
                  <a:pt x="0" y="417"/>
                  <a:pt x="0" y="417"/>
                </a:cubicBezTo>
                <a:cubicBezTo>
                  <a:pt x="363" y="417"/>
                  <a:pt x="363" y="417"/>
                  <a:pt x="363" y="417"/>
                </a:cubicBezTo>
                <a:cubicBezTo>
                  <a:pt x="365" y="152"/>
                  <a:pt x="365" y="152"/>
                  <a:pt x="365" y="152"/>
                </a:cubicBezTo>
                <a:cubicBezTo>
                  <a:pt x="368" y="124"/>
                  <a:pt x="368" y="124"/>
                  <a:pt x="368" y="124"/>
                </a:cubicBezTo>
                <a:cubicBezTo>
                  <a:pt x="369" y="116"/>
                  <a:pt x="369" y="116"/>
                  <a:pt x="369" y="116"/>
                </a:cubicBezTo>
                <a:cubicBezTo>
                  <a:pt x="372" y="99"/>
                  <a:pt x="372" y="99"/>
                  <a:pt x="372" y="99"/>
                </a:cubicBezTo>
                <a:cubicBezTo>
                  <a:pt x="374" y="91"/>
                  <a:pt x="374" y="91"/>
                  <a:pt x="374" y="91"/>
                </a:cubicBezTo>
                <a:cubicBezTo>
                  <a:pt x="377" y="80"/>
                  <a:pt x="377" y="80"/>
                  <a:pt x="377" y="80"/>
                </a:cubicBezTo>
                <a:cubicBezTo>
                  <a:pt x="381" y="64"/>
                  <a:pt x="381" y="64"/>
                  <a:pt x="381" y="64"/>
                </a:cubicBezTo>
                <a:cubicBezTo>
                  <a:pt x="382" y="62"/>
                  <a:pt x="382" y="62"/>
                  <a:pt x="382" y="62"/>
                </a:cubicBezTo>
                <a:cubicBezTo>
                  <a:pt x="389" y="44"/>
                  <a:pt x="389" y="44"/>
                  <a:pt x="389" y="44"/>
                </a:cubicBezTo>
                <a:cubicBezTo>
                  <a:pt x="394" y="34"/>
                  <a:pt x="394" y="34"/>
                  <a:pt x="394" y="34"/>
                </a:cubicBezTo>
                <a:cubicBezTo>
                  <a:pt x="399" y="27"/>
                  <a:pt x="399" y="27"/>
                  <a:pt x="399" y="27"/>
                </a:cubicBezTo>
                <a:cubicBezTo>
                  <a:pt x="405" y="19"/>
                  <a:pt x="405" y="19"/>
                  <a:pt x="405" y="19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416" y="8"/>
                  <a:pt x="416" y="8"/>
                  <a:pt x="416" y="8"/>
                </a:cubicBezTo>
                <a:cubicBezTo>
                  <a:pt x="422" y="4"/>
                  <a:pt x="422" y="4"/>
                  <a:pt x="422" y="4"/>
                </a:cubicBezTo>
                <a:cubicBezTo>
                  <a:pt x="429" y="1"/>
                  <a:pt x="429" y="1"/>
                  <a:pt x="429" y="1"/>
                </a:cubicBezTo>
                <a:cubicBezTo>
                  <a:pt x="442" y="0"/>
                  <a:pt x="442" y="0"/>
                  <a:pt x="442" y="0"/>
                </a:cubicBezTo>
              </a:path>
            </a:pathLst>
          </a:custGeom>
          <a:solidFill>
            <a:srgbClr val="A2AFA0"/>
          </a:solidFill>
          <a:ln>
            <a:noFill/>
          </a:ln>
        </p:spPr>
        <p:txBody>
          <a:bodyPr vert="horz" wrap="square" lIns="91440" tIns="108000" rIns="216000" bIns="4572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5316122" y="2060848"/>
            <a:ext cx="269646" cy="386625"/>
          </a:xfrm>
          <a:custGeom>
            <a:avLst/>
            <a:gdLst>
              <a:gd name="T0" fmla="*/ 148 w 148"/>
              <a:gd name="T1" fmla="*/ 185 h 212"/>
              <a:gd name="T2" fmla="*/ 148 w 148"/>
              <a:gd name="T3" fmla="*/ 212 h 212"/>
              <a:gd name="T4" fmla="*/ 0 w 148"/>
              <a:gd name="T5" fmla="*/ 212 h 212"/>
              <a:gd name="T6" fmla="*/ 0 w 148"/>
              <a:gd name="T7" fmla="*/ 212 h 212"/>
              <a:gd name="T8" fmla="*/ 0 w 148"/>
              <a:gd name="T9" fmla="*/ 185 h 212"/>
              <a:gd name="T10" fmla="*/ 0 w 148"/>
              <a:gd name="T11" fmla="*/ 185 h 212"/>
              <a:gd name="T12" fmla="*/ 74 w 148"/>
              <a:gd name="T13" fmla="*/ 0 h 212"/>
              <a:gd name="T14" fmla="*/ 148 w 148"/>
              <a:gd name="T15" fmla="*/ 185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212">
                <a:moveTo>
                  <a:pt x="148" y="185"/>
                </a:moveTo>
                <a:cubicBezTo>
                  <a:pt x="148" y="212"/>
                  <a:pt x="148" y="212"/>
                  <a:pt x="148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1" y="83"/>
                  <a:pt x="34" y="0"/>
                  <a:pt x="74" y="0"/>
                </a:cubicBezTo>
                <a:cubicBezTo>
                  <a:pt x="115" y="0"/>
                  <a:pt x="148" y="83"/>
                  <a:pt x="148" y="185"/>
                </a:cubicBezTo>
                <a:close/>
              </a:path>
            </a:pathLst>
          </a:custGeom>
          <a:solidFill>
            <a:srgbClr val="7C8F7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6525811" y="2060848"/>
            <a:ext cx="1040913" cy="1106342"/>
          </a:xfrm>
          <a:custGeom>
            <a:avLst/>
            <a:gdLst>
              <a:gd name="T0" fmla="*/ 60 w 442"/>
              <a:gd name="T1" fmla="*/ 0 h 417"/>
              <a:gd name="T2" fmla="*/ 0 w 442"/>
              <a:gd name="T3" fmla="*/ 61 h 417"/>
              <a:gd name="T4" fmla="*/ 0 w 442"/>
              <a:gd name="T5" fmla="*/ 417 h 417"/>
              <a:gd name="T6" fmla="*/ 363 w 442"/>
              <a:gd name="T7" fmla="*/ 417 h 417"/>
              <a:gd name="T8" fmla="*/ 365 w 442"/>
              <a:gd name="T9" fmla="*/ 152 h 417"/>
              <a:gd name="T10" fmla="*/ 368 w 442"/>
              <a:gd name="T11" fmla="*/ 124 h 417"/>
              <a:gd name="T12" fmla="*/ 369 w 442"/>
              <a:gd name="T13" fmla="*/ 116 h 417"/>
              <a:gd name="T14" fmla="*/ 372 w 442"/>
              <a:gd name="T15" fmla="*/ 99 h 417"/>
              <a:gd name="T16" fmla="*/ 374 w 442"/>
              <a:gd name="T17" fmla="*/ 91 h 417"/>
              <a:gd name="T18" fmla="*/ 377 w 442"/>
              <a:gd name="T19" fmla="*/ 80 h 417"/>
              <a:gd name="T20" fmla="*/ 381 w 442"/>
              <a:gd name="T21" fmla="*/ 64 h 417"/>
              <a:gd name="T22" fmla="*/ 382 w 442"/>
              <a:gd name="T23" fmla="*/ 62 h 417"/>
              <a:gd name="T24" fmla="*/ 389 w 442"/>
              <a:gd name="T25" fmla="*/ 44 h 417"/>
              <a:gd name="T26" fmla="*/ 394 w 442"/>
              <a:gd name="T27" fmla="*/ 34 h 417"/>
              <a:gd name="T28" fmla="*/ 399 w 442"/>
              <a:gd name="T29" fmla="*/ 27 h 417"/>
              <a:gd name="T30" fmla="*/ 405 w 442"/>
              <a:gd name="T31" fmla="*/ 19 h 417"/>
              <a:gd name="T32" fmla="*/ 410 w 442"/>
              <a:gd name="T33" fmla="*/ 13 h 417"/>
              <a:gd name="T34" fmla="*/ 416 w 442"/>
              <a:gd name="T35" fmla="*/ 8 h 417"/>
              <a:gd name="T36" fmla="*/ 422 w 442"/>
              <a:gd name="T37" fmla="*/ 4 h 417"/>
              <a:gd name="T38" fmla="*/ 429 w 442"/>
              <a:gd name="T39" fmla="*/ 1 h 417"/>
              <a:gd name="T40" fmla="*/ 442 w 442"/>
              <a:gd name="T41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2" h="417"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417"/>
                  <a:pt x="0" y="417"/>
                  <a:pt x="0" y="417"/>
                </a:cubicBezTo>
                <a:cubicBezTo>
                  <a:pt x="363" y="417"/>
                  <a:pt x="363" y="417"/>
                  <a:pt x="363" y="417"/>
                </a:cubicBezTo>
                <a:cubicBezTo>
                  <a:pt x="365" y="152"/>
                  <a:pt x="365" y="152"/>
                  <a:pt x="365" y="152"/>
                </a:cubicBezTo>
                <a:cubicBezTo>
                  <a:pt x="368" y="124"/>
                  <a:pt x="368" y="124"/>
                  <a:pt x="368" y="124"/>
                </a:cubicBezTo>
                <a:cubicBezTo>
                  <a:pt x="369" y="116"/>
                  <a:pt x="369" y="116"/>
                  <a:pt x="369" y="116"/>
                </a:cubicBezTo>
                <a:cubicBezTo>
                  <a:pt x="372" y="99"/>
                  <a:pt x="372" y="99"/>
                  <a:pt x="372" y="99"/>
                </a:cubicBezTo>
                <a:cubicBezTo>
                  <a:pt x="374" y="91"/>
                  <a:pt x="374" y="91"/>
                  <a:pt x="374" y="91"/>
                </a:cubicBezTo>
                <a:cubicBezTo>
                  <a:pt x="377" y="80"/>
                  <a:pt x="377" y="80"/>
                  <a:pt x="377" y="80"/>
                </a:cubicBezTo>
                <a:cubicBezTo>
                  <a:pt x="381" y="64"/>
                  <a:pt x="381" y="64"/>
                  <a:pt x="381" y="64"/>
                </a:cubicBezTo>
                <a:cubicBezTo>
                  <a:pt x="382" y="62"/>
                  <a:pt x="382" y="62"/>
                  <a:pt x="382" y="62"/>
                </a:cubicBezTo>
                <a:cubicBezTo>
                  <a:pt x="389" y="44"/>
                  <a:pt x="389" y="44"/>
                  <a:pt x="389" y="44"/>
                </a:cubicBezTo>
                <a:cubicBezTo>
                  <a:pt x="394" y="34"/>
                  <a:pt x="394" y="34"/>
                  <a:pt x="394" y="34"/>
                </a:cubicBezTo>
                <a:cubicBezTo>
                  <a:pt x="399" y="27"/>
                  <a:pt x="399" y="27"/>
                  <a:pt x="399" y="27"/>
                </a:cubicBezTo>
                <a:cubicBezTo>
                  <a:pt x="405" y="19"/>
                  <a:pt x="405" y="19"/>
                  <a:pt x="405" y="19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416" y="8"/>
                  <a:pt x="416" y="8"/>
                  <a:pt x="416" y="8"/>
                </a:cubicBezTo>
                <a:cubicBezTo>
                  <a:pt x="422" y="4"/>
                  <a:pt x="422" y="4"/>
                  <a:pt x="422" y="4"/>
                </a:cubicBezTo>
                <a:cubicBezTo>
                  <a:pt x="429" y="1"/>
                  <a:pt x="429" y="1"/>
                  <a:pt x="429" y="1"/>
                </a:cubicBezTo>
                <a:cubicBezTo>
                  <a:pt x="442" y="0"/>
                  <a:pt x="442" y="0"/>
                  <a:pt x="442" y="0"/>
                </a:cubicBezTo>
              </a:path>
            </a:pathLst>
          </a:custGeom>
          <a:solidFill>
            <a:srgbClr val="2F3229"/>
          </a:solidFill>
          <a:ln>
            <a:noFill/>
          </a:ln>
        </p:spPr>
        <p:txBody>
          <a:bodyPr vert="horz" wrap="square" lIns="91440" tIns="108000" rIns="216000" bIns="4572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7380351" y="2060848"/>
            <a:ext cx="269646" cy="386625"/>
          </a:xfrm>
          <a:custGeom>
            <a:avLst/>
            <a:gdLst>
              <a:gd name="T0" fmla="*/ 148 w 148"/>
              <a:gd name="T1" fmla="*/ 185 h 212"/>
              <a:gd name="T2" fmla="*/ 148 w 148"/>
              <a:gd name="T3" fmla="*/ 212 h 212"/>
              <a:gd name="T4" fmla="*/ 0 w 148"/>
              <a:gd name="T5" fmla="*/ 212 h 212"/>
              <a:gd name="T6" fmla="*/ 0 w 148"/>
              <a:gd name="T7" fmla="*/ 212 h 212"/>
              <a:gd name="T8" fmla="*/ 0 w 148"/>
              <a:gd name="T9" fmla="*/ 185 h 212"/>
              <a:gd name="T10" fmla="*/ 0 w 148"/>
              <a:gd name="T11" fmla="*/ 185 h 212"/>
              <a:gd name="T12" fmla="*/ 74 w 148"/>
              <a:gd name="T13" fmla="*/ 0 h 212"/>
              <a:gd name="T14" fmla="*/ 148 w 148"/>
              <a:gd name="T15" fmla="*/ 185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212">
                <a:moveTo>
                  <a:pt x="148" y="185"/>
                </a:moveTo>
                <a:cubicBezTo>
                  <a:pt x="148" y="212"/>
                  <a:pt x="148" y="212"/>
                  <a:pt x="148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1" y="83"/>
                  <a:pt x="34" y="0"/>
                  <a:pt x="74" y="0"/>
                </a:cubicBezTo>
                <a:cubicBezTo>
                  <a:pt x="115" y="0"/>
                  <a:pt x="148" y="83"/>
                  <a:pt x="148" y="185"/>
                </a:cubicBezTo>
                <a:close/>
              </a:path>
            </a:pathLst>
          </a:custGeom>
          <a:solidFill>
            <a:srgbClr val="2022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5"/>
          <p:cNvSpPr/>
          <p:nvPr/>
        </p:nvSpPr>
        <p:spPr bwMode="auto">
          <a:xfrm>
            <a:off x="8590041" y="2060848"/>
            <a:ext cx="1040913" cy="1106342"/>
          </a:xfrm>
          <a:custGeom>
            <a:avLst/>
            <a:gdLst>
              <a:gd name="T0" fmla="*/ 60 w 442"/>
              <a:gd name="T1" fmla="*/ 0 h 417"/>
              <a:gd name="T2" fmla="*/ 0 w 442"/>
              <a:gd name="T3" fmla="*/ 61 h 417"/>
              <a:gd name="T4" fmla="*/ 0 w 442"/>
              <a:gd name="T5" fmla="*/ 417 h 417"/>
              <a:gd name="T6" fmla="*/ 363 w 442"/>
              <a:gd name="T7" fmla="*/ 417 h 417"/>
              <a:gd name="T8" fmla="*/ 365 w 442"/>
              <a:gd name="T9" fmla="*/ 152 h 417"/>
              <a:gd name="T10" fmla="*/ 368 w 442"/>
              <a:gd name="T11" fmla="*/ 124 h 417"/>
              <a:gd name="T12" fmla="*/ 369 w 442"/>
              <a:gd name="T13" fmla="*/ 116 h 417"/>
              <a:gd name="T14" fmla="*/ 372 w 442"/>
              <a:gd name="T15" fmla="*/ 99 h 417"/>
              <a:gd name="T16" fmla="*/ 374 w 442"/>
              <a:gd name="T17" fmla="*/ 91 h 417"/>
              <a:gd name="T18" fmla="*/ 377 w 442"/>
              <a:gd name="T19" fmla="*/ 80 h 417"/>
              <a:gd name="T20" fmla="*/ 381 w 442"/>
              <a:gd name="T21" fmla="*/ 64 h 417"/>
              <a:gd name="T22" fmla="*/ 382 w 442"/>
              <a:gd name="T23" fmla="*/ 62 h 417"/>
              <a:gd name="T24" fmla="*/ 389 w 442"/>
              <a:gd name="T25" fmla="*/ 44 h 417"/>
              <a:gd name="T26" fmla="*/ 394 w 442"/>
              <a:gd name="T27" fmla="*/ 34 h 417"/>
              <a:gd name="T28" fmla="*/ 399 w 442"/>
              <a:gd name="T29" fmla="*/ 27 h 417"/>
              <a:gd name="T30" fmla="*/ 405 w 442"/>
              <a:gd name="T31" fmla="*/ 19 h 417"/>
              <a:gd name="T32" fmla="*/ 410 w 442"/>
              <a:gd name="T33" fmla="*/ 13 h 417"/>
              <a:gd name="T34" fmla="*/ 416 w 442"/>
              <a:gd name="T35" fmla="*/ 8 h 417"/>
              <a:gd name="T36" fmla="*/ 422 w 442"/>
              <a:gd name="T37" fmla="*/ 4 h 417"/>
              <a:gd name="T38" fmla="*/ 429 w 442"/>
              <a:gd name="T39" fmla="*/ 1 h 417"/>
              <a:gd name="T40" fmla="*/ 442 w 442"/>
              <a:gd name="T41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2" h="417"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417"/>
                  <a:pt x="0" y="417"/>
                  <a:pt x="0" y="417"/>
                </a:cubicBezTo>
                <a:cubicBezTo>
                  <a:pt x="363" y="417"/>
                  <a:pt x="363" y="417"/>
                  <a:pt x="363" y="417"/>
                </a:cubicBezTo>
                <a:cubicBezTo>
                  <a:pt x="365" y="152"/>
                  <a:pt x="365" y="152"/>
                  <a:pt x="365" y="152"/>
                </a:cubicBezTo>
                <a:cubicBezTo>
                  <a:pt x="368" y="124"/>
                  <a:pt x="368" y="124"/>
                  <a:pt x="368" y="124"/>
                </a:cubicBezTo>
                <a:cubicBezTo>
                  <a:pt x="369" y="116"/>
                  <a:pt x="369" y="116"/>
                  <a:pt x="369" y="116"/>
                </a:cubicBezTo>
                <a:cubicBezTo>
                  <a:pt x="372" y="99"/>
                  <a:pt x="372" y="99"/>
                  <a:pt x="372" y="99"/>
                </a:cubicBezTo>
                <a:cubicBezTo>
                  <a:pt x="374" y="91"/>
                  <a:pt x="374" y="91"/>
                  <a:pt x="374" y="91"/>
                </a:cubicBezTo>
                <a:cubicBezTo>
                  <a:pt x="377" y="80"/>
                  <a:pt x="377" y="80"/>
                  <a:pt x="377" y="80"/>
                </a:cubicBezTo>
                <a:cubicBezTo>
                  <a:pt x="381" y="64"/>
                  <a:pt x="381" y="64"/>
                  <a:pt x="381" y="64"/>
                </a:cubicBezTo>
                <a:cubicBezTo>
                  <a:pt x="382" y="62"/>
                  <a:pt x="382" y="62"/>
                  <a:pt x="382" y="62"/>
                </a:cubicBezTo>
                <a:cubicBezTo>
                  <a:pt x="389" y="44"/>
                  <a:pt x="389" y="44"/>
                  <a:pt x="389" y="44"/>
                </a:cubicBezTo>
                <a:cubicBezTo>
                  <a:pt x="394" y="34"/>
                  <a:pt x="394" y="34"/>
                  <a:pt x="394" y="34"/>
                </a:cubicBezTo>
                <a:cubicBezTo>
                  <a:pt x="399" y="27"/>
                  <a:pt x="399" y="27"/>
                  <a:pt x="399" y="27"/>
                </a:cubicBezTo>
                <a:cubicBezTo>
                  <a:pt x="405" y="19"/>
                  <a:pt x="405" y="19"/>
                  <a:pt x="405" y="19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416" y="8"/>
                  <a:pt x="416" y="8"/>
                  <a:pt x="416" y="8"/>
                </a:cubicBezTo>
                <a:cubicBezTo>
                  <a:pt x="422" y="4"/>
                  <a:pt x="422" y="4"/>
                  <a:pt x="422" y="4"/>
                </a:cubicBezTo>
                <a:cubicBezTo>
                  <a:pt x="429" y="1"/>
                  <a:pt x="429" y="1"/>
                  <a:pt x="429" y="1"/>
                </a:cubicBezTo>
                <a:cubicBezTo>
                  <a:pt x="442" y="0"/>
                  <a:pt x="442" y="0"/>
                  <a:pt x="442" y="0"/>
                </a:cubicBezTo>
              </a:path>
            </a:pathLst>
          </a:custGeom>
          <a:solidFill>
            <a:srgbClr val="A2AFA0"/>
          </a:solidFill>
          <a:ln>
            <a:noFill/>
          </a:ln>
        </p:spPr>
        <p:txBody>
          <a:bodyPr vert="horz" wrap="square" lIns="91440" tIns="108000" rIns="216000" bIns="4572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9444581" y="2060848"/>
            <a:ext cx="269646" cy="386625"/>
          </a:xfrm>
          <a:custGeom>
            <a:avLst/>
            <a:gdLst>
              <a:gd name="T0" fmla="*/ 148 w 148"/>
              <a:gd name="T1" fmla="*/ 185 h 212"/>
              <a:gd name="T2" fmla="*/ 148 w 148"/>
              <a:gd name="T3" fmla="*/ 212 h 212"/>
              <a:gd name="T4" fmla="*/ 0 w 148"/>
              <a:gd name="T5" fmla="*/ 212 h 212"/>
              <a:gd name="T6" fmla="*/ 0 w 148"/>
              <a:gd name="T7" fmla="*/ 212 h 212"/>
              <a:gd name="T8" fmla="*/ 0 w 148"/>
              <a:gd name="T9" fmla="*/ 185 h 212"/>
              <a:gd name="T10" fmla="*/ 0 w 148"/>
              <a:gd name="T11" fmla="*/ 185 h 212"/>
              <a:gd name="T12" fmla="*/ 74 w 148"/>
              <a:gd name="T13" fmla="*/ 0 h 212"/>
              <a:gd name="T14" fmla="*/ 148 w 148"/>
              <a:gd name="T15" fmla="*/ 185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212">
                <a:moveTo>
                  <a:pt x="148" y="185"/>
                </a:moveTo>
                <a:cubicBezTo>
                  <a:pt x="148" y="212"/>
                  <a:pt x="148" y="212"/>
                  <a:pt x="148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1" y="83"/>
                  <a:pt x="34" y="0"/>
                  <a:pt x="74" y="0"/>
                </a:cubicBezTo>
                <a:cubicBezTo>
                  <a:pt x="115" y="0"/>
                  <a:pt x="148" y="83"/>
                  <a:pt x="148" y="185"/>
                </a:cubicBezTo>
                <a:close/>
              </a:path>
            </a:pathLst>
          </a:custGeom>
          <a:solidFill>
            <a:srgbClr val="7C8F7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1"/>
          <p:cNvSpPr/>
          <p:nvPr/>
        </p:nvSpPr>
        <p:spPr bwMode="auto">
          <a:xfrm>
            <a:off x="2639616" y="2595614"/>
            <a:ext cx="281777" cy="432755"/>
          </a:xfrm>
          <a:custGeom>
            <a:avLst/>
            <a:gdLst>
              <a:gd name="T0" fmla="*/ 40 w 158"/>
              <a:gd name="T1" fmla="*/ 143 h 243"/>
              <a:gd name="T2" fmla="*/ 38 w 158"/>
              <a:gd name="T3" fmla="*/ 143 h 243"/>
              <a:gd name="T4" fmla="*/ 12 w 158"/>
              <a:gd name="T5" fmla="*/ 143 h 243"/>
              <a:gd name="T6" fmla="*/ 0 w 158"/>
              <a:gd name="T7" fmla="*/ 131 h 243"/>
              <a:gd name="T8" fmla="*/ 1 w 158"/>
              <a:gd name="T9" fmla="*/ 127 h 243"/>
              <a:gd name="T10" fmla="*/ 45 w 158"/>
              <a:gd name="T11" fmla="*/ 8 h 243"/>
              <a:gd name="T12" fmla="*/ 57 w 158"/>
              <a:gd name="T13" fmla="*/ 0 h 243"/>
              <a:gd name="T14" fmla="*/ 144 w 158"/>
              <a:gd name="T15" fmla="*/ 0 h 243"/>
              <a:gd name="T16" fmla="*/ 157 w 158"/>
              <a:gd name="T17" fmla="*/ 8 h 243"/>
              <a:gd name="T18" fmla="*/ 155 w 158"/>
              <a:gd name="T19" fmla="*/ 18 h 243"/>
              <a:gd name="T20" fmla="*/ 141 w 158"/>
              <a:gd name="T21" fmla="*/ 40 h 243"/>
              <a:gd name="T22" fmla="*/ 111 w 158"/>
              <a:gd name="T23" fmla="*/ 83 h 243"/>
              <a:gd name="T24" fmla="*/ 110 w 158"/>
              <a:gd name="T25" fmla="*/ 85 h 243"/>
              <a:gd name="T26" fmla="*/ 112 w 158"/>
              <a:gd name="T27" fmla="*/ 85 h 243"/>
              <a:gd name="T28" fmla="*/ 131 w 158"/>
              <a:gd name="T29" fmla="*/ 85 h 243"/>
              <a:gd name="T30" fmla="*/ 144 w 158"/>
              <a:gd name="T31" fmla="*/ 95 h 243"/>
              <a:gd name="T32" fmla="*/ 141 w 158"/>
              <a:gd name="T33" fmla="*/ 104 h 243"/>
              <a:gd name="T34" fmla="*/ 125 w 158"/>
              <a:gd name="T35" fmla="*/ 124 h 243"/>
              <a:gd name="T36" fmla="*/ 33 w 158"/>
              <a:gd name="T37" fmla="*/ 236 h 243"/>
              <a:gd name="T38" fmla="*/ 24 w 158"/>
              <a:gd name="T39" fmla="*/ 242 h 243"/>
              <a:gd name="T40" fmla="*/ 12 w 158"/>
              <a:gd name="T41" fmla="*/ 227 h 243"/>
              <a:gd name="T42" fmla="*/ 18 w 158"/>
              <a:gd name="T43" fmla="*/ 207 h 243"/>
              <a:gd name="T44" fmla="*/ 39 w 158"/>
              <a:gd name="T45" fmla="*/ 145 h 243"/>
              <a:gd name="T46" fmla="*/ 40 w 158"/>
              <a:gd name="T47" fmla="*/ 1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8" h="243">
                <a:moveTo>
                  <a:pt x="40" y="143"/>
                </a:moveTo>
                <a:cubicBezTo>
                  <a:pt x="39" y="143"/>
                  <a:pt x="38" y="143"/>
                  <a:pt x="38" y="143"/>
                </a:cubicBezTo>
                <a:cubicBezTo>
                  <a:pt x="29" y="143"/>
                  <a:pt x="21" y="143"/>
                  <a:pt x="12" y="143"/>
                </a:cubicBezTo>
                <a:cubicBezTo>
                  <a:pt x="5" y="143"/>
                  <a:pt x="0" y="138"/>
                  <a:pt x="0" y="131"/>
                </a:cubicBezTo>
                <a:cubicBezTo>
                  <a:pt x="0" y="129"/>
                  <a:pt x="0" y="128"/>
                  <a:pt x="1" y="127"/>
                </a:cubicBezTo>
                <a:cubicBezTo>
                  <a:pt x="16" y="87"/>
                  <a:pt x="30" y="48"/>
                  <a:pt x="45" y="8"/>
                </a:cubicBezTo>
                <a:cubicBezTo>
                  <a:pt x="47" y="2"/>
                  <a:pt x="51" y="0"/>
                  <a:pt x="57" y="0"/>
                </a:cubicBezTo>
                <a:cubicBezTo>
                  <a:pt x="86" y="0"/>
                  <a:pt x="115" y="0"/>
                  <a:pt x="144" y="0"/>
                </a:cubicBezTo>
                <a:cubicBezTo>
                  <a:pt x="151" y="0"/>
                  <a:pt x="155" y="3"/>
                  <a:pt x="157" y="8"/>
                </a:cubicBezTo>
                <a:cubicBezTo>
                  <a:pt x="158" y="12"/>
                  <a:pt x="157" y="15"/>
                  <a:pt x="155" y="18"/>
                </a:cubicBezTo>
                <a:cubicBezTo>
                  <a:pt x="151" y="25"/>
                  <a:pt x="146" y="32"/>
                  <a:pt x="141" y="40"/>
                </a:cubicBezTo>
                <a:cubicBezTo>
                  <a:pt x="131" y="54"/>
                  <a:pt x="121" y="68"/>
                  <a:pt x="111" y="83"/>
                </a:cubicBezTo>
                <a:cubicBezTo>
                  <a:pt x="111" y="83"/>
                  <a:pt x="110" y="84"/>
                  <a:pt x="110" y="85"/>
                </a:cubicBezTo>
                <a:cubicBezTo>
                  <a:pt x="111" y="85"/>
                  <a:pt x="111" y="85"/>
                  <a:pt x="112" y="85"/>
                </a:cubicBezTo>
                <a:cubicBezTo>
                  <a:pt x="118" y="85"/>
                  <a:pt x="125" y="85"/>
                  <a:pt x="131" y="85"/>
                </a:cubicBezTo>
                <a:cubicBezTo>
                  <a:pt x="138" y="85"/>
                  <a:pt x="143" y="89"/>
                  <a:pt x="144" y="95"/>
                </a:cubicBezTo>
                <a:cubicBezTo>
                  <a:pt x="144" y="98"/>
                  <a:pt x="143" y="101"/>
                  <a:pt x="141" y="104"/>
                </a:cubicBezTo>
                <a:cubicBezTo>
                  <a:pt x="136" y="111"/>
                  <a:pt x="130" y="117"/>
                  <a:pt x="125" y="124"/>
                </a:cubicBezTo>
                <a:cubicBezTo>
                  <a:pt x="94" y="161"/>
                  <a:pt x="64" y="199"/>
                  <a:pt x="33" y="236"/>
                </a:cubicBezTo>
                <a:cubicBezTo>
                  <a:pt x="31" y="239"/>
                  <a:pt x="28" y="241"/>
                  <a:pt x="24" y="242"/>
                </a:cubicBezTo>
                <a:cubicBezTo>
                  <a:pt x="16" y="243"/>
                  <a:pt x="9" y="235"/>
                  <a:pt x="12" y="227"/>
                </a:cubicBezTo>
                <a:cubicBezTo>
                  <a:pt x="13" y="220"/>
                  <a:pt x="16" y="214"/>
                  <a:pt x="18" y="207"/>
                </a:cubicBezTo>
                <a:cubicBezTo>
                  <a:pt x="25" y="186"/>
                  <a:pt x="32" y="166"/>
                  <a:pt x="39" y="145"/>
                </a:cubicBezTo>
                <a:cubicBezTo>
                  <a:pt x="39" y="144"/>
                  <a:pt x="39" y="144"/>
                  <a:pt x="40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Group 14"/>
          <p:cNvGrpSpPr>
            <a:grpSpLocks noChangeAspect="1"/>
          </p:cNvGrpSpPr>
          <p:nvPr/>
        </p:nvGrpSpPr>
        <p:grpSpPr bwMode="auto">
          <a:xfrm>
            <a:off x="4671520" y="2595614"/>
            <a:ext cx="416368" cy="422811"/>
            <a:chOff x="3487" y="545"/>
            <a:chExt cx="517" cy="525"/>
          </a:xfrm>
          <a:solidFill>
            <a:schemeClr val="bg1"/>
          </a:solidFill>
        </p:grpSpPr>
        <p:sp>
          <p:nvSpPr>
            <p:cNvPr id="15" name="Freeform 16"/>
            <p:cNvSpPr/>
            <p:nvPr/>
          </p:nvSpPr>
          <p:spPr bwMode="auto">
            <a:xfrm>
              <a:off x="3489" y="810"/>
              <a:ext cx="403" cy="200"/>
            </a:xfrm>
            <a:custGeom>
              <a:avLst/>
              <a:gdLst>
                <a:gd name="T0" fmla="*/ 169 w 169"/>
                <a:gd name="T1" fmla="*/ 0 h 84"/>
                <a:gd name="T2" fmla="*/ 162 w 169"/>
                <a:gd name="T3" fmla="*/ 28 h 84"/>
                <a:gd name="T4" fmla="*/ 134 w 169"/>
                <a:gd name="T5" fmla="*/ 65 h 84"/>
                <a:gd name="T6" fmla="*/ 98 w 169"/>
                <a:gd name="T7" fmla="*/ 80 h 84"/>
                <a:gd name="T8" fmla="*/ 21 w 169"/>
                <a:gd name="T9" fmla="*/ 48 h 84"/>
                <a:gd name="T10" fmla="*/ 0 w 169"/>
                <a:gd name="T11" fmla="*/ 1 h 84"/>
                <a:gd name="T12" fmla="*/ 0 w 169"/>
                <a:gd name="T13" fmla="*/ 0 h 84"/>
                <a:gd name="T14" fmla="*/ 169 w 169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84">
                  <a:moveTo>
                    <a:pt x="169" y="0"/>
                  </a:moveTo>
                  <a:cubicBezTo>
                    <a:pt x="168" y="10"/>
                    <a:pt x="165" y="19"/>
                    <a:pt x="162" y="28"/>
                  </a:cubicBezTo>
                  <a:cubicBezTo>
                    <a:pt x="156" y="43"/>
                    <a:pt x="147" y="55"/>
                    <a:pt x="134" y="65"/>
                  </a:cubicBezTo>
                  <a:cubicBezTo>
                    <a:pt x="124" y="74"/>
                    <a:pt x="111" y="79"/>
                    <a:pt x="98" y="80"/>
                  </a:cubicBezTo>
                  <a:cubicBezTo>
                    <a:pt x="66" y="84"/>
                    <a:pt x="41" y="72"/>
                    <a:pt x="21" y="48"/>
                  </a:cubicBezTo>
                  <a:cubicBezTo>
                    <a:pt x="9" y="35"/>
                    <a:pt x="3" y="19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56" y="0"/>
                    <a:pt x="11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3489" y="728"/>
              <a:ext cx="403" cy="48"/>
            </a:xfrm>
            <a:custGeom>
              <a:avLst/>
              <a:gdLst>
                <a:gd name="T0" fmla="*/ 0 w 169"/>
                <a:gd name="T1" fmla="*/ 0 h 20"/>
                <a:gd name="T2" fmla="*/ 169 w 169"/>
                <a:gd name="T3" fmla="*/ 0 h 20"/>
                <a:gd name="T4" fmla="*/ 169 w 169"/>
                <a:gd name="T5" fmla="*/ 20 h 20"/>
                <a:gd name="T6" fmla="*/ 0 w 169"/>
                <a:gd name="T7" fmla="*/ 20 h 20"/>
                <a:gd name="T8" fmla="*/ 0 w 16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0">
                  <a:moveTo>
                    <a:pt x="0" y="0"/>
                  </a:moveTo>
                  <a:cubicBezTo>
                    <a:pt x="56" y="0"/>
                    <a:pt x="112" y="0"/>
                    <a:pt x="169" y="0"/>
                  </a:cubicBezTo>
                  <a:cubicBezTo>
                    <a:pt x="169" y="7"/>
                    <a:pt x="169" y="13"/>
                    <a:pt x="169" y="20"/>
                  </a:cubicBezTo>
                  <a:cubicBezTo>
                    <a:pt x="113" y="20"/>
                    <a:pt x="56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3487" y="1020"/>
              <a:ext cx="422" cy="50"/>
            </a:xfrm>
            <a:custGeom>
              <a:avLst/>
              <a:gdLst>
                <a:gd name="T0" fmla="*/ 177 w 177"/>
                <a:gd name="T1" fmla="*/ 0 h 21"/>
                <a:gd name="T2" fmla="*/ 177 w 177"/>
                <a:gd name="T3" fmla="*/ 7 h 21"/>
                <a:gd name="T4" fmla="*/ 175 w 177"/>
                <a:gd name="T5" fmla="*/ 10 h 21"/>
                <a:gd name="T6" fmla="*/ 165 w 177"/>
                <a:gd name="T7" fmla="*/ 14 h 21"/>
                <a:gd name="T8" fmla="*/ 136 w 177"/>
                <a:gd name="T9" fmla="*/ 19 h 21"/>
                <a:gd name="T10" fmla="*/ 81 w 177"/>
                <a:gd name="T11" fmla="*/ 20 h 21"/>
                <a:gd name="T12" fmla="*/ 38 w 177"/>
                <a:gd name="T13" fmla="*/ 18 h 21"/>
                <a:gd name="T14" fmla="*/ 12 w 177"/>
                <a:gd name="T15" fmla="*/ 14 h 21"/>
                <a:gd name="T16" fmla="*/ 3 w 177"/>
                <a:gd name="T17" fmla="*/ 10 h 21"/>
                <a:gd name="T18" fmla="*/ 1 w 177"/>
                <a:gd name="T19" fmla="*/ 6 h 21"/>
                <a:gd name="T20" fmla="*/ 0 w 177"/>
                <a:gd name="T21" fmla="*/ 1 h 21"/>
                <a:gd name="T22" fmla="*/ 2 w 177"/>
                <a:gd name="T23" fmla="*/ 0 h 21"/>
                <a:gd name="T24" fmla="*/ 3 w 177"/>
                <a:gd name="T25" fmla="*/ 0 h 21"/>
                <a:gd name="T26" fmla="*/ 175 w 177"/>
                <a:gd name="T27" fmla="*/ 0 h 21"/>
                <a:gd name="T28" fmla="*/ 177 w 177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21">
                  <a:moveTo>
                    <a:pt x="177" y="0"/>
                  </a:moveTo>
                  <a:cubicBezTo>
                    <a:pt x="177" y="2"/>
                    <a:pt x="177" y="5"/>
                    <a:pt x="177" y="7"/>
                  </a:cubicBezTo>
                  <a:cubicBezTo>
                    <a:pt x="177" y="8"/>
                    <a:pt x="176" y="9"/>
                    <a:pt x="175" y="10"/>
                  </a:cubicBezTo>
                  <a:cubicBezTo>
                    <a:pt x="172" y="12"/>
                    <a:pt x="169" y="13"/>
                    <a:pt x="165" y="14"/>
                  </a:cubicBezTo>
                  <a:cubicBezTo>
                    <a:pt x="156" y="17"/>
                    <a:pt x="146" y="18"/>
                    <a:pt x="136" y="19"/>
                  </a:cubicBezTo>
                  <a:cubicBezTo>
                    <a:pt x="117" y="20"/>
                    <a:pt x="99" y="21"/>
                    <a:pt x="81" y="20"/>
                  </a:cubicBezTo>
                  <a:cubicBezTo>
                    <a:pt x="66" y="20"/>
                    <a:pt x="52" y="19"/>
                    <a:pt x="38" y="18"/>
                  </a:cubicBezTo>
                  <a:cubicBezTo>
                    <a:pt x="29" y="18"/>
                    <a:pt x="21" y="16"/>
                    <a:pt x="12" y="14"/>
                  </a:cubicBezTo>
                  <a:cubicBezTo>
                    <a:pt x="9" y="13"/>
                    <a:pt x="6" y="11"/>
                    <a:pt x="3" y="10"/>
                  </a:cubicBezTo>
                  <a:cubicBezTo>
                    <a:pt x="1" y="9"/>
                    <a:pt x="1" y="8"/>
                    <a:pt x="1" y="6"/>
                  </a:cubicBezTo>
                  <a:cubicBezTo>
                    <a:pt x="1" y="4"/>
                    <a:pt x="0" y="3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60" y="0"/>
                    <a:pt x="117" y="0"/>
                    <a:pt x="175" y="0"/>
                  </a:cubicBezTo>
                  <a:cubicBezTo>
                    <a:pt x="175" y="0"/>
                    <a:pt x="176" y="0"/>
                    <a:pt x="1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3828" y="728"/>
              <a:ext cx="176" cy="227"/>
            </a:xfrm>
            <a:custGeom>
              <a:avLst/>
              <a:gdLst>
                <a:gd name="T0" fmla="*/ 0 w 74"/>
                <a:gd name="T1" fmla="*/ 95 h 95"/>
                <a:gd name="T2" fmla="*/ 7 w 74"/>
                <a:gd name="T3" fmla="*/ 86 h 95"/>
                <a:gd name="T4" fmla="*/ 12 w 74"/>
                <a:gd name="T5" fmla="*/ 80 h 95"/>
                <a:gd name="T6" fmla="*/ 14 w 74"/>
                <a:gd name="T7" fmla="*/ 78 h 95"/>
                <a:gd name="T8" fmla="*/ 38 w 74"/>
                <a:gd name="T9" fmla="*/ 68 h 95"/>
                <a:gd name="T10" fmla="*/ 52 w 74"/>
                <a:gd name="T11" fmla="*/ 47 h 95"/>
                <a:gd name="T12" fmla="*/ 48 w 74"/>
                <a:gd name="T13" fmla="*/ 29 h 95"/>
                <a:gd name="T14" fmla="*/ 40 w 74"/>
                <a:gd name="T15" fmla="*/ 23 h 95"/>
                <a:gd name="T16" fmla="*/ 35 w 74"/>
                <a:gd name="T17" fmla="*/ 21 h 95"/>
                <a:gd name="T18" fmla="*/ 34 w 74"/>
                <a:gd name="T19" fmla="*/ 19 h 95"/>
                <a:gd name="T20" fmla="*/ 34 w 74"/>
                <a:gd name="T21" fmla="*/ 1 h 95"/>
                <a:gd name="T22" fmla="*/ 34 w 74"/>
                <a:gd name="T23" fmla="*/ 0 h 95"/>
                <a:gd name="T24" fmla="*/ 37 w 74"/>
                <a:gd name="T25" fmla="*/ 1 h 95"/>
                <a:gd name="T26" fmla="*/ 62 w 74"/>
                <a:gd name="T27" fmla="*/ 15 h 95"/>
                <a:gd name="T28" fmla="*/ 69 w 74"/>
                <a:gd name="T29" fmla="*/ 52 h 95"/>
                <a:gd name="T30" fmla="*/ 51 w 74"/>
                <a:gd name="T31" fmla="*/ 77 h 95"/>
                <a:gd name="T32" fmla="*/ 6 w 74"/>
                <a:gd name="T33" fmla="*/ 94 h 95"/>
                <a:gd name="T34" fmla="*/ 0 w 74"/>
                <a:gd name="T3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95">
                  <a:moveTo>
                    <a:pt x="0" y="95"/>
                  </a:moveTo>
                  <a:cubicBezTo>
                    <a:pt x="3" y="92"/>
                    <a:pt x="5" y="89"/>
                    <a:pt x="7" y="86"/>
                  </a:cubicBezTo>
                  <a:cubicBezTo>
                    <a:pt x="9" y="84"/>
                    <a:pt x="10" y="82"/>
                    <a:pt x="12" y="80"/>
                  </a:cubicBezTo>
                  <a:cubicBezTo>
                    <a:pt x="12" y="79"/>
                    <a:pt x="13" y="79"/>
                    <a:pt x="14" y="78"/>
                  </a:cubicBezTo>
                  <a:cubicBezTo>
                    <a:pt x="23" y="77"/>
                    <a:pt x="31" y="73"/>
                    <a:pt x="38" y="68"/>
                  </a:cubicBezTo>
                  <a:cubicBezTo>
                    <a:pt x="45" y="62"/>
                    <a:pt x="50" y="56"/>
                    <a:pt x="52" y="47"/>
                  </a:cubicBezTo>
                  <a:cubicBezTo>
                    <a:pt x="53" y="40"/>
                    <a:pt x="52" y="34"/>
                    <a:pt x="48" y="29"/>
                  </a:cubicBezTo>
                  <a:cubicBezTo>
                    <a:pt x="46" y="26"/>
                    <a:pt x="43" y="24"/>
                    <a:pt x="40" y="23"/>
                  </a:cubicBezTo>
                  <a:cubicBezTo>
                    <a:pt x="38" y="22"/>
                    <a:pt x="36" y="21"/>
                    <a:pt x="35" y="21"/>
                  </a:cubicBezTo>
                  <a:cubicBezTo>
                    <a:pt x="34" y="20"/>
                    <a:pt x="34" y="20"/>
                    <a:pt x="34" y="19"/>
                  </a:cubicBezTo>
                  <a:cubicBezTo>
                    <a:pt x="34" y="13"/>
                    <a:pt x="34" y="7"/>
                    <a:pt x="34" y="1"/>
                  </a:cubicBezTo>
                  <a:cubicBezTo>
                    <a:pt x="34" y="1"/>
                    <a:pt x="34" y="1"/>
                    <a:pt x="34" y="0"/>
                  </a:cubicBezTo>
                  <a:cubicBezTo>
                    <a:pt x="35" y="0"/>
                    <a:pt x="36" y="1"/>
                    <a:pt x="37" y="1"/>
                  </a:cubicBezTo>
                  <a:cubicBezTo>
                    <a:pt x="47" y="3"/>
                    <a:pt x="55" y="8"/>
                    <a:pt x="62" y="15"/>
                  </a:cubicBezTo>
                  <a:cubicBezTo>
                    <a:pt x="71" y="26"/>
                    <a:pt x="74" y="39"/>
                    <a:pt x="69" y="52"/>
                  </a:cubicBezTo>
                  <a:cubicBezTo>
                    <a:pt x="66" y="62"/>
                    <a:pt x="59" y="70"/>
                    <a:pt x="51" y="77"/>
                  </a:cubicBezTo>
                  <a:cubicBezTo>
                    <a:pt x="38" y="87"/>
                    <a:pt x="22" y="93"/>
                    <a:pt x="6" y="94"/>
                  </a:cubicBezTo>
                  <a:cubicBezTo>
                    <a:pt x="4" y="94"/>
                    <a:pt x="2" y="95"/>
                    <a:pt x="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3599" y="545"/>
              <a:ext cx="186" cy="167"/>
            </a:xfrm>
            <a:custGeom>
              <a:avLst/>
              <a:gdLst>
                <a:gd name="T0" fmla="*/ 59 w 78"/>
                <a:gd name="T1" fmla="*/ 1 h 70"/>
                <a:gd name="T2" fmla="*/ 58 w 78"/>
                <a:gd name="T3" fmla="*/ 1 h 70"/>
                <a:gd name="T4" fmla="*/ 37 w 78"/>
                <a:gd name="T5" fmla="*/ 9 h 70"/>
                <a:gd name="T6" fmla="*/ 28 w 78"/>
                <a:gd name="T7" fmla="*/ 14 h 70"/>
                <a:gd name="T8" fmla="*/ 26 w 78"/>
                <a:gd name="T9" fmla="*/ 18 h 70"/>
                <a:gd name="T10" fmla="*/ 28 w 78"/>
                <a:gd name="T11" fmla="*/ 28 h 70"/>
                <a:gd name="T12" fmla="*/ 40 w 78"/>
                <a:gd name="T13" fmla="*/ 33 h 70"/>
                <a:gd name="T14" fmla="*/ 59 w 78"/>
                <a:gd name="T15" fmla="*/ 38 h 70"/>
                <a:gd name="T16" fmla="*/ 71 w 78"/>
                <a:gd name="T17" fmla="*/ 43 h 70"/>
                <a:gd name="T18" fmla="*/ 72 w 78"/>
                <a:gd name="T19" fmla="*/ 59 h 70"/>
                <a:gd name="T20" fmla="*/ 68 w 78"/>
                <a:gd name="T21" fmla="*/ 62 h 70"/>
                <a:gd name="T22" fmla="*/ 50 w 78"/>
                <a:gd name="T23" fmla="*/ 67 h 70"/>
                <a:gd name="T24" fmla="*/ 31 w 78"/>
                <a:gd name="T25" fmla="*/ 70 h 70"/>
                <a:gd name="T26" fmla="*/ 30 w 78"/>
                <a:gd name="T27" fmla="*/ 69 h 70"/>
                <a:gd name="T28" fmla="*/ 32 w 78"/>
                <a:gd name="T29" fmla="*/ 69 h 70"/>
                <a:gd name="T30" fmla="*/ 51 w 78"/>
                <a:gd name="T31" fmla="*/ 61 h 70"/>
                <a:gd name="T32" fmla="*/ 56 w 78"/>
                <a:gd name="T33" fmla="*/ 53 h 70"/>
                <a:gd name="T34" fmla="*/ 53 w 78"/>
                <a:gd name="T35" fmla="*/ 48 h 70"/>
                <a:gd name="T36" fmla="*/ 44 w 78"/>
                <a:gd name="T37" fmla="*/ 45 h 70"/>
                <a:gd name="T38" fmla="*/ 23 w 78"/>
                <a:gd name="T39" fmla="*/ 41 h 70"/>
                <a:gd name="T40" fmla="*/ 8 w 78"/>
                <a:gd name="T41" fmla="*/ 37 h 70"/>
                <a:gd name="T42" fmla="*/ 1 w 78"/>
                <a:gd name="T43" fmla="*/ 27 h 70"/>
                <a:gd name="T44" fmla="*/ 5 w 78"/>
                <a:gd name="T45" fmla="*/ 15 h 70"/>
                <a:gd name="T46" fmla="*/ 15 w 78"/>
                <a:gd name="T47" fmla="*/ 9 h 70"/>
                <a:gd name="T48" fmla="*/ 43 w 78"/>
                <a:gd name="T49" fmla="*/ 2 h 70"/>
                <a:gd name="T50" fmla="*/ 58 w 78"/>
                <a:gd name="T51" fmla="*/ 1 h 70"/>
                <a:gd name="T52" fmla="*/ 59 w 78"/>
                <a:gd name="T53" fmla="*/ 1 h 70"/>
                <a:gd name="T54" fmla="*/ 59 w 78"/>
                <a:gd name="T55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8" h="70">
                  <a:moveTo>
                    <a:pt x="59" y="1"/>
                  </a:moveTo>
                  <a:cubicBezTo>
                    <a:pt x="59" y="1"/>
                    <a:pt x="59" y="1"/>
                    <a:pt x="58" y="1"/>
                  </a:cubicBezTo>
                  <a:cubicBezTo>
                    <a:pt x="51" y="3"/>
                    <a:pt x="43" y="5"/>
                    <a:pt x="37" y="9"/>
                  </a:cubicBezTo>
                  <a:cubicBezTo>
                    <a:pt x="34" y="10"/>
                    <a:pt x="31" y="12"/>
                    <a:pt x="28" y="14"/>
                  </a:cubicBezTo>
                  <a:cubicBezTo>
                    <a:pt x="27" y="15"/>
                    <a:pt x="26" y="17"/>
                    <a:pt x="26" y="18"/>
                  </a:cubicBezTo>
                  <a:cubicBezTo>
                    <a:pt x="23" y="22"/>
                    <a:pt x="24" y="25"/>
                    <a:pt x="28" y="28"/>
                  </a:cubicBezTo>
                  <a:cubicBezTo>
                    <a:pt x="32" y="30"/>
                    <a:pt x="36" y="32"/>
                    <a:pt x="40" y="33"/>
                  </a:cubicBezTo>
                  <a:cubicBezTo>
                    <a:pt x="47" y="34"/>
                    <a:pt x="53" y="36"/>
                    <a:pt x="59" y="38"/>
                  </a:cubicBezTo>
                  <a:cubicBezTo>
                    <a:pt x="63" y="39"/>
                    <a:pt x="67" y="40"/>
                    <a:pt x="71" y="43"/>
                  </a:cubicBezTo>
                  <a:cubicBezTo>
                    <a:pt x="77" y="47"/>
                    <a:pt x="78" y="54"/>
                    <a:pt x="72" y="59"/>
                  </a:cubicBezTo>
                  <a:cubicBezTo>
                    <a:pt x="71" y="60"/>
                    <a:pt x="69" y="61"/>
                    <a:pt x="68" y="62"/>
                  </a:cubicBezTo>
                  <a:cubicBezTo>
                    <a:pt x="62" y="65"/>
                    <a:pt x="57" y="66"/>
                    <a:pt x="50" y="67"/>
                  </a:cubicBezTo>
                  <a:cubicBezTo>
                    <a:pt x="44" y="68"/>
                    <a:pt x="37" y="69"/>
                    <a:pt x="31" y="70"/>
                  </a:cubicBezTo>
                  <a:cubicBezTo>
                    <a:pt x="31" y="69"/>
                    <a:pt x="31" y="69"/>
                    <a:pt x="30" y="69"/>
                  </a:cubicBezTo>
                  <a:cubicBezTo>
                    <a:pt x="31" y="69"/>
                    <a:pt x="32" y="69"/>
                    <a:pt x="32" y="69"/>
                  </a:cubicBezTo>
                  <a:cubicBezTo>
                    <a:pt x="39" y="67"/>
                    <a:pt x="46" y="65"/>
                    <a:pt x="51" y="61"/>
                  </a:cubicBezTo>
                  <a:cubicBezTo>
                    <a:pt x="54" y="59"/>
                    <a:pt x="55" y="56"/>
                    <a:pt x="56" y="53"/>
                  </a:cubicBezTo>
                  <a:cubicBezTo>
                    <a:pt x="56" y="50"/>
                    <a:pt x="56" y="49"/>
                    <a:pt x="53" y="48"/>
                  </a:cubicBezTo>
                  <a:cubicBezTo>
                    <a:pt x="50" y="47"/>
                    <a:pt x="47" y="46"/>
                    <a:pt x="44" y="45"/>
                  </a:cubicBezTo>
                  <a:cubicBezTo>
                    <a:pt x="37" y="44"/>
                    <a:pt x="30" y="43"/>
                    <a:pt x="23" y="41"/>
                  </a:cubicBezTo>
                  <a:cubicBezTo>
                    <a:pt x="17" y="41"/>
                    <a:pt x="12" y="39"/>
                    <a:pt x="8" y="37"/>
                  </a:cubicBezTo>
                  <a:cubicBezTo>
                    <a:pt x="4" y="34"/>
                    <a:pt x="1" y="31"/>
                    <a:pt x="1" y="27"/>
                  </a:cubicBezTo>
                  <a:cubicBezTo>
                    <a:pt x="0" y="22"/>
                    <a:pt x="2" y="18"/>
                    <a:pt x="5" y="15"/>
                  </a:cubicBezTo>
                  <a:cubicBezTo>
                    <a:pt x="8" y="12"/>
                    <a:pt x="11" y="10"/>
                    <a:pt x="15" y="9"/>
                  </a:cubicBezTo>
                  <a:cubicBezTo>
                    <a:pt x="24" y="5"/>
                    <a:pt x="34" y="3"/>
                    <a:pt x="43" y="2"/>
                  </a:cubicBezTo>
                  <a:cubicBezTo>
                    <a:pt x="48" y="1"/>
                    <a:pt x="53" y="1"/>
                    <a:pt x="58" y="1"/>
                  </a:cubicBezTo>
                  <a:cubicBezTo>
                    <a:pt x="58" y="0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Freeform 25"/>
          <p:cNvSpPr/>
          <p:nvPr/>
        </p:nvSpPr>
        <p:spPr bwMode="auto">
          <a:xfrm>
            <a:off x="6744072" y="2591269"/>
            <a:ext cx="499772" cy="342106"/>
          </a:xfrm>
          <a:custGeom>
            <a:avLst/>
            <a:gdLst>
              <a:gd name="T0" fmla="*/ 68 w 282"/>
              <a:gd name="T1" fmla="*/ 74 h 193"/>
              <a:gd name="T2" fmla="*/ 95 w 282"/>
              <a:gd name="T3" fmla="*/ 17 h 193"/>
              <a:gd name="T4" fmla="*/ 141 w 282"/>
              <a:gd name="T5" fmla="*/ 0 h 193"/>
              <a:gd name="T6" fmla="*/ 178 w 282"/>
              <a:gd name="T7" fmla="*/ 10 h 193"/>
              <a:gd name="T8" fmla="*/ 204 w 282"/>
              <a:gd name="T9" fmla="*/ 37 h 193"/>
              <a:gd name="T10" fmla="*/ 214 w 282"/>
              <a:gd name="T11" fmla="*/ 74 h 193"/>
              <a:gd name="T12" fmla="*/ 222 w 282"/>
              <a:gd name="T13" fmla="*/ 74 h 193"/>
              <a:gd name="T14" fmla="*/ 256 w 282"/>
              <a:gd name="T15" fmla="*/ 85 h 193"/>
              <a:gd name="T16" fmla="*/ 280 w 282"/>
              <a:gd name="T17" fmla="*/ 122 h 193"/>
              <a:gd name="T18" fmla="*/ 273 w 282"/>
              <a:gd name="T19" fmla="*/ 162 h 193"/>
              <a:gd name="T20" fmla="*/ 264 w 282"/>
              <a:gd name="T21" fmla="*/ 165 h 193"/>
              <a:gd name="T22" fmla="*/ 261 w 282"/>
              <a:gd name="T23" fmla="*/ 156 h 193"/>
              <a:gd name="T24" fmla="*/ 267 w 282"/>
              <a:gd name="T25" fmla="*/ 140 h 193"/>
              <a:gd name="T26" fmla="*/ 259 w 282"/>
              <a:gd name="T27" fmla="*/ 107 h 193"/>
              <a:gd name="T28" fmla="*/ 234 w 282"/>
              <a:gd name="T29" fmla="*/ 89 h 193"/>
              <a:gd name="T30" fmla="*/ 210 w 282"/>
              <a:gd name="T31" fmla="*/ 88 h 193"/>
              <a:gd name="T32" fmla="*/ 202 w 282"/>
              <a:gd name="T33" fmla="*/ 86 h 193"/>
              <a:gd name="T34" fmla="*/ 200 w 282"/>
              <a:gd name="T35" fmla="*/ 80 h 193"/>
              <a:gd name="T36" fmla="*/ 197 w 282"/>
              <a:gd name="T37" fmla="*/ 51 h 193"/>
              <a:gd name="T38" fmla="*/ 167 w 282"/>
              <a:gd name="T39" fmla="*/ 20 h 193"/>
              <a:gd name="T40" fmla="*/ 118 w 282"/>
              <a:gd name="T41" fmla="*/ 18 h 193"/>
              <a:gd name="T42" fmla="*/ 82 w 282"/>
              <a:gd name="T43" fmla="*/ 63 h 193"/>
              <a:gd name="T44" fmla="*/ 81 w 282"/>
              <a:gd name="T45" fmla="*/ 81 h 193"/>
              <a:gd name="T46" fmla="*/ 73 w 282"/>
              <a:gd name="T47" fmla="*/ 88 h 193"/>
              <a:gd name="T48" fmla="*/ 37 w 282"/>
              <a:gd name="T49" fmla="*/ 93 h 193"/>
              <a:gd name="T50" fmla="*/ 15 w 282"/>
              <a:gd name="T51" fmla="*/ 133 h 193"/>
              <a:gd name="T52" fmla="*/ 50 w 282"/>
              <a:gd name="T53" fmla="*/ 179 h 193"/>
              <a:gd name="T54" fmla="*/ 62 w 282"/>
              <a:gd name="T55" fmla="*/ 180 h 193"/>
              <a:gd name="T56" fmla="*/ 219 w 282"/>
              <a:gd name="T57" fmla="*/ 180 h 193"/>
              <a:gd name="T58" fmla="*/ 222 w 282"/>
              <a:gd name="T59" fmla="*/ 180 h 193"/>
              <a:gd name="T60" fmla="*/ 227 w 282"/>
              <a:gd name="T61" fmla="*/ 187 h 193"/>
              <a:gd name="T62" fmla="*/ 221 w 282"/>
              <a:gd name="T63" fmla="*/ 193 h 193"/>
              <a:gd name="T64" fmla="*/ 219 w 282"/>
              <a:gd name="T65" fmla="*/ 193 h 193"/>
              <a:gd name="T66" fmla="*/ 62 w 282"/>
              <a:gd name="T67" fmla="*/ 193 h 193"/>
              <a:gd name="T68" fmla="*/ 28 w 282"/>
              <a:gd name="T69" fmla="*/ 183 h 193"/>
              <a:gd name="T70" fmla="*/ 8 w 282"/>
              <a:gd name="T71" fmla="*/ 161 h 193"/>
              <a:gd name="T72" fmla="*/ 1 w 282"/>
              <a:gd name="T73" fmla="*/ 128 h 193"/>
              <a:gd name="T74" fmla="*/ 13 w 282"/>
              <a:gd name="T75" fmla="*/ 98 h 193"/>
              <a:gd name="T76" fmla="*/ 46 w 282"/>
              <a:gd name="T77" fmla="*/ 75 h 193"/>
              <a:gd name="T78" fmla="*/ 66 w 282"/>
              <a:gd name="T79" fmla="*/ 74 h 193"/>
              <a:gd name="T80" fmla="*/ 68 w 282"/>
              <a:gd name="T81" fmla="*/ 74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2" h="193">
                <a:moveTo>
                  <a:pt x="68" y="74"/>
                </a:moveTo>
                <a:cubicBezTo>
                  <a:pt x="68" y="51"/>
                  <a:pt x="77" y="32"/>
                  <a:pt x="95" y="17"/>
                </a:cubicBezTo>
                <a:cubicBezTo>
                  <a:pt x="108" y="6"/>
                  <a:pt x="124" y="0"/>
                  <a:pt x="141" y="0"/>
                </a:cubicBezTo>
                <a:cubicBezTo>
                  <a:pt x="154" y="0"/>
                  <a:pt x="166" y="4"/>
                  <a:pt x="178" y="10"/>
                </a:cubicBezTo>
                <a:cubicBezTo>
                  <a:pt x="189" y="17"/>
                  <a:pt x="198" y="26"/>
                  <a:pt x="204" y="37"/>
                </a:cubicBezTo>
                <a:cubicBezTo>
                  <a:pt x="211" y="48"/>
                  <a:pt x="214" y="61"/>
                  <a:pt x="214" y="74"/>
                </a:cubicBezTo>
                <a:cubicBezTo>
                  <a:pt x="217" y="74"/>
                  <a:pt x="220" y="73"/>
                  <a:pt x="222" y="74"/>
                </a:cubicBezTo>
                <a:cubicBezTo>
                  <a:pt x="235" y="74"/>
                  <a:pt x="246" y="78"/>
                  <a:pt x="256" y="85"/>
                </a:cubicBezTo>
                <a:cubicBezTo>
                  <a:pt x="269" y="95"/>
                  <a:pt x="277" y="107"/>
                  <a:pt x="280" y="122"/>
                </a:cubicBezTo>
                <a:cubicBezTo>
                  <a:pt x="282" y="136"/>
                  <a:pt x="280" y="150"/>
                  <a:pt x="273" y="162"/>
                </a:cubicBezTo>
                <a:cubicBezTo>
                  <a:pt x="271" y="166"/>
                  <a:pt x="268" y="167"/>
                  <a:pt x="264" y="165"/>
                </a:cubicBezTo>
                <a:cubicBezTo>
                  <a:pt x="261" y="164"/>
                  <a:pt x="260" y="160"/>
                  <a:pt x="261" y="156"/>
                </a:cubicBezTo>
                <a:cubicBezTo>
                  <a:pt x="264" y="151"/>
                  <a:pt x="266" y="146"/>
                  <a:pt x="267" y="140"/>
                </a:cubicBezTo>
                <a:cubicBezTo>
                  <a:pt x="269" y="128"/>
                  <a:pt x="266" y="117"/>
                  <a:pt x="259" y="107"/>
                </a:cubicBezTo>
                <a:cubicBezTo>
                  <a:pt x="253" y="98"/>
                  <a:pt x="245" y="92"/>
                  <a:pt x="234" y="89"/>
                </a:cubicBezTo>
                <a:cubicBezTo>
                  <a:pt x="226" y="86"/>
                  <a:pt x="218" y="86"/>
                  <a:pt x="210" y="88"/>
                </a:cubicBezTo>
                <a:cubicBezTo>
                  <a:pt x="207" y="89"/>
                  <a:pt x="204" y="89"/>
                  <a:pt x="202" y="86"/>
                </a:cubicBezTo>
                <a:cubicBezTo>
                  <a:pt x="200" y="85"/>
                  <a:pt x="200" y="83"/>
                  <a:pt x="200" y="80"/>
                </a:cubicBezTo>
                <a:cubicBezTo>
                  <a:pt x="202" y="70"/>
                  <a:pt x="200" y="61"/>
                  <a:pt x="197" y="51"/>
                </a:cubicBezTo>
                <a:cubicBezTo>
                  <a:pt x="191" y="37"/>
                  <a:pt x="181" y="26"/>
                  <a:pt x="167" y="20"/>
                </a:cubicBezTo>
                <a:cubicBezTo>
                  <a:pt x="151" y="12"/>
                  <a:pt x="135" y="11"/>
                  <a:pt x="118" y="18"/>
                </a:cubicBezTo>
                <a:cubicBezTo>
                  <a:pt x="98" y="27"/>
                  <a:pt x="86" y="42"/>
                  <a:pt x="82" y="63"/>
                </a:cubicBezTo>
                <a:cubicBezTo>
                  <a:pt x="81" y="69"/>
                  <a:pt x="81" y="75"/>
                  <a:pt x="81" y="81"/>
                </a:cubicBezTo>
                <a:cubicBezTo>
                  <a:pt x="82" y="86"/>
                  <a:pt x="78" y="90"/>
                  <a:pt x="73" y="88"/>
                </a:cubicBezTo>
                <a:cubicBezTo>
                  <a:pt x="60" y="85"/>
                  <a:pt x="48" y="87"/>
                  <a:pt x="37" y="93"/>
                </a:cubicBezTo>
                <a:cubicBezTo>
                  <a:pt x="23" y="103"/>
                  <a:pt x="15" y="116"/>
                  <a:pt x="15" y="133"/>
                </a:cubicBezTo>
                <a:cubicBezTo>
                  <a:pt x="14" y="156"/>
                  <a:pt x="30" y="174"/>
                  <a:pt x="50" y="179"/>
                </a:cubicBezTo>
                <a:cubicBezTo>
                  <a:pt x="54" y="180"/>
                  <a:pt x="58" y="180"/>
                  <a:pt x="62" y="180"/>
                </a:cubicBezTo>
                <a:cubicBezTo>
                  <a:pt x="115" y="180"/>
                  <a:pt x="167" y="180"/>
                  <a:pt x="219" y="180"/>
                </a:cubicBezTo>
                <a:cubicBezTo>
                  <a:pt x="220" y="180"/>
                  <a:pt x="221" y="180"/>
                  <a:pt x="222" y="180"/>
                </a:cubicBezTo>
                <a:cubicBezTo>
                  <a:pt x="225" y="181"/>
                  <a:pt x="228" y="184"/>
                  <a:pt x="227" y="187"/>
                </a:cubicBezTo>
                <a:cubicBezTo>
                  <a:pt x="227" y="190"/>
                  <a:pt x="225" y="193"/>
                  <a:pt x="221" y="193"/>
                </a:cubicBezTo>
                <a:cubicBezTo>
                  <a:pt x="221" y="193"/>
                  <a:pt x="220" y="193"/>
                  <a:pt x="219" y="193"/>
                </a:cubicBezTo>
                <a:cubicBezTo>
                  <a:pt x="167" y="193"/>
                  <a:pt x="115" y="193"/>
                  <a:pt x="62" y="193"/>
                </a:cubicBezTo>
                <a:cubicBezTo>
                  <a:pt x="50" y="193"/>
                  <a:pt x="38" y="190"/>
                  <a:pt x="28" y="183"/>
                </a:cubicBezTo>
                <a:cubicBezTo>
                  <a:pt x="19" y="177"/>
                  <a:pt x="13" y="170"/>
                  <a:pt x="8" y="161"/>
                </a:cubicBezTo>
                <a:cubicBezTo>
                  <a:pt x="2" y="150"/>
                  <a:pt x="0" y="139"/>
                  <a:pt x="1" y="128"/>
                </a:cubicBezTo>
                <a:cubicBezTo>
                  <a:pt x="2" y="117"/>
                  <a:pt x="6" y="107"/>
                  <a:pt x="13" y="98"/>
                </a:cubicBezTo>
                <a:cubicBezTo>
                  <a:pt x="21" y="87"/>
                  <a:pt x="32" y="79"/>
                  <a:pt x="46" y="75"/>
                </a:cubicBezTo>
                <a:cubicBezTo>
                  <a:pt x="52" y="74"/>
                  <a:pt x="59" y="73"/>
                  <a:pt x="66" y="74"/>
                </a:cubicBezTo>
                <a:cubicBezTo>
                  <a:pt x="67" y="74"/>
                  <a:pt x="67" y="74"/>
                  <a:pt x="68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Group 28"/>
          <p:cNvGrpSpPr>
            <a:grpSpLocks noChangeAspect="1"/>
          </p:cNvGrpSpPr>
          <p:nvPr/>
        </p:nvGrpSpPr>
        <p:grpSpPr bwMode="auto">
          <a:xfrm>
            <a:off x="8832304" y="2591269"/>
            <a:ext cx="382314" cy="417665"/>
            <a:chOff x="4461" y="615"/>
            <a:chExt cx="292" cy="319"/>
          </a:xfrm>
          <a:solidFill>
            <a:schemeClr val="bg1"/>
          </a:solidFill>
        </p:grpSpPr>
        <p:sp>
          <p:nvSpPr>
            <p:cNvPr id="22" name="Freeform 30"/>
            <p:cNvSpPr>
              <a:spLocks noEditPoints="1"/>
            </p:cNvSpPr>
            <p:nvPr/>
          </p:nvSpPr>
          <p:spPr bwMode="auto">
            <a:xfrm>
              <a:off x="4667" y="615"/>
              <a:ext cx="86" cy="319"/>
            </a:xfrm>
            <a:custGeom>
              <a:avLst/>
              <a:gdLst>
                <a:gd name="T0" fmla="*/ 42 w 68"/>
                <a:gd name="T1" fmla="*/ 157 h 255"/>
                <a:gd name="T2" fmla="*/ 42 w 68"/>
                <a:gd name="T3" fmla="*/ 246 h 255"/>
                <a:gd name="T4" fmla="*/ 36 w 68"/>
                <a:gd name="T5" fmla="*/ 254 h 255"/>
                <a:gd name="T6" fmla="*/ 27 w 68"/>
                <a:gd name="T7" fmla="*/ 248 h 255"/>
                <a:gd name="T8" fmla="*/ 27 w 68"/>
                <a:gd name="T9" fmla="*/ 245 h 255"/>
                <a:gd name="T10" fmla="*/ 27 w 68"/>
                <a:gd name="T11" fmla="*/ 67 h 255"/>
                <a:gd name="T12" fmla="*/ 25 w 68"/>
                <a:gd name="T13" fmla="*/ 65 h 255"/>
                <a:gd name="T14" fmla="*/ 2 w 68"/>
                <a:gd name="T15" fmla="*/ 39 h 255"/>
                <a:gd name="T16" fmla="*/ 27 w 68"/>
                <a:gd name="T17" fmla="*/ 3 h 255"/>
                <a:gd name="T18" fmla="*/ 65 w 68"/>
                <a:gd name="T19" fmla="*/ 28 h 255"/>
                <a:gd name="T20" fmla="*/ 43 w 68"/>
                <a:gd name="T21" fmla="*/ 65 h 255"/>
                <a:gd name="T22" fmla="*/ 42 w 68"/>
                <a:gd name="T23" fmla="*/ 67 h 255"/>
                <a:gd name="T24" fmla="*/ 42 w 68"/>
                <a:gd name="T25" fmla="*/ 151 h 255"/>
                <a:gd name="T26" fmla="*/ 42 w 68"/>
                <a:gd name="T27" fmla="*/ 157 h 255"/>
                <a:gd name="T28" fmla="*/ 34 w 68"/>
                <a:gd name="T29" fmla="*/ 18 h 255"/>
                <a:gd name="T30" fmla="*/ 17 w 68"/>
                <a:gd name="T31" fmla="*/ 35 h 255"/>
                <a:gd name="T32" fmla="*/ 34 w 68"/>
                <a:gd name="T33" fmla="*/ 51 h 255"/>
                <a:gd name="T34" fmla="*/ 50 w 68"/>
                <a:gd name="T35" fmla="*/ 35 h 255"/>
                <a:gd name="T36" fmla="*/ 34 w 68"/>
                <a:gd name="T37" fmla="*/ 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255">
                  <a:moveTo>
                    <a:pt x="42" y="157"/>
                  </a:moveTo>
                  <a:cubicBezTo>
                    <a:pt x="42" y="186"/>
                    <a:pt x="42" y="216"/>
                    <a:pt x="42" y="246"/>
                  </a:cubicBezTo>
                  <a:cubicBezTo>
                    <a:pt x="42" y="250"/>
                    <a:pt x="40" y="253"/>
                    <a:pt x="36" y="254"/>
                  </a:cubicBezTo>
                  <a:cubicBezTo>
                    <a:pt x="32" y="255"/>
                    <a:pt x="27" y="252"/>
                    <a:pt x="27" y="248"/>
                  </a:cubicBezTo>
                  <a:cubicBezTo>
                    <a:pt x="27" y="247"/>
                    <a:pt x="27" y="246"/>
                    <a:pt x="27" y="245"/>
                  </a:cubicBezTo>
                  <a:cubicBezTo>
                    <a:pt x="27" y="186"/>
                    <a:pt x="27" y="126"/>
                    <a:pt x="27" y="67"/>
                  </a:cubicBezTo>
                  <a:cubicBezTo>
                    <a:pt x="27" y="66"/>
                    <a:pt x="27" y="65"/>
                    <a:pt x="25" y="65"/>
                  </a:cubicBezTo>
                  <a:cubicBezTo>
                    <a:pt x="13" y="62"/>
                    <a:pt x="4" y="51"/>
                    <a:pt x="2" y="39"/>
                  </a:cubicBezTo>
                  <a:cubicBezTo>
                    <a:pt x="0" y="22"/>
                    <a:pt x="11" y="7"/>
                    <a:pt x="27" y="3"/>
                  </a:cubicBezTo>
                  <a:cubicBezTo>
                    <a:pt x="44" y="0"/>
                    <a:pt x="61" y="11"/>
                    <a:pt x="65" y="28"/>
                  </a:cubicBezTo>
                  <a:cubicBezTo>
                    <a:pt x="68" y="45"/>
                    <a:pt x="58" y="60"/>
                    <a:pt x="43" y="65"/>
                  </a:cubicBezTo>
                  <a:cubicBezTo>
                    <a:pt x="41" y="65"/>
                    <a:pt x="42" y="66"/>
                    <a:pt x="42" y="67"/>
                  </a:cubicBezTo>
                  <a:cubicBezTo>
                    <a:pt x="42" y="95"/>
                    <a:pt x="42" y="123"/>
                    <a:pt x="42" y="151"/>
                  </a:cubicBezTo>
                  <a:cubicBezTo>
                    <a:pt x="42" y="153"/>
                    <a:pt x="42" y="155"/>
                    <a:pt x="42" y="157"/>
                  </a:cubicBezTo>
                  <a:close/>
                  <a:moveTo>
                    <a:pt x="34" y="18"/>
                  </a:moveTo>
                  <a:cubicBezTo>
                    <a:pt x="24" y="18"/>
                    <a:pt x="17" y="25"/>
                    <a:pt x="17" y="35"/>
                  </a:cubicBezTo>
                  <a:cubicBezTo>
                    <a:pt x="17" y="44"/>
                    <a:pt x="24" y="51"/>
                    <a:pt x="34" y="51"/>
                  </a:cubicBezTo>
                  <a:cubicBezTo>
                    <a:pt x="43" y="51"/>
                    <a:pt x="50" y="44"/>
                    <a:pt x="50" y="35"/>
                  </a:cubicBezTo>
                  <a:cubicBezTo>
                    <a:pt x="50" y="25"/>
                    <a:pt x="43" y="18"/>
                    <a:pt x="3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4461" y="616"/>
              <a:ext cx="85" cy="318"/>
            </a:xfrm>
            <a:custGeom>
              <a:avLst/>
              <a:gdLst>
                <a:gd name="T0" fmla="*/ 41 w 68"/>
                <a:gd name="T1" fmla="*/ 191 h 254"/>
                <a:gd name="T2" fmla="*/ 65 w 68"/>
                <a:gd name="T3" fmla="*/ 228 h 254"/>
                <a:gd name="T4" fmla="*/ 34 w 68"/>
                <a:gd name="T5" fmla="*/ 253 h 254"/>
                <a:gd name="T6" fmla="*/ 3 w 68"/>
                <a:gd name="T7" fmla="*/ 228 h 254"/>
                <a:gd name="T8" fmla="*/ 26 w 68"/>
                <a:gd name="T9" fmla="*/ 191 h 254"/>
                <a:gd name="T10" fmla="*/ 26 w 68"/>
                <a:gd name="T11" fmla="*/ 189 h 254"/>
                <a:gd name="T12" fmla="*/ 26 w 68"/>
                <a:gd name="T13" fmla="*/ 10 h 254"/>
                <a:gd name="T14" fmla="*/ 30 w 68"/>
                <a:gd name="T15" fmla="*/ 3 h 254"/>
                <a:gd name="T16" fmla="*/ 41 w 68"/>
                <a:gd name="T17" fmla="*/ 9 h 254"/>
                <a:gd name="T18" fmla="*/ 41 w 68"/>
                <a:gd name="T19" fmla="*/ 11 h 254"/>
                <a:gd name="T20" fmla="*/ 41 w 68"/>
                <a:gd name="T21" fmla="*/ 189 h 254"/>
                <a:gd name="T22" fmla="*/ 41 w 68"/>
                <a:gd name="T23" fmla="*/ 191 h 254"/>
                <a:gd name="T24" fmla="*/ 34 w 68"/>
                <a:gd name="T25" fmla="*/ 238 h 254"/>
                <a:gd name="T26" fmla="*/ 51 w 68"/>
                <a:gd name="T27" fmla="*/ 222 h 254"/>
                <a:gd name="T28" fmla="*/ 34 w 68"/>
                <a:gd name="T29" fmla="*/ 205 h 254"/>
                <a:gd name="T30" fmla="*/ 17 w 68"/>
                <a:gd name="T31" fmla="*/ 222 h 254"/>
                <a:gd name="T32" fmla="*/ 34 w 68"/>
                <a:gd name="T33" fmla="*/ 23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254">
                  <a:moveTo>
                    <a:pt x="41" y="191"/>
                  </a:moveTo>
                  <a:cubicBezTo>
                    <a:pt x="59" y="195"/>
                    <a:pt x="68" y="212"/>
                    <a:pt x="65" y="228"/>
                  </a:cubicBezTo>
                  <a:cubicBezTo>
                    <a:pt x="62" y="243"/>
                    <a:pt x="49" y="254"/>
                    <a:pt x="34" y="253"/>
                  </a:cubicBezTo>
                  <a:cubicBezTo>
                    <a:pt x="18" y="253"/>
                    <a:pt x="6" y="242"/>
                    <a:pt x="3" y="228"/>
                  </a:cubicBezTo>
                  <a:cubicBezTo>
                    <a:pt x="0" y="212"/>
                    <a:pt x="9" y="196"/>
                    <a:pt x="26" y="191"/>
                  </a:cubicBezTo>
                  <a:cubicBezTo>
                    <a:pt x="26" y="190"/>
                    <a:pt x="26" y="190"/>
                    <a:pt x="26" y="189"/>
                  </a:cubicBezTo>
                  <a:cubicBezTo>
                    <a:pt x="26" y="129"/>
                    <a:pt x="26" y="70"/>
                    <a:pt x="26" y="10"/>
                  </a:cubicBezTo>
                  <a:cubicBezTo>
                    <a:pt x="26" y="7"/>
                    <a:pt x="27" y="5"/>
                    <a:pt x="30" y="3"/>
                  </a:cubicBezTo>
                  <a:cubicBezTo>
                    <a:pt x="34" y="0"/>
                    <a:pt x="40" y="3"/>
                    <a:pt x="41" y="9"/>
                  </a:cubicBezTo>
                  <a:cubicBezTo>
                    <a:pt x="41" y="9"/>
                    <a:pt x="41" y="10"/>
                    <a:pt x="41" y="11"/>
                  </a:cubicBezTo>
                  <a:cubicBezTo>
                    <a:pt x="41" y="70"/>
                    <a:pt x="41" y="129"/>
                    <a:pt x="41" y="189"/>
                  </a:cubicBezTo>
                  <a:cubicBezTo>
                    <a:pt x="41" y="189"/>
                    <a:pt x="41" y="190"/>
                    <a:pt x="41" y="191"/>
                  </a:cubicBezTo>
                  <a:close/>
                  <a:moveTo>
                    <a:pt x="34" y="238"/>
                  </a:moveTo>
                  <a:cubicBezTo>
                    <a:pt x="43" y="239"/>
                    <a:pt x="51" y="231"/>
                    <a:pt x="51" y="222"/>
                  </a:cubicBezTo>
                  <a:cubicBezTo>
                    <a:pt x="51" y="212"/>
                    <a:pt x="43" y="205"/>
                    <a:pt x="34" y="205"/>
                  </a:cubicBezTo>
                  <a:cubicBezTo>
                    <a:pt x="25" y="205"/>
                    <a:pt x="17" y="212"/>
                    <a:pt x="17" y="222"/>
                  </a:cubicBezTo>
                  <a:cubicBezTo>
                    <a:pt x="17" y="231"/>
                    <a:pt x="25" y="238"/>
                    <a:pt x="3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32"/>
            <p:cNvSpPr>
              <a:spLocks noEditPoints="1"/>
            </p:cNvSpPr>
            <p:nvPr/>
          </p:nvSpPr>
          <p:spPr bwMode="auto">
            <a:xfrm>
              <a:off x="4565" y="616"/>
              <a:ext cx="82" cy="318"/>
            </a:xfrm>
            <a:custGeom>
              <a:avLst/>
              <a:gdLst>
                <a:gd name="T0" fmla="*/ 26 w 66"/>
                <a:gd name="T1" fmla="*/ 159 h 254"/>
                <a:gd name="T2" fmla="*/ 13 w 66"/>
                <a:gd name="T3" fmla="*/ 153 h 254"/>
                <a:gd name="T4" fmla="*/ 1 w 66"/>
                <a:gd name="T5" fmla="*/ 130 h 254"/>
                <a:gd name="T6" fmla="*/ 23 w 66"/>
                <a:gd name="T7" fmla="*/ 98 h 254"/>
                <a:gd name="T8" fmla="*/ 26 w 66"/>
                <a:gd name="T9" fmla="*/ 97 h 254"/>
                <a:gd name="T10" fmla="*/ 26 w 66"/>
                <a:gd name="T11" fmla="*/ 94 h 254"/>
                <a:gd name="T12" fmla="*/ 26 w 66"/>
                <a:gd name="T13" fmla="*/ 10 h 254"/>
                <a:gd name="T14" fmla="*/ 30 w 66"/>
                <a:gd name="T15" fmla="*/ 3 h 254"/>
                <a:gd name="T16" fmla="*/ 41 w 66"/>
                <a:gd name="T17" fmla="*/ 8 h 254"/>
                <a:gd name="T18" fmla="*/ 41 w 66"/>
                <a:gd name="T19" fmla="*/ 11 h 254"/>
                <a:gd name="T20" fmla="*/ 41 w 66"/>
                <a:gd name="T21" fmla="*/ 96 h 254"/>
                <a:gd name="T22" fmla="*/ 42 w 66"/>
                <a:gd name="T23" fmla="*/ 98 h 254"/>
                <a:gd name="T24" fmla="*/ 64 w 66"/>
                <a:gd name="T25" fmla="*/ 125 h 254"/>
                <a:gd name="T26" fmla="*/ 42 w 66"/>
                <a:gd name="T27" fmla="*/ 158 h 254"/>
                <a:gd name="T28" fmla="*/ 41 w 66"/>
                <a:gd name="T29" fmla="*/ 160 h 254"/>
                <a:gd name="T30" fmla="*/ 41 w 66"/>
                <a:gd name="T31" fmla="*/ 244 h 254"/>
                <a:gd name="T32" fmla="*/ 40 w 66"/>
                <a:gd name="T33" fmla="*/ 248 h 254"/>
                <a:gd name="T34" fmla="*/ 33 w 66"/>
                <a:gd name="T35" fmla="*/ 253 h 254"/>
                <a:gd name="T36" fmla="*/ 26 w 66"/>
                <a:gd name="T37" fmla="*/ 247 h 254"/>
                <a:gd name="T38" fmla="*/ 26 w 66"/>
                <a:gd name="T39" fmla="*/ 244 h 254"/>
                <a:gd name="T40" fmla="*/ 26 w 66"/>
                <a:gd name="T41" fmla="*/ 161 h 254"/>
                <a:gd name="T42" fmla="*/ 26 w 66"/>
                <a:gd name="T43" fmla="*/ 159 h 254"/>
                <a:gd name="T44" fmla="*/ 16 w 66"/>
                <a:gd name="T45" fmla="*/ 128 h 254"/>
                <a:gd name="T46" fmla="*/ 33 w 66"/>
                <a:gd name="T47" fmla="*/ 145 h 254"/>
                <a:gd name="T48" fmla="*/ 50 w 66"/>
                <a:gd name="T49" fmla="*/ 128 h 254"/>
                <a:gd name="T50" fmla="*/ 33 w 66"/>
                <a:gd name="T51" fmla="*/ 111 h 254"/>
                <a:gd name="T52" fmla="*/ 16 w 66"/>
                <a:gd name="T53" fmla="*/ 1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254">
                  <a:moveTo>
                    <a:pt x="26" y="159"/>
                  </a:moveTo>
                  <a:cubicBezTo>
                    <a:pt x="21" y="158"/>
                    <a:pt x="17" y="156"/>
                    <a:pt x="13" y="153"/>
                  </a:cubicBezTo>
                  <a:cubicBezTo>
                    <a:pt x="6" y="147"/>
                    <a:pt x="2" y="140"/>
                    <a:pt x="1" y="130"/>
                  </a:cubicBezTo>
                  <a:cubicBezTo>
                    <a:pt x="0" y="116"/>
                    <a:pt x="9" y="103"/>
                    <a:pt x="23" y="98"/>
                  </a:cubicBezTo>
                  <a:cubicBezTo>
                    <a:pt x="24" y="98"/>
                    <a:pt x="25" y="98"/>
                    <a:pt x="26" y="97"/>
                  </a:cubicBezTo>
                  <a:cubicBezTo>
                    <a:pt x="26" y="96"/>
                    <a:pt x="26" y="95"/>
                    <a:pt x="26" y="94"/>
                  </a:cubicBezTo>
                  <a:cubicBezTo>
                    <a:pt x="26" y="66"/>
                    <a:pt x="26" y="38"/>
                    <a:pt x="26" y="10"/>
                  </a:cubicBezTo>
                  <a:cubicBezTo>
                    <a:pt x="26" y="7"/>
                    <a:pt x="27" y="4"/>
                    <a:pt x="30" y="3"/>
                  </a:cubicBezTo>
                  <a:cubicBezTo>
                    <a:pt x="35" y="0"/>
                    <a:pt x="40" y="3"/>
                    <a:pt x="41" y="8"/>
                  </a:cubicBezTo>
                  <a:cubicBezTo>
                    <a:pt x="41" y="9"/>
                    <a:pt x="41" y="10"/>
                    <a:pt x="41" y="11"/>
                  </a:cubicBezTo>
                  <a:cubicBezTo>
                    <a:pt x="41" y="39"/>
                    <a:pt x="41" y="67"/>
                    <a:pt x="41" y="96"/>
                  </a:cubicBezTo>
                  <a:cubicBezTo>
                    <a:pt x="41" y="97"/>
                    <a:pt x="41" y="98"/>
                    <a:pt x="42" y="98"/>
                  </a:cubicBezTo>
                  <a:cubicBezTo>
                    <a:pt x="55" y="103"/>
                    <a:pt x="63" y="112"/>
                    <a:pt x="64" y="125"/>
                  </a:cubicBezTo>
                  <a:cubicBezTo>
                    <a:pt x="66" y="140"/>
                    <a:pt x="56" y="154"/>
                    <a:pt x="42" y="158"/>
                  </a:cubicBezTo>
                  <a:cubicBezTo>
                    <a:pt x="41" y="159"/>
                    <a:pt x="41" y="159"/>
                    <a:pt x="41" y="160"/>
                  </a:cubicBezTo>
                  <a:cubicBezTo>
                    <a:pt x="41" y="188"/>
                    <a:pt x="41" y="216"/>
                    <a:pt x="41" y="244"/>
                  </a:cubicBezTo>
                  <a:cubicBezTo>
                    <a:pt x="41" y="246"/>
                    <a:pt x="41" y="247"/>
                    <a:pt x="40" y="248"/>
                  </a:cubicBezTo>
                  <a:cubicBezTo>
                    <a:pt x="39" y="252"/>
                    <a:pt x="36" y="254"/>
                    <a:pt x="33" y="253"/>
                  </a:cubicBezTo>
                  <a:cubicBezTo>
                    <a:pt x="29" y="253"/>
                    <a:pt x="27" y="250"/>
                    <a:pt x="26" y="247"/>
                  </a:cubicBezTo>
                  <a:cubicBezTo>
                    <a:pt x="26" y="246"/>
                    <a:pt x="26" y="245"/>
                    <a:pt x="26" y="244"/>
                  </a:cubicBezTo>
                  <a:cubicBezTo>
                    <a:pt x="26" y="217"/>
                    <a:pt x="26" y="189"/>
                    <a:pt x="26" y="161"/>
                  </a:cubicBezTo>
                  <a:cubicBezTo>
                    <a:pt x="26" y="160"/>
                    <a:pt x="26" y="160"/>
                    <a:pt x="26" y="159"/>
                  </a:cubicBezTo>
                  <a:close/>
                  <a:moveTo>
                    <a:pt x="16" y="128"/>
                  </a:moveTo>
                  <a:cubicBezTo>
                    <a:pt x="16" y="137"/>
                    <a:pt x="23" y="145"/>
                    <a:pt x="33" y="145"/>
                  </a:cubicBezTo>
                  <a:cubicBezTo>
                    <a:pt x="42" y="145"/>
                    <a:pt x="50" y="138"/>
                    <a:pt x="50" y="128"/>
                  </a:cubicBezTo>
                  <a:cubicBezTo>
                    <a:pt x="50" y="119"/>
                    <a:pt x="42" y="111"/>
                    <a:pt x="33" y="111"/>
                  </a:cubicBezTo>
                  <a:cubicBezTo>
                    <a:pt x="24" y="111"/>
                    <a:pt x="16" y="119"/>
                    <a:pt x="16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911742" y="4481741"/>
            <a:ext cx="18018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04796" y="390191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2F3229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4045206" y="4481741"/>
            <a:ext cx="18018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38260" y="390191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2F3229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6178670" y="4481741"/>
            <a:ext cx="18018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71724" y="390191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2F3229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8303061" y="4481741"/>
            <a:ext cx="18018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496115" y="390191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2F3229"/>
                </a:solidFill>
                <a:cs typeface="+mn-ea"/>
                <a:sym typeface="+mn-lt"/>
              </a:rPr>
              <a:t>添加标题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2913" y="-279930"/>
            <a:ext cx="6222195" cy="6974446"/>
            <a:chOff x="4689475" y="5864225"/>
            <a:chExt cx="919163" cy="1030288"/>
          </a:xfrm>
          <a:blipFill dpi="0" rotWithShape="1">
            <a:blip r:embed="rId2"/>
            <a:srcRect/>
            <a:stretch>
              <a:fillRect l="5000" t="2000" r="1000" b="5000"/>
            </a:stretch>
          </a:blipFill>
        </p:grpSpPr>
        <p:sp>
          <p:nvSpPr>
            <p:cNvPr id="5" name="Freeform 49"/>
            <p:cNvSpPr/>
            <p:nvPr/>
          </p:nvSpPr>
          <p:spPr bwMode="auto">
            <a:xfrm>
              <a:off x="4762500" y="5864225"/>
              <a:ext cx="676275" cy="1030288"/>
            </a:xfrm>
            <a:custGeom>
              <a:avLst/>
              <a:gdLst>
                <a:gd name="T0" fmla="*/ 107 w 314"/>
                <a:gd name="T1" fmla="*/ 223 h 480"/>
                <a:gd name="T2" fmla="*/ 126 w 314"/>
                <a:gd name="T3" fmla="*/ 230 h 480"/>
                <a:gd name="T4" fmla="*/ 136 w 314"/>
                <a:gd name="T5" fmla="*/ 227 h 480"/>
                <a:gd name="T6" fmla="*/ 144 w 314"/>
                <a:gd name="T7" fmla="*/ 235 h 480"/>
                <a:gd name="T8" fmla="*/ 136 w 314"/>
                <a:gd name="T9" fmla="*/ 258 h 480"/>
                <a:gd name="T10" fmla="*/ 91 w 314"/>
                <a:gd name="T11" fmla="*/ 267 h 480"/>
                <a:gd name="T12" fmla="*/ 94 w 314"/>
                <a:gd name="T13" fmla="*/ 282 h 480"/>
                <a:gd name="T14" fmla="*/ 58 w 314"/>
                <a:gd name="T15" fmla="*/ 297 h 480"/>
                <a:gd name="T16" fmla="*/ 16 w 314"/>
                <a:gd name="T17" fmla="*/ 309 h 480"/>
                <a:gd name="T18" fmla="*/ 0 w 314"/>
                <a:gd name="T19" fmla="*/ 318 h 480"/>
                <a:gd name="T20" fmla="*/ 34 w 314"/>
                <a:gd name="T21" fmla="*/ 308 h 480"/>
                <a:gd name="T22" fmla="*/ 138 w 314"/>
                <a:gd name="T23" fmla="*/ 283 h 480"/>
                <a:gd name="T24" fmla="*/ 176 w 314"/>
                <a:gd name="T25" fmla="*/ 282 h 480"/>
                <a:gd name="T26" fmla="*/ 180 w 314"/>
                <a:gd name="T27" fmla="*/ 288 h 480"/>
                <a:gd name="T28" fmla="*/ 191 w 314"/>
                <a:gd name="T29" fmla="*/ 301 h 480"/>
                <a:gd name="T30" fmla="*/ 187 w 314"/>
                <a:gd name="T31" fmla="*/ 329 h 480"/>
                <a:gd name="T32" fmla="*/ 196 w 314"/>
                <a:gd name="T33" fmla="*/ 318 h 480"/>
                <a:gd name="T34" fmla="*/ 211 w 314"/>
                <a:gd name="T35" fmla="*/ 330 h 480"/>
                <a:gd name="T36" fmla="*/ 199 w 314"/>
                <a:gd name="T37" fmla="*/ 364 h 480"/>
                <a:gd name="T38" fmla="*/ 226 w 314"/>
                <a:gd name="T39" fmla="*/ 317 h 480"/>
                <a:gd name="T40" fmla="*/ 251 w 314"/>
                <a:gd name="T41" fmla="*/ 308 h 480"/>
                <a:gd name="T42" fmla="*/ 240 w 314"/>
                <a:gd name="T43" fmla="*/ 360 h 480"/>
                <a:gd name="T44" fmla="*/ 230 w 314"/>
                <a:gd name="T45" fmla="*/ 406 h 480"/>
                <a:gd name="T46" fmla="*/ 223 w 314"/>
                <a:gd name="T47" fmla="*/ 451 h 480"/>
                <a:gd name="T48" fmla="*/ 222 w 314"/>
                <a:gd name="T49" fmla="*/ 480 h 480"/>
                <a:gd name="T50" fmla="*/ 225 w 314"/>
                <a:gd name="T51" fmla="*/ 470 h 480"/>
                <a:gd name="T52" fmla="*/ 237 w 314"/>
                <a:gd name="T53" fmla="*/ 387 h 480"/>
                <a:gd name="T54" fmla="*/ 252 w 314"/>
                <a:gd name="T55" fmla="*/ 335 h 480"/>
                <a:gd name="T56" fmla="*/ 253 w 314"/>
                <a:gd name="T57" fmla="*/ 309 h 480"/>
                <a:gd name="T58" fmla="*/ 259 w 314"/>
                <a:gd name="T59" fmla="*/ 289 h 480"/>
                <a:gd name="T60" fmla="*/ 265 w 314"/>
                <a:gd name="T61" fmla="*/ 308 h 480"/>
                <a:gd name="T62" fmla="*/ 289 w 314"/>
                <a:gd name="T63" fmla="*/ 263 h 480"/>
                <a:gd name="T64" fmla="*/ 307 w 314"/>
                <a:gd name="T65" fmla="*/ 241 h 480"/>
                <a:gd name="T66" fmla="*/ 310 w 314"/>
                <a:gd name="T67" fmla="*/ 215 h 480"/>
                <a:gd name="T68" fmla="*/ 313 w 314"/>
                <a:gd name="T69" fmla="*/ 191 h 480"/>
                <a:gd name="T70" fmla="*/ 302 w 314"/>
                <a:gd name="T71" fmla="*/ 201 h 480"/>
                <a:gd name="T72" fmla="*/ 305 w 314"/>
                <a:gd name="T73" fmla="*/ 183 h 480"/>
                <a:gd name="T74" fmla="*/ 286 w 314"/>
                <a:gd name="T75" fmla="*/ 190 h 480"/>
                <a:gd name="T76" fmla="*/ 264 w 314"/>
                <a:gd name="T77" fmla="*/ 168 h 480"/>
                <a:gd name="T78" fmla="*/ 264 w 314"/>
                <a:gd name="T79" fmla="*/ 160 h 480"/>
                <a:gd name="T80" fmla="*/ 241 w 314"/>
                <a:gd name="T81" fmla="*/ 143 h 480"/>
                <a:gd name="T82" fmla="*/ 198 w 314"/>
                <a:gd name="T83" fmla="*/ 84 h 480"/>
                <a:gd name="T84" fmla="*/ 164 w 314"/>
                <a:gd name="T85" fmla="*/ 26 h 480"/>
                <a:gd name="T86" fmla="*/ 152 w 314"/>
                <a:gd name="T87" fmla="*/ 2 h 480"/>
                <a:gd name="T88" fmla="*/ 154 w 314"/>
                <a:gd name="T89" fmla="*/ 30 h 480"/>
                <a:gd name="T90" fmla="*/ 172 w 314"/>
                <a:gd name="T91" fmla="*/ 64 h 480"/>
                <a:gd name="T92" fmla="*/ 189 w 314"/>
                <a:gd name="T93" fmla="*/ 133 h 480"/>
                <a:gd name="T94" fmla="*/ 178 w 314"/>
                <a:gd name="T95" fmla="*/ 159 h 480"/>
                <a:gd name="T96" fmla="*/ 162 w 314"/>
                <a:gd name="T97" fmla="*/ 145 h 480"/>
                <a:gd name="T98" fmla="*/ 168 w 314"/>
                <a:gd name="T99" fmla="*/ 177 h 480"/>
                <a:gd name="T100" fmla="*/ 131 w 314"/>
                <a:gd name="T101" fmla="*/ 168 h 480"/>
                <a:gd name="T102" fmla="*/ 99 w 314"/>
                <a:gd name="T103" fmla="*/ 160 h 480"/>
                <a:gd name="T104" fmla="*/ 66 w 314"/>
                <a:gd name="T105" fmla="*/ 140 h 480"/>
                <a:gd name="T106" fmla="*/ 53 w 314"/>
                <a:gd name="T107" fmla="*/ 136 h 480"/>
                <a:gd name="T108" fmla="*/ 61 w 314"/>
                <a:gd name="T109" fmla="*/ 153 h 480"/>
                <a:gd name="T110" fmla="*/ 92 w 314"/>
                <a:gd name="T111" fmla="*/ 171 h 480"/>
                <a:gd name="T112" fmla="*/ 110 w 314"/>
                <a:gd name="T113" fmla="*/ 198 h 480"/>
                <a:gd name="T114" fmla="*/ 93 w 314"/>
                <a:gd name="T115" fmla="*/ 202 h 480"/>
                <a:gd name="T116" fmla="*/ 100 w 314"/>
                <a:gd name="T117" fmla="*/ 215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4" h="480">
                  <a:moveTo>
                    <a:pt x="107" y="221"/>
                  </a:moveTo>
                  <a:cubicBezTo>
                    <a:pt x="107" y="222"/>
                    <a:pt x="107" y="223"/>
                    <a:pt x="107" y="223"/>
                  </a:cubicBezTo>
                  <a:cubicBezTo>
                    <a:pt x="105" y="235"/>
                    <a:pt x="108" y="239"/>
                    <a:pt x="120" y="238"/>
                  </a:cubicBezTo>
                  <a:cubicBezTo>
                    <a:pt x="126" y="238"/>
                    <a:pt x="128" y="235"/>
                    <a:pt x="126" y="230"/>
                  </a:cubicBezTo>
                  <a:cubicBezTo>
                    <a:pt x="125" y="226"/>
                    <a:pt x="123" y="222"/>
                    <a:pt x="128" y="220"/>
                  </a:cubicBezTo>
                  <a:cubicBezTo>
                    <a:pt x="133" y="219"/>
                    <a:pt x="135" y="223"/>
                    <a:pt x="136" y="227"/>
                  </a:cubicBezTo>
                  <a:cubicBezTo>
                    <a:pt x="137" y="228"/>
                    <a:pt x="137" y="230"/>
                    <a:pt x="138" y="233"/>
                  </a:cubicBezTo>
                  <a:cubicBezTo>
                    <a:pt x="140" y="233"/>
                    <a:pt x="142" y="234"/>
                    <a:pt x="144" y="235"/>
                  </a:cubicBezTo>
                  <a:cubicBezTo>
                    <a:pt x="146" y="236"/>
                    <a:pt x="147" y="238"/>
                    <a:pt x="149" y="240"/>
                  </a:cubicBezTo>
                  <a:cubicBezTo>
                    <a:pt x="142" y="245"/>
                    <a:pt x="137" y="249"/>
                    <a:pt x="136" y="258"/>
                  </a:cubicBezTo>
                  <a:cubicBezTo>
                    <a:pt x="130" y="254"/>
                    <a:pt x="124" y="256"/>
                    <a:pt x="118" y="258"/>
                  </a:cubicBezTo>
                  <a:cubicBezTo>
                    <a:pt x="109" y="261"/>
                    <a:pt x="100" y="263"/>
                    <a:pt x="91" y="267"/>
                  </a:cubicBezTo>
                  <a:cubicBezTo>
                    <a:pt x="97" y="267"/>
                    <a:pt x="103" y="266"/>
                    <a:pt x="110" y="265"/>
                  </a:cubicBezTo>
                  <a:cubicBezTo>
                    <a:pt x="106" y="274"/>
                    <a:pt x="101" y="278"/>
                    <a:pt x="94" y="282"/>
                  </a:cubicBezTo>
                  <a:cubicBezTo>
                    <a:pt x="92" y="283"/>
                    <a:pt x="89" y="283"/>
                    <a:pt x="88" y="284"/>
                  </a:cubicBezTo>
                  <a:cubicBezTo>
                    <a:pt x="80" y="295"/>
                    <a:pt x="68" y="294"/>
                    <a:pt x="58" y="297"/>
                  </a:cubicBezTo>
                  <a:cubicBezTo>
                    <a:pt x="50" y="299"/>
                    <a:pt x="42" y="302"/>
                    <a:pt x="34" y="304"/>
                  </a:cubicBezTo>
                  <a:cubicBezTo>
                    <a:pt x="28" y="306"/>
                    <a:pt x="22" y="307"/>
                    <a:pt x="16" y="309"/>
                  </a:cubicBezTo>
                  <a:cubicBezTo>
                    <a:pt x="12" y="310"/>
                    <a:pt x="8" y="311"/>
                    <a:pt x="3" y="313"/>
                  </a:cubicBezTo>
                  <a:cubicBezTo>
                    <a:pt x="2" y="313"/>
                    <a:pt x="2" y="315"/>
                    <a:pt x="0" y="318"/>
                  </a:cubicBezTo>
                  <a:cubicBezTo>
                    <a:pt x="6" y="317"/>
                    <a:pt x="10" y="317"/>
                    <a:pt x="13" y="316"/>
                  </a:cubicBezTo>
                  <a:cubicBezTo>
                    <a:pt x="20" y="314"/>
                    <a:pt x="27" y="310"/>
                    <a:pt x="34" y="308"/>
                  </a:cubicBezTo>
                  <a:cubicBezTo>
                    <a:pt x="51" y="304"/>
                    <a:pt x="68" y="299"/>
                    <a:pt x="85" y="294"/>
                  </a:cubicBezTo>
                  <a:cubicBezTo>
                    <a:pt x="103" y="289"/>
                    <a:pt x="120" y="283"/>
                    <a:pt x="138" y="283"/>
                  </a:cubicBezTo>
                  <a:cubicBezTo>
                    <a:pt x="147" y="283"/>
                    <a:pt x="155" y="281"/>
                    <a:pt x="164" y="280"/>
                  </a:cubicBezTo>
                  <a:cubicBezTo>
                    <a:pt x="168" y="280"/>
                    <a:pt x="172" y="278"/>
                    <a:pt x="176" y="282"/>
                  </a:cubicBezTo>
                  <a:cubicBezTo>
                    <a:pt x="177" y="288"/>
                    <a:pt x="171" y="287"/>
                    <a:pt x="169" y="292"/>
                  </a:cubicBezTo>
                  <a:cubicBezTo>
                    <a:pt x="173" y="290"/>
                    <a:pt x="177" y="289"/>
                    <a:pt x="180" y="288"/>
                  </a:cubicBezTo>
                  <a:cubicBezTo>
                    <a:pt x="181" y="291"/>
                    <a:pt x="181" y="294"/>
                    <a:pt x="183" y="296"/>
                  </a:cubicBezTo>
                  <a:cubicBezTo>
                    <a:pt x="185" y="299"/>
                    <a:pt x="188" y="300"/>
                    <a:pt x="191" y="301"/>
                  </a:cubicBezTo>
                  <a:cubicBezTo>
                    <a:pt x="192" y="308"/>
                    <a:pt x="191" y="314"/>
                    <a:pt x="187" y="320"/>
                  </a:cubicBezTo>
                  <a:cubicBezTo>
                    <a:pt x="184" y="323"/>
                    <a:pt x="185" y="323"/>
                    <a:pt x="187" y="329"/>
                  </a:cubicBezTo>
                  <a:cubicBezTo>
                    <a:pt x="188" y="327"/>
                    <a:pt x="190" y="325"/>
                    <a:pt x="191" y="324"/>
                  </a:cubicBezTo>
                  <a:cubicBezTo>
                    <a:pt x="193" y="322"/>
                    <a:pt x="194" y="319"/>
                    <a:pt x="196" y="318"/>
                  </a:cubicBezTo>
                  <a:cubicBezTo>
                    <a:pt x="199" y="317"/>
                    <a:pt x="202" y="317"/>
                    <a:pt x="205" y="318"/>
                  </a:cubicBezTo>
                  <a:cubicBezTo>
                    <a:pt x="209" y="319"/>
                    <a:pt x="212" y="323"/>
                    <a:pt x="211" y="330"/>
                  </a:cubicBezTo>
                  <a:cubicBezTo>
                    <a:pt x="210" y="334"/>
                    <a:pt x="208" y="339"/>
                    <a:pt x="206" y="344"/>
                  </a:cubicBezTo>
                  <a:cubicBezTo>
                    <a:pt x="203" y="350"/>
                    <a:pt x="199" y="356"/>
                    <a:pt x="199" y="364"/>
                  </a:cubicBezTo>
                  <a:cubicBezTo>
                    <a:pt x="206" y="357"/>
                    <a:pt x="211" y="351"/>
                    <a:pt x="213" y="342"/>
                  </a:cubicBezTo>
                  <a:cubicBezTo>
                    <a:pt x="215" y="333"/>
                    <a:pt x="218" y="324"/>
                    <a:pt x="226" y="317"/>
                  </a:cubicBezTo>
                  <a:cubicBezTo>
                    <a:pt x="231" y="312"/>
                    <a:pt x="237" y="308"/>
                    <a:pt x="243" y="303"/>
                  </a:cubicBezTo>
                  <a:cubicBezTo>
                    <a:pt x="245" y="304"/>
                    <a:pt x="248" y="306"/>
                    <a:pt x="251" y="308"/>
                  </a:cubicBezTo>
                  <a:cubicBezTo>
                    <a:pt x="249" y="313"/>
                    <a:pt x="248" y="317"/>
                    <a:pt x="246" y="321"/>
                  </a:cubicBezTo>
                  <a:cubicBezTo>
                    <a:pt x="241" y="334"/>
                    <a:pt x="242" y="347"/>
                    <a:pt x="240" y="360"/>
                  </a:cubicBezTo>
                  <a:cubicBezTo>
                    <a:pt x="239" y="366"/>
                    <a:pt x="237" y="373"/>
                    <a:pt x="235" y="379"/>
                  </a:cubicBezTo>
                  <a:cubicBezTo>
                    <a:pt x="231" y="388"/>
                    <a:pt x="231" y="397"/>
                    <a:pt x="230" y="406"/>
                  </a:cubicBezTo>
                  <a:cubicBezTo>
                    <a:pt x="230" y="416"/>
                    <a:pt x="227" y="425"/>
                    <a:pt x="225" y="435"/>
                  </a:cubicBezTo>
                  <a:cubicBezTo>
                    <a:pt x="224" y="440"/>
                    <a:pt x="223" y="446"/>
                    <a:pt x="223" y="451"/>
                  </a:cubicBezTo>
                  <a:cubicBezTo>
                    <a:pt x="222" y="459"/>
                    <a:pt x="221" y="466"/>
                    <a:pt x="221" y="474"/>
                  </a:cubicBezTo>
                  <a:cubicBezTo>
                    <a:pt x="221" y="476"/>
                    <a:pt x="221" y="478"/>
                    <a:pt x="222" y="480"/>
                  </a:cubicBezTo>
                  <a:cubicBezTo>
                    <a:pt x="222" y="480"/>
                    <a:pt x="223" y="480"/>
                    <a:pt x="224" y="480"/>
                  </a:cubicBezTo>
                  <a:cubicBezTo>
                    <a:pt x="224" y="476"/>
                    <a:pt x="225" y="473"/>
                    <a:pt x="225" y="470"/>
                  </a:cubicBezTo>
                  <a:cubicBezTo>
                    <a:pt x="227" y="455"/>
                    <a:pt x="227" y="439"/>
                    <a:pt x="232" y="425"/>
                  </a:cubicBezTo>
                  <a:cubicBezTo>
                    <a:pt x="235" y="412"/>
                    <a:pt x="233" y="399"/>
                    <a:pt x="237" y="387"/>
                  </a:cubicBezTo>
                  <a:cubicBezTo>
                    <a:pt x="240" y="374"/>
                    <a:pt x="243" y="360"/>
                    <a:pt x="245" y="347"/>
                  </a:cubicBezTo>
                  <a:cubicBezTo>
                    <a:pt x="247" y="343"/>
                    <a:pt x="248" y="339"/>
                    <a:pt x="252" y="335"/>
                  </a:cubicBezTo>
                  <a:cubicBezTo>
                    <a:pt x="259" y="328"/>
                    <a:pt x="257" y="319"/>
                    <a:pt x="258" y="310"/>
                  </a:cubicBezTo>
                  <a:cubicBezTo>
                    <a:pt x="256" y="309"/>
                    <a:pt x="255" y="309"/>
                    <a:pt x="253" y="309"/>
                  </a:cubicBezTo>
                  <a:cubicBezTo>
                    <a:pt x="253" y="306"/>
                    <a:pt x="253" y="303"/>
                    <a:pt x="254" y="300"/>
                  </a:cubicBezTo>
                  <a:cubicBezTo>
                    <a:pt x="255" y="296"/>
                    <a:pt x="257" y="293"/>
                    <a:pt x="259" y="289"/>
                  </a:cubicBezTo>
                  <a:cubicBezTo>
                    <a:pt x="262" y="285"/>
                    <a:pt x="266" y="285"/>
                    <a:pt x="273" y="289"/>
                  </a:cubicBezTo>
                  <a:cubicBezTo>
                    <a:pt x="270" y="295"/>
                    <a:pt x="268" y="302"/>
                    <a:pt x="265" y="308"/>
                  </a:cubicBezTo>
                  <a:cubicBezTo>
                    <a:pt x="273" y="299"/>
                    <a:pt x="282" y="290"/>
                    <a:pt x="283" y="276"/>
                  </a:cubicBezTo>
                  <a:cubicBezTo>
                    <a:pt x="283" y="271"/>
                    <a:pt x="285" y="267"/>
                    <a:pt x="289" y="263"/>
                  </a:cubicBezTo>
                  <a:cubicBezTo>
                    <a:pt x="294" y="259"/>
                    <a:pt x="297" y="253"/>
                    <a:pt x="304" y="250"/>
                  </a:cubicBezTo>
                  <a:cubicBezTo>
                    <a:pt x="307" y="249"/>
                    <a:pt x="308" y="245"/>
                    <a:pt x="307" y="241"/>
                  </a:cubicBezTo>
                  <a:cubicBezTo>
                    <a:pt x="306" y="239"/>
                    <a:pt x="305" y="237"/>
                    <a:pt x="304" y="234"/>
                  </a:cubicBezTo>
                  <a:cubicBezTo>
                    <a:pt x="310" y="229"/>
                    <a:pt x="310" y="222"/>
                    <a:pt x="310" y="215"/>
                  </a:cubicBezTo>
                  <a:cubicBezTo>
                    <a:pt x="310" y="211"/>
                    <a:pt x="311" y="207"/>
                    <a:pt x="311" y="203"/>
                  </a:cubicBezTo>
                  <a:cubicBezTo>
                    <a:pt x="312" y="199"/>
                    <a:pt x="314" y="195"/>
                    <a:pt x="313" y="191"/>
                  </a:cubicBezTo>
                  <a:cubicBezTo>
                    <a:pt x="311" y="193"/>
                    <a:pt x="310" y="196"/>
                    <a:pt x="308" y="199"/>
                  </a:cubicBezTo>
                  <a:cubicBezTo>
                    <a:pt x="307" y="200"/>
                    <a:pt x="304" y="200"/>
                    <a:pt x="302" y="201"/>
                  </a:cubicBezTo>
                  <a:cubicBezTo>
                    <a:pt x="302" y="199"/>
                    <a:pt x="301" y="197"/>
                    <a:pt x="301" y="195"/>
                  </a:cubicBezTo>
                  <a:cubicBezTo>
                    <a:pt x="302" y="191"/>
                    <a:pt x="303" y="188"/>
                    <a:pt x="305" y="183"/>
                  </a:cubicBezTo>
                  <a:cubicBezTo>
                    <a:pt x="298" y="185"/>
                    <a:pt x="300" y="190"/>
                    <a:pt x="297" y="194"/>
                  </a:cubicBezTo>
                  <a:cubicBezTo>
                    <a:pt x="293" y="194"/>
                    <a:pt x="290" y="196"/>
                    <a:pt x="286" y="190"/>
                  </a:cubicBezTo>
                  <a:cubicBezTo>
                    <a:pt x="283" y="185"/>
                    <a:pt x="275" y="183"/>
                    <a:pt x="268" y="179"/>
                  </a:cubicBezTo>
                  <a:cubicBezTo>
                    <a:pt x="267" y="176"/>
                    <a:pt x="265" y="172"/>
                    <a:pt x="264" y="168"/>
                  </a:cubicBezTo>
                  <a:cubicBezTo>
                    <a:pt x="266" y="165"/>
                    <a:pt x="273" y="165"/>
                    <a:pt x="269" y="159"/>
                  </a:cubicBezTo>
                  <a:cubicBezTo>
                    <a:pt x="267" y="159"/>
                    <a:pt x="265" y="159"/>
                    <a:pt x="264" y="160"/>
                  </a:cubicBezTo>
                  <a:cubicBezTo>
                    <a:pt x="260" y="161"/>
                    <a:pt x="257" y="159"/>
                    <a:pt x="256" y="156"/>
                  </a:cubicBezTo>
                  <a:cubicBezTo>
                    <a:pt x="252" y="151"/>
                    <a:pt x="246" y="147"/>
                    <a:pt x="241" y="143"/>
                  </a:cubicBezTo>
                  <a:cubicBezTo>
                    <a:pt x="232" y="137"/>
                    <a:pt x="226" y="128"/>
                    <a:pt x="225" y="118"/>
                  </a:cubicBezTo>
                  <a:cubicBezTo>
                    <a:pt x="214" y="108"/>
                    <a:pt x="206" y="96"/>
                    <a:pt x="198" y="84"/>
                  </a:cubicBezTo>
                  <a:cubicBezTo>
                    <a:pt x="190" y="72"/>
                    <a:pt x="182" y="60"/>
                    <a:pt x="173" y="48"/>
                  </a:cubicBezTo>
                  <a:cubicBezTo>
                    <a:pt x="168" y="41"/>
                    <a:pt x="165" y="35"/>
                    <a:pt x="164" y="26"/>
                  </a:cubicBezTo>
                  <a:cubicBezTo>
                    <a:pt x="164" y="20"/>
                    <a:pt x="163" y="13"/>
                    <a:pt x="161" y="8"/>
                  </a:cubicBezTo>
                  <a:cubicBezTo>
                    <a:pt x="160" y="4"/>
                    <a:pt x="157" y="0"/>
                    <a:pt x="152" y="2"/>
                  </a:cubicBezTo>
                  <a:cubicBezTo>
                    <a:pt x="148" y="4"/>
                    <a:pt x="146" y="8"/>
                    <a:pt x="148" y="12"/>
                  </a:cubicBezTo>
                  <a:cubicBezTo>
                    <a:pt x="149" y="18"/>
                    <a:pt x="149" y="25"/>
                    <a:pt x="154" y="30"/>
                  </a:cubicBezTo>
                  <a:cubicBezTo>
                    <a:pt x="155" y="30"/>
                    <a:pt x="156" y="31"/>
                    <a:pt x="156" y="32"/>
                  </a:cubicBezTo>
                  <a:cubicBezTo>
                    <a:pt x="159" y="44"/>
                    <a:pt x="167" y="53"/>
                    <a:pt x="172" y="64"/>
                  </a:cubicBezTo>
                  <a:cubicBezTo>
                    <a:pt x="179" y="78"/>
                    <a:pt x="184" y="93"/>
                    <a:pt x="185" y="109"/>
                  </a:cubicBezTo>
                  <a:cubicBezTo>
                    <a:pt x="185" y="117"/>
                    <a:pt x="187" y="125"/>
                    <a:pt x="189" y="133"/>
                  </a:cubicBezTo>
                  <a:cubicBezTo>
                    <a:pt x="190" y="138"/>
                    <a:pt x="190" y="140"/>
                    <a:pt x="187" y="144"/>
                  </a:cubicBezTo>
                  <a:cubicBezTo>
                    <a:pt x="184" y="148"/>
                    <a:pt x="181" y="153"/>
                    <a:pt x="178" y="159"/>
                  </a:cubicBezTo>
                  <a:cubicBezTo>
                    <a:pt x="173" y="158"/>
                    <a:pt x="171" y="154"/>
                    <a:pt x="170" y="149"/>
                  </a:cubicBezTo>
                  <a:cubicBezTo>
                    <a:pt x="169" y="146"/>
                    <a:pt x="167" y="143"/>
                    <a:pt x="162" y="145"/>
                  </a:cubicBezTo>
                  <a:cubicBezTo>
                    <a:pt x="163" y="153"/>
                    <a:pt x="170" y="158"/>
                    <a:pt x="172" y="165"/>
                  </a:cubicBezTo>
                  <a:cubicBezTo>
                    <a:pt x="171" y="169"/>
                    <a:pt x="169" y="173"/>
                    <a:pt x="168" y="177"/>
                  </a:cubicBezTo>
                  <a:cubicBezTo>
                    <a:pt x="167" y="181"/>
                    <a:pt x="164" y="183"/>
                    <a:pt x="160" y="181"/>
                  </a:cubicBezTo>
                  <a:cubicBezTo>
                    <a:pt x="151" y="176"/>
                    <a:pt x="139" y="176"/>
                    <a:pt x="131" y="168"/>
                  </a:cubicBezTo>
                  <a:cubicBezTo>
                    <a:pt x="130" y="168"/>
                    <a:pt x="129" y="167"/>
                    <a:pt x="128" y="167"/>
                  </a:cubicBezTo>
                  <a:cubicBezTo>
                    <a:pt x="119" y="165"/>
                    <a:pt x="109" y="162"/>
                    <a:pt x="99" y="160"/>
                  </a:cubicBezTo>
                  <a:cubicBezTo>
                    <a:pt x="88" y="159"/>
                    <a:pt x="88" y="159"/>
                    <a:pt x="84" y="149"/>
                  </a:cubicBezTo>
                  <a:cubicBezTo>
                    <a:pt x="76" y="150"/>
                    <a:pt x="71" y="145"/>
                    <a:pt x="66" y="140"/>
                  </a:cubicBezTo>
                  <a:cubicBezTo>
                    <a:pt x="65" y="138"/>
                    <a:pt x="63" y="137"/>
                    <a:pt x="60" y="136"/>
                  </a:cubicBezTo>
                  <a:cubicBezTo>
                    <a:pt x="58" y="134"/>
                    <a:pt x="54" y="133"/>
                    <a:pt x="53" y="136"/>
                  </a:cubicBezTo>
                  <a:cubicBezTo>
                    <a:pt x="51" y="138"/>
                    <a:pt x="51" y="143"/>
                    <a:pt x="52" y="145"/>
                  </a:cubicBezTo>
                  <a:cubicBezTo>
                    <a:pt x="54" y="148"/>
                    <a:pt x="58" y="150"/>
                    <a:pt x="61" y="153"/>
                  </a:cubicBezTo>
                  <a:cubicBezTo>
                    <a:pt x="66" y="157"/>
                    <a:pt x="70" y="160"/>
                    <a:pt x="76" y="164"/>
                  </a:cubicBezTo>
                  <a:cubicBezTo>
                    <a:pt x="81" y="167"/>
                    <a:pt x="86" y="169"/>
                    <a:pt x="92" y="171"/>
                  </a:cubicBezTo>
                  <a:cubicBezTo>
                    <a:pt x="105" y="176"/>
                    <a:pt x="110" y="180"/>
                    <a:pt x="118" y="195"/>
                  </a:cubicBezTo>
                  <a:cubicBezTo>
                    <a:pt x="116" y="196"/>
                    <a:pt x="113" y="197"/>
                    <a:pt x="110" y="198"/>
                  </a:cubicBezTo>
                  <a:cubicBezTo>
                    <a:pt x="107" y="198"/>
                    <a:pt x="104" y="198"/>
                    <a:pt x="101" y="198"/>
                  </a:cubicBezTo>
                  <a:cubicBezTo>
                    <a:pt x="97" y="198"/>
                    <a:pt x="94" y="199"/>
                    <a:pt x="93" y="202"/>
                  </a:cubicBezTo>
                  <a:cubicBezTo>
                    <a:pt x="91" y="206"/>
                    <a:pt x="93" y="209"/>
                    <a:pt x="96" y="212"/>
                  </a:cubicBezTo>
                  <a:cubicBezTo>
                    <a:pt x="97" y="213"/>
                    <a:pt x="99" y="214"/>
                    <a:pt x="100" y="215"/>
                  </a:cubicBezTo>
                  <a:cubicBezTo>
                    <a:pt x="103" y="217"/>
                    <a:pt x="105" y="219"/>
                    <a:pt x="10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50"/>
            <p:cNvSpPr/>
            <p:nvPr/>
          </p:nvSpPr>
          <p:spPr bwMode="auto">
            <a:xfrm>
              <a:off x="5356225" y="6510338"/>
              <a:ext cx="65088" cy="61913"/>
            </a:xfrm>
            <a:custGeom>
              <a:avLst/>
              <a:gdLst>
                <a:gd name="T0" fmla="*/ 16 w 30"/>
                <a:gd name="T1" fmla="*/ 28 h 29"/>
                <a:gd name="T2" fmla="*/ 29 w 30"/>
                <a:gd name="T3" fmla="*/ 14 h 29"/>
                <a:gd name="T4" fmla="*/ 15 w 30"/>
                <a:gd name="T5" fmla="*/ 0 h 29"/>
                <a:gd name="T6" fmla="*/ 1 w 30"/>
                <a:gd name="T7" fmla="*/ 16 h 29"/>
                <a:gd name="T8" fmla="*/ 16 w 30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16" y="28"/>
                  </a:moveTo>
                  <a:cubicBezTo>
                    <a:pt x="24" y="28"/>
                    <a:pt x="30" y="22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  <a:cubicBezTo>
                    <a:pt x="7" y="0"/>
                    <a:pt x="0" y="8"/>
                    <a:pt x="1" y="16"/>
                  </a:cubicBezTo>
                  <a:cubicBezTo>
                    <a:pt x="2" y="23"/>
                    <a:pt x="8" y="29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51"/>
            <p:cNvSpPr/>
            <p:nvPr/>
          </p:nvSpPr>
          <p:spPr bwMode="auto">
            <a:xfrm>
              <a:off x="4700587" y="6448425"/>
              <a:ext cx="211138" cy="61913"/>
            </a:xfrm>
            <a:custGeom>
              <a:avLst/>
              <a:gdLst>
                <a:gd name="T0" fmla="*/ 59 w 98"/>
                <a:gd name="T1" fmla="*/ 4 h 29"/>
                <a:gd name="T2" fmla="*/ 39 w 98"/>
                <a:gd name="T3" fmla="*/ 15 h 29"/>
                <a:gd name="T4" fmla="*/ 5 w 98"/>
                <a:gd name="T5" fmla="*/ 24 h 29"/>
                <a:gd name="T6" fmla="*/ 0 w 98"/>
                <a:gd name="T7" fmla="*/ 28 h 29"/>
                <a:gd name="T8" fmla="*/ 4 w 98"/>
                <a:gd name="T9" fmla="*/ 29 h 29"/>
                <a:gd name="T10" fmla="*/ 47 w 98"/>
                <a:gd name="T11" fmla="*/ 16 h 29"/>
                <a:gd name="T12" fmla="*/ 59 w 98"/>
                <a:gd name="T13" fmla="*/ 17 h 29"/>
                <a:gd name="T14" fmla="*/ 67 w 98"/>
                <a:gd name="T15" fmla="*/ 16 h 29"/>
                <a:gd name="T16" fmla="*/ 98 w 98"/>
                <a:gd name="T17" fmla="*/ 1 h 29"/>
                <a:gd name="T18" fmla="*/ 93 w 98"/>
                <a:gd name="T19" fmla="*/ 0 h 29"/>
                <a:gd name="T20" fmla="*/ 88 w 98"/>
                <a:gd name="T21" fmla="*/ 2 h 29"/>
                <a:gd name="T22" fmla="*/ 59 w 98"/>
                <a:gd name="T23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29">
                  <a:moveTo>
                    <a:pt x="59" y="4"/>
                  </a:moveTo>
                  <a:cubicBezTo>
                    <a:pt x="55" y="12"/>
                    <a:pt x="47" y="13"/>
                    <a:pt x="39" y="15"/>
                  </a:cubicBezTo>
                  <a:cubicBezTo>
                    <a:pt x="28" y="18"/>
                    <a:pt x="17" y="21"/>
                    <a:pt x="5" y="24"/>
                  </a:cubicBezTo>
                  <a:cubicBezTo>
                    <a:pt x="4" y="24"/>
                    <a:pt x="3" y="26"/>
                    <a:pt x="0" y="28"/>
                  </a:cubicBezTo>
                  <a:cubicBezTo>
                    <a:pt x="3" y="29"/>
                    <a:pt x="4" y="29"/>
                    <a:pt x="4" y="29"/>
                  </a:cubicBezTo>
                  <a:cubicBezTo>
                    <a:pt x="19" y="24"/>
                    <a:pt x="33" y="20"/>
                    <a:pt x="47" y="16"/>
                  </a:cubicBezTo>
                  <a:cubicBezTo>
                    <a:pt x="51" y="15"/>
                    <a:pt x="55" y="14"/>
                    <a:pt x="59" y="17"/>
                  </a:cubicBezTo>
                  <a:cubicBezTo>
                    <a:pt x="62" y="19"/>
                    <a:pt x="65" y="18"/>
                    <a:pt x="67" y="16"/>
                  </a:cubicBezTo>
                  <a:cubicBezTo>
                    <a:pt x="76" y="7"/>
                    <a:pt x="88" y="7"/>
                    <a:pt x="98" y="1"/>
                  </a:cubicBezTo>
                  <a:cubicBezTo>
                    <a:pt x="96" y="0"/>
                    <a:pt x="95" y="0"/>
                    <a:pt x="93" y="0"/>
                  </a:cubicBezTo>
                  <a:cubicBezTo>
                    <a:pt x="91" y="1"/>
                    <a:pt x="89" y="1"/>
                    <a:pt x="88" y="2"/>
                  </a:cubicBezTo>
                  <a:cubicBezTo>
                    <a:pt x="78" y="4"/>
                    <a:pt x="69" y="6"/>
                    <a:pt x="5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52"/>
            <p:cNvSpPr/>
            <p:nvPr/>
          </p:nvSpPr>
          <p:spPr bwMode="auto">
            <a:xfrm>
              <a:off x="5475287" y="6508750"/>
              <a:ext cx="36513" cy="42863"/>
            </a:xfrm>
            <a:custGeom>
              <a:avLst/>
              <a:gdLst>
                <a:gd name="T0" fmla="*/ 8 w 17"/>
                <a:gd name="T1" fmla="*/ 0 h 20"/>
                <a:gd name="T2" fmla="*/ 0 w 17"/>
                <a:gd name="T3" fmla="*/ 9 h 20"/>
                <a:gd name="T4" fmla="*/ 8 w 17"/>
                <a:gd name="T5" fmla="*/ 20 h 20"/>
                <a:gd name="T6" fmla="*/ 17 w 17"/>
                <a:gd name="T7" fmla="*/ 10 h 20"/>
                <a:gd name="T8" fmla="*/ 8 w 17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8" y="0"/>
                  </a:moveTo>
                  <a:cubicBezTo>
                    <a:pt x="2" y="0"/>
                    <a:pt x="0" y="3"/>
                    <a:pt x="0" y="9"/>
                  </a:cubicBezTo>
                  <a:cubicBezTo>
                    <a:pt x="0" y="15"/>
                    <a:pt x="3" y="19"/>
                    <a:pt x="8" y="20"/>
                  </a:cubicBezTo>
                  <a:cubicBezTo>
                    <a:pt x="12" y="20"/>
                    <a:pt x="17" y="14"/>
                    <a:pt x="17" y="10"/>
                  </a:cubicBezTo>
                  <a:cubicBezTo>
                    <a:pt x="17" y="4"/>
                    <a:pt x="13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53"/>
            <p:cNvSpPr/>
            <p:nvPr/>
          </p:nvSpPr>
          <p:spPr bwMode="auto">
            <a:xfrm>
              <a:off x="4797425" y="6418263"/>
              <a:ext cx="38100" cy="38100"/>
            </a:xfrm>
            <a:custGeom>
              <a:avLst/>
              <a:gdLst>
                <a:gd name="T0" fmla="*/ 14 w 18"/>
                <a:gd name="T1" fmla="*/ 18 h 18"/>
                <a:gd name="T2" fmla="*/ 16 w 18"/>
                <a:gd name="T3" fmla="*/ 11 h 18"/>
                <a:gd name="T4" fmla="*/ 13 w 18"/>
                <a:gd name="T5" fmla="*/ 2 h 18"/>
                <a:gd name="T6" fmla="*/ 3 w 18"/>
                <a:gd name="T7" fmla="*/ 3 h 18"/>
                <a:gd name="T8" fmla="*/ 3 w 18"/>
                <a:gd name="T9" fmla="*/ 14 h 18"/>
                <a:gd name="T10" fmla="*/ 14 w 18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8">
                  <a:moveTo>
                    <a:pt x="14" y="18"/>
                  </a:moveTo>
                  <a:cubicBezTo>
                    <a:pt x="15" y="16"/>
                    <a:pt x="15" y="14"/>
                    <a:pt x="16" y="11"/>
                  </a:cubicBezTo>
                  <a:cubicBezTo>
                    <a:pt x="18" y="7"/>
                    <a:pt x="16" y="4"/>
                    <a:pt x="13" y="2"/>
                  </a:cubicBezTo>
                  <a:cubicBezTo>
                    <a:pt x="9" y="0"/>
                    <a:pt x="6" y="0"/>
                    <a:pt x="3" y="3"/>
                  </a:cubicBezTo>
                  <a:cubicBezTo>
                    <a:pt x="0" y="7"/>
                    <a:pt x="0" y="11"/>
                    <a:pt x="3" y="14"/>
                  </a:cubicBezTo>
                  <a:cubicBezTo>
                    <a:pt x="6" y="18"/>
                    <a:pt x="10" y="18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54"/>
            <p:cNvSpPr/>
            <p:nvPr/>
          </p:nvSpPr>
          <p:spPr bwMode="auto">
            <a:xfrm>
              <a:off x="4968875" y="5989638"/>
              <a:ext cx="33338" cy="38100"/>
            </a:xfrm>
            <a:custGeom>
              <a:avLst/>
              <a:gdLst>
                <a:gd name="T0" fmla="*/ 0 w 15"/>
                <a:gd name="T1" fmla="*/ 8 h 18"/>
                <a:gd name="T2" fmla="*/ 7 w 15"/>
                <a:gd name="T3" fmla="*/ 16 h 18"/>
                <a:gd name="T4" fmla="*/ 12 w 15"/>
                <a:gd name="T5" fmla="*/ 17 h 18"/>
                <a:gd name="T6" fmla="*/ 15 w 15"/>
                <a:gd name="T7" fmla="*/ 11 h 18"/>
                <a:gd name="T8" fmla="*/ 6 w 15"/>
                <a:gd name="T9" fmla="*/ 0 h 18"/>
                <a:gd name="T10" fmla="*/ 0 w 15"/>
                <a:gd name="T11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0" y="8"/>
                  </a:moveTo>
                  <a:cubicBezTo>
                    <a:pt x="2" y="10"/>
                    <a:pt x="4" y="13"/>
                    <a:pt x="7" y="16"/>
                  </a:cubicBezTo>
                  <a:cubicBezTo>
                    <a:pt x="8" y="17"/>
                    <a:pt x="11" y="18"/>
                    <a:pt x="12" y="17"/>
                  </a:cubicBezTo>
                  <a:cubicBezTo>
                    <a:pt x="13" y="16"/>
                    <a:pt x="15" y="13"/>
                    <a:pt x="15" y="11"/>
                  </a:cubicBezTo>
                  <a:cubicBezTo>
                    <a:pt x="15" y="8"/>
                    <a:pt x="9" y="1"/>
                    <a:pt x="6" y="0"/>
                  </a:cubicBezTo>
                  <a:cubicBezTo>
                    <a:pt x="3" y="0"/>
                    <a:pt x="0" y="2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55"/>
            <p:cNvSpPr/>
            <p:nvPr/>
          </p:nvSpPr>
          <p:spPr bwMode="auto">
            <a:xfrm>
              <a:off x="5137150" y="6742113"/>
              <a:ext cx="28575" cy="30163"/>
            </a:xfrm>
            <a:custGeom>
              <a:avLst/>
              <a:gdLst>
                <a:gd name="T0" fmla="*/ 6 w 13"/>
                <a:gd name="T1" fmla="*/ 0 h 14"/>
                <a:gd name="T2" fmla="*/ 0 w 13"/>
                <a:gd name="T3" fmla="*/ 7 h 14"/>
                <a:gd name="T4" fmla="*/ 6 w 13"/>
                <a:gd name="T5" fmla="*/ 13 h 14"/>
                <a:gd name="T6" fmla="*/ 13 w 13"/>
                <a:gd name="T7" fmla="*/ 7 h 14"/>
                <a:gd name="T8" fmla="*/ 6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2" y="13"/>
                    <a:pt x="6" y="13"/>
                  </a:cubicBezTo>
                  <a:cubicBezTo>
                    <a:pt x="9" y="14"/>
                    <a:pt x="13" y="10"/>
                    <a:pt x="13" y="7"/>
                  </a:cubicBezTo>
                  <a:cubicBezTo>
                    <a:pt x="13" y="4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56"/>
            <p:cNvSpPr/>
            <p:nvPr/>
          </p:nvSpPr>
          <p:spPr bwMode="auto">
            <a:xfrm>
              <a:off x="5089525" y="6019800"/>
              <a:ext cx="39688" cy="61913"/>
            </a:xfrm>
            <a:custGeom>
              <a:avLst/>
              <a:gdLst>
                <a:gd name="T0" fmla="*/ 0 w 18"/>
                <a:gd name="T1" fmla="*/ 0 h 29"/>
                <a:gd name="T2" fmla="*/ 18 w 18"/>
                <a:gd name="T3" fmla="*/ 29 h 29"/>
                <a:gd name="T4" fmla="*/ 0 w 18"/>
                <a:gd name="T5" fmla="*/ 1 h 29"/>
                <a:gd name="T6" fmla="*/ 0 w 1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9">
                  <a:moveTo>
                    <a:pt x="0" y="0"/>
                  </a:moveTo>
                  <a:cubicBezTo>
                    <a:pt x="4" y="11"/>
                    <a:pt x="9" y="21"/>
                    <a:pt x="18" y="29"/>
                  </a:cubicBezTo>
                  <a:cubicBezTo>
                    <a:pt x="14" y="18"/>
                    <a:pt x="8" y="9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57"/>
            <p:cNvSpPr/>
            <p:nvPr/>
          </p:nvSpPr>
          <p:spPr bwMode="auto">
            <a:xfrm>
              <a:off x="5221287" y="6667500"/>
              <a:ext cx="23813" cy="30163"/>
            </a:xfrm>
            <a:custGeom>
              <a:avLst/>
              <a:gdLst>
                <a:gd name="T0" fmla="*/ 5 w 11"/>
                <a:gd name="T1" fmla="*/ 14 h 14"/>
                <a:gd name="T2" fmla="*/ 11 w 11"/>
                <a:gd name="T3" fmla="*/ 6 h 14"/>
                <a:gd name="T4" fmla="*/ 6 w 11"/>
                <a:gd name="T5" fmla="*/ 1 h 14"/>
                <a:gd name="T6" fmla="*/ 1 w 11"/>
                <a:gd name="T7" fmla="*/ 7 h 14"/>
                <a:gd name="T8" fmla="*/ 5 w 1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5" y="14"/>
                  </a:moveTo>
                  <a:cubicBezTo>
                    <a:pt x="11" y="13"/>
                    <a:pt x="11" y="9"/>
                    <a:pt x="11" y="6"/>
                  </a:cubicBezTo>
                  <a:cubicBezTo>
                    <a:pt x="10" y="4"/>
                    <a:pt x="8" y="2"/>
                    <a:pt x="6" y="1"/>
                  </a:cubicBezTo>
                  <a:cubicBezTo>
                    <a:pt x="4" y="0"/>
                    <a:pt x="0" y="5"/>
                    <a:pt x="1" y="7"/>
                  </a:cubicBezTo>
                  <a:cubicBezTo>
                    <a:pt x="2" y="10"/>
                    <a:pt x="4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58"/>
            <p:cNvSpPr/>
            <p:nvPr/>
          </p:nvSpPr>
          <p:spPr bwMode="auto">
            <a:xfrm>
              <a:off x="5578475" y="6388100"/>
              <a:ext cx="28575" cy="23813"/>
            </a:xfrm>
            <a:custGeom>
              <a:avLst/>
              <a:gdLst>
                <a:gd name="T0" fmla="*/ 13 w 13"/>
                <a:gd name="T1" fmla="*/ 7 h 11"/>
                <a:gd name="T2" fmla="*/ 5 w 13"/>
                <a:gd name="T3" fmla="*/ 1 h 11"/>
                <a:gd name="T4" fmla="*/ 0 w 13"/>
                <a:gd name="T5" fmla="*/ 6 h 11"/>
                <a:gd name="T6" fmla="*/ 7 w 13"/>
                <a:gd name="T7" fmla="*/ 10 h 11"/>
                <a:gd name="T8" fmla="*/ 13 w 13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2" y="1"/>
                    <a:pt x="9" y="0"/>
                    <a:pt x="5" y="1"/>
                  </a:cubicBezTo>
                  <a:cubicBezTo>
                    <a:pt x="3" y="1"/>
                    <a:pt x="0" y="2"/>
                    <a:pt x="0" y="6"/>
                  </a:cubicBezTo>
                  <a:cubicBezTo>
                    <a:pt x="1" y="9"/>
                    <a:pt x="4" y="11"/>
                    <a:pt x="7" y="10"/>
                  </a:cubicBezTo>
                  <a:cubicBezTo>
                    <a:pt x="9" y="9"/>
                    <a:pt x="11" y="8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59"/>
            <p:cNvSpPr/>
            <p:nvPr/>
          </p:nvSpPr>
          <p:spPr bwMode="auto">
            <a:xfrm>
              <a:off x="5080000" y="6535738"/>
              <a:ext cx="50800" cy="34925"/>
            </a:xfrm>
            <a:custGeom>
              <a:avLst/>
              <a:gdLst>
                <a:gd name="T0" fmla="*/ 24 w 24"/>
                <a:gd name="T1" fmla="*/ 1 h 16"/>
                <a:gd name="T2" fmla="*/ 0 w 24"/>
                <a:gd name="T3" fmla="*/ 16 h 16"/>
                <a:gd name="T4" fmla="*/ 24 w 24"/>
                <a:gd name="T5" fmla="*/ 0 h 16"/>
                <a:gd name="T6" fmla="*/ 24 w 24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1"/>
                  </a:moveTo>
                  <a:cubicBezTo>
                    <a:pt x="16" y="5"/>
                    <a:pt x="7" y="9"/>
                    <a:pt x="0" y="16"/>
                  </a:cubicBezTo>
                  <a:cubicBezTo>
                    <a:pt x="9" y="12"/>
                    <a:pt x="18" y="9"/>
                    <a:pt x="24" y="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60"/>
            <p:cNvSpPr/>
            <p:nvPr/>
          </p:nvSpPr>
          <p:spPr bwMode="auto">
            <a:xfrm>
              <a:off x="4689475" y="6315075"/>
              <a:ext cx="19050" cy="30163"/>
            </a:xfrm>
            <a:custGeom>
              <a:avLst/>
              <a:gdLst>
                <a:gd name="T0" fmla="*/ 4 w 9"/>
                <a:gd name="T1" fmla="*/ 14 h 14"/>
                <a:gd name="T2" fmla="*/ 9 w 9"/>
                <a:gd name="T3" fmla="*/ 6 h 14"/>
                <a:gd name="T4" fmla="*/ 5 w 9"/>
                <a:gd name="T5" fmla="*/ 1 h 14"/>
                <a:gd name="T6" fmla="*/ 0 w 9"/>
                <a:gd name="T7" fmla="*/ 6 h 14"/>
                <a:gd name="T8" fmla="*/ 4 w 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4" y="14"/>
                  </a:moveTo>
                  <a:cubicBezTo>
                    <a:pt x="6" y="10"/>
                    <a:pt x="9" y="8"/>
                    <a:pt x="9" y="6"/>
                  </a:cubicBezTo>
                  <a:cubicBezTo>
                    <a:pt x="9" y="5"/>
                    <a:pt x="7" y="2"/>
                    <a:pt x="5" y="1"/>
                  </a:cubicBezTo>
                  <a:cubicBezTo>
                    <a:pt x="1" y="0"/>
                    <a:pt x="0" y="3"/>
                    <a:pt x="0" y="6"/>
                  </a:cubicBezTo>
                  <a:cubicBezTo>
                    <a:pt x="0" y="8"/>
                    <a:pt x="2" y="10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1"/>
            <p:cNvSpPr/>
            <p:nvPr/>
          </p:nvSpPr>
          <p:spPr bwMode="auto">
            <a:xfrm>
              <a:off x="5149850" y="6681788"/>
              <a:ext cx="19050" cy="39688"/>
            </a:xfrm>
            <a:custGeom>
              <a:avLst/>
              <a:gdLst>
                <a:gd name="T0" fmla="*/ 9 w 9"/>
                <a:gd name="T1" fmla="*/ 0 h 18"/>
                <a:gd name="T2" fmla="*/ 0 w 9"/>
                <a:gd name="T3" fmla="*/ 18 h 18"/>
                <a:gd name="T4" fmla="*/ 9 w 9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8">
                  <a:moveTo>
                    <a:pt x="9" y="0"/>
                  </a:moveTo>
                  <a:cubicBezTo>
                    <a:pt x="3" y="4"/>
                    <a:pt x="1" y="10"/>
                    <a:pt x="0" y="18"/>
                  </a:cubicBezTo>
                  <a:cubicBezTo>
                    <a:pt x="7" y="13"/>
                    <a:pt x="9" y="7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2"/>
            <p:cNvSpPr/>
            <p:nvPr/>
          </p:nvSpPr>
          <p:spPr bwMode="auto">
            <a:xfrm>
              <a:off x="5064125" y="5976938"/>
              <a:ext cx="25400" cy="44450"/>
            </a:xfrm>
            <a:custGeom>
              <a:avLst/>
              <a:gdLst>
                <a:gd name="T0" fmla="*/ 12 w 12"/>
                <a:gd name="T1" fmla="*/ 21 h 21"/>
                <a:gd name="T2" fmla="*/ 0 w 12"/>
                <a:gd name="T3" fmla="*/ 0 h 21"/>
                <a:gd name="T4" fmla="*/ 12 w 12"/>
                <a:gd name="T5" fmla="*/ 20 h 21"/>
                <a:gd name="T6" fmla="*/ 12 w 12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1">
                  <a:moveTo>
                    <a:pt x="12" y="21"/>
                  </a:moveTo>
                  <a:cubicBezTo>
                    <a:pt x="10" y="13"/>
                    <a:pt x="5" y="6"/>
                    <a:pt x="0" y="0"/>
                  </a:cubicBezTo>
                  <a:cubicBezTo>
                    <a:pt x="3" y="7"/>
                    <a:pt x="6" y="14"/>
                    <a:pt x="12" y="20"/>
                  </a:cubicBezTo>
                  <a:cubicBezTo>
                    <a:pt x="12" y="20"/>
                    <a:pt x="12" y="21"/>
                    <a:pt x="1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63"/>
            <p:cNvSpPr/>
            <p:nvPr/>
          </p:nvSpPr>
          <p:spPr bwMode="auto">
            <a:xfrm>
              <a:off x="5038725" y="6072188"/>
              <a:ext cx="19050" cy="17463"/>
            </a:xfrm>
            <a:custGeom>
              <a:avLst/>
              <a:gdLst>
                <a:gd name="T0" fmla="*/ 6 w 9"/>
                <a:gd name="T1" fmla="*/ 0 h 8"/>
                <a:gd name="T2" fmla="*/ 3 w 9"/>
                <a:gd name="T3" fmla="*/ 7 h 8"/>
                <a:gd name="T4" fmla="*/ 7 w 9"/>
                <a:gd name="T5" fmla="*/ 8 h 8"/>
                <a:gd name="T6" fmla="*/ 6 w 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2" y="2"/>
                    <a:pt x="0" y="4"/>
                    <a:pt x="3" y="7"/>
                  </a:cubicBezTo>
                  <a:cubicBezTo>
                    <a:pt x="3" y="8"/>
                    <a:pt x="7" y="8"/>
                    <a:pt x="7" y="8"/>
                  </a:cubicBezTo>
                  <a:cubicBezTo>
                    <a:pt x="9" y="5"/>
                    <a:pt x="9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64"/>
            <p:cNvSpPr/>
            <p:nvPr/>
          </p:nvSpPr>
          <p:spPr bwMode="auto">
            <a:xfrm>
              <a:off x="4724400" y="6310313"/>
              <a:ext cx="14288" cy="17463"/>
            </a:xfrm>
            <a:custGeom>
              <a:avLst/>
              <a:gdLst>
                <a:gd name="T0" fmla="*/ 3 w 7"/>
                <a:gd name="T1" fmla="*/ 8 h 8"/>
                <a:gd name="T2" fmla="*/ 7 w 7"/>
                <a:gd name="T3" fmla="*/ 5 h 8"/>
                <a:gd name="T4" fmla="*/ 4 w 7"/>
                <a:gd name="T5" fmla="*/ 0 h 8"/>
                <a:gd name="T6" fmla="*/ 1 w 7"/>
                <a:gd name="T7" fmla="*/ 4 h 8"/>
                <a:gd name="T8" fmla="*/ 3 w 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5" y="6"/>
                    <a:pt x="7" y="5"/>
                    <a:pt x="7" y="5"/>
                  </a:cubicBezTo>
                  <a:cubicBezTo>
                    <a:pt x="6" y="3"/>
                    <a:pt x="5" y="2"/>
                    <a:pt x="4" y="0"/>
                  </a:cubicBezTo>
                  <a:cubicBezTo>
                    <a:pt x="3" y="1"/>
                    <a:pt x="1" y="2"/>
                    <a:pt x="1" y="4"/>
                  </a:cubicBezTo>
                  <a:cubicBezTo>
                    <a:pt x="0" y="5"/>
                    <a:pt x="2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65"/>
            <p:cNvSpPr/>
            <p:nvPr/>
          </p:nvSpPr>
          <p:spPr bwMode="auto">
            <a:xfrm>
              <a:off x="5597525" y="6521450"/>
              <a:ext cx="11113" cy="17463"/>
            </a:xfrm>
            <a:custGeom>
              <a:avLst/>
              <a:gdLst>
                <a:gd name="T0" fmla="*/ 3 w 5"/>
                <a:gd name="T1" fmla="*/ 8 h 8"/>
                <a:gd name="T2" fmla="*/ 5 w 5"/>
                <a:gd name="T3" fmla="*/ 3 h 8"/>
                <a:gd name="T4" fmla="*/ 3 w 5"/>
                <a:gd name="T5" fmla="*/ 0 h 8"/>
                <a:gd name="T6" fmla="*/ 0 w 5"/>
                <a:gd name="T7" fmla="*/ 3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4" y="5"/>
                    <a:pt x="5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4"/>
                    <a:pt x="2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66"/>
            <p:cNvSpPr/>
            <p:nvPr/>
          </p:nvSpPr>
          <p:spPr bwMode="auto">
            <a:xfrm>
              <a:off x="5068887" y="6119813"/>
              <a:ext cx="11113" cy="15875"/>
            </a:xfrm>
            <a:custGeom>
              <a:avLst/>
              <a:gdLst>
                <a:gd name="T0" fmla="*/ 0 w 5"/>
                <a:gd name="T1" fmla="*/ 0 h 7"/>
                <a:gd name="T2" fmla="*/ 4 w 5"/>
                <a:gd name="T3" fmla="*/ 7 h 7"/>
                <a:gd name="T4" fmla="*/ 0 w 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1" y="2"/>
                    <a:pt x="2" y="4"/>
                    <a:pt x="4" y="7"/>
                  </a:cubicBezTo>
                  <a:cubicBezTo>
                    <a:pt x="5" y="2"/>
                    <a:pt x="5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67"/>
            <p:cNvSpPr/>
            <p:nvPr/>
          </p:nvSpPr>
          <p:spPr bwMode="auto">
            <a:xfrm>
              <a:off x="5500687" y="6618288"/>
              <a:ext cx="9525" cy="12700"/>
            </a:xfrm>
            <a:custGeom>
              <a:avLst/>
              <a:gdLst>
                <a:gd name="T0" fmla="*/ 2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4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4" y="3"/>
                    <a:pt x="3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7449595" y="2048285"/>
            <a:ext cx="31282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2000" dirty="0">
              <a:solidFill>
                <a:srgbClr val="2F3229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200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6237312"/>
            <a:ext cx="12192000" cy="0"/>
          </a:xfrm>
          <a:prstGeom prst="line">
            <a:avLst/>
          </a:prstGeom>
          <a:ln w="3175">
            <a:solidFill>
              <a:srgbClr val="2F3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24"/>
          <p:cNvSpPr/>
          <p:nvPr/>
        </p:nvSpPr>
        <p:spPr bwMode="auto">
          <a:xfrm rot="1207954">
            <a:off x="4813342" y="1201897"/>
            <a:ext cx="1791056" cy="1644049"/>
          </a:xfrm>
          <a:custGeom>
            <a:avLst/>
            <a:gdLst>
              <a:gd name="connsiteX0" fmla="*/ 174384 w 1791056"/>
              <a:gd name="connsiteY0" fmla="*/ 192028 h 1644049"/>
              <a:gd name="connsiteX1" fmla="*/ 694140 w 1791056"/>
              <a:gd name="connsiteY1" fmla="*/ 5847 h 1644049"/>
              <a:gd name="connsiteX2" fmla="*/ 808462 w 1791056"/>
              <a:gd name="connsiteY2" fmla="*/ 25879 h 1644049"/>
              <a:gd name="connsiteX3" fmla="*/ 1229218 w 1791056"/>
              <a:gd name="connsiteY3" fmla="*/ 382922 h 1644049"/>
              <a:gd name="connsiteX4" fmla="*/ 1269289 w 1791056"/>
              <a:gd name="connsiteY4" fmla="*/ 491332 h 1644049"/>
              <a:gd name="connsiteX5" fmla="*/ 1179101 w 1791056"/>
              <a:gd name="connsiteY5" fmla="*/ 986197 h 1644049"/>
              <a:gd name="connsiteX6" fmla="*/ 1306433 w 1791056"/>
              <a:gd name="connsiteY6" fmla="*/ 1081739 h 1644049"/>
              <a:gd name="connsiteX7" fmla="*/ 1335043 w 1791056"/>
              <a:gd name="connsiteY7" fmla="*/ 1070342 h 1644049"/>
              <a:gd name="connsiteX8" fmla="*/ 1502457 w 1791056"/>
              <a:gd name="connsiteY8" fmla="*/ 1003648 h 1644049"/>
              <a:gd name="connsiteX9" fmla="*/ 1558144 w 1791056"/>
              <a:gd name="connsiteY9" fmla="*/ 1011460 h 1644049"/>
              <a:gd name="connsiteX10" fmla="*/ 1769389 w 1791056"/>
              <a:gd name="connsiteY10" fmla="*/ 1177945 h 1644049"/>
              <a:gd name="connsiteX11" fmla="*/ 1790672 w 1791056"/>
              <a:gd name="connsiteY11" fmla="*/ 1230330 h 1644049"/>
              <a:gd name="connsiteX12" fmla="*/ 1752015 w 1791056"/>
              <a:gd name="connsiteY12" fmla="*/ 1496369 h 1644049"/>
              <a:gd name="connsiteX13" fmla="*/ 1717610 w 1791056"/>
              <a:gd name="connsiteY13" fmla="*/ 1540941 h 1644049"/>
              <a:gd name="connsiteX14" fmla="*/ 1467710 w 1791056"/>
              <a:gd name="connsiteY14" fmla="*/ 1640496 h 1644049"/>
              <a:gd name="connsiteX15" fmla="*/ 1412022 w 1791056"/>
              <a:gd name="connsiteY15" fmla="*/ 1632684 h 1644049"/>
              <a:gd name="connsiteX16" fmla="*/ 1200778 w 1791056"/>
              <a:gd name="connsiteY16" fmla="*/ 1466199 h 1644049"/>
              <a:gd name="connsiteX17" fmla="*/ 1179495 w 1791056"/>
              <a:gd name="connsiteY17" fmla="*/ 1413814 h 1644049"/>
              <a:gd name="connsiteX18" fmla="*/ 1208714 w 1791056"/>
              <a:gd name="connsiteY18" fmla="*/ 1212725 h 1644049"/>
              <a:gd name="connsiteX19" fmla="*/ 1211892 w 1791056"/>
              <a:gd name="connsiteY19" fmla="*/ 1190851 h 1644049"/>
              <a:gd name="connsiteX20" fmla="*/ 1110754 w 1791056"/>
              <a:gd name="connsiteY20" fmla="*/ 1114963 h 1644049"/>
              <a:gd name="connsiteX21" fmla="*/ 1096037 w 1791056"/>
              <a:gd name="connsiteY21" fmla="*/ 1122933 h 1644049"/>
              <a:gd name="connsiteX22" fmla="*/ 576281 w 1791056"/>
              <a:gd name="connsiteY22" fmla="*/ 1309114 h 1644049"/>
              <a:gd name="connsiteX23" fmla="*/ 461959 w 1791056"/>
              <a:gd name="connsiteY23" fmla="*/ 1289082 h 1644049"/>
              <a:gd name="connsiteX24" fmla="*/ 41204 w 1791056"/>
              <a:gd name="connsiteY24" fmla="*/ 932038 h 1644049"/>
              <a:gd name="connsiteX25" fmla="*/ 1132 w 1791056"/>
              <a:gd name="connsiteY25" fmla="*/ 823629 h 1644049"/>
              <a:gd name="connsiteX26" fmla="*/ 100133 w 1791056"/>
              <a:gd name="connsiteY26" fmla="*/ 280405 h 1644049"/>
              <a:gd name="connsiteX27" fmla="*/ 174384 w 1791056"/>
              <a:gd name="connsiteY27" fmla="*/ 192028 h 164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1056" h="1644049">
                <a:moveTo>
                  <a:pt x="174384" y="192028"/>
                </a:moveTo>
                <a:cubicBezTo>
                  <a:pt x="694140" y="5847"/>
                  <a:pt x="694140" y="5847"/>
                  <a:pt x="694140" y="5847"/>
                </a:cubicBezTo>
                <a:cubicBezTo>
                  <a:pt x="729497" y="-7115"/>
                  <a:pt x="780176" y="2312"/>
                  <a:pt x="808462" y="25879"/>
                </a:cubicBezTo>
                <a:cubicBezTo>
                  <a:pt x="1229218" y="382922"/>
                  <a:pt x="1229218" y="382922"/>
                  <a:pt x="1229218" y="382922"/>
                </a:cubicBezTo>
                <a:cubicBezTo>
                  <a:pt x="1257504" y="406490"/>
                  <a:pt x="1275182" y="455981"/>
                  <a:pt x="1269289" y="491332"/>
                </a:cubicBezTo>
                <a:lnTo>
                  <a:pt x="1179101" y="986197"/>
                </a:lnTo>
                <a:lnTo>
                  <a:pt x="1306433" y="1081739"/>
                </a:lnTo>
                <a:lnTo>
                  <a:pt x="1335043" y="1070342"/>
                </a:lnTo>
                <a:cubicBezTo>
                  <a:pt x="1502457" y="1003648"/>
                  <a:pt x="1502457" y="1003648"/>
                  <a:pt x="1502457" y="1003648"/>
                </a:cubicBezTo>
                <a:cubicBezTo>
                  <a:pt x="1519064" y="996637"/>
                  <a:pt x="1544443" y="1000393"/>
                  <a:pt x="1558144" y="1011460"/>
                </a:cubicBezTo>
                <a:cubicBezTo>
                  <a:pt x="1769389" y="1177945"/>
                  <a:pt x="1769389" y="1177945"/>
                  <a:pt x="1769389" y="1177945"/>
                </a:cubicBezTo>
                <a:cubicBezTo>
                  <a:pt x="1783882" y="1189194"/>
                  <a:pt x="1793091" y="1212557"/>
                  <a:pt x="1790672" y="1230330"/>
                </a:cubicBezTo>
                <a:cubicBezTo>
                  <a:pt x="1752015" y="1496369"/>
                  <a:pt x="1752015" y="1496369"/>
                  <a:pt x="1752015" y="1496369"/>
                </a:cubicBezTo>
                <a:cubicBezTo>
                  <a:pt x="1749596" y="1514142"/>
                  <a:pt x="1733731" y="1534236"/>
                  <a:pt x="1717610" y="1540941"/>
                </a:cubicBezTo>
                <a:lnTo>
                  <a:pt x="1467710" y="1640496"/>
                </a:lnTo>
                <a:cubicBezTo>
                  <a:pt x="1451103" y="1647506"/>
                  <a:pt x="1425724" y="1643750"/>
                  <a:pt x="1412022" y="1632684"/>
                </a:cubicBezTo>
                <a:cubicBezTo>
                  <a:pt x="1200778" y="1466199"/>
                  <a:pt x="1200778" y="1466199"/>
                  <a:pt x="1200778" y="1466199"/>
                </a:cubicBezTo>
                <a:cubicBezTo>
                  <a:pt x="1186285" y="1454950"/>
                  <a:pt x="1177076" y="1431586"/>
                  <a:pt x="1179495" y="1413814"/>
                </a:cubicBezTo>
                <a:cubicBezTo>
                  <a:pt x="1193991" y="1314049"/>
                  <a:pt x="1203051" y="1251696"/>
                  <a:pt x="1208714" y="1212725"/>
                </a:cubicBezTo>
                <a:lnTo>
                  <a:pt x="1211892" y="1190851"/>
                </a:lnTo>
                <a:lnTo>
                  <a:pt x="1110754" y="1114963"/>
                </a:lnTo>
                <a:lnTo>
                  <a:pt x="1096037" y="1122933"/>
                </a:lnTo>
                <a:cubicBezTo>
                  <a:pt x="576281" y="1309114"/>
                  <a:pt x="576281" y="1309114"/>
                  <a:pt x="576281" y="1309114"/>
                </a:cubicBezTo>
                <a:cubicBezTo>
                  <a:pt x="540924" y="1322076"/>
                  <a:pt x="490245" y="1312649"/>
                  <a:pt x="461959" y="1289082"/>
                </a:cubicBezTo>
                <a:cubicBezTo>
                  <a:pt x="41204" y="932038"/>
                  <a:pt x="41204" y="932038"/>
                  <a:pt x="41204" y="932038"/>
                </a:cubicBezTo>
                <a:cubicBezTo>
                  <a:pt x="12918" y="908472"/>
                  <a:pt x="-4761" y="858980"/>
                  <a:pt x="1132" y="823629"/>
                </a:cubicBezTo>
                <a:cubicBezTo>
                  <a:pt x="100133" y="280405"/>
                  <a:pt x="100133" y="280405"/>
                  <a:pt x="100133" y="280405"/>
                </a:cubicBezTo>
                <a:cubicBezTo>
                  <a:pt x="106026" y="243876"/>
                  <a:pt x="140205" y="203812"/>
                  <a:pt x="174384" y="192028"/>
                </a:cubicBezTo>
                <a:close/>
              </a:path>
            </a:pathLst>
          </a:custGeom>
          <a:solidFill>
            <a:srgbClr val="A2AFA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任意多边形 25"/>
          <p:cNvSpPr/>
          <p:nvPr/>
        </p:nvSpPr>
        <p:spPr bwMode="auto">
          <a:xfrm rot="4864681">
            <a:off x="6263241" y="1672100"/>
            <a:ext cx="1791056" cy="1644049"/>
          </a:xfrm>
          <a:custGeom>
            <a:avLst/>
            <a:gdLst>
              <a:gd name="connsiteX0" fmla="*/ 174384 w 1791056"/>
              <a:gd name="connsiteY0" fmla="*/ 192028 h 1644049"/>
              <a:gd name="connsiteX1" fmla="*/ 694140 w 1791056"/>
              <a:gd name="connsiteY1" fmla="*/ 5847 h 1644049"/>
              <a:gd name="connsiteX2" fmla="*/ 808462 w 1791056"/>
              <a:gd name="connsiteY2" fmla="*/ 25879 h 1644049"/>
              <a:gd name="connsiteX3" fmla="*/ 1229218 w 1791056"/>
              <a:gd name="connsiteY3" fmla="*/ 382922 h 1644049"/>
              <a:gd name="connsiteX4" fmla="*/ 1269289 w 1791056"/>
              <a:gd name="connsiteY4" fmla="*/ 491332 h 1644049"/>
              <a:gd name="connsiteX5" fmla="*/ 1179101 w 1791056"/>
              <a:gd name="connsiteY5" fmla="*/ 986197 h 1644049"/>
              <a:gd name="connsiteX6" fmla="*/ 1306433 w 1791056"/>
              <a:gd name="connsiteY6" fmla="*/ 1081739 h 1644049"/>
              <a:gd name="connsiteX7" fmla="*/ 1335043 w 1791056"/>
              <a:gd name="connsiteY7" fmla="*/ 1070342 h 1644049"/>
              <a:gd name="connsiteX8" fmla="*/ 1502457 w 1791056"/>
              <a:gd name="connsiteY8" fmla="*/ 1003648 h 1644049"/>
              <a:gd name="connsiteX9" fmla="*/ 1558144 w 1791056"/>
              <a:gd name="connsiteY9" fmla="*/ 1011460 h 1644049"/>
              <a:gd name="connsiteX10" fmla="*/ 1769389 w 1791056"/>
              <a:gd name="connsiteY10" fmla="*/ 1177945 h 1644049"/>
              <a:gd name="connsiteX11" fmla="*/ 1790672 w 1791056"/>
              <a:gd name="connsiteY11" fmla="*/ 1230330 h 1644049"/>
              <a:gd name="connsiteX12" fmla="*/ 1752015 w 1791056"/>
              <a:gd name="connsiteY12" fmla="*/ 1496369 h 1644049"/>
              <a:gd name="connsiteX13" fmla="*/ 1717610 w 1791056"/>
              <a:gd name="connsiteY13" fmla="*/ 1540941 h 1644049"/>
              <a:gd name="connsiteX14" fmla="*/ 1467710 w 1791056"/>
              <a:gd name="connsiteY14" fmla="*/ 1640496 h 1644049"/>
              <a:gd name="connsiteX15" fmla="*/ 1412022 w 1791056"/>
              <a:gd name="connsiteY15" fmla="*/ 1632684 h 1644049"/>
              <a:gd name="connsiteX16" fmla="*/ 1200778 w 1791056"/>
              <a:gd name="connsiteY16" fmla="*/ 1466199 h 1644049"/>
              <a:gd name="connsiteX17" fmla="*/ 1179495 w 1791056"/>
              <a:gd name="connsiteY17" fmla="*/ 1413814 h 1644049"/>
              <a:gd name="connsiteX18" fmla="*/ 1208714 w 1791056"/>
              <a:gd name="connsiteY18" fmla="*/ 1212725 h 1644049"/>
              <a:gd name="connsiteX19" fmla="*/ 1211892 w 1791056"/>
              <a:gd name="connsiteY19" fmla="*/ 1190851 h 1644049"/>
              <a:gd name="connsiteX20" fmla="*/ 1110754 w 1791056"/>
              <a:gd name="connsiteY20" fmla="*/ 1114963 h 1644049"/>
              <a:gd name="connsiteX21" fmla="*/ 1096037 w 1791056"/>
              <a:gd name="connsiteY21" fmla="*/ 1122933 h 1644049"/>
              <a:gd name="connsiteX22" fmla="*/ 576281 w 1791056"/>
              <a:gd name="connsiteY22" fmla="*/ 1309114 h 1644049"/>
              <a:gd name="connsiteX23" fmla="*/ 461959 w 1791056"/>
              <a:gd name="connsiteY23" fmla="*/ 1289082 h 1644049"/>
              <a:gd name="connsiteX24" fmla="*/ 41204 w 1791056"/>
              <a:gd name="connsiteY24" fmla="*/ 932038 h 1644049"/>
              <a:gd name="connsiteX25" fmla="*/ 1132 w 1791056"/>
              <a:gd name="connsiteY25" fmla="*/ 823629 h 1644049"/>
              <a:gd name="connsiteX26" fmla="*/ 100133 w 1791056"/>
              <a:gd name="connsiteY26" fmla="*/ 280405 h 1644049"/>
              <a:gd name="connsiteX27" fmla="*/ 174384 w 1791056"/>
              <a:gd name="connsiteY27" fmla="*/ 192028 h 164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1056" h="1644049">
                <a:moveTo>
                  <a:pt x="174384" y="192028"/>
                </a:moveTo>
                <a:cubicBezTo>
                  <a:pt x="694140" y="5847"/>
                  <a:pt x="694140" y="5847"/>
                  <a:pt x="694140" y="5847"/>
                </a:cubicBezTo>
                <a:cubicBezTo>
                  <a:pt x="729497" y="-7115"/>
                  <a:pt x="780176" y="2312"/>
                  <a:pt x="808462" y="25879"/>
                </a:cubicBezTo>
                <a:cubicBezTo>
                  <a:pt x="1229218" y="382922"/>
                  <a:pt x="1229218" y="382922"/>
                  <a:pt x="1229218" y="382922"/>
                </a:cubicBezTo>
                <a:cubicBezTo>
                  <a:pt x="1257504" y="406490"/>
                  <a:pt x="1275182" y="455981"/>
                  <a:pt x="1269289" y="491332"/>
                </a:cubicBezTo>
                <a:lnTo>
                  <a:pt x="1179101" y="986197"/>
                </a:lnTo>
                <a:lnTo>
                  <a:pt x="1306433" y="1081739"/>
                </a:lnTo>
                <a:lnTo>
                  <a:pt x="1335043" y="1070342"/>
                </a:lnTo>
                <a:cubicBezTo>
                  <a:pt x="1502457" y="1003648"/>
                  <a:pt x="1502457" y="1003648"/>
                  <a:pt x="1502457" y="1003648"/>
                </a:cubicBezTo>
                <a:cubicBezTo>
                  <a:pt x="1519064" y="996637"/>
                  <a:pt x="1544443" y="1000393"/>
                  <a:pt x="1558144" y="1011460"/>
                </a:cubicBezTo>
                <a:cubicBezTo>
                  <a:pt x="1769389" y="1177945"/>
                  <a:pt x="1769389" y="1177945"/>
                  <a:pt x="1769389" y="1177945"/>
                </a:cubicBezTo>
                <a:cubicBezTo>
                  <a:pt x="1783882" y="1189194"/>
                  <a:pt x="1793091" y="1212557"/>
                  <a:pt x="1790672" y="1230330"/>
                </a:cubicBezTo>
                <a:cubicBezTo>
                  <a:pt x="1752015" y="1496369"/>
                  <a:pt x="1752015" y="1496369"/>
                  <a:pt x="1752015" y="1496369"/>
                </a:cubicBezTo>
                <a:cubicBezTo>
                  <a:pt x="1749596" y="1514142"/>
                  <a:pt x="1733731" y="1534236"/>
                  <a:pt x="1717610" y="1540941"/>
                </a:cubicBezTo>
                <a:lnTo>
                  <a:pt x="1467710" y="1640496"/>
                </a:lnTo>
                <a:cubicBezTo>
                  <a:pt x="1451103" y="1647506"/>
                  <a:pt x="1425724" y="1643750"/>
                  <a:pt x="1412022" y="1632684"/>
                </a:cubicBezTo>
                <a:cubicBezTo>
                  <a:pt x="1200778" y="1466199"/>
                  <a:pt x="1200778" y="1466199"/>
                  <a:pt x="1200778" y="1466199"/>
                </a:cubicBezTo>
                <a:cubicBezTo>
                  <a:pt x="1186285" y="1454950"/>
                  <a:pt x="1177076" y="1431586"/>
                  <a:pt x="1179495" y="1413814"/>
                </a:cubicBezTo>
                <a:cubicBezTo>
                  <a:pt x="1193991" y="1314049"/>
                  <a:pt x="1203051" y="1251696"/>
                  <a:pt x="1208714" y="1212725"/>
                </a:cubicBezTo>
                <a:lnTo>
                  <a:pt x="1211892" y="1190851"/>
                </a:lnTo>
                <a:lnTo>
                  <a:pt x="1110754" y="1114963"/>
                </a:lnTo>
                <a:lnTo>
                  <a:pt x="1096037" y="1122933"/>
                </a:lnTo>
                <a:cubicBezTo>
                  <a:pt x="576281" y="1309114"/>
                  <a:pt x="576281" y="1309114"/>
                  <a:pt x="576281" y="1309114"/>
                </a:cubicBezTo>
                <a:cubicBezTo>
                  <a:pt x="540924" y="1322076"/>
                  <a:pt x="490245" y="1312649"/>
                  <a:pt x="461959" y="1289082"/>
                </a:cubicBezTo>
                <a:cubicBezTo>
                  <a:pt x="41204" y="932038"/>
                  <a:pt x="41204" y="932038"/>
                  <a:pt x="41204" y="932038"/>
                </a:cubicBezTo>
                <a:cubicBezTo>
                  <a:pt x="12918" y="908472"/>
                  <a:pt x="-4761" y="858980"/>
                  <a:pt x="1132" y="823629"/>
                </a:cubicBezTo>
                <a:cubicBezTo>
                  <a:pt x="100133" y="280405"/>
                  <a:pt x="100133" y="280405"/>
                  <a:pt x="100133" y="280405"/>
                </a:cubicBezTo>
                <a:cubicBezTo>
                  <a:pt x="106026" y="243876"/>
                  <a:pt x="140205" y="203812"/>
                  <a:pt x="174384" y="192028"/>
                </a:cubicBezTo>
                <a:close/>
              </a:path>
            </a:pathLst>
          </a:custGeom>
          <a:solidFill>
            <a:srgbClr val="2F3229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任意多边形 26"/>
          <p:cNvSpPr/>
          <p:nvPr/>
        </p:nvSpPr>
        <p:spPr bwMode="auto">
          <a:xfrm rot="8431534">
            <a:off x="6605797" y="3053902"/>
            <a:ext cx="1791056" cy="1644049"/>
          </a:xfrm>
          <a:custGeom>
            <a:avLst/>
            <a:gdLst>
              <a:gd name="connsiteX0" fmla="*/ 174384 w 1791056"/>
              <a:gd name="connsiteY0" fmla="*/ 192028 h 1644049"/>
              <a:gd name="connsiteX1" fmla="*/ 694140 w 1791056"/>
              <a:gd name="connsiteY1" fmla="*/ 5847 h 1644049"/>
              <a:gd name="connsiteX2" fmla="*/ 808462 w 1791056"/>
              <a:gd name="connsiteY2" fmla="*/ 25879 h 1644049"/>
              <a:gd name="connsiteX3" fmla="*/ 1229218 w 1791056"/>
              <a:gd name="connsiteY3" fmla="*/ 382922 h 1644049"/>
              <a:gd name="connsiteX4" fmla="*/ 1269289 w 1791056"/>
              <a:gd name="connsiteY4" fmla="*/ 491332 h 1644049"/>
              <a:gd name="connsiteX5" fmla="*/ 1179101 w 1791056"/>
              <a:gd name="connsiteY5" fmla="*/ 986197 h 1644049"/>
              <a:gd name="connsiteX6" fmla="*/ 1306433 w 1791056"/>
              <a:gd name="connsiteY6" fmla="*/ 1081739 h 1644049"/>
              <a:gd name="connsiteX7" fmla="*/ 1335043 w 1791056"/>
              <a:gd name="connsiteY7" fmla="*/ 1070342 h 1644049"/>
              <a:gd name="connsiteX8" fmla="*/ 1502457 w 1791056"/>
              <a:gd name="connsiteY8" fmla="*/ 1003648 h 1644049"/>
              <a:gd name="connsiteX9" fmla="*/ 1558144 w 1791056"/>
              <a:gd name="connsiteY9" fmla="*/ 1011460 h 1644049"/>
              <a:gd name="connsiteX10" fmla="*/ 1769389 w 1791056"/>
              <a:gd name="connsiteY10" fmla="*/ 1177945 h 1644049"/>
              <a:gd name="connsiteX11" fmla="*/ 1790672 w 1791056"/>
              <a:gd name="connsiteY11" fmla="*/ 1230330 h 1644049"/>
              <a:gd name="connsiteX12" fmla="*/ 1752015 w 1791056"/>
              <a:gd name="connsiteY12" fmla="*/ 1496369 h 1644049"/>
              <a:gd name="connsiteX13" fmla="*/ 1717610 w 1791056"/>
              <a:gd name="connsiteY13" fmla="*/ 1540941 h 1644049"/>
              <a:gd name="connsiteX14" fmla="*/ 1467710 w 1791056"/>
              <a:gd name="connsiteY14" fmla="*/ 1640496 h 1644049"/>
              <a:gd name="connsiteX15" fmla="*/ 1412022 w 1791056"/>
              <a:gd name="connsiteY15" fmla="*/ 1632684 h 1644049"/>
              <a:gd name="connsiteX16" fmla="*/ 1200778 w 1791056"/>
              <a:gd name="connsiteY16" fmla="*/ 1466199 h 1644049"/>
              <a:gd name="connsiteX17" fmla="*/ 1179495 w 1791056"/>
              <a:gd name="connsiteY17" fmla="*/ 1413814 h 1644049"/>
              <a:gd name="connsiteX18" fmla="*/ 1208714 w 1791056"/>
              <a:gd name="connsiteY18" fmla="*/ 1212725 h 1644049"/>
              <a:gd name="connsiteX19" fmla="*/ 1211892 w 1791056"/>
              <a:gd name="connsiteY19" fmla="*/ 1190851 h 1644049"/>
              <a:gd name="connsiteX20" fmla="*/ 1110754 w 1791056"/>
              <a:gd name="connsiteY20" fmla="*/ 1114963 h 1644049"/>
              <a:gd name="connsiteX21" fmla="*/ 1096037 w 1791056"/>
              <a:gd name="connsiteY21" fmla="*/ 1122933 h 1644049"/>
              <a:gd name="connsiteX22" fmla="*/ 576281 w 1791056"/>
              <a:gd name="connsiteY22" fmla="*/ 1309114 h 1644049"/>
              <a:gd name="connsiteX23" fmla="*/ 461959 w 1791056"/>
              <a:gd name="connsiteY23" fmla="*/ 1289082 h 1644049"/>
              <a:gd name="connsiteX24" fmla="*/ 41204 w 1791056"/>
              <a:gd name="connsiteY24" fmla="*/ 932038 h 1644049"/>
              <a:gd name="connsiteX25" fmla="*/ 1132 w 1791056"/>
              <a:gd name="connsiteY25" fmla="*/ 823629 h 1644049"/>
              <a:gd name="connsiteX26" fmla="*/ 100133 w 1791056"/>
              <a:gd name="connsiteY26" fmla="*/ 280405 h 1644049"/>
              <a:gd name="connsiteX27" fmla="*/ 174384 w 1791056"/>
              <a:gd name="connsiteY27" fmla="*/ 192028 h 164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1056" h="1644049">
                <a:moveTo>
                  <a:pt x="174384" y="192028"/>
                </a:moveTo>
                <a:cubicBezTo>
                  <a:pt x="694140" y="5847"/>
                  <a:pt x="694140" y="5847"/>
                  <a:pt x="694140" y="5847"/>
                </a:cubicBezTo>
                <a:cubicBezTo>
                  <a:pt x="729497" y="-7115"/>
                  <a:pt x="780176" y="2312"/>
                  <a:pt x="808462" y="25879"/>
                </a:cubicBezTo>
                <a:cubicBezTo>
                  <a:pt x="1229218" y="382922"/>
                  <a:pt x="1229218" y="382922"/>
                  <a:pt x="1229218" y="382922"/>
                </a:cubicBezTo>
                <a:cubicBezTo>
                  <a:pt x="1257504" y="406490"/>
                  <a:pt x="1275182" y="455981"/>
                  <a:pt x="1269289" y="491332"/>
                </a:cubicBezTo>
                <a:lnTo>
                  <a:pt x="1179101" y="986197"/>
                </a:lnTo>
                <a:lnTo>
                  <a:pt x="1306433" y="1081739"/>
                </a:lnTo>
                <a:lnTo>
                  <a:pt x="1335043" y="1070342"/>
                </a:lnTo>
                <a:cubicBezTo>
                  <a:pt x="1502457" y="1003648"/>
                  <a:pt x="1502457" y="1003648"/>
                  <a:pt x="1502457" y="1003648"/>
                </a:cubicBezTo>
                <a:cubicBezTo>
                  <a:pt x="1519064" y="996637"/>
                  <a:pt x="1544443" y="1000393"/>
                  <a:pt x="1558144" y="1011460"/>
                </a:cubicBezTo>
                <a:cubicBezTo>
                  <a:pt x="1769389" y="1177945"/>
                  <a:pt x="1769389" y="1177945"/>
                  <a:pt x="1769389" y="1177945"/>
                </a:cubicBezTo>
                <a:cubicBezTo>
                  <a:pt x="1783882" y="1189194"/>
                  <a:pt x="1793091" y="1212557"/>
                  <a:pt x="1790672" y="1230330"/>
                </a:cubicBezTo>
                <a:cubicBezTo>
                  <a:pt x="1752015" y="1496369"/>
                  <a:pt x="1752015" y="1496369"/>
                  <a:pt x="1752015" y="1496369"/>
                </a:cubicBezTo>
                <a:cubicBezTo>
                  <a:pt x="1749596" y="1514142"/>
                  <a:pt x="1733731" y="1534236"/>
                  <a:pt x="1717610" y="1540941"/>
                </a:cubicBezTo>
                <a:lnTo>
                  <a:pt x="1467710" y="1640496"/>
                </a:lnTo>
                <a:cubicBezTo>
                  <a:pt x="1451103" y="1647506"/>
                  <a:pt x="1425724" y="1643750"/>
                  <a:pt x="1412022" y="1632684"/>
                </a:cubicBezTo>
                <a:cubicBezTo>
                  <a:pt x="1200778" y="1466199"/>
                  <a:pt x="1200778" y="1466199"/>
                  <a:pt x="1200778" y="1466199"/>
                </a:cubicBezTo>
                <a:cubicBezTo>
                  <a:pt x="1186285" y="1454950"/>
                  <a:pt x="1177076" y="1431586"/>
                  <a:pt x="1179495" y="1413814"/>
                </a:cubicBezTo>
                <a:cubicBezTo>
                  <a:pt x="1193991" y="1314049"/>
                  <a:pt x="1203051" y="1251696"/>
                  <a:pt x="1208714" y="1212725"/>
                </a:cubicBezTo>
                <a:lnTo>
                  <a:pt x="1211892" y="1190851"/>
                </a:lnTo>
                <a:lnTo>
                  <a:pt x="1110754" y="1114963"/>
                </a:lnTo>
                <a:lnTo>
                  <a:pt x="1096037" y="1122933"/>
                </a:lnTo>
                <a:cubicBezTo>
                  <a:pt x="576281" y="1309114"/>
                  <a:pt x="576281" y="1309114"/>
                  <a:pt x="576281" y="1309114"/>
                </a:cubicBezTo>
                <a:cubicBezTo>
                  <a:pt x="540924" y="1322076"/>
                  <a:pt x="490245" y="1312649"/>
                  <a:pt x="461959" y="1289082"/>
                </a:cubicBezTo>
                <a:cubicBezTo>
                  <a:pt x="41204" y="932038"/>
                  <a:pt x="41204" y="932038"/>
                  <a:pt x="41204" y="932038"/>
                </a:cubicBezTo>
                <a:cubicBezTo>
                  <a:pt x="12918" y="908472"/>
                  <a:pt x="-4761" y="858980"/>
                  <a:pt x="1132" y="823629"/>
                </a:cubicBezTo>
                <a:cubicBezTo>
                  <a:pt x="100133" y="280405"/>
                  <a:pt x="100133" y="280405"/>
                  <a:pt x="100133" y="280405"/>
                </a:cubicBezTo>
                <a:cubicBezTo>
                  <a:pt x="106026" y="243876"/>
                  <a:pt x="140205" y="203812"/>
                  <a:pt x="174384" y="192028"/>
                </a:cubicBezTo>
                <a:close/>
              </a:path>
            </a:pathLst>
          </a:custGeom>
          <a:solidFill>
            <a:srgbClr val="A2AFA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任意多边形 27"/>
          <p:cNvSpPr/>
          <p:nvPr/>
        </p:nvSpPr>
        <p:spPr bwMode="auto">
          <a:xfrm rot="12108867">
            <a:off x="5596586" y="4084063"/>
            <a:ext cx="1791056" cy="1644049"/>
          </a:xfrm>
          <a:custGeom>
            <a:avLst/>
            <a:gdLst>
              <a:gd name="connsiteX0" fmla="*/ 174384 w 1791056"/>
              <a:gd name="connsiteY0" fmla="*/ 192028 h 1644049"/>
              <a:gd name="connsiteX1" fmla="*/ 694140 w 1791056"/>
              <a:gd name="connsiteY1" fmla="*/ 5847 h 1644049"/>
              <a:gd name="connsiteX2" fmla="*/ 808462 w 1791056"/>
              <a:gd name="connsiteY2" fmla="*/ 25879 h 1644049"/>
              <a:gd name="connsiteX3" fmla="*/ 1229218 w 1791056"/>
              <a:gd name="connsiteY3" fmla="*/ 382922 h 1644049"/>
              <a:gd name="connsiteX4" fmla="*/ 1269289 w 1791056"/>
              <a:gd name="connsiteY4" fmla="*/ 491332 h 1644049"/>
              <a:gd name="connsiteX5" fmla="*/ 1179101 w 1791056"/>
              <a:gd name="connsiteY5" fmla="*/ 986197 h 1644049"/>
              <a:gd name="connsiteX6" fmla="*/ 1306433 w 1791056"/>
              <a:gd name="connsiteY6" fmla="*/ 1081739 h 1644049"/>
              <a:gd name="connsiteX7" fmla="*/ 1335043 w 1791056"/>
              <a:gd name="connsiteY7" fmla="*/ 1070342 h 1644049"/>
              <a:gd name="connsiteX8" fmla="*/ 1502457 w 1791056"/>
              <a:gd name="connsiteY8" fmla="*/ 1003648 h 1644049"/>
              <a:gd name="connsiteX9" fmla="*/ 1558144 w 1791056"/>
              <a:gd name="connsiteY9" fmla="*/ 1011460 h 1644049"/>
              <a:gd name="connsiteX10" fmla="*/ 1769389 w 1791056"/>
              <a:gd name="connsiteY10" fmla="*/ 1177945 h 1644049"/>
              <a:gd name="connsiteX11" fmla="*/ 1790672 w 1791056"/>
              <a:gd name="connsiteY11" fmla="*/ 1230330 h 1644049"/>
              <a:gd name="connsiteX12" fmla="*/ 1752015 w 1791056"/>
              <a:gd name="connsiteY12" fmla="*/ 1496369 h 1644049"/>
              <a:gd name="connsiteX13" fmla="*/ 1717610 w 1791056"/>
              <a:gd name="connsiteY13" fmla="*/ 1540941 h 1644049"/>
              <a:gd name="connsiteX14" fmla="*/ 1467710 w 1791056"/>
              <a:gd name="connsiteY14" fmla="*/ 1640496 h 1644049"/>
              <a:gd name="connsiteX15" fmla="*/ 1412022 w 1791056"/>
              <a:gd name="connsiteY15" fmla="*/ 1632684 h 1644049"/>
              <a:gd name="connsiteX16" fmla="*/ 1200778 w 1791056"/>
              <a:gd name="connsiteY16" fmla="*/ 1466199 h 1644049"/>
              <a:gd name="connsiteX17" fmla="*/ 1179495 w 1791056"/>
              <a:gd name="connsiteY17" fmla="*/ 1413814 h 1644049"/>
              <a:gd name="connsiteX18" fmla="*/ 1208714 w 1791056"/>
              <a:gd name="connsiteY18" fmla="*/ 1212725 h 1644049"/>
              <a:gd name="connsiteX19" fmla="*/ 1211892 w 1791056"/>
              <a:gd name="connsiteY19" fmla="*/ 1190851 h 1644049"/>
              <a:gd name="connsiteX20" fmla="*/ 1110754 w 1791056"/>
              <a:gd name="connsiteY20" fmla="*/ 1114963 h 1644049"/>
              <a:gd name="connsiteX21" fmla="*/ 1096037 w 1791056"/>
              <a:gd name="connsiteY21" fmla="*/ 1122933 h 1644049"/>
              <a:gd name="connsiteX22" fmla="*/ 576281 w 1791056"/>
              <a:gd name="connsiteY22" fmla="*/ 1309114 h 1644049"/>
              <a:gd name="connsiteX23" fmla="*/ 461959 w 1791056"/>
              <a:gd name="connsiteY23" fmla="*/ 1289082 h 1644049"/>
              <a:gd name="connsiteX24" fmla="*/ 41204 w 1791056"/>
              <a:gd name="connsiteY24" fmla="*/ 932038 h 1644049"/>
              <a:gd name="connsiteX25" fmla="*/ 1132 w 1791056"/>
              <a:gd name="connsiteY25" fmla="*/ 823629 h 1644049"/>
              <a:gd name="connsiteX26" fmla="*/ 100133 w 1791056"/>
              <a:gd name="connsiteY26" fmla="*/ 280405 h 1644049"/>
              <a:gd name="connsiteX27" fmla="*/ 174384 w 1791056"/>
              <a:gd name="connsiteY27" fmla="*/ 192028 h 164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1056" h="1644049">
                <a:moveTo>
                  <a:pt x="174384" y="192028"/>
                </a:moveTo>
                <a:cubicBezTo>
                  <a:pt x="694140" y="5847"/>
                  <a:pt x="694140" y="5847"/>
                  <a:pt x="694140" y="5847"/>
                </a:cubicBezTo>
                <a:cubicBezTo>
                  <a:pt x="729497" y="-7115"/>
                  <a:pt x="780176" y="2312"/>
                  <a:pt x="808462" y="25879"/>
                </a:cubicBezTo>
                <a:cubicBezTo>
                  <a:pt x="1229218" y="382922"/>
                  <a:pt x="1229218" y="382922"/>
                  <a:pt x="1229218" y="382922"/>
                </a:cubicBezTo>
                <a:cubicBezTo>
                  <a:pt x="1257504" y="406490"/>
                  <a:pt x="1275182" y="455981"/>
                  <a:pt x="1269289" y="491332"/>
                </a:cubicBezTo>
                <a:lnTo>
                  <a:pt x="1179101" y="986197"/>
                </a:lnTo>
                <a:lnTo>
                  <a:pt x="1306433" y="1081739"/>
                </a:lnTo>
                <a:lnTo>
                  <a:pt x="1335043" y="1070342"/>
                </a:lnTo>
                <a:cubicBezTo>
                  <a:pt x="1502457" y="1003648"/>
                  <a:pt x="1502457" y="1003648"/>
                  <a:pt x="1502457" y="1003648"/>
                </a:cubicBezTo>
                <a:cubicBezTo>
                  <a:pt x="1519064" y="996637"/>
                  <a:pt x="1544443" y="1000393"/>
                  <a:pt x="1558144" y="1011460"/>
                </a:cubicBezTo>
                <a:cubicBezTo>
                  <a:pt x="1769389" y="1177945"/>
                  <a:pt x="1769389" y="1177945"/>
                  <a:pt x="1769389" y="1177945"/>
                </a:cubicBezTo>
                <a:cubicBezTo>
                  <a:pt x="1783882" y="1189194"/>
                  <a:pt x="1793091" y="1212557"/>
                  <a:pt x="1790672" y="1230330"/>
                </a:cubicBezTo>
                <a:cubicBezTo>
                  <a:pt x="1752015" y="1496369"/>
                  <a:pt x="1752015" y="1496369"/>
                  <a:pt x="1752015" y="1496369"/>
                </a:cubicBezTo>
                <a:cubicBezTo>
                  <a:pt x="1749596" y="1514142"/>
                  <a:pt x="1733731" y="1534236"/>
                  <a:pt x="1717610" y="1540941"/>
                </a:cubicBezTo>
                <a:lnTo>
                  <a:pt x="1467710" y="1640496"/>
                </a:lnTo>
                <a:cubicBezTo>
                  <a:pt x="1451103" y="1647506"/>
                  <a:pt x="1425724" y="1643750"/>
                  <a:pt x="1412022" y="1632684"/>
                </a:cubicBezTo>
                <a:cubicBezTo>
                  <a:pt x="1200778" y="1466199"/>
                  <a:pt x="1200778" y="1466199"/>
                  <a:pt x="1200778" y="1466199"/>
                </a:cubicBezTo>
                <a:cubicBezTo>
                  <a:pt x="1186285" y="1454950"/>
                  <a:pt x="1177076" y="1431586"/>
                  <a:pt x="1179495" y="1413814"/>
                </a:cubicBezTo>
                <a:cubicBezTo>
                  <a:pt x="1193991" y="1314049"/>
                  <a:pt x="1203051" y="1251696"/>
                  <a:pt x="1208714" y="1212725"/>
                </a:cubicBezTo>
                <a:lnTo>
                  <a:pt x="1211892" y="1190851"/>
                </a:lnTo>
                <a:lnTo>
                  <a:pt x="1110754" y="1114963"/>
                </a:lnTo>
                <a:lnTo>
                  <a:pt x="1096037" y="1122933"/>
                </a:lnTo>
                <a:cubicBezTo>
                  <a:pt x="576281" y="1309114"/>
                  <a:pt x="576281" y="1309114"/>
                  <a:pt x="576281" y="1309114"/>
                </a:cubicBezTo>
                <a:cubicBezTo>
                  <a:pt x="540924" y="1322076"/>
                  <a:pt x="490245" y="1312649"/>
                  <a:pt x="461959" y="1289082"/>
                </a:cubicBezTo>
                <a:cubicBezTo>
                  <a:pt x="41204" y="932038"/>
                  <a:pt x="41204" y="932038"/>
                  <a:pt x="41204" y="932038"/>
                </a:cubicBezTo>
                <a:cubicBezTo>
                  <a:pt x="12918" y="908472"/>
                  <a:pt x="-4761" y="858980"/>
                  <a:pt x="1132" y="823629"/>
                </a:cubicBezTo>
                <a:cubicBezTo>
                  <a:pt x="100133" y="280405"/>
                  <a:pt x="100133" y="280405"/>
                  <a:pt x="100133" y="280405"/>
                </a:cubicBezTo>
                <a:cubicBezTo>
                  <a:pt x="106026" y="243876"/>
                  <a:pt x="140205" y="203812"/>
                  <a:pt x="174384" y="192028"/>
                </a:cubicBezTo>
                <a:close/>
              </a:path>
            </a:pathLst>
          </a:custGeom>
          <a:solidFill>
            <a:srgbClr val="2F3229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任意多边形 28"/>
          <p:cNvSpPr/>
          <p:nvPr/>
        </p:nvSpPr>
        <p:spPr bwMode="auto">
          <a:xfrm rot="15723068">
            <a:off x="4123509" y="3706401"/>
            <a:ext cx="1791056" cy="1644049"/>
          </a:xfrm>
          <a:custGeom>
            <a:avLst/>
            <a:gdLst>
              <a:gd name="connsiteX0" fmla="*/ 174384 w 1791056"/>
              <a:gd name="connsiteY0" fmla="*/ 192028 h 1644049"/>
              <a:gd name="connsiteX1" fmla="*/ 694140 w 1791056"/>
              <a:gd name="connsiteY1" fmla="*/ 5847 h 1644049"/>
              <a:gd name="connsiteX2" fmla="*/ 808462 w 1791056"/>
              <a:gd name="connsiteY2" fmla="*/ 25879 h 1644049"/>
              <a:gd name="connsiteX3" fmla="*/ 1229218 w 1791056"/>
              <a:gd name="connsiteY3" fmla="*/ 382922 h 1644049"/>
              <a:gd name="connsiteX4" fmla="*/ 1269289 w 1791056"/>
              <a:gd name="connsiteY4" fmla="*/ 491332 h 1644049"/>
              <a:gd name="connsiteX5" fmla="*/ 1179101 w 1791056"/>
              <a:gd name="connsiteY5" fmla="*/ 986197 h 1644049"/>
              <a:gd name="connsiteX6" fmla="*/ 1306433 w 1791056"/>
              <a:gd name="connsiteY6" fmla="*/ 1081739 h 1644049"/>
              <a:gd name="connsiteX7" fmla="*/ 1335043 w 1791056"/>
              <a:gd name="connsiteY7" fmla="*/ 1070342 h 1644049"/>
              <a:gd name="connsiteX8" fmla="*/ 1502457 w 1791056"/>
              <a:gd name="connsiteY8" fmla="*/ 1003648 h 1644049"/>
              <a:gd name="connsiteX9" fmla="*/ 1558144 w 1791056"/>
              <a:gd name="connsiteY9" fmla="*/ 1011460 h 1644049"/>
              <a:gd name="connsiteX10" fmla="*/ 1769389 w 1791056"/>
              <a:gd name="connsiteY10" fmla="*/ 1177945 h 1644049"/>
              <a:gd name="connsiteX11" fmla="*/ 1790672 w 1791056"/>
              <a:gd name="connsiteY11" fmla="*/ 1230330 h 1644049"/>
              <a:gd name="connsiteX12" fmla="*/ 1752015 w 1791056"/>
              <a:gd name="connsiteY12" fmla="*/ 1496369 h 1644049"/>
              <a:gd name="connsiteX13" fmla="*/ 1717610 w 1791056"/>
              <a:gd name="connsiteY13" fmla="*/ 1540941 h 1644049"/>
              <a:gd name="connsiteX14" fmla="*/ 1467710 w 1791056"/>
              <a:gd name="connsiteY14" fmla="*/ 1640496 h 1644049"/>
              <a:gd name="connsiteX15" fmla="*/ 1412022 w 1791056"/>
              <a:gd name="connsiteY15" fmla="*/ 1632684 h 1644049"/>
              <a:gd name="connsiteX16" fmla="*/ 1200778 w 1791056"/>
              <a:gd name="connsiteY16" fmla="*/ 1466199 h 1644049"/>
              <a:gd name="connsiteX17" fmla="*/ 1179495 w 1791056"/>
              <a:gd name="connsiteY17" fmla="*/ 1413814 h 1644049"/>
              <a:gd name="connsiteX18" fmla="*/ 1208714 w 1791056"/>
              <a:gd name="connsiteY18" fmla="*/ 1212725 h 1644049"/>
              <a:gd name="connsiteX19" fmla="*/ 1211892 w 1791056"/>
              <a:gd name="connsiteY19" fmla="*/ 1190851 h 1644049"/>
              <a:gd name="connsiteX20" fmla="*/ 1110754 w 1791056"/>
              <a:gd name="connsiteY20" fmla="*/ 1114963 h 1644049"/>
              <a:gd name="connsiteX21" fmla="*/ 1096037 w 1791056"/>
              <a:gd name="connsiteY21" fmla="*/ 1122933 h 1644049"/>
              <a:gd name="connsiteX22" fmla="*/ 576281 w 1791056"/>
              <a:gd name="connsiteY22" fmla="*/ 1309114 h 1644049"/>
              <a:gd name="connsiteX23" fmla="*/ 461959 w 1791056"/>
              <a:gd name="connsiteY23" fmla="*/ 1289082 h 1644049"/>
              <a:gd name="connsiteX24" fmla="*/ 41204 w 1791056"/>
              <a:gd name="connsiteY24" fmla="*/ 932038 h 1644049"/>
              <a:gd name="connsiteX25" fmla="*/ 1132 w 1791056"/>
              <a:gd name="connsiteY25" fmla="*/ 823629 h 1644049"/>
              <a:gd name="connsiteX26" fmla="*/ 100133 w 1791056"/>
              <a:gd name="connsiteY26" fmla="*/ 280405 h 1644049"/>
              <a:gd name="connsiteX27" fmla="*/ 174384 w 1791056"/>
              <a:gd name="connsiteY27" fmla="*/ 192028 h 164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1056" h="1644049">
                <a:moveTo>
                  <a:pt x="174384" y="192028"/>
                </a:moveTo>
                <a:cubicBezTo>
                  <a:pt x="694140" y="5847"/>
                  <a:pt x="694140" y="5847"/>
                  <a:pt x="694140" y="5847"/>
                </a:cubicBezTo>
                <a:cubicBezTo>
                  <a:pt x="729497" y="-7115"/>
                  <a:pt x="780176" y="2312"/>
                  <a:pt x="808462" y="25879"/>
                </a:cubicBezTo>
                <a:cubicBezTo>
                  <a:pt x="1229218" y="382922"/>
                  <a:pt x="1229218" y="382922"/>
                  <a:pt x="1229218" y="382922"/>
                </a:cubicBezTo>
                <a:cubicBezTo>
                  <a:pt x="1257504" y="406490"/>
                  <a:pt x="1275182" y="455981"/>
                  <a:pt x="1269289" y="491332"/>
                </a:cubicBezTo>
                <a:lnTo>
                  <a:pt x="1179101" y="986197"/>
                </a:lnTo>
                <a:lnTo>
                  <a:pt x="1306433" y="1081739"/>
                </a:lnTo>
                <a:lnTo>
                  <a:pt x="1335043" y="1070342"/>
                </a:lnTo>
                <a:cubicBezTo>
                  <a:pt x="1502457" y="1003648"/>
                  <a:pt x="1502457" y="1003648"/>
                  <a:pt x="1502457" y="1003648"/>
                </a:cubicBezTo>
                <a:cubicBezTo>
                  <a:pt x="1519064" y="996637"/>
                  <a:pt x="1544443" y="1000393"/>
                  <a:pt x="1558144" y="1011460"/>
                </a:cubicBezTo>
                <a:cubicBezTo>
                  <a:pt x="1769389" y="1177945"/>
                  <a:pt x="1769389" y="1177945"/>
                  <a:pt x="1769389" y="1177945"/>
                </a:cubicBezTo>
                <a:cubicBezTo>
                  <a:pt x="1783882" y="1189194"/>
                  <a:pt x="1793091" y="1212557"/>
                  <a:pt x="1790672" y="1230330"/>
                </a:cubicBezTo>
                <a:cubicBezTo>
                  <a:pt x="1752015" y="1496369"/>
                  <a:pt x="1752015" y="1496369"/>
                  <a:pt x="1752015" y="1496369"/>
                </a:cubicBezTo>
                <a:cubicBezTo>
                  <a:pt x="1749596" y="1514142"/>
                  <a:pt x="1733731" y="1534236"/>
                  <a:pt x="1717610" y="1540941"/>
                </a:cubicBezTo>
                <a:lnTo>
                  <a:pt x="1467710" y="1640496"/>
                </a:lnTo>
                <a:cubicBezTo>
                  <a:pt x="1451103" y="1647506"/>
                  <a:pt x="1425724" y="1643750"/>
                  <a:pt x="1412022" y="1632684"/>
                </a:cubicBezTo>
                <a:cubicBezTo>
                  <a:pt x="1200778" y="1466199"/>
                  <a:pt x="1200778" y="1466199"/>
                  <a:pt x="1200778" y="1466199"/>
                </a:cubicBezTo>
                <a:cubicBezTo>
                  <a:pt x="1186285" y="1454950"/>
                  <a:pt x="1177076" y="1431586"/>
                  <a:pt x="1179495" y="1413814"/>
                </a:cubicBezTo>
                <a:cubicBezTo>
                  <a:pt x="1193991" y="1314049"/>
                  <a:pt x="1203051" y="1251696"/>
                  <a:pt x="1208714" y="1212725"/>
                </a:cubicBezTo>
                <a:lnTo>
                  <a:pt x="1211892" y="1190851"/>
                </a:lnTo>
                <a:lnTo>
                  <a:pt x="1110754" y="1114963"/>
                </a:lnTo>
                <a:lnTo>
                  <a:pt x="1096037" y="1122933"/>
                </a:lnTo>
                <a:cubicBezTo>
                  <a:pt x="576281" y="1309114"/>
                  <a:pt x="576281" y="1309114"/>
                  <a:pt x="576281" y="1309114"/>
                </a:cubicBezTo>
                <a:cubicBezTo>
                  <a:pt x="540924" y="1322076"/>
                  <a:pt x="490245" y="1312649"/>
                  <a:pt x="461959" y="1289082"/>
                </a:cubicBezTo>
                <a:cubicBezTo>
                  <a:pt x="41204" y="932038"/>
                  <a:pt x="41204" y="932038"/>
                  <a:pt x="41204" y="932038"/>
                </a:cubicBezTo>
                <a:cubicBezTo>
                  <a:pt x="12918" y="908472"/>
                  <a:pt x="-4761" y="858980"/>
                  <a:pt x="1132" y="823629"/>
                </a:cubicBezTo>
                <a:cubicBezTo>
                  <a:pt x="100133" y="280405"/>
                  <a:pt x="100133" y="280405"/>
                  <a:pt x="100133" y="280405"/>
                </a:cubicBezTo>
                <a:cubicBezTo>
                  <a:pt x="106026" y="243876"/>
                  <a:pt x="140205" y="203812"/>
                  <a:pt x="174384" y="192028"/>
                </a:cubicBezTo>
                <a:close/>
              </a:path>
            </a:pathLst>
          </a:custGeom>
          <a:solidFill>
            <a:srgbClr val="A2AFA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任意多边形 29"/>
          <p:cNvSpPr/>
          <p:nvPr/>
        </p:nvSpPr>
        <p:spPr bwMode="auto">
          <a:xfrm rot="19150612">
            <a:off x="3795148" y="2306495"/>
            <a:ext cx="1791056" cy="1644049"/>
          </a:xfrm>
          <a:custGeom>
            <a:avLst/>
            <a:gdLst>
              <a:gd name="connsiteX0" fmla="*/ 174384 w 1791056"/>
              <a:gd name="connsiteY0" fmla="*/ 192028 h 1644049"/>
              <a:gd name="connsiteX1" fmla="*/ 694140 w 1791056"/>
              <a:gd name="connsiteY1" fmla="*/ 5847 h 1644049"/>
              <a:gd name="connsiteX2" fmla="*/ 808462 w 1791056"/>
              <a:gd name="connsiteY2" fmla="*/ 25879 h 1644049"/>
              <a:gd name="connsiteX3" fmla="*/ 1229218 w 1791056"/>
              <a:gd name="connsiteY3" fmla="*/ 382922 h 1644049"/>
              <a:gd name="connsiteX4" fmla="*/ 1269289 w 1791056"/>
              <a:gd name="connsiteY4" fmla="*/ 491332 h 1644049"/>
              <a:gd name="connsiteX5" fmla="*/ 1179101 w 1791056"/>
              <a:gd name="connsiteY5" fmla="*/ 986197 h 1644049"/>
              <a:gd name="connsiteX6" fmla="*/ 1306433 w 1791056"/>
              <a:gd name="connsiteY6" fmla="*/ 1081739 h 1644049"/>
              <a:gd name="connsiteX7" fmla="*/ 1335043 w 1791056"/>
              <a:gd name="connsiteY7" fmla="*/ 1070342 h 1644049"/>
              <a:gd name="connsiteX8" fmla="*/ 1502457 w 1791056"/>
              <a:gd name="connsiteY8" fmla="*/ 1003648 h 1644049"/>
              <a:gd name="connsiteX9" fmla="*/ 1558144 w 1791056"/>
              <a:gd name="connsiteY9" fmla="*/ 1011460 h 1644049"/>
              <a:gd name="connsiteX10" fmla="*/ 1769389 w 1791056"/>
              <a:gd name="connsiteY10" fmla="*/ 1177945 h 1644049"/>
              <a:gd name="connsiteX11" fmla="*/ 1790672 w 1791056"/>
              <a:gd name="connsiteY11" fmla="*/ 1230330 h 1644049"/>
              <a:gd name="connsiteX12" fmla="*/ 1752015 w 1791056"/>
              <a:gd name="connsiteY12" fmla="*/ 1496369 h 1644049"/>
              <a:gd name="connsiteX13" fmla="*/ 1717610 w 1791056"/>
              <a:gd name="connsiteY13" fmla="*/ 1540941 h 1644049"/>
              <a:gd name="connsiteX14" fmla="*/ 1467710 w 1791056"/>
              <a:gd name="connsiteY14" fmla="*/ 1640496 h 1644049"/>
              <a:gd name="connsiteX15" fmla="*/ 1412022 w 1791056"/>
              <a:gd name="connsiteY15" fmla="*/ 1632684 h 1644049"/>
              <a:gd name="connsiteX16" fmla="*/ 1200778 w 1791056"/>
              <a:gd name="connsiteY16" fmla="*/ 1466199 h 1644049"/>
              <a:gd name="connsiteX17" fmla="*/ 1179495 w 1791056"/>
              <a:gd name="connsiteY17" fmla="*/ 1413814 h 1644049"/>
              <a:gd name="connsiteX18" fmla="*/ 1208714 w 1791056"/>
              <a:gd name="connsiteY18" fmla="*/ 1212725 h 1644049"/>
              <a:gd name="connsiteX19" fmla="*/ 1211892 w 1791056"/>
              <a:gd name="connsiteY19" fmla="*/ 1190851 h 1644049"/>
              <a:gd name="connsiteX20" fmla="*/ 1110754 w 1791056"/>
              <a:gd name="connsiteY20" fmla="*/ 1114963 h 1644049"/>
              <a:gd name="connsiteX21" fmla="*/ 1096037 w 1791056"/>
              <a:gd name="connsiteY21" fmla="*/ 1122933 h 1644049"/>
              <a:gd name="connsiteX22" fmla="*/ 576281 w 1791056"/>
              <a:gd name="connsiteY22" fmla="*/ 1309114 h 1644049"/>
              <a:gd name="connsiteX23" fmla="*/ 461959 w 1791056"/>
              <a:gd name="connsiteY23" fmla="*/ 1289082 h 1644049"/>
              <a:gd name="connsiteX24" fmla="*/ 41204 w 1791056"/>
              <a:gd name="connsiteY24" fmla="*/ 932038 h 1644049"/>
              <a:gd name="connsiteX25" fmla="*/ 1132 w 1791056"/>
              <a:gd name="connsiteY25" fmla="*/ 823629 h 1644049"/>
              <a:gd name="connsiteX26" fmla="*/ 100133 w 1791056"/>
              <a:gd name="connsiteY26" fmla="*/ 280405 h 1644049"/>
              <a:gd name="connsiteX27" fmla="*/ 174384 w 1791056"/>
              <a:gd name="connsiteY27" fmla="*/ 192028 h 164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1056" h="1644049">
                <a:moveTo>
                  <a:pt x="174384" y="192028"/>
                </a:moveTo>
                <a:cubicBezTo>
                  <a:pt x="694140" y="5847"/>
                  <a:pt x="694140" y="5847"/>
                  <a:pt x="694140" y="5847"/>
                </a:cubicBezTo>
                <a:cubicBezTo>
                  <a:pt x="729497" y="-7115"/>
                  <a:pt x="780176" y="2312"/>
                  <a:pt x="808462" y="25879"/>
                </a:cubicBezTo>
                <a:cubicBezTo>
                  <a:pt x="1229218" y="382922"/>
                  <a:pt x="1229218" y="382922"/>
                  <a:pt x="1229218" y="382922"/>
                </a:cubicBezTo>
                <a:cubicBezTo>
                  <a:pt x="1257504" y="406490"/>
                  <a:pt x="1275182" y="455981"/>
                  <a:pt x="1269289" y="491332"/>
                </a:cubicBezTo>
                <a:lnTo>
                  <a:pt x="1179101" y="986197"/>
                </a:lnTo>
                <a:lnTo>
                  <a:pt x="1306433" y="1081739"/>
                </a:lnTo>
                <a:lnTo>
                  <a:pt x="1335043" y="1070342"/>
                </a:lnTo>
                <a:cubicBezTo>
                  <a:pt x="1502457" y="1003648"/>
                  <a:pt x="1502457" y="1003648"/>
                  <a:pt x="1502457" y="1003648"/>
                </a:cubicBezTo>
                <a:cubicBezTo>
                  <a:pt x="1519064" y="996637"/>
                  <a:pt x="1544443" y="1000393"/>
                  <a:pt x="1558144" y="1011460"/>
                </a:cubicBezTo>
                <a:cubicBezTo>
                  <a:pt x="1769389" y="1177945"/>
                  <a:pt x="1769389" y="1177945"/>
                  <a:pt x="1769389" y="1177945"/>
                </a:cubicBezTo>
                <a:cubicBezTo>
                  <a:pt x="1783882" y="1189194"/>
                  <a:pt x="1793091" y="1212557"/>
                  <a:pt x="1790672" y="1230330"/>
                </a:cubicBezTo>
                <a:cubicBezTo>
                  <a:pt x="1752015" y="1496369"/>
                  <a:pt x="1752015" y="1496369"/>
                  <a:pt x="1752015" y="1496369"/>
                </a:cubicBezTo>
                <a:cubicBezTo>
                  <a:pt x="1749596" y="1514142"/>
                  <a:pt x="1733731" y="1534236"/>
                  <a:pt x="1717610" y="1540941"/>
                </a:cubicBezTo>
                <a:lnTo>
                  <a:pt x="1467710" y="1640496"/>
                </a:lnTo>
                <a:cubicBezTo>
                  <a:pt x="1451103" y="1647506"/>
                  <a:pt x="1425724" y="1643750"/>
                  <a:pt x="1412022" y="1632684"/>
                </a:cubicBezTo>
                <a:cubicBezTo>
                  <a:pt x="1200778" y="1466199"/>
                  <a:pt x="1200778" y="1466199"/>
                  <a:pt x="1200778" y="1466199"/>
                </a:cubicBezTo>
                <a:cubicBezTo>
                  <a:pt x="1186285" y="1454950"/>
                  <a:pt x="1177076" y="1431586"/>
                  <a:pt x="1179495" y="1413814"/>
                </a:cubicBezTo>
                <a:cubicBezTo>
                  <a:pt x="1193991" y="1314049"/>
                  <a:pt x="1203051" y="1251696"/>
                  <a:pt x="1208714" y="1212725"/>
                </a:cubicBezTo>
                <a:lnTo>
                  <a:pt x="1211892" y="1190851"/>
                </a:lnTo>
                <a:lnTo>
                  <a:pt x="1110754" y="1114963"/>
                </a:lnTo>
                <a:lnTo>
                  <a:pt x="1096037" y="1122933"/>
                </a:lnTo>
                <a:cubicBezTo>
                  <a:pt x="576281" y="1309114"/>
                  <a:pt x="576281" y="1309114"/>
                  <a:pt x="576281" y="1309114"/>
                </a:cubicBezTo>
                <a:cubicBezTo>
                  <a:pt x="540924" y="1322076"/>
                  <a:pt x="490245" y="1312649"/>
                  <a:pt x="461959" y="1289082"/>
                </a:cubicBezTo>
                <a:cubicBezTo>
                  <a:pt x="41204" y="932038"/>
                  <a:pt x="41204" y="932038"/>
                  <a:pt x="41204" y="932038"/>
                </a:cubicBezTo>
                <a:cubicBezTo>
                  <a:pt x="12918" y="908472"/>
                  <a:pt x="-4761" y="858980"/>
                  <a:pt x="1132" y="823629"/>
                </a:cubicBezTo>
                <a:cubicBezTo>
                  <a:pt x="100133" y="280405"/>
                  <a:pt x="100133" y="280405"/>
                  <a:pt x="100133" y="280405"/>
                </a:cubicBezTo>
                <a:cubicBezTo>
                  <a:pt x="106026" y="243876"/>
                  <a:pt x="140205" y="203812"/>
                  <a:pt x="174384" y="192028"/>
                </a:cubicBezTo>
                <a:close/>
              </a:path>
            </a:pathLst>
          </a:custGeom>
          <a:solidFill>
            <a:srgbClr val="2F3229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74077" y="2551714"/>
            <a:ext cx="550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57460" y="3012201"/>
            <a:ext cx="550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17838" y="3728068"/>
            <a:ext cx="550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16250" y="4058607"/>
            <a:ext cx="550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32309" y="3722037"/>
            <a:ext cx="550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71133" y="2948517"/>
            <a:ext cx="550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Freeform 60"/>
          <p:cNvSpPr>
            <a:spLocks noChangeAspect="1" noEditPoints="1"/>
          </p:cNvSpPr>
          <p:nvPr/>
        </p:nvSpPr>
        <p:spPr bwMode="auto">
          <a:xfrm flipH="1">
            <a:off x="5327464" y="1573857"/>
            <a:ext cx="360000" cy="360000"/>
          </a:xfrm>
          <a:custGeom>
            <a:avLst/>
            <a:gdLst>
              <a:gd name="T0" fmla="*/ 166 w 296"/>
              <a:gd name="T1" fmla="*/ 92 h 295"/>
              <a:gd name="T2" fmla="*/ 296 w 296"/>
              <a:gd name="T3" fmla="*/ 92 h 295"/>
              <a:gd name="T4" fmla="*/ 296 w 296"/>
              <a:gd name="T5" fmla="*/ 111 h 295"/>
              <a:gd name="T6" fmla="*/ 166 w 296"/>
              <a:gd name="T7" fmla="*/ 111 h 295"/>
              <a:gd name="T8" fmla="*/ 166 w 296"/>
              <a:gd name="T9" fmla="*/ 92 h 295"/>
              <a:gd name="T10" fmla="*/ 166 w 296"/>
              <a:gd name="T11" fmla="*/ 92 h 295"/>
              <a:gd name="T12" fmla="*/ 0 w 296"/>
              <a:gd name="T13" fmla="*/ 295 h 295"/>
              <a:gd name="T14" fmla="*/ 149 w 296"/>
              <a:gd name="T15" fmla="*/ 295 h 295"/>
              <a:gd name="T16" fmla="*/ 149 w 296"/>
              <a:gd name="T17" fmla="*/ 0 h 295"/>
              <a:gd name="T18" fmla="*/ 0 w 296"/>
              <a:gd name="T19" fmla="*/ 0 h 295"/>
              <a:gd name="T20" fmla="*/ 0 w 296"/>
              <a:gd name="T21" fmla="*/ 295 h 295"/>
              <a:gd name="T22" fmla="*/ 0 w 296"/>
              <a:gd name="T23" fmla="*/ 295 h 295"/>
              <a:gd name="T24" fmla="*/ 93 w 296"/>
              <a:gd name="T25" fmla="*/ 38 h 295"/>
              <a:gd name="T26" fmla="*/ 128 w 296"/>
              <a:gd name="T27" fmla="*/ 38 h 295"/>
              <a:gd name="T28" fmla="*/ 128 w 296"/>
              <a:gd name="T29" fmla="*/ 73 h 295"/>
              <a:gd name="T30" fmla="*/ 93 w 296"/>
              <a:gd name="T31" fmla="*/ 73 h 295"/>
              <a:gd name="T32" fmla="*/ 93 w 296"/>
              <a:gd name="T33" fmla="*/ 38 h 295"/>
              <a:gd name="T34" fmla="*/ 93 w 296"/>
              <a:gd name="T35" fmla="*/ 38 h 295"/>
              <a:gd name="T36" fmla="*/ 93 w 296"/>
              <a:gd name="T37" fmla="*/ 111 h 295"/>
              <a:gd name="T38" fmla="*/ 128 w 296"/>
              <a:gd name="T39" fmla="*/ 111 h 295"/>
              <a:gd name="T40" fmla="*/ 128 w 296"/>
              <a:gd name="T41" fmla="*/ 146 h 295"/>
              <a:gd name="T42" fmla="*/ 93 w 296"/>
              <a:gd name="T43" fmla="*/ 146 h 295"/>
              <a:gd name="T44" fmla="*/ 93 w 296"/>
              <a:gd name="T45" fmla="*/ 111 h 295"/>
              <a:gd name="T46" fmla="*/ 93 w 296"/>
              <a:gd name="T47" fmla="*/ 111 h 295"/>
              <a:gd name="T48" fmla="*/ 93 w 296"/>
              <a:gd name="T49" fmla="*/ 184 h 295"/>
              <a:gd name="T50" fmla="*/ 128 w 296"/>
              <a:gd name="T51" fmla="*/ 184 h 295"/>
              <a:gd name="T52" fmla="*/ 128 w 296"/>
              <a:gd name="T53" fmla="*/ 220 h 295"/>
              <a:gd name="T54" fmla="*/ 93 w 296"/>
              <a:gd name="T55" fmla="*/ 220 h 295"/>
              <a:gd name="T56" fmla="*/ 93 w 296"/>
              <a:gd name="T57" fmla="*/ 184 h 295"/>
              <a:gd name="T58" fmla="*/ 93 w 296"/>
              <a:gd name="T59" fmla="*/ 184 h 295"/>
              <a:gd name="T60" fmla="*/ 22 w 296"/>
              <a:gd name="T61" fmla="*/ 38 h 295"/>
              <a:gd name="T62" fmla="*/ 57 w 296"/>
              <a:gd name="T63" fmla="*/ 38 h 295"/>
              <a:gd name="T64" fmla="*/ 57 w 296"/>
              <a:gd name="T65" fmla="*/ 73 h 295"/>
              <a:gd name="T66" fmla="*/ 22 w 296"/>
              <a:gd name="T67" fmla="*/ 73 h 295"/>
              <a:gd name="T68" fmla="*/ 22 w 296"/>
              <a:gd name="T69" fmla="*/ 38 h 295"/>
              <a:gd name="T70" fmla="*/ 22 w 296"/>
              <a:gd name="T71" fmla="*/ 38 h 295"/>
              <a:gd name="T72" fmla="*/ 22 w 296"/>
              <a:gd name="T73" fmla="*/ 111 h 295"/>
              <a:gd name="T74" fmla="*/ 57 w 296"/>
              <a:gd name="T75" fmla="*/ 111 h 295"/>
              <a:gd name="T76" fmla="*/ 57 w 296"/>
              <a:gd name="T77" fmla="*/ 146 h 295"/>
              <a:gd name="T78" fmla="*/ 22 w 296"/>
              <a:gd name="T79" fmla="*/ 146 h 295"/>
              <a:gd name="T80" fmla="*/ 22 w 296"/>
              <a:gd name="T81" fmla="*/ 111 h 295"/>
              <a:gd name="T82" fmla="*/ 22 w 296"/>
              <a:gd name="T83" fmla="*/ 111 h 295"/>
              <a:gd name="T84" fmla="*/ 22 w 296"/>
              <a:gd name="T85" fmla="*/ 184 h 295"/>
              <a:gd name="T86" fmla="*/ 57 w 296"/>
              <a:gd name="T87" fmla="*/ 184 h 295"/>
              <a:gd name="T88" fmla="*/ 57 w 296"/>
              <a:gd name="T89" fmla="*/ 220 h 295"/>
              <a:gd name="T90" fmla="*/ 22 w 296"/>
              <a:gd name="T91" fmla="*/ 220 h 295"/>
              <a:gd name="T92" fmla="*/ 22 w 296"/>
              <a:gd name="T93" fmla="*/ 184 h 295"/>
              <a:gd name="T94" fmla="*/ 22 w 296"/>
              <a:gd name="T95" fmla="*/ 184 h 295"/>
              <a:gd name="T96" fmla="*/ 166 w 296"/>
              <a:gd name="T97" fmla="*/ 295 h 295"/>
              <a:gd name="T98" fmla="*/ 204 w 296"/>
              <a:gd name="T99" fmla="*/ 295 h 295"/>
              <a:gd name="T100" fmla="*/ 204 w 296"/>
              <a:gd name="T101" fmla="*/ 220 h 295"/>
              <a:gd name="T102" fmla="*/ 258 w 296"/>
              <a:gd name="T103" fmla="*/ 220 h 295"/>
              <a:gd name="T104" fmla="*/ 258 w 296"/>
              <a:gd name="T105" fmla="*/ 295 h 295"/>
              <a:gd name="T106" fmla="*/ 296 w 296"/>
              <a:gd name="T107" fmla="*/ 295 h 295"/>
              <a:gd name="T108" fmla="*/ 296 w 296"/>
              <a:gd name="T109" fmla="*/ 127 h 295"/>
              <a:gd name="T110" fmla="*/ 166 w 296"/>
              <a:gd name="T111" fmla="*/ 127 h 295"/>
              <a:gd name="T112" fmla="*/ 166 w 296"/>
              <a:gd name="T113" fmla="*/ 295 h 295"/>
              <a:gd name="T114" fmla="*/ 166 w 296"/>
              <a:gd name="T115" fmla="*/ 295 h 295"/>
              <a:gd name="T116" fmla="*/ 166 w 296"/>
              <a:gd name="T117" fmla="*/ 29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96" h="295">
                <a:moveTo>
                  <a:pt x="166" y="92"/>
                </a:moveTo>
                <a:lnTo>
                  <a:pt x="296" y="92"/>
                </a:lnTo>
                <a:lnTo>
                  <a:pt x="296" y="111"/>
                </a:lnTo>
                <a:lnTo>
                  <a:pt x="166" y="111"/>
                </a:lnTo>
                <a:lnTo>
                  <a:pt x="166" y="92"/>
                </a:lnTo>
                <a:lnTo>
                  <a:pt x="166" y="92"/>
                </a:lnTo>
                <a:close/>
                <a:moveTo>
                  <a:pt x="0" y="295"/>
                </a:moveTo>
                <a:lnTo>
                  <a:pt x="149" y="295"/>
                </a:lnTo>
                <a:lnTo>
                  <a:pt x="149" y="0"/>
                </a:lnTo>
                <a:lnTo>
                  <a:pt x="0" y="0"/>
                </a:lnTo>
                <a:lnTo>
                  <a:pt x="0" y="295"/>
                </a:lnTo>
                <a:lnTo>
                  <a:pt x="0" y="295"/>
                </a:lnTo>
                <a:close/>
                <a:moveTo>
                  <a:pt x="93" y="38"/>
                </a:moveTo>
                <a:lnTo>
                  <a:pt x="128" y="38"/>
                </a:lnTo>
                <a:lnTo>
                  <a:pt x="128" y="73"/>
                </a:lnTo>
                <a:lnTo>
                  <a:pt x="93" y="73"/>
                </a:lnTo>
                <a:lnTo>
                  <a:pt x="93" y="38"/>
                </a:lnTo>
                <a:lnTo>
                  <a:pt x="93" y="38"/>
                </a:lnTo>
                <a:close/>
                <a:moveTo>
                  <a:pt x="93" y="111"/>
                </a:moveTo>
                <a:lnTo>
                  <a:pt x="128" y="111"/>
                </a:lnTo>
                <a:lnTo>
                  <a:pt x="128" y="146"/>
                </a:lnTo>
                <a:lnTo>
                  <a:pt x="93" y="146"/>
                </a:lnTo>
                <a:lnTo>
                  <a:pt x="93" y="111"/>
                </a:lnTo>
                <a:lnTo>
                  <a:pt x="93" y="111"/>
                </a:lnTo>
                <a:close/>
                <a:moveTo>
                  <a:pt x="93" y="184"/>
                </a:moveTo>
                <a:lnTo>
                  <a:pt x="128" y="184"/>
                </a:lnTo>
                <a:lnTo>
                  <a:pt x="128" y="220"/>
                </a:lnTo>
                <a:lnTo>
                  <a:pt x="93" y="220"/>
                </a:lnTo>
                <a:lnTo>
                  <a:pt x="93" y="184"/>
                </a:lnTo>
                <a:lnTo>
                  <a:pt x="93" y="184"/>
                </a:lnTo>
                <a:close/>
                <a:moveTo>
                  <a:pt x="22" y="38"/>
                </a:moveTo>
                <a:lnTo>
                  <a:pt x="57" y="38"/>
                </a:lnTo>
                <a:lnTo>
                  <a:pt x="57" y="73"/>
                </a:lnTo>
                <a:lnTo>
                  <a:pt x="22" y="73"/>
                </a:lnTo>
                <a:lnTo>
                  <a:pt x="22" y="38"/>
                </a:lnTo>
                <a:lnTo>
                  <a:pt x="22" y="38"/>
                </a:lnTo>
                <a:close/>
                <a:moveTo>
                  <a:pt x="22" y="111"/>
                </a:moveTo>
                <a:lnTo>
                  <a:pt x="57" y="111"/>
                </a:lnTo>
                <a:lnTo>
                  <a:pt x="57" y="146"/>
                </a:lnTo>
                <a:lnTo>
                  <a:pt x="22" y="146"/>
                </a:lnTo>
                <a:lnTo>
                  <a:pt x="22" y="111"/>
                </a:lnTo>
                <a:lnTo>
                  <a:pt x="22" y="111"/>
                </a:lnTo>
                <a:close/>
                <a:moveTo>
                  <a:pt x="22" y="184"/>
                </a:moveTo>
                <a:lnTo>
                  <a:pt x="57" y="184"/>
                </a:lnTo>
                <a:lnTo>
                  <a:pt x="57" y="220"/>
                </a:lnTo>
                <a:lnTo>
                  <a:pt x="22" y="220"/>
                </a:lnTo>
                <a:lnTo>
                  <a:pt x="22" y="184"/>
                </a:lnTo>
                <a:lnTo>
                  <a:pt x="22" y="184"/>
                </a:lnTo>
                <a:close/>
                <a:moveTo>
                  <a:pt x="166" y="295"/>
                </a:moveTo>
                <a:lnTo>
                  <a:pt x="204" y="295"/>
                </a:lnTo>
                <a:lnTo>
                  <a:pt x="204" y="220"/>
                </a:lnTo>
                <a:lnTo>
                  <a:pt x="258" y="220"/>
                </a:lnTo>
                <a:lnTo>
                  <a:pt x="258" y="295"/>
                </a:lnTo>
                <a:lnTo>
                  <a:pt x="296" y="295"/>
                </a:lnTo>
                <a:lnTo>
                  <a:pt x="296" y="127"/>
                </a:lnTo>
                <a:lnTo>
                  <a:pt x="166" y="127"/>
                </a:lnTo>
                <a:lnTo>
                  <a:pt x="166" y="295"/>
                </a:lnTo>
                <a:close/>
                <a:moveTo>
                  <a:pt x="166" y="295"/>
                </a:moveTo>
                <a:lnTo>
                  <a:pt x="166" y="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254"/>
          <p:cNvSpPr>
            <a:spLocks noChangeAspect="1" noEditPoints="1"/>
          </p:cNvSpPr>
          <p:nvPr/>
        </p:nvSpPr>
        <p:spPr bwMode="auto">
          <a:xfrm>
            <a:off x="7138891" y="2023921"/>
            <a:ext cx="288681" cy="360000"/>
          </a:xfrm>
          <a:custGeom>
            <a:avLst/>
            <a:gdLst>
              <a:gd name="T0" fmla="*/ 2147483646 w 48"/>
              <a:gd name="T1" fmla="*/ 2147483646 h 60"/>
              <a:gd name="T2" fmla="*/ 2147483646 w 48"/>
              <a:gd name="T3" fmla="*/ 0 h 60"/>
              <a:gd name="T4" fmla="*/ 2147483646 w 48"/>
              <a:gd name="T5" fmla="*/ 2147483646 h 60"/>
              <a:gd name="T6" fmla="*/ 2147483646 w 48"/>
              <a:gd name="T7" fmla="*/ 2147483646 h 60"/>
              <a:gd name="T8" fmla="*/ 2147483646 w 48"/>
              <a:gd name="T9" fmla="*/ 2147483646 h 60"/>
              <a:gd name="T10" fmla="*/ 2147483646 w 48"/>
              <a:gd name="T11" fmla="*/ 2147483646 h 60"/>
              <a:gd name="T12" fmla="*/ 2147483646 w 48"/>
              <a:gd name="T13" fmla="*/ 2147483646 h 60"/>
              <a:gd name="T14" fmla="*/ 2147483646 w 48"/>
              <a:gd name="T15" fmla="*/ 2147483646 h 60"/>
              <a:gd name="T16" fmla="*/ 2147483646 w 48"/>
              <a:gd name="T17" fmla="*/ 2147483646 h 60"/>
              <a:gd name="T18" fmla="*/ 2147483646 w 48"/>
              <a:gd name="T19" fmla="*/ 2147483646 h 60"/>
              <a:gd name="T20" fmla="*/ 2147483646 w 48"/>
              <a:gd name="T21" fmla="*/ 2147483646 h 60"/>
              <a:gd name="T22" fmla="*/ 2147483646 w 48"/>
              <a:gd name="T23" fmla="*/ 2147483646 h 60"/>
              <a:gd name="T24" fmla="*/ 2147483646 w 48"/>
              <a:gd name="T25" fmla="*/ 2147483646 h 60"/>
              <a:gd name="T26" fmla="*/ 2147483646 w 48"/>
              <a:gd name="T27" fmla="*/ 2147483646 h 60"/>
              <a:gd name="T28" fmla="*/ 0 w 48"/>
              <a:gd name="T29" fmla="*/ 2147483646 h 60"/>
              <a:gd name="T30" fmla="*/ 0 w 48"/>
              <a:gd name="T31" fmla="*/ 2147483646 h 60"/>
              <a:gd name="T32" fmla="*/ 2147483646 w 48"/>
              <a:gd name="T33" fmla="*/ 2147483646 h 60"/>
              <a:gd name="T34" fmla="*/ 2147483646 w 48"/>
              <a:gd name="T35" fmla="*/ 2147483646 h 60"/>
              <a:gd name="T36" fmla="*/ 2147483646 w 48"/>
              <a:gd name="T37" fmla="*/ 2147483646 h 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8" h="60">
                <a:moveTo>
                  <a:pt x="12" y="12"/>
                </a:moveTo>
                <a:cubicBezTo>
                  <a:pt x="12" y="5"/>
                  <a:pt x="17" y="0"/>
                  <a:pt x="24" y="0"/>
                </a:cubicBezTo>
                <a:cubicBezTo>
                  <a:pt x="31" y="0"/>
                  <a:pt x="36" y="5"/>
                  <a:pt x="36" y="12"/>
                </a:cubicBezTo>
                <a:cubicBezTo>
                  <a:pt x="36" y="19"/>
                  <a:pt x="31" y="24"/>
                  <a:pt x="24" y="24"/>
                </a:cubicBezTo>
                <a:cubicBezTo>
                  <a:pt x="17" y="24"/>
                  <a:pt x="12" y="19"/>
                  <a:pt x="12" y="12"/>
                </a:cubicBezTo>
                <a:moveTo>
                  <a:pt x="40" y="28"/>
                </a:moveTo>
                <a:cubicBezTo>
                  <a:pt x="38" y="28"/>
                  <a:pt x="38" y="28"/>
                  <a:pt x="38" y="28"/>
                </a:cubicBezTo>
                <a:cubicBezTo>
                  <a:pt x="25" y="53"/>
                  <a:pt x="25" y="53"/>
                  <a:pt x="25" y="53"/>
                </a:cubicBezTo>
                <a:cubicBezTo>
                  <a:pt x="30" y="30"/>
                  <a:pt x="30" y="30"/>
                  <a:pt x="30" y="30"/>
                </a:cubicBezTo>
                <a:cubicBezTo>
                  <a:pt x="24" y="24"/>
                  <a:pt x="24" y="24"/>
                  <a:pt x="24" y="24"/>
                </a:cubicBezTo>
                <a:cubicBezTo>
                  <a:pt x="18" y="30"/>
                  <a:pt x="18" y="30"/>
                  <a:pt x="18" y="30"/>
                </a:cubicBezTo>
                <a:cubicBezTo>
                  <a:pt x="23" y="53"/>
                  <a:pt x="23" y="53"/>
                  <a:pt x="23" y="53"/>
                </a:cubicBezTo>
                <a:cubicBezTo>
                  <a:pt x="10" y="28"/>
                  <a:pt x="10" y="28"/>
                  <a:pt x="10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0" y="28"/>
                  <a:pt x="0" y="33"/>
                  <a:pt x="0" y="40"/>
                </a:cubicBezTo>
                <a:cubicBezTo>
                  <a:pt x="0" y="60"/>
                  <a:pt x="0" y="60"/>
                  <a:pt x="0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33"/>
                  <a:pt x="48" y="28"/>
                  <a:pt x="40" y="2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103"/>
          <p:cNvSpPr>
            <a:spLocks noChangeAspect="1" noEditPoints="1"/>
          </p:cNvSpPr>
          <p:nvPr/>
        </p:nvSpPr>
        <p:spPr bwMode="auto">
          <a:xfrm>
            <a:off x="7628982" y="3626672"/>
            <a:ext cx="385810" cy="360000"/>
          </a:xfrm>
          <a:custGeom>
            <a:avLst/>
            <a:gdLst>
              <a:gd name="T0" fmla="*/ 48 w 120"/>
              <a:gd name="T1" fmla="*/ 63 h 112"/>
              <a:gd name="T2" fmla="*/ 52 w 120"/>
              <a:gd name="T3" fmla="*/ 59 h 112"/>
              <a:gd name="T4" fmla="*/ 67 w 120"/>
              <a:gd name="T5" fmla="*/ 59 h 112"/>
              <a:gd name="T6" fmla="*/ 70 w 120"/>
              <a:gd name="T7" fmla="*/ 63 h 112"/>
              <a:gd name="T8" fmla="*/ 70 w 120"/>
              <a:gd name="T9" fmla="*/ 68 h 112"/>
              <a:gd name="T10" fmla="*/ 67 w 120"/>
              <a:gd name="T11" fmla="*/ 72 h 112"/>
              <a:gd name="T12" fmla="*/ 52 w 120"/>
              <a:gd name="T13" fmla="*/ 72 h 112"/>
              <a:gd name="T14" fmla="*/ 48 w 120"/>
              <a:gd name="T15" fmla="*/ 68 h 112"/>
              <a:gd name="T16" fmla="*/ 48 w 120"/>
              <a:gd name="T17" fmla="*/ 63 h 112"/>
              <a:gd name="T18" fmla="*/ 35 w 120"/>
              <a:gd name="T19" fmla="*/ 20 h 112"/>
              <a:gd name="T20" fmla="*/ 4 w 120"/>
              <a:gd name="T21" fmla="*/ 20 h 112"/>
              <a:gd name="T22" fmla="*/ 0 w 120"/>
              <a:gd name="T23" fmla="*/ 26 h 112"/>
              <a:gd name="T24" fmla="*/ 0 w 120"/>
              <a:gd name="T25" fmla="*/ 46 h 112"/>
              <a:gd name="T26" fmla="*/ 37 w 120"/>
              <a:gd name="T27" fmla="*/ 61 h 112"/>
              <a:gd name="T28" fmla="*/ 42 w 120"/>
              <a:gd name="T29" fmla="*/ 61 h 112"/>
              <a:gd name="T30" fmla="*/ 42 w 120"/>
              <a:gd name="T31" fmla="*/ 57 h 112"/>
              <a:gd name="T32" fmla="*/ 46 w 120"/>
              <a:gd name="T33" fmla="*/ 54 h 112"/>
              <a:gd name="T34" fmla="*/ 70 w 120"/>
              <a:gd name="T35" fmla="*/ 54 h 112"/>
              <a:gd name="T36" fmla="*/ 76 w 120"/>
              <a:gd name="T37" fmla="*/ 57 h 112"/>
              <a:gd name="T38" fmla="*/ 76 w 120"/>
              <a:gd name="T39" fmla="*/ 61 h 112"/>
              <a:gd name="T40" fmla="*/ 82 w 120"/>
              <a:gd name="T41" fmla="*/ 61 h 112"/>
              <a:gd name="T42" fmla="*/ 119 w 120"/>
              <a:gd name="T43" fmla="*/ 46 h 112"/>
              <a:gd name="T44" fmla="*/ 119 w 120"/>
              <a:gd name="T45" fmla="*/ 25 h 112"/>
              <a:gd name="T46" fmla="*/ 115 w 120"/>
              <a:gd name="T47" fmla="*/ 20 h 112"/>
              <a:gd name="T48" fmla="*/ 83 w 120"/>
              <a:gd name="T49" fmla="*/ 20 h 112"/>
              <a:gd name="T50" fmla="*/ 35 w 120"/>
              <a:gd name="T51" fmla="*/ 20 h 112"/>
              <a:gd name="T52" fmla="*/ 74 w 120"/>
              <a:gd name="T53" fmla="*/ 20 h 112"/>
              <a:gd name="T54" fmla="*/ 74 w 120"/>
              <a:gd name="T55" fmla="*/ 13 h 112"/>
              <a:gd name="T56" fmla="*/ 72 w 120"/>
              <a:gd name="T57" fmla="*/ 9 h 112"/>
              <a:gd name="T58" fmla="*/ 47 w 120"/>
              <a:gd name="T59" fmla="*/ 9 h 112"/>
              <a:gd name="T60" fmla="*/ 44 w 120"/>
              <a:gd name="T61" fmla="*/ 13 h 112"/>
              <a:gd name="T62" fmla="*/ 44 w 120"/>
              <a:gd name="T63" fmla="*/ 20 h 112"/>
              <a:gd name="T64" fmla="*/ 35 w 120"/>
              <a:gd name="T65" fmla="*/ 20 h 112"/>
              <a:gd name="T66" fmla="*/ 35 w 120"/>
              <a:gd name="T67" fmla="*/ 7 h 112"/>
              <a:gd name="T68" fmla="*/ 41 w 120"/>
              <a:gd name="T69" fmla="*/ 1 h 112"/>
              <a:gd name="T70" fmla="*/ 77 w 120"/>
              <a:gd name="T71" fmla="*/ 1 h 112"/>
              <a:gd name="T72" fmla="*/ 84 w 120"/>
              <a:gd name="T73" fmla="*/ 7 h 112"/>
              <a:gd name="T74" fmla="*/ 83 w 120"/>
              <a:gd name="T75" fmla="*/ 20 h 112"/>
              <a:gd name="T76" fmla="*/ 74 w 120"/>
              <a:gd name="T77" fmla="*/ 20 h 112"/>
              <a:gd name="T78" fmla="*/ 119 w 120"/>
              <a:gd name="T79" fmla="*/ 50 h 112"/>
              <a:gd name="T80" fmla="*/ 119 w 120"/>
              <a:gd name="T81" fmla="*/ 105 h 112"/>
              <a:gd name="T82" fmla="*/ 113 w 120"/>
              <a:gd name="T83" fmla="*/ 111 h 112"/>
              <a:gd name="T84" fmla="*/ 5 w 120"/>
              <a:gd name="T85" fmla="*/ 111 h 112"/>
              <a:gd name="T86" fmla="*/ 0 w 120"/>
              <a:gd name="T87" fmla="*/ 106 h 112"/>
              <a:gd name="T88" fmla="*/ 0 w 120"/>
              <a:gd name="T89" fmla="*/ 50 h 112"/>
              <a:gd name="T90" fmla="*/ 43 w 120"/>
              <a:gd name="T91" fmla="*/ 67 h 112"/>
              <a:gd name="T92" fmla="*/ 43 w 120"/>
              <a:gd name="T93" fmla="*/ 72 h 112"/>
              <a:gd name="T94" fmla="*/ 48 w 120"/>
              <a:gd name="T95" fmla="*/ 78 h 112"/>
              <a:gd name="T96" fmla="*/ 70 w 120"/>
              <a:gd name="T97" fmla="*/ 78 h 112"/>
              <a:gd name="T98" fmla="*/ 76 w 120"/>
              <a:gd name="T99" fmla="*/ 72 h 112"/>
              <a:gd name="T100" fmla="*/ 76 w 120"/>
              <a:gd name="T101" fmla="*/ 67 h 112"/>
              <a:gd name="T102" fmla="*/ 119 w 120"/>
              <a:gd name="T103" fmla="*/ 50 h 112"/>
              <a:gd name="T104" fmla="*/ 119 w 120"/>
              <a:gd name="T105" fmla="*/ 50 h 112"/>
              <a:gd name="T106" fmla="*/ 119 w 120"/>
              <a:gd name="T107" fmla="*/ 5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112">
                <a:moveTo>
                  <a:pt x="48" y="63"/>
                </a:moveTo>
                <a:cubicBezTo>
                  <a:pt x="48" y="63"/>
                  <a:pt x="47" y="59"/>
                  <a:pt x="52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70" y="59"/>
                  <a:pt x="70" y="63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68"/>
                  <a:pt x="71" y="72"/>
                  <a:pt x="67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48" y="74"/>
                  <a:pt x="48" y="68"/>
                </a:cubicBezTo>
                <a:cubicBezTo>
                  <a:pt x="48" y="63"/>
                  <a:pt x="48" y="63"/>
                  <a:pt x="48" y="63"/>
                </a:cubicBezTo>
                <a:close/>
                <a:moveTo>
                  <a:pt x="35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0" y="19"/>
                  <a:pt x="0" y="26"/>
                </a:cubicBezTo>
                <a:cubicBezTo>
                  <a:pt x="0" y="46"/>
                  <a:pt x="0" y="46"/>
                  <a:pt x="0" y="46"/>
                </a:cubicBezTo>
                <a:cubicBezTo>
                  <a:pt x="37" y="61"/>
                  <a:pt x="37" y="61"/>
                  <a:pt x="37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3" y="54"/>
                  <a:pt x="46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6" y="53"/>
                  <a:pt x="76" y="57"/>
                </a:cubicBezTo>
                <a:cubicBezTo>
                  <a:pt x="76" y="61"/>
                  <a:pt x="76" y="61"/>
                  <a:pt x="76" y="61"/>
                </a:cubicBezTo>
                <a:cubicBezTo>
                  <a:pt x="82" y="61"/>
                  <a:pt x="82" y="61"/>
                  <a:pt x="82" y="61"/>
                </a:cubicBezTo>
                <a:cubicBezTo>
                  <a:pt x="119" y="46"/>
                  <a:pt x="119" y="46"/>
                  <a:pt x="119" y="46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20" y="20"/>
                  <a:pt x="115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35" y="20"/>
                  <a:pt x="35" y="20"/>
                  <a:pt x="35" y="20"/>
                </a:cubicBezTo>
                <a:close/>
                <a:moveTo>
                  <a:pt x="74" y="20"/>
                </a:moveTo>
                <a:cubicBezTo>
                  <a:pt x="74" y="13"/>
                  <a:pt x="74" y="13"/>
                  <a:pt x="74" y="13"/>
                </a:cubicBezTo>
                <a:cubicBezTo>
                  <a:pt x="74" y="13"/>
                  <a:pt x="75" y="9"/>
                  <a:pt x="72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4" y="9"/>
                  <a:pt x="44" y="13"/>
                </a:cubicBezTo>
                <a:cubicBezTo>
                  <a:pt x="44" y="20"/>
                  <a:pt x="44" y="20"/>
                  <a:pt x="44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2"/>
                  <a:pt x="41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84" y="0"/>
                  <a:pt x="84" y="7"/>
                </a:cubicBezTo>
                <a:cubicBezTo>
                  <a:pt x="83" y="20"/>
                  <a:pt x="83" y="20"/>
                  <a:pt x="83" y="20"/>
                </a:cubicBezTo>
                <a:cubicBezTo>
                  <a:pt x="74" y="20"/>
                  <a:pt x="74" y="20"/>
                  <a:pt x="74" y="20"/>
                </a:cubicBezTo>
                <a:close/>
                <a:moveTo>
                  <a:pt x="119" y="50"/>
                </a:moveTo>
                <a:cubicBezTo>
                  <a:pt x="119" y="105"/>
                  <a:pt x="119" y="105"/>
                  <a:pt x="119" y="105"/>
                </a:cubicBezTo>
                <a:cubicBezTo>
                  <a:pt x="119" y="105"/>
                  <a:pt x="119" y="111"/>
                  <a:pt x="113" y="111"/>
                </a:cubicBezTo>
                <a:cubicBezTo>
                  <a:pt x="5" y="111"/>
                  <a:pt x="5" y="111"/>
                  <a:pt x="5" y="111"/>
                </a:cubicBezTo>
                <a:cubicBezTo>
                  <a:pt x="5" y="111"/>
                  <a:pt x="0" y="112"/>
                  <a:pt x="0" y="106"/>
                </a:cubicBezTo>
                <a:cubicBezTo>
                  <a:pt x="0" y="50"/>
                  <a:pt x="0" y="50"/>
                  <a:pt x="0" y="50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72"/>
                  <a:pt x="43" y="72"/>
                  <a:pt x="43" y="72"/>
                </a:cubicBezTo>
                <a:cubicBezTo>
                  <a:pt x="43" y="72"/>
                  <a:pt x="43" y="78"/>
                  <a:pt x="48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78"/>
                  <a:pt x="76" y="78"/>
                  <a:pt x="76" y="72"/>
                </a:cubicBezTo>
                <a:cubicBezTo>
                  <a:pt x="76" y="67"/>
                  <a:pt x="76" y="67"/>
                  <a:pt x="76" y="67"/>
                </a:cubicBezTo>
                <a:cubicBezTo>
                  <a:pt x="119" y="50"/>
                  <a:pt x="119" y="50"/>
                  <a:pt x="119" y="50"/>
                </a:cubicBezTo>
                <a:close/>
                <a:moveTo>
                  <a:pt x="119" y="50"/>
                </a:moveTo>
                <a:cubicBezTo>
                  <a:pt x="119" y="50"/>
                  <a:pt x="119" y="50"/>
                  <a:pt x="119" y="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145"/>
          <p:cNvSpPr>
            <a:spLocks noChangeAspect="1" noEditPoints="1"/>
          </p:cNvSpPr>
          <p:nvPr/>
        </p:nvSpPr>
        <p:spPr bwMode="auto">
          <a:xfrm>
            <a:off x="6466561" y="4992936"/>
            <a:ext cx="374690" cy="360000"/>
          </a:xfrm>
          <a:custGeom>
            <a:avLst/>
            <a:gdLst>
              <a:gd name="T0" fmla="*/ 98 w 151"/>
              <a:gd name="T1" fmla="*/ 6 h 145"/>
              <a:gd name="T2" fmla="*/ 104 w 151"/>
              <a:gd name="T3" fmla="*/ 145 h 145"/>
              <a:gd name="T4" fmla="*/ 109 w 151"/>
              <a:gd name="T5" fmla="*/ 6 h 145"/>
              <a:gd name="T6" fmla="*/ 104 w 151"/>
              <a:gd name="T7" fmla="*/ 0 h 145"/>
              <a:gd name="T8" fmla="*/ 116 w 151"/>
              <a:gd name="T9" fmla="*/ 6 h 145"/>
              <a:gd name="T10" fmla="*/ 119 w 151"/>
              <a:gd name="T11" fmla="*/ 141 h 145"/>
              <a:gd name="T12" fmla="*/ 121 w 151"/>
              <a:gd name="T13" fmla="*/ 6 h 145"/>
              <a:gd name="T14" fmla="*/ 119 w 151"/>
              <a:gd name="T15" fmla="*/ 4 h 145"/>
              <a:gd name="T16" fmla="*/ 129 w 151"/>
              <a:gd name="T17" fmla="*/ 6 h 145"/>
              <a:gd name="T18" fmla="*/ 131 w 151"/>
              <a:gd name="T19" fmla="*/ 141 h 145"/>
              <a:gd name="T20" fmla="*/ 134 w 151"/>
              <a:gd name="T21" fmla="*/ 6 h 145"/>
              <a:gd name="T22" fmla="*/ 131 w 151"/>
              <a:gd name="T23" fmla="*/ 4 h 145"/>
              <a:gd name="T24" fmla="*/ 140 w 151"/>
              <a:gd name="T25" fmla="*/ 6 h 145"/>
              <a:gd name="T26" fmla="*/ 146 w 151"/>
              <a:gd name="T27" fmla="*/ 145 h 145"/>
              <a:gd name="T28" fmla="*/ 151 w 151"/>
              <a:gd name="T29" fmla="*/ 6 h 145"/>
              <a:gd name="T30" fmla="*/ 146 w 151"/>
              <a:gd name="T31" fmla="*/ 0 h 145"/>
              <a:gd name="T32" fmla="*/ 58 w 151"/>
              <a:gd name="T33" fmla="*/ 1 h 145"/>
              <a:gd name="T34" fmla="*/ 49 w 151"/>
              <a:gd name="T35" fmla="*/ 134 h 145"/>
              <a:gd name="T36" fmla="*/ 79 w 151"/>
              <a:gd name="T37" fmla="*/ 144 h 145"/>
              <a:gd name="T38" fmla="*/ 88 w 151"/>
              <a:gd name="T39" fmla="*/ 10 h 145"/>
              <a:gd name="T40" fmla="*/ 79 w 151"/>
              <a:gd name="T41" fmla="*/ 1 h 145"/>
              <a:gd name="T42" fmla="*/ 60 w 151"/>
              <a:gd name="T43" fmla="*/ 47 h 145"/>
              <a:gd name="T44" fmla="*/ 60 w 151"/>
              <a:gd name="T45" fmla="*/ 40 h 145"/>
              <a:gd name="T46" fmla="*/ 80 w 151"/>
              <a:gd name="T47" fmla="*/ 44 h 145"/>
              <a:gd name="T48" fmla="*/ 77 w 151"/>
              <a:gd name="T49" fmla="*/ 47 h 145"/>
              <a:gd name="T50" fmla="*/ 60 w 151"/>
              <a:gd name="T51" fmla="*/ 33 h 145"/>
              <a:gd name="T52" fmla="*/ 60 w 151"/>
              <a:gd name="T53" fmla="*/ 26 h 145"/>
              <a:gd name="T54" fmla="*/ 80 w 151"/>
              <a:gd name="T55" fmla="*/ 29 h 145"/>
              <a:gd name="T56" fmla="*/ 77 w 151"/>
              <a:gd name="T57" fmla="*/ 33 h 145"/>
              <a:gd name="T58" fmla="*/ 9 w 151"/>
              <a:gd name="T59" fmla="*/ 1 h 145"/>
              <a:gd name="T60" fmla="*/ 0 w 151"/>
              <a:gd name="T61" fmla="*/ 134 h 145"/>
              <a:gd name="T62" fmla="*/ 30 w 151"/>
              <a:gd name="T63" fmla="*/ 144 h 145"/>
              <a:gd name="T64" fmla="*/ 39 w 151"/>
              <a:gd name="T65" fmla="*/ 10 h 145"/>
              <a:gd name="T66" fmla="*/ 30 w 151"/>
              <a:gd name="T67" fmla="*/ 1 h 145"/>
              <a:gd name="T68" fmla="*/ 11 w 151"/>
              <a:gd name="T69" fmla="*/ 47 h 145"/>
              <a:gd name="T70" fmla="*/ 11 w 151"/>
              <a:gd name="T71" fmla="*/ 40 h 145"/>
              <a:gd name="T72" fmla="*/ 31 w 151"/>
              <a:gd name="T73" fmla="*/ 44 h 145"/>
              <a:gd name="T74" fmla="*/ 28 w 151"/>
              <a:gd name="T75" fmla="*/ 47 h 145"/>
              <a:gd name="T76" fmla="*/ 11 w 151"/>
              <a:gd name="T77" fmla="*/ 33 h 145"/>
              <a:gd name="T78" fmla="*/ 11 w 151"/>
              <a:gd name="T79" fmla="*/ 26 h 145"/>
              <a:gd name="T80" fmla="*/ 31 w 151"/>
              <a:gd name="T81" fmla="*/ 29 h 145"/>
              <a:gd name="T82" fmla="*/ 28 w 151"/>
              <a:gd name="T83" fmla="*/ 33 h 145"/>
              <a:gd name="T84" fmla="*/ 28 w 151"/>
              <a:gd name="T85" fmla="*/ 3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1" h="145">
                <a:moveTo>
                  <a:pt x="104" y="0"/>
                </a:moveTo>
                <a:cubicBezTo>
                  <a:pt x="101" y="0"/>
                  <a:pt x="98" y="3"/>
                  <a:pt x="98" y="6"/>
                </a:cubicBezTo>
                <a:cubicBezTo>
                  <a:pt x="98" y="139"/>
                  <a:pt x="98" y="139"/>
                  <a:pt x="98" y="139"/>
                </a:cubicBezTo>
                <a:cubicBezTo>
                  <a:pt x="98" y="142"/>
                  <a:pt x="101" y="145"/>
                  <a:pt x="104" y="145"/>
                </a:cubicBezTo>
                <a:cubicBezTo>
                  <a:pt x="107" y="145"/>
                  <a:pt x="109" y="142"/>
                  <a:pt x="109" y="139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3"/>
                  <a:pt x="107" y="0"/>
                  <a:pt x="104" y="0"/>
                </a:cubicBezTo>
                <a:cubicBezTo>
                  <a:pt x="104" y="0"/>
                  <a:pt x="104" y="0"/>
                  <a:pt x="104" y="0"/>
                </a:cubicBezTo>
                <a:close/>
                <a:moveTo>
                  <a:pt x="119" y="4"/>
                </a:moveTo>
                <a:cubicBezTo>
                  <a:pt x="117" y="4"/>
                  <a:pt x="116" y="5"/>
                  <a:pt x="116" y="6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6" y="140"/>
                  <a:pt x="117" y="141"/>
                  <a:pt x="119" y="141"/>
                </a:cubicBezTo>
                <a:cubicBezTo>
                  <a:pt x="120" y="141"/>
                  <a:pt x="121" y="140"/>
                  <a:pt x="121" y="139"/>
                </a:cubicBezTo>
                <a:cubicBezTo>
                  <a:pt x="121" y="6"/>
                  <a:pt x="121" y="6"/>
                  <a:pt x="121" y="6"/>
                </a:cubicBezTo>
                <a:cubicBezTo>
                  <a:pt x="121" y="5"/>
                  <a:pt x="120" y="4"/>
                  <a:pt x="119" y="4"/>
                </a:cubicBezTo>
                <a:cubicBezTo>
                  <a:pt x="119" y="4"/>
                  <a:pt x="119" y="4"/>
                  <a:pt x="119" y="4"/>
                </a:cubicBezTo>
                <a:close/>
                <a:moveTo>
                  <a:pt x="131" y="4"/>
                </a:moveTo>
                <a:cubicBezTo>
                  <a:pt x="130" y="4"/>
                  <a:pt x="129" y="5"/>
                  <a:pt x="129" y="6"/>
                </a:cubicBezTo>
                <a:cubicBezTo>
                  <a:pt x="129" y="139"/>
                  <a:pt x="129" y="139"/>
                  <a:pt x="129" y="139"/>
                </a:cubicBezTo>
                <a:cubicBezTo>
                  <a:pt x="129" y="140"/>
                  <a:pt x="130" y="141"/>
                  <a:pt x="131" y="141"/>
                </a:cubicBezTo>
                <a:cubicBezTo>
                  <a:pt x="133" y="141"/>
                  <a:pt x="134" y="140"/>
                  <a:pt x="134" y="139"/>
                </a:cubicBezTo>
                <a:cubicBezTo>
                  <a:pt x="134" y="6"/>
                  <a:pt x="134" y="6"/>
                  <a:pt x="134" y="6"/>
                </a:cubicBezTo>
                <a:cubicBezTo>
                  <a:pt x="134" y="5"/>
                  <a:pt x="133" y="4"/>
                  <a:pt x="131" y="4"/>
                </a:cubicBezTo>
                <a:cubicBezTo>
                  <a:pt x="131" y="4"/>
                  <a:pt x="131" y="4"/>
                  <a:pt x="131" y="4"/>
                </a:cubicBezTo>
                <a:close/>
                <a:moveTo>
                  <a:pt x="146" y="0"/>
                </a:moveTo>
                <a:cubicBezTo>
                  <a:pt x="143" y="0"/>
                  <a:pt x="140" y="3"/>
                  <a:pt x="140" y="6"/>
                </a:cubicBezTo>
                <a:cubicBezTo>
                  <a:pt x="140" y="139"/>
                  <a:pt x="140" y="139"/>
                  <a:pt x="140" y="139"/>
                </a:cubicBezTo>
                <a:cubicBezTo>
                  <a:pt x="140" y="142"/>
                  <a:pt x="143" y="145"/>
                  <a:pt x="146" y="145"/>
                </a:cubicBezTo>
                <a:cubicBezTo>
                  <a:pt x="149" y="145"/>
                  <a:pt x="151" y="142"/>
                  <a:pt x="151" y="139"/>
                </a:cubicBezTo>
                <a:cubicBezTo>
                  <a:pt x="151" y="6"/>
                  <a:pt x="151" y="6"/>
                  <a:pt x="151" y="6"/>
                </a:cubicBezTo>
                <a:cubicBezTo>
                  <a:pt x="151" y="3"/>
                  <a:pt x="149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lose/>
                <a:moveTo>
                  <a:pt x="79" y="1"/>
                </a:moveTo>
                <a:cubicBezTo>
                  <a:pt x="58" y="1"/>
                  <a:pt x="58" y="1"/>
                  <a:pt x="58" y="1"/>
                </a:cubicBezTo>
                <a:cubicBezTo>
                  <a:pt x="53" y="1"/>
                  <a:pt x="49" y="5"/>
                  <a:pt x="49" y="10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49" y="140"/>
                  <a:pt x="53" y="144"/>
                  <a:pt x="58" y="144"/>
                </a:cubicBezTo>
                <a:cubicBezTo>
                  <a:pt x="79" y="144"/>
                  <a:pt x="79" y="144"/>
                  <a:pt x="79" y="144"/>
                </a:cubicBezTo>
                <a:cubicBezTo>
                  <a:pt x="84" y="144"/>
                  <a:pt x="88" y="140"/>
                  <a:pt x="88" y="134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5"/>
                  <a:pt x="84" y="1"/>
                  <a:pt x="79" y="1"/>
                </a:cubicBezTo>
                <a:cubicBezTo>
                  <a:pt x="79" y="1"/>
                  <a:pt x="79" y="1"/>
                  <a:pt x="79" y="1"/>
                </a:cubicBezTo>
                <a:close/>
                <a:moveTo>
                  <a:pt x="77" y="47"/>
                </a:moveTo>
                <a:cubicBezTo>
                  <a:pt x="60" y="47"/>
                  <a:pt x="60" y="47"/>
                  <a:pt x="60" y="47"/>
                </a:cubicBezTo>
                <a:cubicBezTo>
                  <a:pt x="58" y="47"/>
                  <a:pt x="57" y="46"/>
                  <a:pt x="57" y="44"/>
                </a:cubicBezTo>
                <a:cubicBezTo>
                  <a:pt x="57" y="42"/>
                  <a:pt x="58" y="40"/>
                  <a:pt x="60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9" y="40"/>
                  <a:pt x="80" y="42"/>
                  <a:pt x="80" y="44"/>
                </a:cubicBezTo>
                <a:cubicBezTo>
                  <a:pt x="80" y="46"/>
                  <a:pt x="79" y="47"/>
                  <a:pt x="77" y="47"/>
                </a:cubicBezTo>
                <a:cubicBezTo>
                  <a:pt x="77" y="47"/>
                  <a:pt x="77" y="47"/>
                  <a:pt x="77" y="47"/>
                </a:cubicBezTo>
                <a:close/>
                <a:moveTo>
                  <a:pt x="77" y="33"/>
                </a:moveTo>
                <a:cubicBezTo>
                  <a:pt x="60" y="33"/>
                  <a:pt x="60" y="33"/>
                  <a:pt x="60" y="33"/>
                </a:cubicBezTo>
                <a:cubicBezTo>
                  <a:pt x="59" y="33"/>
                  <a:pt x="57" y="31"/>
                  <a:pt x="57" y="29"/>
                </a:cubicBezTo>
                <a:cubicBezTo>
                  <a:pt x="57" y="27"/>
                  <a:pt x="59" y="26"/>
                  <a:pt x="60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9" y="26"/>
                  <a:pt x="80" y="27"/>
                  <a:pt x="80" y="29"/>
                </a:cubicBezTo>
                <a:cubicBezTo>
                  <a:pt x="80" y="31"/>
                  <a:pt x="79" y="33"/>
                  <a:pt x="77" y="33"/>
                </a:cubicBezTo>
                <a:cubicBezTo>
                  <a:pt x="77" y="33"/>
                  <a:pt x="77" y="33"/>
                  <a:pt x="77" y="33"/>
                </a:cubicBezTo>
                <a:close/>
                <a:moveTo>
                  <a:pt x="30" y="1"/>
                </a:moveTo>
                <a:cubicBezTo>
                  <a:pt x="9" y="1"/>
                  <a:pt x="9" y="1"/>
                  <a:pt x="9" y="1"/>
                </a:cubicBezTo>
                <a:cubicBezTo>
                  <a:pt x="4" y="1"/>
                  <a:pt x="0" y="5"/>
                  <a:pt x="0" y="10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0"/>
                  <a:pt x="4" y="144"/>
                  <a:pt x="9" y="144"/>
                </a:cubicBezTo>
                <a:cubicBezTo>
                  <a:pt x="30" y="144"/>
                  <a:pt x="30" y="144"/>
                  <a:pt x="30" y="144"/>
                </a:cubicBezTo>
                <a:cubicBezTo>
                  <a:pt x="35" y="144"/>
                  <a:pt x="39" y="140"/>
                  <a:pt x="39" y="134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5"/>
                  <a:pt x="35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lose/>
                <a:moveTo>
                  <a:pt x="28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7"/>
                  <a:pt x="8" y="46"/>
                  <a:pt x="8" y="44"/>
                </a:cubicBezTo>
                <a:cubicBezTo>
                  <a:pt x="8" y="42"/>
                  <a:pt x="9" y="40"/>
                  <a:pt x="11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30" y="40"/>
                  <a:pt x="31" y="42"/>
                  <a:pt x="31" y="44"/>
                </a:cubicBezTo>
                <a:cubicBezTo>
                  <a:pt x="31" y="46"/>
                  <a:pt x="30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lose/>
                <a:moveTo>
                  <a:pt x="28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9" y="33"/>
                  <a:pt x="8" y="31"/>
                  <a:pt x="8" y="29"/>
                </a:cubicBezTo>
                <a:cubicBezTo>
                  <a:pt x="8" y="27"/>
                  <a:pt x="9" y="26"/>
                  <a:pt x="11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30" y="26"/>
                  <a:pt x="31" y="27"/>
                  <a:pt x="31" y="29"/>
                </a:cubicBezTo>
                <a:cubicBezTo>
                  <a:pt x="31" y="31"/>
                  <a:pt x="30" y="33"/>
                  <a:pt x="28" y="33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8" y="33"/>
                </a:moveTo>
                <a:cubicBezTo>
                  <a:pt x="28" y="33"/>
                  <a:pt x="28" y="33"/>
                  <a:pt x="28" y="3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324"/>
          <p:cNvSpPr>
            <a:spLocks noChangeAspect="1" noEditPoints="1"/>
          </p:cNvSpPr>
          <p:nvPr/>
        </p:nvSpPr>
        <p:spPr bwMode="auto">
          <a:xfrm>
            <a:off x="4700206" y="4626309"/>
            <a:ext cx="360000" cy="360000"/>
          </a:xfrm>
          <a:custGeom>
            <a:avLst/>
            <a:gdLst>
              <a:gd name="T0" fmla="*/ 2147483646 w 64"/>
              <a:gd name="T1" fmla="*/ 2147483646 h 64"/>
              <a:gd name="T2" fmla="*/ 2147483646 w 64"/>
              <a:gd name="T3" fmla="*/ 2147483646 h 64"/>
              <a:gd name="T4" fmla="*/ 2147483646 w 64"/>
              <a:gd name="T5" fmla="*/ 2147483646 h 64"/>
              <a:gd name="T6" fmla="*/ 2147483646 w 64"/>
              <a:gd name="T7" fmla="*/ 2147483646 h 64"/>
              <a:gd name="T8" fmla="*/ 2147483646 w 64"/>
              <a:gd name="T9" fmla="*/ 2147483646 h 64"/>
              <a:gd name="T10" fmla="*/ 2147483646 w 64"/>
              <a:gd name="T11" fmla="*/ 0 h 64"/>
              <a:gd name="T12" fmla="*/ 2147483646 w 64"/>
              <a:gd name="T13" fmla="*/ 0 h 64"/>
              <a:gd name="T14" fmla="*/ 2147483646 w 64"/>
              <a:gd name="T15" fmla="*/ 2147483646 h 64"/>
              <a:gd name="T16" fmla="*/ 2147483646 w 64"/>
              <a:gd name="T17" fmla="*/ 2147483646 h 64"/>
              <a:gd name="T18" fmla="*/ 2147483646 w 64"/>
              <a:gd name="T19" fmla="*/ 2147483646 h 64"/>
              <a:gd name="T20" fmla="*/ 2147483646 w 64"/>
              <a:gd name="T21" fmla="*/ 2147483646 h 64"/>
              <a:gd name="T22" fmla="*/ 2147483646 w 64"/>
              <a:gd name="T23" fmla="*/ 2147483646 h 64"/>
              <a:gd name="T24" fmla="*/ 2147483646 w 64"/>
              <a:gd name="T25" fmla="*/ 2147483646 h 64"/>
              <a:gd name="T26" fmla="*/ 2147483646 w 64"/>
              <a:gd name="T27" fmla="*/ 2147483646 h 64"/>
              <a:gd name="T28" fmla="*/ 2147483646 w 64"/>
              <a:gd name="T29" fmla="*/ 2147483646 h 64"/>
              <a:gd name="T30" fmla="*/ 2147483646 w 64"/>
              <a:gd name="T31" fmla="*/ 2147483646 h 64"/>
              <a:gd name="T32" fmla="*/ 2147483646 w 64"/>
              <a:gd name="T33" fmla="*/ 2147483646 h 64"/>
              <a:gd name="T34" fmla="*/ 2147483646 w 64"/>
              <a:gd name="T35" fmla="*/ 2147483646 h 64"/>
              <a:gd name="T36" fmla="*/ 2147483646 w 64"/>
              <a:gd name="T37" fmla="*/ 2147483646 h 64"/>
              <a:gd name="T38" fmla="*/ 2147483646 w 64"/>
              <a:gd name="T39" fmla="*/ 2147483646 h 64"/>
              <a:gd name="T40" fmla="*/ 2147483646 w 64"/>
              <a:gd name="T41" fmla="*/ 2147483646 h 64"/>
              <a:gd name="T42" fmla="*/ 2147483646 w 64"/>
              <a:gd name="T43" fmla="*/ 2147483646 h 6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4" h="64">
                <a:moveTo>
                  <a:pt x="60" y="50"/>
                </a:moveTo>
                <a:cubicBezTo>
                  <a:pt x="40" y="17"/>
                  <a:pt x="40" y="17"/>
                  <a:pt x="40" y="17"/>
                </a:cubicBezTo>
                <a:cubicBezTo>
                  <a:pt x="40" y="4"/>
                  <a:pt x="40" y="4"/>
                  <a:pt x="40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4" y="3"/>
                  <a:pt x="44" y="2"/>
                </a:cubicBezTo>
                <a:cubicBezTo>
                  <a:pt x="44" y="1"/>
                  <a:pt x="43" y="0"/>
                  <a:pt x="4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0" y="1"/>
                  <a:pt x="20" y="2"/>
                </a:cubicBezTo>
                <a:cubicBezTo>
                  <a:pt x="20" y="3"/>
                  <a:pt x="21" y="4"/>
                  <a:pt x="22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17"/>
                  <a:pt x="24" y="17"/>
                  <a:pt x="24" y="17"/>
                </a:cubicBezTo>
                <a:cubicBezTo>
                  <a:pt x="4" y="50"/>
                  <a:pt x="4" y="50"/>
                  <a:pt x="4" y="50"/>
                </a:cubicBezTo>
                <a:cubicBezTo>
                  <a:pt x="0" y="58"/>
                  <a:pt x="3" y="64"/>
                  <a:pt x="12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61" y="64"/>
                  <a:pt x="64" y="58"/>
                  <a:pt x="60" y="50"/>
                </a:cubicBezTo>
                <a:moveTo>
                  <a:pt x="15" y="40"/>
                </a:moveTo>
                <a:cubicBezTo>
                  <a:pt x="28" y="18"/>
                  <a:pt x="28" y="18"/>
                  <a:pt x="28" y="18"/>
                </a:cubicBezTo>
                <a:cubicBezTo>
                  <a:pt x="28" y="4"/>
                  <a:pt x="28" y="4"/>
                  <a:pt x="28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8"/>
                  <a:pt x="36" y="18"/>
                  <a:pt x="36" y="18"/>
                </a:cubicBezTo>
                <a:cubicBezTo>
                  <a:pt x="49" y="40"/>
                  <a:pt x="49" y="40"/>
                  <a:pt x="49" y="40"/>
                </a:cubicBezTo>
                <a:lnTo>
                  <a:pt x="15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 18"/>
          <p:cNvSpPr>
            <a:spLocks noChangeAspect="1" noEditPoints="1"/>
          </p:cNvSpPr>
          <p:nvPr/>
        </p:nvSpPr>
        <p:spPr bwMode="auto">
          <a:xfrm>
            <a:off x="4207833" y="2965059"/>
            <a:ext cx="360000" cy="360000"/>
          </a:xfrm>
          <a:custGeom>
            <a:avLst/>
            <a:gdLst>
              <a:gd name="T0" fmla="*/ 2147483646 w 391"/>
              <a:gd name="T1" fmla="*/ 2147483646 h 334"/>
              <a:gd name="T2" fmla="*/ 2147483646 w 391"/>
              <a:gd name="T3" fmla="*/ 2147483646 h 334"/>
              <a:gd name="T4" fmla="*/ 2147483646 w 391"/>
              <a:gd name="T5" fmla="*/ 2147483646 h 334"/>
              <a:gd name="T6" fmla="*/ 2147483646 w 391"/>
              <a:gd name="T7" fmla="*/ 2147483646 h 334"/>
              <a:gd name="T8" fmla="*/ 2147483646 w 391"/>
              <a:gd name="T9" fmla="*/ 2147483646 h 334"/>
              <a:gd name="T10" fmla="*/ 2147483646 w 391"/>
              <a:gd name="T11" fmla="*/ 2147483646 h 334"/>
              <a:gd name="T12" fmla="*/ 2147483646 w 391"/>
              <a:gd name="T13" fmla="*/ 0 h 334"/>
              <a:gd name="T14" fmla="*/ 2147483646 w 391"/>
              <a:gd name="T15" fmla="*/ 0 h 334"/>
              <a:gd name="T16" fmla="*/ 2147483646 w 391"/>
              <a:gd name="T17" fmla="*/ 2147483646 h 334"/>
              <a:gd name="T18" fmla="*/ 2147483646 w 391"/>
              <a:gd name="T19" fmla="*/ 2147483646 h 334"/>
              <a:gd name="T20" fmla="*/ 2147483646 w 391"/>
              <a:gd name="T21" fmla="*/ 2147483646 h 334"/>
              <a:gd name="T22" fmla="*/ 2147483646 w 391"/>
              <a:gd name="T23" fmla="*/ 2147483646 h 334"/>
              <a:gd name="T24" fmla="*/ 0 w 391"/>
              <a:gd name="T25" fmla="*/ 2147483646 h 334"/>
              <a:gd name="T26" fmla="*/ 0 w 391"/>
              <a:gd name="T27" fmla="*/ 2147483646 h 334"/>
              <a:gd name="T28" fmla="*/ 2147483646 w 391"/>
              <a:gd name="T29" fmla="*/ 2147483646 h 334"/>
              <a:gd name="T30" fmla="*/ 2147483646 w 391"/>
              <a:gd name="T31" fmla="*/ 2147483646 h 334"/>
              <a:gd name="T32" fmla="*/ 2147483646 w 391"/>
              <a:gd name="T33" fmla="*/ 2147483646 h 334"/>
              <a:gd name="T34" fmla="*/ 2147483646 w 391"/>
              <a:gd name="T35" fmla="*/ 2147483646 h 334"/>
              <a:gd name="T36" fmla="*/ 2147483646 w 391"/>
              <a:gd name="T37" fmla="*/ 2147483646 h 334"/>
              <a:gd name="T38" fmla="*/ 2147483646 w 391"/>
              <a:gd name="T39" fmla="*/ 2147483646 h 334"/>
              <a:gd name="T40" fmla="*/ 2147483646 w 391"/>
              <a:gd name="T41" fmla="*/ 2147483646 h 334"/>
              <a:gd name="T42" fmla="*/ 2147483646 w 391"/>
              <a:gd name="T43" fmla="*/ 2147483646 h 334"/>
              <a:gd name="T44" fmla="*/ 2147483646 w 391"/>
              <a:gd name="T45" fmla="*/ 2147483646 h 334"/>
              <a:gd name="T46" fmla="*/ 2147483646 w 391"/>
              <a:gd name="T47" fmla="*/ 2147483646 h 334"/>
              <a:gd name="T48" fmla="*/ 2147483646 w 391"/>
              <a:gd name="T49" fmla="*/ 2147483646 h 334"/>
              <a:gd name="T50" fmla="*/ 2147483646 w 391"/>
              <a:gd name="T51" fmla="*/ 2147483646 h 33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91" h="334">
                <a:moveTo>
                  <a:pt x="360" y="69"/>
                </a:moveTo>
                <a:cubicBezTo>
                  <a:pt x="305" y="69"/>
                  <a:pt x="305" y="69"/>
                  <a:pt x="305" y="69"/>
                </a:cubicBezTo>
                <a:cubicBezTo>
                  <a:pt x="257" y="10"/>
                  <a:pt x="257" y="10"/>
                  <a:pt x="257" y="10"/>
                </a:cubicBezTo>
                <a:cubicBezTo>
                  <a:pt x="257" y="10"/>
                  <a:pt x="257" y="10"/>
                  <a:pt x="257" y="10"/>
                </a:cubicBezTo>
                <a:cubicBezTo>
                  <a:pt x="257" y="10"/>
                  <a:pt x="257" y="10"/>
                  <a:pt x="257" y="10"/>
                </a:cubicBezTo>
                <a:cubicBezTo>
                  <a:pt x="257" y="10"/>
                  <a:pt x="257" y="10"/>
                  <a:pt x="257" y="10"/>
                </a:cubicBezTo>
                <a:cubicBezTo>
                  <a:pt x="251" y="4"/>
                  <a:pt x="244" y="0"/>
                  <a:pt x="235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48" y="0"/>
                  <a:pt x="140" y="4"/>
                  <a:pt x="134" y="11"/>
                </a:cubicBezTo>
                <a:cubicBezTo>
                  <a:pt x="134" y="11"/>
                  <a:pt x="134" y="11"/>
                  <a:pt x="134" y="11"/>
                </a:cubicBezTo>
                <a:cubicBezTo>
                  <a:pt x="87" y="69"/>
                  <a:pt x="87" y="69"/>
                  <a:pt x="87" y="69"/>
                </a:cubicBezTo>
                <a:cubicBezTo>
                  <a:pt x="31" y="69"/>
                  <a:pt x="31" y="69"/>
                  <a:pt x="31" y="69"/>
                </a:cubicBezTo>
                <a:cubicBezTo>
                  <a:pt x="14" y="69"/>
                  <a:pt x="0" y="85"/>
                  <a:pt x="0" y="104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19"/>
                  <a:pt x="14" y="334"/>
                  <a:pt x="31" y="334"/>
                </a:cubicBezTo>
                <a:cubicBezTo>
                  <a:pt x="360" y="334"/>
                  <a:pt x="360" y="334"/>
                  <a:pt x="360" y="334"/>
                </a:cubicBezTo>
                <a:cubicBezTo>
                  <a:pt x="377" y="334"/>
                  <a:pt x="391" y="319"/>
                  <a:pt x="391" y="300"/>
                </a:cubicBezTo>
                <a:cubicBezTo>
                  <a:pt x="391" y="104"/>
                  <a:pt x="391" y="104"/>
                  <a:pt x="391" y="104"/>
                </a:cubicBezTo>
                <a:cubicBezTo>
                  <a:pt x="391" y="85"/>
                  <a:pt x="377" y="69"/>
                  <a:pt x="360" y="69"/>
                </a:cubicBezTo>
                <a:close/>
                <a:moveTo>
                  <a:pt x="195" y="276"/>
                </a:moveTo>
                <a:cubicBezTo>
                  <a:pt x="145" y="276"/>
                  <a:pt x="103" y="235"/>
                  <a:pt x="103" y="184"/>
                </a:cubicBezTo>
                <a:cubicBezTo>
                  <a:pt x="103" y="134"/>
                  <a:pt x="145" y="92"/>
                  <a:pt x="195" y="92"/>
                </a:cubicBezTo>
                <a:cubicBezTo>
                  <a:pt x="246" y="92"/>
                  <a:pt x="287" y="134"/>
                  <a:pt x="287" y="184"/>
                </a:cubicBezTo>
                <a:cubicBezTo>
                  <a:pt x="287" y="235"/>
                  <a:pt x="246" y="276"/>
                  <a:pt x="195" y="276"/>
                </a:cubicBezTo>
                <a:close/>
                <a:moveTo>
                  <a:pt x="195" y="276"/>
                </a:moveTo>
                <a:cubicBezTo>
                  <a:pt x="195" y="276"/>
                  <a:pt x="195" y="276"/>
                  <a:pt x="195" y="27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44567" y="1340497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675822" y="1659083"/>
            <a:ext cx="3064203" cy="61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666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200" kern="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-7130" y="2781195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24125" y="3099781"/>
            <a:ext cx="3064203" cy="61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666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200" kern="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0668" y="4413924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011923" y="4732510"/>
            <a:ext cx="3064203" cy="61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666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200" kern="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09735" y="1847432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115076" y="2131352"/>
            <a:ext cx="3064203" cy="61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200" kern="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623859" y="3527824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629200" y="3811744"/>
            <a:ext cx="3064203" cy="61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200" kern="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578879" y="4831479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584220" y="5115399"/>
            <a:ext cx="3064203" cy="61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200" kern="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265"/>
          <p:cNvSpPr>
            <a:spLocks noEditPoints="1"/>
          </p:cNvSpPr>
          <p:nvPr/>
        </p:nvSpPr>
        <p:spPr bwMode="auto">
          <a:xfrm>
            <a:off x="2668534" y="798620"/>
            <a:ext cx="6854932" cy="5260760"/>
          </a:xfrm>
          <a:custGeom>
            <a:avLst/>
            <a:gdLst>
              <a:gd name="T0" fmla="*/ 187 w 366"/>
              <a:gd name="T1" fmla="*/ 67 h 282"/>
              <a:gd name="T2" fmla="*/ 159 w 366"/>
              <a:gd name="T3" fmla="*/ 241 h 282"/>
              <a:gd name="T4" fmla="*/ 73 w 366"/>
              <a:gd name="T5" fmla="*/ 117 h 282"/>
              <a:gd name="T6" fmla="*/ 20 w 366"/>
              <a:gd name="T7" fmla="*/ 97 h 282"/>
              <a:gd name="T8" fmla="*/ 30 w 366"/>
              <a:gd name="T9" fmla="*/ 79 h 282"/>
              <a:gd name="T10" fmla="*/ 204 w 366"/>
              <a:gd name="T11" fmla="*/ 29 h 282"/>
              <a:gd name="T12" fmla="*/ 351 w 366"/>
              <a:gd name="T13" fmla="*/ 83 h 282"/>
              <a:gd name="T14" fmla="*/ 95 w 366"/>
              <a:gd name="T15" fmla="*/ 266 h 282"/>
              <a:gd name="T16" fmla="*/ 119 w 366"/>
              <a:gd name="T17" fmla="*/ 256 h 282"/>
              <a:gd name="T18" fmla="*/ 74 w 366"/>
              <a:gd name="T19" fmla="*/ 227 h 282"/>
              <a:gd name="T20" fmla="*/ 90 w 366"/>
              <a:gd name="T21" fmla="*/ 256 h 282"/>
              <a:gd name="T22" fmla="*/ 54 w 366"/>
              <a:gd name="T23" fmla="*/ 268 h 282"/>
              <a:gd name="T24" fmla="*/ 20 w 366"/>
              <a:gd name="T25" fmla="*/ 259 h 282"/>
              <a:gd name="T26" fmla="*/ 27 w 366"/>
              <a:gd name="T27" fmla="*/ 215 h 282"/>
              <a:gd name="T28" fmla="*/ 78 w 366"/>
              <a:gd name="T29" fmla="*/ 183 h 282"/>
              <a:gd name="T30" fmla="*/ 12 w 366"/>
              <a:gd name="T31" fmla="*/ 215 h 282"/>
              <a:gd name="T32" fmla="*/ 119 w 366"/>
              <a:gd name="T33" fmla="*/ 266 h 282"/>
              <a:gd name="T34" fmla="*/ 93 w 366"/>
              <a:gd name="T35" fmla="*/ 271 h 282"/>
              <a:gd name="T36" fmla="*/ 353 w 366"/>
              <a:gd name="T37" fmla="*/ 100 h 282"/>
              <a:gd name="T38" fmla="*/ 268 w 366"/>
              <a:gd name="T39" fmla="*/ 40 h 282"/>
              <a:gd name="T40" fmla="*/ 289 w 366"/>
              <a:gd name="T41" fmla="*/ 37 h 282"/>
              <a:gd name="T42" fmla="*/ 81 w 366"/>
              <a:gd name="T43" fmla="*/ 186 h 282"/>
              <a:gd name="T44" fmla="*/ 337 w 366"/>
              <a:gd name="T45" fmla="*/ 65 h 282"/>
              <a:gd name="T46" fmla="*/ 77 w 366"/>
              <a:gd name="T47" fmla="*/ 260 h 282"/>
              <a:gd name="T48" fmla="*/ 244 w 366"/>
              <a:gd name="T49" fmla="*/ 198 h 282"/>
              <a:gd name="T50" fmla="*/ 254 w 366"/>
              <a:gd name="T51" fmla="*/ 192 h 282"/>
              <a:gd name="T52" fmla="*/ 361 w 366"/>
              <a:gd name="T53" fmla="*/ 75 h 282"/>
              <a:gd name="T54" fmla="*/ 273 w 366"/>
              <a:gd name="T55" fmla="*/ 203 h 282"/>
              <a:gd name="T56" fmla="*/ 310 w 366"/>
              <a:gd name="T57" fmla="*/ 212 h 282"/>
              <a:gd name="T58" fmla="*/ 310 w 366"/>
              <a:gd name="T59" fmla="*/ 177 h 282"/>
              <a:gd name="T60" fmla="*/ 338 w 366"/>
              <a:gd name="T61" fmla="*/ 147 h 282"/>
              <a:gd name="T62" fmla="*/ 288 w 366"/>
              <a:gd name="T63" fmla="*/ 181 h 282"/>
              <a:gd name="T64" fmla="*/ 75 w 366"/>
              <a:gd name="T65" fmla="*/ 188 h 282"/>
              <a:gd name="T66" fmla="*/ 257 w 366"/>
              <a:gd name="T67" fmla="*/ 200 h 282"/>
              <a:gd name="T68" fmla="*/ 269 w 366"/>
              <a:gd name="T69" fmla="*/ 191 h 282"/>
              <a:gd name="T70" fmla="*/ 338 w 366"/>
              <a:gd name="T71" fmla="*/ 129 h 282"/>
              <a:gd name="T72" fmla="*/ 350 w 366"/>
              <a:gd name="T73" fmla="*/ 84 h 282"/>
              <a:gd name="T74" fmla="*/ 333 w 366"/>
              <a:gd name="T75" fmla="*/ 51 h 282"/>
              <a:gd name="T76" fmla="*/ 344 w 366"/>
              <a:gd name="T77" fmla="*/ 95 h 282"/>
              <a:gd name="T78" fmla="*/ 308 w 366"/>
              <a:gd name="T79" fmla="*/ 151 h 282"/>
              <a:gd name="T80" fmla="*/ 264 w 366"/>
              <a:gd name="T81" fmla="*/ 187 h 282"/>
              <a:gd name="T82" fmla="*/ 248 w 366"/>
              <a:gd name="T83" fmla="*/ 200 h 282"/>
              <a:gd name="T84" fmla="*/ 227 w 366"/>
              <a:gd name="T85" fmla="*/ 213 h 282"/>
              <a:gd name="T86" fmla="*/ 225 w 366"/>
              <a:gd name="T87" fmla="*/ 176 h 282"/>
              <a:gd name="T88" fmla="*/ 244 w 366"/>
              <a:gd name="T89" fmla="*/ 53 h 282"/>
              <a:gd name="T90" fmla="*/ 158 w 366"/>
              <a:gd name="T91" fmla="*/ 27 h 282"/>
              <a:gd name="T92" fmla="*/ 133 w 366"/>
              <a:gd name="T93" fmla="*/ 70 h 282"/>
              <a:gd name="T94" fmla="*/ 86 w 366"/>
              <a:gd name="T95" fmla="*/ 94 h 282"/>
              <a:gd name="T96" fmla="*/ 83 w 366"/>
              <a:gd name="T97" fmla="*/ 139 h 282"/>
              <a:gd name="T98" fmla="*/ 158 w 366"/>
              <a:gd name="T99" fmla="*/ 214 h 282"/>
              <a:gd name="T100" fmla="*/ 147 w 366"/>
              <a:gd name="T101" fmla="*/ 248 h 282"/>
              <a:gd name="T102" fmla="*/ 198 w 366"/>
              <a:gd name="T103" fmla="*/ 225 h 282"/>
              <a:gd name="T104" fmla="*/ 225 w 366"/>
              <a:gd name="T105" fmla="*/ 219 h 282"/>
              <a:gd name="T106" fmla="*/ 207 w 366"/>
              <a:gd name="T107" fmla="*/ 222 h 282"/>
              <a:gd name="T108" fmla="*/ 69 w 366"/>
              <a:gd name="T109" fmla="*/ 188 h 282"/>
              <a:gd name="T110" fmla="*/ 194 w 366"/>
              <a:gd name="T111" fmla="*/ 241 h 282"/>
              <a:gd name="T112" fmla="*/ 190 w 366"/>
              <a:gd name="T113" fmla="*/ 229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66" h="282">
                <a:moveTo>
                  <a:pt x="100" y="16"/>
                </a:moveTo>
                <a:cubicBezTo>
                  <a:pt x="100" y="11"/>
                  <a:pt x="100" y="11"/>
                  <a:pt x="100" y="11"/>
                </a:cubicBezTo>
                <a:cubicBezTo>
                  <a:pt x="99" y="6"/>
                  <a:pt x="96" y="0"/>
                  <a:pt x="89" y="2"/>
                </a:cubicBezTo>
                <a:cubicBezTo>
                  <a:pt x="84" y="4"/>
                  <a:pt x="89" y="7"/>
                  <a:pt x="89" y="10"/>
                </a:cubicBezTo>
                <a:cubicBezTo>
                  <a:pt x="91" y="12"/>
                  <a:pt x="94" y="20"/>
                  <a:pt x="100" y="16"/>
                </a:cubicBezTo>
                <a:close/>
                <a:moveTo>
                  <a:pt x="187" y="67"/>
                </a:moveTo>
                <a:cubicBezTo>
                  <a:pt x="188" y="66"/>
                  <a:pt x="188" y="66"/>
                  <a:pt x="188" y="66"/>
                </a:cubicBezTo>
                <a:cubicBezTo>
                  <a:pt x="192" y="47"/>
                  <a:pt x="186" y="45"/>
                  <a:pt x="187" y="67"/>
                </a:cubicBezTo>
                <a:close/>
                <a:moveTo>
                  <a:pt x="149" y="60"/>
                </a:moveTo>
                <a:cubicBezTo>
                  <a:pt x="149" y="60"/>
                  <a:pt x="149" y="60"/>
                  <a:pt x="149" y="60"/>
                </a:cubicBezTo>
                <a:moveTo>
                  <a:pt x="159" y="241"/>
                </a:moveTo>
                <a:cubicBezTo>
                  <a:pt x="159" y="241"/>
                  <a:pt x="159" y="241"/>
                  <a:pt x="159" y="241"/>
                </a:cubicBezTo>
                <a:moveTo>
                  <a:pt x="83" y="139"/>
                </a:moveTo>
                <a:cubicBezTo>
                  <a:pt x="83" y="139"/>
                  <a:pt x="83" y="139"/>
                  <a:pt x="83" y="139"/>
                </a:cubicBezTo>
                <a:moveTo>
                  <a:pt x="123" y="73"/>
                </a:moveTo>
                <a:cubicBezTo>
                  <a:pt x="123" y="72"/>
                  <a:pt x="122" y="71"/>
                  <a:pt x="122" y="71"/>
                </a:cubicBezTo>
                <a:cubicBezTo>
                  <a:pt x="111" y="58"/>
                  <a:pt x="111" y="57"/>
                  <a:pt x="123" y="73"/>
                </a:cubicBezTo>
                <a:close/>
                <a:moveTo>
                  <a:pt x="73" y="117"/>
                </a:moveTo>
                <a:cubicBezTo>
                  <a:pt x="71" y="111"/>
                  <a:pt x="65" y="115"/>
                  <a:pt x="65" y="119"/>
                </a:cubicBezTo>
                <a:cubicBezTo>
                  <a:pt x="65" y="125"/>
                  <a:pt x="75" y="121"/>
                  <a:pt x="73" y="117"/>
                </a:cubicBezTo>
                <a:close/>
                <a:moveTo>
                  <a:pt x="24" y="145"/>
                </a:moveTo>
                <a:cubicBezTo>
                  <a:pt x="27" y="147"/>
                  <a:pt x="31" y="145"/>
                  <a:pt x="33" y="143"/>
                </a:cubicBezTo>
                <a:cubicBezTo>
                  <a:pt x="31" y="140"/>
                  <a:pt x="24" y="142"/>
                  <a:pt x="24" y="145"/>
                </a:cubicBezTo>
                <a:close/>
                <a:moveTo>
                  <a:pt x="20" y="97"/>
                </a:moveTo>
                <a:cubicBezTo>
                  <a:pt x="34" y="93"/>
                  <a:pt x="33" y="94"/>
                  <a:pt x="26" y="104"/>
                </a:cubicBezTo>
                <a:cubicBezTo>
                  <a:pt x="34" y="95"/>
                  <a:pt x="35" y="94"/>
                  <a:pt x="44" y="104"/>
                </a:cubicBezTo>
                <a:cubicBezTo>
                  <a:pt x="36" y="93"/>
                  <a:pt x="37" y="94"/>
                  <a:pt x="49" y="93"/>
                </a:cubicBezTo>
                <a:cubicBezTo>
                  <a:pt x="37" y="92"/>
                  <a:pt x="36" y="92"/>
                  <a:pt x="45" y="83"/>
                </a:cubicBezTo>
                <a:cubicBezTo>
                  <a:pt x="36" y="91"/>
                  <a:pt x="36" y="91"/>
                  <a:pt x="39" y="80"/>
                </a:cubicBezTo>
                <a:cubicBezTo>
                  <a:pt x="35" y="90"/>
                  <a:pt x="35" y="91"/>
                  <a:pt x="30" y="79"/>
                </a:cubicBezTo>
                <a:cubicBezTo>
                  <a:pt x="34" y="91"/>
                  <a:pt x="34" y="91"/>
                  <a:pt x="25" y="82"/>
                </a:cubicBezTo>
                <a:cubicBezTo>
                  <a:pt x="34" y="92"/>
                  <a:pt x="33" y="92"/>
                  <a:pt x="21" y="88"/>
                </a:cubicBezTo>
                <a:cubicBezTo>
                  <a:pt x="33" y="92"/>
                  <a:pt x="33" y="92"/>
                  <a:pt x="23" y="92"/>
                </a:cubicBezTo>
                <a:cubicBezTo>
                  <a:pt x="33" y="93"/>
                  <a:pt x="33" y="93"/>
                  <a:pt x="20" y="97"/>
                </a:cubicBezTo>
                <a:close/>
                <a:moveTo>
                  <a:pt x="211" y="36"/>
                </a:moveTo>
                <a:cubicBezTo>
                  <a:pt x="213" y="32"/>
                  <a:pt x="209" y="29"/>
                  <a:pt x="204" y="29"/>
                </a:cubicBezTo>
                <a:cubicBezTo>
                  <a:pt x="200" y="29"/>
                  <a:pt x="197" y="34"/>
                  <a:pt x="200" y="38"/>
                </a:cubicBezTo>
                <a:cubicBezTo>
                  <a:pt x="203" y="44"/>
                  <a:pt x="208" y="38"/>
                  <a:pt x="211" y="36"/>
                </a:cubicBezTo>
                <a:close/>
                <a:moveTo>
                  <a:pt x="351" y="83"/>
                </a:moveTo>
                <a:cubicBezTo>
                  <a:pt x="351" y="80"/>
                  <a:pt x="350" y="76"/>
                  <a:pt x="350" y="75"/>
                </a:cubicBezTo>
                <a:cubicBezTo>
                  <a:pt x="350" y="75"/>
                  <a:pt x="350" y="76"/>
                  <a:pt x="350" y="76"/>
                </a:cubicBezTo>
                <a:cubicBezTo>
                  <a:pt x="350" y="77"/>
                  <a:pt x="351" y="85"/>
                  <a:pt x="351" y="83"/>
                </a:cubicBezTo>
                <a:close/>
                <a:moveTo>
                  <a:pt x="111" y="266"/>
                </a:moveTo>
                <a:cubicBezTo>
                  <a:pt x="120" y="264"/>
                  <a:pt x="147" y="256"/>
                  <a:pt x="147" y="256"/>
                </a:cubicBezTo>
                <a:cubicBezTo>
                  <a:pt x="147" y="256"/>
                  <a:pt x="144" y="256"/>
                  <a:pt x="134" y="259"/>
                </a:cubicBezTo>
                <a:cubicBezTo>
                  <a:pt x="125" y="262"/>
                  <a:pt x="114" y="265"/>
                  <a:pt x="111" y="265"/>
                </a:cubicBezTo>
                <a:cubicBezTo>
                  <a:pt x="107" y="266"/>
                  <a:pt x="108" y="264"/>
                  <a:pt x="102" y="266"/>
                </a:cubicBezTo>
                <a:cubicBezTo>
                  <a:pt x="95" y="267"/>
                  <a:pt x="85" y="268"/>
                  <a:pt x="95" y="266"/>
                </a:cubicBezTo>
                <a:cubicBezTo>
                  <a:pt x="105" y="264"/>
                  <a:pt x="143" y="252"/>
                  <a:pt x="137" y="253"/>
                </a:cubicBezTo>
                <a:cubicBezTo>
                  <a:pt x="132" y="254"/>
                  <a:pt x="123" y="257"/>
                  <a:pt x="119" y="259"/>
                </a:cubicBezTo>
                <a:cubicBezTo>
                  <a:pt x="115" y="260"/>
                  <a:pt x="102" y="265"/>
                  <a:pt x="93" y="266"/>
                </a:cubicBezTo>
                <a:cubicBezTo>
                  <a:pt x="84" y="267"/>
                  <a:pt x="109" y="260"/>
                  <a:pt x="117" y="258"/>
                </a:cubicBezTo>
                <a:cubicBezTo>
                  <a:pt x="125" y="256"/>
                  <a:pt x="143" y="250"/>
                  <a:pt x="134" y="252"/>
                </a:cubicBezTo>
                <a:cubicBezTo>
                  <a:pt x="131" y="253"/>
                  <a:pt x="125" y="255"/>
                  <a:pt x="119" y="256"/>
                </a:cubicBezTo>
                <a:cubicBezTo>
                  <a:pt x="104" y="237"/>
                  <a:pt x="106" y="237"/>
                  <a:pt x="129" y="236"/>
                </a:cubicBezTo>
                <a:cubicBezTo>
                  <a:pt x="106" y="234"/>
                  <a:pt x="104" y="234"/>
                  <a:pt x="120" y="216"/>
                </a:cubicBezTo>
                <a:cubicBezTo>
                  <a:pt x="103" y="232"/>
                  <a:pt x="103" y="231"/>
                  <a:pt x="110" y="211"/>
                </a:cubicBezTo>
                <a:cubicBezTo>
                  <a:pt x="102" y="230"/>
                  <a:pt x="101" y="233"/>
                  <a:pt x="93" y="208"/>
                </a:cubicBezTo>
                <a:cubicBezTo>
                  <a:pt x="100" y="232"/>
                  <a:pt x="99" y="232"/>
                  <a:pt x="82" y="214"/>
                </a:cubicBezTo>
                <a:cubicBezTo>
                  <a:pt x="99" y="233"/>
                  <a:pt x="98" y="233"/>
                  <a:pt x="74" y="227"/>
                </a:cubicBezTo>
                <a:cubicBezTo>
                  <a:pt x="97" y="234"/>
                  <a:pt x="98" y="235"/>
                  <a:pt x="78" y="234"/>
                </a:cubicBezTo>
                <a:cubicBezTo>
                  <a:pt x="98" y="236"/>
                  <a:pt x="97" y="236"/>
                  <a:pt x="72" y="243"/>
                </a:cubicBezTo>
                <a:cubicBezTo>
                  <a:pt x="99" y="236"/>
                  <a:pt x="97" y="238"/>
                  <a:pt x="84" y="257"/>
                </a:cubicBezTo>
                <a:cubicBezTo>
                  <a:pt x="70" y="259"/>
                  <a:pt x="50" y="261"/>
                  <a:pt x="55" y="261"/>
                </a:cubicBezTo>
                <a:cubicBezTo>
                  <a:pt x="56" y="261"/>
                  <a:pt x="58" y="261"/>
                  <a:pt x="61" y="261"/>
                </a:cubicBezTo>
                <a:cubicBezTo>
                  <a:pt x="78" y="260"/>
                  <a:pt x="96" y="255"/>
                  <a:pt x="90" y="256"/>
                </a:cubicBezTo>
                <a:cubicBezTo>
                  <a:pt x="88" y="256"/>
                  <a:pt x="86" y="256"/>
                  <a:pt x="84" y="257"/>
                </a:cubicBezTo>
                <a:cubicBezTo>
                  <a:pt x="100" y="240"/>
                  <a:pt x="102" y="238"/>
                  <a:pt x="119" y="256"/>
                </a:cubicBezTo>
                <a:cubicBezTo>
                  <a:pt x="110" y="259"/>
                  <a:pt x="101" y="262"/>
                  <a:pt x="99" y="263"/>
                </a:cubicBezTo>
                <a:cubicBezTo>
                  <a:pt x="96" y="264"/>
                  <a:pt x="77" y="268"/>
                  <a:pt x="76" y="267"/>
                </a:cubicBezTo>
                <a:cubicBezTo>
                  <a:pt x="75" y="267"/>
                  <a:pt x="73" y="267"/>
                  <a:pt x="67" y="268"/>
                </a:cubicBezTo>
                <a:cubicBezTo>
                  <a:pt x="60" y="269"/>
                  <a:pt x="51" y="269"/>
                  <a:pt x="54" y="268"/>
                </a:cubicBezTo>
                <a:cubicBezTo>
                  <a:pt x="56" y="268"/>
                  <a:pt x="69" y="264"/>
                  <a:pt x="58" y="265"/>
                </a:cubicBezTo>
                <a:cubicBezTo>
                  <a:pt x="46" y="266"/>
                  <a:pt x="40" y="265"/>
                  <a:pt x="46" y="267"/>
                </a:cubicBezTo>
                <a:cubicBezTo>
                  <a:pt x="52" y="268"/>
                  <a:pt x="56" y="268"/>
                  <a:pt x="48" y="268"/>
                </a:cubicBezTo>
                <a:cubicBezTo>
                  <a:pt x="40" y="269"/>
                  <a:pt x="25" y="264"/>
                  <a:pt x="28" y="263"/>
                </a:cubicBezTo>
                <a:cubicBezTo>
                  <a:pt x="32" y="263"/>
                  <a:pt x="23" y="260"/>
                  <a:pt x="20" y="256"/>
                </a:cubicBezTo>
                <a:cubicBezTo>
                  <a:pt x="17" y="253"/>
                  <a:pt x="22" y="261"/>
                  <a:pt x="20" y="259"/>
                </a:cubicBezTo>
                <a:cubicBezTo>
                  <a:pt x="17" y="257"/>
                  <a:pt x="29" y="268"/>
                  <a:pt x="19" y="260"/>
                </a:cubicBezTo>
                <a:cubicBezTo>
                  <a:pt x="9" y="249"/>
                  <a:pt x="20" y="226"/>
                  <a:pt x="17" y="233"/>
                </a:cubicBezTo>
                <a:cubicBezTo>
                  <a:pt x="14" y="239"/>
                  <a:pt x="13" y="239"/>
                  <a:pt x="16" y="230"/>
                </a:cubicBezTo>
                <a:cubicBezTo>
                  <a:pt x="21" y="223"/>
                  <a:pt x="16" y="225"/>
                  <a:pt x="34" y="209"/>
                </a:cubicBezTo>
                <a:cubicBezTo>
                  <a:pt x="53" y="196"/>
                  <a:pt x="54" y="196"/>
                  <a:pt x="46" y="201"/>
                </a:cubicBezTo>
                <a:cubicBezTo>
                  <a:pt x="37" y="206"/>
                  <a:pt x="31" y="211"/>
                  <a:pt x="27" y="215"/>
                </a:cubicBezTo>
                <a:cubicBezTo>
                  <a:pt x="22" y="219"/>
                  <a:pt x="35" y="205"/>
                  <a:pt x="41" y="202"/>
                </a:cubicBezTo>
                <a:cubicBezTo>
                  <a:pt x="47" y="198"/>
                  <a:pt x="58" y="191"/>
                  <a:pt x="61" y="192"/>
                </a:cubicBezTo>
                <a:cubicBezTo>
                  <a:pt x="64" y="192"/>
                  <a:pt x="85" y="184"/>
                  <a:pt x="81" y="185"/>
                </a:cubicBezTo>
                <a:cubicBezTo>
                  <a:pt x="77" y="186"/>
                  <a:pt x="56" y="193"/>
                  <a:pt x="56" y="193"/>
                </a:cubicBezTo>
                <a:cubicBezTo>
                  <a:pt x="55" y="193"/>
                  <a:pt x="54" y="193"/>
                  <a:pt x="62" y="189"/>
                </a:cubicBezTo>
                <a:cubicBezTo>
                  <a:pt x="69" y="186"/>
                  <a:pt x="76" y="184"/>
                  <a:pt x="78" y="183"/>
                </a:cubicBezTo>
                <a:cubicBezTo>
                  <a:pt x="80" y="182"/>
                  <a:pt x="68" y="186"/>
                  <a:pt x="68" y="186"/>
                </a:cubicBezTo>
                <a:cubicBezTo>
                  <a:pt x="68" y="185"/>
                  <a:pt x="91" y="178"/>
                  <a:pt x="81" y="179"/>
                </a:cubicBezTo>
                <a:cubicBezTo>
                  <a:pt x="81" y="179"/>
                  <a:pt x="71" y="179"/>
                  <a:pt x="56" y="186"/>
                </a:cubicBezTo>
                <a:cubicBezTo>
                  <a:pt x="41" y="193"/>
                  <a:pt x="62" y="183"/>
                  <a:pt x="54" y="186"/>
                </a:cubicBezTo>
                <a:cubicBezTo>
                  <a:pt x="51" y="187"/>
                  <a:pt x="42" y="191"/>
                  <a:pt x="30" y="199"/>
                </a:cubicBezTo>
                <a:cubicBezTo>
                  <a:pt x="25" y="203"/>
                  <a:pt x="18" y="208"/>
                  <a:pt x="12" y="215"/>
                </a:cubicBezTo>
                <a:cubicBezTo>
                  <a:pt x="6" y="223"/>
                  <a:pt x="2" y="234"/>
                  <a:pt x="1" y="246"/>
                </a:cubicBezTo>
                <a:cubicBezTo>
                  <a:pt x="0" y="259"/>
                  <a:pt x="11" y="273"/>
                  <a:pt x="19" y="276"/>
                </a:cubicBezTo>
                <a:cubicBezTo>
                  <a:pt x="28" y="280"/>
                  <a:pt x="34" y="280"/>
                  <a:pt x="39" y="281"/>
                </a:cubicBezTo>
                <a:cubicBezTo>
                  <a:pt x="49" y="282"/>
                  <a:pt x="56" y="281"/>
                  <a:pt x="64" y="280"/>
                </a:cubicBezTo>
                <a:cubicBezTo>
                  <a:pt x="80" y="277"/>
                  <a:pt x="91" y="274"/>
                  <a:pt x="106" y="270"/>
                </a:cubicBezTo>
                <a:cubicBezTo>
                  <a:pt x="121" y="266"/>
                  <a:pt x="122" y="265"/>
                  <a:pt x="119" y="266"/>
                </a:cubicBezTo>
                <a:cubicBezTo>
                  <a:pt x="116" y="267"/>
                  <a:pt x="103" y="270"/>
                  <a:pt x="98" y="272"/>
                </a:cubicBezTo>
                <a:cubicBezTo>
                  <a:pt x="92" y="273"/>
                  <a:pt x="76" y="276"/>
                  <a:pt x="84" y="274"/>
                </a:cubicBezTo>
                <a:cubicBezTo>
                  <a:pt x="93" y="272"/>
                  <a:pt x="104" y="270"/>
                  <a:pt x="100" y="271"/>
                </a:cubicBezTo>
                <a:cubicBezTo>
                  <a:pt x="95" y="272"/>
                  <a:pt x="76" y="275"/>
                  <a:pt x="85" y="273"/>
                </a:cubicBezTo>
                <a:cubicBezTo>
                  <a:pt x="94" y="271"/>
                  <a:pt x="107" y="268"/>
                  <a:pt x="105" y="268"/>
                </a:cubicBezTo>
                <a:cubicBezTo>
                  <a:pt x="102" y="268"/>
                  <a:pt x="85" y="272"/>
                  <a:pt x="93" y="271"/>
                </a:cubicBezTo>
                <a:cubicBezTo>
                  <a:pt x="100" y="269"/>
                  <a:pt x="103" y="268"/>
                  <a:pt x="111" y="266"/>
                </a:cubicBezTo>
                <a:close/>
                <a:moveTo>
                  <a:pt x="353" y="100"/>
                </a:moveTo>
                <a:cubicBezTo>
                  <a:pt x="354" y="103"/>
                  <a:pt x="356" y="92"/>
                  <a:pt x="355" y="89"/>
                </a:cubicBezTo>
                <a:cubicBezTo>
                  <a:pt x="355" y="85"/>
                  <a:pt x="354" y="93"/>
                  <a:pt x="354" y="95"/>
                </a:cubicBezTo>
                <a:cubicBezTo>
                  <a:pt x="353" y="96"/>
                  <a:pt x="353" y="95"/>
                  <a:pt x="352" y="101"/>
                </a:cubicBezTo>
                <a:cubicBezTo>
                  <a:pt x="352" y="101"/>
                  <a:pt x="353" y="96"/>
                  <a:pt x="353" y="100"/>
                </a:cubicBezTo>
                <a:close/>
                <a:moveTo>
                  <a:pt x="268" y="40"/>
                </a:moveTo>
                <a:cubicBezTo>
                  <a:pt x="271" y="39"/>
                  <a:pt x="278" y="37"/>
                  <a:pt x="283" y="36"/>
                </a:cubicBezTo>
                <a:cubicBezTo>
                  <a:pt x="286" y="36"/>
                  <a:pt x="293" y="35"/>
                  <a:pt x="294" y="35"/>
                </a:cubicBezTo>
                <a:cubicBezTo>
                  <a:pt x="295" y="35"/>
                  <a:pt x="284" y="34"/>
                  <a:pt x="276" y="36"/>
                </a:cubicBezTo>
                <a:cubicBezTo>
                  <a:pt x="271" y="38"/>
                  <a:pt x="267" y="39"/>
                  <a:pt x="265" y="40"/>
                </a:cubicBezTo>
                <a:cubicBezTo>
                  <a:pt x="265" y="40"/>
                  <a:pt x="265" y="40"/>
                  <a:pt x="268" y="40"/>
                </a:cubicBezTo>
                <a:close/>
                <a:moveTo>
                  <a:pt x="297" y="38"/>
                </a:moveTo>
                <a:cubicBezTo>
                  <a:pt x="293" y="38"/>
                  <a:pt x="301" y="38"/>
                  <a:pt x="307" y="39"/>
                </a:cubicBezTo>
                <a:cubicBezTo>
                  <a:pt x="307" y="39"/>
                  <a:pt x="301" y="38"/>
                  <a:pt x="297" y="38"/>
                </a:cubicBezTo>
                <a:close/>
                <a:moveTo>
                  <a:pt x="289" y="37"/>
                </a:moveTo>
                <a:cubicBezTo>
                  <a:pt x="283" y="38"/>
                  <a:pt x="281" y="39"/>
                  <a:pt x="281" y="39"/>
                </a:cubicBezTo>
                <a:cubicBezTo>
                  <a:pt x="284" y="38"/>
                  <a:pt x="286" y="38"/>
                  <a:pt x="289" y="37"/>
                </a:cubicBezTo>
                <a:close/>
                <a:moveTo>
                  <a:pt x="80" y="186"/>
                </a:moveTo>
                <a:cubicBezTo>
                  <a:pt x="78" y="187"/>
                  <a:pt x="76" y="188"/>
                  <a:pt x="78" y="187"/>
                </a:cubicBezTo>
                <a:cubicBezTo>
                  <a:pt x="79" y="186"/>
                  <a:pt x="80" y="186"/>
                  <a:pt x="81" y="186"/>
                </a:cubicBezTo>
                <a:cubicBezTo>
                  <a:pt x="80" y="186"/>
                  <a:pt x="79" y="187"/>
                  <a:pt x="80" y="186"/>
                </a:cubicBezTo>
                <a:cubicBezTo>
                  <a:pt x="81" y="186"/>
                  <a:pt x="82" y="186"/>
                  <a:pt x="82" y="186"/>
                </a:cubicBezTo>
                <a:cubicBezTo>
                  <a:pt x="82" y="186"/>
                  <a:pt x="82" y="186"/>
                  <a:pt x="81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2" y="186"/>
                  <a:pt x="82" y="185"/>
                  <a:pt x="80" y="186"/>
                </a:cubicBezTo>
                <a:close/>
                <a:moveTo>
                  <a:pt x="334" y="119"/>
                </a:moveTo>
                <a:cubicBezTo>
                  <a:pt x="336" y="116"/>
                  <a:pt x="336" y="115"/>
                  <a:pt x="333" y="121"/>
                </a:cubicBezTo>
                <a:cubicBezTo>
                  <a:pt x="333" y="121"/>
                  <a:pt x="333" y="121"/>
                  <a:pt x="334" y="119"/>
                </a:cubicBezTo>
                <a:close/>
                <a:moveTo>
                  <a:pt x="337" y="65"/>
                </a:moveTo>
                <a:cubicBezTo>
                  <a:pt x="337" y="63"/>
                  <a:pt x="334" y="58"/>
                  <a:pt x="328" y="54"/>
                </a:cubicBezTo>
                <a:cubicBezTo>
                  <a:pt x="326" y="51"/>
                  <a:pt x="321" y="49"/>
                  <a:pt x="320" y="49"/>
                </a:cubicBezTo>
                <a:cubicBezTo>
                  <a:pt x="321" y="50"/>
                  <a:pt x="322" y="51"/>
                  <a:pt x="326" y="54"/>
                </a:cubicBezTo>
                <a:cubicBezTo>
                  <a:pt x="333" y="59"/>
                  <a:pt x="336" y="65"/>
                  <a:pt x="337" y="65"/>
                </a:cubicBezTo>
                <a:close/>
                <a:moveTo>
                  <a:pt x="89" y="258"/>
                </a:moveTo>
                <a:cubicBezTo>
                  <a:pt x="89" y="258"/>
                  <a:pt x="83" y="259"/>
                  <a:pt x="77" y="260"/>
                </a:cubicBezTo>
                <a:cubicBezTo>
                  <a:pt x="76" y="260"/>
                  <a:pt x="74" y="260"/>
                  <a:pt x="73" y="261"/>
                </a:cubicBezTo>
                <a:cubicBezTo>
                  <a:pt x="73" y="261"/>
                  <a:pt x="82" y="260"/>
                  <a:pt x="91" y="258"/>
                </a:cubicBezTo>
                <a:cubicBezTo>
                  <a:pt x="101" y="256"/>
                  <a:pt x="89" y="258"/>
                  <a:pt x="89" y="258"/>
                </a:cubicBezTo>
                <a:close/>
                <a:moveTo>
                  <a:pt x="235" y="203"/>
                </a:moveTo>
                <a:cubicBezTo>
                  <a:pt x="239" y="201"/>
                  <a:pt x="246" y="197"/>
                  <a:pt x="250" y="195"/>
                </a:cubicBezTo>
                <a:cubicBezTo>
                  <a:pt x="249" y="195"/>
                  <a:pt x="248" y="195"/>
                  <a:pt x="244" y="198"/>
                </a:cubicBezTo>
                <a:cubicBezTo>
                  <a:pt x="237" y="202"/>
                  <a:pt x="229" y="206"/>
                  <a:pt x="235" y="203"/>
                </a:cubicBezTo>
                <a:close/>
                <a:moveTo>
                  <a:pt x="300" y="170"/>
                </a:moveTo>
                <a:cubicBezTo>
                  <a:pt x="294" y="176"/>
                  <a:pt x="294" y="176"/>
                  <a:pt x="294" y="176"/>
                </a:cubicBezTo>
                <a:cubicBezTo>
                  <a:pt x="298" y="173"/>
                  <a:pt x="300" y="170"/>
                  <a:pt x="300" y="170"/>
                </a:cubicBezTo>
                <a:close/>
                <a:moveTo>
                  <a:pt x="253" y="193"/>
                </a:moveTo>
                <a:cubicBezTo>
                  <a:pt x="254" y="192"/>
                  <a:pt x="254" y="192"/>
                  <a:pt x="254" y="192"/>
                </a:cubicBezTo>
                <a:cubicBezTo>
                  <a:pt x="254" y="192"/>
                  <a:pt x="253" y="192"/>
                  <a:pt x="253" y="193"/>
                </a:cubicBezTo>
                <a:close/>
                <a:moveTo>
                  <a:pt x="253" y="193"/>
                </a:moveTo>
                <a:cubicBezTo>
                  <a:pt x="252" y="193"/>
                  <a:pt x="251" y="194"/>
                  <a:pt x="250" y="195"/>
                </a:cubicBezTo>
                <a:cubicBezTo>
                  <a:pt x="250" y="194"/>
                  <a:pt x="251" y="194"/>
                  <a:pt x="253" y="193"/>
                </a:cubicBezTo>
                <a:close/>
                <a:moveTo>
                  <a:pt x="357" y="116"/>
                </a:moveTo>
                <a:cubicBezTo>
                  <a:pt x="362" y="107"/>
                  <a:pt x="365" y="85"/>
                  <a:pt x="361" y="75"/>
                </a:cubicBezTo>
                <a:cubicBezTo>
                  <a:pt x="359" y="65"/>
                  <a:pt x="366" y="89"/>
                  <a:pt x="359" y="110"/>
                </a:cubicBezTo>
                <a:cubicBezTo>
                  <a:pt x="353" y="131"/>
                  <a:pt x="338" y="147"/>
                  <a:pt x="327" y="158"/>
                </a:cubicBezTo>
                <a:cubicBezTo>
                  <a:pt x="316" y="168"/>
                  <a:pt x="312" y="171"/>
                  <a:pt x="304" y="178"/>
                </a:cubicBezTo>
                <a:cubicBezTo>
                  <a:pt x="296" y="185"/>
                  <a:pt x="294" y="185"/>
                  <a:pt x="283" y="194"/>
                </a:cubicBezTo>
                <a:cubicBezTo>
                  <a:pt x="271" y="202"/>
                  <a:pt x="277" y="198"/>
                  <a:pt x="272" y="202"/>
                </a:cubicBezTo>
                <a:cubicBezTo>
                  <a:pt x="266" y="206"/>
                  <a:pt x="265" y="207"/>
                  <a:pt x="273" y="203"/>
                </a:cubicBezTo>
                <a:cubicBezTo>
                  <a:pt x="281" y="200"/>
                  <a:pt x="300" y="185"/>
                  <a:pt x="301" y="183"/>
                </a:cubicBezTo>
                <a:cubicBezTo>
                  <a:pt x="304" y="182"/>
                  <a:pt x="307" y="179"/>
                  <a:pt x="310" y="177"/>
                </a:cubicBezTo>
                <a:cubicBezTo>
                  <a:pt x="323" y="192"/>
                  <a:pt x="322" y="193"/>
                  <a:pt x="303" y="187"/>
                </a:cubicBezTo>
                <a:cubicBezTo>
                  <a:pt x="321" y="193"/>
                  <a:pt x="322" y="194"/>
                  <a:pt x="305" y="193"/>
                </a:cubicBezTo>
                <a:cubicBezTo>
                  <a:pt x="322" y="194"/>
                  <a:pt x="322" y="195"/>
                  <a:pt x="301" y="201"/>
                </a:cubicBezTo>
                <a:cubicBezTo>
                  <a:pt x="323" y="195"/>
                  <a:pt x="322" y="196"/>
                  <a:pt x="310" y="212"/>
                </a:cubicBezTo>
                <a:cubicBezTo>
                  <a:pt x="324" y="198"/>
                  <a:pt x="326" y="197"/>
                  <a:pt x="340" y="212"/>
                </a:cubicBezTo>
                <a:cubicBezTo>
                  <a:pt x="327" y="195"/>
                  <a:pt x="328" y="196"/>
                  <a:pt x="348" y="195"/>
                </a:cubicBezTo>
                <a:cubicBezTo>
                  <a:pt x="329" y="193"/>
                  <a:pt x="327" y="193"/>
                  <a:pt x="341" y="178"/>
                </a:cubicBezTo>
                <a:cubicBezTo>
                  <a:pt x="326" y="192"/>
                  <a:pt x="327" y="191"/>
                  <a:pt x="332" y="174"/>
                </a:cubicBezTo>
                <a:cubicBezTo>
                  <a:pt x="325" y="190"/>
                  <a:pt x="324" y="192"/>
                  <a:pt x="318" y="171"/>
                </a:cubicBezTo>
                <a:cubicBezTo>
                  <a:pt x="324" y="191"/>
                  <a:pt x="323" y="192"/>
                  <a:pt x="310" y="177"/>
                </a:cubicBezTo>
                <a:cubicBezTo>
                  <a:pt x="312" y="175"/>
                  <a:pt x="314" y="173"/>
                  <a:pt x="316" y="171"/>
                </a:cubicBezTo>
                <a:cubicBezTo>
                  <a:pt x="321" y="168"/>
                  <a:pt x="328" y="161"/>
                  <a:pt x="333" y="155"/>
                </a:cubicBezTo>
                <a:cubicBezTo>
                  <a:pt x="339" y="150"/>
                  <a:pt x="341" y="147"/>
                  <a:pt x="342" y="147"/>
                </a:cubicBezTo>
                <a:cubicBezTo>
                  <a:pt x="343" y="147"/>
                  <a:pt x="342" y="149"/>
                  <a:pt x="346" y="143"/>
                </a:cubicBezTo>
                <a:cubicBezTo>
                  <a:pt x="350" y="138"/>
                  <a:pt x="347" y="141"/>
                  <a:pt x="336" y="152"/>
                </a:cubicBezTo>
                <a:cubicBezTo>
                  <a:pt x="325" y="163"/>
                  <a:pt x="338" y="149"/>
                  <a:pt x="338" y="147"/>
                </a:cubicBezTo>
                <a:cubicBezTo>
                  <a:pt x="339" y="146"/>
                  <a:pt x="344" y="140"/>
                  <a:pt x="348" y="135"/>
                </a:cubicBezTo>
                <a:cubicBezTo>
                  <a:pt x="352" y="130"/>
                  <a:pt x="355" y="124"/>
                  <a:pt x="354" y="125"/>
                </a:cubicBezTo>
                <a:cubicBezTo>
                  <a:pt x="353" y="127"/>
                  <a:pt x="342" y="143"/>
                  <a:pt x="341" y="143"/>
                </a:cubicBezTo>
                <a:cubicBezTo>
                  <a:pt x="340" y="144"/>
                  <a:pt x="346" y="137"/>
                  <a:pt x="347" y="135"/>
                </a:cubicBezTo>
                <a:cubicBezTo>
                  <a:pt x="348" y="133"/>
                  <a:pt x="354" y="125"/>
                  <a:pt x="357" y="116"/>
                </a:cubicBezTo>
                <a:close/>
                <a:moveTo>
                  <a:pt x="288" y="181"/>
                </a:moveTo>
                <a:cubicBezTo>
                  <a:pt x="288" y="181"/>
                  <a:pt x="291" y="179"/>
                  <a:pt x="290" y="179"/>
                </a:cubicBezTo>
                <a:cubicBezTo>
                  <a:pt x="289" y="180"/>
                  <a:pt x="285" y="183"/>
                  <a:pt x="284" y="184"/>
                </a:cubicBezTo>
                <a:cubicBezTo>
                  <a:pt x="280" y="187"/>
                  <a:pt x="288" y="181"/>
                  <a:pt x="288" y="181"/>
                </a:cubicBezTo>
                <a:close/>
                <a:moveTo>
                  <a:pt x="73" y="189"/>
                </a:moveTo>
                <a:cubicBezTo>
                  <a:pt x="72" y="189"/>
                  <a:pt x="71" y="190"/>
                  <a:pt x="73" y="189"/>
                </a:cubicBezTo>
                <a:cubicBezTo>
                  <a:pt x="74" y="189"/>
                  <a:pt x="75" y="189"/>
                  <a:pt x="75" y="188"/>
                </a:cubicBezTo>
                <a:cubicBezTo>
                  <a:pt x="75" y="188"/>
                  <a:pt x="74" y="188"/>
                  <a:pt x="73" y="189"/>
                </a:cubicBezTo>
                <a:close/>
                <a:moveTo>
                  <a:pt x="150" y="247"/>
                </a:moveTo>
                <a:cubicBezTo>
                  <a:pt x="150" y="247"/>
                  <a:pt x="150" y="247"/>
                  <a:pt x="151" y="247"/>
                </a:cubicBezTo>
                <a:cubicBezTo>
                  <a:pt x="152" y="246"/>
                  <a:pt x="153" y="246"/>
                  <a:pt x="152" y="246"/>
                </a:cubicBezTo>
                <a:cubicBezTo>
                  <a:pt x="151" y="247"/>
                  <a:pt x="150" y="247"/>
                  <a:pt x="150" y="247"/>
                </a:cubicBezTo>
                <a:close/>
                <a:moveTo>
                  <a:pt x="257" y="200"/>
                </a:moveTo>
                <a:cubicBezTo>
                  <a:pt x="248" y="205"/>
                  <a:pt x="257" y="199"/>
                  <a:pt x="257" y="199"/>
                </a:cubicBezTo>
                <a:cubicBezTo>
                  <a:pt x="258" y="198"/>
                  <a:pt x="268" y="193"/>
                  <a:pt x="270" y="192"/>
                </a:cubicBezTo>
                <a:cubicBezTo>
                  <a:pt x="272" y="192"/>
                  <a:pt x="281" y="185"/>
                  <a:pt x="279" y="186"/>
                </a:cubicBezTo>
                <a:cubicBezTo>
                  <a:pt x="278" y="187"/>
                  <a:pt x="268" y="193"/>
                  <a:pt x="275" y="188"/>
                </a:cubicBezTo>
                <a:cubicBezTo>
                  <a:pt x="281" y="183"/>
                  <a:pt x="286" y="181"/>
                  <a:pt x="291" y="176"/>
                </a:cubicBezTo>
                <a:cubicBezTo>
                  <a:pt x="296" y="171"/>
                  <a:pt x="282" y="183"/>
                  <a:pt x="269" y="191"/>
                </a:cubicBezTo>
                <a:cubicBezTo>
                  <a:pt x="256" y="200"/>
                  <a:pt x="257" y="198"/>
                  <a:pt x="261" y="195"/>
                </a:cubicBezTo>
                <a:cubicBezTo>
                  <a:pt x="266" y="192"/>
                  <a:pt x="279" y="183"/>
                  <a:pt x="279" y="183"/>
                </a:cubicBezTo>
                <a:cubicBezTo>
                  <a:pt x="279" y="185"/>
                  <a:pt x="295" y="173"/>
                  <a:pt x="300" y="167"/>
                </a:cubicBezTo>
                <a:cubicBezTo>
                  <a:pt x="306" y="162"/>
                  <a:pt x="313" y="157"/>
                  <a:pt x="321" y="149"/>
                </a:cubicBezTo>
                <a:cubicBezTo>
                  <a:pt x="329" y="140"/>
                  <a:pt x="321" y="151"/>
                  <a:pt x="329" y="144"/>
                </a:cubicBezTo>
                <a:cubicBezTo>
                  <a:pt x="336" y="136"/>
                  <a:pt x="338" y="132"/>
                  <a:pt x="338" y="129"/>
                </a:cubicBezTo>
                <a:cubicBezTo>
                  <a:pt x="339" y="127"/>
                  <a:pt x="329" y="141"/>
                  <a:pt x="326" y="143"/>
                </a:cubicBezTo>
                <a:cubicBezTo>
                  <a:pt x="323" y="145"/>
                  <a:pt x="337" y="130"/>
                  <a:pt x="337" y="129"/>
                </a:cubicBezTo>
                <a:cubicBezTo>
                  <a:pt x="336" y="128"/>
                  <a:pt x="338" y="126"/>
                  <a:pt x="342" y="119"/>
                </a:cubicBezTo>
                <a:cubicBezTo>
                  <a:pt x="346" y="112"/>
                  <a:pt x="348" y="110"/>
                  <a:pt x="349" y="107"/>
                </a:cubicBezTo>
                <a:cubicBezTo>
                  <a:pt x="350" y="104"/>
                  <a:pt x="343" y="119"/>
                  <a:pt x="346" y="111"/>
                </a:cubicBezTo>
                <a:cubicBezTo>
                  <a:pt x="349" y="102"/>
                  <a:pt x="351" y="94"/>
                  <a:pt x="350" y="84"/>
                </a:cubicBezTo>
                <a:cubicBezTo>
                  <a:pt x="349" y="74"/>
                  <a:pt x="349" y="77"/>
                  <a:pt x="345" y="68"/>
                </a:cubicBezTo>
                <a:cubicBezTo>
                  <a:pt x="341" y="59"/>
                  <a:pt x="335" y="49"/>
                  <a:pt x="327" y="45"/>
                </a:cubicBezTo>
                <a:cubicBezTo>
                  <a:pt x="324" y="44"/>
                  <a:pt x="329" y="46"/>
                  <a:pt x="334" y="51"/>
                </a:cubicBezTo>
                <a:cubicBezTo>
                  <a:pt x="339" y="55"/>
                  <a:pt x="343" y="63"/>
                  <a:pt x="343" y="65"/>
                </a:cubicBezTo>
                <a:cubicBezTo>
                  <a:pt x="344" y="67"/>
                  <a:pt x="337" y="52"/>
                  <a:pt x="332" y="50"/>
                </a:cubicBezTo>
                <a:cubicBezTo>
                  <a:pt x="328" y="46"/>
                  <a:pt x="325" y="45"/>
                  <a:pt x="333" y="51"/>
                </a:cubicBezTo>
                <a:cubicBezTo>
                  <a:pt x="340" y="56"/>
                  <a:pt x="348" y="78"/>
                  <a:pt x="346" y="74"/>
                </a:cubicBezTo>
                <a:cubicBezTo>
                  <a:pt x="344" y="70"/>
                  <a:pt x="341" y="62"/>
                  <a:pt x="341" y="63"/>
                </a:cubicBezTo>
                <a:cubicBezTo>
                  <a:pt x="341" y="65"/>
                  <a:pt x="347" y="73"/>
                  <a:pt x="347" y="83"/>
                </a:cubicBezTo>
                <a:cubicBezTo>
                  <a:pt x="348" y="92"/>
                  <a:pt x="347" y="79"/>
                  <a:pt x="346" y="81"/>
                </a:cubicBezTo>
                <a:cubicBezTo>
                  <a:pt x="346" y="83"/>
                  <a:pt x="348" y="91"/>
                  <a:pt x="345" y="98"/>
                </a:cubicBezTo>
                <a:cubicBezTo>
                  <a:pt x="343" y="104"/>
                  <a:pt x="346" y="90"/>
                  <a:pt x="344" y="95"/>
                </a:cubicBezTo>
                <a:cubicBezTo>
                  <a:pt x="343" y="99"/>
                  <a:pt x="340" y="112"/>
                  <a:pt x="334" y="121"/>
                </a:cubicBezTo>
                <a:cubicBezTo>
                  <a:pt x="329" y="130"/>
                  <a:pt x="328" y="130"/>
                  <a:pt x="326" y="132"/>
                </a:cubicBezTo>
                <a:cubicBezTo>
                  <a:pt x="324" y="134"/>
                  <a:pt x="329" y="127"/>
                  <a:pt x="330" y="125"/>
                </a:cubicBezTo>
                <a:cubicBezTo>
                  <a:pt x="331" y="124"/>
                  <a:pt x="327" y="130"/>
                  <a:pt x="323" y="135"/>
                </a:cubicBezTo>
                <a:cubicBezTo>
                  <a:pt x="319" y="140"/>
                  <a:pt x="319" y="141"/>
                  <a:pt x="313" y="146"/>
                </a:cubicBezTo>
                <a:cubicBezTo>
                  <a:pt x="308" y="152"/>
                  <a:pt x="312" y="147"/>
                  <a:pt x="308" y="151"/>
                </a:cubicBezTo>
                <a:cubicBezTo>
                  <a:pt x="304" y="154"/>
                  <a:pt x="306" y="153"/>
                  <a:pt x="307" y="152"/>
                </a:cubicBezTo>
                <a:cubicBezTo>
                  <a:pt x="309" y="152"/>
                  <a:pt x="296" y="163"/>
                  <a:pt x="293" y="165"/>
                </a:cubicBezTo>
                <a:cubicBezTo>
                  <a:pt x="290" y="167"/>
                  <a:pt x="284" y="172"/>
                  <a:pt x="287" y="170"/>
                </a:cubicBezTo>
                <a:cubicBezTo>
                  <a:pt x="290" y="168"/>
                  <a:pt x="283" y="174"/>
                  <a:pt x="275" y="179"/>
                </a:cubicBezTo>
                <a:cubicBezTo>
                  <a:pt x="268" y="185"/>
                  <a:pt x="269" y="183"/>
                  <a:pt x="265" y="185"/>
                </a:cubicBezTo>
                <a:cubicBezTo>
                  <a:pt x="261" y="187"/>
                  <a:pt x="259" y="190"/>
                  <a:pt x="264" y="187"/>
                </a:cubicBezTo>
                <a:cubicBezTo>
                  <a:pt x="269" y="184"/>
                  <a:pt x="274" y="181"/>
                  <a:pt x="271" y="183"/>
                </a:cubicBezTo>
                <a:cubicBezTo>
                  <a:pt x="268" y="186"/>
                  <a:pt x="268" y="185"/>
                  <a:pt x="264" y="188"/>
                </a:cubicBezTo>
                <a:cubicBezTo>
                  <a:pt x="260" y="191"/>
                  <a:pt x="268" y="186"/>
                  <a:pt x="263" y="189"/>
                </a:cubicBezTo>
                <a:cubicBezTo>
                  <a:pt x="257" y="193"/>
                  <a:pt x="258" y="193"/>
                  <a:pt x="257" y="194"/>
                </a:cubicBezTo>
                <a:cubicBezTo>
                  <a:pt x="256" y="195"/>
                  <a:pt x="268" y="187"/>
                  <a:pt x="266" y="189"/>
                </a:cubicBezTo>
                <a:cubicBezTo>
                  <a:pt x="264" y="190"/>
                  <a:pt x="257" y="194"/>
                  <a:pt x="248" y="200"/>
                </a:cubicBezTo>
                <a:cubicBezTo>
                  <a:pt x="238" y="205"/>
                  <a:pt x="238" y="206"/>
                  <a:pt x="244" y="202"/>
                </a:cubicBezTo>
                <a:cubicBezTo>
                  <a:pt x="251" y="198"/>
                  <a:pt x="256" y="195"/>
                  <a:pt x="263" y="192"/>
                </a:cubicBezTo>
                <a:cubicBezTo>
                  <a:pt x="269" y="189"/>
                  <a:pt x="275" y="186"/>
                  <a:pt x="271" y="188"/>
                </a:cubicBezTo>
                <a:cubicBezTo>
                  <a:pt x="268" y="190"/>
                  <a:pt x="251" y="201"/>
                  <a:pt x="253" y="199"/>
                </a:cubicBezTo>
                <a:cubicBezTo>
                  <a:pt x="256" y="197"/>
                  <a:pt x="248" y="202"/>
                  <a:pt x="240" y="206"/>
                </a:cubicBezTo>
                <a:cubicBezTo>
                  <a:pt x="233" y="210"/>
                  <a:pt x="231" y="211"/>
                  <a:pt x="227" y="213"/>
                </a:cubicBezTo>
                <a:cubicBezTo>
                  <a:pt x="228" y="211"/>
                  <a:pt x="228" y="208"/>
                  <a:pt x="228" y="204"/>
                </a:cubicBezTo>
                <a:cubicBezTo>
                  <a:pt x="229" y="204"/>
                  <a:pt x="230" y="203"/>
                  <a:pt x="232" y="203"/>
                </a:cubicBezTo>
                <a:cubicBezTo>
                  <a:pt x="237" y="200"/>
                  <a:pt x="240" y="198"/>
                  <a:pt x="241" y="198"/>
                </a:cubicBezTo>
                <a:cubicBezTo>
                  <a:pt x="242" y="198"/>
                  <a:pt x="248" y="194"/>
                  <a:pt x="233" y="201"/>
                </a:cubicBezTo>
                <a:cubicBezTo>
                  <a:pt x="231" y="202"/>
                  <a:pt x="230" y="203"/>
                  <a:pt x="228" y="204"/>
                </a:cubicBezTo>
                <a:cubicBezTo>
                  <a:pt x="229" y="196"/>
                  <a:pt x="228" y="186"/>
                  <a:pt x="225" y="176"/>
                </a:cubicBezTo>
                <a:cubicBezTo>
                  <a:pt x="249" y="185"/>
                  <a:pt x="245" y="178"/>
                  <a:pt x="223" y="159"/>
                </a:cubicBezTo>
                <a:cubicBezTo>
                  <a:pt x="258" y="160"/>
                  <a:pt x="275" y="175"/>
                  <a:pt x="258" y="158"/>
                </a:cubicBezTo>
                <a:cubicBezTo>
                  <a:pt x="298" y="166"/>
                  <a:pt x="303" y="162"/>
                  <a:pt x="267" y="148"/>
                </a:cubicBezTo>
                <a:cubicBezTo>
                  <a:pt x="290" y="125"/>
                  <a:pt x="253" y="149"/>
                  <a:pt x="222" y="123"/>
                </a:cubicBezTo>
                <a:cubicBezTo>
                  <a:pt x="251" y="100"/>
                  <a:pt x="256" y="75"/>
                  <a:pt x="228" y="77"/>
                </a:cubicBezTo>
                <a:cubicBezTo>
                  <a:pt x="236" y="35"/>
                  <a:pt x="264" y="32"/>
                  <a:pt x="244" y="53"/>
                </a:cubicBezTo>
                <a:cubicBezTo>
                  <a:pt x="279" y="15"/>
                  <a:pt x="272" y="5"/>
                  <a:pt x="246" y="38"/>
                </a:cubicBezTo>
                <a:cubicBezTo>
                  <a:pt x="251" y="17"/>
                  <a:pt x="222" y="40"/>
                  <a:pt x="188" y="66"/>
                </a:cubicBezTo>
                <a:cubicBezTo>
                  <a:pt x="187" y="69"/>
                  <a:pt x="187" y="72"/>
                  <a:pt x="186" y="75"/>
                </a:cubicBezTo>
                <a:cubicBezTo>
                  <a:pt x="177" y="60"/>
                  <a:pt x="181" y="38"/>
                  <a:pt x="173" y="70"/>
                </a:cubicBezTo>
                <a:cubicBezTo>
                  <a:pt x="165" y="30"/>
                  <a:pt x="164" y="12"/>
                  <a:pt x="164" y="36"/>
                </a:cubicBezTo>
                <a:cubicBezTo>
                  <a:pt x="158" y="1"/>
                  <a:pt x="155" y="2"/>
                  <a:pt x="158" y="27"/>
                </a:cubicBezTo>
                <a:cubicBezTo>
                  <a:pt x="157" y="33"/>
                  <a:pt x="157" y="49"/>
                  <a:pt x="157" y="70"/>
                </a:cubicBezTo>
                <a:cubicBezTo>
                  <a:pt x="146" y="45"/>
                  <a:pt x="143" y="39"/>
                  <a:pt x="151" y="64"/>
                </a:cubicBezTo>
                <a:cubicBezTo>
                  <a:pt x="150" y="63"/>
                  <a:pt x="150" y="62"/>
                  <a:pt x="149" y="60"/>
                </a:cubicBezTo>
                <a:cubicBezTo>
                  <a:pt x="150" y="64"/>
                  <a:pt x="151" y="68"/>
                  <a:pt x="152" y="73"/>
                </a:cubicBezTo>
                <a:cubicBezTo>
                  <a:pt x="131" y="48"/>
                  <a:pt x="120" y="42"/>
                  <a:pt x="130" y="60"/>
                </a:cubicBezTo>
                <a:cubicBezTo>
                  <a:pt x="112" y="31"/>
                  <a:pt x="116" y="44"/>
                  <a:pt x="133" y="70"/>
                </a:cubicBezTo>
                <a:cubicBezTo>
                  <a:pt x="114" y="50"/>
                  <a:pt x="106" y="48"/>
                  <a:pt x="122" y="71"/>
                </a:cubicBezTo>
                <a:cubicBezTo>
                  <a:pt x="125" y="74"/>
                  <a:pt x="129" y="79"/>
                  <a:pt x="133" y="84"/>
                </a:cubicBezTo>
                <a:cubicBezTo>
                  <a:pt x="116" y="69"/>
                  <a:pt x="113" y="71"/>
                  <a:pt x="128" y="89"/>
                </a:cubicBezTo>
                <a:cubicBezTo>
                  <a:pt x="109" y="71"/>
                  <a:pt x="116" y="79"/>
                  <a:pt x="133" y="94"/>
                </a:cubicBezTo>
                <a:cubicBezTo>
                  <a:pt x="119" y="91"/>
                  <a:pt x="104" y="77"/>
                  <a:pt x="126" y="102"/>
                </a:cubicBezTo>
                <a:cubicBezTo>
                  <a:pt x="87" y="94"/>
                  <a:pt x="68" y="82"/>
                  <a:pt x="86" y="94"/>
                </a:cubicBezTo>
                <a:cubicBezTo>
                  <a:pt x="51" y="83"/>
                  <a:pt x="39" y="90"/>
                  <a:pt x="85" y="104"/>
                </a:cubicBezTo>
                <a:cubicBezTo>
                  <a:pt x="81" y="102"/>
                  <a:pt x="77" y="100"/>
                  <a:pt x="74" y="99"/>
                </a:cubicBezTo>
                <a:cubicBezTo>
                  <a:pt x="80" y="101"/>
                  <a:pt x="90" y="104"/>
                  <a:pt x="103" y="107"/>
                </a:cubicBezTo>
                <a:cubicBezTo>
                  <a:pt x="78" y="104"/>
                  <a:pt x="90" y="109"/>
                  <a:pt x="115" y="123"/>
                </a:cubicBezTo>
                <a:cubicBezTo>
                  <a:pt x="78" y="122"/>
                  <a:pt x="89" y="139"/>
                  <a:pt x="104" y="137"/>
                </a:cubicBezTo>
                <a:cubicBezTo>
                  <a:pt x="95" y="138"/>
                  <a:pt x="88" y="139"/>
                  <a:pt x="83" y="139"/>
                </a:cubicBezTo>
                <a:cubicBezTo>
                  <a:pt x="85" y="139"/>
                  <a:pt x="88" y="139"/>
                  <a:pt x="92" y="139"/>
                </a:cubicBezTo>
                <a:cubicBezTo>
                  <a:pt x="72" y="150"/>
                  <a:pt x="67" y="171"/>
                  <a:pt x="113" y="162"/>
                </a:cubicBezTo>
                <a:cubicBezTo>
                  <a:pt x="88" y="175"/>
                  <a:pt x="89" y="192"/>
                  <a:pt x="114" y="175"/>
                </a:cubicBezTo>
                <a:cubicBezTo>
                  <a:pt x="87" y="199"/>
                  <a:pt x="76" y="204"/>
                  <a:pt x="105" y="188"/>
                </a:cubicBezTo>
                <a:cubicBezTo>
                  <a:pt x="96" y="203"/>
                  <a:pt x="105" y="180"/>
                  <a:pt x="140" y="166"/>
                </a:cubicBezTo>
                <a:cubicBezTo>
                  <a:pt x="138" y="201"/>
                  <a:pt x="138" y="225"/>
                  <a:pt x="158" y="214"/>
                </a:cubicBezTo>
                <a:cubicBezTo>
                  <a:pt x="149" y="249"/>
                  <a:pt x="147" y="251"/>
                  <a:pt x="153" y="217"/>
                </a:cubicBezTo>
                <a:cubicBezTo>
                  <a:pt x="150" y="232"/>
                  <a:pt x="148" y="243"/>
                  <a:pt x="147" y="248"/>
                </a:cubicBezTo>
                <a:cubicBezTo>
                  <a:pt x="147" y="248"/>
                  <a:pt x="146" y="248"/>
                  <a:pt x="146" y="248"/>
                </a:cubicBezTo>
                <a:cubicBezTo>
                  <a:pt x="144" y="249"/>
                  <a:pt x="142" y="250"/>
                  <a:pt x="142" y="250"/>
                </a:cubicBezTo>
                <a:cubicBezTo>
                  <a:pt x="142" y="250"/>
                  <a:pt x="142" y="250"/>
                  <a:pt x="144" y="249"/>
                </a:cubicBezTo>
                <a:cubicBezTo>
                  <a:pt x="145" y="249"/>
                  <a:pt x="146" y="249"/>
                  <a:pt x="147" y="248"/>
                </a:cubicBezTo>
                <a:cubicBezTo>
                  <a:pt x="145" y="257"/>
                  <a:pt x="147" y="252"/>
                  <a:pt x="157" y="227"/>
                </a:cubicBezTo>
                <a:cubicBezTo>
                  <a:pt x="158" y="233"/>
                  <a:pt x="158" y="238"/>
                  <a:pt x="159" y="241"/>
                </a:cubicBezTo>
                <a:cubicBezTo>
                  <a:pt x="159" y="233"/>
                  <a:pt x="160" y="220"/>
                  <a:pt x="165" y="208"/>
                </a:cubicBezTo>
                <a:cubicBezTo>
                  <a:pt x="166" y="243"/>
                  <a:pt x="173" y="251"/>
                  <a:pt x="178" y="213"/>
                </a:cubicBezTo>
                <a:cubicBezTo>
                  <a:pt x="178" y="235"/>
                  <a:pt x="191" y="239"/>
                  <a:pt x="188" y="202"/>
                </a:cubicBezTo>
                <a:cubicBezTo>
                  <a:pt x="193" y="212"/>
                  <a:pt x="196" y="220"/>
                  <a:pt x="198" y="225"/>
                </a:cubicBezTo>
                <a:cubicBezTo>
                  <a:pt x="193" y="227"/>
                  <a:pt x="202" y="225"/>
                  <a:pt x="196" y="227"/>
                </a:cubicBezTo>
                <a:cubicBezTo>
                  <a:pt x="188" y="230"/>
                  <a:pt x="191" y="230"/>
                  <a:pt x="195" y="229"/>
                </a:cubicBezTo>
                <a:cubicBezTo>
                  <a:pt x="196" y="229"/>
                  <a:pt x="198" y="229"/>
                  <a:pt x="200" y="228"/>
                </a:cubicBezTo>
                <a:cubicBezTo>
                  <a:pt x="203" y="236"/>
                  <a:pt x="203" y="237"/>
                  <a:pt x="203" y="228"/>
                </a:cubicBezTo>
                <a:cubicBezTo>
                  <a:pt x="206" y="227"/>
                  <a:pt x="209" y="226"/>
                  <a:pt x="213" y="225"/>
                </a:cubicBezTo>
                <a:cubicBezTo>
                  <a:pt x="218" y="226"/>
                  <a:pt x="222" y="224"/>
                  <a:pt x="225" y="219"/>
                </a:cubicBezTo>
                <a:cubicBezTo>
                  <a:pt x="235" y="214"/>
                  <a:pt x="231" y="216"/>
                  <a:pt x="244" y="209"/>
                </a:cubicBezTo>
                <a:cubicBezTo>
                  <a:pt x="258" y="202"/>
                  <a:pt x="266" y="196"/>
                  <a:pt x="257" y="200"/>
                </a:cubicBezTo>
                <a:close/>
                <a:moveTo>
                  <a:pt x="205" y="223"/>
                </a:moveTo>
                <a:cubicBezTo>
                  <a:pt x="204" y="223"/>
                  <a:pt x="203" y="223"/>
                  <a:pt x="202" y="224"/>
                </a:cubicBezTo>
                <a:cubicBezTo>
                  <a:pt x="202" y="222"/>
                  <a:pt x="202" y="220"/>
                  <a:pt x="202" y="218"/>
                </a:cubicBezTo>
                <a:cubicBezTo>
                  <a:pt x="204" y="220"/>
                  <a:pt x="205" y="221"/>
                  <a:pt x="207" y="222"/>
                </a:cubicBezTo>
                <a:cubicBezTo>
                  <a:pt x="206" y="222"/>
                  <a:pt x="206" y="222"/>
                  <a:pt x="205" y="223"/>
                </a:cubicBezTo>
                <a:close/>
                <a:moveTo>
                  <a:pt x="154" y="246"/>
                </a:moveTo>
                <a:cubicBezTo>
                  <a:pt x="154" y="246"/>
                  <a:pt x="154" y="246"/>
                  <a:pt x="155" y="246"/>
                </a:cubicBezTo>
                <a:cubicBezTo>
                  <a:pt x="156" y="245"/>
                  <a:pt x="157" y="245"/>
                  <a:pt x="156" y="245"/>
                </a:cubicBezTo>
                <a:cubicBezTo>
                  <a:pt x="155" y="245"/>
                  <a:pt x="154" y="246"/>
                  <a:pt x="154" y="246"/>
                </a:cubicBezTo>
                <a:close/>
                <a:moveTo>
                  <a:pt x="69" y="188"/>
                </a:moveTo>
                <a:cubicBezTo>
                  <a:pt x="67" y="188"/>
                  <a:pt x="65" y="190"/>
                  <a:pt x="67" y="189"/>
                </a:cubicBezTo>
                <a:cubicBezTo>
                  <a:pt x="70" y="188"/>
                  <a:pt x="71" y="187"/>
                  <a:pt x="71" y="187"/>
                </a:cubicBezTo>
                <a:cubicBezTo>
                  <a:pt x="71" y="187"/>
                  <a:pt x="71" y="187"/>
                  <a:pt x="69" y="188"/>
                </a:cubicBezTo>
                <a:close/>
                <a:moveTo>
                  <a:pt x="185" y="243"/>
                </a:moveTo>
                <a:cubicBezTo>
                  <a:pt x="182" y="245"/>
                  <a:pt x="182" y="245"/>
                  <a:pt x="184" y="244"/>
                </a:cubicBezTo>
                <a:cubicBezTo>
                  <a:pt x="187" y="244"/>
                  <a:pt x="190" y="243"/>
                  <a:pt x="194" y="241"/>
                </a:cubicBezTo>
                <a:cubicBezTo>
                  <a:pt x="200" y="239"/>
                  <a:pt x="207" y="237"/>
                  <a:pt x="210" y="235"/>
                </a:cubicBezTo>
                <a:cubicBezTo>
                  <a:pt x="209" y="235"/>
                  <a:pt x="204" y="237"/>
                  <a:pt x="198" y="239"/>
                </a:cubicBezTo>
                <a:cubicBezTo>
                  <a:pt x="194" y="240"/>
                  <a:pt x="188" y="242"/>
                  <a:pt x="185" y="243"/>
                </a:cubicBezTo>
                <a:close/>
                <a:moveTo>
                  <a:pt x="189" y="229"/>
                </a:moveTo>
                <a:cubicBezTo>
                  <a:pt x="184" y="231"/>
                  <a:pt x="184" y="231"/>
                  <a:pt x="184" y="231"/>
                </a:cubicBezTo>
                <a:cubicBezTo>
                  <a:pt x="184" y="231"/>
                  <a:pt x="187" y="230"/>
                  <a:pt x="190" y="229"/>
                </a:cubicBezTo>
                <a:cubicBezTo>
                  <a:pt x="193" y="228"/>
                  <a:pt x="189" y="229"/>
                  <a:pt x="189" y="229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492098" y="2137651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157" y="2456237"/>
            <a:ext cx="3064203" cy="61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666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200" kern="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46172" y="5048511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251513" y="5332431"/>
            <a:ext cx="3064203" cy="61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200" kern="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32"/>
          <p:cNvSpPr/>
          <p:nvPr/>
        </p:nvSpPr>
        <p:spPr bwMode="auto">
          <a:xfrm>
            <a:off x="5224061" y="4740869"/>
            <a:ext cx="1671116" cy="2117131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33"/>
          <p:cNvSpPr/>
          <p:nvPr/>
        </p:nvSpPr>
        <p:spPr bwMode="auto">
          <a:xfrm>
            <a:off x="6788848" y="3851877"/>
            <a:ext cx="1879755" cy="1635508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34"/>
          <p:cNvSpPr/>
          <p:nvPr/>
        </p:nvSpPr>
        <p:spPr bwMode="auto">
          <a:xfrm>
            <a:off x="5878060" y="2015689"/>
            <a:ext cx="1594883" cy="285963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35"/>
          <p:cNvSpPr/>
          <p:nvPr/>
        </p:nvSpPr>
        <p:spPr bwMode="auto">
          <a:xfrm>
            <a:off x="4341356" y="2162184"/>
            <a:ext cx="1789477" cy="2612801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rgbClr val="2F322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36"/>
          <p:cNvSpPr/>
          <p:nvPr/>
        </p:nvSpPr>
        <p:spPr bwMode="auto">
          <a:xfrm>
            <a:off x="3244000" y="3942181"/>
            <a:ext cx="1984073" cy="1356569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rgbClr val="A2AFA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0784" y="4593031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60049" y="4897105"/>
            <a:ext cx="277658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40662" y="2193049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564775" y="2494509"/>
            <a:ext cx="277658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71191" y="4433092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571191" y="4733472"/>
            <a:ext cx="277658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23961" y="1534348"/>
            <a:ext cx="1400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223961" y="1845554"/>
            <a:ext cx="277658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17"/>
          <a:stretch/>
        </p:blipFill>
        <p:spPr>
          <a:xfrm>
            <a:off x="0" y="0"/>
            <a:ext cx="12192000" cy="5717682"/>
          </a:xfrm>
          <a:prstGeom prst="rect">
            <a:avLst/>
          </a:prstGeom>
        </p:spPr>
      </p:pic>
      <p:sp>
        <p:nvSpPr>
          <p:cNvPr id="32" name="PA_任意多边形 2805"/>
          <p:cNvSpPr/>
          <p:nvPr>
            <p:custDataLst>
              <p:tags r:id="rId1"/>
            </p:custDataLst>
          </p:nvPr>
        </p:nvSpPr>
        <p:spPr bwMode="auto">
          <a:xfrm rot="16417089">
            <a:off x="3004937" y="4461931"/>
            <a:ext cx="1308252" cy="529509"/>
          </a:xfrm>
          <a:custGeom>
            <a:avLst/>
            <a:gdLst>
              <a:gd name="T0" fmla="*/ 109 w 117"/>
              <a:gd name="T1" fmla="*/ 39 h 66"/>
              <a:gd name="T2" fmla="*/ 113 w 117"/>
              <a:gd name="T3" fmla="*/ 41 h 66"/>
              <a:gd name="T4" fmla="*/ 101 w 117"/>
              <a:gd name="T5" fmla="*/ 42 h 66"/>
              <a:gd name="T6" fmla="*/ 105 w 117"/>
              <a:gd name="T7" fmla="*/ 46 h 66"/>
              <a:gd name="T8" fmla="*/ 103 w 117"/>
              <a:gd name="T9" fmla="*/ 54 h 66"/>
              <a:gd name="T10" fmla="*/ 97 w 117"/>
              <a:gd name="T11" fmla="*/ 58 h 66"/>
              <a:gd name="T12" fmla="*/ 82 w 117"/>
              <a:gd name="T13" fmla="*/ 60 h 66"/>
              <a:gd name="T14" fmla="*/ 69 w 117"/>
              <a:gd name="T15" fmla="*/ 64 h 66"/>
              <a:gd name="T16" fmla="*/ 40 w 117"/>
              <a:gd name="T17" fmla="*/ 62 h 66"/>
              <a:gd name="T18" fmla="*/ 7 w 117"/>
              <a:gd name="T19" fmla="*/ 48 h 66"/>
              <a:gd name="T20" fmla="*/ 4 w 117"/>
              <a:gd name="T21" fmla="*/ 45 h 66"/>
              <a:gd name="T22" fmla="*/ 12 w 117"/>
              <a:gd name="T23" fmla="*/ 15 h 66"/>
              <a:gd name="T24" fmla="*/ 57 w 117"/>
              <a:gd name="T25" fmla="*/ 2 h 66"/>
              <a:gd name="T26" fmla="*/ 98 w 117"/>
              <a:gd name="T27" fmla="*/ 3 h 66"/>
              <a:gd name="T28" fmla="*/ 115 w 117"/>
              <a:gd name="T29" fmla="*/ 17 h 66"/>
              <a:gd name="T30" fmla="*/ 116 w 117"/>
              <a:gd name="T31" fmla="*/ 23 h 66"/>
              <a:gd name="T32" fmla="*/ 109 w 117"/>
              <a:gd name="T33" fmla="*/ 3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7" h="66">
                <a:moveTo>
                  <a:pt x="109" y="39"/>
                </a:moveTo>
                <a:cubicBezTo>
                  <a:pt x="110" y="39"/>
                  <a:pt x="112" y="40"/>
                  <a:pt x="113" y="41"/>
                </a:cubicBezTo>
                <a:cubicBezTo>
                  <a:pt x="109" y="41"/>
                  <a:pt x="106" y="41"/>
                  <a:pt x="101" y="42"/>
                </a:cubicBezTo>
                <a:cubicBezTo>
                  <a:pt x="103" y="44"/>
                  <a:pt x="104" y="44"/>
                  <a:pt x="105" y="46"/>
                </a:cubicBezTo>
                <a:cubicBezTo>
                  <a:pt x="107" y="49"/>
                  <a:pt x="107" y="52"/>
                  <a:pt x="103" y="54"/>
                </a:cubicBezTo>
                <a:cubicBezTo>
                  <a:pt x="101" y="55"/>
                  <a:pt x="99" y="57"/>
                  <a:pt x="97" y="58"/>
                </a:cubicBezTo>
                <a:cubicBezTo>
                  <a:pt x="92" y="61"/>
                  <a:pt x="87" y="56"/>
                  <a:pt x="82" y="60"/>
                </a:cubicBezTo>
                <a:cubicBezTo>
                  <a:pt x="79" y="63"/>
                  <a:pt x="74" y="63"/>
                  <a:pt x="69" y="64"/>
                </a:cubicBezTo>
                <a:cubicBezTo>
                  <a:pt x="59" y="66"/>
                  <a:pt x="49" y="63"/>
                  <a:pt x="40" y="62"/>
                </a:cubicBezTo>
                <a:cubicBezTo>
                  <a:pt x="27" y="60"/>
                  <a:pt x="18" y="52"/>
                  <a:pt x="7" y="48"/>
                </a:cubicBezTo>
                <a:cubicBezTo>
                  <a:pt x="6" y="47"/>
                  <a:pt x="5" y="46"/>
                  <a:pt x="4" y="45"/>
                </a:cubicBezTo>
                <a:cubicBezTo>
                  <a:pt x="0" y="38"/>
                  <a:pt x="1" y="21"/>
                  <a:pt x="12" y="15"/>
                </a:cubicBezTo>
                <a:cubicBezTo>
                  <a:pt x="26" y="8"/>
                  <a:pt x="41" y="4"/>
                  <a:pt x="57" y="2"/>
                </a:cubicBezTo>
                <a:cubicBezTo>
                  <a:pt x="71" y="0"/>
                  <a:pt x="85" y="0"/>
                  <a:pt x="98" y="3"/>
                </a:cubicBezTo>
                <a:cubicBezTo>
                  <a:pt x="106" y="5"/>
                  <a:pt x="110" y="12"/>
                  <a:pt x="115" y="17"/>
                </a:cubicBezTo>
                <a:cubicBezTo>
                  <a:pt x="117" y="18"/>
                  <a:pt x="116" y="21"/>
                  <a:pt x="116" y="23"/>
                </a:cubicBezTo>
                <a:cubicBezTo>
                  <a:pt x="114" y="28"/>
                  <a:pt x="111" y="33"/>
                  <a:pt x="109" y="3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36464" y="1967057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2F3229"/>
                </a:solidFill>
                <a:latin typeface="书体坊米芾体"/>
                <a:cs typeface="+mn-ea"/>
                <a:sym typeface="+mn-lt"/>
              </a:rPr>
              <a:t>感</a:t>
            </a:r>
            <a:r>
              <a:rPr lang="zh-CN" altLang="en-US" sz="2800" dirty="0" smtClean="0">
                <a:solidFill>
                  <a:srgbClr val="2F3229"/>
                </a:solidFill>
                <a:latin typeface="书体坊米芾体"/>
                <a:cs typeface="+mn-ea"/>
                <a:sym typeface="+mn-lt"/>
              </a:rPr>
              <a:t>谢您的聆听</a:t>
            </a:r>
            <a:endParaRPr lang="zh-CN" altLang="en-US" sz="2800" dirty="0">
              <a:solidFill>
                <a:srgbClr val="2F3229"/>
              </a:solidFill>
              <a:latin typeface="书体坊米芾体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5577" y="1237863"/>
            <a:ext cx="430887" cy="48692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2F3229"/>
                </a:solidFill>
                <a:latin typeface="Microsoft Yi Baiti" panose="03000500000000000000" pitchFamily="66" charset="0"/>
                <a:ea typeface="Microsoft Yi Baiti" panose="03000500000000000000" pitchFamily="66" charset="0"/>
                <a:cs typeface="+mn-ea"/>
                <a:sym typeface="+mn-lt"/>
              </a:rPr>
              <a:t> QUIETLY ELEGANT IS CONCISE AND GENERAL TEMPLATE</a:t>
            </a:r>
            <a:endParaRPr lang="zh-CN" altLang="en-US" sz="1600" dirty="0">
              <a:solidFill>
                <a:srgbClr val="2F3229"/>
              </a:solidFill>
              <a:latin typeface="Microsoft Yi Baiti" panose="03000500000000000000" pitchFamily="66" charset="0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3619" y="4163678"/>
            <a:ext cx="430887" cy="12325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rgbClr val="2F3229"/>
                </a:solidFill>
                <a:cs typeface="+mn-ea"/>
                <a:sym typeface="+mn-lt"/>
              </a:rPr>
              <a:t>汇报人</a:t>
            </a:r>
            <a:r>
              <a:rPr lang="en-US" altLang="zh-CN" sz="1600" dirty="0" smtClean="0">
                <a:solidFill>
                  <a:srgbClr val="2F3229"/>
                </a:solidFill>
                <a:cs typeface="+mn-ea"/>
                <a:sym typeface="+mn-lt"/>
              </a:rPr>
              <a:t>:PTER</a:t>
            </a:r>
            <a:endParaRPr lang="zh-CN" altLang="en-US" sz="16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152017" y="914400"/>
            <a:ext cx="0" cy="4328932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536464" y="914400"/>
            <a:ext cx="0" cy="4328932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105577" y="1388750"/>
            <a:ext cx="0" cy="454906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8644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6672" y="1817225"/>
            <a:ext cx="45961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1600" dirty="0" err="1" smtClean="0">
                <a:solidFill>
                  <a:srgbClr val="2F3229"/>
                </a:solidFill>
                <a:cs typeface="+mn-ea"/>
                <a:sym typeface="+mn-lt"/>
              </a:rPr>
              <a:t>Pter</a:t>
            </a:r>
            <a:r>
              <a:rPr lang="en-US" altLang="zh-CN" sz="1600" dirty="0" smtClean="0">
                <a:solidFill>
                  <a:srgbClr val="2F3229"/>
                </a:solidFill>
                <a:cs typeface="+mn-ea"/>
                <a:sym typeface="+mn-lt"/>
              </a:rPr>
              <a:t>  </a:t>
            </a:r>
            <a:r>
              <a:rPr lang="zh-CN" altLang="en-US" sz="1600" dirty="0" smtClean="0">
                <a:solidFill>
                  <a:srgbClr val="2F3229"/>
                </a:solidFill>
                <a:cs typeface="+mn-ea"/>
                <a:sym typeface="+mn-lt"/>
              </a:rPr>
              <a:t>作品</a:t>
            </a:r>
            <a:endParaRPr lang="en-US" altLang="zh-CN" sz="1600" dirty="0" smtClean="0">
              <a:solidFill>
                <a:srgbClr val="2F3229"/>
              </a:solidFill>
              <a:cs typeface="+mn-ea"/>
              <a:sym typeface="+mn-lt"/>
            </a:endParaRPr>
          </a:p>
          <a:p>
            <a:pPr algn="dist"/>
            <a:endParaRPr lang="en-US" altLang="zh-CN" sz="1600" dirty="0">
              <a:solidFill>
                <a:srgbClr val="2F3229"/>
              </a:solidFill>
              <a:cs typeface="+mn-ea"/>
              <a:sym typeface="+mn-lt"/>
            </a:endParaRPr>
          </a:p>
          <a:p>
            <a:pPr algn="dist"/>
            <a:endParaRPr lang="en-US" altLang="zh-CN" sz="1600" dirty="0" smtClean="0">
              <a:solidFill>
                <a:srgbClr val="2F3229"/>
              </a:solidFill>
              <a:cs typeface="+mn-ea"/>
              <a:sym typeface="+mn-lt"/>
            </a:endParaRPr>
          </a:p>
          <a:p>
            <a:pPr algn="dist"/>
            <a:r>
              <a:rPr lang="en-US" altLang="zh-CN" sz="1600" dirty="0" smtClean="0">
                <a:solidFill>
                  <a:srgbClr val="2F3229"/>
                </a:solidFill>
                <a:cs typeface="+mn-ea"/>
                <a:sym typeface="+mn-lt"/>
              </a:rPr>
              <a:t>51PPT</a:t>
            </a:r>
            <a:r>
              <a:rPr lang="zh-CN" altLang="en-US" sz="1600" dirty="0" smtClean="0">
                <a:solidFill>
                  <a:srgbClr val="2F3229"/>
                </a:solidFill>
                <a:cs typeface="+mn-ea"/>
                <a:sym typeface="+mn-lt"/>
              </a:rPr>
              <a:t>模板网   </a:t>
            </a:r>
            <a:r>
              <a:rPr lang="en-US" altLang="zh-CN" sz="1600" dirty="0" smtClean="0">
                <a:solidFill>
                  <a:srgbClr val="2F3229"/>
                </a:solidFill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sz="1600" dirty="0" smtClean="0">
                <a:solidFill>
                  <a:srgbClr val="2F3229"/>
                </a:solidFill>
                <a:cs typeface="+mn-ea"/>
                <a:sym typeface="+mn-lt"/>
              </a:rPr>
              <a:t>   </a:t>
            </a:r>
            <a:r>
              <a:rPr lang="zh-CN" altLang="en-US" sz="1600" dirty="0" smtClean="0">
                <a:solidFill>
                  <a:srgbClr val="2F3229"/>
                </a:solidFill>
                <a:cs typeface="+mn-ea"/>
                <a:sym typeface="+mn-lt"/>
              </a:rPr>
              <a:t>授权发布</a:t>
            </a:r>
            <a:endParaRPr lang="zh-CN" altLang="en-US" sz="1600" dirty="0">
              <a:solidFill>
                <a:srgbClr val="2F322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0593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 4"/>
          <p:cNvGrpSpPr>
            <a:grpSpLocks noChangeAspect="1"/>
          </p:cNvGrpSpPr>
          <p:nvPr/>
        </p:nvGrpSpPr>
        <p:grpSpPr bwMode="auto">
          <a:xfrm>
            <a:off x="3451623" y="1472412"/>
            <a:ext cx="5288754" cy="3913177"/>
            <a:chOff x="2821" y="498"/>
            <a:chExt cx="1907" cy="1411"/>
          </a:xfrm>
          <a:solidFill>
            <a:schemeClr val="tx1"/>
          </a:solidFill>
        </p:grpSpPr>
        <p:sp>
          <p:nvSpPr>
            <p:cNvPr id="126" name="Freeform 5"/>
            <p:cNvSpPr/>
            <p:nvPr/>
          </p:nvSpPr>
          <p:spPr bwMode="auto">
            <a:xfrm>
              <a:off x="3555" y="695"/>
              <a:ext cx="28" cy="37"/>
            </a:xfrm>
            <a:custGeom>
              <a:avLst/>
              <a:gdLst>
                <a:gd name="T0" fmla="*/ 14 w 22"/>
                <a:gd name="T1" fmla="*/ 0 h 29"/>
                <a:gd name="T2" fmla="*/ 12 w 22"/>
                <a:gd name="T3" fmla="*/ 29 h 29"/>
                <a:gd name="T4" fmla="*/ 14 w 2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9">
                  <a:moveTo>
                    <a:pt x="14" y="0"/>
                  </a:moveTo>
                  <a:cubicBezTo>
                    <a:pt x="22" y="6"/>
                    <a:pt x="18" y="21"/>
                    <a:pt x="12" y="29"/>
                  </a:cubicBezTo>
                  <a:cubicBezTo>
                    <a:pt x="0" y="19"/>
                    <a:pt x="7" y="1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7" name="Freeform 6"/>
            <p:cNvSpPr/>
            <p:nvPr/>
          </p:nvSpPr>
          <p:spPr bwMode="auto">
            <a:xfrm>
              <a:off x="4241" y="1239"/>
              <a:ext cx="134" cy="134"/>
            </a:xfrm>
            <a:custGeom>
              <a:avLst/>
              <a:gdLst>
                <a:gd name="T0" fmla="*/ 102 w 105"/>
                <a:gd name="T1" fmla="*/ 26 h 105"/>
                <a:gd name="T2" fmla="*/ 103 w 105"/>
                <a:gd name="T3" fmla="*/ 63 h 105"/>
                <a:gd name="T4" fmla="*/ 84 w 105"/>
                <a:gd name="T5" fmla="*/ 95 h 105"/>
                <a:gd name="T6" fmla="*/ 13 w 105"/>
                <a:gd name="T7" fmla="*/ 80 h 105"/>
                <a:gd name="T8" fmla="*/ 22 w 105"/>
                <a:gd name="T9" fmla="*/ 13 h 105"/>
                <a:gd name="T10" fmla="*/ 52 w 105"/>
                <a:gd name="T11" fmla="*/ 0 h 105"/>
                <a:gd name="T12" fmla="*/ 102 w 105"/>
                <a:gd name="T13" fmla="*/ 2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5">
                  <a:moveTo>
                    <a:pt x="102" y="26"/>
                  </a:moveTo>
                  <a:cubicBezTo>
                    <a:pt x="101" y="38"/>
                    <a:pt x="105" y="51"/>
                    <a:pt x="103" y="63"/>
                  </a:cubicBezTo>
                  <a:cubicBezTo>
                    <a:pt x="101" y="78"/>
                    <a:pt x="90" y="85"/>
                    <a:pt x="84" y="95"/>
                  </a:cubicBezTo>
                  <a:cubicBezTo>
                    <a:pt x="55" y="105"/>
                    <a:pt x="31" y="95"/>
                    <a:pt x="13" y="80"/>
                  </a:cubicBezTo>
                  <a:cubicBezTo>
                    <a:pt x="0" y="57"/>
                    <a:pt x="6" y="29"/>
                    <a:pt x="22" y="13"/>
                  </a:cubicBezTo>
                  <a:cubicBezTo>
                    <a:pt x="36" y="12"/>
                    <a:pt x="46" y="5"/>
                    <a:pt x="52" y="0"/>
                  </a:cubicBezTo>
                  <a:cubicBezTo>
                    <a:pt x="70" y="6"/>
                    <a:pt x="87" y="16"/>
                    <a:pt x="10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8" name="Freeform 7"/>
            <p:cNvSpPr/>
            <p:nvPr/>
          </p:nvSpPr>
          <p:spPr bwMode="auto">
            <a:xfrm>
              <a:off x="3281" y="1304"/>
              <a:ext cx="56" cy="15"/>
            </a:xfrm>
            <a:custGeom>
              <a:avLst/>
              <a:gdLst>
                <a:gd name="T0" fmla="*/ 44 w 44"/>
                <a:gd name="T1" fmla="*/ 0 h 12"/>
                <a:gd name="T2" fmla="*/ 0 w 44"/>
                <a:gd name="T3" fmla="*/ 12 h 12"/>
                <a:gd name="T4" fmla="*/ 44 w 4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2">
                  <a:moveTo>
                    <a:pt x="44" y="0"/>
                  </a:moveTo>
                  <a:cubicBezTo>
                    <a:pt x="33" y="8"/>
                    <a:pt x="19" y="9"/>
                    <a:pt x="0" y="12"/>
                  </a:cubicBezTo>
                  <a:cubicBezTo>
                    <a:pt x="12" y="5"/>
                    <a:pt x="27" y="2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9" name="Freeform 8"/>
            <p:cNvSpPr/>
            <p:nvPr/>
          </p:nvSpPr>
          <p:spPr bwMode="auto">
            <a:xfrm>
              <a:off x="3187" y="1360"/>
              <a:ext cx="16" cy="23"/>
            </a:xfrm>
            <a:custGeom>
              <a:avLst/>
              <a:gdLst>
                <a:gd name="T0" fmla="*/ 8 w 13"/>
                <a:gd name="T1" fmla="*/ 0 h 18"/>
                <a:gd name="T2" fmla="*/ 0 w 13"/>
                <a:gd name="T3" fmla="*/ 16 h 18"/>
                <a:gd name="T4" fmla="*/ 3 w 13"/>
                <a:gd name="T5" fmla="*/ 2 h 18"/>
                <a:gd name="T6" fmla="*/ 8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8" y="0"/>
                  </a:moveTo>
                  <a:cubicBezTo>
                    <a:pt x="13" y="4"/>
                    <a:pt x="9" y="18"/>
                    <a:pt x="0" y="16"/>
                  </a:cubicBezTo>
                  <a:cubicBezTo>
                    <a:pt x="2" y="12"/>
                    <a:pt x="3" y="7"/>
                    <a:pt x="3" y="2"/>
                  </a:cubicBezTo>
                  <a:cubicBezTo>
                    <a:pt x="5" y="2"/>
                    <a:pt x="8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0" name="Freeform 9"/>
            <p:cNvSpPr/>
            <p:nvPr/>
          </p:nvSpPr>
          <p:spPr bwMode="auto">
            <a:xfrm>
              <a:off x="4200" y="1420"/>
              <a:ext cx="44" cy="18"/>
            </a:xfrm>
            <a:custGeom>
              <a:avLst/>
              <a:gdLst>
                <a:gd name="T0" fmla="*/ 0 w 34"/>
                <a:gd name="T1" fmla="*/ 0 h 14"/>
                <a:gd name="T2" fmla="*/ 34 w 34"/>
                <a:gd name="T3" fmla="*/ 12 h 14"/>
                <a:gd name="T4" fmla="*/ 0 w 3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cubicBezTo>
                    <a:pt x="8" y="1"/>
                    <a:pt x="26" y="6"/>
                    <a:pt x="34" y="12"/>
                  </a:cubicBezTo>
                  <a:cubicBezTo>
                    <a:pt x="18" y="14"/>
                    <a:pt x="1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1" name="Freeform 10"/>
            <p:cNvSpPr/>
            <p:nvPr/>
          </p:nvSpPr>
          <p:spPr bwMode="auto">
            <a:xfrm>
              <a:off x="4281" y="1427"/>
              <a:ext cx="20" cy="19"/>
            </a:xfrm>
            <a:custGeom>
              <a:avLst/>
              <a:gdLst>
                <a:gd name="T0" fmla="*/ 0 w 16"/>
                <a:gd name="T1" fmla="*/ 3 h 15"/>
                <a:gd name="T2" fmla="*/ 16 w 16"/>
                <a:gd name="T3" fmla="*/ 8 h 15"/>
                <a:gd name="T4" fmla="*/ 0 w 16"/>
                <a:gd name="T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0" y="3"/>
                  </a:moveTo>
                  <a:cubicBezTo>
                    <a:pt x="7" y="0"/>
                    <a:pt x="10" y="5"/>
                    <a:pt x="16" y="8"/>
                  </a:cubicBezTo>
                  <a:cubicBezTo>
                    <a:pt x="13" y="15"/>
                    <a:pt x="7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2" name="Freeform 11"/>
            <p:cNvSpPr/>
            <p:nvPr/>
          </p:nvSpPr>
          <p:spPr bwMode="auto">
            <a:xfrm>
              <a:off x="3222" y="1437"/>
              <a:ext cx="60" cy="31"/>
            </a:xfrm>
            <a:custGeom>
              <a:avLst/>
              <a:gdLst>
                <a:gd name="T0" fmla="*/ 47 w 47"/>
                <a:gd name="T1" fmla="*/ 0 h 24"/>
                <a:gd name="T2" fmla="*/ 0 w 47"/>
                <a:gd name="T3" fmla="*/ 24 h 24"/>
                <a:gd name="T4" fmla="*/ 20 w 47"/>
                <a:gd name="T5" fmla="*/ 6 h 24"/>
                <a:gd name="T6" fmla="*/ 47 w 4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4">
                  <a:moveTo>
                    <a:pt x="47" y="0"/>
                  </a:moveTo>
                  <a:cubicBezTo>
                    <a:pt x="30" y="7"/>
                    <a:pt x="20" y="20"/>
                    <a:pt x="0" y="24"/>
                  </a:cubicBezTo>
                  <a:cubicBezTo>
                    <a:pt x="0" y="12"/>
                    <a:pt x="18" y="17"/>
                    <a:pt x="20" y="6"/>
                  </a:cubicBezTo>
                  <a:cubicBezTo>
                    <a:pt x="30" y="11"/>
                    <a:pt x="36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3" name="Freeform 12"/>
            <p:cNvSpPr/>
            <p:nvPr/>
          </p:nvSpPr>
          <p:spPr bwMode="auto">
            <a:xfrm>
              <a:off x="4309" y="1440"/>
              <a:ext cx="9" cy="7"/>
            </a:xfrm>
            <a:custGeom>
              <a:avLst/>
              <a:gdLst>
                <a:gd name="T0" fmla="*/ 6 w 7"/>
                <a:gd name="T1" fmla="*/ 0 h 6"/>
                <a:gd name="T2" fmla="*/ 7 w 7"/>
                <a:gd name="T3" fmla="*/ 3 h 6"/>
                <a:gd name="T4" fmla="*/ 0 w 7"/>
                <a:gd name="T5" fmla="*/ 3 h 6"/>
                <a:gd name="T6" fmla="*/ 6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6" y="2"/>
                    <a:pt x="6" y="3"/>
                    <a:pt x="7" y="3"/>
                  </a:cubicBezTo>
                  <a:cubicBezTo>
                    <a:pt x="7" y="6"/>
                    <a:pt x="1" y="4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4" name="Freeform 13"/>
            <p:cNvSpPr/>
            <p:nvPr/>
          </p:nvSpPr>
          <p:spPr bwMode="auto">
            <a:xfrm>
              <a:off x="4301" y="1537"/>
              <a:ext cx="128" cy="123"/>
            </a:xfrm>
            <a:custGeom>
              <a:avLst/>
              <a:gdLst>
                <a:gd name="T0" fmla="*/ 85 w 100"/>
                <a:gd name="T1" fmla="*/ 81 h 96"/>
                <a:gd name="T2" fmla="*/ 94 w 100"/>
                <a:gd name="T3" fmla="*/ 84 h 96"/>
                <a:gd name="T4" fmla="*/ 80 w 100"/>
                <a:gd name="T5" fmla="*/ 81 h 96"/>
                <a:gd name="T6" fmla="*/ 60 w 100"/>
                <a:gd name="T7" fmla="*/ 96 h 96"/>
                <a:gd name="T8" fmla="*/ 12 w 100"/>
                <a:gd name="T9" fmla="*/ 69 h 96"/>
                <a:gd name="T10" fmla="*/ 2 w 100"/>
                <a:gd name="T11" fmla="*/ 53 h 96"/>
                <a:gd name="T12" fmla="*/ 24 w 100"/>
                <a:gd name="T13" fmla="*/ 9 h 96"/>
                <a:gd name="T14" fmla="*/ 71 w 100"/>
                <a:gd name="T15" fmla="*/ 9 h 96"/>
                <a:gd name="T16" fmla="*/ 97 w 100"/>
                <a:gd name="T17" fmla="*/ 46 h 96"/>
                <a:gd name="T18" fmla="*/ 85 w 100"/>
                <a:gd name="T19" fmla="*/ 8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6">
                  <a:moveTo>
                    <a:pt x="85" y="81"/>
                  </a:moveTo>
                  <a:cubicBezTo>
                    <a:pt x="87" y="85"/>
                    <a:pt x="94" y="77"/>
                    <a:pt x="94" y="84"/>
                  </a:cubicBezTo>
                  <a:cubicBezTo>
                    <a:pt x="87" y="85"/>
                    <a:pt x="85" y="85"/>
                    <a:pt x="80" y="81"/>
                  </a:cubicBezTo>
                  <a:cubicBezTo>
                    <a:pt x="71" y="83"/>
                    <a:pt x="57" y="89"/>
                    <a:pt x="60" y="96"/>
                  </a:cubicBezTo>
                  <a:cubicBezTo>
                    <a:pt x="44" y="96"/>
                    <a:pt x="20" y="84"/>
                    <a:pt x="12" y="69"/>
                  </a:cubicBezTo>
                  <a:cubicBezTo>
                    <a:pt x="8" y="63"/>
                    <a:pt x="2" y="57"/>
                    <a:pt x="2" y="53"/>
                  </a:cubicBezTo>
                  <a:cubicBezTo>
                    <a:pt x="0" y="40"/>
                    <a:pt x="13" y="17"/>
                    <a:pt x="24" y="9"/>
                  </a:cubicBezTo>
                  <a:cubicBezTo>
                    <a:pt x="37" y="0"/>
                    <a:pt x="54" y="7"/>
                    <a:pt x="71" y="9"/>
                  </a:cubicBezTo>
                  <a:cubicBezTo>
                    <a:pt x="83" y="18"/>
                    <a:pt x="91" y="31"/>
                    <a:pt x="97" y="46"/>
                  </a:cubicBezTo>
                  <a:cubicBezTo>
                    <a:pt x="100" y="61"/>
                    <a:pt x="87" y="66"/>
                    <a:pt x="8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5" name="Freeform 14"/>
            <p:cNvSpPr/>
            <p:nvPr/>
          </p:nvSpPr>
          <p:spPr bwMode="auto">
            <a:xfrm>
              <a:off x="4016" y="1571"/>
              <a:ext cx="42" cy="66"/>
            </a:xfrm>
            <a:custGeom>
              <a:avLst/>
              <a:gdLst>
                <a:gd name="T0" fmla="*/ 0 w 33"/>
                <a:gd name="T1" fmla="*/ 0 h 51"/>
                <a:gd name="T2" fmla="*/ 28 w 33"/>
                <a:gd name="T3" fmla="*/ 35 h 51"/>
                <a:gd name="T4" fmla="*/ 31 w 33"/>
                <a:gd name="T5" fmla="*/ 31 h 51"/>
                <a:gd name="T6" fmla="*/ 17 w 33"/>
                <a:gd name="T7" fmla="*/ 47 h 51"/>
                <a:gd name="T8" fmla="*/ 11 w 33"/>
                <a:gd name="T9" fmla="*/ 38 h 51"/>
                <a:gd name="T10" fmla="*/ 0 w 33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1">
                  <a:moveTo>
                    <a:pt x="0" y="0"/>
                  </a:moveTo>
                  <a:cubicBezTo>
                    <a:pt x="12" y="9"/>
                    <a:pt x="19" y="23"/>
                    <a:pt x="28" y="35"/>
                  </a:cubicBezTo>
                  <a:cubicBezTo>
                    <a:pt x="33" y="34"/>
                    <a:pt x="24" y="29"/>
                    <a:pt x="31" y="31"/>
                  </a:cubicBezTo>
                  <a:cubicBezTo>
                    <a:pt x="32" y="40"/>
                    <a:pt x="30" y="51"/>
                    <a:pt x="17" y="47"/>
                  </a:cubicBezTo>
                  <a:cubicBezTo>
                    <a:pt x="18" y="41"/>
                    <a:pt x="16" y="38"/>
                    <a:pt x="11" y="38"/>
                  </a:cubicBezTo>
                  <a:cubicBezTo>
                    <a:pt x="19" y="23"/>
                    <a:pt x="0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6" name="Freeform 15"/>
            <p:cNvSpPr/>
            <p:nvPr/>
          </p:nvSpPr>
          <p:spPr bwMode="auto">
            <a:xfrm>
              <a:off x="4046" y="1580"/>
              <a:ext cx="14" cy="13"/>
            </a:xfrm>
            <a:custGeom>
              <a:avLst/>
              <a:gdLst>
                <a:gd name="T0" fmla="*/ 0 w 11"/>
                <a:gd name="T1" fmla="*/ 0 h 10"/>
                <a:gd name="T2" fmla="*/ 11 w 11"/>
                <a:gd name="T3" fmla="*/ 10 h 10"/>
                <a:gd name="T4" fmla="*/ 0 w 11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5" y="2"/>
                    <a:pt x="10" y="4"/>
                    <a:pt x="11" y="10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7" name="Freeform 16"/>
            <p:cNvSpPr/>
            <p:nvPr/>
          </p:nvSpPr>
          <p:spPr bwMode="auto">
            <a:xfrm>
              <a:off x="4042" y="1640"/>
              <a:ext cx="15" cy="31"/>
            </a:xfrm>
            <a:custGeom>
              <a:avLst/>
              <a:gdLst>
                <a:gd name="T0" fmla="*/ 0 w 12"/>
                <a:gd name="T1" fmla="*/ 0 h 24"/>
                <a:gd name="T2" fmla="*/ 12 w 12"/>
                <a:gd name="T3" fmla="*/ 24 h 24"/>
                <a:gd name="T4" fmla="*/ 0 w 12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4">
                  <a:moveTo>
                    <a:pt x="0" y="0"/>
                  </a:moveTo>
                  <a:cubicBezTo>
                    <a:pt x="8" y="4"/>
                    <a:pt x="9" y="15"/>
                    <a:pt x="12" y="24"/>
                  </a:cubicBezTo>
                  <a:cubicBezTo>
                    <a:pt x="3" y="21"/>
                    <a:pt x="5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8" name="Freeform 17"/>
            <p:cNvSpPr/>
            <p:nvPr/>
          </p:nvSpPr>
          <p:spPr bwMode="auto">
            <a:xfrm>
              <a:off x="4150" y="1644"/>
              <a:ext cx="9" cy="8"/>
            </a:xfrm>
            <a:custGeom>
              <a:avLst/>
              <a:gdLst>
                <a:gd name="T0" fmla="*/ 1 w 7"/>
                <a:gd name="T1" fmla="*/ 0 h 6"/>
                <a:gd name="T2" fmla="*/ 6 w 7"/>
                <a:gd name="T3" fmla="*/ 6 h 6"/>
                <a:gd name="T4" fmla="*/ 1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4" y="1"/>
                    <a:pt x="7" y="1"/>
                    <a:pt x="6" y="6"/>
                  </a:cubicBezTo>
                  <a:cubicBezTo>
                    <a:pt x="4" y="4"/>
                    <a:pt x="0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9" name="Freeform 18"/>
            <p:cNvSpPr/>
            <p:nvPr/>
          </p:nvSpPr>
          <p:spPr bwMode="auto">
            <a:xfrm>
              <a:off x="3573" y="1692"/>
              <a:ext cx="12" cy="8"/>
            </a:xfrm>
            <a:custGeom>
              <a:avLst/>
              <a:gdLst>
                <a:gd name="T0" fmla="*/ 0 w 10"/>
                <a:gd name="T1" fmla="*/ 3 h 7"/>
                <a:gd name="T2" fmla="*/ 7 w 10"/>
                <a:gd name="T3" fmla="*/ 6 h 7"/>
                <a:gd name="T4" fmla="*/ 0 w 10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0" y="3"/>
                  </a:moveTo>
                  <a:cubicBezTo>
                    <a:pt x="0" y="0"/>
                    <a:pt x="10" y="0"/>
                    <a:pt x="7" y="6"/>
                  </a:cubicBezTo>
                  <a:cubicBezTo>
                    <a:pt x="2" y="7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0" name="Freeform 19"/>
            <p:cNvSpPr/>
            <p:nvPr/>
          </p:nvSpPr>
          <p:spPr bwMode="auto">
            <a:xfrm>
              <a:off x="3879" y="1694"/>
              <a:ext cx="95" cy="88"/>
            </a:xfrm>
            <a:custGeom>
              <a:avLst/>
              <a:gdLst>
                <a:gd name="T0" fmla="*/ 17 w 74"/>
                <a:gd name="T1" fmla="*/ 57 h 69"/>
                <a:gd name="T2" fmla="*/ 64 w 74"/>
                <a:gd name="T3" fmla="*/ 24 h 69"/>
                <a:gd name="T4" fmla="*/ 23 w 74"/>
                <a:gd name="T5" fmla="*/ 54 h 69"/>
                <a:gd name="T6" fmla="*/ 17 w 74"/>
                <a:gd name="T7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69">
                  <a:moveTo>
                    <a:pt x="17" y="57"/>
                  </a:moveTo>
                  <a:cubicBezTo>
                    <a:pt x="0" y="19"/>
                    <a:pt x="45" y="0"/>
                    <a:pt x="64" y="24"/>
                  </a:cubicBezTo>
                  <a:cubicBezTo>
                    <a:pt x="74" y="52"/>
                    <a:pt x="42" y="69"/>
                    <a:pt x="23" y="54"/>
                  </a:cubicBezTo>
                  <a:cubicBezTo>
                    <a:pt x="20" y="53"/>
                    <a:pt x="18" y="61"/>
                    <a:pt x="1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1" name="Freeform 20"/>
            <p:cNvSpPr/>
            <p:nvPr/>
          </p:nvSpPr>
          <p:spPr bwMode="auto">
            <a:xfrm>
              <a:off x="3629" y="1752"/>
              <a:ext cx="22" cy="24"/>
            </a:xfrm>
            <a:custGeom>
              <a:avLst/>
              <a:gdLst>
                <a:gd name="T0" fmla="*/ 10 w 17"/>
                <a:gd name="T1" fmla="*/ 0 h 19"/>
                <a:gd name="T2" fmla="*/ 3 w 17"/>
                <a:gd name="T3" fmla="*/ 18 h 19"/>
                <a:gd name="T4" fmla="*/ 0 w 17"/>
                <a:gd name="T5" fmla="*/ 12 h 19"/>
                <a:gd name="T6" fmla="*/ 10 w 1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0"/>
                  </a:moveTo>
                  <a:cubicBezTo>
                    <a:pt x="17" y="5"/>
                    <a:pt x="12" y="19"/>
                    <a:pt x="3" y="18"/>
                  </a:cubicBezTo>
                  <a:cubicBezTo>
                    <a:pt x="1" y="17"/>
                    <a:pt x="3" y="12"/>
                    <a:pt x="0" y="12"/>
                  </a:cubicBezTo>
                  <a:cubicBezTo>
                    <a:pt x="1" y="5"/>
                    <a:pt x="7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2" name="Freeform 21"/>
            <p:cNvSpPr/>
            <p:nvPr/>
          </p:nvSpPr>
          <p:spPr bwMode="auto">
            <a:xfrm>
              <a:off x="3882" y="1836"/>
              <a:ext cx="82" cy="73"/>
            </a:xfrm>
            <a:custGeom>
              <a:avLst/>
              <a:gdLst>
                <a:gd name="T0" fmla="*/ 43 w 64"/>
                <a:gd name="T1" fmla="*/ 47 h 57"/>
                <a:gd name="T2" fmla="*/ 5 w 64"/>
                <a:gd name="T3" fmla="*/ 27 h 57"/>
                <a:gd name="T4" fmla="*/ 43 w 64"/>
                <a:gd name="T5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57">
                  <a:moveTo>
                    <a:pt x="43" y="47"/>
                  </a:moveTo>
                  <a:cubicBezTo>
                    <a:pt x="22" y="57"/>
                    <a:pt x="0" y="43"/>
                    <a:pt x="5" y="27"/>
                  </a:cubicBezTo>
                  <a:cubicBezTo>
                    <a:pt x="13" y="0"/>
                    <a:pt x="64" y="15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3" name="Freeform 22"/>
            <p:cNvSpPr/>
            <p:nvPr/>
          </p:nvSpPr>
          <p:spPr bwMode="auto">
            <a:xfrm>
              <a:off x="4035" y="740"/>
              <a:ext cx="49" cy="55"/>
            </a:xfrm>
            <a:custGeom>
              <a:avLst/>
              <a:gdLst>
                <a:gd name="T0" fmla="*/ 38 w 38"/>
                <a:gd name="T1" fmla="*/ 0 h 43"/>
                <a:gd name="T2" fmla="*/ 4 w 38"/>
                <a:gd name="T3" fmla="*/ 43 h 43"/>
                <a:gd name="T4" fmla="*/ 7 w 38"/>
                <a:gd name="T5" fmla="*/ 31 h 43"/>
                <a:gd name="T6" fmla="*/ 38 w 3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3">
                  <a:moveTo>
                    <a:pt x="38" y="0"/>
                  </a:moveTo>
                  <a:cubicBezTo>
                    <a:pt x="27" y="15"/>
                    <a:pt x="14" y="27"/>
                    <a:pt x="4" y="43"/>
                  </a:cubicBezTo>
                  <a:cubicBezTo>
                    <a:pt x="0" y="40"/>
                    <a:pt x="12" y="34"/>
                    <a:pt x="7" y="31"/>
                  </a:cubicBezTo>
                  <a:cubicBezTo>
                    <a:pt x="19" y="23"/>
                    <a:pt x="22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4" name="Freeform 23"/>
            <p:cNvSpPr/>
            <p:nvPr/>
          </p:nvSpPr>
          <p:spPr bwMode="auto">
            <a:xfrm>
              <a:off x="3506" y="755"/>
              <a:ext cx="27" cy="33"/>
            </a:xfrm>
            <a:custGeom>
              <a:avLst/>
              <a:gdLst>
                <a:gd name="T0" fmla="*/ 0 w 21"/>
                <a:gd name="T1" fmla="*/ 1 h 26"/>
                <a:gd name="T2" fmla="*/ 21 w 21"/>
                <a:gd name="T3" fmla="*/ 26 h 26"/>
                <a:gd name="T4" fmla="*/ 0 w 21"/>
                <a:gd name="T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6">
                  <a:moveTo>
                    <a:pt x="0" y="1"/>
                  </a:moveTo>
                  <a:cubicBezTo>
                    <a:pt x="11" y="0"/>
                    <a:pt x="15" y="18"/>
                    <a:pt x="21" y="26"/>
                  </a:cubicBezTo>
                  <a:cubicBezTo>
                    <a:pt x="14" y="24"/>
                    <a:pt x="5" y="1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5" name="Freeform 24"/>
            <p:cNvSpPr/>
            <p:nvPr/>
          </p:nvSpPr>
          <p:spPr bwMode="auto">
            <a:xfrm>
              <a:off x="2973" y="938"/>
              <a:ext cx="560" cy="499"/>
            </a:xfrm>
            <a:custGeom>
              <a:avLst/>
              <a:gdLst>
                <a:gd name="T0" fmla="*/ 346 w 419"/>
                <a:gd name="T1" fmla="*/ 257 h 376"/>
                <a:gd name="T2" fmla="*/ 330 w 419"/>
                <a:gd name="T3" fmla="*/ 269 h 376"/>
                <a:gd name="T4" fmla="*/ 313 w 419"/>
                <a:gd name="T5" fmla="*/ 294 h 376"/>
                <a:gd name="T6" fmla="*/ 293 w 419"/>
                <a:gd name="T7" fmla="*/ 310 h 376"/>
                <a:gd name="T8" fmla="*/ 271 w 419"/>
                <a:gd name="T9" fmla="*/ 324 h 376"/>
                <a:gd name="T10" fmla="*/ 230 w 419"/>
                <a:gd name="T11" fmla="*/ 332 h 376"/>
                <a:gd name="T12" fmla="*/ 187 w 419"/>
                <a:gd name="T13" fmla="*/ 376 h 376"/>
                <a:gd name="T14" fmla="*/ 143 w 419"/>
                <a:gd name="T15" fmla="*/ 333 h 376"/>
                <a:gd name="T16" fmla="*/ 78 w 419"/>
                <a:gd name="T17" fmla="*/ 297 h 376"/>
                <a:gd name="T18" fmla="*/ 74 w 419"/>
                <a:gd name="T19" fmla="*/ 297 h 376"/>
                <a:gd name="T20" fmla="*/ 59 w 419"/>
                <a:gd name="T21" fmla="*/ 277 h 376"/>
                <a:gd name="T22" fmla="*/ 34 w 419"/>
                <a:gd name="T23" fmla="*/ 282 h 376"/>
                <a:gd name="T24" fmla="*/ 37 w 419"/>
                <a:gd name="T25" fmla="*/ 261 h 376"/>
                <a:gd name="T26" fmla="*/ 0 w 419"/>
                <a:gd name="T27" fmla="*/ 245 h 376"/>
                <a:gd name="T28" fmla="*/ 28 w 419"/>
                <a:gd name="T29" fmla="*/ 204 h 376"/>
                <a:gd name="T30" fmla="*/ 25 w 419"/>
                <a:gd name="T31" fmla="*/ 195 h 376"/>
                <a:gd name="T32" fmla="*/ 15 w 419"/>
                <a:gd name="T33" fmla="*/ 173 h 376"/>
                <a:gd name="T34" fmla="*/ 2 w 419"/>
                <a:gd name="T35" fmla="*/ 154 h 376"/>
                <a:gd name="T36" fmla="*/ 28 w 419"/>
                <a:gd name="T37" fmla="*/ 123 h 376"/>
                <a:gd name="T38" fmla="*/ 37 w 419"/>
                <a:gd name="T39" fmla="*/ 104 h 376"/>
                <a:gd name="T40" fmla="*/ 59 w 419"/>
                <a:gd name="T41" fmla="*/ 92 h 376"/>
                <a:gd name="T42" fmla="*/ 66 w 419"/>
                <a:gd name="T43" fmla="*/ 80 h 376"/>
                <a:gd name="T44" fmla="*/ 78 w 419"/>
                <a:gd name="T45" fmla="*/ 64 h 376"/>
                <a:gd name="T46" fmla="*/ 97 w 419"/>
                <a:gd name="T47" fmla="*/ 54 h 376"/>
                <a:gd name="T48" fmla="*/ 109 w 419"/>
                <a:gd name="T49" fmla="*/ 42 h 376"/>
                <a:gd name="T50" fmla="*/ 130 w 419"/>
                <a:gd name="T51" fmla="*/ 38 h 376"/>
                <a:gd name="T52" fmla="*/ 156 w 419"/>
                <a:gd name="T53" fmla="*/ 28 h 376"/>
                <a:gd name="T54" fmla="*/ 230 w 419"/>
                <a:gd name="T55" fmla="*/ 7 h 376"/>
                <a:gd name="T56" fmla="*/ 246 w 419"/>
                <a:gd name="T57" fmla="*/ 32 h 376"/>
                <a:gd name="T58" fmla="*/ 266 w 419"/>
                <a:gd name="T59" fmla="*/ 39 h 376"/>
                <a:gd name="T60" fmla="*/ 303 w 419"/>
                <a:gd name="T61" fmla="*/ 60 h 376"/>
                <a:gd name="T62" fmla="*/ 341 w 419"/>
                <a:gd name="T63" fmla="*/ 98 h 376"/>
                <a:gd name="T64" fmla="*/ 372 w 419"/>
                <a:gd name="T65" fmla="*/ 110 h 376"/>
                <a:gd name="T66" fmla="*/ 353 w 419"/>
                <a:gd name="T67" fmla="*/ 135 h 376"/>
                <a:gd name="T68" fmla="*/ 372 w 419"/>
                <a:gd name="T69" fmla="*/ 182 h 376"/>
                <a:gd name="T70" fmla="*/ 406 w 419"/>
                <a:gd name="T71" fmla="*/ 185 h 376"/>
                <a:gd name="T72" fmla="*/ 347 w 419"/>
                <a:gd name="T73" fmla="*/ 213 h 376"/>
                <a:gd name="T74" fmla="*/ 372 w 419"/>
                <a:gd name="T75" fmla="*/ 244 h 376"/>
                <a:gd name="T76" fmla="*/ 378 w 419"/>
                <a:gd name="T77" fmla="*/ 24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76">
                  <a:moveTo>
                    <a:pt x="346" y="244"/>
                  </a:moveTo>
                  <a:cubicBezTo>
                    <a:pt x="342" y="246"/>
                    <a:pt x="345" y="254"/>
                    <a:pt x="346" y="257"/>
                  </a:cubicBezTo>
                  <a:cubicBezTo>
                    <a:pt x="354" y="256"/>
                    <a:pt x="362" y="255"/>
                    <a:pt x="366" y="261"/>
                  </a:cubicBezTo>
                  <a:cubicBezTo>
                    <a:pt x="360" y="270"/>
                    <a:pt x="340" y="264"/>
                    <a:pt x="330" y="269"/>
                  </a:cubicBezTo>
                  <a:cubicBezTo>
                    <a:pt x="324" y="271"/>
                    <a:pt x="323" y="278"/>
                    <a:pt x="316" y="280"/>
                  </a:cubicBezTo>
                  <a:cubicBezTo>
                    <a:pt x="317" y="286"/>
                    <a:pt x="312" y="287"/>
                    <a:pt x="313" y="294"/>
                  </a:cubicBezTo>
                  <a:cubicBezTo>
                    <a:pt x="305" y="293"/>
                    <a:pt x="303" y="299"/>
                    <a:pt x="302" y="305"/>
                  </a:cubicBezTo>
                  <a:cubicBezTo>
                    <a:pt x="298" y="304"/>
                    <a:pt x="292" y="302"/>
                    <a:pt x="293" y="310"/>
                  </a:cubicBezTo>
                  <a:cubicBezTo>
                    <a:pt x="289" y="310"/>
                    <a:pt x="285" y="310"/>
                    <a:pt x="281" y="310"/>
                  </a:cubicBezTo>
                  <a:cubicBezTo>
                    <a:pt x="280" y="314"/>
                    <a:pt x="276" y="321"/>
                    <a:pt x="271" y="324"/>
                  </a:cubicBezTo>
                  <a:cubicBezTo>
                    <a:pt x="261" y="322"/>
                    <a:pt x="241" y="314"/>
                    <a:pt x="228" y="323"/>
                  </a:cubicBezTo>
                  <a:cubicBezTo>
                    <a:pt x="227" y="327"/>
                    <a:pt x="230" y="328"/>
                    <a:pt x="230" y="332"/>
                  </a:cubicBezTo>
                  <a:cubicBezTo>
                    <a:pt x="215" y="349"/>
                    <a:pt x="196" y="317"/>
                    <a:pt x="178" y="333"/>
                  </a:cubicBezTo>
                  <a:cubicBezTo>
                    <a:pt x="179" y="351"/>
                    <a:pt x="186" y="362"/>
                    <a:pt x="187" y="376"/>
                  </a:cubicBezTo>
                  <a:cubicBezTo>
                    <a:pt x="173" y="367"/>
                    <a:pt x="176" y="330"/>
                    <a:pt x="158" y="327"/>
                  </a:cubicBezTo>
                  <a:cubicBezTo>
                    <a:pt x="149" y="326"/>
                    <a:pt x="151" y="331"/>
                    <a:pt x="143" y="333"/>
                  </a:cubicBezTo>
                  <a:cubicBezTo>
                    <a:pt x="136" y="327"/>
                    <a:pt x="128" y="322"/>
                    <a:pt x="119" y="317"/>
                  </a:cubicBezTo>
                  <a:cubicBezTo>
                    <a:pt x="96" y="326"/>
                    <a:pt x="93" y="301"/>
                    <a:pt x="78" y="297"/>
                  </a:cubicBezTo>
                  <a:cubicBezTo>
                    <a:pt x="74" y="299"/>
                    <a:pt x="82" y="305"/>
                    <a:pt x="74" y="304"/>
                  </a:cubicBezTo>
                  <a:cubicBezTo>
                    <a:pt x="71" y="301"/>
                    <a:pt x="74" y="300"/>
                    <a:pt x="74" y="297"/>
                  </a:cubicBezTo>
                  <a:cubicBezTo>
                    <a:pt x="70" y="297"/>
                    <a:pt x="65" y="297"/>
                    <a:pt x="64" y="295"/>
                  </a:cubicBezTo>
                  <a:cubicBezTo>
                    <a:pt x="65" y="286"/>
                    <a:pt x="58" y="286"/>
                    <a:pt x="59" y="277"/>
                  </a:cubicBezTo>
                  <a:cubicBezTo>
                    <a:pt x="57" y="278"/>
                    <a:pt x="55" y="278"/>
                    <a:pt x="55" y="276"/>
                  </a:cubicBezTo>
                  <a:cubicBezTo>
                    <a:pt x="44" y="274"/>
                    <a:pt x="43" y="282"/>
                    <a:pt x="34" y="282"/>
                  </a:cubicBezTo>
                  <a:cubicBezTo>
                    <a:pt x="35" y="272"/>
                    <a:pt x="49" y="276"/>
                    <a:pt x="49" y="266"/>
                  </a:cubicBezTo>
                  <a:cubicBezTo>
                    <a:pt x="45" y="264"/>
                    <a:pt x="41" y="263"/>
                    <a:pt x="37" y="261"/>
                  </a:cubicBezTo>
                  <a:cubicBezTo>
                    <a:pt x="41" y="250"/>
                    <a:pt x="37" y="245"/>
                    <a:pt x="33" y="236"/>
                  </a:cubicBezTo>
                  <a:cubicBezTo>
                    <a:pt x="18" y="237"/>
                    <a:pt x="10" y="242"/>
                    <a:pt x="0" y="245"/>
                  </a:cubicBezTo>
                  <a:cubicBezTo>
                    <a:pt x="3" y="238"/>
                    <a:pt x="22" y="236"/>
                    <a:pt x="28" y="229"/>
                  </a:cubicBezTo>
                  <a:cubicBezTo>
                    <a:pt x="28" y="221"/>
                    <a:pt x="28" y="212"/>
                    <a:pt x="28" y="204"/>
                  </a:cubicBezTo>
                  <a:cubicBezTo>
                    <a:pt x="18" y="203"/>
                    <a:pt x="16" y="208"/>
                    <a:pt x="8" y="204"/>
                  </a:cubicBezTo>
                  <a:cubicBezTo>
                    <a:pt x="10" y="198"/>
                    <a:pt x="19" y="197"/>
                    <a:pt x="25" y="195"/>
                  </a:cubicBezTo>
                  <a:cubicBezTo>
                    <a:pt x="24" y="189"/>
                    <a:pt x="26" y="185"/>
                    <a:pt x="27" y="180"/>
                  </a:cubicBezTo>
                  <a:cubicBezTo>
                    <a:pt x="26" y="175"/>
                    <a:pt x="16" y="178"/>
                    <a:pt x="15" y="173"/>
                  </a:cubicBezTo>
                  <a:cubicBezTo>
                    <a:pt x="14" y="167"/>
                    <a:pt x="25" y="172"/>
                    <a:pt x="25" y="167"/>
                  </a:cubicBezTo>
                  <a:cubicBezTo>
                    <a:pt x="24" y="157"/>
                    <a:pt x="5" y="162"/>
                    <a:pt x="2" y="154"/>
                  </a:cubicBezTo>
                  <a:cubicBezTo>
                    <a:pt x="9" y="158"/>
                    <a:pt x="21" y="156"/>
                    <a:pt x="30" y="158"/>
                  </a:cubicBezTo>
                  <a:cubicBezTo>
                    <a:pt x="30" y="146"/>
                    <a:pt x="32" y="140"/>
                    <a:pt x="28" y="123"/>
                  </a:cubicBezTo>
                  <a:cubicBezTo>
                    <a:pt x="35" y="123"/>
                    <a:pt x="42" y="124"/>
                    <a:pt x="43" y="119"/>
                  </a:cubicBezTo>
                  <a:cubicBezTo>
                    <a:pt x="44" y="111"/>
                    <a:pt x="38" y="110"/>
                    <a:pt x="37" y="104"/>
                  </a:cubicBezTo>
                  <a:cubicBezTo>
                    <a:pt x="43" y="101"/>
                    <a:pt x="47" y="104"/>
                    <a:pt x="50" y="107"/>
                  </a:cubicBezTo>
                  <a:cubicBezTo>
                    <a:pt x="56" y="105"/>
                    <a:pt x="55" y="96"/>
                    <a:pt x="59" y="92"/>
                  </a:cubicBezTo>
                  <a:cubicBezTo>
                    <a:pt x="56" y="86"/>
                    <a:pt x="49" y="83"/>
                    <a:pt x="49" y="75"/>
                  </a:cubicBezTo>
                  <a:cubicBezTo>
                    <a:pt x="55" y="76"/>
                    <a:pt x="57" y="82"/>
                    <a:pt x="66" y="80"/>
                  </a:cubicBezTo>
                  <a:cubicBezTo>
                    <a:pt x="72" y="77"/>
                    <a:pt x="66" y="71"/>
                    <a:pt x="68" y="63"/>
                  </a:cubicBezTo>
                  <a:cubicBezTo>
                    <a:pt x="73" y="62"/>
                    <a:pt x="75" y="61"/>
                    <a:pt x="78" y="64"/>
                  </a:cubicBezTo>
                  <a:cubicBezTo>
                    <a:pt x="86" y="63"/>
                    <a:pt x="79" y="52"/>
                    <a:pt x="84" y="50"/>
                  </a:cubicBezTo>
                  <a:cubicBezTo>
                    <a:pt x="88" y="47"/>
                    <a:pt x="93" y="53"/>
                    <a:pt x="97" y="54"/>
                  </a:cubicBezTo>
                  <a:cubicBezTo>
                    <a:pt x="104" y="49"/>
                    <a:pt x="96" y="39"/>
                    <a:pt x="100" y="32"/>
                  </a:cubicBezTo>
                  <a:cubicBezTo>
                    <a:pt x="107" y="32"/>
                    <a:pt x="106" y="39"/>
                    <a:pt x="109" y="42"/>
                  </a:cubicBezTo>
                  <a:cubicBezTo>
                    <a:pt x="115" y="43"/>
                    <a:pt x="114" y="36"/>
                    <a:pt x="118" y="35"/>
                  </a:cubicBezTo>
                  <a:cubicBezTo>
                    <a:pt x="125" y="33"/>
                    <a:pt x="124" y="39"/>
                    <a:pt x="130" y="38"/>
                  </a:cubicBezTo>
                  <a:cubicBezTo>
                    <a:pt x="150" y="40"/>
                    <a:pt x="139" y="9"/>
                    <a:pt x="149" y="0"/>
                  </a:cubicBezTo>
                  <a:cubicBezTo>
                    <a:pt x="149" y="11"/>
                    <a:pt x="145" y="24"/>
                    <a:pt x="156" y="28"/>
                  </a:cubicBezTo>
                  <a:cubicBezTo>
                    <a:pt x="168" y="15"/>
                    <a:pt x="187" y="24"/>
                    <a:pt x="202" y="20"/>
                  </a:cubicBezTo>
                  <a:cubicBezTo>
                    <a:pt x="213" y="17"/>
                    <a:pt x="216" y="0"/>
                    <a:pt x="230" y="7"/>
                  </a:cubicBezTo>
                  <a:cubicBezTo>
                    <a:pt x="230" y="15"/>
                    <a:pt x="221" y="13"/>
                    <a:pt x="221" y="20"/>
                  </a:cubicBezTo>
                  <a:cubicBezTo>
                    <a:pt x="226" y="29"/>
                    <a:pt x="237" y="33"/>
                    <a:pt x="246" y="32"/>
                  </a:cubicBezTo>
                  <a:cubicBezTo>
                    <a:pt x="262" y="31"/>
                    <a:pt x="274" y="11"/>
                    <a:pt x="288" y="14"/>
                  </a:cubicBezTo>
                  <a:cubicBezTo>
                    <a:pt x="285" y="26"/>
                    <a:pt x="263" y="25"/>
                    <a:pt x="266" y="39"/>
                  </a:cubicBezTo>
                  <a:cubicBezTo>
                    <a:pt x="275" y="46"/>
                    <a:pt x="287" y="42"/>
                    <a:pt x="299" y="44"/>
                  </a:cubicBezTo>
                  <a:cubicBezTo>
                    <a:pt x="300" y="49"/>
                    <a:pt x="310" y="56"/>
                    <a:pt x="303" y="60"/>
                  </a:cubicBezTo>
                  <a:cubicBezTo>
                    <a:pt x="314" y="73"/>
                    <a:pt x="329" y="84"/>
                    <a:pt x="349" y="88"/>
                  </a:cubicBezTo>
                  <a:cubicBezTo>
                    <a:pt x="348" y="93"/>
                    <a:pt x="343" y="94"/>
                    <a:pt x="341" y="98"/>
                  </a:cubicBezTo>
                  <a:cubicBezTo>
                    <a:pt x="344" y="105"/>
                    <a:pt x="349" y="109"/>
                    <a:pt x="355" y="113"/>
                  </a:cubicBezTo>
                  <a:cubicBezTo>
                    <a:pt x="363" y="115"/>
                    <a:pt x="365" y="109"/>
                    <a:pt x="372" y="110"/>
                  </a:cubicBezTo>
                  <a:cubicBezTo>
                    <a:pt x="373" y="112"/>
                    <a:pt x="374" y="114"/>
                    <a:pt x="375" y="116"/>
                  </a:cubicBezTo>
                  <a:cubicBezTo>
                    <a:pt x="372" y="127"/>
                    <a:pt x="356" y="124"/>
                    <a:pt x="353" y="135"/>
                  </a:cubicBezTo>
                  <a:cubicBezTo>
                    <a:pt x="357" y="149"/>
                    <a:pt x="361" y="165"/>
                    <a:pt x="380" y="167"/>
                  </a:cubicBezTo>
                  <a:cubicBezTo>
                    <a:pt x="376" y="171"/>
                    <a:pt x="374" y="177"/>
                    <a:pt x="372" y="182"/>
                  </a:cubicBezTo>
                  <a:cubicBezTo>
                    <a:pt x="389" y="189"/>
                    <a:pt x="399" y="161"/>
                    <a:pt x="413" y="175"/>
                  </a:cubicBezTo>
                  <a:cubicBezTo>
                    <a:pt x="411" y="178"/>
                    <a:pt x="409" y="182"/>
                    <a:pt x="406" y="185"/>
                  </a:cubicBezTo>
                  <a:cubicBezTo>
                    <a:pt x="404" y="187"/>
                    <a:pt x="400" y="185"/>
                    <a:pt x="399" y="183"/>
                  </a:cubicBezTo>
                  <a:cubicBezTo>
                    <a:pt x="384" y="196"/>
                    <a:pt x="360" y="198"/>
                    <a:pt x="347" y="213"/>
                  </a:cubicBezTo>
                  <a:cubicBezTo>
                    <a:pt x="348" y="221"/>
                    <a:pt x="352" y="225"/>
                    <a:pt x="353" y="232"/>
                  </a:cubicBezTo>
                  <a:cubicBezTo>
                    <a:pt x="363" y="232"/>
                    <a:pt x="369" y="236"/>
                    <a:pt x="372" y="244"/>
                  </a:cubicBezTo>
                  <a:cubicBezTo>
                    <a:pt x="393" y="243"/>
                    <a:pt x="401" y="247"/>
                    <a:pt x="419" y="247"/>
                  </a:cubicBezTo>
                  <a:cubicBezTo>
                    <a:pt x="413" y="257"/>
                    <a:pt x="390" y="242"/>
                    <a:pt x="378" y="248"/>
                  </a:cubicBezTo>
                  <a:cubicBezTo>
                    <a:pt x="370" y="241"/>
                    <a:pt x="359" y="245"/>
                    <a:pt x="346" y="24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6" name="Freeform 25"/>
            <p:cNvSpPr/>
            <p:nvPr/>
          </p:nvSpPr>
          <p:spPr bwMode="auto">
            <a:xfrm>
              <a:off x="4349" y="1130"/>
              <a:ext cx="86" cy="20"/>
            </a:xfrm>
            <a:custGeom>
              <a:avLst/>
              <a:gdLst>
                <a:gd name="T0" fmla="*/ 63 w 68"/>
                <a:gd name="T1" fmla="*/ 7 h 16"/>
                <a:gd name="T2" fmla="*/ 68 w 68"/>
                <a:gd name="T3" fmla="*/ 16 h 16"/>
                <a:gd name="T4" fmla="*/ 3 w 68"/>
                <a:gd name="T5" fmla="*/ 5 h 16"/>
                <a:gd name="T6" fmla="*/ 3 w 68"/>
                <a:gd name="T7" fmla="*/ 4 h 16"/>
                <a:gd name="T8" fmla="*/ 50 w 68"/>
                <a:gd name="T9" fmla="*/ 10 h 16"/>
                <a:gd name="T10" fmla="*/ 63 w 68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6">
                  <a:moveTo>
                    <a:pt x="63" y="7"/>
                  </a:moveTo>
                  <a:cubicBezTo>
                    <a:pt x="64" y="10"/>
                    <a:pt x="68" y="11"/>
                    <a:pt x="68" y="16"/>
                  </a:cubicBezTo>
                  <a:cubicBezTo>
                    <a:pt x="53" y="15"/>
                    <a:pt x="26" y="7"/>
                    <a:pt x="3" y="5"/>
                  </a:cubicBezTo>
                  <a:cubicBezTo>
                    <a:pt x="0" y="4"/>
                    <a:pt x="0" y="0"/>
                    <a:pt x="3" y="4"/>
                  </a:cubicBezTo>
                  <a:cubicBezTo>
                    <a:pt x="24" y="7"/>
                    <a:pt x="33" y="3"/>
                    <a:pt x="50" y="10"/>
                  </a:cubicBezTo>
                  <a:cubicBezTo>
                    <a:pt x="57" y="11"/>
                    <a:pt x="56" y="5"/>
                    <a:pt x="6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7" name="Freeform 26"/>
            <p:cNvSpPr/>
            <p:nvPr/>
          </p:nvSpPr>
          <p:spPr bwMode="auto">
            <a:xfrm>
              <a:off x="3242" y="1321"/>
              <a:ext cx="43" cy="10"/>
            </a:xfrm>
            <a:custGeom>
              <a:avLst/>
              <a:gdLst>
                <a:gd name="T0" fmla="*/ 0 w 34"/>
                <a:gd name="T1" fmla="*/ 8 h 8"/>
                <a:gd name="T2" fmla="*/ 25 w 34"/>
                <a:gd name="T3" fmla="*/ 0 h 8"/>
                <a:gd name="T4" fmla="*/ 9 w 34"/>
                <a:gd name="T5" fmla="*/ 8 h 8"/>
                <a:gd name="T6" fmla="*/ 0 w 3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8">
                  <a:moveTo>
                    <a:pt x="0" y="8"/>
                  </a:moveTo>
                  <a:cubicBezTo>
                    <a:pt x="7" y="1"/>
                    <a:pt x="16" y="0"/>
                    <a:pt x="25" y="0"/>
                  </a:cubicBezTo>
                  <a:cubicBezTo>
                    <a:pt x="34" y="1"/>
                    <a:pt x="17" y="6"/>
                    <a:pt x="9" y="8"/>
                  </a:cubicBezTo>
                  <a:cubicBezTo>
                    <a:pt x="6" y="8"/>
                    <a:pt x="3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8" name="Freeform 27"/>
            <p:cNvSpPr/>
            <p:nvPr/>
          </p:nvSpPr>
          <p:spPr bwMode="auto">
            <a:xfrm>
              <a:off x="4320" y="1445"/>
              <a:ext cx="17" cy="10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8 h 8"/>
                <a:gd name="T4" fmla="*/ 0 w 13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2" y="0"/>
                    <a:pt x="13" y="2"/>
                    <a:pt x="13" y="8"/>
                  </a:cubicBezTo>
                  <a:cubicBezTo>
                    <a:pt x="7" y="7"/>
                    <a:pt x="4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9" name="Freeform 28"/>
            <p:cNvSpPr/>
            <p:nvPr/>
          </p:nvSpPr>
          <p:spPr bwMode="auto">
            <a:xfrm>
              <a:off x="3458" y="1589"/>
              <a:ext cx="23" cy="31"/>
            </a:xfrm>
            <a:custGeom>
              <a:avLst/>
              <a:gdLst>
                <a:gd name="T0" fmla="*/ 18 w 18"/>
                <a:gd name="T1" fmla="*/ 0 h 24"/>
                <a:gd name="T2" fmla="*/ 0 w 18"/>
                <a:gd name="T3" fmla="*/ 24 h 24"/>
                <a:gd name="T4" fmla="*/ 18 w 18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4">
                  <a:moveTo>
                    <a:pt x="18" y="0"/>
                  </a:moveTo>
                  <a:cubicBezTo>
                    <a:pt x="16" y="7"/>
                    <a:pt x="8" y="19"/>
                    <a:pt x="0" y="24"/>
                  </a:cubicBezTo>
                  <a:cubicBezTo>
                    <a:pt x="2" y="13"/>
                    <a:pt x="13" y="9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0" name="Freeform 29"/>
            <p:cNvSpPr/>
            <p:nvPr/>
          </p:nvSpPr>
          <p:spPr bwMode="auto">
            <a:xfrm>
              <a:off x="4112" y="1617"/>
              <a:ext cx="22" cy="16"/>
            </a:xfrm>
            <a:custGeom>
              <a:avLst/>
              <a:gdLst>
                <a:gd name="T0" fmla="*/ 0 w 17"/>
                <a:gd name="T1" fmla="*/ 1 h 12"/>
                <a:gd name="T2" fmla="*/ 17 w 17"/>
                <a:gd name="T3" fmla="*/ 12 h 12"/>
                <a:gd name="T4" fmla="*/ 0 w 17"/>
                <a:gd name="T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0" y="1"/>
                  </a:moveTo>
                  <a:cubicBezTo>
                    <a:pt x="4" y="0"/>
                    <a:pt x="14" y="7"/>
                    <a:pt x="17" y="12"/>
                  </a:cubicBezTo>
                  <a:cubicBezTo>
                    <a:pt x="12" y="8"/>
                    <a:pt x="5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1" name="Freeform 30"/>
            <p:cNvSpPr/>
            <p:nvPr/>
          </p:nvSpPr>
          <p:spPr bwMode="auto">
            <a:xfrm>
              <a:off x="4457" y="1117"/>
              <a:ext cx="271" cy="278"/>
            </a:xfrm>
            <a:custGeom>
              <a:avLst/>
              <a:gdLst>
                <a:gd name="T0" fmla="*/ 97 w 212"/>
                <a:gd name="T1" fmla="*/ 11 h 217"/>
                <a:gd name="T2" fmla="*/ 93 w 212"/>
                <a:gd name="T3" fmla="*/ 12 h 217"/>
                <a:gd name="T4" fmla="*/ 113 w 212"/>
                <a:gd name="T5" fmla="*/ 21 h 217"/>
                <a:gd name="T6" fmla="*/ 134 w 212"/>
                <a:gd name="T7" fmla="*/ 67 h 217"/>
                <a:gd name="T8" fmla="*/ 166 w 212"/>
                <a:gd name="T9" fmla="*/ 86 h 217"/>
                <a:gd name="T10" fmla="*/ 200 w 212"/>
                <a:gd name="T11" fmla="*/ 124 h 217"/>
                <a:gd name="T12" fmla="*/ 212 w 212"/>
                <a:gd name="T13" fmla="*/ 136 h 217"/>
                <a:gd name="T14" fmla="*/ 210 w 212"/>
                <a:gd name="T15" fmla="*/ 167 h 217"/>
                <a:gd name="T16" fmla="*/ 187 w 212"/>
                <a:gd name="T17" fmla="*/ 202 h 217"/>
                <a:gd name="T18" fmla="*/ 150 w 212"/>
                <a:gd name="T19" fmla="*/ 217 h 217"/>
                <a:gd name="T20" fmla="*/ 94 w 212"/>
                <a:gd name="T21" fmla="*/ 199 h 217"/>
                <a:gd name="T22" fmla="*/ 78 w 212"/>
                <a:gd name="T23" fmla="*/ 155 h 217"/>
                <a:gd name="T24" fmla="*/ 18 w 212"/>
                <a:gd name="T25" fmla="*/ 118 h 217"/>
                <a:gd name="T26" fmla="*/ 0 w 212"/>
                <a:gd name="T27" fmla="*/ 71 h 217"/>
                <a:gd name="T28" fmla="*/ 16 w 212"/>
                <a:gd name="T29" fmla="*/ 26 h 217"/>
                <a:gd name="T30" fmla="*/ 97 w 212"/>
                <a:gd name="T31" fmla="*/ 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2" h="217">
                  <a:moveTo>
                    <a:pt x="97" y="11"/>
                  </a:moveTo>
                  <a:cubicBezTo>
                    <a:pt x="97" y="13"/>
                    <a:pt x="94" y="12"/>
                    <a:pt x="93" y="12"/>
                  </a:cubicBezTo>
                  <a:cubicBezTo>
                    <a:pt x="97" y="17"/>
                    <a:pt x="105" y="20"/>
                    <a:pt x="113" y="21"/>
                  </a:cubicBezTo>
                  <a:cubicBezTo>
                    <a:pt x="119" y="35"/>
                    <a:pt x="132" y="50"/>
                    <a:pt x="134" y="67"/>
                  </a:cubicBezTo>
                  <a:cubicBezTo>
                    <a:pt x="136" y="89"/>
                    <a:pt x="141" y="88"/>
                    <a:pt x="166" y="86"/>
                  </a:cubicBezTo>
                  <a:cubicBezTo>
                    <a:pt x="177" y="99"/>
                    <a:pt x="198" y="102"/>
                    <a:pt x="200" y="124"/>
                  </a:cubicBezTo>
                  <a:cubicBezTo>
                    <a:pt x="204" y="127"/>
                    <a:pt x="208" y="131"/>
                    <a:pt x="212" y="136"/>
                  </a:cubicBezTo>
                  <a:cubicBezTo>
                    <a:pt x="207" y="145"/>
                    <a:pt x="211" y="155"/>
                    <a:pt x="210" y="167"/>
                  </a:cubicBezTo>
                  <a:cubicBezTo>
                    <a:pt x="196" y="173"/>
                    <a:pt x="199" y="193"/>
                    <a:pt x="187" y="202"/>
                  </a:cubicBezTo>
                  <a:cubicBezTo>
                    <a:pt x="176" y="210"/>
                    <a:pt x="161" y="206"/>
                    <a:pt x="150" y="217"/>
                  </a:cubicBezTo>
                  <a:cubicBezTo>
                    <a:pt x="129" y="213"/>
                    <a:pt x="112" y="205"/>
                    <a:pt x="94" y="199"/>
                  </a:cubicBezTo>
                  <a:cubicBezTo>
                    <a:pt x="94" y="184"/>
                    <a:pt x="77" y="175"/>
                    <a:pt x="78" y="155"/>
                  </a:cubicBezTo>
                  <a:cubicBezTo>
                    <a:pt x="55" y="150"/>
                    <a:pt x="35" y="133"/>
                    <a:pt x="18" y="118"/>
                  </a:cubicBezTo>
                  <a:cubicBezTo>
                    <a:pt x="14" y="100"/>
                    <a:pt x="1" y="89"/>
                    <a:pt x="0" y="71"/>
                  </a:cubicBezTo>
                  <a:cubicBezTo>
                    <a:pt x="3" y="55"/>
                    <a:pt x="11" y="42"/>
                    <a:pt x="16" y="26"/>
                  </a:cubicBezTo>
                  <a:cubicBezTo>
                    <a:pt x="36" y="15"/>
                    <a:pt x="65" y="0"/>
                    <a:pt x="9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2" name="Freeform 31"/>
            <p:cNvSpPr/>
            <p:nvPr/>
          </p:nvSpPr>
          <p:spPr bwMode="auto">
            <a:xfrm>
              <a:off x="4452" y="1621"/>
              <a:ext cx="214" cy="204"/>
            </a:xfrm>
            <a:custGeom>
              <a:avLst/>
              <a:gdLst>
                <a:gd name="T0" fmla="*/ 145 w 167"/>
                <a:gd name="T1" fmla="*/ 33 h 159"/>
                <a:gd name="T2" fmla="*/ 144 w 167"/>
                <a:gd name="T3" fmla="*/ 50 h 159"/>
                <a:gd name="T4" fmla="*/ 167 w 167"/>
                <a:gd name="T5" fmla="*/ 67 h 159"/>
                <a:gd name="T6" fmla="*/ 163 w 167"/>
                <a:gd name="T7" fmla="*/ 93 h 159"/>
                <a:gd name="T8" fmla="*/ 157 w 167"/>
                <a:gd name="T9" fmla="*/ 92 h 159"/>
                <a:gd name="T10" fmla="*/ 157 w 167"/>
                <a:gd name="T11" fmla="*/ 112 h 159"/>
                <a:gd name="T12" fmla="*/ 145 w 167"/>
                <a:gd name="T13" fmla="*/ 124 h 159"/>
                <a:gd name="T14" fmla="*/ 120 w 167"/>
                <a:gd name="T15" fmla="*/ 140 h 159"/>
                <a:gd name="T16" fmla="*/ 111 w 167"/>
                <a:gd name="T17" fmla="*/ 150 h 159"/>
                <a:gd name="T18" fmla="*/ 48 w 167"/>
                <a:gd name="T19" fmla="*/ 150 h 159"/>
                <a:gd name="T20" fmla="*/ 41 w 167"/>
                <a:gd name="T21" fmla="*/ 137 h 159"/>
                <a:gd name="T22" fmla="*/ 20 w 167"/>
                <a:gd name="T23" fmla="*/ 134 h 159"/>
                <a:gd name="T24" fmla="*/ 4 w 167"/>
                <a:gd name="T25" fmla="*/ 106 h 159"/>
                <a:gd name="T26" fmla="*/ 11 w 167"/>
                <a:gd name="T27" fmla="*/ 89 h 159"/>
                <a:gd name="T28" fmla="*/ 0 w 167"/>
                <a:gd name="T29" fmla="*/ 55 h 159"/>
                <a:gd name="T30" fmla="*/ 7 w 167"/>
                <a:gd name="T31" fmla="*/ 53 h 159"/>
                <a:gd name="T32" fmla="*/ 22 w 167"/>
                <a:gd name="T33" fmla="*/ 24 h 159"/>
                <a:gd name="T34" fmla="*/ 70 w 167"/>
                <a:gd name="T35" fmla="*/ 3 h 159"/>
                <a:gd name="T36" fmla="*/ 145 w 167"/>
                <a:gd name="T37" fmla="*/ 3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159">
                  <a:moveTo>
                    <a:pt x="145" y="33"/>
                  </a:moveTo>
                  <a:cubicBezTo>
                    <a:pt x="144" y="38"/>
                    <a:pt x="147" y="47"/>
                    <a:pt x="144" y="50"/>
                  </a:cubicBezTo>
                  <a:cubicBezTo>
                    <a:pt x="153" y="55"/>
                    <a:pt x="159" y="61"/>
                    <a:pt x="167" y="67"/>
                  </a:cubicBezTo>
                  <a:cubicBezTo>
                    <a:pt x="164" y="76"/>
                    <a:pt x="157" y="82"/>
                    <a:pt x="163" y="93"/>
                  </a:cubicBezTo>
                  <a:cubicBezTo>
                    <a:pt x="162" y="92"/>
                    <a:pt x="160" y="91"/>
                    <a:pt x="157" y="92"/>
                  </a:cubicBezTo>
                  <a:cubicBezTo>
                    <a:pt x="156" y="97"/>
                    <a:pt x="160" y="104"/>
                    <a:pt x="157" y="112"/>
                  </a:cubicBezTo>
                  <a:cubicBezTo>
                    <a:pt x="156" y="114"/>
                    <a:pt x="150" y="117"/>
                    <a:pt x="145" y="124"/>
                  </a:cubicBezTo>
                  <a:cubicBezTo>
                    <a:pt x="139" y="133"/>
                    <a:pt x="140" y="144"/>
                    <a:pt x="120" y="140"/>
                  </a:cubicBezTo>
                  <a:cubicBezTo>
                    <a:pt x="115" y="142"/>
                    <a:pt x="114" y="146"/>
                    <a:pt x="111" y="150"/>
                  </a:cubicBezTo>
                  <a:cubicBezTo>
                    <a:pt x="95" y="159"/>
                    <a:pt x="66" y="156"/>
                    <a:pt x="48" y="150"/>
                  </a:cubicBezTo>
                  <a:cubicBezTo>
                    <a:pt x="47" y="145"/>
                    <a:pt x="44" y="141"/>
                    <a:pt x="41" y="137"/>
                  </a:cubicBezTo>
                  <a:cubicBezTo>
                    <a:pt x="33" y="137"/>
                    <a:pt x="29" y="134"/>
                    <a:pt x="20" y="134"/>
                  </a:cubicBezTo>
                  <a:cubicBezTo>
                    <a:pt x="24" y="122"/>
                    <a:pt x="12" y="112"/>
                    <a:pt x="4" y="106"/>
                  </a:cubicBezTo>
                  <a:cubicBezTo>
                    <a:pt x="5" y="98"/>
                    <a:pt x="8" y="93"/>
                    <a:pt x="11" y="89"/>
                  </a:cubicBezTo>
                  <a:cubicBezTo>
                    <a:pt x="5" y="80"/>
                    <a:pt x="3" y="67"/>
                    <a:pt x="0" y="55"/>
                  </a:cubicBezTo>
                  <a:cubicBezTo>
                    <a:pt x="3" y="55"/>
                    <a:pt x="5" y="55"/>
                    <a:pt x="7" y="53"/>
                  </a:cubicBezTo>
                  <a:cubicBezTo>
                    <a:pt x="7" y="38"/>
                    <a:pt x="22" y="31"/>
                    <a:pt x="22" y="24"/>
                  </a:cubicBezTo>
                  <a:cubicBezTo>
                    <a:pt x="34" y="14"/>
                    <a:pt x="51" y="6"/>
                    <a:pt x="70" y="3"/>
                  </a:cubicBezTo>
                  <a:cubicBezTo>
                    <a:pt x="102" y="0"/>
                    <a:pt x="126" y="14"/>
                    <a:pt x="14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3" name="Freeform 32"/>
            <p:cNvSpPr/>
            <p:nvPr/>
          </p:nvSpPr>
          <p:spPr bwMode="auto">
            <a:xfrm>
              <a:off x="3570" y="498"/>
              <a:ext cx="159" cy="156"/>
            </a:xfrm>
            <a:custGeom>
              <a:avLst/>
              <a:gdLst>
                <a:gd name="T0" fmla="*/ 70 w 124"/>
                <a:gd name="T1" fmla="*/ 10 h 122"/>
                <a:gd name="T2" fmla="*/ 75 w 124"/>
                <a:gd name="T3" fmla="*/ 7 h 122"/>
                <a:gd name="T4" fmla="*/ 80 w 124"/>
                <a:gd name="T5" fmla="*/ 13 h 122"/>
                <a:gd name="T6" fmla="*/ 97 w 124"/>
                <a:gd name="T7" fmla="*/ 9 h 122"/>
                <a:gd name="T8" fmla="*/ 94 w 124"/>
                <a:gd name="T9" fmla="*/ 16 h 122"/>
                <a:gd name="T10" fmla="*/ 103 w 124"/>
                <a:gd name="T11" fmla="*/ 21 h 122"/>
                <a:gd name="T12" fmla="*/ 116 w 124"/>
                <a:gd name="T13" fmla="*/ 38 h 122"/>
                <a:gd name="T14" fmla="*/ 123 w 124"/>
                <a:gd name="T15" fmla="*/ 37 h 122"/>
                <a:gd name="T16" fmla="*/ 114 w 124"/>
                <a:gd name="T17" fmla="*/ 42 h 122"/>
                <a:gd name="T18" fmla="*/ 117 w 124"/>
                <a:gd name="T19" fmla="*/ 61 h 122"/>
                <a:gd name="T20" fmla="*/ 124 w 124"/>
                <a:gd name="T21" fmla="*/ 68 h 122"/>
                <a:gd name="T22" fmla="*/ 114 w 124"/>
                <a:gd name="T23" fmla="*/ 77 h 122"/>
                <a:gd name="T24" fmla="*/ 117 w 124"/>
                <a:gd name="T25" fmla="*/ 83 h 122"/>
                <a:gd name="T26" fmla="*/ 114 w 124"/>
                <a:gd name="T27" fmla="*/ 94 h 122"/>
                <a:gd name="T28" fmla="*/ 106 w 124"/>
                <a:gd name="T29" fmla="*/ 94 h 122"/>
                <a:gd name="T30" fmla="*/ 102 w 124"/>
                <a:gd name="T31" fmla="*/ 106 h 122"/>
                <a:gd name="T32" fmla="*/ 93 w 124"/>
                <a:gd name="T33" fmla="*/ 107 h 122"/>
                <a:gd name="T34" fmla="*/ 89 w 124"/>
                <a:gd name="T35" fmla="*/ 114 h 122"/>
                <a:gd name="T36" fmla="*/ 84 w 124"/>
                <a:gd name="T37" fmla="*/ 113 h 122"/>
                <a:gd name="T38" fmla="*/ 80 w 124"/>
                <a:gd name="T39" fmla="*/ 121 h 122"/>
                <a:gd name="T40" fmla="*/ 73 w 124"/>
                <a:gd name="T41" fmla="*/ 116 h 122"/>
                <a:gd name="T42" fmla="*/ 59 w 124"/>
                <a:gd name="T43" fmla="*/ 122 h 122"/>
                <a:gd name="T44" fmla="*/ 52 w 124"/>
                <a:gd name="T45" fmla="*/ 116 h 122"/>
                <a:gd name="T46" fmla="*/ 35 w 124"/>
                <a:gd name="T47" fmla="*/ 117 h 122"/>
                <a:gd name="T48" fmla="*/ 36 w 124"/>
                <a:gd name="T49" fmla="*/ 111 h 122"/>
                <a:gd name="T50" fmla="*/ 30 w 124"/>
                <a:gd name="T51" fmla="*/ 107 h 122"/>
                <a:gd name="T52" fmla="*/ 23 w 124"/>
                <a:gd name="T53" fmla="*/ 108 h 122"/>
                <a:gd name="T54" fmla="*/ 23 w 124"/>
                <a:gd name="T55" fmla="*/ 100 h 122"/>
                <a:gd name="T56" fmla="*/ 14 w 124"/>
                <a:gd name="T57" fmla="*/ 98 h 122"/>
                <a:gd name="T58" fmla="*/ 13 w 124"/>
                <a:gd name="T59" fmla="*/ 87 h 122"/>
                <a:gd name="T60" fmla="*/ 8 w 124"/>
                <a:gd name="T61" fmla="*/ 87 h 122"/>
                <a:gd name="T62" fmla="*/ 9 w 124"/>
                <a:gd name="T63" fmla="*/ 78 h 122"/>
                <a:gd name="T64" fmla="*/ 3 w 124"/>
                <a:gd name="T65" fmla="*/ 75 h 122"/>
                <a:gd name="T66" fmla="*/ 2 w 124"/>
                <a:gd name="T67" fmla="*/ 57 h 122"/>
                <a:gd name="T68" fmla="*/ 5 w 124"/>
                <a:gd name="T69" fmla="*/ 43 h 122"/>
                <a:gd name="T70" fmla="*/ 19 w 124"/>
                <a:gd name="T71" fmla="*/ 19 h 122"/>
                <a:gd name="T72" fmla="*/ 30 w 124"/>
                <a:gd name="T73" fmla="*/ 19 h 122"/>
                <a:gd name="T74" fmla="*/ 32 w 124"/>
                <a:gd name="T75" fmla="*/ 12 h 122"/>
                <a:gd name="T76" fmla="*/ 44 w 124"/>
                <a:gd name="T77" fmla="*/ 6 h 122"/>
                <a:gd name="T78" fmla="*/ 50 w 124"/>
                <a:gd name="T79" fmla="*/ 9 h 122"/>
                <a:gd name="T80" fmla="*/ 70 w 124"/>
                <a:gd name="T81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4" h="122">
                  <a:moveTo>
                    <a:pt x="70" y="10"/>
                  </a:moveTo>
                  <a:cubicBezTo>
                    <a:pt x="73" y="10"/>
                    <a:pt x="72" y="7"/>
                    <a:pt x="75" y="7"/>
                  </a:cubicBezTo>
                  <a:cubicBezTo>
                    <a:pt x="79" y="7"/>
                    <a:pt x="78" y="12"/>
                    <a:pt x="80" y="13"/>
                  </a:cubicBezTo>
                  <a:cubicBezTo>
                    <a:pt x="86" y="14"/>
                    <a:pt x="92" y="11"/>
                    <a:pt x="97" y="9"/>
                  </a:cubicBezTo>
                  <a:cubicBezTo>
                    <a:pt x="96" y="11"/>
                    <a:pt x="94" y="13"/>
                    <a:pt x="94" y="16"/>
                  </a:cubicBezTo>
                  <a:cubicBezTo>
                    <a:pt x="96" y="19"/>
                    <a:pt x="100" y="19"/>
                    <a:pt x="103" y="21"/>
                  </a:cubicBezTo>
                  <a:cubicBezTo>
                    <a:pt x="103" y="31"/>
                    <a:pt x="110" y="33"/>
                    <a:pt x="116" y="38"/>
                  </a:cubicBezTo>
                  <a:cubicBezTo>
                    <a:pt x="119" y="38"/>
                    <a:pt x="120" y="36"/>
                    <a:pt x="123" y="37"/>
                  </a:cubicBezTo>
                  <a:cubicBezTo>
                    <a:pt x="120" y="39"/>
                    <a:pt x="115" y="38"/>
                    <a:pt x="114" y="42"/>
                  </a:cubicBezTo>
                  <a:cubicBezTo>
                    <a:pt x="114" y="50"/>
                    <a:pt x="120" y="54"/>
                    <a:pt x="117" y="61"/>
                  </a:cubicBezTo>
                  <a:cubicBezTo>
                    <a:pt x="119" y="64"/>
                    <a:pt x="124" y="64"/>
                    <a:pt x="124" y="68"/>
                  </a:cubicBezTo>
                  <a:cubicBezTo>
                    <a:pt x="118" y="69"/>
                    <a:pt x="115" y="72"/>
                    <a:pt x="114" y="77"/>
                  </a:cubicBezTo>
                  <a:cubicBezTo>
                    <a:pt x="114" y="80"/>
                    <a:pt x="116" y="80"/>
                    <a:pt x="117" y="83"/>
                  </a:cubicBezTo>
                  <a:cubicBezTo>
                    <a:pt x="115" y="86"/>
                    <a:pt x="112" y="89"/>
                    <a:pt x="114" y="94"/>
                  </a:cubicBezTo>
                  <a:cubicBezTo>
                    <a:pt x="112" y="96"/>
                    <a:pt x="109" y="93"/>
                    <a:pt x="106" y="94"/>
                  </a:cubicBezTo>
                  <a:cubicBezTo>
                    <a:pt x="104" y="97"/>
                    <a:pt x="104" y="103"/>
                    <a:pt x="102" y="106"/>
                  </a:cubicBezTo>
                  <a:cubicBezTo>
                    <a:pt x="99" y="107"/>
                    <a:pt x="97" y="108"/>
                    <a:pt x="93" y="107"/>
                  </a:cubicBezTo>
                  <a:cubicBezTo>
                    <a:pt x="91" y="109"/>
                    <a:pt x="91" y="112"/>
                    <a:pt x="89" y="114"/>
                  </a:cubicBezTo>
                  <a:cubicBezTo>
                    <a:pt x="87" y="114"/>
                    <a:pt x="86" y="113"/>
                    <a:pt x="84" y="113"/>
                  </a:cubicBezTo>
                  <a:cubicBezTo>
                    <a:pt x="81" y="114"/>
                    <a:pt x="81" y="118"/>
                    <a:pt x="80" y="121"/>
                  </a:cubicBezTo>
                  <a:cubicBezTo>
                    <a:pt x="76" y="121"/>
                    <a:pt x="76" y="117"/>
                    <a:pt x="73" y="116"/>
                  </a:cubicBezTo>
                  <a:cubicBezTo>
                    <a:pt x="68" y="115"/>
                    <a:pt x="64" y="120"/>
                    <a:pt x="59" y="122"/>
                  </a:cubicBezTo>
                  <a:cubicBezTo>
                    <a:pt x="55" y="121"/>
                    <a:pt x="53" y="119"/>
                    <a:pt x="52" y="116"/>
                  </a:cubicBezTo>
                  <a:cubicBezTo>
                    <a:pt x="44" y="114"/>
                    <a:pt x="40" y="119"/>
                    <a:pt x="35" y="117"/>
                  </a:cubicBezTo>
                  <a:cubicBezTo>
                    <a:pt x="35" y="115"/>
                    <a:pt x="34" y="112"/>
                    <a:pt x="36" y="111"/>
                  </a:cubicBezTo>
                  <a:cubicBezTo>
                    <a:pt x="35" y="109"/>
                    <a:pt x="32" y="108"/>
                    <a:pt x="30" y="107"/>
                  </a:cubicBezTo>
                  <a:cubicBezTo>
                    <a:pt x="27" y="107"/>
                    <a:pt x="25" y="110"/>
                    <a:pt x="23" y="108"/>
                  </a:cubicBezTo>
                  <a:cubicBezTo>
                    <a:pt x="20" y="105"/>
                    <a:pt x="25" y="103"/>
                    <a:pt x="23" y="100"/>
                  </a:cubicBezTo>
                  <a:cubicBezTo>
                    <a:pt x="19" y="101"/>
                    <a:pt x="16" y="100"/>
                    <a:pt x="14" y="98"/>
                  </a:cubicBezTo>
                  <a:cubicBezTo>
                    <a:pt x="15" y="93"/>
                    <a:pt x="15" y="92"/>
                    <a:pt x="13" y="87"/>
                  </a:cubicBezTo>
                  <a:cubicBezTo>
                    <a:pt x="11" y="88"/>
                    <a:pt x="10" y="87"/>
                    <a:pt x="8" y="87"/>
                  </a:cubicBezTo>
                  <a:cubicBezTo>
                    <a:pt x="7" y="83"/>
                    <a:pt x="9" y="82"/>
                    <a:pt x="9" y="78"/>
                  </a:cubicBezTo>
                  <a:cubicBezTo>
                    <a:pt x="8" y="76"/>
                    <a:pt x="5" y="77"/>
                    <a:pt x="3" y="75"/>
                  </a:cubicBezTo>
                  <a:cubicBezTo>
                    <a:pt x="7" y="70"/>
                    <a:pt x="8" y="58"/>
                    <a:pt x="2" y="57"/>
                  </a:cubicBezTo>
                  <a:cubicBezTo>
                    <a:pt x="0" y="51"/>
                    <a:pt x="8" y="50"/>
                    <a:pt x="5" y="43"/>
                  </a:cubicBezTo>
                  <a:cubicBezTo>
                    <a:pt x="12" y="39"/>
                    <a:pt x="17" y="30"/>
                    <a:pt x="19" y="19"/>
                  </a:cubicBezTo>
                  <a:cubicBezTo>
                    <a:pt x="23" y="18"/>
                    <a:pt x="27" y="21"/>
                    <a:pt x="30" y="19"/>
                  </a:cubicBezTo>
                  <a:cubicBezTo>
                    <a:pt x="31" y="17"/>
                    <a:pt x="30" y="13"/>
                    <a:pt x="32" y="12"/>
                  </a:cubicBezTo>
                  <a:cubicBezTo>
                    <a:pt x="39" y="15"/>
                    <a:pt x="43" y="14"/>
                    <a:pt x="44" y="6"/>
                  </a:cubicBezTo>
                  <a:cubicBezTo>
                    <a:pt x="46" y="7"/>
                    <a:pt x="47" y="9"/>
                    <a:pt x="50" y="9"/>
                  </a:cubicBezTo>
                  <a:cubicBezTo>
                    <a:pt x="58" y="10"/>
                    <a:pt x="67" y="0"/>
                    <a:pt x="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4" name="Freeform 33"/>
            <p:cNvSpPr/>
            <p:nvPr/>
          </p:nvSpPr>
          <p:spPr bwMode="auto">
            <a:xfrm>
              <a:off x="2821" y="1228"/>
              <a:ext cx="81" cy="80"/>
            </a:xfrm>
            <a:custGeom>
              <a:avLst/>
              <a:gdLst>
                <a:gd name="T0" fmla="*/ 36 w 63"/>
                <a:gd name="T1" fmla="*/ 5 h 62"/>
                <a:gd name="T2" fmla="*/ 38 w 63"/>
                <a:gd name="T3" fmla="*/ 3 h 62"/>
                <a:gd name="T4" fmla="*/ 41 w 63"/>
                <a:gd name="T5" fmla="*/ 7 h 62"/>
                <a:gd name="T6" fmla="*/ 49 w 63"/>
                <a:gd name="T7" fmla="*/ 4 h 62"/>
                <a:gd name="T8" fmla="*/ 48 w 63"/>
                <a:gd name="T9" fmla="*/ 8 h 62"/>
                <a:gd name="T10" fmla="*/ 52 w 63"/>
                <a:gd name="T11" fmla="*/ 11 h 62"/>
                <a:gd name="T12" fmla="*/ 59 w 63"/>
                <a:gd name="T13" fmla="*/ 19 h 62"/>
                <a:gd name="T14" fmla="*/ 63 w 63"/>
                <a:gd name="T15" fmla="*/ 18 h 62"/>
                <a:gd name="T16" fmla="*/ 58 w 63"/>
                <a:gd name="T17" fmla="*/ 21 h 62"/>
                <a:gd name="T18" fmla="*/ 60 w 63"/>
                <a:gd name="T19" fmla="*/ 31 h 62"/>
                <a:gd name="T20" fmla="*/ 63 w 63"/>
                <a:gd name="T21" fmla="*/ 34 h 62"/>
                <a:gd name="T22" fmla="*/ 58 w 63"/>
                <a:gd name="T23" fmla="*/ 39 h 62"/>
                <a:gd name="T24" fmla="*/ 59 w 63"/>
                <a:gd name="T25" fmla="*/ 42 h 62"/>
                <a:gd name="T26" fmla="*/ 58 w 63"/>
                <a:gd name="T27" fmla="*/ 47 h 62"/>
                <a:gd name="T28" fmla="*/ 54 w 63"/>
                <a:gd name="T29" fmla="*/ 47 h 62"/>
                <a:gd name="T30" fmla="*/ 52 w 63"/>
                <a:gd name="T31" fmla="*/ 54 h 62"/>
                <a:gd name="T32" fmla="*/ 47 w 63"/>
                <a:gd name="T33" fmla="*/ 54 h 62"/>
                <a:gd name="T34" fmla="*/ 45 w 63"/>
                <a:gd name="T35" fmla="*/ 57 h 62"/>
                <a:gd name="T36" fmla="*/ 43 w 63"/>
                <a:gd name="T37" fmla="*/ 57 h 62"/>
                <a:gd name="T38" fmla="*/ 41 w 63"/>
                <a:gd name="T39" fmla="*/ 61 h 62"/>
                <a:gd name="T40" fmla="*/ 38 w 63"/>
                <a:gd name="T41" fmla="*/ 59 h 62"/>
                <a:gd name="T42" fmla="*/ 30 w 63"/>
                <a:gd name="T43" fmla="*/ 62 h 62"/>
                <a:gd name="T44" fmla="*/ 27 w 63"/>
                <a:gd name="T45" fmla="*/ 59 h 62"/>
                <a:gd name="T46" fmla="*/ 18 w 63"/>
                <a:gd name="T47" fmla="*/ 59 h 62"/>
                <a:gd name="T48" fmla="*/ 18 w 63"/>
                <a:gd name="T49" fmla="*/ 56 h 62"/>
                <a:gd name="T50" fmla="*/ 15 w 63"/>
                <a:gd name="T51" fmla="*/ 54 h 62"/>
                <a:gd name="T52" fmla="*/ 12 w 63"/>
                <a:gd name="T53" fmla="*/ 55 h 62"/>
                <a:gd name="T54" fmla="*/ 12 w 63"/>
                <a:gd name="T55" fmla="*/ 50 h 62"/>
                <a:gd name="T56" fmla="*/ 7 w 63"/>
                <a:gd name="T57" fmla="*/ 50 h 62"/>
                <a:gd name="T58" fmla="*/ 7 w 63"/>
                <a:gd name="T59" fmla="*/ 44 h 62"/>
                <a:gd name="T60" fmla="*/ 4 w 63"/>
                <a:gd name="T61" fmla="*/ 44 h 62"/>
                <a:gd name="T62" fmla="*/ 5 w 63"/>
                <a:gd name="T63" fmla="*/ 39 h 62"/>
                <a:gd name="T64" fmla="*/ 2 w 63"/>
                <a:gd name="T65" fmla="*/ 38 h 62"/>
                <a:gd name="T66" fmla="*/ 1 w 63"/>
                <a:gd name="T67" fmla="*/ 29 h 62"/>
                <a:gd name="T68" fmla="*/ 3 w 63"/>
                <a:gd name="T69" fmla="*/ 22 h 62"/>
                <a:gd name="T70" fmla="*/ 10 w 63"/>
                <a:gd name="T71" fmla="*/ 9 h 62"/>
                <a:gd name="T72" fmla="*/ 15 w 63"/>
                <a:gd name="T73" fmla="*/ 9 h 62"/>
                <a:gd name="T74" fmla="*/ 16 w 63"/>
                <a:gd name="T75" fmla="*/ 6 h 62"/>
                <a:gd name="T76" fmla="*/ 23 w 63"/>
                <a:gd name="T77" fmla="*/ 3 h 62"/>
                <a:gd name="T78" fmla="*/ 25 w 63"/>
                <a:gd name="T79" fmla="*/ 4 h 62"/>
                <a:gd name="T80" fmla="*/ 36 w 63"/>
                <a:gd name="T81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62">
                  <a:moveTo>
                    <a:pt x="36" y="5"/>
                  </a:moveTo>
                  <a:cubicBezTo>
                    <a:pt x="37" y="5"/>
                    <a:pt x="37" y="3"/>
                    <a:pt x="38" y="3"/>
                  </a:cubicBezTo>
                  <a:cubicBezTo>
                    <a:pt x="40" y="4"/>
                    <a:pt x="40" y="6"/>
                    <a:pt x="41" y="7"/>
                  </a:cubicBezTo>
                  <a:cubicBezTo>
                    <a:pt x="44" y="7"/>
                    <a:pt x="47" y="6"/>
                    <a:pt x="49" y="4"/>
                  </a:cubicBezTo>
                  <a:cubicBezTo>
                    <a:pt x="49" y="5"/>
                    <a:pt x="48" y="6"/>
                    <a:pt x="48" y="8"/>
                  </a:cubicBezTo>
                  <a:cubicBezTo>
                    <a:pt x="49" y="9"/>
                    <a:pt x="51" y="10"/>
                    <a:pt x="52" y="11"/>
                  </a:cubicBezTo>
                  <a:cubicBezTo>
                    <a:pt x="52" y="16"/>
                    <a:pt x="56" y="17"/>
                    <a:pt x="59" y="19"/>
                  </a:cubicBezTo>
                  <a:cubicBezTo>
                    <a:pt x="60" y="19"/>
                    <a:pt x="61" y="18"/>
                    <a:pt x="63" y="18"/>
                  </a:cubicBezTo>
                  <a:cubicBezTo>
                    <a:pt x="61" y="20"/>
                    <a:pt x="58" y="19"/>
                    <a:pt x="58" y="21"/>
                  </a:cubicBezTo>
                  <a:cubicBezTo>
                    <a:pt x="58" y="25"/>
                    <a:pt x="61" y="27"/>
                    <a:pt x="60" y="31"/>
                  </a:cubicBezTo>
                  <a:cubicBezTo>
                    <a:pt x="60" y="32"/>
                    <a:pt x="63" y="32"/>
                    <a:pt x="63" y="34"/>
                  </a:cubicBezTo>
                  <a:cubicBezTo>
                    <a:pt x="60" y="35"/>
                    <a:pt x="58" y="36"/>
                    <a:pt x="58" y="39"/>
                  </a:cubicBezTo>
                  <a:cubicBezTo>
                    <a:pt x="58" y="40"/>
                    <a:pt x="59" y="41"/>
                    <a:pt x="59" y="42"/>
                  </a:cubicBezTo>
                  <a:cubicBezTo>
                    <a:pt x="59" y="43"/>
                    <a:pt x="57" y="45"/>
                    <a:pt x="58" y="47"/>
                  </a:cubicBezTo>
                  <a:cubicBezTo>
                    <a:pt x="57" y="48"/>
                    <a:pt x="56" y="47"/>
                    <a:pt x="54" y="47"/>
                  </a:cubicBezTo>
                  <a:cubicBezTo>
                    <a:pt x="53" y="49"/>
                    <a:pt x="53" y="52"/>
                    <a:pt x="52" y="54"/>
                  </a:cubicBezTo>
                  <a:cubicBezTo>
                    <a:pt x="50" y="54"/>
                    <a:pt x="49" y="55"/>
                    <a:pt x="47" y="54"/>
                  </a:cubicBezTo>
                  <a:cubicBezTo>
                    <a:pt x="46" y="55"/>
                    <a:pt x="46" y="57"/>
                    <a:pt x="45" y="57"/>
                  </a:cubicBezTo>
                  <a:cubicBezTo>
                    <a:pt x="44" y="58"/>
                    <a:pt x="44" y="57"/>
                    <a:pt x="43" y="57"/>
                  </a:cubicBezTo>
                  <a:cubicBezTo>
                    <a:pt x="42" y="58"/>
                    <a:pt x="41" y="59"/>
                    <a:pt x="41" y="61"/>
                  </a:cubicBezTo>
                  <a:cubicBezTo>
                    <a:pt x="39" y="61"/>
                    <a:pt x="39" y="59"/>
                    <a:pt x="38" y="59"/>
                  </a:cubicBezTo>
                  <a:cubicBezTo>
                    <a:pt x="35" y="58"/>
                    <a:pt x="32" y="61"/>
                    <a:pt x="30" y="62"/>
                  </a:cubicBezTo>
                  <a:cubicBezTo>
                    <a:pt x="28" y="61"/>
                    <a:pt x="27" y="60"/>
                    <a:pt x="27" y="59"/>
                  </a:cubicBezTo>
                  <a:cubicBezTo>
                    <a:pt x="23" y="58"/>
                    <a:pt x="21" y="60"/>
                    <a:pt x="18" y="59"/>
                  </a:cubicBezTo>
                  <a:cubicBezTo>
                    <a:pt x="18" y="58"/>
                    <a:pt x="18" y="57"/>
                    <a:pt x="18" y="56"/>
                  </a:cubicBezTo>
                  <a:cubicBezTo>
                    <a:pt x="18" y="55"/>
                    <a:pt x="16" y="55"/>
                    <a:pt x="15" y="54"/>
                  </a:cubicBezTo>
                  <a:cubicBezTo>
                    <a:pt x="14" y="54"/>
                    <a:pt x="13" y="56"/>
                    <a:pt x="12" y="55"/>
                  </a:cubicBezTo>
                  <a:cubicBezTo>
                    <a:pt x="10" y="53"/>
                    <a:pt x="13" y="52"/>
                    <a:pt x="12" y="50"/>
                  </a:cubicBezTo>
                  <a:cubicBezTo>
                    <a:pt x="10" y="51"/>
                    <a:pt x="8" y="51"/>
                    <a:pt x="7" y="50"/>
                  </a:cubicBezTo>
                  <a:cubicBezTo>
                    <a:pt x="8" y="47"/>
                    <a:pt x="8" y="46"/>
                    <a:pt x="7" y="44"/>
                  </a:cubicBezTo>
                  <a:cubicBezTo>
                    <a:pt x="6" y="44"/>
                    <a:pt x="5" y="44"/>
                    <a:pt x="4" y="44"/>
                  </a:cubicBezTo>
                  <a:cubicBezTo>
                    <a:pt x="4" y="42"/>
                    <a:pt x="5" y="41"/>
                    <a:pt x="5" y="39"/>
                  </a:cubicBezTo>
                  <a:cubicBezTo>
                    <a:pt x="4" y="39"/>
                    <a:pt x="3" y="39"/>
                    <a:pt x="2" y="38"/>
                  </a:cubicBezTo>
                  <a:cubicBezTo>
                    <a:pt x="4" y="35"/>
                    <a:pt x="4" y="29"/>
                    <a:pt x="1" y="29"/>
                  </a:cubicBezTo>
                  <a:cubicBezTo>
                    <a:pt x="0" y="26"/>
                    <a:pt x="4" y="25"/>
                    <a:pt x="3" y="22"/>
                  </a:cubicBezTo>
                  <a:cubicBezTo>
                    <a:pt x="7" y="20"/>
                    <a:pt x="9" y="15"/>
                    <a:pt x="10" y="9"/>
                  </a:cubicBezTo>
                  <a:cubicBezTo>
                    <a:pt x="12" y="9"/>
                    <a:pt x="14" y="10"/>
                    <a:pt x="15" y="9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20" y="7"/>
                    <a:pt x="22" y="7"/>
                    <a:pt x="23" y="3"/>
                  </a:cubicBezTo>
                  <a:cubicBezTo>
                    <a:pt x="24" y="3"/>
                    <a:pt x="24" y="4"/>
                    <a:pt x="25" y="4"/>
                  </a:cubicBezTo>
                  <a:cubicBezTo>
                    <a:pt x="30" y="5"/>
                    <a:pt x="34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5" name="Freeform 34"/>
            <p:cNvSpPr/>
            <p:nvPr/>
          </p:nvSpPr>
          <p:spPr bwMode="auto">
            <a:xfrm>
              <a:off x="3299" y="988"/>
              <a:ext cx="9" cy="9"/>
            </a:xfrm>
            <a:custGeom>
              <a:avLst/>
              <a:gdLst>
                <a:gd name="T0" fmla="*/ 0 w 7"/>
                <a:gd name="T1" fmla="*/ 1 h 7"/>
                <a:gd name="T2" fmla="*/ 5 w 7"/>
                <a:gd name="T3" fmla="*/ 0 h 7"/>
                <a:gd name="T4" fmla="*/ 2 w 7"/>
                <a:gd name="T5" fmla="*/ 6 h 7"/>
                <a:gd name="T6" fmla="*/ 0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3"/>
                    <a:pt x="7" y="7"/>
                    <a:pt x="2" y="6"/>
                  </a:cubicBezTo>
                  <a:cubicBezTo>
                    <a:pt x="1" y="5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6" name="Freeform 35"/>
            <p:cNvSpPr/>
            <p:nvPr/>
          </p:nvSpPr>
          <p:spPr bwMode="auto">
            <a:xfrm>
              <a:off x="3311" y="767"/>
              <a:ext cx="18" cy="16"/>
            </a:xfrm>
            <a:custGeom>
              <a:avLst/>
              <a:gdLst>
                <a:gd name="T0" fmla="*/ 1 w 14"/>
                <a:gd name="T1" fmla="*/ 3 h 13"/>
                <a:gd name="T2" fmla="*/ 13 w 14"/>
                <a:gd name="T3" fmla="*/ 0 h 13"/>
                <a:gd name="T4" fmla="*/ 14 w 14"/>
                <a:gd name="T5" fmla="*/ 9 h 13"/>
                <a:gd name="T6" fmla="*/ 1 w 14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" y="3"/>
                  </a:moveTo>
                  <a:cubicBezTo>
                    <a:pt x="4" y="2"/>
                    <a:pt x="8" y="0"/>
                    <a:pt x="13" y="0"/>
                  </a:cubicBezTo>
                  <a:cubicBezTo>
                    <a:pt x="13" y="3"/>
                    <a:pt x="14" y="6"/>
                    <a:pt x="14" y="9"/>
                  </a:cubicBezTo>
                  <a:cubicBezTo>
                    <a:pt x="8" y="13"/>
                    <a:pt x="0" y="1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7" name="Freeform 36"/>
            <p:cNvSpPr/>
            <p:nvPr/>
          </p:nvSpPr>
          <p:spPr bwMode="auto">
            <a:xfrm>
              <a:off x="3343" y="974"/>
              <a:ext cx="12" cy="13"/>
            </a:xfrm>
            <a:custGeom>
              <a:avLst/>
              <a:gdLst>
                <a:gd name="T0" fmla="*/ 0 w 10"/>
                <a:gd name="T1" fmla="*/ 2 h 10"/>
                <a:gd name="T2" fmla="*/ 8 w 10"/>
                <a:gd name="T3" fmla="*/ 0 h 10"/>
                <a:gd name="T4" fmla="*/ 9 w 10"/>
                <a:gd name="T5" fmla="*/ 10 h 10"/>
                <a:gd name="T6" fmla="*/ 0 w 10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0" y="2"/>
                  </a:moveTo>
                  <a:cubicBezTo>
                    <a:pt x="2" y="1"/>
                    <a:pt x="4" y="0"/>
                    <a:pt x="8" y="0"/>
                  </a:cubicBezTo>
                  <a:cubicBezTo>
                    <a:pt x="10" y="4"/>
                    <a:pt x="10" y="6"/>
                    <a:pt x="9" y="10"/>
                  </a:cubicBezTo>
                  <a:cubicBezTo>
                    <a:pt x="5" y="10"/>
                    <a:pt x="1" y="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8" name="Freeform 37"/>
            <p:cNvSpPr/>
            <p:nvPr/>
          </p:nvSpPr>
          <p:spPr bwMode="auto">
            <a:xfrm>
              <a:off x="3399" y="759"/>
              <a:ext cx="11" cy="11"/>
            </a:xfrm>
            <a:custGeom>
              <a:avLst/>
              <a:gdLst>
                <a:gd name="T0" fmla="*/ 7 w 9"/>
                <a:gd name="T1" fmla="*/ 1 h 9"/>
                <a:gd name="T2" fmla="*/ 3 w 9"/>
                <a:gd name="T3" fmla="*/ 9 h 9"/>
                <a:gd name="T4" fmla="*/ 7 w 9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9" y="5"/>
                    <a:pt x="8" y="7"/>
                    <a:pt x="3" y="9"/>
                  </a:cubicBezTo>
                  <a:cubicBezTo>
                    <a:pt x="0" y="6"/>
                    <a:pt x="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9" name="Freeform 38"/>
            <p:cNvSpPr/>
            <p:nvPr/>
          </p:nvSpPr>
          <p:spPr bwMode="auto">
            <a:xfrm>
              <a:off x="3497" y="1468"/>
              <a:ext cx="14" cy="14"/>
            </a:xfrm>
            <a:custGeom>
              <a:avLst/>
              <a:gdLst>
                <a:gd name="T0" fmla="*/ 2 w 11"/>
                <a:gd name="T1" fmla="*/ 11 h 11"/>
                <a:gd name="T2" fmla="*/ 10 w 11"/>
                <a:gd name="T3" fmla="*/ 0 h 11"/>
                <a:gd name="T4" fmla="*/ 10 w 11"/>
                <a:gd name="T5" fmla="*/ 10 h 11"/>
                <a:gd name="T6" fmla="*/ 2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cubicBezTo>
                    <a:pt x="0" y="5"/>
                    <a:pt x="3" y="0"/>
                    <a:pt x="10" y="0"/>
                  </a:cubicBezTo>
                  <a:cubicBezTo>
                    <a:pt x="11" y="5"/>
                    <a:pt x="10" y="7"/>
                    <a:pt x="10" y="10"/>
                  </a:cubicBezTo>
                  <a:cubicBezTo>
                    <a:pt x="7" y="11"/>
                    <a:pt x="4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0" name="Freeform 39"/>
            <p:cNvSpPr/>
            <p:nvPr/>
          </p:nvSpPr>
          <p:spPr bwMode="auto">
            <a:xfrm>
              <a:off x="3424" y="744"/>
              <a:ext cx="16" cy="16"/>
            </a:xfrm>
            <a:custGeom>
              <a:avLst/>
              <a:gdLst>
                <a:gd name="T0" fmla="*/ 0 w 12"/>
                <a:gd name="T1" fmla="*/ 9 h 13"/>
                <a:gd name="T2" fmla="*/ 8 w 12"/>
                <a:gd name="T3" fmla="*/ 1 h 13"/>
                <a:gd name="T4" fmla="*/ 10 w 12"/>
                <a:gd name="T5" fmla="*/ 11 h 13"/>
                <a:gd name="T6" fmla="*/ 0 w 12"/>
                <a:gd name="T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5"/>
                    <a:pt x="1" y="0"/>
                    <a:pt x="8" y="1"/>
                  </a:cubicBezTo>
                  <a:cubicBezTo>
                    <a:pt x="11" y="2"/>
                    <a:pt x="12" y="9"/>
                    <a:pt x="10" y="11"/>
                  </a:cubicBezTo>
                  <a:cubicBezTo>
                    <a:pt x="5" y="13"/>
                    <a:pt x="3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1" name="Freeform 40"/>
            <p:cNvSpPr/>
            <p:nvPr/>
          </p:nvSpPr>
          <p:spPr bwMode="auto">
            <a:xfrm>
              <a:off x="3633" y="1725"/>
              <a:ext cx="16" cy="18"/>
            </a:xfrm>
            <a:custGeom>
              <a:avLst/>
              <a:gdLst>
                <a:gd name="T0" fmla="*/ 7 w 13"/>
                <a:gd name="T1" fmla="*/ 14 h 14"/>
                <a:gd name="T2" fmla="*/ 4 w 13"/>
                <a:gd name="T3" fmla="*/ 14 h 14"/>
                <a:gd name="T4" fmla="*/ 4 w 13"/>
                <a:gd name="T5" fmla="*/ 1 h 14"/>
                <a:gd name="T6" fmla="*/ 13 w 13"/>
                <a:gd name="T7" fmla="*/ 6 h 14"/>
                <a:gd name="T8" fmla="*/ 7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6" y="14"/>
                    <a:pt x="5" y="14"/>
                    <a:pt x="4" y="14"/>
                  </a:cubicBezTo>
                  <a:cubicBezTo>
                    <a:pt x="0" y="11"/>
                    <a:pt x="2" y="4"/>
                    <a:pt x="4" y="1"/>
                  </a:cubicBezTo>
                  <a:cubicBezTo>
                    <a:pt x="8" y="0"/>
                    <a:pt x="9" y="6"/>
                    <a:pt x="13" y="6"/>
                  </a:cubicBezTo>
                  <a:cubicBezTo>
                    <a:pt x="13" y="10"/>
                    <a:pt x="7" y="10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2" name="Freeform 41"/>
            <p:cNvSpPr/>
            <p:nvPr/>
          </p:nvSpPr>
          <p:spPr bwMode="auto">
            <a:xfrm>
              <a:off x="3646" y="1717"/>
              <a:ext cx="14" cy="13"/>
            </a:xfrm>
            <a:custGeom>
              <a:avLst/>
              <a:gdLst>
                <a:gd name="T0" fmla="*/ 2 w 11"/>
                <a:gd name="T1" fmla="*/ 0 h 10"/>
                <a:gd name="T2" fmla="*/ 11 w 11"/>
                <a:gd name="T3" fmla="*/ 1 h 10"/>
                <a:gd name="T4" fmla="*/ 3 w 11"/>
                <a:gd name="T5" fmla="*/ 10 h 10"/>
                <a:gd name="T6" fmla="*/ 2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2" y="0"/>
                  </a:moveTo>
                  <a:cubicBezTo>
                    <a:pt x="6" y="0"/>
                    <a:pt x="8" y="1"/>
                    <a:pt x="11" y="1"/>
                  </a:cubicBezTo>
                  <a:cubicBezTo>
                    <a:pt x="10" y="5"/>
                    <a:pt x="10" y="10"/>
                    <a:pt x="3" y="10"/>
                  </a:cubicBezTo>
                  <a:cubicBezTo>
                    <a:pt x="0" y="8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3" name="Freeform 42"/>
            <p:cNvSpPr/>
            <p:nvPr/>
          </p:nvSpPr>
          <p:spPr bwMode="auto">
            <a:xfrm>
              <a:off x="3523" y="698"/>
              <a:ext cx="14" cy="17"/>
            </a:xfrm>
            <a:custGeom>
              <a:avLst/>
              <a:gdLst>
                <a:gd name="T0" fmla="*/ 3 w 11"/>
                <a:gd name="T1" fmla="*/ 1 h 14"/>
                <a:gd name="T2" fmla="*/ 10 w 11"/>
                <a:gd name="T3" fmla="*/ 2 h 14"/>
                <a:gd name="T4" fmla="*/ 9 w 11"/>
                <a:gd name="T5" fmla="*/ 13 h 14"/>
                <a:gd name="T6" fmla="*/ 3 w 11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3" y="1"/>
                  </a:moveTo>
                  <a:cubicBezTo>
                    <a:pt x="6" y="0"/>
                    <a:pt x="8" y="1"/>
                    <a:pt x="10" y="2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3" y="14"/>
                    <a:pt x="0" y="6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4" name="Freeform 43"/>
            <p:cNvSpPr/>
            <p:nvPr/>
          </p:nvSpPr>
          <p:spPr bwMode="auto">
            <a:xfrm>
              <a:off x="3545" y="777"/>
              <a:ext cx="11" cy="11"/>
            </a:xfrm>
            <a:custGeom>
              <a:avLst/>
              <a:gdLst>
                <a:gd name="T0" fmla="*/ 1 w 9"/>
                <a:gd name="T1" fmla="*/ 5 h 9"/>
                <a:gd name="T2" fmla="*/ 6 w 9"/>
                <a:gd name="T3" fmla="*/ 0 h 9"/>
                <a:gd name="T4" fmla="*/ 9 w 9"/>
                <a:gd name="T5" fmla="*/ 9 h 9"/>
                <a:gd name="T6" fmla="*/ 1 w 9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1"/>
                    <a:pt x="2" y="0"/>
                    <a:pt x="6" y="0"/>
                  </a:cubicBezTo>
                  <a:cubicBezTo>
                    <a:pt x="7" y="3"/>
                    <a:pt x="9" y="4"/>
                    <a:pt x="9" y="9"/>
                  </a:cubicBezTo>
                  <a:cubicBezTo>
                    <a:pt x="5" y="9"/>
                    <a:pt x="5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5" name="Freeform 44"/>
            <p:cNvSpPr/>
            <p:nvPr/>
          </p:nvSpPr>
          <p:spPr bwMode="auto">
            <a:xfrm>
              <a:off x="3545" y="729"/>
              <a:ext cx="15" cy="17"/>
            </a:xfrm>
            <a:custGeom>
              <a:avLst/>
              <a:gdLst>
                <a:gd name="T0" fmla="*/ 4 w 12"/>
                <a:gd name="T1" fmla="*/ 1 h 13"/>
                <a:gd name="T2" fmla="*/ 12 w 12"/>
                <a:gd name="T3" fmla="*/ 12 h 13"/>
                <a:gd name="T4" fmla="*/ 4 w 12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4" y="1"/>
                  </a:moveTo>
                  <a:cubicBezTo>
                    <a:pt x="11" y="0"/>
                    <a:pt x="12" y="6"/>
                    <a:pt x="12" y="12"/>
                  </a:cubicBezTo>
                  <a:cubicBezTo>
                    <a:pt x="4" y="13"/>
                    <a:pt x="0" y="7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6" name="Freeform 45"/>
            <p:cNvSpPr/>
            <p:nvPr/>
          </p:nvSpPr>
          <p:spPr bwMode="auto">
            <a:xfrm>
              <a:off x="3644" y="636"/>
              <a:ext cx="17" cy="23"/>
            </a:xfrm>
            <a:custGeom>
              <a:avLst/>
              <a:gdLst>
                <a:gd name="T0" fmla="*/ 5 w 13"/>
                <a:gd name="T1" fmla="*/ 1 h 18"/>
                <a:gd name="T2" fmla="*/ 9 w 13"/>
                <a:gd name="T3" fmla="*/ 18 h 18"/>
                <a:gd name="T4" fmla="*/ 5 w 13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8">
                  <a:moveTo>
                    <a:pt x="5" y="1"/>
                  </a:moveTo>
                  <a:cubicBezTo>
                    <a:pt x="13" y="0"/>
                    <a:pt x="12" y="15"/>
                    <a:pt x="9" y="18"/>
                  </a:cubicBezTo>
                  <a:cubicBezTo>
                    <a:pt x="1" y="17"/>
                    <a:pt x="0" y="6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7" name="Freeform 46"/>
            <p:cNvSpPr/>
            <p:nvPr/>
          </p:nvSpPr>
          <p:spPr bwMode="auto">
            <a:xfrm>
              <a:off x="3743" y="602"/>
              <a:ext cx="14" cy="17"/>
            </a:xfrm>
            <a:custGeom>
              <a:avLst/>
              <a:gdLst>
                <a:gd name="T0" fmla="*/ 2 w 11"/>
                <a:gd name="T1" fmla="*/ 14 h 14"/>
                <a:gd name="T2" fmla="*/ 2 w 11"/>
                <a:gd name="T3" fmla="*/ 0 h 14"/>
                <a:gd name="T4" fmla="*/ 10 w 11"/>
                <a:gd name="T5" fmla="*/ 5 h 14"/>
                <a:gd name="T6" fmla="*/ 2 w 11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2" y="14"/>
                  </a:moveTo>
                  <a:cubicBezTo>
                    <a:pt x="2" y="9"/>
                    <a:pt x="0" y="3"/>
                    <a:pt x="2" y="0"/>
                  </a:cubicBezTo>
                  <a:cubicBezTo>
                    <a:pt x="6" y="0"/>
                    <a:pt x="8" y="3"/>
                    <a:pt x="10" y="5"/>
                  </a:cubicBezTo>
                  <a:cubicBezTo>
                    <a:pt x="11" y="10"/>
                    <a:pt x="7" y="12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8" name="Freeform 47"/>
            <p:cNvSpPr/>
            <p:nvPr/>
          </p:nvSpPr>
          <p:spPr bwMode="auto">
            <a:xfrm>
              <a:off x="3984" y="1532"/>
              <a:ext cx="7" cy="7"/>
            </a:xfrm>
            <a:custGeom>
              <a:avLst/>
              <a:gdLst>
                <a:gd name="T0" fmla="*/ 0 w 5"/>
                <a:gd name="T1" fmla="*/ 0 h 6"/>
                <a:gd name="T2" fmla="*/ 4 w 5"/>
                <a:gd name="T3" fmla="*/ 0 h 6"/>
                <a:gd name="T4" fmla="*/ 4 w 5"/>
                <a:gd name="T5" fmla="*/ 6 h 6"/>
                <a:gd name="T6" fmla="*/ 0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1" y="6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9" name="Freeform 48"/>
            <p:cNvSpPr/>
            <p:nvPr/>
          </p:nvSpPr>
          <p:spPr bwMode="auto">
            <a:xfrm>
              <a:off x="3992" y="1529"/>
              <a:ext cx="34" cy="59"/>
            </a:xfrm>
            <a:custGeom>
              <a:avLst/>
              <a:gdLst>
                <a:gd name="T0" fmla="*/ 0 w 27"/>
                <a:gd name="T1" fmla="*/ 5 h 46"/>
                <a:gd name="T2" fmla="*/ 5 w 27"/>
                <a:gd name="T3" fmla="*/ 1 h 46"/>
                <a:gd name="T4" fmla="*/ 24 w 27"/>
                <a:gd name="T5" fmla="*/ 22 h 46"/>
                <a:gd name="T6" fmla="*/ 20 w 27"/>
                <a:gd name="T7" fmla="*/ 46 h 46"/>
                <a:gd name="T8" fmla="*/ 0 w 27"/>
                <a:gd name="T9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6">
                  <a:moveTo>
                    <a:pt x="0" y="5"/>
                  </a:moveTo>
                  <a:cubicBezTo>
                    <a:pt x="3" y="4"/>
                    <a:pt x="4" y="3"/>
                    <a:pt x="5" y="1"/>
                  </a:cubicBezTo>
                  <a:cubicBezTo>
                    <a:pt x="18" y="0"/>
                    <a:pt x="15" y="18"/>
                    <a:pt x="24" y="22"/>
                  </a:cubicBezTo>
                  <a:cubicBezTo>
                    <a:pt x="27" y="33"/>
                    <a:pt x="24" y="40"/>
                    <a:pt x="20" y="46"/>
                  </a:cubicBezTo>
                  <a:cubicBezTo>
                    <a:pt x="5" y="39"/>
                    <a:pt x="7" y="1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0" name="Freeform 49"/>
            <p:cNvSpPr/>
            <p:nvPr/>
          </p:nvSpPr>
          <p:spPr bwMode="auto">
            <a:xfrm>
              <a:off x="3886" y="741"/>
              <a:ext cx="18" cy="18"/>
            </a:xfrm>
            <a:custGeom>
              <a:avLst/>
              <a:gdLst>
                <a:gd name="T0" fmla="*/ 10 w 14"/>
                <a:gd name="T1" fmla="*/ 0 h 14"/>
                <a:gd name="T2" fmla="*/ 6 w 14"/>
                <a:gd name="T3" fmla="*/ 14 h 14"/>
                <a:gd name="T4" fmla="*/ 10 w 1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10" y="0"/>
                  </a:moveTo>
                  <a:cubicBezTo>
                    <a:pt x="14" y="6"/>
                    <a:pt x="12" y="13"/>
                    <a:pt x="6" y="14"/>
                  </a:cubicBezTo>
                  <a:cubicBezTo>
                    <a:pt x="0" y="9"/>
                    <a:pt x="1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1" name="Freeform 50"/>
            <p:cNvSpPr/>
            <p:nvPr/>
          </p:nvSpPr>
          <p:spPr bwMode="auto">
            <a:xfrm>
              <a:off x="4166" y="1661"/>
              <a:ext cx="9" cy="6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7 w 7"/>
                <a:gd name="T5" fmla="*/ 4 h 5"/>
                <a:gd name="T6" fmla="*/ 1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4" y="0"/>
                    <a:pt x="7" y="0"/>
                    <a:pt x="7" y="4"/>
                  </a:cubicBezTo>
                  <a:cubicBezTo>
                    <a:pt x="5" y="5"/>
                    <a:pt x="3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2" name="Freeform 51"/>
            <p:cNvSpPr/>
            <p:nvPr/>
          </p:nvSpPr>
          <p:spPr bwMode="auto">
            <a:xfrm>
              <a:off x="4041" y="556"/>
              <a:ext cx="17" cy="11"/>
            </a:xfrm>
            <a:custGeom>
              <a:avLst/>
              <a:gdLst>
                <a:gd name="T0" fmla="*/ 0 w 14"/>
                <a:gd name="T1" fmla="*/ 2 h 9"/>
                <a:gd name="T2" fmla="*/ 14 w 14"/>
                <a:gd name="T3" fmla="*/ 0 h 9"/>
                <a:gd name="T4" fmla="*/ 2 w 14"/>
                <a:gd name="T5" fmla="*/ 8 h 9"/>
                <a:gd name="T6" fmla="*/ 0 w 14"/>
                <a:gd name="T7" fmla="*/ 3 h 9"/>
                <a:gd name="T8" fmla="*/ 0 w 14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0" y="2"/>
                  </a:moveTo>
                  <a:cubicBezTo>
                    <a:pt x="5" y="1"/>
                    <a:pt x="9" y="1"/>
                    <a:pt x="14" y="0"/>
                  </a:cubicBezTo>
                  <a:cubicBezTo>
                    <a:pt x="13" y="5"/>
                    <a:pt x="8" y="9"/>
                    <a:pt x="2" y="8"/>
                  </a:cubicBezTo>
                  <a:cubicBezTo>
                    <a:pt x="2" y="6"/>
                    <a:pt x="2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3" name="Freeform 52"/>
            <p:cNvSpPr/>
            <p:nvPr/>
          </p:nvSpPr>
          <p:spPr bwMode="auto">
            <a:xfrm>
              <a:off x="4081" y="813"/>
              <a:ext cx="35" cy="42"/>
            </a:xfrm>
            <a:custGeom>
              <a:avLst/>
              <a:gdLst>
                <a:gd name="T0" fmla="*/ 0 w 27"/>
                <a:gd name="T1" fmla="*/ 27 h 33"/>
                <a:gd name="T2" fmla="*/ 21 w 27"/>
                <a:gd name="T3" fmla="*/ 0 h 33"/>
                <a:gd name="T4" fmla="*/ 18 w 27"/>
                <a:gd name="T5" fmla="*/ 25 h 33"/>
                <a:gd name="T6" fmla="*/ 0 w 27"/>
                <a:gd name="T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3">
                  <a:moveTo>
                    <a:pt x="0" y="27"/>
                  </a:moveTo>
                  <a:cubicBezTo>
                    <a:pt x="0" y="13"/>
                    <a:pt x="12" y="8"/>
                    <a:pt x="21" y="0"/>
                  </a:cubicBezTo>
                  <a:cubicBezTo>
                    <a:pt x="27" y="8"/>
                    <a:pt x="17" y="16"/>
                    <a:pt x="18" y="25"/>
                  </a:cubicBezTo>
                  <a:cubicBezTo>
                    <a:pt x="11" y="16"/>
                    <a:pt x="8" y="33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4" name="Freeform 53"/>
            <p:cNvSpPr/>
            <p:nvPr/>
          </p:nvSpPr>
          <p:spPr bwMode="auto">
            <a:xfrm>
              <a:off x="4126" y="951"/>
              <a:ext cx="31" cy="18"/>
            </a:xfrm>
            <a:custGeom>
              <a:avLst/>
              <a:gdLst>
                <a:gd name="T0" fmla="*/ 16 w 24"/>
                <a:gd name="T1" fmla="*/ 0 h 14"/>
                <a:gd name="T2" fmla="*/ 16 w 24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14">
                  <a:moveTo>
                    <a:pt x="16" y="0"/>
                  </a:moveTo>
                  <a:cubicBezTo>
                    <a:pt x="24" y="14"/>
                    <a:pt x="0" y="5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5" name="Freeform 54"/>
            <p:cNvSpPr/>
            <p:nvPr/>
          </p:nvSpPr>
          <p:spPr bwMode="auto">
            <a:xfrm>
              <a:off x="4117" y="774"/>
              <a:ext cx="18" cy="22"/>
            </a:xfrm>
            <a:custGeom>
              <a:avLst/>
              <a:gdLst>
                <a:gd name="T0" fmla="*/ 0 w 14"/>
                <a:gd name="T1" fmla="*/ 4 h 17"/>
                <a:gd name="T2" fmla="*/ 4 w 14"/>
                <a:gd name="T3" fmla="*/ 0 h 17"/>
                <a:gd name="T4" fmla="*/ 14 w 14"/>
                <a:gd name="T5" fmla="*/ 12 h 17"/>
                <a:gd name="T6" fmla="*/ 0 w 14"/>
                <a:gd name="T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4"/>
                  </a:moveTo>
                  <a:cubicBezTo>
                    <a:pt x="3" y="3"/>
                    <a:pt x="4" y="2"/>
                    <a:pt x="4" y="0"/>
                  </a:cubicBezTo>
                  <a:cubicBezTo>
                    <a:pt x="9" y="3"/>
                    <a:pt x="13" y="5"/>
                    <a:pt x="14" y="12"/>
                  </a:cubicBezTo>
                  <a:cubicBezTo>
                    <a:pt x="8" y="17"/>
                    <a:pt x="0" y="1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6" name="Freeform 55"/>
            <p:cNvSpPr/>
            <p:nvPr/>
          </p:nvSpPr>
          <p:spPr bwMode="auto">
            <a:xfrm>
              <a:off x="4221" y="1477"/>
              <a:ext cx="15" cy="14"/>
            </a:xfrm>
            <a:custGeom>
              <a:avLst/>
              <a:gdLst>
                <a:gd name="T0" fmla="*/ 4 w 12"/>
                <a:gd name="T1" fmla="*/ 0 h 11"/>
                <a:gd name="T2" fmla="*/ 9 w 12"/>
                <a:gd name="T3" fmla="*/ 11 h 11"/>
                <a:gd name="T4" fmla="*/ 4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10" y="1"/>
                    <a:pt x="12" y="5"/>
                    <a:pt x="9" y="11"/>
                  </a:cubicBezTo>
                  <a:cubicBezTo>
                    <a:pt x="3" y="11"/>
                    <a:pt x="0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7" name="Freeform 56"/>
            <p:cNvSpPr/>
            <p:nvPr/>
          </p:nvSpPr>
          <p:spPr bwMode="auto">
            <a:xfrm>
              <a:off x="4181" y="1162"/>
              <a:ext cx="33" cy="17"/>
            </a:xfrm>
            <a:custGeom>
              <a:avLst/>
              <a:gdLst>
                <a:gd name="T0" fmla="*/ 0 w 26"/>
                <a:gd name="T1" fmla="*/ 8 h 13"/>
                <a:gd name="T2" fmla="*/ 2 w 26"/>
                <a:gd name="T3" fmla="*/ 4 h 13"/>
                <a:gd name="T4" fmla="*/ 26 w 26"/>
                <a:gd name="T5" fmla="*/ 3 h 13"/>
                <a:gd name="T6" fmla="*/ 25 w 26"/>
                <a:gd name="T7" fmla="*/ 13 h 13"/>
                <a:gd name="T8" fmla="*/ 0 w 26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3">
                  <a:moveTo>
                    <a:pt x="0" y="8"/>
                  </a:moveTo>
                  <a:cubicBezTo>
                    <a:pt x="0" y="6"/>
                    <a:pt x="0" y="5"/>
                    <a:pt x="2" y="4"/>
                  </a:cubicBezTo>
                  <a:cubicBezTo>
                    <a:pt x="8" y="0"/>
                    <a:pt x="19" y="2"/>
                    <a:pt x="26" y="3"/>
                  </a:cubicBezTo>
                  <a:cubicBezTo>
                    <a:pt x="26" y="7"/>
                    <a:pt x="24" y="9"/>
                    <a:pt x="25" y="13"/>
                  </a:cubicBezTo>
                  <a:cubicBezTo>
                    <a:pt x="14" y="10"/>
                    <a:pt x="8" y="1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8" name="Freeform 57"/>
            <p:cNvSpPr/>
            <p:nvPr/>
          </p:nvSpPr>
          <p:spPr bwMode="auto">
            <a:xfrm>
              <a:off x="4186" y="1127"/>
              <a:ext cx="64" cy="30"/>
            </a:xfrm>
            <a:custGeom>
              <a:avLst/>
              <a:gdLst>
                <a:gd name="T0" fmla="*/ 2 w 50"/>
                <a:gd name="T1" fmla="*/ 17 h 23"/>
                <a:gd name="T2" fmla="*/ 8 w 50"/>
                <a:gd name="T3" fmla="*/ 4 h 23"/>
                <a:gd name="T4" fmla="*/ 43 w 50"/>
                <a:gd name="T5" fmla="*/ 0 h 23"/>
                <a:gd name="T6" fmla="*/ 50 w 50"/>
                <a:gd name="T7" fmla="*/ 8 h 23"/>
                <a:gd name="T8" fmla="*/ 2 w 50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3">
                  <a:moveTo>
                    <a:pt x="2" y="17"/>
                  </a:moveTo>
                  <a:cubicBezTo>
                    <a:pt x="0" y="10"/>
                    <a:pt x="5" y="8"/>
                    <a:pt x="8" y="4"/>
                  </a:cubicBezTo>
                  <a:cubicBezTo>
                    <a:pt x="17" y="12"/>
                    <a:pt x="32" y="1"/>
                    <a:pt x="43" y="0"/>
                  </a:cubicBezTo>
                  <a:cubicBezTo>
                    <a:pt x="44" y="4"/>
                    <a:pt x="48" y="5"/>
                    <a:pt x="50" y="8"/>
                  </a:cubicBezTo>
                  <a:cubicBezTo>
                    <a:pt x="40" y="23"/>
                    <a:pt x="18" y="20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9" name="Freeform 58"/>
            <p:cNvSpPr/>
            <p:nvPr/>
          </p:nvSpPr>
          <p:spPr bwMode="auto">
            <a:xfrm>
              <a:off x="4207" y="1239"/>
              <a:ext cx="12" cy="12"/>
            </a:xfrm>
            <a:custGeom>
              <a:avLst/>
              <a:gdLst>
                <a:gd name="T0" fmla="*/ 1 w 10"/>
                <a:gd name="T1" fmla="*/ 8 h 10"/>
                <a:gd name="T2" fmla="*/ 3 w 10"/>
                <a:gd name="T3" fmla="*/ 0 h 10"/>
                <a:gd name="T4" fmla="*/ 10 w 10"/>
                <a:gd name="T5" fmla="*/ 8 h 10"/>
                <a:gd name="T6" fmla="*/ 1 w 10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" y="8"/>
                  </a:moveTo>
                  <a:cubicBezTo>
                    <a:pt x="0" y="4"/>
                    <a:pt x="3" y="3"/>
                    <a:pt x="3" y="0"/>
                  </a:cubicBezTo>
                  <a:cubicBezTo>
                    <a:pt x="8" y="0"/>
                    <a:pt x="9" y="4"/>
                    <a:pt x="10" y="8"/>
                  </a:cubicBezTo>
                  <a:cubicBezTo>
                    <a:pt x="7" y="9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0" name="Freeform 59"/>
            <p:cNvSpPr/>
            <p:nvPr/>
          </p:nvSpPr>
          <p:spPr bwMode="auto">
            <a:xfrm>
              <a:off x="4237" y="1185"/>
              <a:ext cx="37" cy="20"/>
            </a:xfrm>
            <a:custGeom>
              <a:avLst/>
              <a:gdLst>
                <a:gd name="T0" fmla="*/ 1 w 29"/>
                <a:gd name="T1" fmla="*/ 0 h 16"/>
                <a:gd name="T2" fmla="*/ 29 w 29"/>
                <a:gd name="T3" fmla="*/ 10 h 16"/>
                <a:gd name="T4" fmla="*/ 1 w 29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6">
                  <a:moveTo>
                    <a:pt x="1" y="0"/>
                  </a:moveTo>
                  <a:cubicBezTo>
                    <a:pt x="12" y="1"/>
                    <a:pt x="23" y="2"/>
                    <a:pt x="29" y="10"/>
                  </a:cubicBezTo>
                  <a:cubicBezTo>
                    <a:pt x="17" y="11"/>
                    <a:pt x="0" y="1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1" name="Freeform 60"/>
            <p:cNvSpPr/>
            <p:nvPr/>
          </p:nvSpPr>
          <p:spPr bwMode="auto">
            <a:xfrm>
              <a:off x="4177" y="727"/>
              <a:ext cx="23" cy="14"/>
            </a:xfrm>
            <a:custGeom>
              <a:avLst/>
              <a:gdLst>
                <a:gd name="T0" fmla="*/ 2 w 18"/>
                <a:gd name="T1" fmla="*/ 11 h 11"/>
                <a:gd name="T2" fmla="*/ 7 w 18"/>
                <a:gd name="T3" fmla="*/ 0 h 11"/>
                <a:gd name="T4" fmla="*/ 18 w 18"/>
                <a:gd name="T5" fmla="*/ 6 h 11"/>
                <a:gd name="T6" fmla="*/ 2 w 18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1">
                  <a:moveTo>
                    <a:pt x="2" y="11"/>
                  </a:moveTo>
                  <a:cubicBezTo>
                    <a:pt x="0" y="5"/>
                    <a:pt x="4" y="3"/>
                    <a:pt x="7" y="0"/>
                  </a:cubicBezTo>
                  <a:cubicBezTo>
                    <a:pt x="11" y="1"/>
                    <a:pt x="17" y="1"/>
                    <a:pt x="18" y="6"/>
                  </a:cubicBezTo>
                  <a:cubicBezTo>
                    <a:pt x="14" y="9"/>
                    <a:pt x="9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2" name="Freeform 61"/>
            <p:cNvSpPr/>
            <p:nvPr/>
          </p:nvSpPr>
          <p:spPr bwMode="auto">
            <a:xfrm>
              <a:off x="4274" y="1296"/>
              <a:ext cx="16" cy="16"/>
            </a:xfrm>
            <a:custGeom>
              <a:avLst/>
              <a:gdLst>
                <a:gd name="T0" fmla="*/ 1 w 12"/>
                <a:gd name="T1" fmla="*/ 12 h 12"/>
                <a:gd name="T2" fmla="*/ 0 w 12"/>
                <a:gd name="T3" fmla="*/ 1 h 12"/>
                <a:gd name="T4" fmla="*/ 7 w 12"/>
                <a:gd name="T5" fmla="*/ 0 h 12"/>
                <a:gd name="T6" fmla="*/ 11 w 12"/>
                <a:gd name="T7" fmla="*/ 7 h 12"/>
                <a:gd name="T8" fmla="*/ 1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2"/>
                  </a:moveTo>
                  <a:cubicBezTo>
                    <a:pt x="1" y="8"/>
                    <a:pt x="0" y="5"/>
                    <a:pt x="0" y="1"/>
                  </a:cubicBezTo>
                  <a:cubicBezTo>
                    <a:pt x="2" y="1"/>
                    <a:pt x="5" y="1"/>
                    <a:pt x="7" y="0"/>
                  </a:cubicBezTo>
                  <a:cubicBezTo>
                    <a:pt x="10" y="1"/>
                    <a:pt x="8" y="7"/>
                    <a:pt x="11" y="7"/>
                  </a:cubicBezTo>
                  <a:cubicBezTo>
                    <a:pt x="12" y="12"/>
                    <a:pt x="5" y="1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3" name="Freeform 62"/>
            <p:cNvSpPr/>
            <p:nvPr/>
          </p:nvSpPr>
          <p:spPr bwMode="auto">
            <a:xfrm>
              <a:off x="4251" y="1122"/>
              <a:ext cx="13" cy="12"/>
            </a:xfrm>
            <a:custGeom>
              <a:avLst/>
              <a:gdLst>
                <a:gd name="T0" fmla="*/ 0 w 10"/>
                <a:gd name="T1" fmla="*/ 7 h 9"/>
                <a:gd name="T2" fmla="*/ 9 w 10"/>
                <a:gd name="T3" fmla="*/ 0 h 9"/>
                <a:gd name="T4" fmla="*/ 0 w 10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2" y="4"/>
                    <a:pt x="3" y="0"/>
                    <a:pt x="9" y="0"/>
                  </a:cubicBezTo>
                  <a:cubicBezTo>
                    <a:pt x="10" y="6"/>
                    <a:pt x="3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4" name="Freeform 63"/>
            <p:cNvSpPr/>
            <p:nvPr/>
          </p:nvSpPr>
          <p:spPr bwMode="auto">
            <a:xfrm>
              <a:off x="4387" y="1431"/>
              <a:ext cx="19" cy="16"/>
            </a:xfrm>
            <a:custGeom>
              <a:avLst/>
              <a:gdLst>
                <a:gd name="T0" fmla="*/ 0 w 15"/>
                <a:gd name="T1" fmla="*/ 0 h 13"/>
                <a:gd name="T2" fmla="*/ 15 w 15"/>
                <a:gd name="T3" fmla="*/ 9 h 13"/>
                <a:gd name="T4" fmla="*/ 0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6" y="2"/>
                    <a:pt x="15" y="0"/>
                    <a:pt x="15" y="9"/>
                  </a:cubicBezTo>
                  <a:cubicBezTo>
                    <a:pt x="8" y="13"/>
                    <a:pt x="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5" name="Freeform 64"/>
            <p:cNvSpPr/>
            <p:nvPr/>
          </p:nvSpPr>
          <p:spPr bwMode="auto">
            <a:xfrm>
              <a:off x="4351" y="1100"/>
              <a:ext cx="14" cy="17"/>
            </a:xfrm>
            <a:custGeom>
              <a:avLst/>
              <a:gdLst>
                <a:gd name="T0" fmla="*/ 1 w 11"/>
                <a:gd name="T1" fmla="*/ 10 h 13"/>
                <a:gd name="T2" fmla="*/ 7 w 11"/>
                <a:gd name="T3" fmla="*/ 0 h 13"/>
                <a:gd name="T4" fmla="*/ 1 w 11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1" y="10"/>
                  </a:moveTo>
                  <a:cubicBezTo>
                    <a:pt x="0" y="5"/>
                    <a:pt x="0" y="0"/>
                    <a:pt x="7" y="0"/>
                  </a:cubicBezTo>
                  <a:cubicBezTo>
                    <a:pt x="11" y="5"/>
                    <a:pt x="7" y="1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6" name="Freeform 65"/>
            <p:cNvSpPr/>
            <p:nvPr/>
          </p:nvSpPr>
          <p:spPr bwMode="auto">
            <a:xfrm>
              <a:off x="4374" y="1245"/>
              <a:ext cx="14" cy="14"/>
            </a:xfrm>
            <a:custGeom>
              <a:avLst/>
              <a:gdLst>
                <a:gd name="T0" fmla="*/ 1 w 11"/>
                <a:gd name="T1" fmla="*/ 6 h 11"/>
                <a:gd name="T2" fmla="*/ 8 w 11"/>
                <a:gd name="T3" fmla="*/ 0 h 11"/>
                <a:gd name="T4" fmla="*/ 9 w 11"/>
                <a:gd name="T5" fmla="*/ 10 h 11"/>
                <a:gd name="T6" fmla="*/ 1 w 11"/>
                <a:gd name="T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6"/>
                  </a:moveTo>
                  <a:cubicBezTo>
                    <a:pt x="0" y="2"/>
                    <a:pt x="2" y="0"/>
                    <a:pt x="8" y="0"/>
                  </a:cubicBezTo>
                  <a:cubicBezTo>
                    <a:pt x="11" y="2"/>
                    <a:pt x="9" y="6"/>
                    <a:pt x="9" y="10"/>
                  </a:cubicBezTo>
                  <a:cubicBezTo>
                    <a:pt x="4" y="11"/>
                    <a:pt x="2" y="9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7" name="Freeform 66"/>
            <p:cNvSpPr/>
            <p:nvPr/>
          </p:nvSpPr>
          <p:spPr bwMode="auto">
            <a:xfrm>
              <a:off x="4345" y="1022"/>
              <a:ext cx="19" cy="17"/>
            </a:xfrm>
            <a:custGeom>
              <a:avLst/>
              <a:gdLst>
                <a:gd name="T0" fmla="*/ 3 w 15"/>
                <a:gd name="T1" fmla="*/ 1 h 13"/>
                <a:gd name="T2" fmla="*/ 9 w 15"/>
                <a:gd name="T3" fmla="*/ 0 h 13"/>
                <a:gd name="T4" fmla="*/ 15 w 15"/>
                <a:gd name="T5" fmla="*/ 10 h 13"/>
                <a:gd name="T6" fmla="*/ 3 w 15"/>
                <a:gd name="T7" fmla="*/ 13 h 13"/>
                <a:gd name="T8" fmla="*/ 3 w 15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3" y="1"/>
                  </a:moveTo>
                  <a:cubicBezTo>
                    <a:pt x="5" y="1"/>
                    <a:pt x="7" y="0"/>
                    <a:pt x="9" y="0"/>
                  </a:cubicBezTo>
                  <a:cubicBezTo>
                    <a:pt x="10" y="4"/>
                    <a:pt x="14" y="6"/>
                    <a:pt x="15" y="10"/>
                  </a:cubicBezTo>
                  <a:cubicBezTo>
                    <a:pt x="10" y="12"/>
                    <a:pt x="8" y="10"/>
                    <a:pt x="3" y="13"/>
                  </a:cubicBezTo>
                  <a:cubicBezTo>
                    <a:pt x="0" y="9"/>
                    <a:pt x="1" y="5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8" name="Freeform 67"/>
            <p:cNvSpPr/>
            <p:nvPr/>
          </p:nvSpPr>
          <p:spPr bwMode="auto">
            <a:xfrm>
              <a:off x="4397" y="1211"/>
              <a:ext cx="27" cy="20"/>
            </a:xfrm>
            <a:custGeom>
              <a:avLst/>
              <a:gdLst>
                <a:gd name="T0" fmla="*/ 17 w 21"/>
                <a:gd name="T1" fmla="*/ 0 h 16"/>
                <a:gd name="T2" fmla="*/ 17 w 21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16">
                  <a:moveTo>
                    <a:pt x="17" y="0"/>
                  </a:moveTo>
                  <a:cubicBezTo>
                    <a:pt x="21" y="16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9" name="Freeform 68"/>
            <p:cNvSpPr/>
            <p:nvPr/>
          </p:nvSpPr>
          <p:spPr bwMode="auto">
            <a:xfrm>
              <a:off x="4409" y="1287"/>
              <a:ext cx="52" cy="48"/>
            </a:xfrm>
            <a:custGeom>
              <a:avLst/>
              <a:gdLst>
                <a:gd name="T0" fmla="*/ 41 w 41"/>
                <a:gd name="T1" fmla="*/ 23 h 37"/>
                <a:gd name="T2" fmla="*/ 26 w 41"/>
                <a:gd name="T3" fmla="*/ 37 h 37"/>
                <a:gd name="T4" fmla="*/ 41 w 41"/>
                <a:gd name="T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41" y="23"/>
                  </a:moveTo>
                  <a:cubicBezTo>
                    <a:pt x="41" y="31"/>
                    <a:pt x="32" y="37"/>
                    <a:pt x="26" y="37"/>
                  </a:cubicBezTo>
                  <a:cubicBezTo>
                    <a:pt x="0" y="37"/>
                    <a:pt x="24" y="0"/>
                    <a:pt x="4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0" name="Freeform 69"/>
            <p:cNvSpPr/>
            <p:nvPr/>
          </p:nvSpPr>
          <p:spPr bwMode="auto">
            <a:xfrm>
              <a:off x="4415" y="1239"/>
              <a:ext cx="17" cy="12"/>
            </a:xfrm>
            <a:custGeom>
              <a:avLst/>
              <a:gdLst>
                <a:gd name="T0" fmla="*/ 0 w 13"/>
                <a:gd name="T1" fmla="*/ 6 h 10"/>
                <a:gd name="T2" fmla="*/ 12 w 13"/>
                <a:gd name="T3" fmla="*/ 9 h 10"/>
                <a:gd name="T4" fmla="*/ 0 w 13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0" y="6"/>
                  </a:moveTo>
                  <a:cubicBezTo>
                    <a:pt x="1" y="0"/>
                    <a:pt x="13" y="1"/>
                    <a:pt x="12" y="9"/>
                  </a:cubicBezTo>
                  <a:cubicBezTo>
                    <a:pt x="6" y="10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1" name="Freeform 70"/>
            <p:cNvSpPr/>
            <p:nvPr/>
          </p:nvSpPr>
          <p:spPr bwMode="auto">
            <a:xfrm>
              <a:off x="4351" y="755"/>
              <a:ext cx="31" cy="35"/>
            </a:xfrm>
            <a:custGeom>
              <a:avLst/>
              <a:gdLst>
                <a:gd name="T0" fmla="*/ 12 w 24"/>
                <a:gd name="T1" fmla="*/ 1 h 27"/>
                <a:gd name="T2" fmla="*/ 24 w 24"/>
                <a:gd name="T3" fmla="*/ 13 h 27"/>
                <a:gd name="T4" fmla="*/ 12 w 24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7">
                  <a:moveTo>
                    <a:pt x="12" y="1"/>
                  </a:moveTo>
                  <a:cubicBezTo>
                    <a:pt x="20" y="0"/>
                    <a:pt x="23" y="5"/>
                    <a:pt x="24" y="13"/>
                  </a:cubicBezTo>
                  <a:cubicBezTo>
                    <a:pt x="18" y="27"/>
                    <a:pt x="0" y="1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2" name="Freeform 71"/>
            <p:cNvSpPr/>
            <p:nvPr/>
          </p:nvSpPr>
          <p:spPr bwMode="auto">
            <a:xfrm>
              <a:off x="4455" y="928"/>
              <a:ext cx="55" cy="41"/>
            </a:xfrm>
            <a:custGeom>
              <a:avLst/>
              <a:gdLst>
                <a:gd name="T0" fmla="*/ 38 w 43"/>
                <a:gd name="T1" fmla="*/ 7 h 32"/>
                <a:gd name="T2" fmla="*/ 13 w 43"/>
                <a:gd name="T3" fmla="*/ 32 h 32"/>
                <a:gd name="T4" fmla="*/ 38 w 43"/>
                <a:gd name="T5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2">
                  <a:moveTo>
                    <a:pt x="38" y="7"/>
                  </a:moveTo>
                  <a:cubicBezTo>
                    <a:pt x="43" y="21"/>
                    <a:pt x="26" y="27"/>
                    <a:pt x="13" y="32"/>
                  </a:cubicBezTo>
                  <a:cubicBezTo>
                    <a:pt x="0" y="15"/>
                    <a:pt x="23" y="0"/>
                    <a:pt x="3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3" name="Freeform 72"/>
            <p:cNvSpPr/>
            <p:nvPr/>
          </p:nvSpPr>
          <p:spPr bwMode="auto">
            <a:xfrm>
              <a:off x="4459" y="663"/>
              <a:ext cx="14" cy="17"/>
            </a:xfrm>
            <a:custGeom>
              <a:avLst/>
              <a:gdLst>
                <a:gd name="T0" fmla="*/ 8 w 11"/>
                <a:gd name="T1" fmla="*/ 2 h 13"/>
                <a:gd name="T2" fmla="*/ 10 w 11"/>
                <a:gd name="T3" fmla="*/ 12 h 13"/>
                <a:gd name="T4" fmla="*/ 4 w 11"/>
                <a:gd name="T5" fmla="*/ 13 h 13"/>
                <a:gd name="T6" fmla="*/ 8 w 11"/>
                <a:gd name="T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8" y="2"/>
                  </a:moveTo>
                  <a:cubicBezTo>
                    <a:pt x="11" y="6"/>
                    <a:pt x="9" y="7"/>
                    <a:pt x="10" y="12"/>
                  </a:cubicBezTo>
                  <a:cubicBezTo>
                    <a:pt x="8" y="13"/>
                    <a:pt x="6" y="13"/>
                    <a:pt x="4" y="13"/>
                  </a:cubicBezTo>
                  <a:cubicBezTo>
                    <a:pt x="0" y="10"/>
                    <a:pt x="0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4" name="Freeform 73"/>
            <p:cNvSpPr/>
            <p:nvPr/>
          </p:nvSpPr>
          <p:spPr bwMode="auto">
            <a:xfrm>
              <a:off x="4513" y="836"/>
              <a:ext cx="17" cy="18"/>
            </a:xfrm>
            <a:custGeom>
              <a:avLst/>
              <a:gdLst>
                <a:gd name="T0" fmla="*/ 0 w 13"/>
                <a:gd name="T1" fmla="*/ 3 h 14"/>
                <a:gd name="T2" fmla="*/ 13 w 13"/>
                <a:gd name="T3" fmla="*/ 1 h 14"/>
                <a:gd name="T4" fmla="*/ 0 w 13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4">
                  <a:moveTo>
                    <a:pt x="0" y="3"/>
                  </a:moveTo>
                  <a:cubicBezTo>
                    <a:pt x="7" y="2"/>
                    <a:pt x="8" y="0"/>
                    <a:pt x="13" y="1"/>
                  </a:cubicBezTo>
                  <a:cubicBezTo>
                    <a:pt x="13" y="8"/>
                    <a:pt x="0" y="1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5" name="Freeform 74"/>
            <p:cNvSpPr/>
            <p:nvPr/>
          </p:nvSpPr>
          <p:spPr bwMode="auto">
            <a:xfrm>
              <a:off x="3309" y="689"/>
              <a:ext cx="895" cy="894"/>
            </a:xfrm>
            <a:custGeom>
              <a:avLst/>
              <a:gdLst>
                <a:gd name="T0" fmla="*/ 35 w 700"/>
                <a:gd name="T1" fmla="*/ 372 h 699"/>
                <a:gd name="T2" fmla="*/ 66 w 700"/>
                <a:gd name="T3" fmla="*/ 292 h 699"/>
                <a:gd name="T4" fmla="*/ 88 w 700"/>
                <a:gd name="T5" fmla="*/ 225 h 699"/>
                <a:gd name="T6" fmla="*/ 104 w 700"/>
                <a:gd name="T7" fmla="*/ 191 h 699"/>
                <a:gd name="T8" fmla="*/ 139 w 700"/>
                <a:gd name="T9" fmla="*/ 154 h 699"/>
                <a:gd name="T10" fmla="*/ 161 w 700"/>
                <a:gd name="T11" fmla="*/ 144 h 699"/>
                <a:gd name="T12" fmla="*/ 201 w 700"/>
                <a:gd name="T13" fmla="*/ 69 h 699"/>
                <a:gd name="T14" fmla="*/ 245 w 700"/>
                <a:gd name="T15" fmla="*/ 86 h 699"/>
                <a:gd name="T16" fmla="*/ 297 w 700"/>
                <a:gd name="T17" fmla="*/ 65 h 699"/>
                <a:gd name="T18" fmla="*/ 330 w 700"/>
                <a:gd name="T19" fmla="*/ 0 h 699"/>
                <a:gd name="T20" fmla="*/ 375 w 700"/>
                <a:gd name="T21" fmla="*/ 60 h 699"/>
                <a:gd name="T22" fmla="*/ 425 w 700"/>
                <a:gd name="T23" fmla="*/ 49 h 699"/>
                <a:gd name="T24" fmla="*/ 441 w 700"/>
                <a:gd name="T25" fmla="*/ 77 h 699"/>
                <a:gd name="T26" fmla="*/ 462 w 700"/>
                <a:gd name="T27" fmla="*/ 71 h 699"/>
                <a:gd name="T28" fmla="*/ 500 w 700"/>
                <a:gd name="T29" fmla="*/ 65 h 699"/>
                <a:gd name="T30" fmla="*/ 552 w 700"/>
                <a:gd name="T31" fmla="*/ 100 h 699"/>
                <a:gd name="T32" fmla="*/ 549 w 700"/>
                <a:gd name="T33" fmla="*/ 130 h 699"/>
                <a:gd name="T34" fmla="*/ 593 w 700"/>
                <a:gd name="T35" fmla="*/ 139 h 699"/>
                <a:gd name="T36" fmla="*/ 630 w 700"/>
                <a:gd name="T37" fmla="*/ 171 h 699"/>
                <a:gd name="T38" fmla="*/ 643 w 700"/>
                <a:gd name="T39" fmla="*/ 210 h 699"/>
                <a:gd name="T40" fmla="*/ 662 w 700"/>
                <a:gd name="T41" fmla="*/ 248 h 699"/>
                <a:gd name="T42" fmla="*/ 687 w 700"/>
                <a:gd name="T43" fmla="*/ 293 h 699"/>
                <a:gd name="T44" fmla="*/ 676 w 700"/>
                <a:gd name="T45" fmla="*/ 350 h 699"/>
                <a:gd name="T46" fmla="*/ 697 w 700"/>
                <a:gd name="T47" fmla="*/ 413 h 699"/>
                <a:gd name="T48" fmla="*/ 682 w 700"/>
                <a:gd name="T49" fmla="*/ 421 h 699"/>
                <a:gd name="T50" fmla="*/ 689 w 700"/>
                <a:gd name="T51" fmla="*/ 470 h 699"/>
                <a:gd name="T52" fmla="*/ 666 w 700"/>
                <a:gd name="T53" fmla="*/ 511 h 699"/>
                <a:gd name="T54" fmla="*/ 646 w 700"/>
                <a:gd name="T55" fmla="*/ 521 h 699"/>
                <a:gd name="T56" fmla="*/ 618 w 700"/>
                <a:gd name="T57" fmla="*/ 572 h 699"/>
                <a:gd name="T58" fmla="*/ 581 w 700"/>
                <a:gd name="T59" fmla="*/ 583 h 699"/>
                <a:gd name="T60" fmla="*/ 573 w 700"/>
                <a:gd name="T61" fmla="*/ 623 h 699"/>
                <a:gd name="T62" fmla="*/ 537 w 700"/>
                <a:gd name="T63" fmla="*/ 649 h 699"/>
                <a:gd name="T64" fmla="*/ 511 w 700"/>
                <a:gd name="T65" fmla="*/ 648 h 699"/>
                <a:gd name="T66" fmla="*/ 491 w 700"/>
                <a:gd name="T67" fmla="*/ 666 h 699"/>
                <a:gd name="T68" fmla="*/ 461 w 700"/>
                <a:gd name="T69" fmla="*/ 681 h 699"/>
                <a:gd name="T70" fmla="*/ 438 w 700"/>
                <a:gd name="T71" fmla="*/ 669 h 699"/>
                <a:gd name="T72" fmla="*/ 412 w 700"/>
                <a:gd name="T73" fmla="*/ 666 h 699"/>
                <a:gd name="T74" fmla="*/ 390 w 700"/>
                <a:gd name="T75" fmla="*/ 695 h 699"/>
                <a:gd name="T76" fmla="*/ 375 w 700"/>
                <a:gd name="T77" fmla="*/ 667 h 699"/>
                <a:gd name="T78" fmla="*/ 328 w 700"/>
                <a:gd name="T79" fmla="*/ 672 h 699"/>
                <a:gd name="T80" fmla="*/ 318 w 700"/>
                <a:gd name="T81" fmla="*/ 676 h 699"/>
                <a:gd name="T82" fmla="*/ 286 w 700"/>
                <a:gd name="T83" fmla="*/ 682 h 699"/>
                <a:gd name="T84" fmla="*/ 236 w 700"/>
                <a:gd name="T85" fmla="*/ 655 h 699"/>
                <a:gd name="T86" fmla="*/ 218 w 700"/>
                <a:gd name="T87" fmla="*/ 640 h 699"/>
                <a:gd name="T88" fmla="*/ 177 w 700"/>
                <a:gd name="T89" fmla="*/ 659 h 699"/>
                <a:gd name="T90" fmla="*/ 132 w 700"/>
                <a:gd name="T91" fmla="*/ 585 h 699"/>
                <a:gd name="T92" fmla="*/ 107 w 700"/>
                <a:gd name="T93" fmla="*/ 564 h 699"/>
                <a:gd name="T94" fmla="*/ 54 w 700"/>
                <a:gd name="T95" fmla="*/ 493 h 699"/>
                <a:gd name="T96" fmla="*/ 63 w 700"/>
                <a:gd name="T97" fmla="*/ 453 h 699"/>
                <a:gd name="T98" fmla="*/ 2 w 700"/>
                <a:gd name="T99" fmla="*/ 423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0" h="699">
                  <a:moveTo>
                    <a:pt x="0" y="413"/>
                  </a:moveTo>
                  <a:cubicBezTo>
                    <a:pt x="19" y="409"/>
                    <a:pt x="31" y="420"/>
                    <a:pt x="50" y="411"/>
                  </a:cubicBezTo>
                  <a:cubicBezTo>
                    <a:pt x="57" y="392"/>
                    <a:pt x="43" y="384"/>
                    <a:pt x="35" y="372"/>
                  </a:cubicBezTo>
                  <a:cubicBezTo>
                    <a:pt x="36" y="363"/>
                    <a:pt x="45" y="361"/>
                    <a:pt x="52" y="356"/>
                  </a:cubicBezTo>
                  <a:cubicBezTo>
                    <a:pt x="67" y="336"/>
                    <a:pt x="41" y="309"/>
                    <a:pt x="57" y="294"/>
                  </a:cubicBezTo>
                  <a:cubicBezTo>
                    <a:pt x="60" y="298"/>
                    <a:pt x="62" y="291"/>
                    <a:pt x="66" y="292"/>
                  </a:cubicBezTo>
                  <a:cubicBezTo>
                    <a:pt x="76" y="277"/>
                    <a:pt x="71" y="267"/>
                    <a:pt x="62" y="251"/>
                  </a:cubicBezTo>
                  <a:cubicBezTo>
                    <a:pt x="64" y="247"/>
                    <a:pt x="67" y="244"/>
                    <a:pt x="69" y="241"/>
                  </a:cubicBezTo>
                  <a:cubicBezTo>
                    <a:pt x="81" y="240"/>
                    <a:pt x="92" y="237"/>
                    <a:pt x="88" y="225"/>
                  </a:cubicBezTo>
                  <a:cubicBezTo>
                    <a:pt x="86" y="221"/>
                    <a:pt x="83" y="228"/>
                    <a:pt x="81" y="224"/>
                  </a:cubicBezTo>
                  <a:cubicBezTo>
                    <a:pt x="79" y="215"/>
                    <a:pt x="75" y="208"/>
                    <a:pt x="74" y="198"/>
                  </a:cubicBezTo>
                  <a:cubicBezTo>
                    <a:pt x="86" y="191"/>
                    <a:pt x="98" y="193"/>
                    <a:pt x="104" y="191"/>
                  </a:cubicBezTo>
                  <a:cubicBezTo>
                    <a:pt x="108" y="194"/>
                    <a:pt x="103" y="188"/>
                    <a:pt x="103" y="185"/>
                  </a:cubicBezTo>
                  <a:cubicBezTo>
                    <a:pt x="106" y="184"/>
                    <a:pt x="108" y="184"/>
                    <a:pt x="110" y="185"/>
                  </a:cubicBezTo>
                  <a:cubicBezTo>
                    <a:pt x="113" y="173"/>
                    <a:pt x="132" y="163"/>
                    <a:pt x="139" y="154"/>
                  </a:cubicBezTo>
                  <a:cubicBezTo>
                    <a:pt x="125" y="164"/>
                    <a:pt x="114" y="131"/>
                    <a:pt x="140" y="132"/>
                  </a:cubicBezTo>
                  <a:cubicBezTo>
                    <a:pt x="141" y="136"/>
                    <a:pt x="145" y="137"/>
                    <a:pt x="146" y="143"/>
                  </a:cubicBezTo>
                  <a:cubicBezTo>
                    <a:pt x="153" y="139"/>
                    <a:pt x="153" y="145"/>
                    <a:pt x="161" y="144"/>
                  </a:cubicBezTo>
                  <a:cubicBezTo>
                    <a:pt x="166" y="135"/>
                    <a:pt x="174" y="128"/>
                    <a:pt x="173" y="115"/>
                  </a:cubicBezTo>
                  <a:cubicBezTo>
                    <a:pt x="180" y="121"/>
                    <a:pt x="188" y="117"/>
                    <a:pt x="193" y="117"/>
                  </a:cubicBezTo>
                  <a:cubicBezTo>
                    <a:pt x="200" y="101"/>
                    <a:pt x="187" y="79"/>
                    <a:pt x="201" y="69"/>
                  </a:cubicBezTo>
                  <a:cubicBezTo>
                    <a:pt x="209" y="72"/>
                    <a:pt x="207" y="92"/>
                    <a:pt x="208" y="95"/>
                  </a:cubicBezTo>
                  <a:cubicBezTo>
                    <a:pt x="211" y="92"/>
                    <a:pt x="211" y="85"/>
                    <a:pt x="215" y="82"/>
                  </a:cubicBezTo>
                  <a:cubicBezTo>
                    <a:pt x="230" y="79"/>
                    <a:pt x="233" y="84"/>
                    <a:pt x="245" y="86"/>
                  </a:cubicBezTo>
                  <a:cubicBezTo>
                    <a:pt x="245" y="82"/>
                    <a:pt x="245" y="78"/>
                    <a:pt x="250" y="77"/>
                  </a:cubicBezTo>
                  <a:cubicBezTo>
                    <a:pt x="254" y="83"/>
                    <a:pt x="261" y="85"/>
                    <a:pt x="268" y="84"/>
                  </a:cubicBezTo>
                  <a:cubicBezTo>
                    <a:pt x="275" y="83"/>
                    <a:pt x="296" y="68"/>
                    <a:pt x="297" y="65"/>
                  </a:cubicBezTo>
                  <a:cubicBezTo>
                    <a:pt x="300" y="72"/>
                    <a:pt x="305" y="67"/>
                    <a:pt x="313" y="70"/>
                  </a:cubicBezTo>
                  <a:cubicBezTo>
                    <a:pt x="318" y="61"/>
                    <a:pt x="321" y="54"/>
                    <a:pt x="331" y="47"/>
                  </a:cubicBezTo>
                  <a:cubicBezTo>
                    <a:pt x="329" y="35"/>
                    <a:pt x="320" y="9"/>
                    <a:pt x="330" y="0"/>
                  </a:cubicBezTo>
                  <a:cubicBezTo>
                    <a:pt x="347" y="9"/>
                    <a:pt x="329" y="44"/>
                    <a:pt x="342" y="57"/>
                  </a:cubicBezTo>
                  <a:cubicBezTo>
                    <a:pt x="343" y="58"/>
                    <a:pt x="345" y="57"/>
                    <a:pt x="345" y="58"/>
                  </a:cubicBezTo>
                  <a:cubicBezTo>
                    <a:pt x="352" y="56"/>
                    <a:pt x="373" y="31"/>
                    <a:pt x="375" y="60"/>
                  </a:cubicBezTo>
                  <a:cubicBezTo>
                    <a:pt x="379" y="60"/>
                    <a:pt x="382" y="65"/>
                    <a:pt x="386" y="60"/>
                  </a:cubicBezTo>
                  <a:cubicBezTo>
                    <a:pt x="384" y="63"/>
                    <a:pt x="385" y="66"/>
                    <a:pt x="387" y="68"/>
                  </a:cubicBezTo>
                  <a:cubicBezTo>
                    <a:pt x="409" y="65"/>
                    <a:pt x="400" y="46"/>
                    <a:pt x="425" y="49"/>
                  </a:cubicBezTo>
                  <a:cubicBezTo>
                    <a:pt x="430" y="57"/>
                    <a:pt x="431" y="63"/>
                    <a:pt x="433" y="74"/>
                  </a:cubicBezTo>
                  <a:cubicBezTo>
                    <a:pt x="438" y="74"/>
                    <a:pt x="434" y="67"/>
                    <a:pt x="440" y="68"/>
                  </a:cubicBezTo>
                  <a:cubicBezTo>
                    <a:pt x="440" y="71"/>
                    <a:pt x="436" y="76"/>
                    <a:pt x="441" y="77"/>
                  </a:cubicBezTo>
                  <a:cubicBezTo>
                    <a:pt x="439" y="68"/>
                    <a:pt x="448" y="75"/>
                    <a:pt x="448" y="81"/>
                  </a:cubicBezTo>
                  <a:cubicBezTo>
                    <a:pt x="455" y="78"/>
                    <a:pt x="455" y="70"/>
                    <a:pt x="459" y="66"/>
                  </a:cubicBezTo>
                  <a:cubicBezTo>
                    <a:pt x="460" y="68"/>
                    <a:pt x="460" y="71"/>
                    <a:pt x="462" y="71"/>
                  </a:cubicBezTo>
                  <a:cubicBezTo>
                    <a:pt x="468" y="68"/>
                    <a:pt x="484" y="68"/>
                    <a:pt x="491" y="60"/>
                  </a:cubicBezTo>
                  <a:cubicBezTo>
                    <a:pt x="491" y="64"/>
                    <a:pt x="498" y="58"/>
                    <a:pt x="498" y="62"/>
                  </a:cubicBezTo>
                  <a:cubicBezTo>
                    <a:pt x="498" y="63"/>
                    <a:pt x="499" y="63"/>
                    <a:pt x="500" y="65"/>
                  </a:cubicBezTo>
                  <a:cubicBezTo>
                    <a:pt x="501" y="75"/>
                    <a:pt x="489" y="84"/>
                    <a:pt x="493" y="93"/>
                  </a:cubicBezTo>
                  <a:cubicBezTo>
                    <a:pt x="496" y="101"/>
                    <a:pt x="505" y="96"/>
                    <a:pt x="514" y="100"/>
                  </a:cubicBezTo>
                  <a:cubicBezTo>
                    <a:pt x="519" y="87"/>
                    <a:pt x="545" y="90"/>
                    <a:pt x="552" y="100"/>
                  </a:cubicBezTo>
                  <a:cubicBezTo>
                    <a:pt x="553" y="105"/>
                    <a:pt x="550" y="106"/>
                    <a:pt x="551" y="115"/>
                  </a:cubicBezTo>
                  <a:cubicBezTo>
                    <a:pt x="552" y="118"/>
                    <a:pt x="558" y="115"/>
                    <a:pt x="558" y="120"/>
                  </a:cubicBezTo>
                  <a:cubicBezTo>
                    <a:pt x="562" y="130"/>
                    <a:pt x="548" y="126"/>
                    <a:pt x="549" y="130"/>
                  </a:cubicBezTo>
                  <a:cubicBezTo>
                    <a:pt x="552" y="133"/>
                    <a:pt x="559" y="132"/>
                    <a:pt x="559" y="139"/>
                  </a:cubicBezTo>
                  <a:cubicBezTo>
                    <a:pt x="569" y="132"/>
                    <a:pt x="575" y="136"/>
                    <a:pt x="579" y="128"/>
                  </a:cubicBezTo>
                  <a:cubicBezTo>
                    <a:pt x="580" y="141"/>
                    <a:pt x="590" y="133"/>
                    <a:pt x="593" y="139"/>
                  </a:cubicBezTo>
                  <a:cubicBezTo>
                    <a:pt x="584" y="149"/>
                    <a:pt x="591" y="154"/>
                    <a:pt x="584" y="163"/>
                  </a:cubicBezTo>
                  <a:cubicBezTo>
                    <a:pt x="589" y="173"/>
                    <a:pt x="592" y="172"/>
                    <a:pt x="605" y="169"/>
                  </a:cubicBezTo>
                  <a:cubicBezTo>
                    <a:pt x="612" y="172"/>
                    <a:pt x="621" y="176"/>
                    <a:pt x="630" y="171"/>
                  </a:cubicBezTo>
                  <a:cubicBezTo>
                    <a:pt x="634" y="176"/>
                    <a:pt x="639" y="180"/>
                    <a:pt x="642" y="187"/>
                  </a:cubicBezTo>
                  <a:cubicBezTo>
                    <a:pt x="631" y="189"/>
                    <a:pt x="637" y="202"/>
                    <a:pt x="630" y="207"/>
                  </a:cubicBezTo>
                  <a:cubicBezTo>
                    <a:pt x="635" y="213"/>
                    <a:pt x="639" y="209"/>
                    <a:pt x="643" y="210"/>
                  </a:cubicBezTo>
                  <a:cubicBezTo>
                    <a:pt x="646" y="218"/>
                    <a:pt x="647" y="231"/>
                    <a:pt x="641" y="241"/>
                  </a:cubicBezTo>
                  <a:cubicBezTo>
                    <a:pt x="641" y="246"/>
                    <a:pt x="646" y="244"/>
                    <a:pt x="645" y="248"/>
                  </a:cubicBezTo>
                  <a:cubicBezTo>
                    <a:pt x="649" y="246"/>
                    <a:pt x="656" y="247"/>
                    <a:pt x="662" y="248"/>
                  </a:cubicBezTo>
                  <a:cubicBezTo>
                    <a:pt x="662" y="253"/>
                    <a:pt x="667" y="253"/>
                    <a:pt x="668" y="257"/>
                  </a:cubicBezTo>
                  <a:cubicBezTo>
                    <a:pt x="666" y="262"/>
                    <a:pt x="666" y="268"/>
                    <a:pt x="664" y="273"/>
                  </a:cubicBezTo>
                  <a:cubicBezTo>
                    <a:pt x="678" y="268"/>
                    <a:pt x="691" y="279"/>
                    <a:pt x="687" y="293"/>
                  </a:cubicBezTo>
                  <a:cubicBezTo>
                    <a:pt x="675" y="297"/>
                    <a:pt x="667" y="296"/>
                    <a:pt x="660" y="302"/>
                  </a:cubicBezTo>
                  <a:cubicBezTo>
                    <a:pt x="661" y="312"/>
                    <a:pt x="667" y="315"/>
                    <a:pt x="670" y="322"/>
                  </a:cubicBezTo>
                  <a:cubicBezTo>
                    <a:pt x="700" y="310"/>
                    <a:pt x="694" y="349"/>
                    <a:pt x="676" y="350"/>
                  </a:cubicBezTo>
                  <a:cubicBezTo>
                    <a:pt x="674" y="359"/>
                    <a:pt x="675" y="361"/>
                    <a:pt x="674" y="370"/>
                  </a:cubicBezTo>
                  <a:cubicBezTo>
                    <a:pt x="680" y="372"/>
                    <a:pt x="679" y="377"/>
                    <a:pt x="679" y="384"/>
                  </a:cubicBezTo>
                  <a:cubicBezTo>
                    <a:pt x="688" y="389"/>
                    <a:pt x="695" y="398"/>
                    <a:pt x="697" y="413"/>
                  </a:cubicBezTo>
                  <a:cubicBezTo>
                    <a:pt x="686" y="416"/>
                    <a:pt x="681" y="421"/>
                    <a:pt x="671" y="418"/>
                  </a:cubicBezTo>
                  <a:cubicBezTo>
                    <a:pt x="676" y="425"/>
                    <a:pt x="675" y="419"/>
                    <a:pt x="674" y="430"/>
                  </a:cubicBezTo>
                  <a:cubicBezTo>
                    <a:pt x="680" y="430"/>
                    <a:pt x="677" y="422"/>
                    <a:pt x="682" y="421"/>
                  </a:cubicBezTo>
                  <a:cubicBezTo>
                    <a:pt x="685" y="435"/>
                    <a:pt x="687" y="441"/>
                    <a:pt x="688" y="454"/>
                  </a:cubicBezTo>
                  <a:cubicBezTo>
                    <a:pt x="692" y="455"/>
                    <a:pt x="695" y="458"/>
                    <a:pt x="697" y="462"/>
                  </a:cubicBezTo>
                  <a:cubicBezTo>
                    <a:pt x="694" y="464"/>
                    <a:pt x="695" y="470"/>
                    <a:pt x="689" y="470"/>
                  </a:cubicBezTo>
                  <a:cubicBezTo>
                    <a:pt x="686" y="468"/>
                    <a:pt x="681" y="467"/>
                    <a:pt x="681" y="461"/>
                  </a:cubicBezTo>
                  <a:cubicBezTo>
                    <a:pt x="661" y="469"/>
                    <a:pt x="650" y="486"/>
                    <a:pt x="639" y="503"/>
                  </a:cubicBezTo>
                  <a:cubicBezTo>
                    <a:pt x="644" y="510"/>
                    <a:pt x="658" y="519"/>
                    <a:pt x="666" y="511"/>
                  </a:cubicBezTo>
                  <a:cubicBezTo>
                    <a:pt x="674" y="520"/>
                    <a:pt x="692" y="516"/>
                    <a:pt x="695" y="531"/>
                  </a:cubicBezTo>
                  <a:cubicBezTo>
                    <a:pt x="685" y="537"/>
                    <a:pt x="676" y="531"/>
                    <a:pt x="668" y="536"/>
                  </a:cubicBezTo>
                  <a:cubicBezTo>
                    <a:pt x="665" y="526"/>
                    <a:pt x="655" y="524"/>
                    <a:pt x="646" y="521"/>
                  </a:cubicBezTo>
                  <a:cubicBezTo>
                    <a:pt x="636" y="531"/>
                    <a:pt x="630" y="536"/>
                    <a:pt x="616" y="542"/>
                  </a:cubicBezTo>
                  <a:cubicBezTo>
                    <a:pt x="619" y="549"/>
                    <a:pt x="622" y="556"/>
                    <a:pt x="626" y="562"/>
                  </a:cubicBezTo>
                  <a:cubicBezTo>
                    <a:pt x="624" y="565"/>
                    <a:pt x="623" y="570"/>
                    <a:pt x="618" y="572"/>
                  </a:cubicBezTo>
                  <a:cubicBezTo>
                    <a:pt x="607" y="566"/>
                    <a:pt x="600" y="577"/>
                    <a:pt x="591" y="573"/>
                  </a:cubicBezTo>
                  <a:cubicBezTo>
                    <a:pt x="589" y="577"/>
                    <a:pt x="586" y="580"/>
                    <a:pt x="585" y="585"/>
                  </a:cubicBezTo>
                  <a:cubicBezTo>
                    <a:pt x="583" y="586"/>
                    <a:pt x="583" y="583"/>
                    <a:pt x="581" y="583"/>
                  </a:cubicBezTo>
                  <a:cubicBezTo>
                    <a:pt x="578" y="585"/>
                    <a:pt x="582" y="600"/>
                    <a:pt x="576" y="593"/>
                  </a:cubicBezTo>
                  <a:cubicBezTo>
                    <a:pt x="574" y="604"/>
                    <a:pt x="573" y="611"/>
                    <a:pt x="568" y="615"/>
                  </a:cubicBezTo>
                  <a:cubicBezTo>
                    <a:pt x="567" y="621"/>
                    <a:pt x="574" y="617"/>
                    <a:pt x="573" y="623"/>
                  </a:cubicBezTo>
                  <a:cubicBezTo>
                    <a:pt x="567" y="621"/>
                    <a:pt x="563" y="626"/>
                    <a:pt x="557" y="624"/>
                  </a:cubicBezTo>
                  <a:cubicBezTo>
                    <a:pt x="558" y="632"/>
                    <a:pt x="546" y="631"/>
                    <a:pt x="550" y="641"/>
                  </a:cubicBezTo>
                  <a:cubicBezTo>
                    <a:pt x="544" y="637"/>
                    <a:pt x="540" y="646"/>
                    <a:pt x="537" y="649"/>
                  </a:cubicBezTo>
                  <a:cubicBezTo>
                    <a:pt x="533" y="641"/>
                    <a:pt x="526" y="646"/>
                    <a:pt x="517" y="644"/>
                  </a:cubicBezTo>
                  <a:cubicBezTo>
                    <a:pt x="517" y="649"/>
                    <a:pt x="519" y="655"/>
                    <a:pt x="513" y="655"/>
                  </a:cubicBezTo>
                  <a:cubicBezTo>
                    <a:pt x="512" y="653"/>
                    <a:pt x="514" y="648"/>
                    <a:pt x="511" y="648"/>
                  </a:cubicBezTo>
                  <a:cubicBezTo>
                    <a:pt x="509" y="651"/>
                    <a:pt x="510" y="655"/>
                    <a:pt x="507" y="656"/>
                  </a:cubicBezTo>
                  <a:cubicBezTo>
                    <a:pt x="505" y="650"/>
                    <a:pt x="492" y="659"/>
                    <a:pt x="489" y="662"/>
                  </a:cubicBezTo>
                  <a:cubicBezTo>
                    <a:pt x="484" y="664"/>
                    <a:pt x="494" y="662"/>
                    <a:pt x="491" y="666"/>
                  </a:cubicBezTo>
                  <a:cubicBezTo>
                    <a:pt x="486" y="666"/>
                    <a:pt x="486" y="658"/>
                    <a:pt x="480" y="658"/>
                  </a:cubicBezTo>
                  <a:cubicBezTo>
                    <a:pt x="475" y="668"/>
                    <a:pt x="471" y="682"/>
                    <a:pt x="470" y="690"/>
                  </a:cubicBezTo>
                  <a:cubicBezTo>
                    <a:pt x="466" y="688"/>
                    <a:pt x="463" y="685"/>
                    <a:pt x="461" y="681"/>
                  </a:cubicBezTo>
                  <a:cubicBezTo>
                    <a:pt x="458" y="681"/>
                    <a:pt x="458" y="683"/>
                    <a:pt x="457" y="684"/>
                  </a:cubicBezTo>
                  <a:cubicBezTo>
                    <a:pt x="454" y="674"/>
                    <a:pt x="446" y="670"/>
                    <a:pt x="440" y="664"/>
                  </a:cubicBezTo>
                  <a:cubicBezTo>
                    <a:pt x="440" y="666"/>
                    <a:pt x="439" y="667"/>
                    <a:pt x="438" y="669"/>
                  </a:cubicBezTo>
                  <a:cubicBezTo>
                    <a:pt x="439" y="664"/>
                    <a:pt x="437" y="664"/>
                    <a:pt x="434" y="662"/>
                  </a:cubicBezTo>
                  <a:cubicBezTo>
                    <a:pt x="429" y="665"/>
                    <a:pt x="423" y="666"/>
                    <a:pt x="421" y="671"/>
                  </a:cubicBezTo>
                  <a:cubicBezTo>
                    <a:pt x="421" y="665"/>
                    <a:pt x="415" y="668"/>
                    <a:pt x="412" y="666"/>
                  </a:cubicBezTo>
                  <a:cubicBezTo>
                    <a:pt x="410" y="669"/>
                    <a:pt x="412" y="674"/>
                    <a:pt x="412" y="678"/>
                  </a:cubicBezTo>
                  <a:cubicBezTo>
                    <a:pt x="404" y="675"/>
                    <a:pt x="408" y="688"/>
                    <a:pt x="402" y="690"/>
                  </a:cubicBezTo>
                  <a:cubicBezTo>
                    <a:pt x="396" y="691"/>
                    <a:pt x="391" y="689"/>
                    <a:pt x="390" y="695"/>
                  </a:cubicBezTo>
                  <a:cubicBezTo>
                    <a:pt x="387" y="684"/>
                    <a:pt x="381" y="685"/>
                    <a:pt x="377" y="677"/>
                  </a:cubicBezTo>
                  <a:cubicBezTo>
                    <a:pt x="379" y="677"/>
                    <a:pt x="379" y="679"/>
                    <a:pt x="381" y="678"/>
                  </a:cubicBezTo>
                  <a:cubicBezTo>
                    <a:pt x="377" y="675"/>
                    <a:pt x="381" y="670"/>
                    <a:pt x="375" y="667"/>
                  </a:cubicBezTo>
                  <a:cubicBezTo>
                    <a:pt x="379" y="676"/>
                    <a:pt x="370" y="671"/>
                    <a:pt x="368" y="674"/>
                  </a:cubicBezTo>
                  <a:cubicBezTo>
                    <a:pt x="365" y="684"/>
                    <a:pt x="362" y="695"/>
                    <a:pt x="353" y="697"/>
                  </a:cubicBezTo>
                  <a:cubicBezTo>
                    <a:pt x="336" y="699"/>
                    <a:pt x="341" y="678"/>
                    <a:pt x="328" y="672"/>
                  </a:cubicBezTo>
                  <a:cubicBezTo>
                    <a:pt x="327" y="675"/>
                    <a:pt x="335" y="681"/>
                    <a:pt x="328" y="682"/>
                  </a:cubicBezTo>
                  <a:cubicBezTo>
                    <a:pt x="329" y="675"/>
                    <a:pt x="326" y="679"/>
                    <a:pt x="325" y="672"/>
                  </a:cubicBezTo>
                  <a:cubicBezTo>
                    <a:pt x="320" y="671"/>
                    <a:pt x="320" y="680"/>
                    <a:pt x="318" y="676"/>
                  </a:cubicBezTo>
                  <a:cubicBezTo>
                    <a:pt x="320" y="676"/>
                    <a:pt x="319" y="672"/>
                    <a:pt x="317" y="672"/>
                  </a:cubicBezTo>
                  <a:cubicBezTo>
                    <a:pt x="309" y="677"/>
                    <a:pt x="299" y="676"/>
                    <a:pt x="297" y="688"/>
                  </a:cubicBezTo>
                  <a:cubicBezTo>
                    <a:pt x="294" y="679"/>
                    <a:pt x="290" y="690"/>
                    <a:pt x="286" y="682"/>
                  </a:cubicBezTo>
                  <a:cubicBezTo>
                    <a:pt x="274" y="686"/>
                    <a:pt x="261" y="675"/>
                    <a:pt x="247" y="670"/>
                  </a:cubicBezTo>
                  <a:cubicBezTo>
                    <a:pt x="247" y="665"/>
                    <a:pt x="244" y="664"/>
                    <a:pt x="244" y="659"/>
                  </a:cubicBezTo>
                  <a:cubicBezTo>
                    <a:pt x="236" y="663"/>
                    <a:pt x="242" y="652"/>
                    <a:pt x="236" y="655"/>
                  </a:cubicBezTo>
                  <a:cubicBezTo>
                    <a:pt x="234" y="654"/>
                    <a:pt x="237" y="648"/>
                    <a:pt x="233" y="648"/>
                  </a:cubicBezTo>
                  <a:cubicBezTo>
                    <a:pt x="229" y="645"/>
                    <a:pt x="231" y="651"/>
                    <a:pt x="228" y="652"/>
                  </a:cubicBezTo>
                  <a:cubicBezTo>
                    <a:pt x="226" y="641"/>
                    <a:pt x="218" y="652"/>
                    <a:pt x="218" y="640"/>
                  </a:cubicBezTo>
                  <a:cubicBezTo>
                    <a:pt x="212" y="639"/>
                    <a:pt x="216" y="645"/>
                    <a:pt x="213" y="646"/>
                  </a:cubicBezTo>
                  <a:cubicBezTo>
                    <a:pt x="202" y="637"/>
                    <a:pt x="187" y="652"/>
                    <a:pt x="181" y="648"/>
                  </a:cubicBezTo>
                  <a:cubicBezTo>
                    <a:pt x="178" y="651"/>
                    <a:pt x="184" y="657"/>
                    <a:pt x="177" y="659"/>
                  </a:cubicBezTo>
                  <a:cubicBezTo>
                    <a:pt x="173" y="651"/>
                    <a:pt x="164" y="639"/>
                    <a:pt x="167" y="632"/>
                  </a:cubicBezTo>
                  <a:cubicBezTo>
                    <a:pt x="168" y="633"/>
                    <a:pt x="168" y="635"/>
                    <a:pt x="171" y="634"/>
                  </a:cubicBezTo>
                  <a:cubicBezTo>
                    <a:pt x="177" y="604"/>
                    <a:pt x="157" y="587"/>
                    <a:pt x="132" y="585"/>
                  </a:cubicBezTo>
                  <a:cubicBezTo>
                    <a:pt x="125" y="605"/>
                    <a:pt x="95" y="597"/>
                    <a:pt x="100" y="579"/>
                  </a:cubicBezTo>
                  <a:cubicBezTo>
                    <a:pt x="100" y="581"/>
                    <a:pt x="100" y="584"/>
                    <a:pt x="104" y="583"/>
                  </a:cubicBezTo>
                  <a:cubicBezTo>
                    <a:pt x="103" y="574"/>
                    <a:pt x="106" y="573"/>
                    <a:pt x="107" y="564"/>
                  </a:cubicBezTo>
                  <a:cubicBezTo>
                    <a:pt x="114" y="569"/>
                    <a:pt x="115" y="560"/>
                    <a:pt x="119" y="558"/>
                  </a:cubicBezTo>
                  <a:cubicBezTo>
                    <a:pt x="113" y="532"/>
                    <a:pt x="95" y="514"/>
                    <a:pt x="66" y="513"/>
                  </a:cubicBezTo>
                  <a:cubicBezTo>
                    <a:pt x="63" y="506"/>
                    <a:pt x="57" y="501"/>
                    <a:pt x="54" y="493"/>
                  </a:cubicBezTo>
                  <a:cubicBezTo>
                    <a:pt x="60" y="498"/>
                    <a:pt x="61" y="475"/>
                    <a:pt x="72" y="483"/>
                  </a:cubicBezTo>
                  <a:cubicBezTo>
                    <a:pt x="83" y="471"/>
                    <a:pt x="72" y="455"/>
                    <a:pt x="67" y="446"/>
                  </a:cubicBezTo>
                  <a:cubicBezTo>
                    <a:pt x="67" y="449"/>
                    <a:pt x="65" y="456"/>
                    <a:pt x="63" y="453"/>
                  </a:cubicBezTo>
                  <a:cubicBezTo>
                    <a:pt x="57" y="433"/>
                    <a:pt x="38" y="436"/>
                    <a:pt x="32" y="419"/>
                  </a:cubicBezTo>
                  <a:cubicBezTo>
                    <a:pt x="24" y="423"/>
                    <a:pt x="18" y="418"/>
                    <a:pt x="16" y="427"/>
                  </a:cubicBezTo>
                  <a:cubicBezTo>
                    <a:pt x="11" y="426"/>
                    <a:pt x="5" y="427"/>
                    <a:pt x="2" y="423"/>
                  </a:cubicBezTo>
                  <a:cubicBezTo>
                    <a:pt x="1" y="420"/>
                    <a:pt x="1" y="416"/>
                    <a:pt x="0" y="4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</p:grpSp>
      <p:sp>
        <p:nvSpPr>
          <p:cNvPr id="198" name="文本框 197"/>
          <p:cNvSpPr txBox="1"/>
          <p:nvPr/>
        </p:nvSpPr>
        <p:spPr>
          <a:xfrm>
            <a:off x="5176989" y="2801868"/>
            <a:ext cx="1838021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7F7F7"/>
                </a:solidFill>
                <a:cs typeface="+mn-ea"/>
                <a:sym typeface="+mn-lt"/>
              </a:rPr>
              <a:t>单击</a:t>
            </a:r>
            <a:endParaRPr lang="en-US" altLang="zh-CN" sz="3200" dirty="0">
              <a:solidFill>
                <a:srgbClr val="F7F7F7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dirty="0">
                <a:solidFill>
                  <a:srgbClr val="F7F7F7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4384021" y="3006756"/>
            <a:ext cx="450057" cy="645616"/>
          </a:xfrm>
          <a:custGeom>
            <a:avLst/>
            <a:gdLst/>
            <a:ahLst/>
            <a:cxnLst/>
            <a:rect l="l" t="t" r="r" b="b"/>
            <a:pathLst>
              <a:path w="450057" h="645616">
                <a:moveTo>
                  <a:pt x="257175" y="391120"/>
                </a:moveTo>
                <a:cubicBezTo>
                  <a:pt x="217885" y="403621"/>
                  <a:pt x="198239" y="415230"/>
                  <a:pt x="198239" y="425946"/>
                </a:cubicBezTo>
                <a:lnTo>
                  <a:pt x="195561" y="455414"/>
                </a:lnTo>
                <a:lnTo>
                  <a:pt x="206276" y="455414"/>
                </a:lnTo>
                <a:cubicBezTo>
                  <a:pt x="236637" y="444698"/>
                  <a:pt x="251818" y="430410"/>
                  <a:pt x="251818" y="412551"/>
                </a:cubicBezTo>
                <a:cubicBezTo>
                  <a:pt x="255389" y="412551"/>
                  <a:pt x="257175" y="405407"/>
                  <a:pt x="257175" y="391120"/>
                </a:cubicBezTo>
                <a:close/>
                <a:moveTo>
                  <a:pt x="326827" y="216991"/>
                </a:moveTo>
                <a:lnTo>
                  <a:pt x="353616" y="219670"/>
                </a:lnTo>
                <a:lnTo>
                  <a:pt x="401836" y="219670"/>
                </a:lnTo>
                <a:cubicBezTo>
                  <a:pt x="433983" y="230385"/>
                  <a:pt x="450057" y="244673"/>
                  <a:pt x="450057" y="262532"/>
                </a:cubicBezTo>
                <a:lnTo>
                  <a:pt x="450057" y="265211"/>
                </a:lnTo>
                <a:cubicBezTo>
                  <a:pt x="419696" y="284857"/>
                  <a:pt x="367903" y="303609"/>
                  <a:pt x="294680" y="321468"/>
                </a:cubicBezTo>
                <a:lnTo>
                  <a:pt x="283964" y="321468"/>
                </a:lnTo>
                <a:lnTo>
                  <a:pt x="275928" y="318789"/>
                </a:lnTo>
                <a:cubicBezTo>
                  <a:pt x="265212" y="327719"/>
                  <a:pt x="247353" y="333970"/>
                  <a:pt x="222350" y="337542"/>
                </a:cubicBezTo>
                <a:lnTo>
                  <a:pt x="208955" y="358973"/>
                </a:lnTo>
                <a:lnTo>
                  <a:pt x="208955" y="380404"/>
                </a:lnTo>
                <a:lnTo>
                  <a:pt x="251818" y="372368"/>
                </a:lnTo>
                <a:lnTo>
                  <a:pt x="265212" y="372368"/>
                </a:lnTo>
                <a:cubicBezTo>
                  <a:pt x="265212" y="365224"/>
                  <a:pt x="274142" y="361652"/>
                  <a:pt x="292001" y="361652"/>
                </a:cubicBezTo>
                <a:cubicBezTo>
                  <a:pt x="304503" y="367010"/>
                  <a:pt x="317897" y="377725"/>
                  <a:pt x="332185" y="393799"/>
                </a:cubicBezTo>
                <a:lnTo>
                  <a:pt x="332185" y="407193"/>
                </a:lnTo>
                <a:lnTo>
                  <a:pt x="324148" y="417909"/>
                </a:lnTo>
                <a:cubicBezTo>
                  <a:pt x="336650" y="421481"/>
                  <a:pt x="342900" y="425053"/>
                  <a:pt x="342900" y="428625"/>
                </a:cubicBezTo>
                <a:lnTo>
                  <a:pt x="342900" y="439340"/>
                </a:lnTo>
                <a:cubicBezTo>
                  <a:pt x="342900" y="442912"/>
                  <a:pt x="336650" y="446484"/>
                  <a:pt x="324148" y="450056"/>
                </a:cubicBezTo>
                <a:lnTo>
                  <a:pt x="324148" y="452735"/>
                </a:lnTo>
                <a:lnTo>
                  <a:pt x="340221" y="463450"/>
                </a:lnTo>
                <a:cubicBezTo>
                  <a:pt x="340221" y="470594"/>
                  <a:pt x="333971" y="491132"/>
                  <a:pt x="321469" y="525065"/>
                </a:cubicBezTo>
                <a:lnTo>
                  <a:pt x="324148" y="525065"/>
                </a:lnTo>
                <a:lnTo>
                  <a:pt x="334864" y="522386"/>
                </a:lnTo>
                <a:cubicBezTo>
                  <a:pt x="334864" y="527744"/>
                  <a:pt x="353616" y="533995"/>
                  <a:pt x="391121" y="541139"/>
                </a:cubicBezTo>
                <a:cubicBezTo>
                  <a:pt x="391121" y="544711"/>
                  <a:pt x="393800" y="546496"/>
                  <a:pt x="399157" y="546496"/>
                </a:cubicBezTo>
                <a:lnTo>
                  <a:pt x="399157" y="554533"/>
                </a:lnTo>
                <a:lnTo>
                  <a:pt x="385763" y="589359"/>
                </a:lnTo>
                <a:lnTo>
                  <a:pt x="383084" y="592038"/>
                </a:lnTo>
                <a:lnTo>
                  <a:pt x="375047" y="592038"/>
                </a:lnTo>
                <a:lnTo>
                  <a:pt x="367010" y="589359"/>
                </a:lnTo>
                <a:cubicBezTo>
                  <a:pt x="309860" y="589359"/>
                  <a:pt x="262533" y="604539"/>
                  <a:pt x="225028" y="634900"/>
                </a:cubicBezTo>
                <a:lnTo>
                  <a:pt x="182166" y="634900"/>
                </a:lnTo>
                <a:lnTo>
                  <a:pt x="125909" y="645616"/>
                </a:lnTo>
                <a:lnTo>
                  <a:pt x="101799" y="645616"/>
                </a:lnTo>
                <a:lnTo>
                  <a:pt x="72331" y="616148"/>
                </a:lnTo>
                <a:lnTo>
                  <a:pt x="72331" y="608111"/>
                </a:lnTo>
                <a:lnTo>
                  <a:pt x="85725" y="594717"/>
                </a:lnTo>
                <a:lnTo>
                  <a:pt x="91083" y="594717"/>
                </a:lnTo>
                <a:lnTo>
                  <a:pt x="107157" y="597396"/>
                </a:lnTo>
                <a:lnTo>
                  <a:pt x="222350" y="559891"/>
                </a:lnTo>
                <a:cubicBezTo>
                  <a:pt x="259854" y="550961"/>
                  <a:pt x="278607" y="541139"/>
                  <a:pt x="278607" y="530423"/>
                </a:cubicBezTo>
                <a:cubicBezTo>
                  <a:pt x="285750" y="485775"/>
                  <a:pt x="292001" y="459878"/>
                  <a:pt x="297359" y="452735"/>
                </a:cubicBezTo>
                <a:lnTo>
                  <a:pt x="292001" y="452735"/>
                </a:lnTo>
                <a:lnTo>
                  <a:pt x="195561" y="498276"/>
                </a:lnTo>
                <a:lnTo>
                  <a:pt x="192882" y="511671"/>
                </a:lnTo>
                <a:lnTo>
                  <a:pt x="200918" y="519707"/>
                </a:lnTo>
                <a:lnTo>
                  <a:pt x="203597" y="517028"/>
                </a:lnTo>
                <a:lnTo>
                  <a:pt x="216992" y="517028"/>
                </a:lnTo>
                <a:lnTo>
                  <a:pt x="225028" y="525065"/>
                </a:lnTo>
                <a:lnTo>
                  <a:pt x="225028" y="527744"/>
                </a:lnTo>
                <a:lnTo>
                  <a:pt x="198239" y="559891"/>
                </a:lnTo>
                <a:lnTo>
                  <a:pt x="179487" y="559891"/>
                </a:lnTo>
                <a:cubicBezTo>
                  <a:pt x="166986" y="552747"/>
                  <a:pt x="160735" y="545603"/>
                  <a:pt x="160735" y="538460"/>
                </a:cubicBezTo>
                <a:lnTo>
                  <a:pt x="163414" y="525065"/>
                </a:lnTo>
                <a:lnTo>
                  <a:pt x="152698" y="484882"/>
                </a:lnTo>
                <a:cubicBezTo>
                  <a:pt x="158056" y="484882"/>
                  <a:pt x="163414" y="467022"/>
                  <a:pt x="168771" y="431303"/>
                </a:cubicBezTo>
                <a:lnTo>
                  <a:pt x="171450" y="412551"/>
                </a:lnTo>
                <a:lnTo>
                  <a:pt x="176808" y="407193"/>
                </a:lnTo>
                <a:lnTo>
                  <a:pt x="171450" y="401835"/>
                </a:lnTo>
                <a:cubicBezTo>
                  <a:pt x="178594" y="382190"/>
                  <a:pt x="182166" y="365224"/>
                  <a:pt x="182166" y="350936"/>
                </a:cubicBezTo>
                <a:lnTo>
                  <a:pt x="174129" y="356294"/>
                </a:lnTo>
                <a:cubicBezTo>
                  <a:pt x="154484" y="354508"/>
                  <a:pt x="144661" y="351829"/>
                  <a:pt x="144661" y="348257"/>
                </a:cubicBezTo>
                <a:lnTo>
                  <a:pt x="144661" y="340221"/>
                </a:lnTo>
                <a:cubicBezTo>
                  <a:pt x="144661" y="334863"/>
                  <a:pt x="148233" y="332184"/>
                  <a:pt x="155377" y="332184"/>
                </a:cubicBezTo>
                <a:lnTo>
                  <a:pt x="152698" y="329505"/>
                </a:lnTo>
                <a:lnTo>
                  <a:pt x="152698" y="318789"/>
                </a:lnTo>
                <a:lnTo>
                  <a:pt x="155377" y="318789"/>
                </a:lnTo>
                <a:cubicBezTo>
                  <a:pt x="182166" y="318789"/>
                  <a:pt x="200918" y="315218"/>
                  <a:pt x="211634" y="308074"/>
                </a:cubicBezTo>
                <a:lnTo>
                  <a:pt x="216992" y="308074"/>
                </a:lnTo>
                <a:lnTo>
                  <a:pt x="219671" y="310753"/>
                </a:lnTo>
                <a:lnTo>
                  <a:pt x="222350" y="310753"/>
                </a:lnTo>
                <a:cubicBezTo>
                  <a:pt x="222350" y="305395"/>
                  <a:pt x="241995" y="299144"/>
                  <a:pt x="281286" y="292000"/>
                </a:cubicBezTo>
                <a:lnTo>
                  <a:pt x="294680" y="294679"/>
                </a:lnTo>
                <a:cubicBezTo>
                  <a:pt x="294680" y="287535"/>
                  <a:pt x="309860" y="276820"/>
                  <a:pt x="340221" y="262532"/>
                </a:cubicBezTo>
                <a:lnTo>
                  <a:pt x="369689" y="241101"/>
                </a:lnTo>
                <a:lnTo>
                  <a:pt x="342900" y="238422"/>
                </a:lnTo>
                <a:lnTo>
                  <a:pt x="334864" y="238422"/>
                </a:lnTo>
                <a:cubicBezTo>
                  <a:pt x="254496" y="238422"/>
                  <a:pt x="197346" y="251817"/>
                  <a:pt x="163414" y="278606"/>
                </a:cubicBezTo>
                <a:cubicBezTo>
                  <a:pt x="133053" y="292893"/>
                  <a:pt x="114300" y="310753"/>
                  <a:pt x="107157" y="332184"/>
                </a:cubicBezTo>
                <a:cubicBezTo>
                  <a:pt x="91083" y="332184"/>
                  <a:pt x="66080" y="350043"/>
                  <a:pt x="32147" y="385762"/>
                </a:cubicBezTo>
                <a:lnTo>
                  <a:pt x="10716" y="391120"/>
                </a:lnTo>
                <a:cubicBezTo>
                  <a:pt x="7144" y="391120"/>
                  <a:pt x="3572" y="385762"/>
                  <a:pt x="0" y="375046"/>
                </a:cubicBezTo>
                <a:cubicBezTo>
                  <a:pt x="0" y="357187"/>
                  <a:pt x="7144" y="341114"/>
                  <a:pt x="21432" y="326826"/>
                </a:cubicBezTo>
                <a:cubicBezTo>
                  <a:pt x="21432" y="321468"/>
                  <a:pt x="47328" y="295572"/>
                  <a:pt x="99120" y="249138"/>
                </a:cubicBezTo>
                <a:lnTo>
                  <a:pt x="101799" y="249138"/>
                </a:lnTo>
                <a:cubicBezTo>
                  <a:pt x="105371" y="249138"/>
                  <a:pt x="107157" y="254496"/>
                  <a:pt x="107157" y="265211"/>
                </a:cubicBezTo>
                <a:cubicBezTo>
                  <a:pt x="182166" y="233064"/>
                  <a:pt x="255389" y="216991"/>
                  <a:pt x="326827" y="216991"/>
                </a:cubicBezTo>
                <a:close/>
                <a:moveTo>
                  <a:pt x="187524" y="0"/>
                </a:moveTo>
                <a:cubicBezTo>
                  <a:pt x="239316" y="5357"/>
                  <a:pt x="265212" y="13394"/>
                  <a:pt x="265212" y="24110"/>
                </a:cubicBezTo>
                <a:lnTo>
                  <a:pt x="257175" y="42862"/>
                </a:lnTo>
                <a:lnTo>
                  <a:pt x="257175" y="48220"/>
                </a:lnTo>
                <a:lnTo>
                  <a:pt x="259854" y="61614"/>
                </a:lnTo>
                <a:lnTo>
                  <a:pt x="265212" y="61614"/>
                </a:lnTo>
                <a:cubicBezTo>
                  <a:pt x="297359" y="66972"/>
                  <a:pt x="313432" y="74116"/>
                  <a:pt x="313432" y="83046"/>
                </a:cubicBezTo>
                <a:lnTo>
                  <a:pt x="313432" y="85725"/>
                </a:lnTo>
                <a:cubicBezTo>
                  <a:pt x="304503" y="98226"/>
                  <a:pt x="290215" y="107156"/>
                  <a:pt x="270570" y="112514"/>
                </a:cubicBezTo>
                <a:lnTo>
                  <a:pt x="270570" y="123229"/>
                </a:lnTo>
                <a:lnTo>
                  <a:pt x="273249" y="125908"/>
                </a:lnTo>
                <a:lnTo>
                  <a:pt x="273249" y="128587"/>
                </a:lnTo>
                <a:lnTo>
                  <a:pt x="305396" y="125908"/>
                </a:lnTo>
                <a:cubicBezTo>
                  <a:pt x="325041" y="131266"/>
                  <a:pt x="334864" y="136624"/>
                  <a:pt x="334864" y="141982"/>
                </a:cubicBezTo>
                <a:lnTo>
                  <a:pt x="334864" y="147339"/>
                </a:lnTo>
                <a:cubicBezTo>
                  <a:pt x="320576" y="161627"/>
                  <a:pt x="300931" y="172343"/>
                  <a:pt x="275928" y="179486"/>
                </a:cubicBezTo>
                <a:cubicBezTo>
                  <a:pt x="259854" y="202703"/>
                  <a:pt x="245567" y="214312"/>
                  <a:pt x="233065" y="214312"/>
                </a:cubicBezTo>
                <a:cubicBezTo>
                  <a:pt x="233065" y="219670"/>
                  <a:pt x="231279" y="222349"/>
                  <a:pt x="227707" y="222349"/>
                </a:cubicBezTo>
                <a:lnTo>
                  <a:pt x="214313" y="222349"/>
                </a:lnTo>
                <a:cubicBezTo>
                  <a:pt x="201811" y="215205"/>
                  <a:pt x="195561" y="208954"/>
                  <a:pt x="195561" y="203596"/>
                </a:cubicBezTo>
                <a:cubicBezTo>
                  <a:pt x="188417" y="207168"/>
                  <a:pt x="178594" y="208954"/>
                  <a:pt x="166093" y="208954"/>
                </a:cubicBezTo>
                <a:lnTo>
                  <a:pt x="150019" y="208954"/>
                </a:lnTo>
                <a:cubicBezTo>
                  <a:pt x="126802" y="208954"/>
                  <a:pt x="115193" y="198239"/>
                  <a:pt x="115193" y="176807"/>
                </a:cubicBezTo>
                <a:lnTo>
                  <a:pt x="115193" y="160734"/>
                </a:lnTo>
                <a:cubicBezTo>
                  <a:pt x="116979" y="155376"/>
                  <a:pt x="122337" y="152697"/>
                  <a:pt x="131267" y="152697"/>
                </a:cubicBezTo>
                <a:lnTo>
                  <a:pt x="133946" y="155376"/>
                </a:lnTo>
                <a:lnTo>
                  <a:pt x="133946" y="160734"/>
                </a:lnTo>
                <a:lnTo>
                  <a:pt x="131267" y="163413"/>
                </a:lnTo>
                <a:lnTo>
                  <a:pt x="131267" y="166092"/>
                </a:lnTo>
                <a:lnTo>
                  <a:pt x="152698" y="168771"/>
                </a:lnTo>
                <a:lnTo>
                  <a:pt x="184845" y="158055"/>
                </a:lnTo>
                <a:cubicBezTo>
                  <a:pt x="184845" y="141982"/>
                  <a:pt x="182166" y="131266"/>
                  <a:pt x="176808" y="125908"/>
                </a:cubicBezTo>
                <a:lnTo>
                  <a:pt x="179487" y="107156"/>
                </a:lnTo>
                <a:lnTo>
                  <a:pt x="136625" y="93761"/>
                </a:lnTo>
                <a:lnTo>
                  <a:pt x="136625" y="83046"/>
                </a:lnTo>
                <a:cubicBezTo>
                  <a:pt x="145554" y="83046"/>
                  <a:pt x="158949" y="78581"/>
                  <a:pt x="176808" y="69651"/>
                </a:cubicBezTo>
                <a:lnTo>
                  <a:pt x="158056" y="21431"/>
                </a:lnTo>
                <a:lnTo>
                  <a:pt x="158056" y="18752"/>
                </a:lnTo>
                <a:cubicBezTo>
                  <a:pt x="165200" y="6250"/>
                  <a:pt x="175022" y="0"/>
                  <a:pt x="187524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/>
            <a:endParaRPr lang="zh-CN" altLang="en-US" sz="5400" dirty="0">
              <a:solidFill>
                <a:srgbClr val="FF0000"/>
              </a:solidFill>
              <a:latin typeface="书体坊米芾体" panose="02010601030101010101" pitchFamily="2" charset="-122"/>
              <a:ea typeface="书体坊米芾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846463" y="4249411"/>
            <a:ext cx="1431161" cy="206990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6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Chevron 82"/>
          <p:cNvSpPr/>
          <p:nvPr/>
        </p:nvSpPr>
        <p:spPr>
          <a:xfrm>
            <a:off x="6096000" y="2566174"/>
            <a:ext cx="2267006" cy="2300327"/>
          </a:xfrm>
          <a:prstGeom prst="chevron">
            <a:avLst/>
          </a:prstGeom>
          <a:solidFill>
            <a:srgbClr val="2F322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Chevron 110"/>
          <p:cNvSpPr/>
          <p:nvPr/>
        </p:nvSpPr>
        <p:spPr>
          <a:xfrm rot="10800000" flipH="1">
            <a:off x="7824192" y="2848137"/>
            <a:ext cx="1598607" cy="1622105"/>
          </a:xfrm>
          <a:prstGeom prst="chevron">
            <a:avLst/>
          </a:prstGeom>
          <a:solidFill>
            <a:srgbClr val="A2AFA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Chevron 28"/>
          <p:cNvSpPr/>
          <p:nvPr/>
        </p:nvSpPr>
        <p:spPr>
          <a:xfrm flipH="1">
            <a:off x="3756986" y="2566174"/>
            <a:ext cx="2267006" cy="2300327"/>
          </a:xfrm>
          <a:prstGeom prst="chevron">
            <a:avLst/>
          </a:prstGeom>
          <a:solidFill>
            <a:srgbClr val="2F322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Chevron 29"/>
          <p:cNvSpPr/>
          <p:nvPr/>
        </p:nvSpPr>
        <p:spPr>
          <a:xfrm rot="10800000">
            <a:off x="2697193" y="2858852"/>
            <a:ext cx="1598607" cy="1622105"/>
          </a:xfrm>
          <a:prstGeom prst="chevron">
            <a:avLst/>
          </a:prstGeom>
          <a:solidFill>
            <a:srgbClr val="A2AFA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2" name="Group 157"/>
          <p:cNvGrpSpPr/>
          <p:nvPr/>
        </p:nvGrpSpPr>
        <p:grpSpPr>
          <a:xfrm>
            <a:off x="5093728" y="2722961"/>
            <a:ext cx="1892483" cy="1892483"/>
            <a:chOff x="3899266" y="1250711"/>
            <a:chExt cx="1032272" cy="1032272"/>
          </a:xfrm>
        </p:grpSpPr>
        <p:sp>
          <p:nvSpPr>
            <p:cNvPr id="33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solidFill>
              <a:srgbClr val="2F322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5" name="Group 37"/>
          <p:cNvGrpSpPr/>
          <p:nvPr/>
        </p:nvGrpSpPr>
        <p:grpSpPr>
          <a:xfrm>
            <a:off x="4315977" y="3270227"/>
            <a:ext cx="316900" cy="423152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8" name="Freeform 72"/>
          <p:cNvSpPr>
            <a:spLocks noEditPoints="1"/>
          </p:cNvSpPr>
          <p:nvPr/>
        </p:nvSpPr>
        <p:spPr bwMode="auto">
          <a:xfrm>
            <a:off x="7265868" y="3182492"/>
            <a:ext cx="476053" cy="47604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9" name="Group 41"/>
          <p:cNvGrpSpPr/>
          <p:nvPr/>
        </p:nvGrpSpPr>
        <p:grpSpPr>
          <a:xfrm>
            <a:off x="3123213" y="3330779"/>
            <a:ext cx="268876" cy="271266"/>
            <a:chOff x="0" y="2706688"/>
            <a:chExt cx="357188" cy="360363"/>
          </a:xfrm>
          <a:solidFill>
            <a:schemeClr val="bg1"/>
          </a:solidFill>
        </p:grpSpPr>
        <p:sp>
          <p:nvSpPr>
            <p:cNvPr id="40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0" name="Freeform 153"/>
          <p:cNvSpPr>
            <a:spLocks noEditPoints="1"/>
          </p:cNvSpPr>
          <p:nvPr/>
        </p:nvSpPr>
        <p:spPr bwMode="auto">
          <a:xfrm>
            <a:off x="8642663" y="3305005"/>
            <a:ext cx="323564" cy="307279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725848" y="1947613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934880" y="1534851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741921" y="4978167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741921" y="4621003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724116" y="4998019"/>
            <a:ext cx="2773137" cy="81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933148" y="4585257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741921" y="1947613"/>
            <a:ext cx="277313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单击此处编辑内容，建议您在展示时采用微软雅黑字体单击此处编辑内容，建议您在展示时采用微软雅黑字体</a:t>
            </a:r>
            <a:endParaRPr lang="en-US" altLang="zh-CN" sz="11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741921" y="159044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六边形 3"/>
          <p:cNvSpPr/>
          <p:nvPr/>
        </p:nvSpPr>
        <p:spPr>
          <a:xfrm rot="5400000">
            <a:off x="1575304" y="2338225"/>
            <a:ext cx="3248485" cy="2800418"/>
          </a:xfrm>
          <a:prstGeom prst="hexagon">
            <a:avLst>
              <a:gd name="adj" fmla="val 29758"/>
              <a:gd name="vf" fmla="val 115470"/>
            </a:avLst>
          </a:prstGeom>
          <a:blipFill dpi="0" rotWithShape="0">
            <a:blip r:embed="rId2" cstate="print"/>
            <a:srcRect/>
            <a:stretch>
              <a:fillRect b="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11520" y="3132743"/>
            <a:ext cx="55575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50000"/>
              </a:lnSpc>
              <a:buNone/>
              <a:defRPr/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单击此处编辑内容，根据您的需要自行调整文本框大小及其图表颜色，建议您在展示时采用微软雅黑字体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  <a:p>
            <a:pPr defTabSz="121666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单击此处编辑内容，根据您的需要自行调整文本框大小及其图表颜色，建议您在展示时采用微软雅黑字体      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1520" y="2671078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15"/>
          <p:cNvSpPr/>
          <p:nvPr/>
        </p:nvSpPr>
        <p:spPr>
          <a:xfrm>
            <a:off x="1776549" y="3069772"/>
            <a:ext cx="0" cy="731520"/>
          </a:xfrm>
          <a:custGeom>
            <a:avLst/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16"/>
          <p:cNvSpPr/>
          <p:nvPr/>
        </p:nvSpPr>
        <p:spPr>
          <a:xfrm>
            <a:off x="3939539" y="3069772"/>
            <a:ext cx="0" cy="731520"/>
          </a:xfrm>
          <a:custGeom>
            <a:avLst/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7"/>
          <p:cNvSpPr/>
          <p:nvPr/>
        </p:nvSpPr>
        <p:spPr>
          <a:xfrm>
            <a:off x="6096000" y="3069772"/>
            <a:ext cx="0" cy="731520"/>
          </a:xfrm>
          <a:custGeom>
            <a:avLst/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8"/>
          <p:cNvSpPr/>
          <p:nvPr/>
        </p:nvSpPr>
        <p:spPr>
          <a:xfrm>
            <a:off x="8258990" y="3069772"/>
            <a:ext cx="0" cy="731520"/>
          </a:xfrm>
          <a:custGeom>
            <a:avLst/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 19"/>
          <p:cNvSpPr/>
          <p:nvPr/>
        </p:nvSpPr>
        <p:spPr>
          <a:xfrm>
            <a:off x="10408919" y="3069772"/>
            <a:ext cx="0" cy="731520"/>
          </a:xfrm>
          <a:custGeom>
            <a:avLst/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0788" y="2344782"/>
            <a:ext cx="744583" cy="744583"/>
          </a:xfrm>
          <a:prstGeom prst="rect">
            <a:avLst/>
          </a:prstGeom>
          <a:solidFill>
            <a:srgbClr val="A2AF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67248" y="2344781"/>
            <a:ext cx="744583" cy="744583"/>
          </a:xfrm>
          <a:prstGeom prst="rect">
            <a:avLst/>
          </a:prstGeom>
          <a:solidFill>
            <a:srgbClr val="2F322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3708" y="2344781"/>
            <a:ext cx="744583" cy="744583"/>
          </a:xfrm>
          <a:prstGeom prst="rect">
            <a:avLst/>
          </a:prstGeom>
          <a:solidFill>
            <a:srgbClr val="A2AF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80168" y="2344780"/>
            <a:ext cx="744583" cy="744583"/>
          </a:xfrm>
          <a:prstGeom prst="rect">
            <a:avLst/>
          </a:prstGeom>
          <a:solidFill>
            <a:srgbClr val="2F322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36628" y="2344779"/>
            <a:ext cx="744583" cy="744583"/>
          </a:xfrm>
          <a:prstGeom prst="rect">
            <a:avLst/>
          </a:prstGeom>
          <a:solidFill>
            <a:srgbClr val="A2AF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31653" y="388946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  <a:p>
            <a:pPr algn="ctr"/>
            <a:r>
              <a:rPr lang="en-US" altLang="zh-CN" sz="1600" dirty="0">
                <a:solidFill>
                  <a:srgbClr val="2F3229"/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75193" y="388946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  <a:p>
            <a:pPr algn="ctr"/>
            <a:r>
              <a:rPr lang="en-US" altLang="zh-CN" sz="1600" dirty="0">
                <a:solidFill>
                  <a:srgbClr val="2F3229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44573" y="38894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  <a:p>
            <a:pPr algn="ctr"/>
            <a:r>
              <a:rPr lang="en-US" altLang="zh-CN" sz="1600" dirty="0">
                <a:solidFill>
                  <a:srgbClr val="2F3229"/>
                </a:solidFill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88114" y="38894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  <a:p>
            <a:pPr algn="ctr"/>
            <a:r>
              <a:rPr lang="en-US" altLang="zh-CN" sz="1600" dirty="0">
                <a:solidFill>
                  <a:srgbClr val="2F3229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701032" y="38894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  <a:p>
            <a:pPr algn="ctr"/>
            <a:r>
              <a:rPr lang="en-US" altLang="zh-CN" sz="1600" dirty="0">
                <a:solidFill>
                  <a:srgbClr val="2F3229"/>
                </a:solidFill>
                <a:cs typeface="+mn-ea"/>
                <a:sym typeface="+mn-lt"/>
              </a:rPr>
              <a:t>05</a:t>
            </a:r>
            <a:endParaRPr lang="zh-CN" altLang="en-US" sz="16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1572219" y="2542449"/>
            <a:ext cx="408659" cy="316711"/>
          </a:xfrm>
          <a:custGeom>
            <a:avLst/>
            <a:gdLst>
              <a:gd name="T0" fmla="*/ 525261 w 5393"/>
              <a:gd name="T1" fmla="*/ 1467150 h 4185"/>
              <a:gd name="T2" fmla="*/ 1362430 w 5393"/>
              <a:gd name="T3" fmla="*/ 1472800 h 4185"/>
              <a:gd name="T4" fmla="*/ 1404112 w 5393"/>
              <a:gd name="T5" fmla="*/ 1416656 h 4185"/>
              <a:gd name="T6" fmla="*/ 1246922 w 5393"/>
              <a:gd name="T7" fmla="*/ 1134525 h 4185"/>
              <a:gd name="T8" fmla="*/ 663023 w 5393"/>
              <a:gd name="T9" fmla="*/ 1158536 h 4185"/>
              <a:gd name="T10" fmla="*/ 652780 w 5393"/>
              <a:gd name="T11" fmla="*/ 1134525 h 4185"/>
              <a:gd name="T12" fmla="*/ 1240917 w 5393"/>
              <a:gd name="T13" fmla="*/ 1194200 h 4185"/>
              <a:gd name="T14" fmla="*/ 1242683 w 5393"/>
              <a:gd name="T15" fmla="*/ 1224920 h 4185"/>
              <a:gd name="T16" fmla="*/ 652073 w 5393"/>
              <a:gd name="T17" fmla="*/ 1213974 h 4185"/>
              <a:gd name="T18" fmla="*/ 663023 w 5393"/>
              <a:gd name="T19" fmla="*/ 1255287 h 4185"/>
              <a:gd name="T20" fmla="*/ 1247628 w 5393"/>
              <a:gd name="T21" fmla="*/ 1276120 h 4185"/>
              <a:gd name="T22" fmla="*/ 656665 w 5393"/>
              <a:gd name="T23" fmla="*/ 1287066 h 4185"/>
              <a:gd name="T24" fmla="*/ 658431 w 5393"/>
              <a:gd name="T25" fmla="*/ 1256699 h 4185"/>
              <a:gd name="T26" fmla="*/ 1246922 w 5393"/>
              <a:gd name="T27" fmla="*/ 1335089 h 4185"/>
              <a:gd name="T28" fmla="*/ 663023 w 5393"/>
              <a:gd name="T29" fmla="*/ 1359100 h 4185"/>
              <a:gd name="T30" fmla="*/ 652780 w 5393"/>
              <a:gd name="T31" fmla="*/ 1335089 h 4185"/>
              <a:gd name="T32" fmla="*/ 1240917 w 5393"/>
              <a:gd name="T33" fmla="*/ 1394763 h 4185"/>
              <a:gd name="T34" fmla="*/ 1242683 w 5393"/>
              <a:gd name="T35" fmla="*/ 1425484 h 4185"/>
              <a:gd name="T36" fmla="*/ 652073 w 5393"/>
              <a:gd name="T37" fmla="*/ 1414184 h 4185"/>
              <a:gd name="T38" fmla="*/ 1404112 w 5393"/>
              <a:gd name="T39" fmla="*/ 61087 h 4185"/>
              <a:gd name="T40" fmla="*/ 1368082 w 5393"/>
              <a:gd name="T41" fmla="*/ 7415 h 4185"/>
              <a:gd name="T42" fmla="*/ 531266 w 5393"/>
              <a:gd name="T43" fmla="*/ 7415 h 4185"/>
              <a:gd name="T44" fmla="*/ 495236 w 5393"/>
              <a:gd name="T45" fmla="*/ 397596 h 4185"/>
              <a:gd name="T46" fmla="*/ 1392455 w 5393"/>
              <a:gd name="T47" fmla="*/ 676195 h 4185"/>
              <a:gd name="T48" fmla="*/ 563764 w 5393"/>
              <a:gd name="T49" fmla="*/ 703384 h 4185"/>
              <a:gd name="T50" fmla="*/ 500535 w 5393"/>
              <a:gd name="T51" fmla="*/ 665955 h 4185"/>
              <a:gd name="T52" fmla="*/ 109856 w 5393"/>
              <a:gd name="T53" fmla="*/ 406070 h 4185"/>
              <a:gd name="T54" fmla="*/ 46274 w 5393"/>
              <a:gd name="T55" fmla="*/ 501762 h 4185"/>
              <a:gd name="T56" fmla="*/ 2473 w 5393"/>
              <a:gd name="T57" fmla="*/ 712212 h 4185"/>
              <a:gd name="T58" fmla="*/ 15189 w 5393"/>
              <a:gd name="T59" fmla="*/ 960445 h 4185"/>
              <a:gd name="T60" fmla="*/ 72767 w 5393"/>
              <a:gd name="T61" fmla="*/ 1129229 h 4185"/>
              <a:gd name="T62" fmla="*/ 131050 w 5393"/>
              <a:gd name="T63" fmla="*/ 1184666 h 4185"/>
              <a:gd name="T64" fmla="*/ 333101 w 5393"/>
              <a:gd name="T65" fmla="*/ 1004230 h 4185"/>
              <a:gd name="T66" fmla="*/ 1528451 w 5393"/>
              <a:gd name="T67" fmla="*/ 988693 h 4185"/>
              <a:gd name="T68" fmla="*/ 1579317 w 5393"/>
              <a:gd name="T69" fmla="*/ 1020472 h 4185"/>
              <a:gd name="T70" fmla="*/ 1790552 w 5393"/>
              <a:gd name="T71" fmla="*/ 1179370 h 4185"/>
              <a:gd name="T72" fmla="*/ 1854134 w 5393"/>
              <a:gd name="T73" fmla="*/ 1092859 h 4185"/>
              <a:gd name="T74" fmla="*/ 1901114 w 5393"/>
              <a:gd name="T75" fmla="*/ 892295 h 4185"/>
              <a:gd name="T76" fmla="*/ 1892990 w 5393"/>
              <a:gd name="T77" fmla="*/ 641238 h 4185"/>
              <a:gd name="T78" fmla="*/ 1834353 w 5393"/>
              <a:gd name="T79" fmla="*/ 462920 h 4185"/>
              <a:gd name="T80" fmla="*/ 1772183 w 5393"/>
              <a:gd name="T81" fmla="*/ 397949 h 4185"/>
              <a:gd name="T82" fmla="*/ 196399 w 5393"/>
              <a:gd name="T83" fmla="*/ 502468 h 4185"/>
              <a:gd name="T84" fmla="*/ 180503 w 5393"/>
              <a:gd name="T85" fmla="*/ 479163 h 4185"/>
              <a:gd name="T86" fmla="*/ 236315 w 5393"/>
              <a:gd name="T87" fmla="*/ 463273 h 4185"/>
              <a:gd name="T88" fmla="*/ 297778 w 5393"/>
              <a:gd name="T89" fmla="*/ 473513 h 4185"/>
              <a:gd name="T90" fmla="*/ 300957 w 5393"/>
              <a:gd name="T91" fmla="*/ 497171 h 4185"/>
              <a:gd name="T92" fmla="*/ 243026 w 5393"/>
              <a:gd name="T93" fmla="*/ 509177 h 4185"/>
              <a:gd name="T94" fmla="*/ 1521739 w 5393"/>
              <a:gd name="T95" fmla="*/ 503527 h 4185"/>
              <a:gd name="T96" fmla="*/ 1519620 w 5393"/>
              <a:gd name="T97" fmla="*/ 466451 h 4185"/>
              <a:gd name="T98" fmla="*/ 1554943 w 5393"/>
              <a:gd name="T99" fmla="*/ 447737 h 4185"/>
              <a:gd name="T100" fmla="*/ 1592033 w 5393"/>
              <a:gd name="T101" fmla="*/ 469982 h 4185"/>
              <a:gd name="T102" fmla="*/ 1586028 w 5393"/>
              <a:gd name="T103" fmla="*/ 506352 h 4185"/>
              <a:gd name="T104" fmla="*/ 1669392 w 5393"/>
              <a:gd name="T105" fmla="*/ 519417 h 4185"/>
              <a:gd name="T106" fmla="*/ 1632302 w 5393"/>
              <a:gd name="T107" fmla="*/ 497524 h 4185"/>
              <a:gd name="T108" fmla="*/ 1638307 w 5393"/>
              <a:gd name="T109" fmla="*/ 460802 h 4185"/>
              <a:gd name="T110" fmla="*/ 1677163 w 5393"/>
              <a:gd name="T111" fmla="*/ 448443 h 4185"/>
              <a:gd name="T112" fmla="*/ 1708248 w 5393"/>
              <a:gd name="T113" fmla="*/ 476691 h 4185"/>
              <a:gd name="T114" fmla="*/ 1694472 w 5393"/>
              <a:gd name="T115" fmla="*/ 511296 h 41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393" h="4185">
                <a:moveTo>
                  <a:pt x="1402" y="4012"/>
                </a:moveTo>
                <a:lnTo>
                  <a:pt x="1402" y="4012"/>
                </a:lnTo>
                <a:lnTo>
                  <a:pt x="1403" y="4030"/>
                </a:lnTo>
                <a:lnTo>
                  <a:pt x="1406" y="4047"/>
                </a:lnTo>
                <a:lnTo>
                  <a:pt x="1411" y="4063"/>
                </a:lnTo>
                <a:lnTo>
                  <a:pt x="1417" y="4080"/>
                </a:lnTo>
                <a:lnTo>
                  <a:pt x="1425" y="4095"/>
                </a:lnTo>
                <a:lnTo>
                  <a:pt x="1436" y="4109"/>
                </a:lnTo>
                <a:lnTo>
                  <a:pt x="1447" y="4122"/>
                </a:lnTo>
                <a:lnTo>
                  <a:pt x="1459" y="4135"/>
                </a:lnTo>
                <a:lnTo>
                  <a:pt x="1473" y="4146"/>
                </a:lnTo>
                <a:lnTo>
                  <a:pt x="1487" y="4155"/>
                </a:lnTo>
                <a:lnTo>
                  <a:pt x="1504" y="4164"/>
                </a:lnTo>
                <a:lnTo>
                  <a:pt x="1521" y="4171"/>
                </a:lnTo>
                <a:lnTo>
                  <a:pt x="1538" y="4177"/>
                </a:lnTo>
                <a:lnTo>
                  <a:pt x="1557" y="4182"/>
                </a:lnTo>
                <a:lnTo>
                  <a:pt x="1576" y="4185"/>
                </a:lnTo>
                <a:lnTo>
                  <a:pt x="1596" y="4185"/>
                </a:lnTo>
                <a:lnTo>
                  <a:pt x="3782" y="4185"/>
                </a:lnTo>
                <a:lnTo>
                  <a:pt x="3801" y="4185"/>
                </a:lnTo>
                <a:lnTo>
                  <a:pt x="3820" y="4182"/>
                </a:lnTo>
                <a:lnTo>
                  <a:pt x="3839" y="4177"/>
                </a:lnTo>
                <a:lnTo>
                  <a:pt x="3857" y="4171"/>
                </a:lnTo>
                <a:lnTo>
                  <a:pt x="3873" y="4164"/>
                </a:lnTo>
                <a:lnTo>
                  <a:pt x="3890" y="4155"/>
                </a:lnTo>
                <a:lnTo>
                  <a:pt x="3905" y="4146"/>
                </a:lnTo>
                <a:lnTo>
                  <a:pt x="3918" y="4135"/>
                </a:lnTo>
                <a:lnTo>
                  <a:pt x="3930" y="4122"/>
                </a:lnTo>
                <a:lnTo>
                  <a:pt x="3942" y="4109"/>
                </a:lnTo>
                <a:lnTo>
                  <a:pt x="3952" y="4095"/>
                </a:lnTo>
                <a:lnTo>
                  <a:pt x="3960" y="4080"/>
                </a:lnTo>
                <a:lnTo>
                  <a:pt x="3966" y="4063"/>
                </a:lnTo>
                <a:lnTo>
                  <a:pt x="3971" y="4047"/>
                </a:lnTo>
                <a:lnTo>
                  <a:pt x="3974" y="4030"/>
                </a:lnTo>
                <a:lnTo>
                  <a:pt x="3975" y="4012"/>
                </a:lnTo>
                <a:lnTo>
                  <a:pt x="3975" y="3060"/>
                </a:lnTo>
                <a:lnTo>
                  <a:pt x="1402" y="3060"/>
                </a:lnTo>
                <a:lnTo>
                  <a:pt x="1402" y="4012"/>
                </a:lnTo>
                <a:close/>
                <a:moveTo>
                  <a:pt x="1877" y="3183"/>
                </a:moveTo>
                <a:lnTo>
                  <a:pt x="3500" y="3183"/>
                </a:lnTo>
                <a:lnTo>
                  <a:pt x="3507" y="3184"/>
                </a:lnTo>
                <a:lnTo>
                  <a:pt x="3513" y="3187"/>
                </a:lnTo>
                <a:lnTo>
                  <a:pt x="3518" y="3191"/>
                </a:lnTo>
                <a:lnTo>
                  <a:pt x="3523" y="3198"/>
                </a:lnTo>
                <a:lnTo>
                  <a:pt x="3527" y="3205"/>
                </a:lnTo>
                <a:lnTo>
                  <a:pt x="3530" y="3213"/>
                </a:lnTo>
                <a:lnTo>
                  <a:pt x="3532" y="3222"/>
                </a:lnTo>
                <a:lnTo>
                  <a:pt x="3532" y="3232"/>
                </a:lnTo>
                <a:lnTo>
                  <a:pt x="3532" y="3241"/>
                </a:lnTo>
                <a:lnTo>
                  <a:pt x="3530" y="3251"/>
                </a:lnTo>
                <a:lnTo>
                  <a:pt x="3527" y="3260"/>
                </a:lnTo>
                <a:lnTo>
                  <a:pt x="3523" y="3267"/>
                </a:lnTo>
                <a:lnTo>
                  <a:pt x="3518" y="3273"/>
                </a:lnTo>
                <a:lnTo>
                  <a:pt x="3513" y="3277"/>
                </a:lnTo>
                <a:lnTo>
                  <a:pt x="3507" y="3280"/>
                </a:lnTo>
                <a:lnTo>
                  <a:pt x="3500" y="3281"/>
                </a:lnTo>
                <a:lnTo>
                  <a:pt x="1877" y="3281"/>
                </a:lnTo>
                <a:lnTo>
                  <a:pt x="1871" y="3280"/>
                </a:lnTo>
                <a:lnTo>
                  <a:pt x="1864" y="3277"/>
                </a:lnTo>
                <a:lnTo>
                  <a:pt x="1859" y="3273"/>
                </a:lnTo>
                <a:lnTo>
                  <a:pt x="1854" y="3267"/>
                </a:lnTo>
                <a:lnTo>
                  <a:pt x="1851" y="3260"/>
                </a:lnTo>
                <a:lnTo>
                  <a:pt x="1848" y="3251"/>
                </a:lnTo>
                <a:lnTo>
                  <a:pt x="1846" y="3241"/>
                </a:lnTo>
                <a:lnTo>
                  <a:pt x="1845" y="3232"/>
                </a:lnTo>
                <a:lnTo>
                  <a:pt x="1846" y="3222"/>
                </a:lnTo>
                <a:lnTo>
                  <a:pt x="1848" y="3213"/>
                </a:lnTo>
                <a:lnTo>
                  <a:pt x="1851" y="3205"/>
                </a:lnTo>
                <a:lnTo>
                  <a:pt x="1854" y="3198"/>
                </a:lnTo>
                <a:lnTo>
                  <a:pt x="1859" y="3191"/>
                </a:lnTo>
                <a:lnTo>
                  <a:pt x="1864" y="3187"/>
                </a:lnTo>
                <a:lnTo>
                  <a:pt x="1871" y="3184"/>
                </a:lnTo>
                <a:lnTo>
                  <a:pt x="1877" y="3183"/>
                </a:lnTo>
                <a:close/>
                <a:moveTo>
                  <a:pt x="1877" y="3379"/>
                </a:moveTo>
                <a:lnTo>
                  <a:pt x="3500" y="3379"/>
                </a:lnTo>
                <a:lnTo>
                  <a:pt x="3507" y="3380"/>
                </a:lnTo>
                <a:lnTo>
                  <a:pt x="3513" y="3382"/>
                </a:lnTo>
                <a:lnTo>
                  <a:pt x="3518" y="3387"/>
                </a:lnTo>
                <a:lnTo>
                  <a:pt x="3523" y="3393"/>
                </a:lnTo>
                <a:lnTo>
                  <a:pt x="3527" y="3400"/>
                </a:lnTo>
                <a:lnTo>
                  <a:pt x="3530" y="3408"/>
                </a:lnTo>
                <a:lnTo>
                  <a:pt x="3532" y="3418"/>
                </a:lnTo>
                <a:lnTo>
                  <a:pt x="3532" y="3428"/>
                </a:lnTo>
                <a:lnTo>
                  <a:pt x="3532" y="3438"/>
                </a:lnTo>
                <a:lnTo>
                  <a:pt x="3530" y="3447"/>
                </a:lnTo>
                <a:lnTo>
                  <a:pt x="3527" y="3455"/>
                </a:lnTo>
                <a:lnTo>
                  <a:pt x="3523" y="3462"/>
                </a:lnTo>
                <a:lnTo>
                  <a:pt x="3518" y="3469"/>
                </a:lnTo>
                <a:lnTo>
                  <a:pt x="3513" y="3473"/>
                </a:lnTo>
                <a:lnTo>
                  <a:pt x="3507" y="3476"/>
                </a:lnTo>
                <a:lnTo>
                  <a:pt x="3500" y="3477"/>
                </a:lnTo>
                <a:lnTo>
                  <a:pt x="1877" y="3477"/>
                </a:lnTo>
                <a:lnTo>
                  <a:pt x="1871" y="3476"/>
                </a:lnTo>
                <a:lnTo>
                  <a:pt x="1864" y="3473"/>
                </a:lnTo>
                <a:lnTo>
                  <a:pt x="1859" y="3469"/>
                </a:lnTo>
                <a:lnTo>
                  <a:pt x="1854" y="3462"/>
                </a:lnTo>
                <a:lnTo>
                  <a:pt x="1851" y="3455"/>
                </a:lnTo>
                <a:lnTo>
                  <a:pt x="1848" y="3447"/>
                </a:lnTo>
                <a:lnTo>
                  <a:pt x="1846" y="3438"/>
                </a:lnTo>
                <a:lnTo>
                  <a:pt x="1845" y="3428"/>
                </a:lnTo>
                <a:lnTo>
                  <a:pt x="1846" y="3418"/>
                </a:lnTo>
                <a:lnTo>
                  <a:pt x="1848" y="3408"/>
                </a:lnTo>
                <a:lnTo>
                  <a:pt x="1851" y="3400"/>
                </a:lnTo>
                <a:lnTo>
                  <a:pt x="1854" y="3393"/>
                </a:lnTo>
                <a:lnTo>
                  <a:pt x="1859" y="3387"/>
                </a:lnTo>
                <a:lnTo>
                  <a:pt x="1864" y="3382"/>
                </a:lnTo>
                <a:lnTo>
                  <a:pt x="1871" y="3380"/>
                </a:lnTo>
                <a:lnTo>
                  <a:pt x="1877" y="3379"/>
                </a:lnTo>
                <a:close/>
                <a:moveTo>
                  <a:pt x="1877" y="3555"/>
                </a:moveTo>
                <a:lnTo>
                  <a:pt x="3500" y="3555"/>
                </a:lnTo>
                <a:lnTo>
                  <a:pt x="3507" y="3556"/>
                </a:lnTo>
                <a:lnTo>
                  <a:pt x="3513" y="3559"/>
                </a:lnTo>
                <a:lnTo>
                  <a:pt x="3518" y="3563"/>
                </a:lnTo>
                <a:lnTo>
                  <a:pt x="3523" y="3569"/>
                </a:lnTo>
                <a:lnTo>
                  <a:pt x="3527" y="3576"/>
                </a:lnTo>
                <a:lnTo>
                  <a:pt x="3530" y="3586"/>
                </a:lnTo>
                <a:lnTo>
                  <a:pt x="3532" y="3595"/>
                </a:lnTo>
                <a:lnTo>
                  <a:pt x="3532" y="3604"/>
                </a:lnTo>
                <a:lnTo>
                  <a:pt x="3532" y="3614"/>
                </a:lnTo>
                <a:lnTo>
                  <a:pt x="3530" y="3623"/>
                </a:lnTo>
                <a:lnTo>
                  <a:pt x="3527" y="3631"/>
                </a:lnTo>
                <a:lnTo>
                  <a:pt x="3523" y="3639"/>
                </a:lnTo>
                <a:lnTo>
                  <a:pt x="3518" y="3645"/>
                </a:lnTo>
                <a:lnTo>
                  <a:pt x="3513" y="3650"/>
                </a:lnTo>
                <a:lnTo>
                  <a:pt x="3507" y="3652"/>
                </a:lnTo>
                <a:lnTo>
                  <a:pt x="3500" y="3653"/>
                </a:lnTo>
                <a:lnTo>
                  <a:pt x="1877" y="3653"/>
                </a:lnTo>
                <a:lnTo>
                  <a:pt x="1871" y="3652"/>
                </a:lnTo>
                <a:lnTo>
                  <a:pt x="1864" y="3650"/>
                </a:lnTo>
                <a:lnTo>
                  <a:pt x="1859" y="3645"/>
                </a:lnTo>
                <a:lnTo>
                  <a:pt x="1854" y="3639"/>
                </a:lnTo>
                <a:lnTo>
                  <a:pt x="1851" y="3631"/>
                </a:lnTo>
                <a:lnTo>
                  <a:pt x="1848" y="3623"/>
                </a:lnTo>
                <a:lnTo>
                  <a:pt x="1846" y="3614"/>
                </a:lnTo>
                <a:lnTo>
                  <a:pt x="1845" y="3604"/>
                </a:lnTo>
                <a:lnTo>
                  <a:pt x="1846" y="3595"/>
                </a:lnTo>
                <a:lnTo>
                  <a:pt x="1848" y="3586"/>
                </a:lnTo>
                <a:lnTo>
                  <a:pt x="1851" y="3576"/>
                </a:lnTo>
                <a:lnTo>
                  <a:pt x="1854" y="3569"/>
                </a:lnTo>
                <a:lnTo>
                  <a:pt x="1859" y="3563"/>
                </a:lnTo>
                <a:lnTo>
                  <a:pt x="1864" y="3559"/>
                </a:lnTo>
                <a:lnTo>
                  <a:pt x="1871" y="3556"/>
                </a:lnTo>
                <a:lnTo>
                  <a:pt x="1877" y="3555"/>
                </a:lnTo>
                <a:close/>
                <a:moveTo>
                  <a:pt x="1877" y="3752"/>
                </a:moveTo>
                <a:lnTo>
                  <a:pt x="3500" y="3752"/>
                </a:lnTo>
                <a:lnTo>
                  <a:pt x="3507" y="3753"/>
                </a:lnTo>
                <a:lnTo>
                  <a:pt x="3513" y="3755"/>
                </a:lnTo>
                <a:lnTo>
                  <a:pt x="3518" y="3760"/>
                </a:lnTo>
                <a:lnTo>
                  <a:pt x="3523" y="3766"/>
                </a:lnTo>
                <a:lnTo>
                  <a:pt x="3527" y="3773"/>
                </a:lnTo>
                <a:lnTo>
                  <a:pt x="3530" y="3781"/>
                </a:lnTo>
                <a:lnTo>
                  <a:pt x="3532" y="3790"/>
                </a:lnTo>
                <a:lnTo>
                  <a:pt x="3532" y="3800"/>
                </a:lnTo>
                <a:lnTo>
                  <a:pt x="3532" y="3810"/>
                </a:lnTo>
                <a:lnTo>
                  <a:pt x="3530" y="3819"/>
                </a:lnTo>
                <a:lnTo>
                  <a:pt x="3527" y="3827"/>
                </a:lnTo>
                <a:lnTo>
                  <a:pt x="3523" y="3835"/>
                </a:lnTo>
                <a:lnTo>
                  <a:pt x="3518" y="3840"/>
                </a:lnTo>
                <a:lnTo>
                  <a:pt x="3513" y="3845"/>
                </a:lnTo>
                <a:lnTo>
                  <a:pt x="3507" y="3848"/>
                </a:lnTo>
                <a:lnTo>
                  <a:pt x="3500" y="3849"/>
                </a:lnTo>
                <a:lnTo>
                  <a:pt x="1877" y="3849"/>
                </a:lnTo>
                <a:lnTo>
                  <a:pt x="1871" y="3848"/>
                </a:lnTo>
                <a:lnTo>
                  <a:pt x="1864" y="3845"/>
                </a:lnTo>
                <a:lnTo>
                  <a:pt x="1859" y="3840"/>
                </a:lnTo>
                <a:lnTo>
                  <a:pt x="1854" y="3835"/>
                </a:lnTo>
                <a:lnTo>
                  <a:pt x="1851" y="3827"/>
                </a:lnTo>
                <a:lnTo>
                  <a:pt x="1848" y="3819"/>
                </a:lnTo>
                <a:lnTo>
                  <a:pt x="1846" y="3810"/>
                </a:lnTo>
                <a:lnTo>
                  <a:pt x="1845" y="3800"/>
                </a:lnTo>
                <a:lnTo>
                  <a:pt x="1846" y="3790"/>
                </a:lnTo>
                <a:lnTo>
                  <a:pt x="1848" y="3781"/>
                </a:lnTo>
                <a:lnTo>
                  <a:pt x="1851" y="3773"/>
                </a:lnTo>
                <a:lnTo>
                  <a:pt x="1854" y="3766"/>
                </a:lnTo>
                <a:lnTo>
                  <a:pt x="1859" y="3760"/>
                </a:lnTo>
                <a:lnTo>
                  <a:pt x="1864" y="3755"/>
                </a:lnTo>
                <a:lnTo>
                  <a:pt x="1871" y="3753"/>
                </a:lnTo>
                <a:lnTo>
                  <a:pt x="1877" y="3752"/>
                </a:lnTo>
                <a:close/>
                <a:moveTo>
                  <a:pt x="1877" y="3947"/>
                </a:moveTo>
                <a:lnTo>
                  <a:pt x="3500" y="3947"/>
                </a:lnTo>
                <a:lnTo>
                  <a:pt x="3507" y="3948"/>
                </a:lnTo>
                <a:lnTo>
                  <a:pt x="3513" y="3950"/>
                </a:lnTo>
                <a:lnTo>
                  <a:pt x="3518" y="3955"/>
                </a:lnTo>
                <a:lnTo>
                  <a:pt x="3523" y="3961"/>
                </a:lnTo>
                <a:lnTo>
                  <a:pt x="3527" y="3969"/>
                </a:lnTo>
                <a:lnTo>
                  <a:pt x="3530" y="3977"/>
                </a:lnTo>
                <a:lnTo>
                  <a:pt x="3532" y="3986"/>
                </a:lnTo>
                <a:lnTo>
                  <a:pt x="3532" y="3996"/>
                </a:lnTo>
                <a:lnTo>
                  <a:pt x="3532" y="4005"/>
                </a:lnTo>
                <a:lnTo>
                  <a:pt x="3530" y="4014"/>
                </a:lnTo>
                <a:lnTo>
                  <a:pt x="3527" y="4024"/>
                </a:lnTo>
                <a:lnTo>
                  <a:pt x="3523" y="4031"/>
                </a:lnTo>
                <a:lnTo>
                  <a:pt x="3518" y="4037"/>
                </a:lnTo>
                <a:lnTo>
                  <a:pt x="3513" y="4041"/>
                </a:lnTo>
                <a:lnTo>
                  <a:pt x="3507" y="4044"/>
                </a:lnTo>
                <a:lnTo>
                  <a:pt x="3500" y="4045"/>
                </a:lnTo>
                <a:lnTo>
                  <a:pt x="1877" y="4045"/>
                </a:lnTo>
                <a:lnTo>
                  <a:pt x="1871" y="4044"/>
                </a:lnTo>
                <a:lnTo>
                  <a:pt x="1864" y="4041"/>
                </a:lnTo>
                <a:lnTo>
                  <a:pt x="1859" y="4037"/>
                </a:lnTo>
                <a:lnTo>
                  <a:pt x="1854" y="4031"/>
                </a:lnTo>
                <a:lnTo>
                  <a:pt x="1851" y="4024"/>
                </a:lnTo>
                <a:lnTo>
                  <a:pt x="1848" y="4014"/>
                </a:lnTo>
                <a:lnTo>
                  <a:pt x="1846" y="4005"/>
                </a:lnTo>
                <a:lnTo>
                  <a:pt x="1845" y="3996"/>
                </a:lnTo>
                <a:lnTo>
                  <a:pt x="1846" y="3986"/>
                </a:lnTo>
                <a:lnTo>
                  <a:pt x="1848" y="3977"/>
                </a:lnTo>
                <a:lnTo>
                  <a:pt x="1851" y="3969"/>
                </a:lnTo>
                <a:lnTo>
                  <a:pt x="1854" y="3961"/>
                </a:lnTo>
                <a:lnTo>
                  <a:pt x="1859" y="3955"/>
                </a:lnTo>
                <a:lnTo>
                  <a:pt x="1864" y="3950"/>
                </a:lnTo>
                <a:lnTo>
                  <a:pt x="1871" y="3948"/>
                </a:lnTo>
                <a:lnTo>
                  <a:pt x="1877" y="3947"/>
                </a:lnTo>
                <a:close/>
                <a:moveTo>
                  <a:pt x="3975" y="173"/>
                </a:moveTo>
                <a:lnTo>
                  <a:pt x="3975" y="173"/>
                </a:lnTo>
                <a:lnTo>
                  <a:pt x="3974" y="155"/>
                </a:lnTo>
                <a:lnTo>
                  <a:pt x="3971" y="139"/>
                </a:lnTo>
                <a:lnTo>
                  <a:pt x="3966" y="121"/>
                </a:lnTo>
                <a:lnTo>
                  <a:pt x="3960" y="106"/>
                </a:lnTo>
                <a:lnTo>
                  <a:pt x="3952" y="91"/>
                </a:lnTo>
                <a:lnTo>
                  <a:pt x="3942" y="77"/>
                </a:lnTo>
                <a:lnTo>
                  <a:pt x="3930" y="63"/>
                </a:lnTo>
                <a:lnTo>
                  <a:pt x="3918" y="51"/>
                </a:lnTo>
                <a:lnTo>
                  <a:pt x="3905" y="40"/>
                </a:lnTo>
                <a:lnTo>
                  <a:pt x="3890" y="30"/>
                </a:lnTo>
                <a:lnTo>
                  <a:pt x="3873" y="21"/>
                </a:lnTo>
                <a:lnTo>
                  <a:pt x="3857" y="13"/>
                </a:lnTo>
                <a:lnTo>
                  <a:pt x="3839" y="7"/>
                </a:lnTo>
                <a:lnTo>
                  <a:pt x="3820" y="3"/>
                </a:lnTo>
                <a:lnTo>
                  <a:pt x="3801" y="1"/>
                </a:lnTo>
                <a:lnTo>
                  <a:pt x="3782" y="0"/>
                </a:lnTo>
                <a:lnTo>
                  <a:pt x="1596" y="0"/>
                </a:lnTo>
                <a:lnTo>
                  <a:pt x="1576" y="1"/>
                </a:lnTo>
                <a:lnTo>
                  <a:pt x="1557" y="3"/>
                </a:lnTo>
                <a:lnTo>
                  <a:pt x="1538" y="7"/>
                </a:lnTo>
                <a:lnTo>
                  <a:pt x="1521" y="13"/>
                </a:lnTo>
                <a:lnTo>
                  <a:pt x="1504" y="21"/>
                </a:lnTo>
                <a:lnTo>
                  <a:pt x="1487" y="30"/>
                </a:lnTo>
                <a:lnTo>
                  <a:pt x="1473" y="40"/>
                </a:lnTo>
                <a:lnTo>
                  <a:pt x="1459" y="51"/>
                </a:lnTo>
                <a:lnTo>
                  <a:pt x="1447" y="63"/>
                </a:lnTo>
                <a:lnTo>
                  <a:pt x="1436" y="77"/>
                </a:lnTo>
                <a:lnTo>
                  <a:pt x="1425" y="91"/>
                </a:lnTo>
                <a:lnTo>
                  <a:pt x="1417" y="106"/>
                </a:lnTo>
                <a:lnTo>
                  <a:pt x="1411" y="121"/>
                </a:lnTo>
                <a:lnTo>
                  <a:pt x="1406" y="139"/>
                </a:lnTo>
                <a:lnTo>
                  <a:pt x="1403" y="155"/>
                </a:lnTo>
                <a:lnTo>
                  <a:pt x="1402" y="173"/>
                </a:lnTo>
                <a:lnTo>
                  <a:pt x="1402" y="1126"/>
                </a:lnTo>
                <a:lnTo>
                  <a:pt x="3975" y="1126"/>
                </a:lnTo>
                <a:lnTo>
                  <a:pt x="3975" y="173"/>
                </a:lnTo>
                <a:close/>
                <a:moveTo>
                  <a:pt x="5006" y="1126"/>
                </a:moveTo>
                <a:lnTo>
                  <a:pt x="3975" y="1126"/>
                </a:lnTo>
                <a:lnTo>
                  <a:pt x="3975" y="1818"/>
                </a:lnTo>
                <a:lnTo>
                  <a:pt x="3974" y="1836"/>
                </a:lnTo>
                <a:lnTo>
                  <a:pt x="3971" y="1853"/>
                </a:lnTo>
                <a:lnTo>
                  <a:pt x="3966" y="1870"/>
                </a:lnTo>
                <a:lnTo>
                  <a:pt x="3960" y="1886"/>
                </a:lnTo>
                <a:lnTo>
                  <a:pt x="3952" y="1901"/>
                </a:lnTo>
                <a:lnTo>
                  <a:pt x="3942" y="1915"/>
                </a:lnTo>
                <a:lnTo>
                  <a:pt x="3930" y="1928"/>
                </a:lnTo>
                <a:lnTo>
                  <a:pt x="3918" y="1941"/>
                </a:lnTo>
                <a:lnTo>
                  <a:pt x="3905" y="1952"/>
                </a:lnTo>
                <a:lnTo>
                  <a:pt x="3890" y="1962"/>
                </a:lnTo>
                <a:lnTo>
                  <a:pt x="3873" y="1970"/>
                </a:lnTo>
                <a:lnTo>
                  <a:pt x="3857" y="1978"/>
                </a:lnTo>
                <a:lnTo>
                  <a:pt x="3839" y="1983"/>
                </a:lnTo>
                <a:lnTo>
                  <a:pt x="3820" y="1987"/>
                </a:lnTo>
                <a:lnTo>
                  <a:pt x="3801" y="1991"/>
                </a:lnTo>
                <a:lnTo>
                  <a:pt x="3782" y="1992"/>
                </a:lnTo>
                <a:lnTo>
                  <a:pt x="1596" y="1992"/>
                </a:lnTo>
                <a:lnTo>
                  <a:pt x="1576" y="1991"/>
                </a:lnTo>
                <a:lnTo>
                  <a:pt x="1557" y="1987"/>
                </a:lnTo>
                <a:lnTo>
                  <a:pt x="1538" y="1983"/>
                </a:lnTo>
                <a:lnTo>
                  <a:pt x="1521" y="1978"/>
                </a:lnTo>
                <a:lnTo>
                  <a:pt x="1504" y="1970"/>
                </a:lnTo>
                <a:lnTo>
                  <a:pt x="1487" y="1962"/>
                </a:lnTo>
                <a:lnTo>
                  <a:pt x="1473" y="1952"/>
                </a:lnTo>
                <a:lnTo>
                  <a:pt x="1459" y="1941"/>
                </a:lnTo>
                <a:lnTo>
                  <a:pt x="1447" y="1928"/>
                </a:lnTo>
                <a:lnTo>
                  <a:pt x="1436" y="1915"/>
                </a:lnTo>
                <a:lnTo>
                  <a:pt x="1425" y="1901"/>
                </a:lnTo>
                <a:lnTo>
                  <a:pt x="1417" y="1886"/>
                </a:lnTo>
                <a:lnTo>
                  <a:pt x="1411" y="1870"/>
                </a:lnTo>
                <a:lnTo>
                  <a:pt x="1406" y="1853"/>
                </a:lnTo>
                <a:lnTo>
                  <a:pt x="1403" y="1836"/>
                </a:lnTo>
                <a:lnTo>
                  <a:pt x="1402" y="1818"/>
                </a:lnTo>
                <a:lnTo>
                  <a:pt x="1402" y="1126"/>
                </a:lnTo>
                <a:lnTo>
                  <a:pt x="371" y="1126"/>
                </a:lnTo>
                <a:lnTo>
                  <a:pt x="360" y="1127"/>
                </a:lnTo>
                <a:lnTo>
                  <a:pt x="349" y="1130"/>
                </a:lnTo>
                <a:lnTo>
                  <a:pt x="336" y="1135"/>
                </a:lnTo>
                <a:lnTo>
                  <a:pt x="324" y="1142"/>
                </a:lnTo>
                <a:lnTo>
                  <a:pt x="311" y="1150"/>
                </a:lnTo>
                <a:lnTo>
                  <a:pt x="297" y="1161"/>
                </a:lnTo>
                <a:lnTo>
                  <a:pt x="282" y="1175"/>
                </a:lnTo>
                <a:lnTo>
                  <a:pt x="267" y="1190"/>
                </a:lnTo>
                <a:lnTo>
                  <a:pt x="253" y="1206"/>
                </a:lnTo>
                <a:lnTo>
                  <a:pt x="238" y="1226"/>
                </a:lnTo>
                <a:lnTo>
                  <a:pt x="222" y="1247"/>
                </a:lnTo>
                <a:lnTo>
                  <a:pt x="206" y="1270"/>
                </a:lnTo>
                <a:lnTo>
                  <a:pt x="191" y="1297"/>
                </a:lnTo>
                <a:lnTo>
                  <a:pt x="175" y="1324"/>
                </a:lnTo>
                <a:lnTo>
                  <a:pt x="160" y="1355"/>
                </a:lnTo>
                <a:lnTo>
                  <a:pt x="145" y="1387"/>
                </a:lnTo>
                <a:lnTo>
                  <a:pt x="131" y="1421"/>
                </a:lnTo>
                <a:lnTo>
                  <a:pt x="116" y="1458"/>
                </a:lnTo>
                <a:lnTo>
                  <a:pt x="102" y="1498"/>
                </a:lnTo>
                <a:lnTo>
                  <a:pt x="89" y="1538"/>
                </a:lnTo>
                <a:lnTo>
                  <a:pt x="77" y="1582"/>
                </a:lnTo>
                <a:lnTo>
                  <a:pt x="64" y="1628"/>
                </a:lnTo>
                <a:lnTo>
                  <a:pt x="53" y="1677"/>
                </a:lnTo>
                <a:lnTo>
                  <a:pt x="43" y="1728"/>
                </a:lnTo>
                <a:lnTo>
                  <a:pt x="34" y="1781"/>
                </a:lnTo>
                <a:lnTo>
                  <a:pt x="26" y="1836"/>
                </a:lnTo>
                <a:lnTo>
                  <a:pt x="19" y="1894"/>
                </a:lnTo>
                <a:lnTo>
                  <a:pt x="11" y="1954"/>
                </a:lnTo>
                <a:lnTo>
                  <a:pt x="7" y="2017"/>
                </a:lnTo>
                <a:lnTo>
                  <a:pt x="3" y="2082"/>
                </a:lnTo>
                <a:lnTo>
                  <a:pt x="1" y="2150"/>
                </a:lnTo>
                <a:lnTo>
                  <a:pt x="0" y="2221"/>
                </a:lnTo>
                <a:lnTo>
                  <a:pt x="1" y="2291"/>
                </a:lnTo>
                <a:lnTo>
                  <a:pt x="3" y="2358"/>
                </a:lnTo>
                <a:lnTo>
                  <a:pt x="7" y="2424"/>
                </a:lnTo>
                <a:lnTo>
                  <a:pt x="11" y="2488"/>
                </a:lnTo>
                <a:lnTo>
                  <a:pt x="19" y="2550"/>
                </a:lnTo>
                <a:lnTo>
                  <a:pt x="26" y="2609"/>
                </a:lnTo>
                <a:lnTo>
                  <a:pt x="34" y="2665"/>
                </a:lnTo>
                <a:lnTo>
                  <a:pt x="43" y="2720"/>
                </a:lnTo>
                <a:lnTo>
                  <a:pt x="53" y="2772"/>
                </a:lnTo>
                <a:lnTo>
                  <a:pt x="64" y="2822"/>
                </a:lnTo>
                <a:lnTo>
                  <a:pt x="77" y="2870"/>
                </a:lnTo>
                <a:lnTo>
                  <a:pt x="89" y="2914"/>
                </a:lnTo>
                <a:lnTo>
                  <a:pt x="102" y="2958"/>
                </a:lnTo>
                <a:lnTo>
                  <a:pt x="116" y="2999"/>
                </a:lnTo>
                <a:lnTo>
                  <a:pt x="131" y="3038"/>
                </a:lnTo>
                <a:lnTo>
                  <a:pt x="145" y="3074"/>
                </a:lnTo>
                <a:lnTo>
                  <a:pt x="160" y="3108"/>
                </a:lnTo>
                <a:lnTo>
                  <a:pt x="175" y="3141"/>
                </a:lnTo>
                <a:lnTo>
                  <a:pt x="191" y="3170"/>
                </a:lnTo>
                <a:lnTo>
                  <a:pt x="206" y="3198"/>
                </a:lnTo>
                <a:lnTo>
                  <a:pt x="222" y="3223"/>
                </a:lnTo>
                <a:lnTo>
                  <a:pt x="238" y="3245"/>
                </a:lnTo>
                <a:lnTo>
                  <a:pt x="253" y="3267"/>
                </a:lnTo>
                <a:lnTo>
                  <a:pt x="267" y="3285"/>
                </a:lnTo>
                <a:lnTo>
                  <a:pt x="282" y="3301"/>
                </a:lnTo>
                <a:lnTo>
                  <a:pt x="297" y="3316"/>
                </a:lnTo>
                <a:lnTo>
                  <a:pt x="311" y="3328"/>
                </a:lnTo>
                <a:lnTo>
                  <a:pt x="324" y="3338"/>
                </a:lnTo>
                <a:lnTo>
                  <a:pt x="336" y="3345"/>
                </a:lnTo>
                <a:lnTo>
                  <a:pt x="349" y="3351"/>
                </a:lnTo>
                <a:lnTo>
                  <a:pt x="360" y="3354"/>
                </a:lnTo>
                <a:lnTo>
                  <a:pt x="371" y="3355"/>
                </a:lnTo>
                <a:lnTo>
                  <a:pt x="901" y="3355"/>
                </a:lnTo>
                <a:lnTo>
                  <a:pt x="901" y="2939"/>
                </a:lnTo>
                <a:lnTo>
                  <a:pt x="901" y="2927"/>
                </a:lnTo>
                <a:lnTo>
                  <a:pt x="903" y="2913"/>
                </a:lnTo>
                <a:lnTo>
                  <a:pt x="907" y="2901"/>
                </a:lnTo>
                <a:lnTo>
                  <a:pt x="911" y="2888"/>
                </a:lnTo>
                <a:lnTo>
                  <a:pt x="917" y="2877"/>
                </a:lnTo>
                <a:lnTo>
                  <a:pt x="925" y="2864"/>
                </a:lnTo>
                <a:lnTo>
                  <a:pt x="933" y="2854"/>
                </a:lnTo>
                <a:lnTo>
                  <a:pt x="943" y="2844"/>
                </a:lnTo>
                <a:lnTo>
                  <a:pt x="954" y="2834"/>
                </a:lnTo>
                <a:lnTo>
                  <a:pt x="966" y="2826"/>
                </a:lnTo>
                <a:lnTo>
                  <a:pt x="980" y="2819"/>
                </a:lnTo>
                <a:lnTo>
                  <a:pt x="994" y="2812"/>
                </a:lnTo>
                <a:lnTo>
                  <a:pt x="1010" y="2806"/>
                </a:lnTo>
                <a:lnTo>
                  <a:pt x="1027" y="2803"/>
                </a:lnTo>
                <a:lnTo>
                  <a:pt x="1044" y="2800"/>
                </a:lnTo>
                <a:lnTo>
                  <a:pt x="1064" y="2800"/>
                </a:lnTo>
                <a:lnTo>
                  <a:pt x="4303" y="2800"/>
                </a:lnTo>
                <a:lnTo>
                  <a:pt x="4327" y="2800"/>
                </a:lnTo>
                <a:lnTo>
                  <a:pt x="4347" y="2801"/>
                </a:lnTo>
                <a:lnTo>
                  <a:pt x="4366" y="2804"/>
                </a:lnTo>
                <a:lnTo>
                  <a:pt x="4384" y="2807"/>
                </a:lnTo>
                <a:lnTo>
                  <a:pt x="4400" y="2813"/>
                </a:lnTo>
                <a:lnTo>
                  <a:pt x="4414" y="2819"/>
                </a:lnTo>
                <a:lnTo>
                  <a:pt x="4426" y="2825"/>
                </a:lnTo>
                <a:lnTo>
                  <a:pt x="4438" y="2833"/>
                </a:lnTo>
                <a:lnTo>
                  <a:pt x="4447" y="2842"/>
                </a:lnTo>
                <a:lnTo>
                  <a:pt x="4455" y="2852"/>
                </a:lnTo>
                <a:lnTo>
                  <a:pt x="4462" y="2863"/>
                </a:lnTo>
                <a:lnTo>
                  <a:pt x="4467" y="2877"/>
                </a:lnTo>
                <a:lnTo>
                  <a:pt x="4471" y="2890"/>
                </a:lnTo>
                <a:lnTo>
                  <a:pt x="4474" y="2905"/>
                </a:lnTo>
                <a:lnTo>
                  <a:pt x="4476" y="2922"/>
                </a:lnTo>
                <a:lnTo>
                  <a:pt x="4476" y="2939"/>
                </a:lnTo>
                <a:lnTo>
                  <a:pt x="4477" y="3186"/>
                </a:lnTo>
                <a:lnTo>
                  <a:pt x="4476" y="3355"/>
                </a:lnTo>
                <a:lnTo>
                  <a:pt x="5023" y="3355"/>
                </a:lnTo>
                <a:lnTo>
                  <a:pt x="5034" y="3354"/>
                </a:lnTo>
                <a:lnTo>
                  <a:pt x="5045" y="3351"/>
                </a:lnTo>
                <a:lnTo>
                  <a:pt x="5057" y="3346"/>
                </a:lnTo>
                <a:lnTo>
                  <a:pt x="5069" y="3340"/>
                </a:lnTo>
                <a:lnTo>
                  <a:pt x="5084" y="3331"/>
                </a:lnTo>
                <a:lnTo>
                  <a:pt x="5097" y="3320"/>
                </a:lnTo>
                <a:lnTo>
                  <a:pt x="5111" y="3307"/>
                </a:lnTo>
                <a:lnTo>
                  <a:pt x="5126" y="3291"/>
                </a:lnTo>
                <a:lnTo>
                  <a:pt x="5142" y="3275"/>
                </a:lnTo>
                <a:lnTo>
                  <a:pt x="5157" y="3256"/>
                </a:lnTo>
                <a:lnTo>
                  <a:pt x="5172" y="3234"/>
                </a:lnTo>
                <a:lnTo>
                  <a:pt x="5187" y="3211"/>
                </a:lnTo>
                <a:lnTo>
                  <a:pt x="5203" y="3184"/>
                </a:lnTo>
                <a:lnTo>
                  <a:pt x="5218" y="3157"/>
                </a:lnTo>
                <a:lnTo>
                  <a:pt x="5233" y="3126"/>
                </a:lnTo>
                <a:lnTo>
                  <a:pt x="5249" y="3095"/>
                </a:lnTo>
                <a:lnTo>
                  <a:pt x="5263" y="3060"/>
                </a:lnTo>
                <a:lnTo>
                  <a:pt x="5277" y="3023"/>
                </a:lnTo>
                <a:lnTo>
                  <a:pt x="5291" y="2984"/>
                </a:lnTo>
                <a:lnTo>
                  <a:pt x="5305" y="2943"/>
                </a:lnTo>
                <a:lnTo>
                  <a:pt x="5317" y="2899"/>
                </a:lnTo>
                <a:lnTo>
                  <a:pt x="5329" y="2853"/>
                </a:lnTo>
                <a:lnTo>
                  <a:pt x="5340" y="2804"/>
                </a:lnTo>
                <a:lnTo>
                  <a:pt x="5350" y="2753"/>
                </a:lnTo>
                <a:lnTo>
                  <a:pt x="5361" y="2700"/>
                </a:lnTo>
                <a:lnTo>
                  <a:pt x="5369" y="2645"/>
                </a:lnTo>
                <a:lnTo>
                  <a:pt x="5376" y="2587"/>
                </a:lnTo>
                <a:lnTo>
                  <a:pt x="5382" y="2527"/>
                </a:lnTo>
                <a:lnTo>
                  <a:pt x="5387" y="2464"/>
                </a:lnTo>
                <a:lnTo>
                  <a:pt x="5390" y="2399"/>
                </a:lnTo>
                <a:lnTo>
                  <a:pt x="5393" y="2331"/>
                </a:lnTo>
                <a:lnTo>
                  <a:pt x="5393" y="2260"/>
                </a:lnTo>
                <a:lnTo>
                  <a:pt x="5392" y="2190"/>
                </a:lnTo>
                <a:lnTo>
                  <a:pt x="5390" y="2122"/>
                </a:lnTo>
                <a:lnTo>
                  <a:pt x="5386" y="2057"/>
                </a:lnTo>
                <a:lnTo>
                  <a:pt x="5381" y="1993"/>
                </a:lnTo>
                <a:lnTo>
                  <a:pt x="5375" y="1931"/>
                </a:lnTo>
                <a:lnTo>
                  <a:pt x="5367" y="1872"/>
                </a:lnTo>
                <a:lnTo>
                  <a:pt x="5359" y="1816"/>
                </a:lnTo>
                <a:lnTo>
                  <a:pt x="5348" y="1761"/>
                </a:lnTo>
                <a:lnTo>
                  <a:pt x="5337" y="1709"/>
                </a:lnTo>
                <a:lnTo>
                  <a:pt x="5325" y="1660"/>
                </a:lnTo>
                <a:lnTo>
                  <a:pt x="5313" y="1612"/>
                </a:lnTo>
                <a:lnTo>
                  <a:pt x="5299" y="1567"/>
                </a:lnTo>
                <a:lnTo>
                  <a:pt x="5285" y="1523"/>
                </a:lnTo>
                <a:lnTo>
                  <a:pt x="5271" y="1482"/>
                </a:lnTo>
                <a:lnTo>
                  <a:pt x="5256" y="1444"/>
                </a:lnTo>
                <a:lnTo>
                  <a:pt x="5240" y="1407"/>
                </a:lnTo>
                <a:lnTo>
                  <a:pt x="5224" y="1373"/>
                </a:lnTo>
                <a:lnTo>
                  <a:pt x="5209" y="1341"/>
                </a:lnTo>
                <a:lnTo>
                  <a:pt x="5193" y="1311"/>
                </a:lnTo>
                <a:lnTo>
                  <a:pt x="5176" y="1284"/>
                </a:lnTo>
                <a:lnTo>
                  <a:pt x="5160" y="1258"/>
                </a:lnTo>
                <a:lnTo>
                  <a:pt x="5144" y="1236"/>
                </a:lnTo>
                <a:lnTo>
                  <a:pt x="5128" y="1214"/>
                </a:lnTo>
                <a:lnTo>
                  <a:pt x="5112" y="1196"/>
                </a:lnTo>
                <a:lnTo>
                  <a:pt x="5097" y="1180"/>
                </a:lnTo>
                <a:lnTo>
                  <a:pt x="5082" y="1165"/>
                </a:lnTo>
                <a:lnTo>
                  <a:pt x="5068" y="1153"/>
                </a:lnTo>
                <a:lnTo>
                  <a:pt x="5054" y="1143"/>
                </a:lnTo>
                <a:lnTo>
                  <a:pt x="5041" y="1136"/>
                </a:lnTo>
                <a:lnTo>
                  <a:pt x="5028" y="1130"/>
                </a:lnTo>
                <a:lnTo>
                  <a:pt x="5017" y="1127"/>
                </a:lnTo>
                <a:lnTo>
                  <a:pt x="5006" y="1126"/>
                </a:lnTo>
                <a:close/>
                <a:moveTo>
                  <a:pt x="688" y="1442"/>
                </a:moveTo>
                <a:lnTo>
                  <a:pt x="688" y="1442"/>
                </a:lnTo>
                <a:lnTo>
                  <a:pt x="669" y="1442"/>
                </a:lnTo>
                <a:lnTo>
                  <a:pt x="650" y="1441"/>
                </a:lnTo>
                <a:lnTo>
                  <a:pt x="633" y="1438"/>
                </a:lnTo>
                <a:lnTo>
                  <a:pt x="615" y="1436"/>
                </a:lnTo>
                <a:lnTo>
                  <a:pt x="599" y="1434"/>
                </a:lnTo>
                <a:lnTo>
                  <a:pt x="584" y="1430"/>
                </a:lnTo>
                <a:lnTo>
                  <a:pt x="570" y="1427"/>
                </a:lnTo>
                <a:lnTo>
                  <a:pt x="556" y="1423"/>
                </a:lnTo>
                <a:lnTo>
                  <a:pt x="544" y="1418"/>
                </a:lnTo>
                <a:lnTo>
                  <a:pt x="534" y="1413"/>
                </a:lnTo>
                <a:lnTo>
                  <a:pt x="525" y="1408"/>
                </a:lnTo>
                <a:lnTo>
                  <a:pt x="517" y="1402"/>
                </a:lnTo>
                <a:lnTo>
                  <a:pt x="511" y="1396"/>
                </a:lnTo>
                <a:lnTo>
                  <a:pt x="505" y="1390"/>
                </a:lnTo>
                <a:lnTo>
                  <a:pt x="503" y="1383"/>
                </a:lnTo>
                <a:lnTo>
                  <a:pt x="502" y="1376"/>
                </a:lnTo>
                <a:lnTo>
                  <a:pt x="503" y="1370"/>
                </a:lnTo>
                <a:lnTo>
                  <a:pt x="505" y="1364"/>
                </a:lnTo>
                <a:lnTo>
                  <a:pt x="511" y="1357"/>
                </a:lnTo>
                <a:lnTo>
                  <a:pt x="517" y="1352"/>
                </a:lnTo>
                <a:lnTo>
                  <a:pt x="525" y="1346"/>
                </a:lnTo>
                <a:lnTo>
                  <a:pt x="534" y="1341"/>
                </a:lnTo>
                <a:lnTo>
                  <a:pt x="544" y="1336"/>
                </a:lnTo>
                <a:lnTo>
                  <a:pt x="556" y="1331"/>
                </a:lnTo>
                <a:lnTo>
                  <a:pt x="570" y="1326"/>
                </a:lnTo>
                <a:lnTo>
                  <a:pt x="584" y="1322"/>
                </a:lnTo>
                <a:lnTo>
                  <a:pt x="599" y="1319"/>
                </a:lnTo>
                <a:lnTo>
                  <a:pt x="615" y="1317"/>
                </a:lnTo>
                <a:lnTo>
                  <a:pt x="633" y="1314"/>
                </a:lnTo>
                <a:lnTo>
                  <a:pt x="650" y="1313"/>
                </a:lnTo>
                <a:lnTo>
                  <a:pt x="669" y="1312"/>
                </a:lnTo>
                <a:lnTo>
                  <a:pt x="688" y="1312"/>
                </a:lnTo>
                <a:lnTo>
                  <a:pt x="707" y="1312"/>
                </a:lnTo>
                <a:lnTo>
                  <a:pt x="725" y="1313"/>
                </a:lnTo>
                <a:lnTo>
                  <a:pt x="744" y="1314"/>
                </a:lnTo>
                <a:lnTo>
                  <a:pt x="760" y="1317"/>
                </a:lnTo>
                <a:lnTo>
                  <a:pt x="776" y="1319"/>
                </a:lnTo>
                <a:lnTo>
                  <a:pt x="792" y="1322"/>
                </a:lnTo>
                <a:lnTo>
                  <a:pt x="807" y="1326"/>
                </a:lnTo>
                <a:lnTo>
                  <a:pt x="820" y="1331"/>
                </a:lnTo>
                <a:lnTo>
                  <a:pt x="831" y="1336"/>
                </a:lnTo>
                <a:lnTo>
                  <a:pt x="843" y="1341"/>
                </a:lnTo>
                <a:lnTo>
                  <a:pt x="852" y="1346"/>
                </a:lnTo>
                <a:lnTo>
                  <a:pt x="860" y="1352"/>
                </a:lnTo>
                <a:lnTo>
                  <a:pt x="866" y="1357"/>
                </a:lnTo>
                <a:lnTo>
                  <a:pt x="870" y="1364"/>
                </a:lnTo>
                <a:lnTo>
                  <a:pt x="873" y="1370"/>
                </a:lnTo>
                <a:lnTo>
                  <a:pt x="874" y="1376"/>
                </a:lnTo>
                <a:lnTo>
                  <a:pt x="873" y="1383"/>
                </a:lnTo>
                <a:lnTo>
                  <a:pt x="870" y="1390"/>
                </a:lnTo>
                <a:lnTo>
                  <a:pt x="866" y="1396"/>
                </a:lnTo>
                <a:lnTo>
                  <a:pt x="860" y="1402"/>
                </a:lnTo>
                <a:lnTo>
                  <a:pt x="852" y="1408"/>
                </a:lnTo>
                <a:lnTo>
                  <a:pt x="843" y="1413"/>
                </a:lnTo>
                <a:lnTo>
                  <a:pt x="831" y="1418"/>
                </a:lnTo>
                <a:lnTo>
                  <a:pt x="820" y="1423"/>
                </a:lnTo>
                <a:lnTo>
                  <a:pt x="807" y="1427"/>
                </a:lnTo>
                <a:lnTo>
                  <a:pt x="792" y="1430"/>
                </a:lnTo>
                <a:lnTo>
                  <a:pt x="776" y="1434"/>
                </a:lnTo>
                <a:lnTo>
                  <a:pt x="760" y="1436"/>
                </a:lnTo>
                <a:lnTo>
                  <a:pt x="744" y="1438"/>
                </a:lnTo>
                <a:lnTo>
                  <a:pt x="725" y="1441"/>
                </a:lnTo>
                <a:lnTo>
                  <a:pt x="707" y="1442"/>
                </a:lnTo>
                <a:lnTo>
                  <a:pt x="688" y="1442"/>
                </a:lnTo>
                <a:close/>
                <a:moveTo>
                  <a:pt x="4402" y="1471"/>
                </a:moveTo>
                <a:lnTo>
                  <a:pt x="4402" y="1471"/>
                </a:lnTo>
                <a:lnTo>
                  <a:pt x="4391" y="1470"/>
                </a:lnTo>
                <a:lnTo>
                  <a:pt x="4380" y="1469"/>
                </a:lnTo>
                <a:lnTo>
                  <a:pt x="4368" y="1466"/>
                </a:lnTo>
                <a:lnTo>
                  <a:pt x="4358" y="1463"/>
                </a:lnTo>
                <a:lnTo>
                  <a:pt x="4348" y="1459"/>
                </a:lnTo>
                <a:lnTo>
                  <a:pt x="4339" y="1454"/>
                </a:lnTo>
                <a:lnTo>
                  <a:pt x="4330" y="1448"/>
                </a:lnTo>
                <a:lnTo>
                  <a:pt x="4322" y="1442"/>
                </a:lnTo>
                <a:lnTo>
                  <a:pt x="4314" y="1434"/>
                </a:lnTo>
                <a:lnTo>
                  <a:pt x="4308" y="1426"/>
                </a:lnTo>
                <a:lnTo>
                  <a:pt x="4302" y="1418"/>
                </a:lnTo>
                <a:lnTo>
                  <a:pt x="4297" y="1409"/>
                </a:lnTo>
                <a:lnTo>
                  <a:pt x="4294" y="1400"/>
                </a:lnTo>
                <a:lnTo>
                  <a:pt x="4291" y="1391"/>
                </a:lnTo>
                <a:lnTo>
                  <a:pt x="4289" y="1380"/>
                </a:lnTo>
                <a:lnTo>
                  <a:pt x="4289" y="1370"/>
                </a:lnTo>
                <a:lnTo>
                  <a:pt x="4289" y="1359"/>
                </a:lnTo>
                <a:lnTo>
                  <a:pt x="4291" y="1350"/>
                </a:lnTo>
                <a:lnTo>
                  <a:pt x="4294" y="1340"/>
                </a:lnTo>
                <a:lnTo>
                  <a:pt x="4297" y="1331"/>
                </a:lnTo>
                <a:lnTo>
                  <a:pt x="4302" y="1321"/>
                </a:lnTo>
                <a:lnTo>
                  <a:pt x="4308" y="1313"/>
                </a:lnTo>
                <a:lnTo>
                  <a:pt x="4314" y="1305"/>
                </a:lnTo>
                <a:lnTo>
                  <a:pt x="4322" y="1298"/>
                </a:lnTo>
                <a:lnTo>
                  <a:pt x="4330" y="1292"/>
                </a:lnTo>
                <a:lnTo>
                  <a:pt x="4339" y="1286"/>
                </a:lnTo>
                <a:lnTo>
                  <a:pt x="4348" y="1281"/>
                </a:lnTo>
                <a:lnTo>
                  <a:pt x="4358" y="1277"/>
                </a:lnTo>
                <a:lnTo>
                  <a:pt x="4368" y="1273"/>
                </a:lnTo>
                <a:lnTo>
                  <a:pt x="4380" y="1270"/>
                </a:lnTo>
                <a:lnTo>
                  <a:pt x="4391" y="1269"/>
                </a:lnTo>
                <a:lnTo>
                  <a:pt x="4402" y="1268"/>
                </a:lnTo>
                <a:lnTo>
                  <a:pt x="4413" y="1269"/>
                </a:lnTo>
                <a:lnTo>
                  <a:pt x="4424" y="1270"/>
                </a:lnTo>
                <a:lnTo>
                  <a:pt x="4436" y="1273"/>
                </a:lnTo>
                <a:lnTo>
                  <a:pt x="4446" y="1277"/>
                </a:lnTo>
                <a:lnTo>
                  <a:pt x="4456" y="1281"/>
                </a:lnTo>
                <a:lnTo>
                  <a:pt x="4465" y="1286"/>
                </a:lnTo>
                <a:lnTo>
                  <a:pt x="4474" y="1292"/>
                </a:lnTo>
                <a:lnTo>
                  <a:pt x="4482" y="1298"/>
                </a:lnTo>
                <a:lnTo>
                  <a:pt x="4490" y="1305"/>
                </a:lnTo>
                <a:lnTo>
                  <a:pt x="4496" y="1313"/>
                </a:lnTo>
                <a:lnTo>
                  <a:pt x="4502" y="1321"/>
                </a:lnTo>
                <a:lnTo>
                  <a:pt x="4507" y="1331"/>
                </a:lnTo>
                <a:lnTo>
                  <a:pt x="4510" y="1340"/>
                </a:lnTo>
                <a:lnTo>
                  <a:pt x="4513" y="1350"/>
                </a:lnTo>
                <a:lnTo>
                  <a:pt x="4515" y="1359"/>
                </a:lnTo>
                <a:lnTo>
                  <a:pt x="4515" y="1370"/>
                </a:lnTo>
                <a:lnTo>
                  <a:pt x="4515" y="1380"/>
                </a:lnTo>
                <a:lnTo>
                  <a:pt x="4513" y="1391"/>
                </a:lnTo>
                <a:lnTo>
                  <a:pt x="4510" y="1400"/>
                </a:lnTo>
                <a:lnTo>
                  <a:pt x="4507" y="1409"/>
                </a:lnTo>
                <a:lnTo>
                  <a:pt x="4502" y="1418"/>
                </a:lnTo>
                <a:lnTo>
                  <a:pt x="4496" y="1426"/>
                </a:lnTo>
                <a:lnTo>
                  <a:pt x="4490" y="1434"/>
                </a:lnTo>
                <a:lnTo>
                  <a:pt x="4482" y="1442"/>
                </a:lnTo>
                <a:lnTo>
                  <a:pt x="4474" y="1448"/>
                </a:lnTo>
                <a:lnTo>
                  <a:pt x="4465" y="1454"/>
                </a:lnTo>
                <a:lnTo>
                  <a:pt x="4456" y="1459"/>
                </a:lnTo>
                <a:lnTo>
                  <a:pt x="4446" y="1463"/>
                </a:lnTo>
                <a:lnTo>
                  <a:pt x="4436" y="1466"/>
                </a:lnTo>
                <a:lnTo>
                  <a:pt x="4424" y="1469"/>
                </a:lnTo>
                <a:lnTo>
                  <a:pt x="4413" y="1470"/>
                </a:lnTo>
                <a:lnTo>
                  <a:pt x="4402" y="1471"/>
                </a:lnTo>
                <a:close/>
                <a:moveTo>
                  <a:pt x="4726" y="1471"/>
                </a:moveTo>
                <a:lnTo>
                  <a:pt x="4726" y="1471"/>
                </a:lnTo>
                <a:lnTo>
                  <a:pt x="4714" y="1470"/>
                </a:lnTo>
                <a:lnTo>
                  <a:pt x="4703" y="1469"/>
                </a:lnTo>
                <a:lnTo>
                  <a:pt x="4692" y="1466"/>
                </a:lnTo>
                <a:lnTo>
                  <a:pt x="4681" y="1463"/>
                </a:lnTo>
                <a:lnTo>
                  <a:pt x="4672" y="1459"/>
                </a:lnTo>
                <a:lnTo>
                  <a:pt x="4662" y="1454"/>
                </a:lnTo>
                <a:lnTo>
                  <a:pt x="4654" y="1448"/>
                </a:lnTo>
                <a:lnTo>
                  <a:pt x="4645" y="1442"/>
                </a:lnTo>
                <a:lnTo>
                  <a:pt x="4638" y="1434"/>
                </a:lnTo>
                <a:lnTo>
                  <a:pt x="4631" y="1426"/>
                </a:lnTo>
                <a:lnTo>
                  <a:pt x="4626" y="1418"/>
                </a:lnTo>
                <a:lnTo>
                  <a:pt x="4621" y="1409"/>
                </a:lnTo>
                <a:lnTo>
                  <a:pt x="4617" y="1400"/>
                </a:lnTo>
                <a:lnTo>
                  <a:pt x="4615" y="1391"/>
                </a:lnTo>
                <a:lnTo>
                  <a:pt x="4613" y="1380"/>
                </a:lnTo>
                <a:lnTo>
                  <a:pt x="4612" y="1370"/>
                </a:lnTo>
                <a:lnTo>
                  <a:pt x="4613" y="1359"/>
                </a:lnTo>
                <a:lnTo>
                  <a:pt x="4615" y="1350"/>
                </a:lnTo>
                <a:lnTo>
                  <a:pt x="4617" y="1340"/>
                </a:lnTo>
                <a:lnTo>
                  <a:pt x="4621" y="1331"/>
                </a:lnTo>
                <a:lnTo>
                  <a:pt x="4626" y="1321"/>
                </a:lnTo>
                <a:lnTo>
                  <a:pt x="4631" y="1313"/>
                </a:lnTo>
                <a:lnTo>
                  <a:pt x="4638" y="1305"/>
                </a:lnTo>
                <a:lnTo>
                  <a:pt x="4645" y="1298"/>
                </a:lnTo>
                <a:lnTo>
                  <a:pt x="4654" y="1292"/>
                </a:lnTo>
                <a:lnTo>
                  <a:pt x="4662" y="1286"/>
                </a:lnTo>
                <a:lnTo>
                  <a:pt x="4672" y="1281"/>
                </a:lnTo>
                <a:lnTo>
                  <a:pt x="4681" y="1277"/>
                </a:lnTo>
                <a:lnTo>
                  <a:pt x="4692" y="1273"/>
                </a:lnTo>
                <a:lnTo>
                  <a:pt x="4703" y="1270"/>
                </a:lnTo>
                <a:lnTo>
                  <a:pt x="4714" y="1269"/>
                </a:lnTo>
                <a:lnTo>
                  <a:pt x="4726" y="1268"/>
                </a:lnTo>
                <a:lnTo>
                  <a:pt x="4737" y="1269"/>
                </a:lnTo>
                <a:lnTo>
                  <a:pt x="4748" y="1270"/>
                </a:lnTo>
                <a:lnTo>
                  <a:pt x="4760" y="1273"/>
                </a:lnTo>
                <a:lnTo>
                  <a:pt x="4770" y="1277"/>
                </a:lnTo>
                <a:lnTo>
                  <a:pt x="4780" y="1281"/>
                </a:lnTo>
                <a:lnTo>
                  <a:pt x="4789" y="1286"/>
                </a:lnTo>
                <a:lnTo>
                  <a:pt x="4797" y="1292"/>
                </a:lnTo>
                <a:lnTo>
                  <a:pt x="4805" y="1298"/>
                </a:lnTo>
                <a:lnTo>
                  <a:pt x="4813" y="1305"/>
                </a:lnTo>
                <a:lnTo>
                  <a:pt x="4820" y="1313"/>
                </a:lnTo>
                <a:lnTo>
                  <a:pt x="4825" y="1321"/>
                </a:lnTo>
                <a:lnTo>
                  <a:pt x="4830" y="1331"/>
                </a:lnTo>
                <a:lnTo>
                  <a:pt x="4834" y="1340"/>
                </a:lnTo>
                <a:lnTo>
                  <a:pt x="4836" y="1350"/>
                </a:lnTo>
                <a:lnTo>
                  <a:pt x="4838" y="1359"/>
                </a:lnTo>
                <a:lnTo>
                  <a:pt x="4839" y="1370"/>
                </a:lnTo>
                <a:lnTo>
                  <a:pt x="4838" y="1380"/>
                </a:lnTo>
                <a:lnTo>
                  <a:pt x="4836" y="1391"/>
                </a:lnTo>
                <a:lnTo>
                  <a:pt x="4834" y="1400"/>
                </a:lnTo>
                <a:lnTo>
                  <a:pt x="4830" y="1409"/>
                </a:lnTo>
                <a:lnTo>
                  <a:pt x="4825" y="1418"/>
                </a:lnTo>
                <a:lnTo>
                  <a:pt x="4820" y="1426"/>
                </a:lnTo>
                <a:lnTo>
                  <a:pt x="4813" y="1434"/>
                </a:lnTo>
                <a:lnTo>
                  <a:pt x="4805" y="1442"/>
                </a:lnTo>
                <a:lnTo>
                  <a:pt x="4797" y="1448"/>
                </a:lnTo>
                <a:lnTo>
                  <a:pt x="4789" y="1454"/>
                </a:lnTo>
                <a:lnTo>
                  <a:pt x="4780" y="1459"/>
                </a:lnTo>
                <a:lnTo>
                  <a:pt x="4770" y="1463"/>
                </a:lnTo>
                <a:lnTo>
                  <a:pt x="4760" y="1466"/>
                </a:lnTo>
                <a:lnTo>
                  <a:pt x="4748" y="1469"/>
                </a:lnTo>
                <a:lnTo>
                  <a:pt x="4737" y="1470"/>
                </a:lnTo>
                <a:lnTo>
                  <a:pt x="4726" y="14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3727088" y="2538491"/>
            <a:ext cx="411842" cy="350752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5877389" y="2565985"/>
            <a:ext cx="431971" cy="323258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KSO_Shape"/>
          <p:cNvSpPr/>
          <p:nvPr/>
        </p:nvSpPr>
        <p:spPr>
          <a:xfrm rot="5400000">
            <a:off x="8045236" y="2512236"/>
            <a:ext cx="346090" cy="414479"/>
          </a:xfrm>
          <a:custGeom>
            <a:avLst/>
            <a:gdLst>
              <a:gd name="connsiteX0" fmla="*/ 554464 w 1867751"/>
              <a:gd name="connsiteY0" fmla="*/ 1824949 h 2238118"/>
              <a:gd name="connsiteX1" fmla="*/ 554514 w 1867751"/>
              <a:gd name="connsiteY1" fmla="*/ 1824346 h 2238118"/>
              <a:gd name="connsiteX2" fmla="*/ 1313239 w 1867751"/>
              <a:gd name="connsiteY2" fmla="*/ 1824346 h 2238118"/>
              <a:gd name="connsiteX3" fmla="*/ 1313289 w 1867751"/>
              <a:gd name="connsiteY3" fmla="*/ 1824949 h 2238118"/>
              <a:gd name="connsiteX4" fmla="*/ 1146010 w 1867751"/>
              <a:gd name="connsiteY4" fmla="*/ 2206693 h 2238118"/>
              <a:gd name="connsiteX5" fmla="*/ 1098294 w 1867751"/>
              <a:gd name="connsiteY5" fmla="*/ 2238118 h 2238118"/>
              <a:gd name="connsiteX6" fmla="*/ 769458 w 1867751"/>
              <a:gd name="connsiteY6" fmla="*/ 2238118 h 2238118"/>
              <a:gd name="connsiteX7" fmla="*/ 721743 w 1867751"/>
              <a:gd name="connsiteY7" fmla="*/ 2206693 h 2238118"/>
              <a:gd name="connsiteX8" fmla="*/ 554464 w 1867751"/>
              <a:gd name="connsiteY8" fmla="*/ 1824949 h 2238118"/>
              <a:gd name="connsiteX9" fmla="*/ 334004 w 1867751"/>
              <a:gd name="connsiteY9" fmla="*/ 731923 h 2238118"/>
              <a:gd name="connsiteX10" fmla="*/ 384642 w 1867751"/>
              <a:gd name="connsiteY10" fmla="*/ 691647 h 2238118"/>
              <a:gd name="connsiteX11" fmla="*/ 922547 w 1867751"/>
              <a:gd name="connsiteY11" fmla="*/ 517213 h 2238118"/>
              <a:gd name="connsiteX12" fmla="*/ 1526274 w 1867751"/>
              <a:gd name="connsiteY12" fmla="*/ 710379 h 2238118"/>
              <a:gd name="connsiteX13" fmla="*/ 1533748 w 1867751"/>
              <a:gd name="connsiteY13" fmla="*/ 716786 h 2238118"/>
              <a:gd name="connsiteX14" fmla="*/ 1363934 w 1867751"/>
              <a:gd name="connsiteY14" fmla="*/ 905799 h 2238118"/>
              <a:gd name="connsiteX15" fmla="*/ 1354076 w 1867751"/>
              <a:gd name="connsiteY15" fmla="*/ 897219 h 2238118"/>
              <a:gd name="connsiteX16" fmla="*/ 929594 w 1867751"/>
              <a:gd name="connsiteY16" fmla="*/ 771106 h 2238118"/>
              <a:gd name="connsiteX17" fmla="*/ 595097 w 1867751"/>
              <a:gd name="connsiteY17" fmla="*/ 857258 h 2238118"/>
              <a:gd name="connsiteX18" fmla="*/ 526786 w 1867751"/>
              <a:gd name="connsiteY18" fmla="*/ 903047 h 2238118"/>
              <a:gd name="connsiteX19" fmla="*/ 1424 w 1867751"/>
              <a:gd name="connsiteY19" fmla="*/ 412534 h 2238118"/>
              <a:gd name="connsiteX20" fmla="*/ 16741 w 1867751"/>
              <a:gd name="connsiteY20" fmla="*/ 389976 h 2238118"/>
              <a:gd name="connsiteX21" fmla="*/ 926841 w 1867751"/>
              <a:gd name="connsiteY21" fmla="*/ 141 h 2238118"/>
              <a:gd name="connsiteX22" fmla="*/ 1842910 w 1867751"/>
              <a:gd name="connsiteY22" fmla="*/ 347686 h 2238118"/>
              <a:gd name="connsiteX23" fmla="*/ 1866328 w 1867751"/>
              <a:gd name="connsiteY23" fmla="*/ 376915 h 2238118"/>
              <a:gd name="connsiteX24" fmla="*/ 1695977 w 1867751"/>
              <a:gd name="connsiteY24" fmla="*/ 566526 h 2238118"/>
              <a:gd name="connsiteX25" fmla="*/ 1691512 w 1867751"/>
              <a:gd name="connsiteY25" fmla="*/ 558681 h 2238118"/>
              <a:gd name="connsiteX26" fmla="*/ 933888 w 1867751"/>
              <a:gd name="connsiteY26" fmla="*/ 254053 h 2238118"/>
              <a:gd name="connsiteX27" fmla="*/ 208115 w 1867751"/>
              <a:gd name="connsiteY27" fmla="*/ 551186 h 2238118"/>
              <a:gd name="connsiteX28" fmla="*/ 190588 w 1867751"/>
              <a:gd name="connsiteY28" fmla="*/ 580446 h 2238118"/>
              <a:gd name="connsiteX29" fmla="*/ 0 w 1867751"/>
              <a:gd name="connsiteY29" fmla="*/ 1119973 h 2238118"/>
              <a:gd name="connsiteX30" fmla="*/ 124 w 1867751"/>
              <a:gd name="connsiteY30" fmla="*/ 1119059 h 2238118"/>
              <a:gd name="connsiteX31" fmla="*/ 1867628 w 1867751"/>
              <a:gd name="connsiteY31" fmla="*/ 1119059 h 2238118"/>
              <a:gd name="connsiteX32" fmla="*/ 1867751 w 1867751"/>
              <a:gd name="connsiteY32" fmla="*/ 1119973 h 2238118"/>
              <a:gd name="connsiteX33" fmla="*/ 1456015 w 1867751"/>
              <a:gd name="connsiteY33" fmla="*/ 1697765 h 2238118"/>
              <a:gd name="connsiteX34" fmla="*/ 1338570 w 1867751"/>
              <a:gd name="connsiteY34" fmla="*/ 1745328 h 2238118"/>
              <a:gd name="connsiteX35" fmla="*/ 529182 w 1867751"/>
              <a:gd name="connsiteY35" fmla="*/ 1745328 h 2238118"/>
              <a:gd name="connsiteX36" fmla="*/ 411738 w 1867751"/>
              <a:gd name="connsiteY36" fmla="*/ 1697765 h 2238118"/>
              <a:gd name="connsiteX37" fmla="*/ 0 w 1867751"/>
              <a:gd name="connsiteY37" fmla="*/ 1119973 h 223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7751" h="2238118">
                <a:moveTo>
                  <a:pt x="554464" y="1824949"/>
                </a:moveTo>
                <a:lnTo>
                  <a:pt x="554514" y="1824346"/>
                </a:lnTo>
                <a:lnTo>
                  <a:pt x="1313239" y="1824346"/>
                </a:lnTo>
                <a:lnTo>
                  <a:pt x="1313289" y="1824949"/>
                </a:lnTo>
                <a:cubicBezTo>
                  <a:pt x="1313289" y="1983858"/>
                  <a:pt x="1246934" y="2123962"/>
                  <a:pt x="1146010" y="2206693"/>
                </a:cubicBezTo>
                <a:lnTo>
                  <a:pt x="1098294" y="2238118"/>
                </a:lnTo>
                <a:lnTo>
                  <a:pt x="769458" y="2238118"/>
                </a:lnTo>
                <a:lnTo>
                  <a:pt x="721743" y="2206693"/>
                </a:lnTo>
                <a:cubicBezTo>
                  <a:pt x="620819" y="2123962"/>
                  <a:pt x="554464" y="1983858"/>
                  <a:pt x="554464" y="1824949"/>
                </a:cubicBezTo>
                <a:close/>
                <a:moveTo>
                  <a:pt x="334004" y="731923"/>
                </a:moveTo>
                <a:lnTo>
                  <a:pt x="384642" y="691647"/>
                </a:lnTo>
                <a:cubicBezTo>
                  <a:pt x="530212" y="586334"/>
                  <a:pt x="717326" y="521362"/>
                  <a:pt x="922547" y="517213"/>
                </a:cubicBezTo>
                <a:cubicBezTo>
                  <a:pt x="1154131" y="512531"/>
                  <a:pt x="1367270" y="586210"/>
                  <a:pt x="1526274" y="710379"/>
                </a:cubicBezTo>
                <a:lnTo>
                  <a:pt x="1533748" y="716786"/>
                </a:lnTo>
                <a:lnTo>
                  <a:pt x="1363934" y="905799"/>
                </a:lnTo>
                <a:lnTo>
                  <a:pt x="1354076" y="897219"/>
                </a:lnTo>
                <a:cubicBezTo>
                  <a:pt x="1242116" y="816308"/>
                  <a:pt x="1092320" y="768270"/>
                  <a:pt x="929594" y="771106"/>
                </a:cubicBezTo>
                <a:cubicBezTo>
                  <a:pt x="805243" y="773274"/>
                  <a:pt x="690256" y="804816"/>
                  <a:pt x="595097" y="857258"/>
                </a:cubicBezTo>
                <a:lnTo>
                  <a:pt x="526786" y="903047"/>
                </a:lnTo>
                <a:close/>
                <a:moveTo>
                  <a:pt x="1424" y="412534"/>
                </a:moveTo>
                <a:lnTo>
                  <a:pt x="16741" y="389976"/>
                </a:lnTo>
                <a:cubicBezTo>
                  <a:pt x="191151" y="162101"/>
                  <a:pt x="531915" y="5499"/>
                  <a:pt x="926841" y="141"/>
                </a:cubicBezTo>
                <a:cubicBezTo>
                  <a:pt x="1310393" y="-5063"/>
                  <a:pt x="1652306" y="133938"/>
                  <a:pt x="1842910" y="347686"/>
                </a:cubicBezTo>
                <a:lnTo>
                  <a:pt x="1866328" y="376915"/>
                </a:lnTo>
                <a:lnTo>
                  <a:pt x="1695977" y="566526"/>
                </a:lnTo>
                <a:lnTo>
                  <a:pt x="1691512" y="558681"/>
                </a:lnTo>
                <a:cubicBezTo>
                  <a:pt x="1571438" y="376327"/>
                  <a:pt x="1274252" y="250611"/>
                  <a:pt x="933888" y="254053"/>
                </a:cubicBezTo>
                <a:cubicBezTo>
                  <a:pt x="606169" y="257368"/>
                  <a:pt x="327145" y="379187"/>
                  <a:pt x="208115" y="551186"/>
                </a:cubicBezTo>
                <a:lnTo>
                  <a:pt x="190588" y="580446"/>
                </a:lnTo>
                <a:close/>
                <a:moveTo>
                  <a:pt x="0" y="1119973"/>
                </a:moveTo>
                <a:lnTo>
                  <a:pt x="124" y="1119059"/>
                </a:lnTo>
                <a:lnTo>
                  <a:pt x="1867628" y="1119059"/>
                </a:lnTo>
                <a:lnTo>
                  <a:pt x="1867751" y="1119973"/>
                </a:lnTo>
                <a:cubicBezTo>
                  <a:pt x="1867751" y="1360491"/>
                  <a:pt x="1704427" y="1572546"/>
                  <a:pt x="1456015" y="1697765"/>
                </a:cubicBezTo>
                <a:lnTo>
                  <a:pt x="1338570" y="1745328"/>
                </a:lnTo>
                <a:lnTo>
                  <a:pt x="529182" y="1745328"/>
                </a:lnTo>
                <a:lnTo>
                  <a:pt x="411738" y="1697765"/>
                </a:lnTo>
                <a:cubicBezTo>
                  <a:pt x="163325" y="1572546"/>
                  <a:pt x="0" y="1360491"/>
                  <a:pt x="0" y="11199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10202633" y="2588445"/>
            <a:ext cx="412569" cy="286048"/>
          </a:xfrm>
          <a:custGeom>
            <a:avLst/>
            <a:gdLst>
              <a:gd name="T0" fmla="*/ 381408390 w 6190"/>
              <a:gd name="T1" fmla="*/ 48095465 h 4291"/>
              <a:gd name="T2" fmla="*/ 398361967 w 6190"/>
              <a:gd name="T3" fmla="*/ 65137202 h 4291"/>
              <a:gd name="T4" fmla="*/ 398361967 w 6190"/>
              <a:gd name="T5" fmla="*/ 340645740 h 4291"/>
              <a:gd name="T6" fmla="*/ 243222337 w 6190"/>
              <a:gd name="T7" fmla="*/ 340645740 h 4291"/>
              <a:gd name="T8" fmla="*/ 243222337 w 6190"/>
              <a:gd name="T9" fmla="*/ 352290696 h 4291"/>
              <a:gd name="T10" fmla="*/ 255534977 w 6190"/>
              <a:gd name="T11" fmla="*/ 354089520 h 4291"/>
              <a:gd name="T12" fmla="*/ 267942405 w 6190"/>
              <a:gd name="T13" fmla="*/ 356456556 h 4291"/>
              <a:gd name="T14" fmla="*/ 280444621 w 6190"/>
              <a:gd name="T15" fmla="*/ 359202195 h 4291"/>
              <a:gd name="T16" fmla="*/ 292852049 w 6190"/>
              <a:gd name="T17" fmla="*/ 362515737 h 4291"/>
              <a:gd name="T18" fmla="*/ 305259477 w 6190"/>
              <a:gd name="T19" fmla="*/ 366208191 h 4291"/>
              <a:gd name="T20" fmla="*/ 317666598 w 6190"/>
              <a:gd name="T21" fmla="*/ 370563353 h 4291"/>
              <a:gd name="T22" fmla="*/ 330074026 w 6190"/>
              <a:gd name="T23" fmla="*/ 375391922 h 4291"/>
              <a:gd name="T24" fmla="*/ 342481454 w 6190"/>
              <a:gd name="T25" fmla="*/ 380693590 h 4291"/>
              <a:gd name="T26" fmla="*/ 342481454 w 6190"/>
              <a:gd name="T27" fmla="*/ 406256349 h 4291"/>
              <a:gd name="T28" fmla="*/ 59858547 w 6190"/>
              <a:gd name="T29" fmla="*/ 406256349 h 4291"/>
              <a:gd name="T30" fmla="*/ 59858547 w 6190"/>
              <a:gd name="T31" fmla="*/ 380693590 h 4291"/>
              <a:gd name="T32" fmla="*/ 65920078 w 6190"/>
              <a:gd name="T33" fmla="*/ 378232057 h 4291"/>
              <a:gd name="T34" fmla="*/ 77853872 w 6190"/>
              <a:gd name="T35" fmla="*/ 373593097 h 4291"/>
              <a:gd name="T36" fmla="*/ 89882455 w 6190"/>
              <a:gd name="T37" fmla="*/ 369332432 h 4291"/>
              <a:gd name="T38" fmla="*/ 101816249 w 6190"/>
              <a:gd name="T39" fmla="*/ 365545482 h 4291"/>
              <a:gd name="T40" fmla="*/ 113939620 w 6190"/>
              <a:gd name="T41" fmla="*/ 362137135 h 4291"/>
              <a:gd name="T42" fmla="*/ 125967894 w 6190"/>
              <a:gd name="T43" fmla="*/ 359107390 h 4291"/>
              <a:gd name="T44" fmla="*/ 137901688 w 6190"/>
              <a:gd name="T45" fmla="*/ 356456556 h 4291"/>
              <a:gd name="T46" fmla="*/ 150025059 w 6190"/>
              <a:gd name="T47" fmla="*/ 354373626 h 4291"/>
              <a:gd name="T48" fmla="*/ 155992110 w 6190"/>
              <a:gd name="T49" fmla="*/ 340645740 h 4291"/>
              <a:gd name="T50" fmla="*/ 0 w 6190"/>
              <a:gd name="T51" fmla="*/ 340645740 h 4291"/>
              <a:gd name="T52" fmla="*/ 0 w 6190"/>
              <a:gd name="T53" fmla="*/ 65137202 h 4291"/>
              <a:gd name="T54" fmla="*/ 16953577 w 6190"/>
              <a:gd name="T55" fmla="*/ 48095465 h 4291"/>
              <a:gd name="T56" fmla="*/ 420335326 w 6190"/>
              <a:gd name="T57" fmla="*/ 406256349 h 4291"/>
              <a:gd name="T58" fmla="*/ 586272213 w 6190"/>
              <a:gd name="T59" fmla="*/ 0 h 4291"/>
              <a:gd name="T60" fmla="*/ 420335326 w 6190"/>
              <a:gd name="T61" fmla="*/ 406256349 h 4291"/>
              <a:gd name="T62" fmla="*/ 441266937 w 6190"/>
              <a:gd name="T63" fmla="*/ 35408890 h 4291"/>
              <a:gd name="T64" fmla="*/ 568276888 w 6190"/>
              <a:gd name="T65" fmla="*/ 74889145 h 4291"/>
              <a:gd name="T66" fmla="*/ 441266937 w 6190"/>
              <a:gd name="T67" fmla="*/ 35408890 h 4291"/>
              <a:gd name="T68" fmla="*/ 441266937 w 6190"/>
              <a:gd name="T69" fmla="*/ 97043248 h 4291"/>
              <a:gd name="T70" fmla="*/ 568276888 w 6190"/>
              <a:gd name="T71" fmla="*/ 136712804 h 4291"/>
              <a:gd name="T72" fmla="*/ 441266937 w 6190"/>
              <a:gd name="T73" fmla="*/ 97043248 h 4291"/>
              <a:gd name="T74" fmla="*/ 440604034 w 6190"/>
              <a:gd name="T75" fmla="*/ 170228065 h 4291"/>
              <a:gd name="T76" fmla="*/ 483224639 w 6190"/>
              <a:gd name="T77" fmla="*/ 200808694 h 4291"/>
              <a:gd name="T78" fmla="*/ 440604034 w 6190"/>
              <a:gd name="T79" fmla="*/ 170228065 h 4291"/>
              <a:gd name="T80" fmla="*/ 440604034 w 6190"/>
              <a:gd name="T81" fmla="*/ 219365150 h 4291"/>
              <a:gd name="T82" fmla="*/ 483224639 w 6190"/>
              <a:gd name="T83" fmla="*/ 249945779 h 4291"/>
              <a:gd name="T84" fmla="*/ 440604034 w 6190"/>
              <a:gd name="T85" fmla="*/ 219365150 h 4291"/>
              <a:gd name="T86" fmla="*/ 364360025 w 6190"/>
              <a:gd name="T87" fmla="*/ 82179246 h 4291"/>
              <a:gd name="T88" fmla="*/ 34001942 w 6190"/>
              <a:gd name="T89" fmla="*/ 306562266 h 4291"/>
              <a:gd name="T90" fmla="*/ 364360025 w 6190"/>
              <a:gd name="T91" fmla="*/ 82179246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5450" y="5274333"/>
            <a:ext cx="9901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          单击此处编辑内容，建议您在展示时采用微软雅黑字体</a:t>
            </a:r>
            <a:endParaRPr lang="en-US" altLang="zh-CN" sz="1200" dirty="0">
              <a:solidFill>
                <a:srgbClr val="2F3229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          单击此处编辑内容，建议您在展示时采用微软雅黑字体</a:t>
            </a:r>
            <a:endParaRPr lang="en-US" altLang="zh-CN" sz="1200" dirty="0">
              <a:solidFill>
                <a:srgbClr val="2F3229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07852" y="4643452"/>
            <a:ext cx="217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37576" y="-1498408"/>
            <a:ext cx="11176001" cy="8807666"/>
            <a:chOff x="3715656" y="-1681288"/>
            <a:chExt cx="11176001" cy="8807666"/>
          </a:xfrm>
          <a:blipFill>
            <a:blip r:embed="rId2"/>
            <a:stretch>
              <a:fillRect l="5000" t="2000" r="1000" b="5000"/>
            </a:stretch>
          </a:blipFill>
        </p:grpSpPr>
        <p:sp>
          <p:nvSpPr>
            <p:cNvPr id="4" name="菱形 3"/>
            <p:cNvSpPr/>
            <p:nvPr/>
          </p:nvSpPr>
          <p:spPr>
            <a:xfrm>
              <a:off x="3715656" y="-1681288"/>
              <a:ext cx="4122056" cy="411955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6066971" y="662769"/>
              <a:ext cx="4122056" cy="411955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8418286" y="-1681288"/>
              <a:ext cx="4122056" cy="411955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菱形 6"/>
            <p:cNvSpPr/>
            <p:nvPr/>
          </p:nvSpPr>
          <p:spPr>
            <a:xfrm>
              <a:off x="8418286" y="3006825"/>
              <a:ext cx="4122056" cy="411955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菱形 7"/>
            <p:cNvSpPr/>
            <p:nvPr/>
          </p:nvSpPr>
          <p:spPr>
            <a:xfrm>
              <a:off x="10769601" y="662769"/>
              <a:ext cx="4122056" cy="411955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547161" y="3766458"/>
            <a:ext cx="50422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50000"/>
              </a:lnSpc>
              <a:buNone/>
              <a:defRPr/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单击此处编辑内容，根据您的需要自行调整文本框大小及其图表颜色，建议您在展示时采用微软雅黑字体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  <a:p>
            <a:pPr algn="ctr" defTabSz="1216660">
              <a:lnSpc>
                <a:spcPct val="150000"/>
              </a:lnSpc>
              <a:buNone/>
              <a:defRPr/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单击此处编辑内容，根据您的需要自行调整文本框大小及其图表颜色，建议您在展示时采用微软雅黑字体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  <a:p>
            <a:pPr algn="ctr" defTabSz="1216660">
              <a:lnSpc>
                <a:spcPct val="150000"/>
              </a:lnSpc>
              <a:buNone/>
              <a:defRPr/>
            </a:pPr>
            <a:r>
              <a:rPr lang="zh-CN" altLang="en-US" sz="1400" dirty="0">
                <a:solidFill>
                  <a:srgbClr val="2F3229"/>
                </a:solidFill>
                <a:cs typeface="+mn-ea"/>
                <a:sym typeface="+mn-lt"/>
              </a:rPr>
              <a:t>单击此处编辑内容，根据您的需要自行调整文本框大小及其图表颜色，建议您在展示时采用微软雅黑字体</a:t>
            </a:r>
            <a:endParaRPr lang="en-US" altLang="zh-CN" sz="1400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7537" y="3766458"/>
            <a:ext cx="420913" cy="420913"/>
          </a:xfrm>
          <a:prstGeom prst="rect">
            <a:avLst/>
          </a:prstGeom>
          <a:solidFill>
            <a:srgbClr val="A2AF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38450" y="3550458"/>
            <a:ext cx="216000" cy="216000"/>
          </a:xfrm>
          <a:prstGeom prst="rect">
            <a:avLst/>
          </a:prstGeom>
          <a:solidFill>
            <a:srgbClr val="A2AFA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336" y="441326"/>
            <a:ext cx="1691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3229"/>
                </a:solidFill>
                <a:effectLst/>
                <a:uLnTx/>
                <a:uFillTx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Freeform 266"/>
          <p:cNvSpPr/>
          <p:nvPr/>
        </p:nvSpPr>
        <p:spPr bwMode="auto">
          <a:xfrm rot="19290432">
            <a:off x="426841" y="255173"/>
            <a:ext cx="548991" cy="372304"/>
          </a:xfrm>
          <a:custGeom>
            <a:avLst/>
            <a:gdLst>
              <a:gd name="T0" fmla="*/ 52 w 369"/>
              <a:gd name="T1" fmla="*/ 174 h 252"/>
              <a:gd name="T2" fmla="*/ 23 w 369"/>
              <a:gd name="T3" fmla="*/ 228 h 252"/>
              <a:gd name="T4" fmla="*/ 75 w 369"/>
              <a:gd name="T5" fmla="*/ 139 h 252"/>
              <a:gd name="T6" fmla="*/ 120 w 369"/>
              <a:gd name="T7" fmla="*/ 147 h 252"/>
              <a:gd name="T8" fmla="*/ 144 w 369"/>
              <a:gd name="T9" fmla="*/ 142 h 252"/>
              <a:gd name="T10" fmla="*/ 158 w 369"/>
              <a:gd name="T11" fmla="*/ 137 h 252"/>
              <a:gd name="T12" fmla="*/ 188 w 369"/>
              <a:gd name="T13" fmla="*/ 143 h 252"/>
              <a:gd name="T14" fmla="*/ 253 w 369"/>
              <a:gd name="T15" fmla="*/ 180 h 252"/>
              <a:gd name="T16" fmla="*/ 211 w 369"/>
              <a:gd name="T17" fmla="*/ 129 h 252"/>
              <a:gd name="T18" fmla="*/ 274 w 369"/>
              <a:gd name="T19" fmla="*/ 168 h 252"/>
              <a:gd name="T20" fmla="*/ 217 w 369"/>
              <a:gd name="T21" fmla="*/ 127 h 252"/>
              <a:gd name="T22" fmla="*/ 313 w 369"/>
              <a:gd name="T23" fmla="*/ 185 h 252"/>
              <a:gd name="T24" fmla="*/ 248 w 369"/>
              <a:gd name="T25" fmla="*/ 135 h 252"/>
              <a:gd name="T26" fmla="*/ 328 w 369"/>
              <a:gd name="T27" fmla="*/ 177 h 252"/>
              <a:gd name="T28" fmla="*/ 226 w 369"/>
              <a:gd name="T29" fmla="*/ 113 h 252"/>
              <a:gd name="T30" fmla="*/ 359 w 369"/>
              <a:gd name="T31" fmla="*/ 152 h 252"/>
              <a:gd name="T32" fmla="*/ 234 w 369"/>
              <a:gd name="T33" fmla="*/ 85 h 252"/>
              <a:gd name="T34" fmla="*/ 318 w 369"/>
              <a:gd name="T35" fmla="*/ 73 h 252"/>
              <a:gd name="T36" fmla="*/ 205 w 369"/>
              <a:gd name="T37" fmla="*/ 75 h 252"/>
              <a:gd name="T38" fmla="*/ 180 w 369"/>
              <a:gd name="T39" fmla="*/ 75 h 252"/>
              <a:gd name="T40" fmla="*/ 232 w 369"/>
              <a:gd name="T41" fmla="*/ 27 h 252"/>
              <a:gd name="T42" fmla="*/ 176 w 369"/>
              <a:gd name="T43" fmla="*/ 64 h 252"/>
              <a:gd name="T44" fmla="*/ 154 w 369"/>
              <a:gd name="T45" fmla="*/ 67 h 252"/>
              <a:gd name="T46" fmla="*/ 132 w 369"/>
              <a:gd name="T47" fmla="*/ 65 h 252"/>
              <a:gd name="T48" fmla="*/ 121 w 369"/>
              <a:gd name="T49" fmla="*/ 67 h 252"/>
              <a:gd name="T50" fmla="*/ 21 w 369"/>
              <a:gd name="T51" fmla="*/ 67 h 252"/>
              <a:gd name="T52" fmla="*/ 64 w 369"/>
              <a:gd name="T53" fmla="*/ 106 h 252"/>
              <a:gd name="T54" fmla="*/ 12 w 369"/>
              <a:gd name="T55" fmla="*/ 159 h 252"/>
              <a:gd name="T56" fmla="*/ 65 w 369"/>
              <a:gd name="T57" fmla="*/ 144 h 252"/>
              <a:gd name="T58" fmla="*/ 0 w 369"/>
              <a:gd name="T59" fmla="*/ 238 h 252"/>
              <a:gd name="T60" fmla="*/ 52 w 369"/>
              <a:gd name="T61" fmla="*/ 17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9" h="252">
                <a:moveTo>
                  <a:pt x="52" y="174"/>
                </a:moveTo>
                <a:cubicBezTo>
                  <a:pt x="31" y="224"/>
                  <a:pt x="26" y="239"/>
                  <a:pt x="23" y="228"/>
                </a:cubicBezTo>
                <a:cubicBezTo>
                  <a:pt x="23" y="217"/>
                  <a:pt x="24" y="178"/>
                  <a:pt x="75" y="139"/>
                </a:cubicBezTo>
                <a:cubicBezTo>
                  <a:pt x="58" y="121"/>
                  <a:pt x="62" y="197"/>
                  <a:pt x="120" y="147"/>
                </a:cubicBezTo>
                <a:cubicBezTo>
                  <a:pt x="112" y="200"/>
                  <a:pt x="139" y="190"/>
                  <a:pt x="144" y="142"/>
                </a:cubicBezTo>
                <a:cubicBezTo>
                  <a:pt x="177" y="175"/>
                  <a:pt x="176" y="176"/>
                  <a:pt x="158" y="137"/>
                </a:cubicBezTo>
                <a:cubicBezTo>
                  <a:pt x="186" y="191"/>
                  <a:pt x="206" y="201"/>
                  <a:pt x="188" y="143"/>
                </a:cubicBezTo>
                <a:cubicBezTo>
                  <a:pt x="229" y="165"/>
                  <a:pt x="247" y="182"/>
                  <a:pt x="253" y="180"/>
                </a:cubicBezTo>
                <a:cubicBezTo>
                  <a:pt x="257" y="180"/>
                  <a:pt x="250" y="159"/>
                  <a:pt x="211" y="129"/>
                </a:cubicBezTo>
                <a:cubicBezTo>
                  <a:pt x="256" y="150"/>
                  <a:pt x="272" y="169"/>
                  <a:pt x="274" y="168"/>
                </a:cubicBezTo>
                <a:cubicBezTo>
                  <a:pt x="274" y="168"/>
                  <a:pt x="259" y="150"/>
                  <a:pt x="217" y="127"/>
                </a:cubicBezTo>
                <a:cubicBezTo>
                  <a:pt x="275" y="141"/>
                  <a:pt x="305" y="178"/>
                  <a:pt x="313" y="185"/>
                </a:cubicBezTo>
                <a:cubicBezTo>
                  <a:pt x="320" y="195"/>
                  <a:pt x="306" y="175"/>
                  <a:pt x="248" y="135"/>
                </a:cubicBezTo>
                <a:cubicBezTo>
                  <a:pt x="318" y="170"/>
                  <a:pt x="336" y="189"/>
                  <a:pt x="328" y="177"/>
                </a:cubicBezTo>
                <a:cubicBezTo>
                  <a:pt x="319" y="168"/>
                  <a:pt x="284" y="127"/>
                  <a:pt x="226" y="113"/>
                </a:cubicBezTo>
                <a:cubicBezTo>
                  <a:pt x="298" y="101"/>
                  <a:pt x="348" y="147"/>
                  <a:pt x="359" y="152"/>
                </a:cubicBezTo>
                <a:cubicBezTo>
                  <a:pt x="369" y="162"/>
                  <a:pt x="339" y="129"/>
                  <a:pt x="234" y="85"/>
                </a:cubicBezTo>
                <a:cubicBezTo>
                  <a:pt x="297" y="77"/>
                  <a:pt x="327" y="79"/>
                  <a:pt x="318" y="73"/>
                </a:cubicBezTo>
                <a:cubicBezTo>
                  <a:pt x="310" y="69"/>
                  <a:pt x="264" y="56"/>
                  <a:pt x="205" y="75"/>
                </a:cubicBezTo>
                <a:cubicBezTo>
                  <a:pt x="247" y="40"/>
                  <a:pt x="243" y="36"/>
                  <a:pt x="180" y="75"/>
                </a:cubicBezTo>
                <a:cubicBezTo>
                  <a:pt x="212" y="45"/>
                  <a:pt x="233" y="31"/>
                  <a:pt x="232" y="27"/>
                </a:cubicBezTo>
                <a:cubicBezTo>
                  <a:pt x="232" y="25"/>
                  <a:pt x="209" y="33"/>
                  <a:pt x="176" y="64"/>
                </a:cubicBezTo>
                <a:cubicBezTo>
                  <a:pt x="223" y="11"/>
                  <a:pt x="181" y="15"/>
                  <a:pt x="154" y="67"/>
                </a:cubicBezTo>
                <a:cubicBezTo>
                  <a:pt x="170" y="8"/>
                  <a:pt x="140" y="0"/>
                  <a:pt x="132" y="65"/>
                </a:cubicBezTo>
                <a:cubicBezTo>
                  <a:pt x="117" y="7"/>
                  <a:pt x="115" y="7"/>
                  <a:pt x="121" y="67"/>
                </a:cubicBezTo>
                <a:cubicBezTo>
                  <a:pt x="85" y="42"/>
                  <a:pt x="38" y="53"/>
                  <a:pt x="21" y="67"/>
                </a:cubicBezTo>
                <a:cubicBezTo>
                  <a:pt x="3" y="81"/>
                  <a:pt x="15" y="99"/>
                  <a:pt x="64" y="106"/>
                </a:cubicBezTo>
                <a:cubicBezTo>
                  <a:pt x="7" y="141"/>
                  <a:pt x="3" y="158"/>
                  <a:pt x="12" y="159"/>
                </a:cubicBezTo>
                <a:cubicBezTo>
                  <a:pt x="22" y="161"/>
                  <a:pt x="44" y="148"/>
                  <a:pt x="65" y="144"/>
                </a:cubicBezTo>
                <a:cubicBezTo>
                  <a:pt x="11" y="180"/>
                  <a:pt x="3" y="226"/>
                  <a:pt x="0" y="238"/>
                </a:cubicBezTo>
                <a:cubicBezTo>
                  <a:pt x="1" y="252"/>
                  <a:pt x="6" y="232"/>
                  <a:pt x="52" y="174"/>
                </a:cubicBezTo>
              </a:path>
            </a:pathLst>
          </a:custGeom>
          <a:solidFill>
            <a:srgbClr val="2F3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val 81"/>
          <p:cNvSpPr/>
          <p:nvPr/>
        </p:nvSpPr>
        <p:spPr>
          <a:xfrm rot="21316916">
            <a:off x="1583166" y="2637792"/>
            <a:ext cx="1054224" cy="1054499"/>
          </a:xfrm>
          <a:prstGeom prst="ellipse">
            <a:avLst/>
          </a:prstGeom>
          <a:solidFill>
            <a:srgbClr val="A2AF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sp>
        <p:nvSpPr>
          <p:cNvPr id="5" name="Oval 82"/>
          <p:cNvSpPr/>
          <p:nvPr/>
        </p:nvSpPr>
        <p:spPr>
          <a:xfrm rot="21316916">
            <a:off x="1668351" y="2722999"/>
            <a:ext cx="883854" cy="884084"/>
          </a:xfrm>
          <a:prstGeom prst="ellipse">
            <a:avLst/>
          </a:prstGeom>
          <a:solidFill>
            <a:srgbClr val="A2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sp>
        <p:nvSpPr>
          <p:cNvPr id="6" name="Freeform 3"/>
          <p:cNvSpPr>
            <a:spLocks noChangeArrowheads="1"/>
          </p:cNvSpPr>
          <p:nvPr/>
        </p:nvSpPr>
        <p:spPr bwMode="auto">
          <a:xfrm>
            <a:off x="1908435" y="2978287"/>
            <a:ext cx="424314" cy="341705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76"/>
          <p:cNvSpPr/>
          <p:nvPr/>
        </p:nvSpPr>
        <p:spPr>
          <a:xfrm rot="21316916">
            <a:off x="7735341" y="2638014"/>
            <a:ext cx="1054224" cy="1054499"/>
          </a:xfrm>
          <a:prstGeom prst="ellipse">
            <a:avLst/>
          </a:prstGeom>
          <a:solidFill>
            <a:srgbClr val="2F322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sp>
        <p:nvSpPr>
          <p:cNvPr id="8" name="Oval 77"/>
          <p:cNvSpPr/>
          <p:nvPr/>
        </p:nvSpPr>
        <p:spPr>
          <a:xfrm rot="21316916">
            <a:off x="7820526" y="2723221"/>
            <a:ext cx="883854" cy="884084"/>
          </a:xfrm>
          <a:prstGeom prst="ellipse">
            <a:avLst/>
          </a:prstGeom>
          <a:solidFill>
            <a:srgbClr val="2F3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sp>
        <p:nvSpPr>
          <p:cNvPr id="9" name="Freeform 22"/>
          <p:cNvSpPr>
            <a:spLocks noChangeArrowheads="1"/>
          </p:cNvSpPr>
          <p:nvPr/>
        </p:nvSpPr>
        <p:spPr bwMode="auto">
          <a:xfrm>
            <a:off x="8079323" y="2957506"/>
            <a:ext cx="394274" cy="394278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63"/>
          <p:cNvSpPr/>
          <p:nvPr/>
        </p:nvSpPr>
        <p:spPr>
          <a:xfrm rot="21316916">
            <a:off x="5684616" y="2632590"/>
            <a:ext cx="1054224" cy="1054499"/>
          </a:xfrm>
          <a:prstGeom prst="ellipse">
            <a:avLst/>
          </a:prstGeom>
          <a:solidFill>
            <a:srgbClr val="A2AF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sp>
        <p:nvSpPr>
          <p:cNvPr id="11" name="Oval 73"/>
          <p:cNvSpPr/>
          <p:nvPr/>
        </p:nvSpPr>
        <p:spPr>
          <a:xfrm rot="21316916">
            <a:off x="5769801" y="2717797"/>
            <a:ext cx="883854" cy="884084"/>
          </a:xfrm>
          <a:prstGeom prst="ellipse">
            <a:avLst/>
          </a:prstGeom>
          <a:solidFill>
            <a:srgbClr val="A2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sp>
        <p:nvSpPr>
          <p:cNvPr id="12" name="Freeform 101"/>
          <p:cNvSpPr>
            <a:spLocks noChangeArrowheads="1"/>
          </p:cNvSpPr>
          <p:nvPr/>
        </p:nvSpPr>
        <p:spPr bwMode="auto">
          <a:xfrm>
            <a:off x="6041380" y="2979975"/>
            <a:ext cx="424314" cy="326684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3" name="Oval 59"/>
          <p:cNvSpPr/>
          <p:nvPr/>
        </p:nvSpPr>
        <p:spPr>
          <a:xfrm rot="21316916">
            <a:off x="3633891" y="2629466"/>
            <a:ext cx="1054224" cy="1054499"/>
          </a:xfrm>
          <a:prstGeom prst="ellipse">
            <a:avLst/>
          </a:prstGeom>
          <a:solidFill>
            <a:srgbClr val="2F322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sp>
        <p:nvSpPr>
          <p:cNvPr id="14" name="Oval 60"/>
          <p:cNvSpPr/>
          <p:nvPr/>
        </p:nvSpPr>
        <p:spPr>
          <a:xfrm rot="21316916">
            <a:off x="3719076" y="2714673"/>
            <a:ext cx="883853" cy="884084"/>
          </a:xfrm>
          <a:prstGeom prst="ellipse">
            <a:avLst/>
          </a:prstGeom>
          <a:solidFill>
            <a:srgbClr val="2F3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sp>
        <p:nvSpPr>
          <p:cNvPr id="15" name="Freeform 104"/>
          <p:cNvSpPr>
            <a:spLocks noChangeArrowheads="1"/>
          </p:cNvSpPr>
          <p:nvPr/>
        </p:nvSpPr>
        <p:spPr bwMode="auto">
          <a:xfrm>
            <a:off x="3961044" y="2984307"/>
            <a:ext cx="424318" cy="285381"/>
          </a:xfrm>
          <a:custGeom>
            <a:avLst/>
            <a:gdLst>
              <a:gd name="T0" fmla="*/ 203 w 497"/>
              <a:gd name="T1" fmla="*/ 257 h 337"/>
              <a:gd name="T2" fmla="*/ 203 w 497"/>
              <a:gd name="T3" fmla="*/ 257 h 337"/>
              <a:gd name="T4" fmla="*/ 221 w 497"/>
              <a:gd name="T5" fmla="*/ 327 h 337"/>
              <a:gd name="T6" fmla="*/ 283 w 497"/>
              <a:gd name="T7" fmla="*/ 310 h 337"/>
              <a:gd name="T8" fmla="*/ 398 w 497"/>
              <a:gd name="T9" fmla="*/ 9 h 337"/>
              <a:gd name="T10" fmla="*/ 203 w 497"/>
              <a:gd name="T11" fmla="*/ 257 h 337"/>
              <a:gd name="T12" fmla="*/ 248 w 497"/>
              <a:gd name="T13" fmla="*/ 71 h 337"/>
              <a:gd name="T14" fmla="*/ 248 w 497"/>
              <a:gd name="T15" fmla="*/ 71 h 337"/>
              <a:gd name="T16" fmla="*/ 274 w 497"/>
              <a:gd name="T17" fmla="*/ 71 h 337"/>
              <a:gd name="T18" fmla="*/ 310 w 497"/>
              <a:gd name="T19" fmla="*/ 26 h 337"/>
              <a:gd name="T20" fmla="*/ 248 w 497"/>
              <a:gd name="T21" fmla="*/ 17 h 337"/>
              <a:gd name="T22" fmla="*/ 0 w 497"/>
              <a:gd name="T23" fmla="*/ 283 h 337"/>
              <a:gd name="T24" fmla="*/ 0 w 497"/>
              <a:gd name="T25" fmla="*/ 310 h 337"/>
              <a:gd name="T26" fmla="*/ 26 w 497"/>
              <a:gd name="T27" fmla="*/ 336 h 337"/>
              <a:gd name="T28" fmla="*/ 53 w 497"/>
              <a:gd name="T29" fmla="*/ 310 h 337"/>
              <a:gd name="T30" fmla="*/ 53 w 497"/>
              <a:gd name="T31" fmla="*/ 283 h 337"/>
              <a:gd name="T32" fmla="*/ 248 w 497"/>
              <a:gd name="T33" fmla="*/ 71 h 337"/>
              <a:gd name="T34" fmla="*/ 425 w 497"/>
              <a:gd name="T35" fmla="*/ 98 h 337"/>
              <a:gd name="T36" fmla="*/ 425 w 497"/>
              <a:gd name="T37" fmla="*/ 98 h 337"/>
              <a:gd name="T38" fmla="*/ 407 w 497"/>
              <a:gd name="T39" fmla="*/ 151 h 337"/>
              <a:gd name="T40" fmla="*/ 442 w 497"/>
              <a:gd name="T41" fmla="*/ 283 h 337"/>
              <a:gd name="T42" fmla="*/ 442 w 497"/>
              <a:gd name="T43" fmla="*/ 310 h 337"/>
              <a:gd name="T44" fmla="*/ 469 w 497"/>
              <a:gd name="T45" fmla="*/ 336 h 337"/>
              <a:gd name="T46" fmla="*/ 469 w 497"/>
              <a:gd name="T47" fmla="*/ 336 h 337"/>
              <a:gd name="T48" fmla="*/ 496 w 497"/>
              <a:gd name="T49" fmla="*/ 310 h 337"/>
              <a:gd name="T50" fmla="*/ 496 w 497"/>
              <a:gd name="T51" fmla="*/ 283 h 337"/>
              <a:gd name="T52" fmla="*/ 425 w 497"/>
              <a:gd name="T53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lnTo>
                  <a:pt x="469" y="336"/>
                </a:ln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6" name="Oval 110"/>
          <p:cNvSpPr/>
          <p:nvPr/>
        </p:nvSpPr>
        <p:spPr>
          <a:xfrm rot="21316916">
            <a:off x="9786067" y="2637854"/>
            <a:ext cx="1054224" cy="1054499"/>
          </a:xfrm>
          <a:prstGeom prst="ellipse">
            <a:avLst/>
          </a:prstGeom>
          <a:solidFill>
            <a:srgbClr val="A2AF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sp>
        <p:nvSpPr>
          <p:cNvPr id="17" name="Oval 111"/>
          <p:cNvSpPr/>
          <p:nvPr/>
        </p:nvSpPr>
        <p:spPr>
          <a:xfrm rot="21316916">
            <a:off x="9871252" y="2723061"/>
            <a:ext cx="883853" cy="884084"/>
          </a:xfrm>
          <a:prstGeom prst="ellipse">
            <a:avLst/>
          </a:prstGeom>
          <a:solidFill>
            <a:srgbClr val="A2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03" tIns="57852" rIns="115703" bIns="57852"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sp>
        <p:nvSpPr>
          <p:cNvPr id="18" name="Freeform 104"/>
          <p:cNvSpPr>
            <a:spLocks noChangeArrowheads="1"/>
          </p:cNvSpPr>
          <p:nvPr/>
        </p:nvSpPr>
        <p:spPr bwMode="auto">
          <a:xfrm>
            <a:off x="10113220" y="2992695"/>
            <a:ext cx="424318" cy="285381"/>
          </a:xfrm>
          <a:custGeom>
            <a:avLst/>
            <a:gdLst>
              <a:gd name="T0" fmla="*/ 203 w 497"/>
              <a:gd name="T1" fmla="*/ 257 h 337"/>
              <a:gd name="T2" fmla="*/ 203 w 497"/>
              <a:gd name="T3" fmla="*/ 257 h 337"/>
              <a:gd name="T4" fmla="*/ 221 w 497"/>
              <a:gd name="T5" fmla="*/ 327 h 337"/>
              <a:gd name="T6" fmla="*/ 283 w 497"/>
              <a:gd name="T7" fmla="*/ 310 h 337"/>
              <a:gd name="T8" fmla="*/ 398 w 497"/>
              <a:gd name="T9" fmla="*/ 9 h 337"/>
              <a:gd name="T10" fmla="*/ 203 w 497"/>
              <a:gd name="T11" fmla="*/ 257 h 337"/>
              <a:gd name="T12" fmla="*/ 248 w 497"/>
              <a:gd name="T13" fmla="*/ 71 h 337"/>
              <a:gd name="T14" fmla="*/ 248 w 497"/>
              <a:gd name="T15" fmla="*/ 71 h 337"/>
              <a:gd name="T16" fmla="*/ 274 w 497"/>
              <a:gd name="T17" fmla="*/ 71 h 337"/>
              <a:gd name="T18" fmla="*/ 310 w 497"/>
              <a:gd name="T19" fmla="*/ 26 h 337"/>
              <a:gd name="T20" fmla="*/ 248 w 497"/>
              <a:gd name="T21" fmla="*/ 17 h 337"/>
              <a:gd name="T22" fmla="*/ 0 w 497"/>
              <a:gd name="T23" fmla="*/ 283 h 337"/>
              <a:gd name="T24" fmla="*/ 0 w 497"/>
              <a:gd name="T25" fmla="*/ 310 h 337"/>
              <a:gd name="T26" fmla="*/ 26 w 497"/>
              <a:gd name="T27" fmla="*/ 336 h 337"/>
              <a:gd name="T28" fmla="*/ 53 w 497"/>
              <a:gd name="T29" fmla="*/ 310 h 337"/>
              <a:gd name="T30" fmla="*/ 53 w 497"/>
              <a:gd name="T31" fmla="*/ 283 h 337"/>
              <a:gd name="T32" fmla="*/ 248 w 497"/>
              <a:gd name="T33" fmla="*/ 71 h 337"/>
              <a:gd name="T34" fmla="*/ 425 w 497"/>
              <a:gd name="T35" fmla="*/ 98 h 337"/>
              <a:gd name="T36" fmla="*/ 425 w 497"/>
              <a:gd name="T37" fmla="*/ 98 h 337"/>
              <a:gd name="T38" fmla="*/ 407 w 497"/>
              <a:gd name="T39" fmla="*/ 151 h 337"/>
              <a:gd name="T40" fmla="*/ 442 w 497"/>
              <a:gd name="T41" fmla="*/ 283 h 337"/>
              <a:gd name="T42" fmla="*/ 442 w 497"/>
              <a:gd name="T43" fmla="*/ 310 h 337"/>
              <a:gd name="T44" fmla="*/ 469 w 497"/>
              <a:gd name="T45" fmla="*/ 336 h 337"/>
              <a:gd name="T46" fmla="*/ 469 w 497"/>
              <a:gd name="T47" fmla="*/ 336 h 337"/>
              <a:gd name="T48" fmla="*/ 496 w 497"/>
              <a:gd name="T49" fmla="*/ 310 h 337"/>
              <a:gd name="T50" fmla="*/ 496 w 497"/>
              <a:gd name="T51" fmla="*/ 283 h 337"/>
              <a:gd name="T52" fmla="*/ 425 w 497"/>
              <a:gd name="T53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lnTo>
                  <a:pt x="469" y="336"/>
                </a:ln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30302" y="481674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0" name="Text Placeholder 1"/>
          <p:cNvSpPr txBox="1"/>
          <p:nvPr/>
        </p:nvSpPr>
        <p:spPr>
          <a:xfrm>
            <a:off x="1199204" y="5465070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15218" y="481674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2" name="Text Placeholder 1"/>
          <p:cNvSpPr txBox="1"/>
          <p:nvPr/>
        </p:nvSpPr>
        <p:spPr>
          <a:xfrm>
            <a:off x="3284120" y="5465070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22204" y="4820861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4" name="Text Placeholder 1"/>
          <p:cNvSpPr txBox="1"/>
          <p:nvPr/>
        </p:nvSpPr>
        <p:spPr>
          <a:xfrm>
            <a:off x="5291106" y="546918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29190" y="481143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6" name="Text Placeholder 1"/>
          <p:cNvSpPr txBox="1"/>
          <p:nvPr/>
        </p:nvSpPr>
        <p:spPr>
          <a:xfrm>
            <a:off x="7298092" y="5459759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36176" y="481143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2F3229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8" name="Text Placeholder 1"/>
          <p:cNvSpPr txBox="1"/>
          <p:nvPr/>
        </p:nvSpPr>
        <p:spPr>
          <a:xfrm>
            <a:off x="9305078" y="5459759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  <a:endParaRPr lang="en-US" dirty="0">
              <a:solidFill>
                <a:srgbClr val="2F3229"/>
              </a:solidFill>
              <a:cs typeface="+mn-ea"/>
              <a:sym typeface="+mn-lt"/>
            </a:endParaRPr>
          </a:p>
        </p:txBody>
      </p:sp>
      <p:sp>
        <p:nvSpPr>
          <p:cNvPr id="29" name="弧形 28"/>
          <p:cNvSpPr/>
          <p:nvPr/>
        </p:nvSpPr>
        <p:spPr>
          <a:xfrm>
            <a:off x="1536903" y="2587896"/>
            <a:ext cx="1137639" cy="1137639"/>
          </a:xfrm>
          <a:prstGeom prst="arc">
            <a:avLst>
              <a:gd name="adj1" fmla="val 18788607"/>
              <a:gd name="adj2" fmla="val 2832806"/>
            </a:avLst>
          </a:prstGeom>
          <a:ln w="6350" cap="rnd">
            <a:solidFill>
              <a:srgbClr val="A2AFA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671164" y="3121686"/>
            <a:ext cx="961916" cy="5311"/>
          </a:xfrm>
          <a:prstGeom prst="line">
            <a:avLst/>
          </a:prstGeom>
          <a:ln cap="rnd">
            <a:solidFill>
              <a:srgbClr val="A2AFA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弧形 30"/>
          <p:cNvSpPr/>
          <p:nvPr/>
        </p:nvSpPr>
        <p:spPr>
          <a:xfrm>
            <a:off x="3582204" y="2587896"/>
            <a:ext cx="1137639" cy="1137639"/>
          </a:xfrm>
          <a:prstGeom prst="arc">
            <a:avLst>
              <a:gd name="adj1" fmla="val 18788607"/>
              <a:gd name="adj2" fmla="val 2832806"/>
            </a:avLst>
          </a:prstGeom>
          <a:ln w="6350" cap="rnd">
            <a:solidFill>
              <a:srgbClr val="2F322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716465" y="3121686"/>
            <a:ext cx="961916" cy="5311"/>
          </a:xfrm>
          <a:prstGeom prst="line">
            <a:avLst/>
          </a:prstGeom>
          <a:ln cap="rnd">
            <a:solidFill>
              <a:srgbClr val="2F3229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弧形 32"/>
          <p:cNvSpPr/>
          <p:nvPr/>
        </p:nvSpPr>
        <p:spPr>
          <a:xfrm>
            <a:off x="5640813" y="2582206"/>
            <a:ext cx="1137639" cy="1137639"/>
          </a:xfrm>
          <a:prstGeom prst="arc">
            <a:avLst>
              <a:gd name="adj1" fmla="val 18788607"/>
              <a:gd name="adj2" fmla="val 2832806"/>
            </a:avLst>
          </a:prstGeom>
          <a:ln w="6350" cap="rnd">
            <a:solidFill>
              <a:srgbClr val="A2AFA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775074" y="3115996"/>
            <a:ext cx="961916" cy="5311"/>
          </a:xfrm>
          <a:prstGeom prst="line">
            <a:avLst/>
          </a:prstGeom>
          <a:ln cap="rnd">
            <a:solidFill>
              <a:srgbClr val="A2AFA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弧形 34"/>
          <p:cNvSpPr/>
          <p:nvPr/>
        </p:nvSpPr>
        <p:spPr>
          <a:xfrm>
            <a:off x="7685843" y="2592366"/>
            <a:ext cx="1137639" cy="1137639"/>
          </a:xfrm>
          <a:prstGeom prst="arc">
            <a:avLst>
              <a:gd name="adj1" fmla="val 18788607"/>
              <a:gd name="adj2" fmla="val 2832806"/>
            </a:avLst>
          </a:prstGeom>
          <a:ln w="6350" cap="rnd">
            <a:solidFill>
              <a:srgbClr val="2F322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8820104" y="3126156"/>
            <a:ext cx="961916" cy="5311"/>
          </a:xfrm>
          <a:prstGeom prst="line">
            <a:avLst/>
          </a:prstGeom>
          <a:ln cap="rnd">
            <a:solidFill>
              <a:srgbClr val="2F3229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 4"/>
          <p:cNvGrpSpPr>
            <a:grpSpLocks noChangeAspect="1"/>
          </p:cNvGrpSpPr>
          <p:nvPr/>
        </p:nvGrpSpPr>
        <p:grpSpPr bwMode="auto">
          <a:xfrm>
            <a:off x="3451623" y="1472412"/>
            <a:ext cx="5288754" cy="3913177"/>
            <a:chOff x="2821" y="498"/>
            <a:chExt cx="1907" cy="1411"/>
          </a:xfrm>
          <a:solidFill>
            <a:schemeClr val="tx1"/>
          </a:solidFill>
        </p:grpSpPr>
        <p:sp>
          <p:nvSpPr>
            <p:cNvPr id="126" name="Freeform 5"/>
            <p:cNvSpPr/>
            <p:nvPr/>
          </p:nvSpPr>
          <p:spPr bwMode="auto">
            <a:xfrm>
              <a:off x="3555" y="695"/>
              <a:ext cx="28" cy="37"/>
            </a:xfrm>
            <a:custGeom>
              <a:avLst/>
              <a:gdLst>
                <a:gd name="T0" fmla="*/ 14 w 22"/>
                <a:gd name="T1" fmla="*/ 0 h 29"/>
                <a:gd name="T2" fmla="*/ 12 w 22"/>
                <a:gd name="T3" fmla="*/ 29 h 29"/>
                <a:gd name="T4" fmla="*/ 14 w 2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9">
                  <a:moveTo>
                    <a:pt x="14" y="0"/>
                  </a:moveTo>
                  <a:cubicBezTo>
                    <a:pt x="22" y="6"/>
                    <a:pt x="18" y="21"/>
                    <a:pt x="12" y="29"/>
                  </a:cubicBezTo>
                  <a:cubicBezTo>
                    <a:pt x="0" y="19"/>
                    <a:pt x="7" y="1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7" name="Freeform 6"/>
            <p:cNvSpPr/>
            <p:nvPr/>
          </p:nvSpPr>
          <p:spPr bwMode="auto">
            <a:xfrm>
              <a:off x="4241" y="1239"/>
              <a:ext cx="134" cy="134"/>
            </a:xfrm>
            <a:custGeom>
              <a:avLst/>
              <a:gdLst>
                <a:gd name="T0" fmla="*/ 102 w 105"/>
                <a:gd name="T1" fmla="*/ 26 h 105"/>
                <a:gd name="T2" fmla="*/ 103 w 105"/>
                <a:gd name="T3" fmla="*/ 63 h 105"/>
                <a:gd name="T4" fmla="*/ 84 w 105"/>
                <a:gd name="T5" fmla="*/ 95 h 105"/>
                <a:gd name="T6" fmla="*/ 13 w 105"/>
                <a:gd name="T7" fmla="*/ 80 h 105"/>
                <a:gd name="T8" fmla="*/ 22 w 105"/>
                <a:gd name="T9" fmla="*/ 13 h 105"/>
                <a:gd name="T10" fmla="*/ 52 w 105"/>
                <a:gd name="T11" fmla="*/ 0 h 105"/>
                <a:gd name="T12" fmla="*/ 102 w 105"/>
                <a:gd name="T13" fmla="*/ 2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5">
                  <a:moveTo>
                    <a:pt x="102" y="26"/>
                  </a:moveTo>
                  <a:cubicBezTo>
                    <a:pt x="101" y="38"/>
                    <a:pt x="105" y="51"/>
                    <a:pt x="103" y="63"/>
                  </a:cubicBezTo>
                  <a:cubicBezTo>
                    <a:pt x="101" y="78"/>
                    <a:pt x="90" y="85"/>
                    <a:pt x="84" y="95"/>
                  </a:cubicBezTo>
                  <a:cubicBezTo>
                    <a:pt x="55" y="105"/>
                    <a:pt x="31" y="95"/>
                    <a:pt x="13" y="80"/>
                  </a:cubicBezTo>
                  <a:cubicBezTo>
                    <a:pt x="0" y="57"/>
                    <a:pt x="6" y="29"/>
                    <a:pt x="22" y="13"/>
                  </a:cubicBezTo>
                  <a:cubicBezTo>
                    <a:pt x="36" y="12"/>
                    <a:pt x="46" y="5"/>
                    <a:pt x="52" y="0"/>
                  </a:cubicBezTo>
                  <a:cubicBezTo>
                    <a:pt x="70" y="6"/>
                    <a:pt x="87" y="16"/>
                    <a:pt x="10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8" name="Freeform 7"/>
            <p:cNvSpPr/>
            <p:nvPr/>
          </p:nvSpPr>
          <p:spPr bwMode="auto">
            <a:xfrm>
              <a:off x="3281" y="1304"/>
              <a:ext cx="56" cy="15"/>
            </a:xfrm>
            <a:custGeom>
              <a:avLst/>
              <a:gdLst>
                <a:gd name="T0" fmla="*/ 44 w 44"/>
                <a:gd name="T1" fmla="*/ 0 h 12"/>
                <a:gd name="T2" fmla="*/ 0 w 44"/>
                <a:gd name="T3" fmla="*/ 12 h 12"/>
                <a:gd name="T4" fmla="*/ 44 w 4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2">
                  <a:moveTo>
                    <a:pt x="44" y="0"/>
                  </a:moveTo>
                  <a:cubicBezTo>
                    <a:pt x="33" y="8"/>
                    <a:pt x="19" y="9"/>
                    <a:pt x="0" y="12"/>
                  </a:cubicBezTo>
                  <a:cubicBezTo>
                    <a:pt x="12" y="5"/>
                    <a:pt x="27" y="2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29" name="Freeform 8"/>
            <p:cNvSpPr/>
            <p:nvPr/>
          </p:nvSpPr>
          <p:spPr bwMode="auto">
            <a:xfrm>
              <a:off x="3187" y="1360"/>
              <a:ext cx="16" cy="23"/>
            </a:xfrm>
            <a:custGeom>
              <a:avLst/>
              <a:gdLst>
                <a:gd name="T0" fmla="*/ 8 w 13"/>
                <a:gd name="T1" fmla="*/ 0 h 18"/>
                <a:gd name="T2" fmla="*/ 0 w 13"/>
                <a:gd name="T3" fmla="*/ 16 h 18"/>
                <a:gd name="T4" fmla="*/ 3 w 13"/>
                <a:gd name="T5" fmla="*/ 2 h 18"/>
                <a:gd name="T6" fmla="*/ 8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8" y="0"/>
                  </a:moveTo>
                  <a:cubicBezTo>
                    <a:pt x="13" y="4"/>
                    <a:pt x="9" y="18"/>
                    <a:pt x="0" y="16"/>
                  </a:cubicBezTo>
                  <a:cubicBezTo>
                    <a:pt x="2" y="12"/>
                    <a:pt x="3" y="7"/>
                    <a:pt x="3" y="2"/>
                  </a:cubicBezTo>
                  <a:cubicBezTo>
                    <a:pt x="5" y="2"/>
                    <a:pt x="8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0" name="Freeform 9"/>
            <p:cNvSpPr/>
            <p:nvPr/>
          </p:nvSpPr>
          <p:spPr bwMode="auto">
            <a:xfrm>
              <a:off x="4200" y="1420"/>
              <a:ext cx="44" cy="18"/>
            </a:xfrm>
            <a:custGeom>
              <a:avLst/>
              <a:gdLst>
                <a:gd name="T0" fmla="*/ 0 w 34"/>
                <a:gd name="T1" fmla="*/ 0 h 14"/>
                <a:gd name="T2" fmla="*/ 34 w 34"/>
                <a:gd name="T3" fmla="*/ 12 h 14"/>
                <a:gd name="T4" fmla="*/ 0 w 3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cubicBezTo>
                    <a:pt x="8" y="1"/>
                    <a:pt x="26" y="6"/>
                    <a:pt x="34" y="12"/>
                  </a:cubicBezTo>
                  <a:cubicBezTo>
                    <a:pt x="18" y="14"/>
                    <a:pt x="1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1" name="Freeform 10"/>
            <p:cNvSpPr/>
            <p:nvPr/>
          </p:nvSpPr>
          <p:spPr bwMode="auto">
            <a:xfrm>
              <a:off x="4281" y="1427"/>
              <a:ext cx="20" cy="19"/>
            </a:xfrm>
            <a:custGeom>
              <a:avLst/>
              <a:gdLst>
                <a:gd name="T0" fmla="*/ 0 w 16"/>
                <a:gd name="T1" fmla="*/ 3 h 15"/>
                <a:gd name="T2" fmla="*/ 16 w 16"/>
                <a:gd name="T3" fmla="*/ 8 h 15"/>
                <a:gd name="T4" fmla="*/ 0 w 16"/>
                <a:gd name="T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0" y="3"/>
                  </a:moveTo>
                  <a:cubicBezTo>
                    <a:pt x="7" y="0"/>
                    <a:pt x="10" y="5"/>
                    <a:pt x="16" y="8"/>
                  </a:cubicBezTo>
                  <a:cubicBezTo>
                    <a:pt x="13" y="15"/>
                    <a:pt x="7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2" name="Freeform 11"/>
            <p:cNvSpPr/>
            <p:nvPr/>
          </p:nvSpPr>
          <p:spPr bwMode="auto">
            <a:xfrm>
              <a:off x="3222" y="1437"/>
              <a:ext cx="60" cy="31"/>
            </a:xfrm>
            <a:custGeom>
              <a:avLst/>
              <a:gdLst>
                <a:gd name="T0" fmla="*/ 47 w 47"/>
                <a:gd name="T1" fmla="*/ 0 h 24"/>
                <a:gd name="T2" fmla="*/ 0 w 47"/>
                <a:gd name="T3" fmla="*/ 24 h 24"/>
                <a:gd name="T4" fmla="*/ 20 w 47"/>
                <a:gd name="T5" fmla="*/ 6 h 24"/>
                <a:gd name="T6" fmla="*/ 47 w 4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4">
                  <a:moveTo>
                    <a:pt x="47" y="0"/>
                  </a:moveTo>
                  <a:cubicBezTo>
                    <a:pt x="30" y="7"/>
                    <a:pt x="20" y="20"/>
                    <a:pt x="0" y="24"/>
                  </a:cubicBezTo>
                  <a:cubicBezTo>
                    <a:pt x="0" y="12"/>
                    <a:pt x="18" y="17"/>
                    <a:pt x="20" y="6"/>
                  </a:cubicBezTo>
                  <a:cubicBezTo>
                    <a:pt x="30" y="11"/>
                    <a:pt x="36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3" name="Freeform 12"/>
            <p:cNvSpPr/>
            <p:nvPr/>
          </p:nvSpPr>
          <p:spPr bwMode="auto">
            <a:xfrm>
              <a:off x="4309" y="1440"/>
              <a:ext cx="9" cy="7"/>
            </a:xfrm>
            <a:custGeom>
              <a:avLst/>
              <a:gdLst>
                <a:gd name="T0" fmla="*/ 6 w 7"/>
                <a:gd name="T1" fmla="*/ 0 h 6"/>
                <a:gd name="T2" fmla="*/ 7 w 7"/>
                <a:gd name="T3" fmla="*/ 3 h 6"/>
                <a:gd name="T4" fmla="*/ 0 w 7"/>
                <a:gd name="T5" fmla="*/ 3 h 6"/>
                <a:gd name="T6" fmla="*/ 6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6" y="2"/>
                    <a:pt x="6" y="3"/>
                    <a:pt x="7" y="3"/>
                  </a:cubicBezTo>
                  <a:cubicBezTo>
                    <a:pt x="7" y="6"/>
                    <a:pt x="1" y="4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4" name="Freeform 13"/>
            <p:cNvSpPr/>
            <p:nvPr/>
          </p:nvSpPr>
          <p:spPr bwMode="auto">
            <a:xfrm>
              <a:off x="4301" y="1537"/>
              <a:ext cx="128" cy="123"/>
            </a:xfrm>
            <a:custGeom>
              <a:avLst/>
              <a:gdLst>
                <a:gd name="T0" fmla="*/ 85 w 100"/>
                <a:gd name="T1" fmla="*/ 81 h 96"/>
                <a:gd name="T2" fmla="*/ 94 w 100"/>
                <a:gd name="T3" fmla="*/ 84 h 96"/>
                <a:gd name="T4" fmla="*/ 80 w 100"/>
                <a:gd name="T5" fmla="*/ 81 h 96"/>
                <a:gd name="T6" fmla="*/ 60 w 100"/>
                <a:gd name="T7" fmla="*/ 96 h 96"/>
                <a:gd name="T8" fmla="*/ 12 w 100"/>
                <a:gd name="T9" fmla="*/ 69 h 96"/>
                <a:gd name="T10" fmla="*/ 2 w 100"/>
                <a:gd name="T11" fmla="*/ 53 h 96"/>
                <a:gd name="T12" fmla="*/ 24 w 100"/>
                <a:gd name="T13" fmla="*/ 9 h 96"/>
                <a:gd name="T14" fmla="*/ 71 w 100"/>
                <a:gd name="T15" fmla="*/ 9 h 96"/>
                <a:gd name="T16" fmla="*/ 97 w 100"/>
                <a:gd name="T17" fmla="*/ 46 h 96"/>
                <a:gd name="T18" fmla="*/ 85 w 100"/>
                <a:gd name="T19" fmla="*/ 8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6">
                  <a:moveTo>
                    <a:pt x="85" y="81"/>
                  </a:moveTo>
                  <a:cubicBezTo>
                    <a:pt x="87" y="85"/>
                    <a:pt x="94" y="77"/>
                    <a:pt x="94" y="84"/>
                  </a:cubicBezTo>
                  <a:cubicBezTo>
                    <a:pt x="87" y="85"/>
                    <a:pt x="85" y="85"/>
                    <a:pt x="80" y="81"/>
                  </a:cubicBezTo>
                  <a:cubicBezTo>
                    <a:pt x="71" y="83"/>
                    <a:pt x="57" y="89"/>
                    <a:pt x="60" y="96"/>
                  </a:cubicBezTo>
                  <a:cubicBezTo>
                    <a:pt x="44" y="96"/>
                    <a:pt x="20" y="84"/>
                    <a:pt x="12" y="69"/>
                  </a:cubicBezTo>
                  <a:cubicBezTo>
                    <a:pt x="8" y="63"/>
                    <a:pt x="2" y="57"/>
                    <a:pt x="2" y="53"/>
                  </a:cubicBezTo>
                  <a:cubicBezTo>
                    <a:pt x="0" y="40"/>
                    <a:pt x="13" y="17"/>
                    <a:pt x="24" y="9"/>
                  </a:cubicBezTo>
                  <a:cubicBezTo>
                    <a:pt x="37" y="0"/>
                    <a:pt x="54" y="7"/>
                    <a:pt x="71" y="9"/>
                  </a:cubicBezTo>
                  <a:cubicBezTo>
                    <a:pt x="83" y="18"/>
                    <a:pt x="91" y="31"/>
                    <a:pt x="97" y="46"/>
                  </a:cubicBezTo>
                  <a:cubicBezTo>
                    <a:pt x="100" y="61"/>
                    <a:pt x="87" y="66"/>
                    <a:pt x="8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5" name="Freeform 14"/>
            <p:cNvSpPr/>
            <p:nvPr/>
          </p:nvSpPr>
          <p:spPr bwMode="auto">
            <a:xfrm>
              <a:off x="4016" y="1571"/>
              <a:ext cx="42" cy="66"/>
            </a:xfrm>
            <a:custGeom>
              <a:avLst/>
              <a:gdLst>
                <a:gd name="T0" fmla="*/ 0 w 33"/>
                <a:gd name="T1" fmla="*/ 0 h 51"/>
                <a:gd name="T2" fmla="*/ 28 w 33"/>
                <a:gd name="T3" fmla="*/ 35 h 51"/>
                <a:gd name="T4" fmla="*/ 31 w 33"/>
                <a:gd name="T5" fmla="*/ 31 h 51"/>
                <a:gd name="T6" fmla="*/ 17 w 33"/>
                <a:gd name="T7" fmla="*/ 47 h 51"/>
                <a:gd name="T8" fmla="*/ 11 w 33"/>
                <a:gd name="T9" fmla="*/ 38 h 51"/>
                <a:gd name="T10" fmla="*/ 0 w 33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1">
                  <a:moveTo>
                    <a:pt x="0" y="0"/>
                  </a:moveTo>
                  <a:cubicBezTo>
                    <a:pt x="12" y="9"/>
                    <a:pt x="19" y="23"/>
                    <a:pt x="28" y="35"/>
                  </a:cubicBezTo>
                  <a:cubicBezTo>
                    <a:pt x="33" y="34"/>
                    <a:pt x="24" y="29"/>
                    <a:pt x="31" y="31"/>
                  </a:cubicBezTo>
                  <a:cubicBezTo>
                    <a:pt x="32" y="40"/>
                    <a:pt x="30" y="51"/>
                    <a:pt x="17" y="47"/>
                  </a:cubicBezTo>
                  <a:cubicBezTo>
                    <a:pt x="18" y="41"/>
                    <a:pt x="16" y="38"/>
                    <a:pt x="11" y="38"/>
                  </a:cubicBezTo>
                  <a:cubicBezTo>
                    <a:pt x="19" y="23"/>
                    <a:pt x="0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6" name="Freeform 15"/>
            <p:cNvSpPr/>
            <p:nvPr/>
          </p:nvSpPr>
          <p:spPr bwMode="auto">
            <a:xfrm>
              <a:off x="4046" y="1580"/>
              <a:ext cx="14" cy="13"/>
            </a:xfrm>
            <a:custGeom>
              <a:avLst/>
              <a:gdLst>
                <a:gd name="T0" fmla="*/ 0 w 11"/>
                <a:gd name="T1" fmla="*/ 0 h 10"/>
                <a:gd name="T2" fmla="*/ 11 w 11"/>
                <a:gd name="T3" fmla="*/ 10 h 10"/>
                <a:gd name="T4" fmla="*/ 0 w 11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5" y="2"/>
                    <a:pt x="10" y="4"/>
                    <a:pt x="11" y="10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7" name="Freeform 16"/>
            <p:cNvSpPr/>
            <p:nvPr/>
          </p:nvSpPr>
          <p:spPr bwMode="auto">
            <a:xfrm>
              <a:off x="4042" y="1640"/>
              <a:ext cx="15" cy="31"/>
            </a:xfrm>
            <a:custGeom>
              <a:avLst/>
              <a:gdLst>
                <a:gd name="T0" fmla="*/ 0 w 12"/>
                <a:gd name="T1" fmla="*/ 0 h 24"/>
                <a:gd name="T2" fmla="*/ 12 w 12"/>
                <a:gd name="T3" fmla="*/ 24 h 24"/>
                <a:gd name="T4" fmla="*/ 0 w 12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4">
                  <a:moveTo>
                    <a:pt x="0" y="0"/>
                  </a:moveTo>
                  <a:cubicBezTo>
                    <a:pt x="8" y="4"/>
                    <a:pt x="9" y="15"/>
                    <a:pt x="12" y="24"/>
                  </a:cubicBezTo>
                  <a:cubicBezTo>
                    <a:pt x="3" y="21"/>
                    <a:pt x="5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8" name="Freeform 17"/>
            <p:cNvSpPr/>
            <p:nvPr/>
          </p:nvSpPr>
          <p:spPr bwMode="auto">
            <a:xfrm>
              <a:off x="4150" y="1644"/>
              <a:ext cx="9" cy="8"/>
            </a:xfrm>
            <a:custGeom>
              <a:avLst/>
              <a:gdLst>
                <a:gd name="T0" fmla="*/ 1 w 7"/>
                <a:gd name="T1" fmla="*/ 0 h 6"/>
                <a:gd name="T2" fmla="*/ 6 w 7"/>
                <a:gd name="T3" fmla="*/ 6 h 6"/>
                <a:gd name="T4" fmla="*/ 1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4" y="1"/>
                    <a:pt x="7" y="1"/>
                    <a:pt x="6" y="6"/>
                  </a:cubicBezTo>
                  <a:cubicBezTo>
                    <a:pt x="4" y="4"/>
                    <a:pt x="0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39" name="Freeform 18"/>
            <p:cNvSpPr/>
            <p:nvPr/>
          </p:nvSpPr>
          <p:spPr bwMode="auto">
            <a:xfrm>
              <a:off x="3573" y="1692"/>
              <a:ext cx="12" cy="8"/>
            </a:xfrm>
            <a:custGeom>
              <a:avLst/>
              <a:gdLst>
                <a:gd name="T0" fmla="*/ 0 w 10"/>
                <a:gd name="T1" fmla="*/ 3 h 7"/>
                <a:gd name="T2" fmla="*/ 7 w 10"/>
                <a:gd name="T3" fmla="*/ 6 h 7"/>
                <a:gd name="T4" fmla="*/ 0 w 10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0" y="3"/>
                  </a:moveTo>
                  <a:cubicBezTo>
                    <a:pt x="0" y="0"/>
                    <a:pt x="10" y="0"/>
                    <a:pt x="7" y="6"/>
                  </a:cubicBezTo>
                  <a:cubicBezTo>
                    <a:pt x="2" y="7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0" name="Freeform 19"/>
            <p:cNvSpPr/>
            <p:nvPr/>
          </p:nvSpPr>
          <p:spPr bwMode="auto">
            <a:xfrm>
              <a:off x="3879" y="1694"/>
              <a:ext cx="95" cy="88"/>
            </a:xfrm>
            <a:custGeom>
              <a:avLst/>
              <a:gdLst>
                <a:gd name="T0" fmla="*/ 17 w 74"/>
                <a:gd name="T1" fmla="*/ 57 h 69"/>
                <a:gd name="T2" fmla="*/ 64 w 74"/>
                <a:gd name="T3" fmla="*/ 24 h 69"/>
                <a:gd name="T4" fmla="*/ 23 w 74"/>
                <a:gd name="T5" fmla="*/ 54 h 69"/>
                <a:gd name="T6" fmla="*/ 17 w 74"/>
                <a:gd name="T7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69">
                  <a:moveTo>
                    <a:pt x="17" y="57"/>
                  </a:moveTo>
                  <a:cubicBezTo>
                    <a:pt x="0" y="19"/>
                    <a:pt x="45" y="0"/>
                    <a:pt x="64" y="24"/>
                  </a:cubicBezTo>
                  <a:cubicBezTo>
                    <a:pt x="74" y="52"/>
                    <a:pt x="42" y="69"/>
                    <a:pt x="23" y="54"/>
                  </a:cubicBezTo>
                  <a:cubicBezTo>
                    <a:pt x="20" y="53"/>
                    <a:pt x="18" y="61"/>
                    <a:pt x="1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1" name="Freeform 20"/>
            <p:cNvSpPr/>
            <p:nvPr/>
          </p:nvSpPr>
          <p:spPr bwMode="auto">
            <a:xfrm>
              <a:off x="3629" y="1752"/>
              <a:ext cx="22" cy="24"/>
            </a:xfrm>
            <a:custGeom>
              <a:avLst/>
              <a:gdLst>
                <a:gd name="T0" fmla="*/ 10 w 17"/>
                <a:gd name="T1" fmla="*/ 0 h 19"/>
                <a:gd name="T2" fmla="*/ 3 w 17"/>
                <a:gd name="T3" fmla="*/ 18 h 19"/>
                <a:gd name="T4" fmla="*/ 0 w 17"/>
                <a:gd name="T5" fmla="*/ 12 h 19"/>
                <a:gd name="T6" fmla="*/ 10 w 1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0"/>
                  </a:moveTo>
                  <a:cubicBezTo>
                    <a:pt x="17" y="5"/>
                    <a:pt x="12" y="19"/>
                    <a:pt x="3" y="18"/>
                  </a:cubicBezTo>
                  <a:cubicBezTo>
                    <a:pt x="1" y="17"/>
                    <a:pt x="3" y="12"/>
                    <a:pt x="0" y="12"/>
                  </a:cubicBezTo>
                  <a:cubicBezTo>
                    <a:pt x="1" y="5"/>
                    <a:pt x="7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2" name="Freeform 21"/>
            <p:cNvSpPr/>
            <p:nvPr/>
          </p:nvSpPr>
          <p:spPr bwMode="auto">
            <a:xfrm>
              <a:off x="3882" y="1836"/>
              <a:ext cx="82" cy="73"/>
            </a:xfrm>
            <a:custGeom>
              <a:avLst/>
              <a:gdLst>
                <a:gd name="T0" fmla="*/ 43 w 64"/>
                <a:gd name="T1" fmla="*/ 47 h 57"/>
                <a:gd name="T2" fmla="*/ 5 w 64"/>
                <a:gd name="T3" fmla="*/ 27 h 57"/>
                <a:gd name="T4" fmla="*/ 43 w 64"/>
                <a:gd name="T5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57">
                  <a:moveTo>
                    <a:pt x="43" y="47"/>
                  </a:moveTo>
                  <a:cubicBezTo>
                    <a:pt x="22" y="57"/>
                    <a:pt x="0" y="43"/>
                    <a:pt x="5" y="27"/>
                  </a:cubicBezTo>
                  <a:cubicBezTo>
                    <a:pt x="13" y="0"/>
                    <a:pt x="64" y="15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3" name="Freeform 22"/>
            <p:cNvSpPr/>
            <p:nvPr/>
          </p:nvSpPr>
          <p:spPr bwMode="auto">
            <a:xfrm>
              <a:off x="4035" y="740"/>
              <a:ext cx="49" cy="55"/>
            </a:xfrm>
            <a:custGeom>
              <a:avLst/>
              <a:gdLst>
                <a:gd name="T0" fmla="*/ 38 w 38"/>
                <a:gd name="T1" fmla="*/ 0 h 43"/>
                <a:gd name="T2" fmla="*/ 4 w 38"/>
                <a:gd name="T3" fmla="*/ 43 h 43"/>
                <a:gd name="T4" fmla="*/ 7 w 38"/>
                <a:gd name="T5" fmla="*/ 31 h 43"/>
                <a:gd name="T6" fmla="*/ 38 w 3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3">
                  <a:moveTo>
                    <a:pt x="38" y="0"/>
                  </a:moveTo>
                  <a:cubicBezTo>
                    <a:pt x="27" y="15"/>
                    <a:pt x="14" y="27"/>
                    <a:pt x="4" y="43"/>
                  </a:cubicBezTo>
                  <a:cubicBezTo>
                    <a:pt x="0" y="40"/>
                    <a:pt x="12" y="34"/>
                    <a:pt x="7" y="31"/>
                  </a:cubicBezTo>
                  <a:cubicBezTo>
                    <a:pt x="19" y="23"/>
                    <a:pt x="22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4" name="Freeform 23"/>
            <p:cNvSpPr/>
            <p:nvPr/>
          </p:nvSpPr>
          <p:spPr bwMode="auto">
            <a:xfrm>
              <a:off x="3506" y="755"/>
              <a:ext cx="27" cy="33"/>
            </a:xfrm>
            <a:custGeom>
              <a:avLst/>
              <a:gdLst>
                <a:gd name="T0" fmla="*/ 0 w 21"/>
                <a:gd name="T1" fmla="*/ 1 h 26"/>
                <a:gd name="T2" fmla="*/ 21 w 21"/>
                <a:gd name="T3" fmla="*/ 26 h 26"/>
                <a:gd name="T4" fmla="*/ 0 w 21"/>
                <a:gd name="T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6">
                  <a:moveTo>
                    <a:pt x="0" y="1"/>
                  </a:moveTo>
                  <a:cubicBezTo>
                    <a:pt x="11" y="0"/>
                    <a:pt x="15" y="18"/>
                    <a:pt x="21" y="26"/>
                  </a:cubicBezTo>
                  <a:cubicBezTo>
                    <a:pt x="14" y="24"/>
                    <a:pt x="5" y="1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5" name="Freeform 24"/>
            <p:cNvSpPr/>
            <p:nvPr/>
          </p:nvSpPr>
          <p:spPr bwMode="auto">
            <a:xfrm>
              <a:off x="2973" y="938"/>
              <a:ext cx="560" cy="499"/>
            </a:xfrm>
            <a:custGeom>
              <a:avLst/>
              <a:gdLst>
                <a:gd name="T0" fmla="*/ 346 w 419"/>
                <a:gd name="T1" fmla="*/ 257 h 376"/>
                <a:gd name="T2" fmla="*/ 330 w 419"/>
                <a:gd name="T3" fmla="*/ 269 h 376"/>
                <a:gd name="T4" fmla="*/ 313 w 419"/>
                <a:gd name="T5" fmla="*/ 294 h 376"/>
                <a:gd name="T6" fmla="*/ 293 w 419"/>
                <a:gd name="T7" fmla="*/ 310 h 376"/>
                <a:gd name="T8" fmla="*/ 271 w 419"/>
                <a:gd name="T9" fmla="*/ 324 h 376"/>
                <a:gd name="T10" fmla="*/ 230 w 419"/>
                <a:gd name="T11" fmla="*/ 332 h 376"/>
                <a:gd name="T12" fmla="*/ 187 w 419"/>
                <a:gd name="T13" fmla="*/ 376 h 376"/>
                <a:gd name="T14" fmla="*/ 143 w 419"/>
                <a:gd name="T15" fmla="*/ 333 h 376"/>
                <a:gd name="T16" fmla="*/ 78 w 419"/>
                <a:gd name="T17" fmla="*/ 297 h 376"/>
                <a:gd name="T18" fmla="*/ 74 w 419"/>
                <a:gd name="T19" fmla="*/ 297 h 376"/>
                <a:gd name="T20" fmla="*/ 59 w 419"/>
                <a:gd name="T21" fmla="*/ 277 h 376"/>
                <a:gd name="T22" fmla="*/ 34 w 419"/>
                <a:gd name="T23" fmla="*/ 282 h 376"/>
                <a:gd name="T24" fmla="*/ 37 w 419"/>
                <a:gd name="T25" fmla="*/ 261 h 376"/>
                <a:gd name="T26" fmla="*/ 0 w 419"/>
                <a:gd name="T27" fmla="*/ 245 h 376"/>
                <a:gd name="T28" fmla="*/ 28 w 419"/>
                <a:gd name="T29" fmla="*/ 204 h 376"/>
                <a:gd name="T30" fmla="*/ 25 w 419"/>
                <a:gd name="T31" fmla="*/ 195 h 376"/>
                <a:gd name="T32" fmla="*/ 15 w 419"/>
                <a:gd name="T33" fmla="*/ 173 h 376"/>
                <a:gd name="T34" fmla="*/ 2 w 419"/>
                <a:gd name="T35" fmla="*/ 154 h 376"/>
                <a:gd name="T36" fmla="*/ 28 w 419"/>
                <a:gd name="T37" fmla="*/ 123 h 376"/>
                <a:gd name="T38" fmla="*/ 37 w 419"/>
                <a:gd name="T39" fmla="*/ 104 h 376"/>
                <a:gd name="T40" fmla="*/ 59 w 419"/>
                <a:gd name="T41" fmla="*/ 92 h 376"/>
                <a:gd name="T42" fmla="*/ 66 w 419"/>
                <a:gd name="T43" fmla="*/ 80 h 376"/>
                <a:gd name="T44" fmla="*/ 78 w 419"/>
                <a:gd name="T45" fmla="*/ 64 h 376"/>
                <a:gd name="T46" fmla="*/ 97 w 419"/>
                <a:gd name="T47" fmla="*/ 54 h 376"/>
                <a:gd name="T48" fmla="*/ 109 w 419"/>
                <a:gd name="T49" fmla="*/ 42 h 376"/>
                <a:gd name="T50" fmla="*/ 130 w 419"/>
                <a:gd name="T51" fmla="*/ 38 h 376"/>
                <a:gd name="T52" fmla="*/ 156 w 419"/>
                <a:gd name="T53" fmla="*/ 28 h 376"/>
                <a:gd name="T54" fmla="*/ 230 w 419"/>
                <a:gd name="T55" fmla="*/ 7 h 376"/>
                <a:gd name="T56" fmla="*/ 246 w 419"/>
                <a:gd name="T57" fmla="*/ 32 h 376"/>
                <a:gd name="T58" fmla="*/ 266 w 419"/>
                <a:gd name="T59" fmla="*/ 39 h 376"/>
                <a:gd name="T60" fmla="*/ 303 w 419"/>
                <a:gd name="T61" fmla="*/ 60 h 376"/>
                <a:gd name="T62" fmla="*/ 341 w 419"/>
                <a:gd name="T63" fmla="*/ 98 h 376"/>
                <a:gd name="T64" fmla="*/ 372 w 419"/>
                <a:gd name="T65" fmla="*/ 110 h 376"/>
                <a:gd name="T66" fmla="*/ 353 w 419"/>
                <a:gd name="T67" fmla="*/ 135 h 376"/>
                <a:gd name="T68" fmla="*/ 372 w 419"/>
                <a:gd name="T69" fmla="*/ 182 h 376"/>
                <a:gd name="T70" fmla="*/ 406 w 419"/>
                <a:gd name="T71" fmla="*/ 185 h 376"/>
                <a:gd name="T72" fmla="*/ 347 w 419"/>
                <a:gd name="T73" fmla="*/ 213 h 376"/>
                <a:gd name="T74" fmla="*/ 372 w 419"/>
                <a:gd name="T75" fmla="*/ 244 h 376"/>
                <a:gd name="T76" fmla="*/ 378 w 419"/>
                <a:gd name="T77" fmla="*/ 24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76">
                  <a:moveTo>
                    <a:pt x="346" y="244"/>
                  </a:moveTo>
                  <a:cubicBezTo>
                    <a:pt x="342" y="246"/>
                    <a:pt x="345" y="254"/>
                    <a:pt x="346" y="257"/>
                  </a:cubicBezTo>
                  <a:cubicBezTo>
                    <a:pt x="354" y="256"/>
                    <a:pt x="362" y="255"/>
                    <a:pt x="366" y="261"/>
                  </a:cubicBezTo>
                  <a:cubicBezTo>
                    <a:pt x="360" y="270"/>
                    <a:pt x="340" y="264"/>
                    <a:pt x="330" y="269"/>
                  </a:cubicBezTo>
                  <a:cubicBezTo>
                    <a:pt x="324" y="271"/>
                    <a:pt x="323" y="278"/>
                    <a:pt x="316" y="280"/>
                  </a:cubicBezTo>
                  <a:cubicBezTo>
                    <a:pt x="317" y="286"/>
                    <a:pt x="312" y="287"/>
                    <a:pt x="313" y="294"/>
                  </a:cubicBezTo>
                  <a:cubicBezTo>
                    <a:pt x="305" y="293"/>
                    <a:pt x="303" y="299"/>
                    <a:pt x="302" y="305"/>
                  </a:cubicBezTo>
                  <a:cubicBezTo>
                    <a:pt x="298" y="304"/>
                    <a:pt x="292" y="302"/>
                    <a:pt x="293" y="310"/>
                  </a:cubicBezTo>
                  <a:cubicBezTo>
                    <a:pt x="289" y="310"/>
                    <a:pt x="285" y="310"/>
                    <a:pt x="281" y="310"/>
                  </a:cubicBezTo>
                  <a:cubicBezTo>
                    <a:pt x="280" y="314"/>
                    <a:pt x="276" y="321"/>
                    <a:pt x="271" y="324"/>
                  </a:cubicBezTo>
                  <a:cubicBezTo>
                    <a:pt x="261" y="322"/>
                    <a:pt x="241" y="314"/>
                    <a:pt x="228" y="323"/>
                  </a:cubicBezTo>
                  <a:cubicBezTo>
                    <a:pt x="227" y="327"/>
                    <a:pt x="230" y="328"/>
                    <a:pt x="230" y="332"/>
                  </a:cubicBezTo>
                  <a:cubicBezTo>
                    <a:pt x="215" y="349"/>
                    <a:pt x="196" y="317"/>
                    <a:pt x="178" y="333"/>
                  </a:cubicBezTo>
                  <a:cubicBezTo>
                    <a:pt x="179" y="351"/>
                    <a:pt x="186" y="362"/>
                    <a:pt x="187" y="376"/>
                  </a:cubicBezTo>
                  <a:cubicBezTo>
                    <a:pt x="173" y="367"/>
                    <a:pt x="176" y="330"/>
                    <a:pt x="158" y="327"/>
                  </a:cubicBezTo>
                  <a:cubicBezTo>
                    <a:pt x="149" y="326"/>
                    <a:pt x="151" y="331"/>
                    <a:pt x="143" y="333"/>
                  </a:cubicBezTo>
                  <a:cubicBezTo>
                    <a:pt x="136" y="327"/>
                    <a:pt x="128" y="322"/>
                    <a:pt x="119" y="317"/>
                  </a:cubicBezTo>
                  <a:cubicBezTo>
                    <a:pt x="96" y="326"/>
                    <a:pt x="93" y="301"/>
                    <a:pt x="78" y="297"/>
                  </a:cubicBezTo>
                  <a:cubicBezTo>
                    <a:pt x="74" y="299"/>
                    <a:pt x="82" y="305"/>
                    <a:pt x="74" y="304"/>
                  </a:cubicBezTo>
                  <a:cubicBezTo>
                    <a:pt x="71" y="301"/>
                    <a:pt x="74" y="300"/>
                    <a:pt x="74" y="297"/>
                  </a:cubicBezTo>
                  <a:cubicBezTo>
                    <a:pt x="70" y="297"/>
                    <a:pt x="65" y="297"/>
                    <a:pt x="64" y="295"/>
                  </a:cubicBezTo>
                  <a:cubicBezTo>
                    <a:pt x="65" y="286"/>
                    <a:pt x="58" y="286"/>
                    <a:pt x="59" y="277"/>
                  </a:cubicBezTo>
                  <a:cubicBezTo>
                    <a:pt x="57" y="278"/>
                    <a:pt x="55" y="278"/>
                    <a:pt x="55" y="276"/>
                  </a:cubicBezTo>
                  <a:cubicBezTo>
                    <a:pt x="44" y="274"/>
                    <a:pt x="43" y="282"/>
                    <a:pt x="34" y="282"/>
                  </a:cubicBezTo>
                  <a:cubicBezTo>
                    <a:pt x="35" y="272"/>
                    <a:pt x="49" y="276"/>
                    <a:pt x="49" y="266"/>
                  </a:cubicBezTo>
                  <a:cubicBezTo>
                    <a:pt x="45" y="264"/>
                    <a:pt x="41" y="263"/>
                    <a:pt x="37" y="261"/>
                  </a:cubicBezTo>
                  <a:cubicBezTo>
                    <a:pt x="41" y="250"/>
                    <a:pt x="37" y="245"/>
                    <a:pt x="33" y="236"/>
                  </a:cubicBezTo>
                  <a:cubicBezTo>
                    <a:pt x="18" y="237"/>
                    <a:pt x="10" y="242"/>
                    <a:pt x="0" y="245"/>
                  </a:cubicBezTo>
                  <a:cubicBezTo>
                    <a:pt x="3" y="238"/>
                    <a:pt x="22" y="236"/>
                    <a:pt x="28" y="229"/>
                  </a:cubicBezTo>
                  <a:cubicBezTo>
                    <a:pt x="28" y="221"/>
                    <a:pt x="28" y="212"/>
                    <a:pt x="28" y="204"/>
                  </a:cubicBezTo>
                  <a:cubicBezTo>
                    <a:pt x="18" y="203"/>
                    <a:pt x="16" y="208"/>
                    <a:pt x="8" y="204"/>
                  </a:cubicBezTo>
                  <a:cubicBezTo>
                    <a:pt x="10" y="198"/>
                    <a:pt x="19" y="197"/>
                    <a:pt x="25" y="195"/>
                  </a:cubicBezTo>
                  <a:cubicBezTo>
                    <a:pt x="24" y="189"/>
                    <a:pt x="26" y="185"/>
                    <a:pt x="27" y="180"/>
                  </a:cubicBezTo>
                  <a:cubicBezTo>
                    <a:pt x="26" y="175"/>
                    <a:pt x="16" y="178"/>
                    <a:pt x="15" y="173"/>
                  </a:cubicBezTo>
                  <a:cubicBezTo>
                    <a:pt x="14" y="167"/>
                    <a:pt x="25" y="172"/>
                    <a:pt x="25" y="167"/>
                  </a:cubicBezTo>
                  <a:cubicBezTo>
                    <a:pt x="24" y="157"/>
                    <a:pt x="5" y="162"/>
                    <a:pt x="2" y="154"/>
                  </a:cubicBezTo>
                  <a:cubicBezTo>
                    <a:pt x="9" y="158"/>
                    <a:pt x="21" y="156"/>
                    <a:pt x="30" y="158"/>
                  </a:cubicBezTo>
                  <a:cubicBezTo>
                    <a:pt x="30" y="146"/>
                    <a:pt x="32" y="140"/>
                    <a:pt x="28" y="123"/>
                  </a:cubicBezTo>
                  <a:cubicBezTo>
                    <a:pt x="35" y="123"/>
                    <a:pt x="42" y="124"/>
                    <a:pt x="43" y="119"/>
                  </a:cubicBezTo>
                  <a:cubicBezTo>
                    <a:pt x="44" y="111"/>
                    <a:pt x="38" y="110"/>
                    <a:pt x="37" y="104"/>
                  </a:cubicBezTo>
                  <a:cubicBezTo>
                    <a:pt x="43" y="101"/>
                    <a:pt x="47" y="104"/>
                    <a:pt x="50" y="107"/>
                  </a:cubicBezTo>
                  <a:cubicBezTo>
                    <a:pt x="56" y="105"/>
                    <a:pt x="55" y="96"/>
                    <a:pt x="59" y="92"/>
                  </a:cubicBezTo>
                  <a:cubicBezTo>
                    <a:pt x="56" y="86"/>
                    <a:pt x="49" y="83"/>
                    <a:pt x="49" y="75"/>
                  </a:cubicBezTo>
                  <a:cubicBezTo>
                    <a:pt x="55" y="76"/>
                    <a:pt x="57" y="82"/>
                    <a:pt x="66" y="80"/>
                  </a:cubicBezTo>
                  <a:cubicBezTo>
                    <a:pt x="72" y="77"/>
                    <a:pt x="66" y="71"/>
                    <a:pt x="68" y="63"/>
                  </a:cubicBezTo>
                  <a:cubicBezTo>
                    <a:pt x="73" y="62"/>
                    <a:pt x="75" y="61"/>
                    <a:pt x="78" y="64"/>
                  </a:cubicBezTo>
                  <a:cubicBezTo>
                    <a:pt x="86" y="63"/>
                    <a:pt x="79" y="52"/>
                    <a:pt x="84" y="50"/>
                  </a:cubicBezTo>
                  <a:cubicBezTo>
                    <a:pt x="88" y="47"/>
                    <a:pt x="93" y="53"/>
                    <a:pt x="97" y="54"/>
                  </a:cubicBezTo>
                  <a:cubicBezTo>
                    <a:pt x="104" y="49"/>
                    <a:pt x="96" y="39"/>
                    <a:pt x="100" y="32"/>
                  </a:cubicBezTo>
                  <a:cubicBezTo>
                    <a:pt x="107" y="32"/>
                    <a:pt x="106" y="39"/>
                    <a:pt x="109" y="42"/>
                  </a:cubicBezTo>
                  <a:cubicBezTo>
                    <a:pt x="115" y="43"/>
                    <a:pt x="114" y="36"/>
                    <a:pt x="118" y="35"/>
                  </a:cubicBezTo>
                  <a:cubicBezTo>
                    <a:pt x="125" y="33"/>
                    <a:pt x="124" y="39"/>
                    <a:pt x="130" y="38"/>
                  </a:cubicBezTo>
                  <a:cubicBezTo>
                    <a:pt x="150" y="40"/>
                    <a:pt x="139" y="9"/>
                    <a:pt x="149" y="0"/>
                  </a:cubicBezTo>
                  <a:cubicBezTo>
                    <a:pt x="149" y="11"/>
                    <a:pt x="145" y="24"/>
                    <a:pt x="156" y="28"/>
                  </a:cubicBezTo>
                  <a:cubicBezTo>
                    <a:pt x="168" y="15"/>
                    <a:pt x="187" y="24"/>
                    <a:pt x="202" y="20"/>
                  </a:cubicBezTo>
                  <a:cubicBezTo>
                    <a:pt x="213" y="17"/>
                    <a:pt x="216" y="0"/>
                    <a:pt x="230" y="7"/>
                  </a:cubicBezTo>
                  <a:cubicBezTo>
                    <a:pt x="230" y="15"/>
                    <a:pt x="221" y="13"/>
                    <a:pt x="221" y="20"/>
                  </a:cubicBezTo>
                  <a:cubicBezTo>
                    <a:pt x="226" y="29"/>
                    <a:pt x="237" y="33"/>
                    <a:pt x="246" y="32"/>
                  </a:cubicBezTo>
                  <a:cubicBezTo>
                    <a:pt x="262" y="31"/>
                    <a:pt x="274" y="11"/>
                    <a:pt x="288" y="14"/>
                  </a:cubicBezTo>
                  <a:cubicBezTo>
                    <a:pt x="285" y="26"/>
                    <a:pt x="263" y="25"/>
                    <a:pt x="266" y="39"/>
                  </a:cubicBezTo>
                  <a:cubicBezTo>
                    <a:pt x="275" y="46"/>
                    <a:pt x="287" y="42"/>
                    <a:pt x="299" y="44"/>
                  </a:cubicBezTo>
                  <a:cubicBezTo>
                    <a:pt x="300" y="49"/>
                    <a:pt x="310" y="56"/>
                    <a:pt x="303" y="60"/>
                  </a:cubicBezTo>
                  <a:cubicBezTo>
                    <a:pt x="314" y="73"/>
                    <a:pt x="329" y="84"/>
                    <a:pt x="349" y="88"/>
                  </a:cubicBezTo>
                  <a:cubicBezTo>
                    <a:pt x="348" y="93"/>
                    <a:pt x="343" y="94"/>
                    <a:pt x="341" y="98"/>
                  </a:cubicBezTo>
                  <a:cubicBezTo>
                    <a:pt x="344" y="105"/>
                    <a:pt x="349" y="109"/>
                    <a:pt x="355" y="113"/>
                  </a:cubicBezTo>
                  <a:cubicBezTo>
                    <a:pt x="363" y="115"/>
                    <a:pt x="365" y="109"/>
                    <a:pt x="372" y="110"/>
                  </a:cubicBezTo>
                  <a:cubicBezTo>
                    <a:pt x="373" y="112"/>
                    <a:pt x="374" y="114"/>
                    <a:pt x="375" y="116"/>
                  </a:cubicBezTo>
                  <a:cubicBezTo>
                    <a:pt x="372" y="127"/>
                    <a:pt x="356" y="124"/>
                    <a:pt x="353" y="135"/>
                  </a:cubicBezTo>
                  <a:cubicBezTo>
                    <a:pt x="357" y="149"/>
                    <a:pt x="361" y="165"/>
                    <a:pt x="380" y="167"/>
                  </a:cubicBezTo>
                  <a:cubicBezTo>
                    <a:pt x="376" y="171"/>
                    <a:pt x="374" y="177"/>
                    <a:pt x="372" y="182"/>
                  </a:cubicBezTo>
                  <a:cubicBezTo>
                    <a:pt x="389" y="189"/>
                    <a:pt x="399" y="161"/>
                    <a:pt x="413" y="175"/>
                  </a:cubicBezTo>
                  <a:cubicBezTo>
                    <a:pt x="411" y="178"/>
                    <a:pt x="409" y="182"/>
                    <a:pt x="406" y="185"/>
                  </a:cubicBezTo>
                  <a:cubicBezTo>
                    <a:pt x="404" y="187"/>
                    <a:pt x="400" y="185"/>
                    <a:pt x="399" y="183"/>
                  </a:cubicBezTo>
                  <a:cubicBezTo>
                    <a:pt x="384" y="196"/>
                    <a:pt x="360" y="198"/>
                    <a:pt x="347" y="213"/>
                  </a:cubicBezTo>
                  <a:cubicBezTo>
                    <a:pt x="348" y="221"/>
                    <a:pt x="352" y="225"/>
                    <a:pt x="353" y="232"/>
                  </a:cubicBezTo>
                  <a:cubicBezTo>
                    <a:pt x="363" y="232"/>
                    <a:pt x="369" y="236"/>
                    <a:pt x="372" y="244"/>
                  </a:cubicBezTo>
                  <a:cubicBezTo>
                    <a:pt x="393" y="243"/>
                    <a:pt x="401" y="247"/>
                    <a:pt x="419" y="247"/>
                  </a:cubicBezTo>
                  <a:cubicBezTo>
                    <a:pt x="413" y="257"/>
                    <a:pt x="390" y="242"/>
                    <a:pt x="378" y="248"/>
                  </a:cubicBezTo>
                  <a:cubicBezTo>
                    <a:pt x="370" y="241"/>
                    <a:pt x="359" y="245"/>
                    <a:pt x="346" y="24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6" name="Freeform 25"/>
            <p:cNvSpPr/>
            <p:nvPr/>
          </p:nvSpPr>
          <p:spPr bwMode="auto">
            <a:xfrm>
              <a:off x="4349" y="1130"/>
              <a:ext cx="86" cy="20"/>
            </a:xfrm>
            <a:custGeom>
              <a:avLst/>
              <a:gdLst>
                <a:gd name="T0" fmla="*/ 63 w 68"/>
                <a:gd name="T1" fmla="*/ 7 h 16"/>
                <a:gd name="T2" fmla="*/ 68 w 68"/>
                <a:gd name="T3" fmla="*/ 16 h 16"/>
                <a:gd name="T4" fmla="*/ 3 w 68"/>
                <a:gd name="T5" fmla="*/ 5 h 16"/>
                <a:gd name="T6" fmla="*/ 3 w 68"/>
                <a:gd name="T7" fmla="*/ 4 h 16"/>
                <a:gd name="T8" fmla="*/ 50 w 68"/>
                <a:gd name="T9" fmla="*/ 10 h 16"/>
                <a:gd name="T10" fmla="*/ 63 w 68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6">
                  <a:moveTo>
                    <a:pt x="63" y="7"/>
                  </a:moveTo>
                  <a:cubicBezTo>
                    <a:pt x="64" y="10"/>
                    <a:pt x="68" y="11"/>
                    <a:pt x="68" y="16"/>
                  </a:cubicBezTo>
                  <a:cubicBezTo>
                    <a:pt x="53" y="15"/>
                    <a:pt x="26" y="7"/>
                    <a:pt x="3" y="5"/>
                  </a:cubicBezTo>
                  <a:cubicBezTo>
                    <a:pt x="0" y="4"/>
                    <a:pt x="0" y="0"/>
                    <a:pt x="3" y="4"/>
                  </a:cubicBezTo>
                  <a:cubicBezTo>
                    <a:pt x="24" y="7"/>
                    <a:pt x="33" y="3"/>
                    <a:pt x="50" y="10"/>
                  </a:cubicBezTo>
                  <a:cubicBezTo>
                    <a:pt x="57" y="11"/>
                    <a:pt x="56" y="5"/>
                    <a:pt x="6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7" name="Freeform 26"/>
            <p:cNvSpPr/>
            <p:nvPr/>
          </p:nvSpPr>
          <p:spPr bwMode="auto">
            <a:xfrm>
              <a:off x="3242" y="1321"/>
              <a:ext cx="43" cy="10"/>
            </a:xfrm>
            <a:custGeom>
              <a:avLst/>
              <a:gdLst>
                <a:gd name="T0" fmla="*/ 0 w 34"/>
                <a:gd name="T1" fmla="*/ 8 h 8"/>
                <a:gd name="T2" fmla="*/ 25 w 34"/>
                <a:gd name="T3" fmla="*/ 0 h 8"/>
                <a:gd name="T4" fmla="*/ 9 w 34"/>
                <a:gd name="T5" fmla="*/ 8 h 8"/>
                <a:gd name="T6" fmla="*/ 0 w 3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8">
                  <a:moveTo>
                    <a:pt x="0" y="8"/>
                  </a:moveTo>
                  <a:cubicBezTo>
                    <a:pt x="7" y="1"/>
                    <a:pt x="16" y="0"/>
                    <a:pt x="25" y="0"/>
                  </a:cubicBezTo>
                  <a:cubicBezTo>
                    <a:pt x="34" y="1"/>
                    <a:pt x="17" y="6"/>
                    <a:pt x="9" y="8"/>
                  </a:cubicBezTo>
                  <a:cubicBezTo>
                    <a:pt x="6" y="8"/>
                    <a:pt x="3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8" name="Freeform 27"/>
            <p:cNvSpPr/>
            <p:nvPr/>
          </p:nvSpPr>
          <p:spPr bwMode="auto">
            <a:xfrm>
              <a:off x="4320" y="1445"/>
              <a:ext cx="17" cy="10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8 h 8"/>
                <a:gd name="T4" fmla="*/ 0 w 13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2" y="0"/>
                    <a:pt x="13" y="2"/>
                    <a:pt x="13" y="8"/>
                  </a:cubicBezTo>
                  <a:cubicBezTo>
                    <a:pt x="7" y="7"/>
                    <a:pt x="4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49" name="Freeform 28"/>
            <p:cNvSpPr/>
            <p:nvPr/>
          </p:nvSpPr>
          <p:spPr bwMode="auto">
            <a:xfrm>
              <a:off x="3458" y="1589"/>
              <a:ext cx="23" cy="31"/>
            </a:xfrm>
            <a:custGeom>
              <a:avLst/>
              <a:gdLst>
                <a:gd name="T0" fmla="*/ 18 w 18"/>
                <a:gd name="T1" fmla="*/ 0 h 24"/>
                <a:gd name="T2" fmla="*/ 0 w 18"/>
                <a:gd name="T3" fmla="*/ 24 h 24"/>
                <a:gd name="T4" fmla="*/ 18 w 18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4">
                  <a:moveTo>
                    <a:pt x="18" y="0"/>
                  </a:moveTo>
                  <a:cubicBezTo>
                    <a:pt x="16" y="7"/>
                    <a:pt x="8" y="19"/>
                    <a:pt x="0" y="24"/>
                  </a:cubicBezTo>
                  <a:cubicBezTo>
                    <a:pt x="2" y="13"/>
                    <a:pt x="13" y="9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0" name="Freeform 29"/>
            <p:cNvSpPr/>
            <p:nvPr/>
          </p:nvSpPr>
          <p:spPr bwMode="auto">
            <a:xfrm>
              <a:off x="4112" y="1617"/>
              <a:ext cx="22" cy="16"/>
            </a:xfrm>
            <a:custGeom>
              <a:avLst/>
              <a:gdLst>
                <a:gd name="T0" fmla="*/ 0 w 17"/>
                <a:gd name="T1" fmla="*/ 1 h 12"/>
                <a:gd name="T2" fmla="*/ 17 w 17"/>
                <a:gd name="T3" fmla="*/ 12 h 12"/>
                <a:gd name="T4" fmla="*/ 0 w 17"/>
                <a:gd name="T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0" y="1"/>
                  </a:moveTo>
                  <a:cubicBezTo>
                    <a:pt x="4" y="0"/>
                    <a:pt x="14" y="7"/>
                    <a:pt x="17" y="12"/>
                  </a:cubicBezTo>
                  <a:cubicBezTo>
                    <a:pt x="12" y="8"/>
                    <a:pt x="5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1" name="Freeform 30"/>
            <p:cNvSpPr/>
            <p:nvPr/>
          </p:nvSpPr>
          <p:spPr bwMode="auto">
            <a:xfrm>
              <a:off x="4457" y="1117"/>
              <a:ext cx="271" cy="278"/>
            </a:xfrm>
            <a:custGeom>
              <a:avLst/>
              <a:gdLst>
                <a:gd name="T0" fmla="*/ 97 w 212"/>
                <a:gd name="T1" fmla="*/ 11 h 217"/>
                <a:gd name="T2" fmla="*/ 93 w 212"/>
                <a:gd name="T3" fmla="*/ 12 h 217"/>
                <a:gd name="T4" fmla="*/ 113 w 212"/>
                <a:gd name="T5" fmla="*/ 21 h 217"/>
                <a:gd name="T6" fmla="*/ 134 w 212"/>
                <a:gd name="T7" fmla="*/ 67 h 217"/>
                <a:gd name="T8" fmla="*/ 166 w 212"/>
                <a:gd name="T9" fmla="*/ 86 h 217"/>
                <a:gd name="T10" fmla="*/ 200 w 212"/>
                <a:gd name="T11" fmla="*/ 124 h 217"/>
                <a:gd name="T12" fmla="*/ 212 w 212"/>
                <a:gd name="T13" fmla="*/ 136 h 217"/>
                <a:gd name="T14" fmla="*/ 210 w 212"/>
                <a:gd name="T15" fmla="*/ 167 h 217"/>
                <a:gd name="T16" fmla="*/ 187 w 212"/>
                <a:gd name="T17" fmla="*/ 202 h 217"/>
                <a:gd name="T18" fmla="*/ 150 w 212"/>
                <a:gd name="T19" fmla="*/ 217 h 217"/>
                <a:gd name="T20" fmla="*/ 94 w 212"/>
                <a:gd name="T21" fmla="*/ 199 h 217"/>
                <a:gd name="T22" fmla="*/ 78 w 212"/>
                <a:gd name="T23" fmla="*/ 155 h 217"/>
                <a:gd name="T24" fmla="*/ 18 w 212"/>
                <a:gd name="T25" fmla="*/ 118 h 217"/>
                <a:gd name="T26" fmla="*/ 0 w 212"/>
                <a:gd name="T27" fmla="*/ 71 h 217"/>
                <a:gd name="T28" fmla="*/ 16 w 212"/>
                <a:gd name="T29" fmla="*/ 26 h 217"/>
                <a:gd name="T30" fmla="*/ 97 w 212"/>
                <a:gd name="T31" fmla="*/ 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2" h="217">
                  <a:moveTo>
                    <a:pt x="97" y="11"/>
                  </a:moveTo>
                  <a:cubicBezTo>
                    <a:pt x="97" y="13"/>
                    <a:pt x="94" y="12"/>
                    <a:pt x="93" y="12"/>
                  </a:cubicBezTo>
                  <a:cubicBezTo>
                    <a:pt x="97" y="17"/>
                    <a:pt x="105" y="20"/>
                    <a:pt x="113" y="21"/>
                  </a:cubicBezTo>
                  <a:cubicBezTo>
                    <a:pt x="119" y="35"/>
                    <a:pt x="132" y="50"/>
                    <a:pt x="134" y="67"/>
                  </a:cubicBezTo>
                  <a:cubicBezTo>
                    <a:pt x="136" y="89"/>
                    <a:pt x="141" y="88"/>
                    <a:pt x="166" y="86"/>
                  </a:cubicBezTo>
                  <a:cubicBezTo>
                    <a:pt x="177" y="99"/>
                    <a:pt x="198" y="102"/>
                    <a:pt x="200" y="124"/>
                  </a:cubicBezTo>
                  <a:cubicBezTo>
                    <a:pt x="204" y="127"/>
                    <a:pt x="208" y="131"/>
                    <a:pt x="212" y="136"/>
                  </a:cubicBezTo>
                  <a:cubicBezTo>
                    <a:pt x="207" y="145"/>
                    <a:pt x="211" y="155"/>
                    <a:pt x="210" y="167"/>
                  </a:cubicBezTo>
                  <a:cubicBezTo>
                    <a:pt x="196" y="173"/>
                    <a:pt x="199" y="193"/>
                    <a:pt x="187" y="202"/>
                  </a:cubicBezTo>
                  <a:cubicBezTo>
                    <a:pt x="176" y="210"/>
                    <a:pt x="161" y="206"/>
                    <a:pt x="150" y="217"/>
                  </a:cubicBezTo>
                  <a:cubicBezTo>
                    <a:pt x="129" y="213"/>
                    <a:pt x="112" y="205"/>
                    <a:pt x="94" y="199"/>
                  </a:cubicBezTo>
                  <a:cubicBezTo>
                    <a:pt x="94" y="184"/>
                    <a:pt x="77" y="175"/>
                    <a:pt x="78" y="155"/>
                  </a:cubicBezTo>
                  <a:cubicBezTo>
                    <a:pt x="55" y="150"/>
                    <a:pt x="35" y="133"/>
                    <a:pt x="18" y="118"/>
                  </a:cubicBezTo>
                  <a:cubicBezTo>
                    <a:pt x="14" y="100"/>
                    <a:pt x="1" y="89"/>
                    <a:pt x="0" y="71"/>
                  </a:cubicBezTo>
                  <a:cubicBezTo>
                    <a:pt x="3" y="55"/>
                    <a:pt x="11" y="42"/>
                    <a:pt x="16" y="26"/>
                  </a:cubicBezTo>
                  <a:cubicBezTo>
                    <a:pt x="36" y="15"/>
                    <a:pt x="65" y="0"/>
                    <a:pt x="9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2" name="Freeform 31"/>
            <p:cNvSpPr/>
            <p:nvPr/>
          </p:nvSpPr>
          <p:spPr bwMode="auto">
            <a:xfrm>
              <a:off x="4452" y="1621"/>
              <a:ext cx="214" cy="204"/>
            </a:xfrm>
            <a:custGeom>
              <a:avLst/>
              <a:gdLst>
                <a:gd name="T0" fmla="*/ 145 w 167"/>
                <a:gd name="T1" fmla="*/ 33 h 159"/>
                <a:gd name="T2" fmla="*/ 144 w 167"/>
                <a:gd name="T3" fmla="*/ 50 h 159"/>
                <a:gd name="T4" fmla="*/ 167 w 167"/>
                <a:gd name="T5" fmla="*/ 67 h 159"/>
                <a:gd name="T6" fmla="*/ 163 w 167"/>
                <a:gd name="T7" fmla="*/ 93 h 159"/>
                <a:gd name="T8" fmla="*/ 157 w 167"/>
                <a:gd name="T9" fmla="*/ 92 h 159"/>
                <a:gd name="T10" fmla="*/ 157 w 167"/>
                <a:gd name="T11" fmla="*/ 112 h 159"/>
                <a:gd name="T12" fmla="*/ 145 w 167"/>
                <a:gd name="T13" fmla="*/ 124 h 159"/>
                <a:gd name="T14" fmla="*/ 120 w 167"/>
                <a:gd name="T15" fmla="*/ 140 h 159"/>
                <a:gd name="T16" fmla="*/ 111 w 167"/>
                <a:gd name="T17" fmla="*/ 150 h 159"/>
                <a:gd name="T18" fmla="*/ 48 w 167"/>
                <a:gd name="T19" fmla="*/ 150 h 159"/>
                <a:gd name="T20" fmla="*/ 41 w 167"/>
                <a:gd name="T21" fmla="*/ 137 h 159"/>
                <a:gd name="T22" fmla="*/ 20 w 167"/>
                <a:gd name="T23" fmla="*/ 134 h 159"/>
                <a:gd name="T24" fmla="*/ 4 w 167"/>
                <a:gd name="T25" fmla="*/ 106 h 159"/>
                <a:gd name="T26" fmla="*/ 11 w 167"/>
                <a:gd name="T27" fmla="*/ 89 h 159"/>
                <a:gd name="T28" fmla="*/ 0 w 167"/>
                <a:gd name="T29" fmla="*/ 55 h 159"/>
                <a:gd name="T30" fmla="*/ 7 w 167"/>
                <a:gd name="T31" fmla="*/ 53 h 159"/>
                <a:gd name="T32" fmla="*/ 22 w 167"/>
                <a:gd name="T33" fmla="*/ 24 h 159"/>
                <a:gd name="T34" fmla="*/ 70 w 167"/>
                <a:gd name="T35" fmla="*/ 3 h 159"/>
                <a:gd name="T36" fmla="*/ 145 w 167"/>
                <a:gd name="T37" fmla="*/ 3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159">
                  <a:moveTo>
                    <a:pt x="145" y="33"/>
                  </a:moveTo>
                  <a:cubicBezTo>
                    <a:pt x="144" y="38"/>
                    <a:pt x="147" y="47"/>
                    <a:pt x="144" y="50"/>
                  </a:cubicBezTo>
                  <a:cubicBezTo>
                    <a:pt x="153" y="55"/>
                    <a:pt x="159" y="61"/>
                    <a:pt x="167" y="67"/>
                  </a:cubicBezTo>
                  <a:cubicBezTo>
                    <a:pt x="164" y="76"/>
                    <a:pt x="157" y="82"/>
                    <a:pt x="163" y="93"/>
                  </a:cubicBezTo>
                  <a:cubicBezTo>
                    <a:pt x="162" y="92"/>
                    <a:pt x="160" y="91"/>
                    <a:pt x="157" y="92"/>
                  </a:cubicBezTo>
                  <a:cubicBezTo>
                    <a:pt x="156" y="97"/>
                    <a:pt x="160" y="104"/>
                    <a:pt x="157" y="112"/>
                  </a:cubicBezTo>
                  <a:cubicBezTo>
                    <a:pt x="156" y="114"/>
                    <a:pt x="150" y="117"/>
                    <a:pt x="145" y="124"/>
                  </a:cubicBezTo>
                  <a:cubicBezTo>
                    <a:pt x="139" y="133"/>
                    <a:pt x="140" y="144"/>
                    <a:pt x="120" y="140"/>
                  </a:cubicBezTo>
                  <a:cubicBezTo>
                    <a:pt x="115" y="142"/>
                    <a:pt x="114" y="146"/>
                    <a:pt x="111" y="150"/>
                  </a:cubicBezTo>
                  <a:cubicBezTo>
                    <a:pt x="95" y="159"/>
                    <a:pt x="66" y="156"/>
                    <a:pt x="48" y="150"/>
                  </a:cubicBezTo>
                  <a:cubicBezTo>
                    <a:pt x="47" y="145"/>
                    <a:pt x="44" y="141"/>
                    <a:pt x="41" y="137"/>
                  </a:cubicBezTo>
                  <a:cubicBezTo>
                    <a:pt x="33" y="137"/>
                    <a:pt x="29" y="134"/>
                    <a:pt x="20" y="134"/>
                  </a:cubicBezTo>
                  <a:cubicBezTo>
                    <a:pt x="24" y="122"/>
                    <a:pt x="12" y="112"/>
                    <a:pt x="4" y="106"/>
                  </a:cubicBezTo>
                  <a:cubicBezTo>
                    <a:pt x="5" y="98"/>
                    <a:pt x="8" y="93"/>
                    <a:pt x="11" y="89"/>
                  </a:cubicBezTo>
                  <a:cubicBezTo>
                    <a:pt x="5" y="80"/>
                    <a:pt x="3" y="67"/>
                    <a:pt x="0" y="55"/>
                  </a:cubicBezTo>
                  <a:cubicBezTo>
                    <a:pt x="3" y="55"/>
                    <a:pt x="5" y="55"/>
                    <a:pt x="7" y="53"/>
                  </a:cubicBezTo>
                  <a:cubicBezTo>
                    <a:pt x="7" y="38"/>
                    <a:pt x="22" y="31"/>
                    <a:pt x="22" y="24"/>
                  </a:cubicBezTo>
                  <a:cubicBezTo>
                    <a:pt x="34" y="14"/>
                    <a:pt x="51" y="6"/>
                    <a:pt x="70" y="3"/>
                  </a:cubicBezTo>
                  <a:cubicBezTo>
                    <a:pt x="102" y="0"/>
                    <a:pt x="126" y="14"/>
                    <a:pt x="14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3" name="Freeform 32"/>
            <p:cNvSpPr/>
            <p:nvPr/>
          </p:nvSpPr>
          <p:spPr bwMode="auto">
            <a:xfrm>
              <a:off x="3570" y="498"/>
              <a:ext cx="159" cy="156"/>
            </a:xfrm>
            <a:custGeom>
              <a:avLst/>
              <a:gdLst>
                <a:gd name="T0" fmla="*/ 70 w 124"/>
                <a:gd name="T1" fmla="*/ 10 h 122"/>
                <a:gd name="T2" fmla="*/ 75 w 124"/>
                <a:gd name="T3" fmla="*/ 7 h 122"/>
                <a:gd name="T4" fmla="*/ 80 w 124"/>
                <a:gd name="T5" fmla="*/ 13 h 122"/>
                <a:gd name="T6" fmla="*/ 97 w 124"/>
                <a:gd name="T7" fmla="*/ 9 h 122"/>
                <a:gd name="T8" fmla="*/ 94 w 124"/>
                <a:gd name="T9" fmla="*/ 16 h 122"/>
                <a:gd name="T10" fmla="*/ 103 w 124"/>
                <a:gd name="T11" fmla="*/ 21 h 122"/>
                <a:gd name="T12" fmla="*/ 116 w 124"/>
                <a:gd name="T13" fmla="*/ 38 h 122"/>
                <a:gd name="T14" fmla="*/ 123 w 124"/>
                <a:gd name="T15" fmla="*/ 37 h 122"/>
                <a:gd name="T16" fmla="*/ 114 w 124"/>
                <a:gd name="T17" fmla="*/ 42 h 122"/>
                <a:gd name="T18" fmla="*/ 117 w 124"/>
                <a:gd name="T19" fmla="*/ 61 h 122"/>
                <a:gd name="T20" fmla="*/ 124 w 124"/>
                <a:gd name="T21" fmla="*/ 68 h 122"/>
                <a:gd name="T22" fmla="*/ 114 w 124"/>
                <a:gd name="T23" fmla="*/ 77 h 122"/>
                <a:gd name="T24" fmla="*/ 117 w 124"/>
                <a:gd name="T25" fmla="*/ 83 h 122"/>
                <a:gd name="T26" fmla="*/ 114 w 124"/>
                <a:gd name="T27" fmla="*/ 94 h 122"/>
                <a:gd name="T28" fmla="*/ 106 w 124"/>
                <a:gd name="T29" fmla="*/ 94 h 122"/>
                <a:gd name="T30" fmla="*/ 102 w 124"/>
                <a:gd name="T31" fmla="*/ 106 h 122"/>
                <a:gd name="T32" fmla="*/ 93 w 124"/>
                <a:gd name="T33" fmla="*/ 107 h 122"/>
                <a:gd name="T34" fmla="*/ 89 w 124"/>
                <a:gd name="T35" fmla="*/ 114 h 122"/>
                <a:gd name="T36" fmla="*/ 84 w 124"/>
                <a:gd name="T37" fmla="*/ 113 h 122"/>
                <a:gd name="T38" fmla="*/ 80 w 124"/>
                <a:gd name="T39" fmla="*/ 121 h 122"/>
                <a:gd name="T40" fmla="*/ 73 w 124"/>
                <a:gd name="T41" fmla="*/ 116 h 122"/>
                <a:gd name="T42" fmla="*/ 59 w 124"/>
                <a:gd name="T43" fmla="*/ 122 h 122"/>
                <a:gd name="T44" fmla="*/ 52 w 124"/>
                <a:gd name="T45" fmla="*/ 116 h 122"/>
                <a:gd name="T46" fmla="*/ 35 w 124"/>
                <a:gd name="T47" fmla="*/ 117 h 122"/>
                <a:gd name="T48" fmla="*/ 36 w 124"/>
                <a:gd name="T49" fmla="*/ 111 h 122"/>
                <a:gd name="T50" fmla="*/ 30 w 124"/>
                <a:gd name="T51" fmla="*/ 107 h 122"/>
                <a:gd name="T52" fmla="*/ 23 w 124"/>
                <a:gd name="T53" fmla="*/ 108 h 122"/>
                <a:gd name="T54" fmla="*/ 23 w 124"/>
                <a:gd name="T55" fmla="*/ 100 h 122"/>
                <a:gd name="T56" fmla="*/ 14 w 124"/>
                <a:gd name="T57" fmla="*/ 98 h 122"/>
                <a:gd name="T58" fmla="*/ 13 w 124"/>
                <a:gd name="T59" fmla="*/ 87 h 122"/>
                <a:gd name="T60" fmla="*/ 8 w 124"/>
                <a:gd name="T61" fmla="*/ 87 h 122"/>
                <a:gd name="T62" fmla="*/ 9 w 124"/>
                <a:gd name="T63" fmla="*/ 78 h 122"/>
                <a:gd name="T64" fmla="*/ 3 w 124"/>
                <a:gd name="T65" fmla="*/ 75 h 122"/>
                <a:gd name="T66" fmla="*/ 2 w 124"/>
                <a:gd name="T67" fmla="*/ 57 h 122"/>
                <a:gd name="T68" fmla="*/ 5 w 124"/>
                <a:gd name="T69" fmla="*/ 43 h 122"/>
                <a:gd name="T70" fmla="*/ 19 w 124"/>
                <a:gd name="T71" fmla="*/ 19 h 122"/>
                <a:gd name="T72" fmla="*/ 30 w 124"/>
                <a:gd name="T73" fmla="*/ 19 h 122"/>
                <a:gd name="T74" fmla="*/ 32 w 124"/>
                <a:gd name="T75" fmla="*/ 12 h 122"/>
                <a:gd name="T76" fmla="*/ 44 w 124"/>
                <a:gd name="T77" fmla="*/ 6 h 122"/>
                <a:gd name="T78" fmla="*/ 50 w 124"/>
                <a:gd name="T79" fmla="*/ 9 h 122"/>
                <a:gd name="T80" fmla="*/ 70 w 124"/>
                <a:gd name="T81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4" h="122">
                  <a:moveTo>
                    <a:pt x="70" y="10"/>
                  </a:moveTo>
                  <a:cubicBezTo>
                    <a:pt x="73" y="10"/>
                    <a:pt x="72" y="7"/>
                    <a:pt x="75" y="7"/>
                  </a:cubicBezTo>
                  <a:cubicBezTo>
                    <a:pt x="79" y="7"/>
                    <a:pt x="78" y="12"/>
                    <a:pt x="80" y="13"/>
                  </a:cubicBezTo>
                  <a:cubicBezTo>
                    <a:pt x="86" y="14"/>
                    <a:pt x="92" y="11"/>
                    <a:pt x="97" y="9"/>
                  </a:cubicBezTo>
                  <a:cubicBezTo>
                    <a:pt x="96" y="11"/>
                    <a:pt x="94" y="13"/>
                    <a:pt x="94" y="16"/>
                  </a:cubicBezTo>
                  <a:cubicBezTo>
                    <a:pt x="96" y="19"/>
                    <a:pt x="100" y="19"/>
                    <a:pt x="103" y="21"/>
                  </a:cubicBezTo>
                  <a:cubicBezTo>
                    <a:pt x="103" y="31"/>
                    <a:pt x="110" y="33"/>
                    <a:pt x="116" y="38"/>
                  </a:cubicBezTo>
                  <a:cubicBezTo>
                    <a:pt x="119" y="38"/>
                    <a:pt x="120" y="36"/>
                    <a:pt x="123" y="37"/>
                  </a:cubicBezTo>
                  <a:cubicBezTo>
                    <a:pt x="120" y="39"/>
                    <a:pt x="115" y="38"/>
                    <a:pt x="114" y="42"/>
                  </a:cubicBezTo>
                  <a:cubicBezTo>
                    <a:pt x="114" y="50"/>
                    <a:pt x="120" y="54"/>
                    <a:pt x="117" y="61"/>
                  </a:cubicBezTo>
                  <a:cubicBezTo>
                    <a:pt x="119" y="64"/>
                    <a:pt x="124" y="64"/>
                    <a:pt x="124" y="68"/>
                  </a:cubicBezTo>
                  <a:cubicBezTo>
                    <a:pt x="118" y="69"/>
                    <a:pt x="115" y="72"/>
                    <a:pt x="114" y="77"/>
                  </a:cubicBezTo>
                  <a:cubicBezTo>
                    <a:pt x="114" y="80"/>
                    <a:pt x="116" y="80"/>
                    <a:pt x="117" y="83"/>
                  </a:cubicBezTo>
                  <a:cubicBezTo>
                    <a:pt x="115" y="86"/>
                    <a:pt x="112" y="89"/>
                    <a:pt x="114" y="94"/>
                  </a:cubicBezTo>
                  <a:cubicBezTo>
                    <a:pt x="112" y="96"/>
                    <a:pt x="109" y="93"/>
                    <a:pt x="106" y="94"/>
                  </a:cubicBezTo>
                  <a:cubicBezTo>
                    <a:pt x="104" y="97"/>
                    <a:pt x="104" y="103"/>
                    <a:pt x="102" y="106"/>
                  </a:cubicBezTo>
                  <a:cubicBezTo>
                    <a:pt x="99" y="107"/>
                    <a:pt x="97" y="108"/>
                    <a:pt x="93" y="107"/>
                  </a:cubicBezTo>
                  <a:cubicBezTo>
                    <a:pt x="91" y="109"/>
                    <a:pt x="91" y="112"/>
                    <a:pt x="89" y="114"/>
                  </a:cubicBezTo>
                  <a:cubicBezTo>
                    <a:pt x="87" y="114"/>
                    <a:pt x="86" y="113"/>
                    <a:pt x="84" y="113"/>
                  </a:cubicBezTo>
                  <a:cubicBezTo>
                    <a:pt x="81" y="114"/>
                    <a:pt x="81" y="118"/>
                    <a:pt x="80" y="121"/>
                  </a:cubicBezTo>
                  <a:cubicBezTo>
                    <a:pt x="76" y="121"/>
                    <a:pt x="76" y="117"/>
                    <a:pt x="73" y="116"/>
                  </a:cubicBezTo>
                  <a:cubicBezTo>
                    <a:pt x="68" y="115"/>
                    <a:pt x="64" y="120"/>
                    <a:pt x="59" y="122"/>
                  </a:cubicBezTo>
                  <a:cubicBezTo>
                    <a:pt x="55" y="121"/>
                    <a:pt x="53" y="119"/>
                    <a:pt x="52" y="116"/>
                  </a:cubicBezTo>
                  <a:cubicBezTo>
                    <a:pt x="44" y="114"/>
                    <a:pt x="40" y="119"/>
                    <a:pt x="35" y="117"/>
                  </a:cubicBezTo>
                  <a:cubicBezTo>
                    <a:pt x="35" y="115"/>
                    <a:pt x="34" y="112"/>
                    <a:pt x="36" y="111"/>
                  </a:cubicBezTo>
                  <a:cubicBezTo>
                    <a:pt x="35" y="109"/>
                    <a:pt x="32" y="108"/>
                    <a:pt x="30" y="107"/>
                  </a:cubicBezTo>
                  <a:cubicBezTo>
                    <a:pt x="27" y="107"/>
                    <a:pt x="25" y="110"/>
                    <a:pt x="23" y="108"/>
                  </a:cubicBezTo>
                  <a:cubicBezTo>
                    <a:pt x="20" y="105"/>
                    <a:pt x="25" y="103"/>
                    <a:pt x="23" y="100"/>
                  </a:cubicBezTo>
                  <a:cubicBezTo>
                    <a:pt x="19" y="101"/>
                    <a:pt x="16" y="100"/>
                    <a:pt x="14" y="98"/>
                  </a:cubicBezTo>
                  <a:cubicBezTo>
                    <a:pt x="15" y="93"/>
                    <a:pt x="15" y="92"/>
                    <a:pt x="13" y="87"/>
                  </a:cubicBezTo>
                  <a:cubicBezTo>
                    <a:pt x="11" y="88"/>
                    <a:pt x="10" y="87"/>
                    <a:pt x="8" y="87"/>
                  </a:cubicBezTo>
                  <a:cubicBezTo>
                    <a:pt x="7" y="83"/>
                    <a:pt x="9" y="82"/>
                    <a:pt x="9" y="78"/>
                  </a:cubicBezTo>
                  <a:cubicBezTo>
                    <a:pt x="8" y="76"/>
                    <a:pt x="5" y="77"/>
                    <a:pt x="3" y="75"/>
                  </a:cubicBezTo>
                  <a:cubicBezTo>
                    <a:pt x="7" y="70"/>
                    <a:pt x="8" y="58"/>
                    <a:pt x="2" y="57"/>
                  </a:cubicBezTo>
                  <a:cubicBezTo>
                    <a:pt x="0" y="51"/>
                    <a:pt x="8" y="50"/>
                    <a:pt x="5" y="43"/>
                  </a:cubicBezTo>
                  <a:cubicBezTo>
                    <a:pt x="12" y="39"/>
                    <a:pt x="17" y="30"/>
                    <a:pt x="19" y="19"/>
                  </a:cubicBezTo>
                  <a:cubicBezTo>
                    <a:pt x="23" y="18"/>
                    <a:pt x="27" y="21"/>
                    <a:pt x="30" y="19"/>
                  </a:cubicBezTo>
                  <a:cubicBezTo>
                    <a:pt x="31" y="17"/>
                    <a:pt x="30" y="13"/>
                    <a:pt x="32" y="12"/>
                  </a:cubicBezTo>
                  <a:cubicBezTo>
                    <a:pt x="39" y="15"/>
                    <a:pt x="43" y="14"/>
                    <a:pt x="44" y="6"/>
                  </a:cubicBezTo>
                  <a:cubicBezTo>
                    <a:pt x="46" y="7"/>
                    <a:pt x="47" y="9"/>
                    <a:pt x="50" y="9"/>
                  </a:cubicBezTo>
                  <a:cubicBezTo>
                    <a:pt x="58" y="10"/>
                    <a:pt x="67" y="0"/>
                    <a:pt x="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4" name="Freeform 33"/>
            <p:cNvSpPr/>
            <p:nvPr/>
          </p:nvSpPr>
          <p:spPr bwMode="auto">
            <a:xfrm>
              <a:off x="2821" y="1228"/>
              <a:ext cx="81" cy="80"/>
            </a:xfrm>
            <a:custGeom>
              <a:avLst/>
              <a:gdLst>
                <a:gd name="T0" fmla="*/ 36 w 63"/>
                <a:gd name="T1" fmla="*/ 5 h 62"/>
                <a:gd name="T2" fmla="*/ 38 w 63"/>
                <a:gd name="T3" fmla="*/ 3 h 62"/>
                <a:gd name="T4" fmla="*/ 41 w 63"/>
                <a:gd name="T5" fmla="*/ 7 h 62"/>
                <a:gd name="T6" fmla="*/ 49 w 63"/>
                <a:gd name="T7" fmla="*/ 4 h 62"/>
                <a:gd name="T8" fmla="*/ 48 w 63"/>
                <a:gd name="T9" fmla="*/ 8 h 62"/>
                <a:gd name="T10" fmla="*/ 52 w 63"/>
                <a:gd name="T11" fmla="*/ 11 h 62"/>
                <a:gd name="T12" fmla="*/ 59 w 63"/>
                <a:gd name="T13" fmla="*/ 19 h 62"/>
                <a:gd name="T14" fmla="*/ 63 w 63"/>
                <a:gd name="T15" fmla="*/ 18 h 62"/>
                <a:gd name="T16" fmla="*/ 58 w 63"/>
                <a:gd name="T17" fmla="*/ 21 h 62"/>
                <a:gd name="T18" fmla="*/ 60 w 63"/>
                <a:gd name="T19" fmla="*/ 31 h 62"/>
                <a:gd name="T20" fmla="*/ 63 w 63"/>
                <a:gd name="T21" fmla="*/ 34 h 62"/>
                <a:gd name="T22" fmla="*/ 58 w 63"/>
                <a:gd name="T23" fmla="*/ 39 h 62"/>
                <a:gd name="T24" fmla="*/ 59 w 63"/>
                <a:gd name="T25" fmla="*/ 42 h 62"/>
                <a:gd name="T26" fmla="*/ 58 w 63"/>
                <a:gd name="T27" fmla="*/ 47 h 62"/>
                <a:gd name="T28" fmla="*/ 54 w 63"/>
                <a:gd name="T29" fmla="*/ 47 h 62"/>
                <a:gd name="T30" fmla="*/ 52 w 63"/>
                <a:gd name="T31" fmla="*/ 54 h 62"/>
                <a:gd name="T32" fmla="*/ 47 w 63"/>
                <a:gd name="T33" fmla="*/ 54 h 62"/>
                <a:gd name="T34" fmla="*/ 45 w 63"/>
                <a:gd name="T35" fmla="*/ 57 h 62"/>
                <a:gd name="T36" fmla="*/ 43 w 63"/>
                <a:gd name="T37" fmla="*/ 57 h 62"/>
                <a:gd name="T38" fmla="*/ 41 w 63"/>
                <a:gd name="T39" fmla="*/ 61 h 62"/>
                <a:gd name="T40" fmla="*/ 38 w 63"/>
                <a:gd name="T41" fmla="*/ 59 h 62"/>
                <a:gd name="T42" fmla="*/ 30 w 63"/>
                <a:gd name="T43" fmla="*/ 62 h 62"/>
                <a:gd name="T44" fmla="*/ 27 w 63"/>
                <a:gd name="T45" fmla="*/ 59 h 62"/>
                <a:gd name="T46" fmla="*/ 18 w 63"/>
                <a:gd name="T47" fmla="*/ 59 h 62"/>
                <a:gd name="T48" fmla="*/ 18 w 63"/>
                <a:gd name="T49" fmla="*/ 56 h 62"/>
                <a:gd name="T50" fmla="*/ 15 w 63"/>
                <a:gd name="T51" fmla="*/ 54 h 62"/>
                <a:gd name="T52" fmla="*/ 12 w 63"/>
                <a:gd name="T53" fmla="*/ 55 h 62"/>
                <a:gd name="T54" fmla="*/ 12 w 63"/>
                <a:gd name="T55" fmla="*/ 50 h 62"/>
                <a:gd name="T56" fmla="*/ 7 w 63"/>
                <a:gd name="T57" fmla="*/ 50 h 62"/>
                <a:gd name="T58" fmla="*/ 7 w 63"/>
                <a:gd name="T59" fmla="*/ 44 h 62"/>
                <a:gd name="T60" fmla="*/ 4 w 63"/>
                <a:gd name="T61" fmla="*/ 44 h 62"/>
                <a:gd name="T62" fmla="*/ 5 w 63"/>
                <a:gd name="T63" fmla="*/ 39 h 62"/>
                <a:gd name="T64" fmla="*/ 2 w 63"/>
                <a:gd name="T65" fmla="*/ 38 h 62"/>
                <a:gd name="T66" fmla="*/ 1 w 63"/>
                <a:gd name="T67" fmla="*/ 29 h 62"/>
                <a:gd name="T68" fmla="*/ 3 w 63"/>
                <a:gd name="T69" fmla="*/ 22 h 62"/>
                <a:gd name="T70" fmla="*/ 10 w 63"/>
                <a:gd name="T71" fmla="*/ 9 h 62"/>
                <a:gd name="T72" fmla="*/ 15 w 63"/>
                <a:gd name="T73" fmla="*/ 9 h 62"/>
                <a:gd name="T74" fmla="*/ 16 w 63"/>
                <a:gd name="T75" fmla="*/ 6 h 62"/>
                <a:gd name="T76" fmla="*/ 23 w 63"/>
                <a:gd name="T77" fmla="*/ 3 h 62"/>
                <a:gd name="T78" fmla="*/ 25 w 63"/>
                <a:gd name="T79" fmla="*/ 4 h 62"/>
                <a:gd name="T80" fmla="*/ 36 w 63"/>
                <a:gd name="T81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62">
                  <a:moveTo>
                    <a:pt x="36" y="5"/>
                  </a:moveTo>
                  <a:cubicBezTo>
                    <a:pt x="37" y="5"/>
                    <a:pt x="37" y="3"/>
                    <a:pt x="38" y="3"/>
                  </a:cubicBezTo>
                  <a:cubicBezTo>
                    <a:pt x="40" y="4"/>
                    <a:pt x="40" y="6"/>
                    <a:pt x="41" y="7"/>
                  </a:cubicBezTo>
                  <a:cubicBezTo>
                    <a:pt x="44" y="7"/>
                    <a:pt x="47" y="6"/>
                    <a:pt x="49" y="4"/>
                  </a:cubicBezTo>
                  <a:cubicBezTo>
                    <a:pt x="49" y="5"/>
                    <a:pt x="48" y="6"/>
                    <a:pt x="48" y="8"/>
                  </a:cubicBezTo>
                  <a:cubicBezTo>
                    <a:pt x="49" y="9"/>
                    <a:pt x="51" y="10"/>
                    <a:pt x="52" y="11"/>
                  </a:cubicBezTo>
                  <a:cubicBezTo>
                    <a:pt x="52" y="16"/>
                    <a:pt x="56" y="17"/>
                    <a:pt x="59" y="19"/>
                  </a:cubicBezTo>
                  <a:cubicBezTo>
                    <a:pt x="60" y="19"/>
                    <a:pt x="61" y="18"/>
                    <a:pt x="63" y="18"/>
                  </a:cubicBezTo>
                  <a:cubicBezTo>
                    <a:pt x="61" y="20"/>
                    <a:pt x="58" y="19"/>
                    <a:pt x="58" y="21"/>
                  </a:cubicBezTo>
                  <a:cubicBezTo>
                    <a:pt x="58" y="25"/>
                    <a:pt x="61" y="27"/>
                    <a:pt x="60" y="31"/>
                  </a:cubicBezTo>
                  <a:cubicBezTo>
                    <a:pt x="60" y="32"/>
                    <a:pt x="63" y="32"/>
                    <a:pt x="63" y="34"/>
                  </a:cubicBezTo>
                  <a:cubicBezTo>
                    <a:pt x="60" y="35"/>
                    <a:pt x="58" y="36"/>
                    <a:pt x="58" y="39"/>
                  </a:cubicBezTo>
                  <a:cubicBezTo>
                    <a:pt x="58" y="40"/>
                    <a:pt x="59" y="41"/>
                    <a:pt x="59" y="42"/>
                  </a:cubicBezTo>
                  <a:cubicBezTo>
                    <a:pt x="59" y="43"/>
                    <a:pt x="57" y="45"/>
                    <a:pt x="58" y="47"/>
                  </a:cubicBezTo>
                  <a:cubicBezTo>
                    <a:pt x="57" y="48"/>
                    <a:pt x="56" y="47"/>
                    <a:pt x="54" y="47"/>
                  </a:cubicBezTo>
                  <a:cubicBezTo>
                    <a:pt x="53" y="49"/>
                    <a:pt x="53" y="52"/>
                    <a:pt x="52" y="54"/>
                  </a:cubicBezTo>
                  <a:cubicBezTo>
                    <a:pt x="50" y="54"/>
                    <a:pt x="49" y="55"/>
                    <a:pt x="47" y="54"/>
                  </a:cubicBezTo>
                  <a:cubicBezTo>
                    <a:pt x="46" y="55"/>
                    <a:pt x="46" y="57"/>
                    <a:pt x="45" y="57"/>
                  </a:cubicBezTo>
                  <a:cubicBezTo>
                    <a:pt x="44" y="58"/>
                    <a:pt x="44" y="57"/>
                    <a:pt x="43" y="57"/>
                  </a:cubicBezTo>
                  <a:cubicBezTo>
                    <a:pt x="42" y="58"/>
                    <a:pt x="41" y="59"/>
                    <a:pt x="41" y="61"/>
                  </a:cubicBezTo>
                  <a:cubicBezTo>
                    <a:pt x="39" y="61"/>
                    <a:pt x="39" y="59"/>
                    <a:pt x="38" y="59"/>
                  </a:cubicBezTo>
                  <a:cubicBezTo>
                    <a:pt x="35" y="58"/>
                    <a:pt x="32" y="61"/>
                    <a:pt x="30" y="62"/>
                  </a:cubicBezTo>
                  <a:cubicBezTo>
                    <a:pt x="28" y="61"/>
                    <a:pt x="27" y="60"/>
                    <a:pt x="27" y="59"/>
                  </a:cubicBezTo>
                  <a:cubicBezTo>
                    <a:pt x="23" y="58"/>
                    <a:pt x="21" y="60"/>
                    <a:pt x="18" y="59"/>
                  </a:cubicBezTo>
                  <a:cubicBezTo>
                    <a:pt x="18" y="58"/>
                    <a:pt x="18" y="57"/>
                    <a:pt x="18" y="56"/>
                  </a:cubicBezTo>
                  <a:cubicBezTo>
                    <a:pt x="18" y="55"/>
                    <a:pt x="16" y="55"/>
                    <a:pt x="15" y="54"/>
                  </a:cubicBezTo>
                  <a:cubicBezTo>
                    <a:pt x="14" y="54"/>
                    <a:pt x="13" y="56"/>
                    <a:pt x="12" y="55"/>
                  </a:cubicBezTo>
                  <a:cubicBezTo>
                    <a:pt x="10" y="53"/>
                    <a:pt x="13" y="52"/>
                    <a:pt x="12" y="50"/>
                  </a:cubicBezTo>
                  <a:cubicBezTo>
                    <a:pt x="10" y="51"/>
                    <a:pt x="8" y="51"/>
                    <a:pt x="7" y="50"/>
                  </a:cubicBezTo>
                  <a:cubicBezTo>
                    <a:pt x="8" y="47"/>
                    <a:pt x="8" y="46"/>
                    <a:pt x="7" y="44"/>
                  </a:cubicBezTo>
                  <a:cubicBezTo>
                    <a:pt x="6" y="44"/>
                    <a:pt x="5" y="44"/>
                    <a:pt x="4" y="44"/>
                  </a:cubicBezTo>
                  <a:cubicBezTo>
                    <a:pt x="4" y="42"/>
                    <a:pt x="5" y="41"/>
                    <a:pt x="5" y="39"/>
                  </a:cubicBezTo>
                  <a:cubicBezTo>
                    <a:pt x="4" y="39"/>
                    <a:pt x="3" y="39"/>
                    <a:pt x="2" y="38"/>
                  </a:cubicBezTo>
                  <a:cubicBezTo>
                    <a:pt x="4" y="35"/>
                    <a:pt x="4" y="29"/>
                    <a:pt x="1" y="29"/>
                  </a:cubicBezTo>
                  <a:cubicBezTo>
                    <a:pt x="0" y="26"/>
                    <a:pt x="4" y="25"/>
                    <a:pt x="3" y="22"/>
                  </a:cubicBezTo>
                  <a:cubicBezTo>
                    <a:pt x="7" y="20"/>
                    <a:pt x="9" y="15"/>
                    <a:pt x="10" y="9"/>
                  </a:cubicBezTo>
                  <a:cubicBezTo>
                    <a:pt x="12" y="9"/>
                    <a:pt x="14" y="10"/>
                    <a:pt x="15" y="9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20" y="7"/>
                    <a:pt x="22" y="7"/>
                    <a:pt x="23" y="3"/>
                  </a:cubicBezTo>
                  <a:cubicBezTo>
                    <a:pt x="24" y="3"/>
                    <a:pt x="24" y="4"/>
                    <a:pt x="25" y="4"/>
                  </a:cubicBezTo>
                  <a:cubicBezTo>
                    <a:pt x="30" y="5"/>
                    <a:pt x="34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5" name="Freeform 34"/>
            <p:cNvSpPr/>
            <p:nvPr/>
          </p:nvSpPr>
          <p:spPr bwMode="auto">
            <a:xfrm>
              <a:off x="3299" y="988"/>
              <a:ext cx="9" cy="9"/>
            </a:xfrm>
            <a:custGeom>
              <a:avLst/>
              <a:gdLst>
                <a:gd name="T0" fmla="*/ 0 w 7"/>
                <a:gd name="T1" fmla="*/ 1 h 7"/>
                <a:gd name="T2" fmla="*/ 5 w 7"/>
                <a:gd name="T3" fmla="*/ 0 h 7"/>
                <a:gd name="T4" fmla="*/ 2 w 7"/>
                <a:gd name="T5" fmla="*/ 6 h 7"/>
                <a:gd name="T6" fmla="*/ 0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3"/>
                    <a:pt x="7" y="7"/>
                    <a:pt x="2" y="6"/>
                  </a:cubicBezTo>
                  <a:cubicBezTo>
                    <a:pt x="1" y="5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6" name="Freeform 35"/>
            <p:cNvSpPr/>
            <p:nvPr/>
          </p:nvSpPr>
          <p:spPr bwMode="auto">
            <a:xfrm>
              <a:off x="3311" y="767"/>
              <a:ext cx="18" cy="16"/>
            </a:xfrm>
            <a:custGeom>
              <a:avLst/>
              <a:gdLst>
                <a:gd name="T0" fmla="*/ 1 w 14"/>
                <a:gd name="T1" fmla="*/ 3 h 13"/>
                <a:gd name="T2" fmla="*/ 13 w 14"/>
                <a:gd name="T3" fmla="*/ 0 h 13"/>
                <a:gd name="T4" fmla="*/ 14 w 14"/>
                <a:gd name="T5" fmla="*/ 9 h 13"/>
                <a:gd name="T6" fmla="*/ 1 w 14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" y="3"/>
                  </a:moveTo>
                  <a:cubicBezTo>
                    <a:pt x="4" y="2"/>
                    <a:pt x="8" y="0"/>
                    <a:pt x="13" y="0"/>
                  </a:cubicBezTo>
                  <a:cubicBezTo>
                    <a:pt x="13" y="3"/>
                    <a:pt x="14" y="6"/>
                    <a:pt x="14" y="9"/>
                  </a:cubicBezTo>
                  <a:cubicBezTo>
                    <a:pt x="8" y="13"/>
                    <a:pt x="0" y="1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7" name="Freeform 36"/>
            <p:cNvSpPr/>
            <p:nvPr/>
          </p:nvSpPr>
          <p:spPr bwMode="auto">
            <a:xfrm>
              <a:off x="3343" y="974"/>
              <a:ext cx="12" cy="13"/>
            </a:xfrm>
            <a:custGeom>
              <a:avLst/>
              <a:gdLst>
                <a:gd name="T0" fmla="*/ 0 w 10"/>
                <a:gd name="T1" fmla="*/ 2 h 10"/>
                <a:gd name="T2" fmla="*/ 8 w 10"/>
                <a:gd name="T3" fmla="*/ 0 h 10"/>
                <a:gd name="T4" fmla="*/ 9 w 10"/>
                <a:gd name="T5" fmla="*/ 10 h 10"/>
                <a:gd name="T6" fmla="*/ 0 w 10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0" y="2"/>
                  </a:moveTo>
                  <a:cubicBezTo>
                    <a:pt x="2" y="1"/>
                    <a:pt x="4" y="0"/>
                    <a:pt x="8" y="0"/>
                  </a:cubicBezTo>
                  <a:cubicBezTo>
                    <a:pt x="10" y="4"/>
                    <a:pt x="10" y="6"/>
                    <a:pt x="9" y="10"/>
                  </a:cubicBezTo>
                  <a:cubicBezTo>
                    <a:pt x="5" y="10"/>
                    <a:pt x="1" y="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8" name="Freeform 37"/>
            <p:cNvSpPr/>
            <p:nvPr/>
          </p:nvSpPr>
          <p:spPr bwMode="auto">
            <a:xfrm>
              <a:off x="3399" y="759"/>
              <a:ext cx="11" cy="11"/>
            </a:xfrm>
            <a:custGeom>
              <a:avLst/>
              <a:gdLst>
                <a:gd name="T0" fmla="*/ 7 w 9"/>
                <a:gd name="T1" fmla="*/ 1 h 9"/>
                <a:gd name="T2" fmla="*/ 3 w 9"/>
                <a:gd name="T3" fmla="*/ 9 h 9"/>
                <a:gd name="T4" fmla="*/ 7 w 9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9" y="5"/>
                    <a:pt x="8" y="7"/>
                    <a:pt x="3" y="9"/>
                  </a:cubicBezTo>
                  <a:cubicBezTo>
                    <a:pt x="0" y="6"/>
                    <a:pt x="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59" name="Freeform 38"/>
            <p:cNvSpPr/>
            <p:nvPr/>
          </p:nvSpPr>
          <p:spPr bwMode="auto">
            <a:xfrm>
              <a:off x="3497" y="1468"/>
              <a:ext cx="14" cy="14"/>
            </a:xfrm>
            <a:custGeom>
              <a:avLst/>
              <a:gdLst>
                <a:gd name="T0" fmla="*/ 2 w 11"/>
                <a:gd name="T1" fmla="*/ 11 h 11"/>
                <a:gd name="T2" fmla="*/ 10 w 11"/>
                <a:gd name="T3" fmla="*/ 0 h 11"/>
                <a:gd name="T4" fmla="*/ 10 w 11"/>
                <a:gd name="T5" fmla="*/ 10 h 11"/>
                <a:gd name="T6" fmla="*/ 2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cubicBezTo>
                    <a:pt x="0" y="5"/>
                    <a:pt x="3" y="0"/>
                    <a:pt x="10" y="0"/>
                  </a:cubicBezTo>
                  <a:cubicBezTo>
                    <a:pt x="11" y="5"/>
                    <a:pt x="10" y="7"/>
                    <a:pt x="10" y="10"/>
                  </a:cubicBezTo>
                  <a:cubicBezTo>
                    <a:pt x="7" y="11"/>
                    <a:pt x="4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0" name="Freeform 39"/>
            <p:cNvSpPr/>
            <p:nvPr/>
          </p:nvSpPr>
          <p:spPr bwMode="auto">
            <a:xfrm>
              <a:off x="3424" y="744"/>
              <a:ext cx="16" cy="16"/>
            </a:xfrm>
            <a:custGeom>
              <a:avLst/>
              <a:gdLst>
                <a:gd name="T0" fmla="*/ 0 w 12"/>
                <a:gd name="T1" fmla="*/ 9 h 13"/>
                <a:gd name="T2" fmla="*/ 8 w 12"/>
                <a:gd name="T3" fmla="*/ 1 h 13"/>
                <a:gd name="T4" fmla="*/ 10 w 12"/>
                <a:gd name="T5" fmla="*/ 11 h 13"/>
                <a:gd name="T6" fmla="*/ 0 w 12"/>
                <a:gd name="T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5"/>
                    <a:pt x="1" y="0"/>
                    <a:pt x="8" y="1"/>
                  </a:cubicBezTo>
                  <a:cubicBezTo>
                    <a:pt x="11" y="2"/>
                    <a:pt x="12" y="9"/>
                    <a:pt x="10" y="11"/>
                  </a:cubicBezTo>
                  <a:cubicBezTo>
                    <a:pt x="5" y="13"/>
                    <a:pt x="3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1" name="Freeform 40"/>
            <p:cNvSpPr/>
            <p:nvPr/>
          </p:nvSpPr>
          <p:spPr bwMode="auto">
            <a:xfrm>
              <a:off x="3633" y="1725"/>
              <a:ext cx="16" cy="18"/>
            </a:xfrm>
            <a:custGeom>
              <a:avLst/>
              <a:gdLst>
                <a:gd name="T0" fmla="*/ 7 w 13"/>
                <a:gd name="T1" fmla="*/ 14 h 14"/>
                <a:gd name="T2" fmla="*/ 4 w 13"/>
                <a:gd name="T3" fmla="*/ 14 h 14"/>
                <a:gd name="T4" fmla="*/ 4 w 13"/>
                <a:gd name="T5" fmla="*/ 1 h 14"/>
                <a:gd name="T6" fmla="*/ 13 w 13"/>
                <a:gd name="T7" fmla="*/ 6 h 14"/>
                <a:gd name="T8" fmla="*/ 7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6" y="14"/>
                    <a:pt x="5" y="14"/>
                    <a:pt x="4" y="14"/>
                  </a:cubicBezTo>
                  <a:cubicBezTo>
                    <a:pt x="0" y="11"/>
                    <a:pt x="2" y="4"/>
                    <a:pt x="4" y="1"/>
                  </a:cubicBezTo>
                  <a:cubicBezTo>
                    <a:pt x="8" y="0"/>
                    <a:pt x="9" y="6"/>
                    <a:pt x="13" y="6"/>
                  </a:cubicBezTo>
                  <a:cubicBezTo>
                    <a:pt x="13" y="10"/>
                    <a:pt x="7" y="10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2" name="Freeform 41"/>
            <p:cNvSpPr/>
            <p:nvPr/>
          </p:nvSpPr>
          <p:spPr bwMode="auto">
            <a:xfrm>
              <a:off x="3646" y="1717"/>
              <a:ext cx="14" cy="13"/>
            </a:xfrm>
            <a:custGeom>
              <a:avLst/>
              <a:gdLst>
                <a:gd name="T0" fmla="*/ 2 w 11"/>
                <a:gd name="T1" fmla="*/ 0 h 10"/>
                <a:gd name="T2" fmla="*/ 11 w 11"/>
                <a:gd name="T3" fmla="*/ 1 h 10"/>
                <a:gd name="T4" fmla="*/ 3 w 11"/>
                <a:gd name="T5" fmla="*/ 10 h 10"/>
                <a:gd name="T6" fmla="*/ 2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2" y="0"/>
                  </a:moveTo>
                  <a:cubicBezTo>
                    <a:pt x="6" y="0"/>
                    <a:pt x="8" y="1"/>
                    <a:pt x="11" y="1"/>
                  </a:cubicBezTo>
                  <a:cubicBezTo>
                    <a:pt x="10" y="5"/>
                    <a:pt x="10" y="10"/>
                    <a:pt x="3" y="10"/>
                  </a:cubicBezTo>
                  <a:cubicBezTo>
                    <a:pt x="0" y="8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3" name="Freeform 42"/>
            <p:cNvSpPr/>
            <p:nvPr/>
          </p:nvSpPr>
          <p:spPr bwMode="auto">
            <a:xfrm>
              <a:off x="3523" y="698"/>
              <a:ext cx="14" cy="17"/>
            </a:xfrm>
            <a:custGeom>
              <a:avLst/>
              <a:gdLst>
                <a:gd name="T0" fmla="*/ 3 w 11"/>
                <a:gd name="T1" fmla="*/ 1 h 14"/>
                <a:gd name="T2" fmla="*/ 10 w 11"/>
                <a:gd name="T3" fmla="*/ 2 h 14"/>
                <a:gd name="T4" fmla="*/ 9 w 11"/>
                <a:gd name="T5" fmla="*/ 13 h 14"/>
                <a:gd name="T6" fmla="*/ 3 w 11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3" y="1"/>
                  </a:moveTo>
                  <a:cubicBezTo>
                    <a:pt x="6" y="0"/>
                    <a:pt x="8" y="1"/>
                    <a:pt x="10" y="2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3" y="14"/>
                    <a:pt x="0" y="6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4" name="Freeform 43"/>
            <p:cNvSpPr/>
            <p:nvPr/>
          </p:nvSpPr>
          <p:spPr bwMode="auto">
            <a:xfrm>
              <a:off x="3545" y="777"/>
              <a:ext cx="11" cy="11"/>
            </a:xfrm>
            <a:custGeom>
              <a:avLst/>
              <a:gdLst>
                <a:gd name="T0" fmla="*/ 1 w 9"/>
                <a:gd name="T1" fmla="*/ 5 h 9"/>
                <a:gd name="T2" fmla="*/ 6 w 9"/>
                <a:gd name="T3" fmla="*/ 0 h 9"/>
                <a:gd name="T4" fmla="*/ 9 w 9"/>
                <a:gd name="T5" fmla="*/ 9 h 9"/>
                <a:gd name="T6" fmla="*/ 1 w 9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1"/>
                    <a:pt x="2" y="0"/>
                    <a:pt x="6" y="0"/>
                  </a:cubicBezTo>
                  <a:cubicBezTo>
                    <a:pt x="7" y="3"/>
                    <a:pt x="9" y="4"/>
                    <a:pt x="9" y="9"/>
                  </a:cubicBezTo>
                  <a:cubicBezTo>
                    <a:pt x="5" y="9"/>
                    <a:pt x="5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5" name="Freeform 44"/>
            <p:cNvSpPr/>
            <p:nvPr/>
          </p:nvSpPr>
          <p:spPr bwMode="auto">
            <a:xfrm>
              <a:off x="3545" y="729"/>
              <a:ext cx="15" cy="17"/>
            </a:xfrm>
            <a:custGeom>
              <a:avLst/>
              <a:gdLst>
                <a:gd name="T0" fmla="*/ 4 w 12"/>
                <a:gd name="T1" fmla="*/ 1 h 13"/>
                <a:gd name="T2" fmla="*/ 12 w 12"/>
                <a:gd name="T3" fmla="*/ 12 h 13"/>
                <a:gd name="T4" fmla="*/ 4 w 12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4" y="1"/>
                  </a:moveTo>
                  <a:cubicBezTo>
                    <a:pt x="11" y="0"/>
                    <a:pt x="12" y="6"/>
                    <a:pt x="12" y="12"/>
                  </a:cubicBezTo>
                  <a:cubicBezTo>
                    <a:pt x="4" y="13"/>
                    <a:pt x="0" y="7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6" name="Freeform 45"/>
            <p:cNvSpPr/>
            <p:nvPr/>
          </p:nvSpPr>
          <p:spPr bwMode="auto">
            <a:xfrm>
              <a:off x="3644" y="636"/>
              <a:ext cx="17" cy="23"/>
            </a:xfrm>
            <a:custGeom>
              <a:avLst/>
              <a:gdLst>
                <a:gd name="T0" fmla="*/ 5 w 13"/>
                <a:gd name="T1" fmla="*/ 1 h 18"/>
                <a:gd name="T2" fmla="*/ 9 w 13"/>
                <a:gd name="T3" fmla="*/ 18 h 18"/>
                <a:gd name="T4" fmla="*/ 5 w 13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8">
                  <a:moveTo>
                    <a:pt x="5" y="1"/>
                  </a:moveTo>
                  <a:cubicBezTo>
                    <a:pt x="13" y="0"/>
                    <a:pt x="12" y="15"/>
                    <a:pt x="9" y="18"/>
                  </a:cubicBezTo>
                  <a:cubicBezTo>
                    <a:pt x="1" y="17"/>
                    <a:pt x="0" y="6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7" name="Freeform 46"/>
            <p:cNvSpPr/>
            <p:nvPr/>
          </p:nvSpPr>
          <p:spPr bwMode="auto">
            <a:xfrm>
              <a:off x="3743" y="602"/>
              <a:ext cx="14" cy="17"/>
            </a:xfrm>
            <a:custGeom>
              <a:avLst/>
              <a:gdLst>
                <a:gd name="T0" fmla="*/ 2 w 11"/>
                <a:gd name="T1" fmla="*/ 14 h 14"/>
                <a:gd name="T2" fmla="*/ 2 w 11"/>
                <a:gd name="T3" fmla="*/ 0 h 14"/>
                <a:gd name="T4" fmla="*/ 10 w 11"/>
                <a:gd name="T5" fmla="*/ 5 h 14"/>
                <a:gd name="T6" fmla="*/ 2 w 11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2" y="14"/>
                  </a:moveTo>
                  <a:cubicBezTo>
                    <a:pt x="2" y="9"/>
                    <a:pt x="0" y="3"/>
                    <a:pt x="2" y="0"/>
                  </a:cubicBezTo>
                  <a:cubicBezTo>
                    <a:pt x="6" y="0"/>
                    <a:pt x="8" y="3"/>
                    <a:pt x="10" y="5"/>
                  </a:cubicBezTo>
                  <a:cubicBezTo>
                    <a:pt x="11" y="10"/>
                    <a:pt x="7" y="12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8" name="Freeform 47"/>
            <p:cNvSpPr/>
            <p:nvPr/>
          </p:nvSpPr>
          <p:spPr bwMode="auto">
            <a:xfrm>
              <a:off x="3984" y="1532"/>
              <a:ext cx="7" cy="7"/>
            </a:xfrm>
            <a:custGeom>
              <a:avLst/>
              <a:gdLst>
                <a:gd name="T0" fmla="*/ 0 w 5"/>
                <a:gd name="T1" fmla="*/ 0 h 6"/>
                <a:gd name="T2" fmla="*/ 4 w 5"/>
                <a:gd name="T3" fmla="*/ 0 h 6"/>
                <a:gd name="T4" fmla="*/ 4 w 5"/>
                <a:gd name="T5" fmla="*/ 6 h 6"/>
                <a:gd name="T6" fmla="*/ 0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1" y="6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69" name="Freeform 48"/>
            <p:cNvSpPr/>
            <p:nvPr/>
          </p:nvSpPr>
          <p:spPr bwMode="auto">
            <a:xfrm>
              <a:off x="3992" y="1529"/>
              <a:ext cx="34" cy="59"/>
            </a:xfrm>
            <a:custGeom>
              <a:avLst/>
              <a:gdLst>
                <a:gd name="T0" fmla="*/ 0 w 27"/>
                <a:gd name="T1" fmla="*/ 5 h 46"/>
                <a:gd name="T2" fmla="*/ 5 w 27"/>
                <a:gd name="T3" fmla="*/ 1 h 46"/>
                <a:gd name="T4" fmla="*/ 24 w 27"/>
                <a:gd name="T5" fmla="*/ 22 h 46"/>
                <a:gd name="T6" fmla="*/ 20 w 27"/>
                <a:gd name="T7" fmla="*/ 46 h 46"/>
                <a:gd name="T8" fmla="*/ 0 w 27"/>
                <a:gd name="T9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6">
                  <a:moveTo>
                    <a:pt x="0" y="5"/>
                  </a:moveTo>
                  <a:cubicBezTo>
                    <a:pt x="3" y="4"/>
                    <a:pt x="4" y="3"/>
                    <a:pt x="5" y="1"/>
                  </a:cubicBezTo>
                  <a:cubicBezTo>
                    <a:pt x="18" y="0"/>
                    <a:pt x="15" y="18"/>
                    <a:pt x="24" y="22"/>
                  </a:cubicBezTo>
                  <a:cubicBezTo>
                    <a:pt x="27" y="33"/>
                    <a:pt x="24" y="40"/>
                    <a:pt x="20" y="46"/>
                  </a:cubicBezTo>
                  <a:cubicBezTo>
                    <a:pt x="5" y="39"/>
                    <a:pt x="7" y="1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0" name="Freeform 49"/>
            <p:cNvSpPr/>
            <p:nvPr/>
          </p:nvSpPr>
          <p:spPr bwMode="auto">
            <a:xfrm>
              <a:off x="3886" y="741"/>
              <a:ext cx="18" cy="18"/>
            </a:xfrm>
            <a:custGeom>
              <a:avLst/>
              <a:gdLst>
                <a:gd name="T0" fmla="*/ 10 w 14"/>
                <a:gd name="T1" fmla="*/ 0 h 14"/>
                <a:gd name="T2" fmla="*/ 6 w 14"/>
                <a:gd name="T3" fmla="*/ 14 h 14"/>
                <a:gd name="T4" fmla="*/ 10 w 1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10" y="0"/>
                  </a:moveTo>
                  <a:cubicBezTo>
                    <a:pt x="14" y="6"/>
                    <a:pt x="12" y="13"/>
                    <a:pt x="6" y="14"/>
                  </a:cubicBezTo>
                  <a:cubicBezTo>
                    <a:pt x="0" y="9"/>
                    <a:pt x="1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1" name="Freeform 50"/>
            <p:cNvSpPr/>
            <p:nvPr/>
          </p:nvSpPr>
          <p:spPr bwMode="auto">
            <a:xfrm>
              <a:off x="4166" y="1661"/>
              <a:ext cx="9" cy="6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7 w 7"/>
                <a:gd name="T5" fmla="*/ 4 h 5"/>
                <a:gd name="T6" fmla="*/ 1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4" y="0"/>
                    <a:pt x="7" y="0"/>
                    <a:pt x="7" y="4"/>
                  </a:cubicBezTo>
                  <a:cubicBezTo>
                    <a:pt x="5" y="5"/>
                    <a:pt x="3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2" name="Freeform 51"/>
            <p:cNvSpPr/>
            <p:nvPr/>
          </p:nvSpPr>
          <p:spPr bwMode="auto">
            <a:xfrm>
              <a:off x="4041" y="556"/>
              <a:ext cx="17" cy="11"/>
            </a:xfrm>
            <a:custGeom>
              <a:avLst/>
              <a:gdLst>
                <a:gd name="T0" fmla="*/ 0 w 14"/>
                <a:gd name="T1" fmla="*/ 2 h 9"/>
                <a:gd name="T2" fmla="*/ 14 w 14"/>
                <a:gd name="T3" fmla="*/ 0 h 9"/>
                <a:gd name="T4" fmla="*/ 2 w 14"/>
                <a:gd name="T5" fmla="*/ 8 h 9"/>
                <a:gd name="T6" fmla="*/ 0 w 14"/>
                <a:gd name="T7" fmla="*/ 3 h 9"/>
                <a:gd name="T8" fmla="*/ 0 w 14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0" y="2"/>
                  </a:moveTo>
                  <a:cubicBezTo>
                    <a:pt x="5" y="1"/>
                    <a:pt x="9" y="1"/>
                    <a:pt x="14" y="0"/>
                  </a:cubicBezTo>
                  <a:cubicBezTo>
                    <a:pt x="13" y="5"/>
                    <a:pt x="8" y="9"/>
                    <a:pt x="2" y="8"/>
                  </a:cubicBezTo>
                  <a:cubicBezTo>
                    <a:pt x="2" y="6"/>
                    <a:pt x="2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3" name="Freeform 52"/>
            <p:cNvSpPr/>
            <p:nvPr/>
          </p:nvSpPr>
          <p:spPr bwMode="auto">
            <a:xfrm>
              <a:off x="4081" y="813"/>
              <a:ext cx="35" cy="42"/>
            </a:xfrm>
            <a:custGeom>
              <a:avLst/>
              <a:gdLst>
                <a:gd name="T0" fmla="*/ 0 w 27"/>
                <a:gd name="T1" fmla="*/ 27 h 33"/>
                <a:gd name="T2" fmla="*/ 21 w 27"/>
                <a:gd name="T3" fmla="*/ 0 h 33"/>
                <a:gd name="T4" fmla="*/ 18 w 27"/>
                <a:gd name="T5" fmla="*/ 25 h 33"/>
                <a:gd name="T6" fmla="*/ 0 w 27"/>
                <a:gd name="T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3">
                  <a:moveTo>
                    <a:pt x="0" y="27"/>
                  </a:moveTo>
                  <a:cubicBezTo>
                    <a:pt x="0" y="13"/>
                    <a:pt x="12" y="8"/>
                    <a:pt x="21" y="0"/>
                  </a:cubicBezTo>
                  <a:cubicBezTo>
                    <a:pt x="27" y="8"/>
                    <a:pt x="17" y="16"/>
                    <a:pt x="18" y="25"/>
                  </a:cubicBezTo>
                  <a:cubicBezTo>
                    <a:pt x="11" y="16"/>
                    <a:pt x="8" y="33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4" name="Freeform 53"/>
            <p:cNvSpPr/>
            <p:nvPr/>
          </p:nvSpPr>
          <p:spPr bwMode="auto">
            <a:xfrm>
              <a:off x="4126" y="951"/>
              <a:ext cx="31" cy="18"/>
            </a:xfrm>
            <a:custGeom>
              <a:avLst/>
              <a:gdLst>
                <a:gd name="T0" fmla="*/ 16 w 24"/>
                <a:gd name="T1" fmla="*/ 0 h 14"/>
                <a:gd name="T2" fmla="*/ 16 w 24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14">
                  <a:moveTo>
                    <a:pt x="16" y="0"/>
                  </a:moveTo>
                  <a:cubicBezTo>
                    <a:pt x="24" y="14"/>
                    <a:pt x="0" y="5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5" name="Freeform 54"/>
            <p:cNvSpPr/>
            <p:nvPr/>
          </p:nvSpPr>
          <p:spPr bwMode="auto">
            <a:xfrm>
              <a:off x="4117" y="774"/>
              <a:ext cx="18" cy="22"/>
            </a:xfrm>
            <a:custGeom>
              <a:avLst/>
              <a:gdLst>
                <a:gd name="T0" fmla="*/ 0 w 14"/>
                <a:gd name="T1" fmla="*/ 4 h 17"/>
                <a:gd name="T2" fmla="*/ 4 w 14"/>
                <a:gd name="T3" fmla="*/ 0 h 17"/>
                <a:gd name="T4" fmla="*/ 14 w 14"/>
                <a:gd name="T5" fmla="*/ 12 h 17"/>
                <a:gd name="T6" fmla="*/ 0 w 14"/>
                <a:gd name="T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4"/>
                  </a:moveTo>
                  <a:cubicBezTo>
                    <a:pt x="3" y="3"/>
                    <a:pt x="4" y="2"/>
                    <a:pt x="4" y="0"/>
                  </a:cubicBezTo>
                  <a:cubicBezTo>
                    <a:pt x="9" y="3"/>
                    <a:pt x="13" y="5"/>
                    <a:pt x="14" y="12"/>
                  </a:cubicBezTo>
                  <a:cubicBezTo>
                    <a:pt x="8" y="17"/>
                    <a:pt x="0" y="1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6" name="Freeform 55"/>
            <p:cNvSpPr/>
            <p:nvPr/>
          </p:nvSpPr>
          <p:spPr bwMode="auto">
            <a:xfrm>
              <a:off x="4221" y="1477"/>
              <a:ext cx="15" cy="14"/>
            </a:xfrm>
            <a:custGeom>
              <a:avLst/>
              <a:gdLst>
                <a:gd name="T0" fmla="*/ 4 w 12"/>
                <a:gd name="T1" fmla="*/ 0 h 11"/>
                <a:gd name="T2" fmla="*/ 9 w 12"/>
                <a:gd name="T3" fmla="*/ 11 h 11"/>
                <a:gd name="T4" fmla="*/ 4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10" y="1"/>
                    <a:pt x="12" y="5"/>
                    <a:pt x="9" y="11"/>
                  </a:cubicBezTo>
                  <a:cubicBezTo>
                    <a:pt x="3" y="11"/>
                    <a:pt x="0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7" name="Freeform 56"/>
            <p:cNvSpPr/>
            <p:nvPr/>
          </p:nvSpPr>
          <p:spPr bwMode="auto">
            <a:xfrm>
              <a:off x="4181" y="1162"/>
              <a:ext cx="33" cy="17"/>
            </a:xfrm>
            <a:custGeom>
              <a:avLst/>
              <a:gdLst>
                <a:gd name="T0" fmla="*/ 0 w 26"/>
                <a:gd name="T1" fmla="*/ 8 h 13"/>
                <a:gd name="T2" fmla="*/ 2 w 26"/>
                <a:gd name="T3" fmla="*/ 4 h 13"/>
                <a:gd name="T4" fmla="*/ 26 w 26"/>
                <a:gd name="T5" fmla="*/ 3 h 13"/>
                <a:gd name="T6" fmla="*/ 25 w 26"/>
                <a:gd name="T7" fmla="*/ 13 h 13"/>
                <a:gd name="T8" fmla="*/ 0 w 26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3">
                  <a:moveTo>
                    <a:pt x="0" y="8"/>
                  </a:moveTo>
                  <a:cubicBezTo>
                    <a:pt x="0" y="6"/>
                    <a:pt x="0" y="5"/>
                    <a:pt x="2" y="4"/>
                  </a:cubicBezTo>
                  <a:cubicBezTo>
                    <a:pt x="8" y="0"/>
                    <a:pt x="19" y="2"/>
                    <a:pt x="26" y="3"/>
                  </a:cubicBezTo>
                  <a:cubicBezTo>
                    <a:pt x="26" y="7"/>
                    <a:pt x="24" y="9"/>
                    <a:pt x="25" y="13"/>
                  </a:cubicBezTo>
                  <a:cubicBezTo>
                    <a:pt x="14" y="10"/>
                    <a:pt x="8" y="1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8" name="Freeform 57"/>
            <p:cNvSpPr/>
            <p:nvPr/>
          </p:nvSpPr>
          <p:spPr bwMode="auto">
            <a:xfrm>
              <a:off x="4186" y="1127"/>
              <a:ext cx="64" cy="30"/>
            </a:xfrm>
            <a:custGeom>
              <a:avLst/>
              <a:gdLst>
                <a:gd name="T0" fmla="*/ 2 w 50"/>
                <a:gd name="T1" fmla="*/ 17 h 23"/>
                <a:gd name="T2" fmla="*/ 8 w 50"/>
                <a:gd name="T3" fmla="*/ 4 h 23"/>
                <a:gd name="T4" fmla="*/ 43 w 50"/>
                <a:gd name="T5" fmla="*/ 0 h 23"/>
                <a:gd name="T6" fmla="*/ 50 w 50"/>
                <a:gd name="T7" fmla="*/ 8 h 23"/>
                <a:gd name="T8" fmla="*/ 2 w 50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3">
                  <a:moveTo>
                    <a:pt x="2" y="17"/>
                  </a:moveTo>
                  <a:cubicBezTo>
                    <a:pt x="0" y="10"/>
                    <a:pt x="5" y="8"/>
                    <a:pt x="8" y="4"/>
                  </a:cubicBezTo>
                  <a:cubicBezTo>
                    <a:pt x="17" y="12"/>
                    <a:pt x="32" y="1"/>
                    <a:pt x="43" y="0"/>
                  </a:cubicBezTo>
                  <a:cubicBezTo>
                    <a:pt x="44" y="4"/>
                    <a:pt x="48" y="5"/>
                    <a:pt x="50" y="8"/>
                  </a:cubicBezTo>
                  <a:cubicBezTo>
                    <a:pt x="40" y="23"/>
                    <a:pt x="18" y="20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79" name="Freeform 58"/>
            <p:cNvSpPr/>
            <p:nvPr/>
          </p:nvSpPr>
          <p:spPr bwMode="auto">
            <a:xfrm>
              <a:off x="4207" y="1239"/>
              <a:ext cx="12" cy="12"/>
            </a:xfrm>
            <a:custGeom>
              <a:avLst/>
              <a:gdLst>
                <a:gd name="T0" fmla="*/ 1 w 10"/>
                <a:gd name="T1" fmla="*/ 8 h 10"/>
                <a:gd name="T2" fmla="*/ 3 w 10"/>
                <a:gd name="T3" fmla="*/ 0 h 10"/>
                <a:gd name="T4" fmla="*/ 10 w 10"/>
                <a:gd name="T5" fmla="*/ 8 h 10"/>
                <a:gd name="T6" fmla="*/ 1 w 10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" y="8"/>
                  </a:moveTo>
                  <a:cubicBezTo>
                    <a:pt x="0" y="4"/>
                    <a:pt x="3" y="3"/>
                    <a:pt x="3" y="0"/>
                  </a:cubicBezTo>
                  <a:cubicBezTo>
                    <a:pt x="8" y="0"/>
                    <a:pt x="9" y="4"/>
                    <a:pt x="10" y="8"/>
                  </a:cubicBezTo>
                  <a:cubicBezTo>
                    <a:pt x="7" y="9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0" name="Freeform 59"/>
            <p:cNvSpPr/>
            <p:nvPr/>
          </p:nvSpPr>
          <p:spPr bwMode="auto">
            <a:xfrm>
              <a:off x="4237" y="1185"/>
              <a:ext cx="37" cy="20"/>
            </a:xfrm>
            <a:custGeom>
              <a:avLst/>
              <a:gdLst>
                <a:gd name="T0" fmla="*/ 1 w 29"/>
                <a:gd name="T1" fmla="*/ 0 h 16"/>
                <a:gd name="T2" fmla="*/ 29 w 29"/>
                <a:gd name="T3" fmla="*/ 10 h 16"/>
                <a:gd name="T4" fmla="*/ 1 w 29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6">
                  <a:moveTo>
                    <a:pt x="1" y="0"/>
                  </a:moveTo>
                  <a:cubicBezTo>
                    <a:pt x="12" y="1"/>
                    <a:pt x="23" y="2"/>
                    <a:pt x="29" y="10"/>
                  </a:cubicBezTo>
                  <a:cubicBezTo>
                    <a:pt x="17" y="11"/>
                    <a:pt x="0" y="1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1" name="Freeform 60"/>
            <p:cNvSpPr/>
            <p:nvPr/>
          </p:nvSpPr>
          <p:spPr bwMode="auto">
            <a:xfrm>
              <a:off x="4177" y="727"/>
              <a:ext cx="23" cy="14"/>
            </a:xfrm>
            <a:custGeom>
              <a:avLst/>
              <a:gdLst>
                <a:gd name="T0" fmla="*/ 2 w 18"/>
                <a:gd name="T1" fmla="*/ 11 h 11"/>
                <a:gd name="T2" fmla="*/ 7 w 18"/>
                <a:gd name="T3" fmla="*/ 0 h 11"/>
                <a:gd name="T4" fmla="*/ 18 w 18"/>
                <a:gd name="T5" fmla="*/ 6 h 11"/>
                <a:gd name="T6" fmla="*/ 2 w 18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1">
                  <a:moveTo>
                    <a:pt x="2" y="11"/>
                  </a:moveTo>
                  <a:cubicBezTo>
                    <a:pt x="0" y="5"/>
                    <a:pt x="4" y="3"/>
                    <a:pt x="7" y="0"/>
                  </a:cubicBezTo>
                  <a:cubicBezTo>
                    <a:pt x="11" y="1"/>
                    <a:pt x="17" y="1"/>
                    <a:pt x="18" y="6"/>
                  </a:cubicBezTo>
                  <a:cubicBezTo>
                    <a:pt x="14" y="9"/>
                    <a:pt x="9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2" name="Freeform 61"/>
            <p:cNvSpPr/>
            <p:nvPr/>
          </p:nvSpPr>
          <p:spPr bwMode="auto">
            <a:xfrm>
              <a:off x="4274" y="1296"/>
              <a:ext cx="16" cy="16"/>
            </a:xfrm>
            <a:custGeom>
              <a:avLst/>
              <a:gdLst>
                <a:gd name="T0" fmla="*/ 1 w 12"/>
                <a:gd name="T1" fmla="*/ 12 h 12"/>
                <a:gd name="T2" fmla="*/ 0 w 12"/>
                <a:gd name="T3" fmla="*/ 1 h 12"/>
                <a:gd name="T4" fmla="*/ 7 w 12"/>
                <a:gd name="T5" fmla="*/ 0 h 12"/>
                <a:gd name="T6" fmla="*/ 11 w 12"/>
                <a:gd name="T7" fmla="*/ 7 h 12"/>
                <a:gd name="T8" fmla="*/ 1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2"/>
                  </a:moveTo>
                  <a:cubicBezTo>
                    <a:pt x="1" y="8"/>
                    <a:pt x="0" y="5"/>
                    <a:pt x="0" y="1"/>
                  </a:cubicBezTo>
                  <a:cubicBezTo>
                    <a:pt x="2" y="1"/>
                    <a:pt x="5" y="1"/>
                    <a:pt x="7" y="0"/>
                  </a:cubicBezTo>
                  <a:cubicBezTo>
                    <a:pt x="10" y="1"/>
                    <a:pt x="8" y="7"/>
                    <a:pt x="11" y="7"/>
                  </a:cubicBezTo>
                  <a:cubicBezTo>
                    <a:pt x="12" y="12"/>
                    <a:pt x="5" y="1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3" name="Freeform 62"/>
            <p:cNvSpPr/>
            <p:nvPr/>
          </p:nvSpPr>
          <p:spPr bwMode="auto">
            <a:xfrm>
              <a:off x="4251" y="1122"/>
              <a:ext cx="13" cy="12"/>
            </a:xfrm>
            <a:custGeom>
              <a:avLst/>
              <a:gdLst>
                <a:gd name="T0" fmla="*/ 0 w 10"/>
                <a:gd name="T1" fmla="*/ 7 h 9"/>
                <a:gd name="T2" fmla="*/ 9 w 10"/>
                <a:gd name="T3" fmla="*/ 0 h 9"/>
                <a:gd name="T4" fmla="*/ 0 w 10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2" y="4"/>
                    <a:pt x="3" y="0"/>
                    <a:pt x="9" y="0"/>
                  </a:cubicBezTo>
                  <a:cubicBezTo>
                    <a:pt x="10" y="6"/>
                    <a:pt x="3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4" name="Freeform 63"/>
            <p:cNvSpPr/>
            <p:nvPr/>
          </p:nvSpPr>
          <p:spPr bwMode="auto">
            <a:xfrm>
              <a:off x="4387" y="1431"/>
              <a:ext cx="19" cy="16"/>
            </a:xfrm>
            <a:custGeom>
              <a:avLst/>
              <a:gdLst>
                <a:gd name="T0" fmla="*/ 0 w 15"/>
                <a:gd name="T1" fmla="*/ 0 h 13"/>
                <a:gd name="T2" fmla="*/ 15 w 15"/>
                <a:gd name="T3" fmla="*/ 9 h 13"/>
                <a:gd name="T4" fmla="*/ 0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6" y="2"/>
                    <a:pt x="15" y="0"/>
                    <a:pt x="15" y="9"/>
                  </a:cubicBezTo>
                  <a:cubicBezTo>
                    <a:pt x="8" y="13"/>
                    <a:pt x="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5" name="Freeform 64"/>
            <p:cNvSpPr/>
            <p:nvPr/>
          </p:nvSpPr>
          <p:spPr bwMode="auto">
            <a:xfrm>
              <a:off x="4351" y="1100"/>
              <a:ext cx="14" cy="17"/>
            </a:xfrm>
            <a:custGeom>
              <a:avLst/>
              <a:gdLst>
                <a:gd name="T0" fmla="*/ 1 w 11"/>
                <a:gd name="T1" fmla="*/ 10 h 13"/>
                <a:gd name="T2" fmla="*/ 7 w 11"/>
                <a:gd name="T3" fmla="*/ 0 h 13"/>
                <a:gd name="T4" fmla="*/ 1 w 11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1" y="10"/>
                  </a:moveTo>
                  <a:cubicBezTo>
                    <a:pt x="0" y="5"/>
                    <a:pt x="0" y="0"/>
                    <a:pt x="7" y="0"/>
                  </a:cubicBezTo>
                  <a:cubicBezTo>
                    <a:pt x="11" y="5"/>
                    <a:pt x="7" y="1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6" name="Freeform 65"/>
            <p:cNvSpPr/>
            <p:nvPr/>
          </p:nvSpPr>
          <p:spPr bwMode="auto">
            <a:xfrm>
              <a:off x="4374" y="1245"/>
              <a:ext cx="14" cy="14"/>
            </a:xfrm>
            <a:custGeom>
              <a:avLst/>
              <a:gdLst>
                <a:gd name="T0" fmla="*/ 1 w 11"/>
                <a:gd name="T1" fmla="*/ 6 h 11"/>
                <a:gd name="T2" fmla="*/ 8 w 11"/>
                <a:gd name="T3" fmla="*/ 0 h 11"/>
                <a:gd name="T4" fmla="*/ 9 w 11"/>
                <a:gd name="T5" fmla="*/ 10 h 11"/>
                <a:gd name="T6" fmla="*/ 1 w 11"/>
                <a:gd name="T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6"/>
                  </a:moveTo>
                  <a:cubicBezTo>
                    <a:pt x="0" y="2"/>
                    <a:pt x="2" y="0"/>
                    <a:pt x="8" y="0"/>
                  </a:cubicBezTo>
                  <a:cubicBezTo>
                    <a:pt x="11" y="2"/>
                    <a:pt x="9" y="6"/>
                    <a:pt x="9" y="10"/>
                  </a:cubicBezTo>
                  <a:cubicBezTo>
                    <a:pt x="4" y="11"/>
                    <a:pt x="2" y="9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7" name="Freeform 66"/>
            <p:cNvSpPr/>
            <p:nvPr/>
          </p:nvSpPr>
          <p:spPr bwMode="auto">
            <a:xfrm>
              <a:off x="4345" y="1022"/>
              <a:ext cx="19" cy="17"/>
            </a:xfrm>
            <a:custGeom>
              <a:avLst/>
              <a:gdLst>
                <a:gd name="T0" fmla="*/ 3 w 15"/>
                <a:gd name="T1" fmla="*/ 1 h 13"/>
                <a:gd name="T2" fmla="*/ 9 w 15"/>
                <a:gd name="T3" fmla="*/ 0 h 13"/>
                <a:gd name="T4" fmla="*/ 15 w 15"/>
                <a:gd name="T5" fmla="*/ 10 h 13"/>
                <a:gd name="T6" fmla="*/ 3 w 15"/>
                <a:gd name="T7" fmla="*/ 13 h 13"/>
                <a:gd name="T8" fmla="*/ 3 w 15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3" y="1"/>
                  </a:moveTo>
                  <a:cubicBezTo>
                    <a:pt x="5" y="1"/>
                    <a:pt x="7" y="0"/>
                    <a:pt x="9" y="0"/>
                  </a:cubicBezTo>
                  <a:cubicBezTo>
                    <a:pt x="10" y="4"/>
                    <a:pt x="14" y="6"/>
                    <a:pt x="15" y="10"/>
                  </a:cubicBezTo>
                  <a:cubicBezTo>
                    <a:pt x="10" y="12"/>
                    <a:pt x="8" y="10"/>
                    <a:pt x="3" y="13"/>
                  </a:cubicBezTo>
                  <a:cubicBezTo>
                    <a:pt x="0" y="9"/>
                    <a:pt x="1" y="5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8" name="Freeform 67"/>
            <p:cNvSpPr/>
            <p:nvPr/>
          </p:nvSpPr>
          <p:spPr bwMode="auto">
            <a:xfrm>
              <a:off x="4397" y="1211"/>
              <a:ext cx="27" cy="20"/>
            </a:xfrm>
            <a:custGeom>
              <a:avLst/>
              <a:gdLst>
                <a:gd name="T0" fmla="*/ 17 w 21"/>
                <a:gd name="T1" fmla="*/ 0 h 16"/>
                <a:gd name="T2" fmla="*/ 17 w 21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16">
                  <a:moveTo>
                    <a:pt x="17" y="0"/>
                  </a:moveTo>
                  <a:cubicBezTo>
                    <a:pt x="21" y="16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89" name="Freeform 68"/>
            <p:cNvSpPr/>
            <p:nvPr/>
          </p:nvSpPr>
          <p:spPr bwMode="auto">
            <a:xfrm>
              <a:off x="4409" y="1287"/>
              <a:ext cx="52" cy="48"/>
            </a:xfrm>
            <a:custGeom>
              <a:avLst/>
              <a:gdLst>
                <a:gd name="T0" fmla="*/ 41 w 41"/>
                <a:gd name="T1" fmla="*/ 23 h 37"/>
                <a:gd name="T2" fmla="*/ 26 w 41"/>
                <a:gd name="T3" fmla="*/ 37 h 37"/>
                <a:gd name="T4" fmla="*/ 41 w 41"/>
                <a:gd name="T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41" y="23"/>
                  </a:moveTo>
                  <a:cubicBezTo>
                    <a:pt x="41" y="31"/>
                    <a:pt x="32" y="37"/>
                    <a:pt x="26" y="37"/>
                  </a:cubicBezTo>
                  <a:cubicBezTo>
                    <a:pt x="0" y="37"/>
                    <a:pt x="24" y="0"/>
                    <a:pt x="4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0" name="Freeform 69"/>
            <p:cNvSpPr/>
            <p:nvPr/>
          </p:nvSpPr>
          <p:spPr bwMode="auto">
            <a:xfrm>
              <a:off x="4415" y="1239"/>
              <a:ext cx="17" cy="12"/>
            </a:xfrm>
            <a:custGeom>
              <a:avLst/>
              <a:gdLst>
                <a:gd name="T0" fmla="*/ 0 w 13"/>
                <a:gd name="T1" fmla="*/ 6 h 10"/>
                <a:gd name="T2" fmla="*/ 12 w 13"/>
                <a:gd name="T3" fmla="*/ 9 h 10"/>
                <a:gd name="T4" fmla="*/ 0 w 13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0" y="6"/>
                  </a:moveTo>
                  <a:cubicBezTo>
                    <a:pt x="1" y="0"/>
                    <a:pt x="13" y="1"/>
                    <a:pt x="12" y="9"/>
                  </a:cubicBezTo>
                  <a:cubicBezTo>
                    <a:pt x="6" y="10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1" name="Freeform 70"/>
            <p:cNvSpPr/>
            <p:nvPr/>
          </p:nvSpPr>
          <p:spPr bwMode="auto">
            <a:xfrm>
              <a:off x="4351" y="755"/>
              <a:ext cx="31" cy="35"/>
            </a:xfrm>
            <a:custGeom>
              <a:avLst/>
              <a:gdLst>
                <a:gd name="T0" fmla="*/ 12 w 24"/>
                <a:gd name="T1" fmla="*/ 1 h 27"/>
                <a:gd name="T2" fmla="*/ 24 w 24"/>
                <a:gd name="T3" fmla="*/ 13 h 27"/>
                <a:gd name="T4" fmla="*/ 12 w 24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7">
                  <a:moveTo>
                    <a:pt x="12" y="1"/>
                  </a:moveTo>
                  <a:cubicBezTo>
                    <a:pt x="20" y="0"/>
                    <a:pt x="23" y="5"/>
                    <a:pt x="24" y="13"/>
                  </a:cubicBezTo>
                  <a:cubicBezTo>
                    <a:pt x="18" y="27"/>
                    <a:pt x="0" y="1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2" name="Freeform 71"/>
            <p:cNvSpPr/>
            <p:nvPr/>
          </p:nvSpPr>
          <p:spPr bwMode="auto">
            <a:xfrm>
              <a:off x="4455" y="928"/>
              <a:ext cx="55" cy="41"/>
            </a:xfrm>
            <a:custGeom>
              <a:avLst/>
              <a:gdLst>
                <a:gd name="T0" fmla="*/ 38 w 43"/>
                <a:gd name="T1" fmla="*/ 7 h 32"/>
                <a:gd name="T2" fmla="*/ 13 w 43"/>
                <a:gd name="T3" fmla="*/ 32 h 32"/>
                <a:gd name="T4" fmla="*/ 38 w 43"/>
                <a:gd name="T5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2">
                  <a:moveTo>
                    <a:pt x="38" y="7"/>
                  </a:moveTo>
                  <a:cubicBezTo>
                    <a:pt x="43" y="21"/>
                    <a:pt x="26" y="27"/>
                    <a:pt x="13" y="32"/>
                  </a:cubicBezTo>
                  <a:cubicBezTo>
                    <a:pt x="0" y="15"/>
                    <a:pt x="23" y="0"/>
                    <a:pt x="3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3" name="Freeform 72"/>
            <p:cNvSpPr/>
            <p:nvPr/>
          </p:nvSpPr>
          <p:spPr bwMode="auto">
            <a:xfrm>
              <a:off x="4459" y="663"/>
              <a:ext cx="14" cy="17"/>
            </a:xfrm>
            <a:custGeom>
              <a:avLst/>
              <a:gdLst>
                <a:gd name="T0" fmla="*/ 8 w 11"/>
                <a:gd name="T1" fmla="*/ 2 h 13"/>
                <a:gd name="T2" fmla="*/ 10 w 11"/>
                <a:gd name="T3" fmla="*/ 12 h 13"/>
                <a:gd name="T4" fmla="*/ 4 w 11"/>
                <a:gd name="T5" fmla="*/ 13 h 13"/>
                <a:gd name="T6" fmla="*/ 8 w 11"/>
                <a:gd name="T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8" y="2"/>
                  </a:moveTo>
                  <a:cubicBezTo>
                    <a:pt x="11" y="6"/>
                    <a:pt x="9" y="7"/>
                    <a:pt x="10" y="12"/>
                  </a:cubicBezTo>
                  <a:cubicBezTo>
                    <a:pt x="8" y="13"/>
                    <a:pt x="6" y="13"/>
                    <a:pt x="4" y="13"/>
                  </a:cubicBezTo>
                  <a:cubicBezTo>
                    <a:pt x="0" y="10"/>
                    <a:pt x="0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4" name="Freeform 73"/>
            <p:cNvSpPr/>
            <p:nvPr/>
          </p:nvSpPr>
          <p:spPr bwMode="auto">
            <a:xfrm>
              <a:off x="4513" y="836"/>
              <a:ext cx="17" cy="18"/>
            </a:xfrm>
            <a:custGeom>
              <a:avLst/>
              <a:gdLst>
                <a:gd name="T0" fmla="*/ 0 w 13"/>
                <a:gd name="T1" fmla="*/ 3 h 14"/>
                <a:gd name="T2" fmla="*/ 13 w 13"/>
                <a:gd name="T3" fmla="*/ 1 h 14"/>
                <a:gd name="T4" fmla="*/ 0 w 13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4">
                  <a:moveTo>
                    <a:pt x="0" y="3"/>
                  </a:moveTo>
                  <a:cubicBezTo>
                    <a:pt x="7" y="2"/>
                    <a:pt x="8" y="0"/>
                    <a:pt x="13" y="1"/>
                  </a:cubicBezTo>
                  <a:cubicBezTo>
                    <a:pt x="13" y="8"/>
                    <a:pt x="0" y="1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195" name="Freeform 74"/>
            <p:cNvSpPr/>
            <p:nvPr/>
          </p:nvSpPr>
          <p:spPr bwMode="auto">
            <a:xfrm>
              <a:off x="3309" y="689"/>
              <a:ext cx="895" cy="894"/>
            </a:xfrm>
            <a:custGeom>
              <a:avLst/>
              <a:gdLst>
                <a:gd name="T0" fmla="*/ 35 w 700"/>
                <a:gd name="T1" fmla="*/ 372 h 699"/>
                <a:gd name="T2" fmla="*/ 66 w 700"/>
                <a:gd name="T3" fmla="*/ 292 h 699"/>
                <a:gd name="T4" fmla="*/ 88 w 700"/>
                <a:gd name="T5" fmla="*/ 225 h 699"/>
                <a:gd name="T6" fmla="*/ 104 w 700"/>
                <a:gd name="T7" fmla="*/ 191 h 699"/>
                <a:gd name="T8" fmla="*/ 139 w 700"/>
                <a:gd name="T9" fmla="*/ 154 h 699"/>
                <a:gd name="T10" fmla="*/ 161 w 700"/>
                <a:gd name="T11" fmla="*/ 144 h 699"/>
                <a:gd name="T12" fmla="*/ 201 w 700"/>
                <a:gd name="T13" fmla="*/ 69 h 699"/>
                <a:gd name="T14" fmla="*/ 245 w 700"/>
                <a:gd name="T15" fmla="*/ 86 h 699"/>
                <a:gd name="T16" fmla="*/ 297 w 700"/>
                <a:gd name="T17" fmla="*/ 65 h 699"/>
                <a:gd name="T18" fmla="*/ 330 w 700"/>
                <a:gd name="T19" fmla="*/ 0 h 699"/>
                <a:gd name="T20" fmla="*/ 375 w 700"/>
                <a:gd name="T21" fmla="*/ 60 h 699"/>
                <a:gd name="T22" fmla="*/ 425 w 700"/>
                <a:gd name="T23" fmla="*/ 49 h 699"/>
                <a:gd name="T24" fmla="*/ 441 w 700"/>
                <a:gd name="T25" fmla="*/ 77 h 699"/>
                <a:gd name="T26" fmla="*/ 462 w 700"/>
                <a:gd name="T27" fmla="*/ 71 h 699"/>
                <a:gd name="T28" fmla="*/ 500 w 700"/>
                <a:gd name="T29" fmla="*/ 65 h 699"/>
                <a:gd name="T30" fmla="*/ 552 w 700"/>
                <a:gd name="T31" fmla="*/ 100 h 699"/>
                <a:gd name="T32" fmla="*/ 549 w 700"/>
                <a:gd name="T33" fmla="*/ 130 h 699"/>
                <a:gd name="T34" fmla="*/ 593 w 700"/>
                <a:gd name="T35" fmla="*/ 139 h 699"/>
                <a:gd name="T36" fmla="*/ 630 w 700"/>
                <a:gd name="T37" fmla="*/ 171 h 699"/>
                <a:gd name="T38" fmla="*/ 643 w 700"/>
                <a:gd name="T39" fmla="*/ 210 h 699"/>
                <a:gd name="T40" fmla="*/ 662 w 700"/>
                <a:gd name="T41" fmla="*/ 248 h 699"/>
                <a:gd name="T42" fmla="*/ 687 w 700"/>
                <a:gd name="T43" fmla="*/ 293 h 699"/>
                <a:gd name="T44" fmla="*/ 676 w 700"/>
                <a:gd name="T45" fmla="*/ 350 h 699"/>
                <a:gd name="T46" fmla="*/ 697 w 700"/>
                <a:gd name="T47" fmla="*/ 413 h 699"/>
                <a:gd name="T48" fmla="*/ 682 w 700"/>
                <a:gd name="T49" fmla="*/ 421 h 699"/>
                <a:gd name="T50" fmla="*/ 689 w 700"/>
                <a:gd name="T51" fmla="*/ 470 h 699"/>
                <a:gd name="T52" fmla="*/ 666 w 700"/>
                <a:gd name="T53" fmla="*/ 511 h 699"/>
                <a:gd name="T54" fmla="*/ 646 w 700"/>
                <a:gd name="T55" fmla="*/ 521 h 699"/>
                <a:gd name="T56" fmla="*/ 618 w 700"/>
                <a:gd name="T57" fmla="*/ 572 h 699"/>
                <a:gd name="T58" fmla="*/ 581 w 700"/>
                <a:gd name="T59" fmla="*/ 583 h 699"/>
                <a:gd name="T60" fmla="*/ 573 w 700"/>
                <a:gd name="T61" fmla="*/ 623 h 699"/>
                <a:gd name="T62" fmla="*/ 537 w 700"/>
                <a:gd name="T63" fmla="*/ 649 h 699"/>
                <a:gd name="T64" fmla="*/ 511 w 700"/>
                <a:gd name="T65" fmla="*/ 648 h 699"/>
                <a:gd name="T66" fmla="*/ 491 w 700"/>
                <a:gd name="T67" fmla="*/ 666 h 699"/>
                <a:gd name="T68" fmla="*/ 461 w 700"/>
                <a:gd name="T69" fmla="*/ 681 h 699"/>
                <a:gd name="T70" fmla="*/ 438 w 700"/>
                <a:gd name="T71" fmla="*/ 669 h 699"/>
                <a:gd name="T72" fmla="*/ 412 w 700"/>
                <a:gd name="T73" fmla="*/ 666 h 699"/>
                <a:gd name="T74" fmla="*/ 390 w 700"/>
                <a:gd name="T75" fmla="*/ 695 h 699"/>
                <a:gd name="T76" fmla="*/ 375 w 700"/>
                <a:gd name="T77" fmla="*/ 667 h 699"/>
                <a:gd name="T78" fmla="*/ 328 w 700"/>
                <a:gd name="T79" fmla="*/ 672 h 699"/>
                <a:gd name="T80" fmla="*/ 318 w 700"/>
                <a:gd name="T81" fmla="*/ 676 h 699"/>
                <a:gd name="T82" fmla="*/ 286 w 700"/>
                <a:gd name="T83" fmla="*/ 682 h 699"/>
                <a:gd name="T84" fmla="*/ 236 w 700"/>
                <a:gd name="T85" fmla="*/ 655 h 699"/>
                <a:gd name="T86" fmla="*/ 218 w 700"/>
                <a:gd name="T87" fmla="*/ 640 h 699"/>
                <a:gd name="T88" fmla="*/ 177 w 700"/>
                <a:gd name="T89" fmla="*/ 659 h 699"/>
                <a:gd name="T90" fmla="*/ 132 w 700"/>
                <a:gd name="T91" fmla="*/ 585 h 699"/>
                <a:gd name="T92" fmla="*/ 107 w 700"/>
                <a:gd name="T93" fmla="*/ 564 h 699"/>
                <a:gd name="T94" fmla="*/ 54 w 700"/>
                <a:gd name="T95" fmla="*/ 493 h 699"/>
                <a:gd name="T96" fmla="*/ 63 w 700"/>
                <a:gd name="T97" fmla="*/ 453 h 699"/>
                <a:gd name="T98" fmla="*/ 2 w 700"/>
                <a:gd name="T99" fmla="*/ 423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0" h="699">
                  <a:moveTo>
                    <a:pt x="0" y="413"/>
                  </a:moveTo>
                  <a:cubicBezTo>
                    <a:pt x="19" y="409"/>
                    <a:pt x="31" y="420"/>
                    <a:pt x="50" y="411"/>
                  </a:cubicBezTo>
                  <a:cubicBezTo>
                    <a:pt x="57" y="392"/>
                    <a:pt x="43" y="384"/>
                    <a:pt x="35" y="372"/>
                  </a:cubicBezTo>
                  <a:cubicBezTo>
                    <a:pt x="36" y="363"/>
                    <a:pt x="45" y="361"/>
                    <a:pt x="52" y="356"/>
                  </a:cubicBezTo>
                  <a:cubicBezTo>
                    <a:pt x="67" y="336"/>
                    <a:pt x="41" y="309"/>
                    <a:pt x="57" y="294"/>
                  </a:cubicBezTo>
                  <a:cubicBezTo>
                    <a:pt x="60" y="298"/>
                    <a:pt x="62" y="291"/>
                    <a:pt x="66" y="292"/>
                  </a:cubicBezTo>
                  <a:cubicBezTo>
                    <a:pt x="76" y="277"/>
                    <a:pt x="71" y="267"/>
                    <a:pt x="62" y="251"/>
                  </a:cubicBezTo>
                  <a:cubicBezTo>
                    <a:pt x="64" y="247"/>
                    <a:pt x="67" y="244"/>
                    <a:pt x="69" y="241"/>
                  </a:cubicBezTo>
                  <a:cubicBezTo>
                    <a:pt x="81" y="240"/>
                    <a:pt x="92" y="237"/>
                    <a:pt x="88" y="225"/>
                  </a:cubicBezTo>
                  <a:cubicBezTo>
                    <a:pt x="86" y="221"/>
                    <a:pt x="83" y="228"/>
                    <a:pt x="81" y="224"/>
                  </a:cubicBezTo>
                  <a:cubicBezTo>
                    <a:pt x="79" y="215"/>
                    <a:pt x="75" y="208"/>
                    <a:pt x="74" y="198"/>
                  </a:cubicBezTo>
                  <a:cubicBezTo>
                    <a:pt x="86" y="191"/>
                    <a:pt x="98" y="193"/>
                    <a:pt x="104" y="191"/>
                  </a:cubicBezTo>
                  <a:cubicBezTo>
                    <a:pt x="108" y="194"/>
                    <a:pt x="103" y="188"/>
                    <a:pt x="103" y="185"/>
                  </a:cubicBezTo>
                  <a:cubicBezTo>
                    <a:pt x="106" y="184"/>
                    <a:pt x="108" y="184"/>
                    <a:pt x="110" y="185"/>
                  </a:cubicBezTo>
                  <a:cubicBezTo>
                    <a:pt x="113" y="173"/>
                    <a:pt x="132" y="163"/>
                    <a:pt x="139" y="154"/>
                  </a:cubicBezTo>
                  <a:cubicBezTo>
                    <a:pt x="125" y="164"/>
                    <a:pt x="114" y="131"/>
                    <a:pt x="140" y="132"/>
                  </a:cubicBezTo>
                  <a:cubicBezTo>
                    <a:pt x="141" y="136"/>
                    <a:pt x="145" y="137"/>
                    <a:pt x="146" y="143"/>
                  </a:cubicBezTo>
                  <a:cubicBezTo>
                    <a:pt x="153" y="139"/>
                    <a:pt x="153" y="145"/>
                    <a:pt x="161" y="144"/>
                  </a:cubicBezTo>
                  <a:cubicBezTo>
                    <a:pt x="166" y="135"/>
                    <a:pt x="174" y="128"/>
                    <a:pt x="173" y="115"/>
                  </a:cubicBezTo>
                  <a:cubicBezTo>
                    <a:pt x="180" y="121"/>
                    <a:pt x="188" y="117"/>
                    <a:pt x="193" y="117"/>
                  </a:cubicBezTo>
                  <a:cubicBezTo>
                    <a:pt x="200" y="101"/>
                    <a:pt x="187" y="79"/>
                    <a:pt x="201" y="69"/>
                  </a:cubicBezTo>
                  <a:cubicBezTo>
                    <a:pt x="209" y="72"/>
                    <a:pt x="207" y="92"/>
                    <a:pt x="208" y="95"/>
                  </a:cubicBezTo>
                  <a:cubicBezTo>
                    <a:pt x="211" y="92"/>
                    <a:pt x="211" y="85"/>
                    <a:pt x="215" y="82"/>
                  </a:cubicBezTo>
                  <a:cubicBezTo>
                    <a:pt x="230" y="79"/>
                    <a:pt x="233" y="84"/>
                    <a:pt x="245" y="86"/>
                  </a:cubicBezTo>
                  <a:cubicBezTo>
                    <a:pt x="245" y="82"/>
                    <a:pt x="245" y="78"/>
                    <a:pt x="250" y="77"/>
                  </a:cubicBezTo>
                  <a:cubicBezTo>
                    <a:pt x="254" y="83"/>
                    <a:pt x="261" y="85"/>
                    <a:pt x="268" y="84"/>
                  </a:cubicBezTo>
                  <a:cubicBezTo>
                    <a:pt x="275" y="83"/>
                    <a:pt x="296" y="68"/>
                    <a:pt x="297" y="65"/>
                  </a:cubicBezTo>
                  <a:cubicBezTo>
                    <a:pt x="300" y="72"/>
                    <a:pt x="305" y="67"/>
                    <a:pt x="313" y="70"/>
                  </a:cubicBezTo>
                  <a:cubicBezTo>
                    <a:pt x="318" y="61"/>
                    <a:pt x="321" y="54"/>
                    <a:pt x="331" y="47"/>
                  </a:cubicBezTo>
                  <a:cubicBezTo>
                    <a:pt x="329" y="35"/>
                    <a:pt x="320" y="9"/>
                    <a:pt x="330" y="0"/>
                  </a:cubicBezTo>
                  <a:cubicBezTo>
                    <a:pt x="347" y="9"/>
                    <a:pt x="329" y="44"/>
                    <a:pt x="342" y="57"/>
                  </a:cubicBezTo>
                  <a:cubicBezTo>
                    <a:pt x="343" y="58"/>
                    <a:pt x="345" y="57"/>
                    <a:pt x="345" y="58"/>
                  </a:cubicBezTo>
                  <a:cubicBezTo>
                    <a:pt x="352" y="56"/>
                    <a:pt x="373" y="31"/>
                    <a:pt x="375" y="60"/>
                  </a:cubicBezTo>
                  <a:cubicBezTo>
                    <a:pt x="379" y="60"/>
                    <a:pt x="382" y="65"/>
                    <a:pt x="386" y="60"/>
                  </a:cubicBezTo>
                  <a:cubicBezTo>
                    <a:pt x="384" y="63"/>
                    <a:pt x="385" y="66"/>
                    <a:pt x="387" y="68"/>
                  </a:cubicBezTo>
                  <a:cubicBezTo>
                    <a:pt x="409" y="65"/>
                    <a:pt x="400" y="46"/>
                    <a:pt x="425" y="49"/>
                  </a:cubicBezTo>
                  <a:cubicBezTo>
                    <a:pt x="430" y="57"/>
                    <a:pt x="431" y="63"/>
                    <a:pt x="433" y="74"/>
                  </a:cubicBezTo>
                  <a:cubicBezTo>
                    <a:pt x="438" y="74"/>
                    <a:pt x="434" y="67"/>
                    <a:pt x="440" y="68"/>
                  </a:cubicBezTo>
                  <a:cubicBezTo>
                    <a:pt x="440" y="71"/>
                    <a:pt x="436" y="76"/>
                    <a:pt x="441" y="77"/>
                  </a:cubicBezTo>
                  <a:cubicBezTo>
                    <a:pt x="439" y="68"/>
                    <a:pt x="448" y="75"/>
                    <a:pt x="448" y="81"/>
                  </a:cubicBezTo>
                  <a:cubicBezTo>
                    <a:pt x="455" y="78"/>
                    <a:pt x="455" y="70"/>
                    <a:pt x="459" y="66"/>
                  </a:cubicBezTo>
                  <a:cubicBezTo>
                    <a:pt x="460" y="68"/>
                    <a:pt x="460" y="71"/>
                    <a:pt x="462" y="71"/>
                  </a:cubicBezTo>
                  <a:cubicBezTo>
                    <a:pt x="468" y="68"/>
                    <a:pt x="484" y="68"/>
                    <a:pt x="491" y="60"/>
                  </a:cubicBezTo>
                  <a:cubicBezTo>
                    <a:pt x="491" y="64"/>
                    <a:pt x="498" y="58"/>
                    <a:pt x="498" y="62"/>
                  </a:cubicBezTo>
                  <a:cubicBezTo>
                    <a:pt x="498" y="63"/>
                    <a:pt x="499" y="63"/>
                    <a:pt x="500" y="65"/>
                  </a:cubicBezTo>
                  <a:cubicBezTo>
                    <a:pt x="501" y="75"/>
                    <a:pt x="489" y="84"/>
                    <a:pt x="493" y="93"/>
                  </a:cubicBezTo>
                  <a:cubicBezTo>
                    <a:pt x="496" y="101"/>
                    <a:pt x="505" y="96"/>
                    <a:pt x="514" y="100"/>
                  </a:cubicBezTo>
                  <a:cubicBezTo>
                    <a:pt x="519" y="87"/>
                    <a:pt x="545" y="90"/>
                    <a:pt x="552" y="100"/>
                  </a:cubicBezTo>
                  <a:cubicBezTo>
                    <a:pt x="553" y="105"/>
                    <a:pt x="550" y="106"/>
                    <a:pt x="551" y="115"/>
                  </a:cubicBezTo>
                  <a:cubicBezTo>
                    <a:pt x="552" y="118"/>
                    <a:pt x="558" y="115"/>
                    <a:pt x="558" y="120"/>
                  </a:cubicBezTo>
                  <a:cubicBezTo>
                    <a:pt x="562" y="130"/>
                    <a:pt x="548" y="126"/>
                    <a:pt x="549" y="130"/>
                  </a:cubicBezTo>
                  <a:cubicBezTo>
                    <a:pt x="552" y="133"/>
                    <a:pt x="559" y="132"/>
                    <a:pt x="559" y="139"/>
                  </a:cubicBezTo>
                  <a:cubicBezTo>
                    <a:pt x="569" y="132"/>
                    <a:pt x="575" y="136"/>
                    <a:pt x="579" y="128"/>
                  </a:cubicBezTo>
                  <a:cubicBezTo>
                    <a:pt x="580" y="141"/>
                    <a:pt x="590" y="133"/>
                    <a:pt x="593" y="139"/>
                  </a:cubicBezTo>
                  <a:cubicBezTo>
                    <a:pt x="584" y="149"/>
                    <a:pt x="591" y="154"/>
                    <a:pt x="584" y="163"/>
                  </a:cubicBezTo>
                  <a:cubicBezTo>
                    <a:pt x="589" y="173"/>
                    <a:pt x="592" y="172"/>
                    <a:pt x="605" y="169"/>
                  </a:cubicBezTo>
                  <a:cubicBezTo>
                    <a:pt x="612" y="172"/>
                    <a:pt x="621" y="176"/>
                    <a:pt x="630" y="171"/>
                  </a:cubicBezTo>
                  <a:cubicBezTo>
                    <a:pt x="634" y="176"/>
                    <a:pt x="639" y="180"/>
                    <a:pt x="642" y="187"/>
                  </a:cubicBezTo>
                  <a:cubicBezTo>
                    <a:pt x="631" y="189"/>
                    <a:pt x="637" y="202"/>
                    <a:pt x="630" y="207"/>
                  </a:cubicBezTo>
                  <a:cubicBezTo>
                    <a:pt x="635" y="213"/>
                    <a:pt x="639" y="209"/>
                    <a:pt x="643" y="210"/>
                  </a:cubicBezTo>
                  <a:cubicBezTo>
                    <a:pt x="646" y="218"/>
                    <a:pt x="647" y="231"/>
                    <a:pt x="641" y="241"/>
                  </a:cubicBezTo>
                  <a:cubicBezTo>
                    <a:pt x="641" y="246"/>
                    <a:pt x="646" y="244"/>
                    <a:pt x="645" y="248"/>
                  </a:cubicBezTo>
                  <a:cubicBezTo>
                    <a:pt x="649" y="246"/>
                    <a:pt x="656" y="247"/>
                    <a:pt x="662" y="248"/>
                  </a:cubicBezTo>
                  <a:cubicBezTo>
                    <a:pt x="662" y="253"/>
                    <a:pt x="667" y="253"/>
                    <a:pt x="668" y="257"/>
                  </a:cubicBezTo>
                  <a:cubicBezTo>
                    <a:pt x="666" y="262"/>
                    <a:pt x="666" y="268"/>
                    <a:pt x="664" y="273"/>
                  </a:cubicBezTo>
                  <a:cubicBezTo>
                    <a:pt x="678" y="268"/>
                    <a:pt x="691" y="279"/>
                    <a:pt x="687" y="293"/>
                  </a:cubicBezTo>
                  <a:cubicBezTo>
                    <a:pt x="675" y="297"/>
                    <a:pt x="667" y="296"/>
                    <a:pt x="660" y="302"/>
                  </a:cubicBezTo>
                  <a:cubicBezTo>
                    <a:pt x="661" y="312"/>
                    <a:pt x="667" y="315"/>
                    <a:pt x="670" y="322"/>
                  </a:cubicBezTo>
                  <a:cubicBezTo>
                    <a:pt x="700" y="310"/>
                    <a:pt x="694" y="349"/>
                    <a:pt x="676" y="350"/>
                  </a:cubicBezTo>
                  <a:cubicBezTo>
                    <a:pt x="674" y="359"/>
                    <a:pt x="675" y="361"/>
                    <a:pt x="674" y="370"/>
                  </a:cubicBezTo>
                  <a:cubicBezTo>
                    <a:pt x="680" y="372"/>
                    <a:pt x="679" y="377"/>
                    <a:pt x="679" y="384"/>
                  </a:cubicBezTo>
                  <a:cubicBezTo>
                    <a:pt x="688" y="389"/>
                    <a:pt x="695" y="398"/>
                    <a:pt x="697" y="413"/>
                  </a:cubicBezTo>
                  <a:cubicBezTo>
                    <a:pt x="686" y="416"/>
                    <a:pt x="681" y="421"/>
                    <a:pt x="671" y="418"/>
                  </a:cubicBezTo>
                  <a:cubicBezTo>
                    <a:pt x="676" y="425"/>
                    <a:pt x="675" y="419"/>
                    <a:pt x="674" y="430"/>
                  </a:cubicBezTo>
                  <a:cubicBezTo>
                    <a:pt x="680" y="430"/>
                    <a:pt x="677" y="422"/>
                    <a:pt x="682" y="421"/>
                  </a:cubicBezTo>
                  <a:cubicBezTo>
                    <a:pt x="685" y="435"/>
                    <a:pt x="687" y="441"/>
                    <a:pt x="688" y="454"/>
                  </a:cubicBezTo>
                  <a:cubicBezTo>
                    <a:pt x="692" y="455"/>
                    <a:pt x="695" y="458"/>
                    <a:pt x="697" y="462"/>
                  </a:cubicBezTo>
                  <a:cubicBezTo>
                    <a:pt x="694" y="464"/>
                    <a:pt x="695" y="470"/>
                    <a:pt x="689" y="470"/>
                  </a:cubicBezTo>
                  <a:cubicBezTo>
                    <a:pt x="686" y="468"/>
                    <a:pt x="681" y="467"/>
                    <a:pt x="681" y="461"/>
                  </a:cubicBezTo>
                  <a:cubicBezTo>
                    <a:pt x="661" y="469"/>
                    <a:pt x="650" y="486"/>
                    <a:pt x="639" y="503"/>
                  </a:cubicBezTo>
                  <a:cubicBezTo>
                    <a:pt x="644" y="510"/>
                    <a:pt x="658" y="519"/>
                    <a:pt x="666" y="511"/>
                  </a:cubicBezTo>
                  <a:cubicBezTo>
                    <a:pt x="674" y="520"/>
                    <a:pt x="692" y="516"/>
                    <a:pt x="695" y="531"/>
                  </a:cubicBezTo>
                  <a:cubicBezTo>
                    <a:pt x="685" y="537"/>
                    <a:pt x="676" y="531"/>
                    <a:pt x="668" y="536"/>
                  </a:cubicBezTo>
                  <a:cubicBezTo>
                    <a:pt x="665" y="526"/>
                    <a:pt x="655" y="524"/>
                    <a:pt x="646" y="521"/>
                  </a:cubicBezTo>
                  <a:cubicBezTo>
                    <a:pt x="636" y="531"/>
                    <a:pt x="630" y="536"/>
                    <a:pt x="616" y="542"/>
                  </a:cubicBezTo>
                  <a:cubicBezTo>
                    <a:pt x="619" y="549"/>
                    <a:pt x="622" y="556"/>
                    <a:pt x="626" y="562"/>
                  </a:cubicBezTo>
                  <a:cubicBezTo>
                    <a:pt x="624" y="565"/>
                    <a:pt x="623" y="570"/>
                    <a:pt x="618" y="572"/>
                  </a:cubicBezTo>
                  <a:cubicBezTo>
                    <a:pt x="607" y="566"/>
                    <a:pt x="600" y="577"/>
                    <a:pt x="591" y="573"/>
                  </a:cubicBezTo>
                  <a:cubicBezTo>
                    <a:pt x="589" y="577"/>
                    <a:pt x="586" y="580"/>
                    <a:pt x="585" y="585"/>
                  </a:cubicBezTo>
                  <a:cubicBezTo>
                    <a:pt x="583" y="586"/>
                    <a:pt x="583" y="583"/>
                    <a:pt x="581" y="583"/>
                  </a:cubicBezTo>
                  <a:cubicBezTo>
                    <a:pt x="578" y="585"/>
                    <a:pt x="582" y="600"/>
                    <a:pt x="576" y="593"/>
                  </a:cubicBezTo>
                  <a:cubicBezTo>
                    <a:pt x="574" y="604"/>
                    <a:pt x="573" y="611"/>
                    <a:pt x="568" y="615"/>
                  </a:cubicBezTo>
                  <a:cubicBezTo>
                    <a:pt x="567" y="621"/>
                    <a:pt x="574" y="617"/>
                    <a:pt x="573" y="623"/>
                  </a:cubicBezTo>
                  <a:cubicBezTo>
                    <a:pt x="567" y="621"/>
                    <a:pt x="563" y="626"/>
                    <a:pt x="557" y="624"/>
                  </a:cubicBezTo>
                  <a:cubicBezTo>
                    <a:pt x="558" y="632"/>
                    <a:pt x="546" y="631"/>
                    <a:pt x="550" y="641"/>
                  </a:cubicBezTo>
                  <a:cubicBezTo>
                    <a:pt x="544" y="637"/>
                    <a:pt x="540" y="646"/>
                    <a:pt x="537" y="649"/>
                  </a:cubicBezTo>
                  <a:cubicBezTo>
                    <a:pt x="533" y="641"/>
                    <a:pt x="526" y="646"/>
                    <a:pt x="517" y="644"/>
                  </a:cubicBezTo>
                  <a:cubicBezTo>
                    <a:pt x="517" y="649"/>
                    <a:pt x="519" y="655"/>
                    <a:pt x="513" y="655"/>
                  </a:cubicBezTo>
                  <a:cubicBezTo>
                    <a:pt x="512" y="653"/>
                    <a:pt x="514" y="648"/>
                    <a:pt x="511" y="648"/>
                  </a:cubicBezTo>
                  <a:cubicBezTo>
                    <a:pt x="509" y="651"/>
                    <a:pt x="510" y="655"/>
                    <a:pt x="507" y="656"/>
                  </a:cubicBezTo>
                  <a:cubicBezTo>
                    <a:pt x="505" y="650"/>
                    <a:pt x="492" y="659"/>
                    <a:pt x="489" y="662"/>
                  </a:cubicBezTo>
                  <a:cubicBezTo>
                    <a:pt x="484" y="664"/>
                    <a:pt x="494" y="662"/>
                    <a:pt x="491" y="666"/>
                  </a:cubicBezTo>
                  <a:cubicBezTo>
                    <a:pt x="486" y="666"/>
                    <a:pt x="486" y="658"/>
                    <a:pt x="480" y="658"/>
                  </a:cubicBezTo>
                  <a:cubicBezTo>
                    <a:pt x="475" y="668"/>
                    <a:pt x="471" y="682"/>
                    <a:pt x="470" y="690"/>
                  </a:cubicBezTo>
                  <a:cubicBezTo>
                    <a:pt x="466" y="688"/>
                    <a:pt x="463" y="685"/>
                    <a:pt x="461" y="681"/>
                  </a:cubicBezTo>
                  <a:cubicBezTo>
                    <a:pt x="458" y="681"/>
                    <a:pt x="458" y="683"/>
                    <a:pt x="457" y="684"/>
                  </a:cubicBezTo>
                  <a:cubicBezTo>
                    <a:pt x="454" y="674"/>
                    <a:pt x="446" y="670"/>
                    <a:pt x="440" y="664"/>
                  </a:cubicBezTo>
                  <a:cubicBezTo>
                    <a:pt x="440" y="666"/>
                    <a:pt x="439" y="667"/>
                    <a:pt x="438" y="669"/>
                  </a:cubicBezTo>
                  <a:cubicBezTo>
                    <a:pt x="439" y="664"/>
                    <a:pt x="437" y="664"/>
                    <a:pt x="434" y="662"/>
                  </a:cubicBezTo>
                  <a:cubicBezTo>
                    <a:pt x="429" y="665"/>
                    <a:pt x="423" y="666"/>
                    <a:pt x="421" y="671"/>
                  </a:cubicBezTo>
                  <a:cubicBezTo>
                    <a:pt x="421" y="665"/>
                    <a:pt x="415" y="668"/>
                    <a:pt x="412" y="666"/>
                  </a:cubicBezTo>
                  <a:cubicBezTo>
                    <a:pt x="410" y="669"/>
                    <a:pt x="412" y="674"/>
                    <a:pt x="412" y="678"/>
                  </a:cubicBezTo>
                  <a:cubicBezTo>
                    <a:pt x="404" y="675"/>
                    <a:pt x="408" y="688"/>
                    <a:pt x="402" y="690"/>
                  </a:cubicBezTo>
                  <a:cubicBezTo>
                    <a:pt x="396" y="691"/>
                    <a:pt x="391" y="689"/>
                    <a:pt x="390" y="695"/>
                  </a:cubicBezTo>
                  <a:cubicBezTo>
                    <a:pt x="387" y="684"/>
                    <a:pt x="381" y="685"/>
                    <a:pt x="377" y="677"/>
                  </a:cubicBezTo>
                  <a:cubicBezTo>
                    <a:pt x="379" y="677"/>
                    <a:pt x="379" y="679"/>
                    <a:pt x="381" y="678"/>
                  </a:cubicBezTo>
                  <a:cubicBezTo>
                    <a:pt x="377" y="675"/>
                    <a:pt x="381" y="670"/>
                    <a:pt x="375" y="667"/>
                  </a:cubicBezTo>
                  <a:cubicBezTo>
                    <a:pt x="379" y="676"/>
                    <a:pt x="370" y="671"/>
                    <a:pt x="368" y="674"/>
                  </a:cubicBezTo>
                  <a:cubicBezTo>
                    <a:pt x="365" y="684"/>
                    <a:pt x="362" y="695"/>
                    <a:pt x="353" y="697"/>
                  </a:cubicBezTo>
                  <a:cubicBezTo>
                    <a:pt x="336" y="699"/>
                    <a:pt x="341" y="678"/>
                    <a:pt x="328" y="672"/>
                  </a:cubicBezTo>
                  <a:cubicBezTo>
                    <a:pt x="327" y="675"/>
                    <a:pt x="335" y="681"/>
                    <a:pt x="328" y="682"/>
                  </a:cubicBezTo>
                  <a:cubicBezTo>
                    <a:pt x="329" y="675"/>
                    <a:pt x="326" y="679"/>
                    <a:pt x="325" y="672"/>
                  </a:cubicBezTo>
                  <a:cubicBezTo>
                    <a:pt x="320" y="671"/>
                    <a:pt x="320" y="680"/>
                    <a:pt x="318" y="676"/>
                  </a:cubicBezTo>
                  <a:cubicBezTo>
                    <a:pt x="320" y="676"/>
                    <a:pt x="319" y="672"/>
                    <a:pt x="317" y="672"/>
                  </a:cubicBezTo>
                  <a:cubicBezTo>
                    <a:pt x="309" y="677"/>
                    <a:pt x="299" y="676"/>
                    <a:pt x="297" y="688"/>
                  </a:cubicBezTo>
                  <a:cubicBezTo>
                    <a:pt x="294" y="679"/>
                    <a:pt x="290" y="690"/>
                    <a:pt x="286" y="682"/>
                  </a:cubicBezTo>
                  <a:cubicBezTo>
                    <a:pt x="274" y="686"/>
                    <a:pt x="261" y="675"/>
                    <a:pt x="247" y="670"/>
                  </a:cubicBezTo>
                  <a:cubicBezTo>
                    <a:pt x="247" y="665"/>
                    <a:pt x="244" y="664"/>
                    <a:pt x="244" y="659"/>
                  </a:cubicBezTo>
                  <a:cubicBezTo>
                    <a:pt x="236" y="663"/>
                    <a:pt x="242" y="652"/>
                    <a:pt x="236" y="655"/>
                  </a:cubicBezTo>
                  <a:cubicBezTo>
                    <a:pt x="234" y="654"/>
                    <a:pt x="237" y="648"/>
                    <a:pt x="233" y="648"/>
                  </a:cubicBezTo>
                  <a:cubicBezTo>
                    <a:pt x="229" y="645"/>
                    <a:pt x="231" y="651"/>
                    <a:pt x="228" y="652"/>
                  </a:cubicBezTo>
                  <a:cubicBezTo>
                    <a:pt x="226" y="641"/>
                    <a:pt x="218" y="652"/>
                    <a:pt x="218" y="640"/>
                  </a:cubicBezTo>
                  <a:cubicBezTo>
                    <a:pt x="212" y="639"/>
                    <a:pt x="216" y="645"/>
                    <a:pt x="213" y="646"/>
                  </a:cubicBezTo>
                  <a:cubicBezTo>
                    <a:pt x="202" y="637"/>
                    <a:pt x="187" y="652"/>
                    <a:pt x="181" y="648"/>
                  </a:cubicBezTo>
                  <a:cubicBezTo>
                    <a:pt x="178" y="651"/>
                    <a:pt x="184" y="657"/>
                    <a:pt x="177" y="659"/>
                  </a:cubicBezTo>
                  <a:cubicBezTo>
                    <a:pt x="173" y="651"/>
                    <a:pt x="164" y="639"/>
                    <a:pt x="167" y="632"/>
                  </a:cubicBezTo>
                  <a:cubicBezTo>
                    <a:pt x="168" y="633"/>
                    <a:pt x="168" y="635"/>
                    <a:pt x="171" y="634"/>
                  </a:cubicBezTo>
                  <a:cubicBezTo>
                    <a:pt x="177" y="604"/>
                    <a:pt x="157" y="587"/>
                    <a:pt x="132" y="585"/>
                  </a:cubicBezTo>
                  <a:cubicBezTo>
                    <a:pt x="125" y="605"/>
                    <a:pt x="95" y="597"/>
                    <a:pt x="100" y="579"/>
                  </a:cubicBezTo>
                  <a:cubicBezTo>
                    <a:pt x="100" y="581"/>
                    <a:pt x="100" y="584"/>
                    <a:pt x="104" y="583"/>
                  </a:cubicBezTo>
                  <a:cubicBezTo>
                    <a:pt x="103" y="574"/>
                    <a:pt x="106" y="573"/>
                    <a:pt x="107" y="564"/>
                  </a:cubicBezTo>
                  <a:cubicBezTo>
                    <a:pt x="114" y="569"/>
                    <a:pt x="115" y="560"/>
                    <a:pt x="119" y="558"/>
                  </a:cubicBezTo>
                  <a:cubicBezTo>
                    <a:pt x="113" y="532"/>
                    <a:pt x="95" y="514"/>
                    <a:pt x="66" y="513"/>
                  </a:cubicBezTo>
                  <a:cubicBezTo>
                    <a:pt x="63" y="506"/>
                    <a:pt x="57" y="501"/>
                    <a:pt x="54" y="493"/>
                  </a:cubicBezTo>
                  <a:cubicBezTo>
                    <a:pt x="60" y="498"/>
                    <a:pt x="61" y="475"/>
                    <a:pt x="72" y="483"/>
                  </a:cubicBezTo>
                  <a:cubicBezTo>
                    <a:pt x="83" y="471"/>
                    <a:pt x="72" y="455"/>
                    <a:pt x="67" y="446"/>
                  </a:cubicBezTo>
                  <a:cubicBezTo>
                    <a:pt x="67" y="449"/>
                    <a:pt x="65" y="456"/>
                    <a:pt x="63" y="453"/>
                  </a:cubicBezTo>
                  <a:cubicBezTo>
                    <a:pt x="57" y="433"/>
                    <a:pt x="38" y="436"/>
                    <a:pt x="32" y="419"/>
                  </a:cubicBezTo>
                  <a:cubicBezTo>
                    <a:pt x="24" y="423"/>
                    <a:pt x="18" y="418"/>
                    <a:pt x="16" y="427"/>
                  </a:cubicBezTo>
                  <a:cubicBezTo>
                    <a:pt x="11" y="426"/>
                    <a:pt x="5" y="427"/>
                    <a:pt x="2" y="423"/>
                  </a:cubicBezTo>
                  <a:cubicBezTo>
                    <a:pt x="1" y="420"/>
                    <a:pt x="1" y="416"/>
                    <a:pt x="0" y="4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cs typeface="+mn-ea"/>
                <a:sym typeface="+mn-lt"/>
              </a:endParaRPr>
            </a:p>
          </p:txBody>
        </p:sp>
      </p:grpSp>
      <p:sp>
        <p:nvSpPr>
          <p:cNvPr id="198" name="文本框 197"/>
          <p:cNvSpPr txBox="1"/>
          <p:nvPr/>
        </p:nvSpPr>
        <p:spPr>
          <a:xfrm>
            <a:off x="5176989" y="2801868"/>
            <a:ext cx="1838021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7F7F7"/>
                </a:solidFill>
                <a:cs typeface="+mn-ea"/>
                <a:sym typeface="+mn-lt"/>
              </a:rPr>
              <a:t>单击</a:t>
            </a:r>
            <a:endParaRPr lang="en-US" altLang="zh-CN" sz="3200" dirty="0">
              <a:solidFill>
                <a:srgbClr val="F7F7F7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dirty="0">
                <a:solidFill>
                  <a:srgbClr val="F7F7F7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4424205" y="3046940"/>
            <a:ext cx="452735" cy="600075"/>
          </a:xfrm>
          <a:custGeom>
            <a:avLst/>
            <a:gdLst/>
            <a:ahLst/>
            <a:cxnLst/>
            <a:rect l="l" t="t" r="r" b="b"/>
            <a:pathLst>
              <a:path w="452735" h="600075">
                <a:moveTo>
                  <a:pt x="147340" y="289322"/>
                </a:moveTo>
                <a:cubicBezTo>
                  <a:pt x="120551" y="303610"/>
                  <a:pt x="99119" y="318790"/>
                  <a:pt x="83046" y="334863"/>
                </a:cubicBezTo>
                <a:lnTo>
                  <a:pt x="77688" y="353616"/>
                </a:lnTo>
                <a:cubicBezTo>
                  <a:pt x="84832" y="353616"/>
                  <a:pt x="95548" y="347365"/>
                  <a:pt x="109835" y="334863"/>
                </a:cubicBezTo>
                <a:lnTo>
                  <a:pt x="136624" y="334863"/>
                </a:lnTo>
                <a:lnTo>
                  <a:pt x="144661" y="342900"/>
                </a:lnTo>
                <a:lnTo>
                  <a:pt x="144661" y="350937"/>
                </a:lnTo>
                <a:cubicBezTo>
                  <a:pt x="119658" y="379512"/>
                  <a:pt x="101798" y="393799"/>
                  <a:pt x="91083" y="393799"/>
                </a:cubicBezTo>
                <a:lnTo>
                  <a:pt x="91083" y="401836"/>
                </a:lnTo>
                <a:lnTo>
                  <a:pt x="96441" y="401836"/>
                </a:lnTo>
                <a:cubicBezTo>
                  <a:pt x="103584" y="396478"/>
                  <a:pt x="114300" y="393799"/>
                  <a:pt x="128587" y="393799"/>
                </a:cubicBezTo>
                <a:lnTo>
                  <a:pt x="136624" y="393799"/>
                </a:lnTo>
                <a:lnTo>
                  <a:pt x="141982" y="399157"/>
                </a:lnTo>
                <a:lnTo>
                  <a:pt x="141982" y="407194"/>
                </a:lnTo>
                <a:cubicBezTo>
                  <a:pt x="116979" y="430411"/>
                  <a:pt x="100905" y="442020"/>
                  <a:pt x="93762" y="442020"/>
                </a:cubicBezTo>
                <a:lnTo>
                  <a:pt x="93762" y="444699"/>
                </a:lnTo>
                <a:lnTo>
                  <a:pt x="96441" y="444699"/>
                </a:lnTo>
                <a:lnTo>
                  <a:pt x="131266" y="442020"/>
                </a:lnTo>
                <a:cubicBezTo>
                  <a:pt x="140196" y="443806"/>
                  <a:pt x="144661" y="446485"/>
                  <a:pt x="144661" y="450056"/>
                </a:cubicBezTo>
                <a:lnTo>
                  <a:pt x="144661" y="468809"/>
                </a:lnTo>
                <a:cubicBezTo>
                  <a:pt x="150019" y="468809"/>
                  <a:pt x="155377" y="472381"/>
                  <a:pt x="160734" y="479524"/>
                </a:cubicBezTo>
                <a:lnTo>
                  <a:pt x="166092" y="479524"/>
                </a:lnTo>
                <a:lnTo>
                  <a:pt x="166092" y="463451"/>
                </a:lnTo>
                <a:lnTo>
                  <a:pt x="163413" y="442020"/>
                </a:lnTo>
                <a:lnTo>
                  <a:pt x="166092" y="420588"/>
                </a:lnTo>
                <a:lnTo>
                  <a:pt x="163413" y="401836"/>
                </a:lnTo>
                <a:lnTo>
                  <a:pt x="166092" y="377726"/>
                </a:lnTo>
                <a:lnTo>
                  <a:pt x="166092" y="334863"/>
                </a:lnTo>
                <a:cubicBezTo>
                  <a:pt x="162520" y="331292"/>
                  <a:pt x="160734" y="323255"/>
                  <a:pt x="160734" y="310753"/>
                </a:cubicBezTo>
                <a:cubicBezTo>
                  <a:pt x="155377" y="296466"/>
                  <a:pt x="150912" y="289322"/>
                  <a:pt x="147340" y="289322"/>
                </a:cubicBezTo>
                <a:close/>
                <a:moveTo>
                  <a:pt x="112514" y="273249"/>
                </a:moveTo>
                <a:cubicBezTo>
                  <a:pt x="101798" y="278606"/>
                  <a:pt x="95548" y="284857"/>
                  <a:pt x="93762" y="292001"/>
                </a:cubicBezTo>
                <a:lnTo>
                  <a:pt x="96441" y="292001"/>
                </a:lnTo>
                <a:lnTo>
                  <a:pt x="120551" y="273249"/>
                </a:lnTo>
                <a:close/>
                <a:moveTo>
                  <a:pt x="158055" y="227707"/>
                </a:moveTo>
                <a:lnTo>
                  <a:pt x="160734" y="227707"/>
                </a:lnTo>
                <a:lnTo>
                  <a:pt x="195560" y="235744"/>
                </a:lnTo>
                <a:lnTo>
                  <a:pt x="195560" y="251817"/>
                </a:lnTo>
                <a:lnTo>
                  <a:pt x="190202" y="251817"/>
                </a:lnTo>
                <a:cubicBezTo>
                  <a:pt x="190202" y="258961"/>
                  <a:pt x="186630" y="262533"/>
                  <a:pt x="179487" y="262533"/>
                </a:cubicBezTo>
                <a:lnTo>
                  <a:pt x="179487" y="265212"/>
                </a:lnTo>
                <a:cubicBezTo>
                  <a:pt x="199132" y="265212"/>
                  <a:pt x="208955" y="282178"/>
                  <a:pt x="208955" y="316111"/>
                </a:cubicBezTo>
                <a:lnTo>
                  <a:pt x="206276" y="316111"/>
                </a:lnTo>
                <a:lnTo>
                  <a:pt x="208955" y="318790"/>
                </a:lnTo>
                <a:lnTo>
                  <a:pt x="208955" y="350937"/>
                </a:lnTo>
                <a:lnTo>
                  <a:pt x="211634" y="367010"/>
                </a:lnTo>
                <a:lnTo>
                  <a:pt x="208955" y="380405"/>
                </a:lnTo>
                <a:lnTo>
                  <a:pt x="214312" y="388442"/>
                </a:lnTo>
                <a:lnTo>
                  <a:pt x="214312" y="391120"/>
                </a:lnTo>
                <a:lnTo>
                  <a:pt x="216991" y="455414"/>
                </a:lnTo>
                <a:lnTo>
                  <a:pt x="214312" y="463451"/>
                </a:lnTo>
                <a:lnTo>
                  <a:pt x="216991" y="476845"/>
                </a:lnTo>
                <a:lnTo>
                  <a:pt x="214312" y="479524"/>
                </a:lnTo>
                <a:lnTo>
                  <a:pt x="216991" y="482203"/>
                </a:lnTo>
                <a:lnTo>
                  <a:pt x="216991" y="492919"/>
                </a:lnTo>
                <a:lnTo>
                  <a:pt x="219670" y="530424"/>
                </a:lnTo>
                <a:lnTo>
                  <a:pt x="216991" y="541139"/>
                </a:lnTo>
                <a:cubicBezTo>
                  <a:pt x="227707" y="542925"/>
                  <a:pt x="241102" y="548283"/>
                  <a:pt x="257175" y="557213"/>
                </a:cubicBezTo>
                <a:lnTo>
                  <a:pt x="257175" y="565249"/>
                </a:lnTo>
                <a:cubicBezTo>
                  <a:pt x="253603" y="575965"/>
                  <a:pt x="247352" y="583109"/>
                  <a:pt x="238423" y="586681"/>
                </a:cubicBezTo>
                <a:lnTo>
                  <a:pt x="208955" y="586681"/>
                </a:lnTo>
                <a:lnTo>
                  <a:pt x="136624" y="543818"/>
                </a:lnTo>
                <a:lnTo>
                  <a:pt x="136624" y="541139"/>
                </a:lnTo>
                <a:lnTo>
                  <a:pt x="139303" y="538460"/>
                </a:lnTo>
                <a:lnTo>
                  <a:pt x="139303" y="535781"/>
                </a:lnTo>
                <a:lnTo>
                  <a:pt x="158055" y="538460"/>
                </a:lnTo>
                <a:lnTo>
                  <a:pt x="160734" y="538460"/>
                </a:lnTo>
                <a:lnTo>
                  <a:pt x="163413" y="535781"/>
                </a:lnTo>
                <a:lnTo>
                  <a:pt x="166092" y="535781"/>
                </a:lnTo>
                <a:lnTo>
                  <a:pt x="158055" y="511671"/>
                </a:lnTo>
                <a:cubicBezTo>
                  <a:pt x="147340" y="511671"/>
                  <a:pt x="141089" y="504528"/>
                  <a:pt x="139303" y="490240"/>
                </a:cubicBezTo>
                <a:lnTo>
                  <a:pt x="131266" y="482203"/>
                </a:lnTo>
                <a:lnTo>
                  <a:pt x="125909" y="482203"/>
                </a:lnTo>
                <a:cubicBezTo>
                  <a:pt x="125909" y="492919"/>
                  <a:pt x="118765" y="502742"/>
                  <a:pt x="104477" y="511671"/>
                </a:cubicBezTo>
                <a:cubicBezTo>
                  <a:pt x="104477" y="517029"/>
                  <a:pt x="80367" y="543818"/>
                  <a:pt x="32147" y="592038"/>
                </a:cubicBezTo>
                <a:lnTo>
                  <a:pt x="18752" y="592038"/>
                </a:lnTo>
                <a:cubicBezTo>
                  <a:pt x="9823" y="592038"/>
                  <a:pt x="3572" y="588467"/>
                  <a:pt x="0" y="581323"/>
                </a:cubicBezTo>
                <a:lnTo>
                  <a:pt x="0" y="578644"/>
                </a:lnTo>
                <a:cubicBezTo>
                  <a:pt x="37505" y="550069"/>
                  <a:pt x="56257" y="527745"/>
                  <a:pt x="56257" y="511671"/>
                </a:cubicBezTo>
                <a:lnTo>
                  <a:pt x="56257" y="506313"/>
                </a:lnTo>
                <a:lnTo>
                  <a:pt x="45541" y="487561"/>
                </a:lnTo>
                <a:lnTo>
                  <a:pt x="45541" y="474167"/>
                </a:lnTo>
                <a:lnTo>
                  <a:pt x="50899" y="474167"/>
                </a:lnTo>
                <a:lnTo>
                  <a:pt x="50899" y="471488"/>
                </a:lnTo>
                <a:cubicBezTo>
                  <a:pt x="50899" y="467916"/>
                  <a:pt x="48220" y="466130"/>
                  <a:pt x="42862" y="466130"/>
                </a:cubicBezTo>
                <a:lnTo>
                  <a:pt x="45541" y="444699"/>
                </a:lnTo>
                <a:lnTo>
                  <a:pt x="40184" y="428625"/>
                </a:lnTo>
                <a:cubicBezTo>
                  <a:pt x="43755" y="375047"/>
                  <a:pt x="52685" y="330399"/>
                  <a:pt x="66973" y="294680"/>
                </a:cubicBezTo>
                <a:lnTo>
                  <a:pt x="75009" y="281285"/>
                </a:lnTo>
                <a:cubicBezTo>
                  <a:pt x="64294" y="281285"/>
                  <a:pt x="52685" y="274142"/>
                  <a:pt x="40184" y="259854"/>
                </a:cubicBezTo>
                <a:lnTo>
                  <a:pt x="40184" y="251817"/>
                </a:lnTo>
                <a:lnTo>
                  <a:pt x="83046" y="241102"/>
                </a:lnTo>
                <a:close/>
                <a:moveTo>
                  <a:pt x="141982" y="182166"/>
                </a:moveTo>
                <a:lnTo>
                  <a:pt x="150019" y="182166"/>
                </a:lnTo>
                <a:lnTo>
                  <a:pt x="176808" y="187524"/>
                </a:lnTo>
                <a:lnTo>
                  <a:pt x="176808" y="203597"/>
                </a:lnTo>
                <a:cubicBezTo>
                  <a:pt x="176808" y="214313"/>
                  <a:pt x="151805" y="223242"/>
                  <a:pt x="101798" y="230386"/>
                </a:cubicBezTo>
                <a:lnTo>
                  <a:pt x="75009" y="235744"/>
                </a:lnTo>
                <a:cubicBezTo>
                  <a:pt x="66080" y="235744"/>
                  <a:pt x="56257" y="228600"/>
                  <a:pt x="45541" y="214313"/>
                </a:cubicBezTo>
                <a:lnTo>
                  <a:pt x="45541" y="206276"/>
                </a:lnTo>
                <a:lnTo>
                  <a:pt x="88404" y="195560"/>
                </a:lnTo>
                <a:cubicBezTo>
                  <a:pt x="100905" y="190202"/>
                  <a:pt x="118765" y="185738"/>
                  <a:pt x="141982" y="182166"/>
                </a:cubicBezTo>
                <a:close/>
                <a:moveTo>
                  <a:pt x="313432" y="80367"/>
                </a:moveTo>
                <a:lnTo>
                  <a:pt x="316111" y="80367"/>
                </a:lnTo>
                <a:lnTo>
                  <a:pt x="364331" y="107156"/>
                </a:lnTo>
                <a:lnTo>
                  <a:pt x="404515" y="163413"/>
                </a:lnTo>
                <a:lnTo>
                  <a:pt x="409873" y="179487"/>
                </a:lnTo>
                <a:cubicBezTo>
                  <a:pt x="406301" y="193774"/>
                  <a:pt x="395585" y="200918"/>
                  <a:pt x="377726" y="200918"/>
                </a:cubicBezTo>
                <a:lnTo>
                  <a:pt x="372368" y="200918"/>
                </a:lnTo>
                <a:lnTo>
                  <a:pt x="361652" y="195560"/>
                </a:lnTo>
                <a:lnTo>
                  <a:pt x="345579" y="198239"/>
                </a:lnTo>
                <a:cubicBezTo>
                  <a:pt x="342007" y="198239"/>
                  <a:pt x="333970" y="188417"/>
                  <a:pt x="321469" y="168771"/>
                </a:cubicBezTo>
                <a:cubicBezTo>
                  <a:pt x="317897" y="168771"/>
                  <a:pt x="316111" y="159842"/>
                  <a:pt x="316111" y="141982"/>
                </a:cubicBezTo>
                <a:lnTo>
                  <a:pt x="297359" y="93762"/>
                </a:lnTo>
                <a:close/>
                <a:moveTo>
                  <a:pt x="152698" y="0"/>
                </a:moveTo>
                <a:lnTo>
                  <a:pt x="155377" y="0"/>
                </a:lnTo>
                <a:cubicBezTo>
                  <a:pt x="166092" y="5358"/>
                  <a:pt x="178594" y="14288"/>
                  <a:pt x="192881" y="26789"/>
                </a:cubicBezTo>
                <a:lnTo>
                  <a:pt x="211634" y="72331"/>
                </a:lnTo>
                <a:lnTo>
                  <a:pt x="238423" y="69652"/>
                </a:lnTo>
                <a:lnTo>
                  <a:pt x="249138" y="69652"/>
                </a:lnTo>
                <a:cubicBezTo>
                  <a:pt x="259854" y="75010"/>
                  <a:pt x="265212" y="84832"/>
                  <a:pt x="265212" y="99120"/>
                </a:cubicBezTo>
                <a:lnTo>
                  <a:pt x="235744" y="125909"/>
                </a:lnTo>
                <a:cubicBezTo>
                  <a:pt x="244673" y="191988"/>
                  <a:pt x="261640" y="249138"/>
                  <a:pt x="286643" y="297359"/>
                </a:cubicBezTo>
                <a:cubicBezTo>
                  <a:pt x="290215" y="297359"/>
                  <a:pt x="292001" y="300038"/>
                  <a:pt x="292001" y="305395"/>
                </a:cubicBezTo>
                <a:lnTo>
                  <a:pt x="289322" y="321469"/>
                </a:lnTo>
                <a:cubicBezTo>
                  <a:pt x="325041" y="398264"/>
                  <a:pt x="342900" y="439341"/>
                  <a:pt x="342900" y="444699"/>
                </a:cubicBezTo>
                <a:lnTo>
                  <a:pt x="348258" y="444699"/>
                </a:lnTo>
                <a:cubicBezTo>
                  <a:pt x="353616" y="444699"/>
                  <a:pt x="357187" y="434876"/>
                  <a:pt x="358973" y="415231"/>
                </a:cubicBezTo>
                <a:lnTo>
                  <a:pt x="369689" y="415231"/>
                </a:lnTo>
                <a:lnTo>
                  <a:pt x="364331" y="450056"/>
                </a:lnTo>
                <a:cubicBezTo>
                  <a:pt x="380405" y="466130"/>
                  <a:pt x="388441" y="477738"/>
                  <a:pt x="388441" y="484882"/>
                </a:cubicBezTo>
                <a:lnTo>
                  <a:pt x="436662" y="551855"/>
                </a:lnTo>
                <a:lnTo>
                  <a:pt x="452735" y="584002"/>
                </a:lnTo>
                <a:lnTo>
                  <a:pt x="452735" y="589360"/>
                </a:lnTo>
                <a:cubicBezTo>
                  <a:pt x="449163" y="596503"/>
                  <a:pt x="442912" y="600075"/>
                  <a:pt x="433983" y="600075"/>
                </a:cubicBezTo>
                <a:lnTo>
                  <a:pt x="417909" y="600075"/>
                </a:lnTo>
                <a:cubicBezTo>
                  <a:pt x="403622" y="600075"/>
                  <a:pt x="394692" y="594717"/>
                  <a:pt x="391120" y="584002"/>
                </a:cubicBezTo>
                <a:cubicBezTo>
                  <a:pt x="332184" y="530424"/>
                  <a:pt x="296466" y="474167"/>
                  <a:pt x="283964" y="415231"/>
                </a:cubicBezTo>
                <a:cubicBezTo>
                  <a:pt x="273248" y="400943"/>
                  <a:pt x="267891" y="380405"/>
                  <a:pt x="267891" y="353616"/>
                </a:cubicBezTo>
                <a:cubicBezTo>
                  <a:pt x="250031" y="332185"/>
                  <a:pt x="231279" y="292894"/>
                  <a:pt x="211634" y="235744"/>
                </a:cubicBezTo>
                <a:lnTo>
                  <a:pt x="211634" y="227707"/>
                </a:lnTo>
                <a:lnTo>
                  <a:pt x="214312" y="225028"/>
                </a:lnTo>
                <a:lnTo>
                  <a:pt x="214312" y="222349"/>
                </a:lnTo>
                <a:cubicBezTo>
                  <a:pt x="205383" y="204490"/>
                  <a:pt x="198239" y="181273"/>
                  <a:pt x="192881" y="152698"/>
                </a:cubicBezTo>
                <a:lnTo>
                  <a:pt x="190202" y="152698"/>
                </a:lnTo>
                <a:lnTo>
                  <a:pt x="184844" y="158056"/>
                </a:lnTo>
                <a:lnTo>
                  <a:pt x="182166" y="158056"/>
                </a:lnTo>
                <a:cubicBezTo>
                  <a:pt x="178594" y="154484"/>
                  <a:pt x="168771" y="152698"/>
                  <a:pt x="152698" y="152698"/>
                </a:cubicBezTo>
                <a:cubicBezTo>
                  <a:pt x="134838" y="131267"/>
                  <a:pt x="125909" y="116979"/>
                  <a:pt x="125909" y="109835"/>
                </a:cubicBezTo>
                <a:lnTo>
                  <a:pt x="125909" y="107156"/>
                </a:lnTo>
                <a:cubicBezTo>
                  <a:pt x="125909" y="101799"/>
                  <a:pt x="140196" y="95548"/>
                  <a:pt x="168771" y="88404"/>
                </a:cubicBezTo>
                <a:cubicBezTo>
                  <a:pt x="159841" y="77688"/>
                  <a:pt x="155377" y="69652"/>
                  <a:pt x="155377" y="64294"/>
                </a:cubicBezTo>
                <a:lnTo>
                  <a:pt x="158055" y="53578"/>
                </a:lnTo>
                <a:cubicBezTo>
                  <a:pt x="156269" y="39291"/>
                  <a:pt x="152698" y="28575"/>
                  <a:pt x="147340" y="21431"/>
                </a:cubicBezTo>
                <a:lnTo>
                  <a:pt x="147340" y="535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/>
            <a:endParaRPr lang="zh-CN" altLang="en-US" sz="5400" dirty="0">
              <a:solidFill>
                <a:srgbClr val="FF0000"/>
              </a:solidFill>
              <a:latin typeface="书体坊米芾体" panose="02010601030101010101" pitchFamily="2" charset="-122"/>
              <a:ea typeface="书体坊米芾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846463" y="4249411"/>
            <a:ext cx="1431161" cy="206990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F3229"/>
                </a:solidFill>
                <a:cs typeface="+mn-ea"/>
                <a:sym typeface="+mn-lt"/>
              </a:rPr>
              <a:t>单击此处编辑内容，建议您在展示时采用微软雅黑字体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方正清刻本悦宋简体"/>
        <a:ea typeface="方正清刻本悦宋简体"/>
        <a:cs typeface=""/>
      </a:majorFont>
      <a:minorFont>
        <a:latin typeface="方正清刻本悦宋简体"/>
        <a:ea typeface="方正清刻本悦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dist">
          <a:defRPr sz="1600" dirty="0">
            <a:solidFill>
              <a:srgbClr val="2F3229"/>
            </a:solidFill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3671</Words>
  <Application>Microsoft Office PowerPoint</Application>
  <PresentationFormat>宽屏</PresentationFormat>
  <Paragraphs>209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等线</vt:lpstr>
      <vt:lpstr>方正清刻本悦宋简体</vt:lpstr>
      <vt:lpstr>华文行楷</vt:lpstr>
      <vt:lpstr>书体坊米芾体</vt:lpstr>
      <vt:lpstr>宋体</vt:lpstr>
      <vt:lpstr>Arial</vt:lpstr>
      <vt:lpstr>Calibri</vt:lpstr>
      <vt:lpstr>Microsoft Yi Baiti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Pter</dc:creator>
  <cp:lastModifiedBy>阳光 男孩</cp:lastModifiedBy>
  <cp:revision>45</cp:revision>
  <dcterms:created xsi:type="dcterms:W3CDTF">2017-03-04T03:41:00Z</dcterms:created>
  <dcterms:modified xsi:type="dcterms:W3CDTF">2019-07-17T12:49:24Z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