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616" r:id="rId2"/>
    <p:sldId id="619" r:id="rId3"/>
    <p:sldId id="711" r:id="rId4"/>
    <p:sldId id="684" r:id="rId5"/>
    <p:sldId id="687" r:id="rId6"/>
    <p:sldId id="714" r:id="rId7"/>
    <p:sldId id="715" r:id="rId8"/>
    <p:sldId id="690" r:id="rId9"/>
    <p:sldId id="713" r:id="rId10"/>
    <p:sldId id="689" r:id="rId11"/>
    <p:sldId id="721" r:id="rId12"/>
    <p:sldId id="688" r:id="rId13"/>
    <p:sldId id="718" r:id="rId14"/>
    <p:sldId id="716" r:id="rId15"/>
    <p:sldId id="686" r:id="rId16"/>
    <p:sldId id="692" r:id="rId17"/>
    <p:sldId id="694" r:id="rId18"/>
    <p:sldId id="695" r:id="rId19"/>
    <p:sldId id="696" r:id="rId20"/>
    <p:sldId id="693" r:id="rId21"/>
    <p:sldId id="723" r:id="rId22"/>
    <p:sldId id="719" r:id="rId23"/>
    <p:sldId id="724" r:id="rId24"/>
    <p:sldId id="698" r:id="rId25"/>
    <p:sldId id="699" r:id="rId26"/>
    <p:sldId id="700" r:id="rId27"/>
    <p:sldId id="701" r:id="rId28"/>
    <p:sldId id="703" r:id="rId29"/>
    <p:sldId id="725" r:id="rId30"/>
    <p:sldId id="726" r:id="rId31"/>
    <p:sldId id="720" r:id="rId32"/>
    <p:sldId id="706" r:id="rId33"/>
    <p:sldId id="704" r:id="rId34"/>
    <p:sldId id="705" r:id="rId35"/>
    <p:sldId id="722" r:id="rId36"/>
    <p:sldId id="707" r:id="rId37"/>
    <p:sldId id="727" r:id="rId38"/>
    <p:sldId id="728" r:id="rId39"/>
    <p:sldId id="729" r:id="rId40"/>
    <p:sldId id="712" r:id="rId41"/>
    <p:sldId id="730" r:id="rId42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5"/>
    <a:srgbClr val="162278"/>
    <a:srgbClr val="2132B1"/>
    <a:srgbClr val="141E6A"/>
    <a:srgbClr val="5D6DE1"/>
    <a:srgbClr val="456DAD"/>
    <a:srgbClr val="1E4B4E"/>
    <a:srgbClr val="4D8E9E"/>
    <a:srgbClr val="F19C1F"/>
    <a:srgbClr val="3A8F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17" autoAdjust="0"/>
    <p:restoredTop sz="90419" autoAdjust="0"/>
  </p:normalViewPr>
  <p:slideViewPr>
    <p:cSldViewPr>
      <p:cViewPr>
        <p:scale>
          <a:sx n="75" d="100"/>
          <a:sy n="75" d="100"/>
        </p:scale>
        <p:origin x="2486" y="11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37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CEA36EC-D185-487A-AAE4-410A6E9AA279}" type="datetimeFigureOut">
              <a:rPr lang="zh-CN" altLang="en-US"/>
              <a:pPr>
                <a:defRPr/>
              </a:pPr>
              <a:t>2019/7/17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BAE28C-3D3E-4DF5-86CA-388958D9FF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0931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5097463"/>
            <a:ext cx="9144000" cy="46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63" y="1275606"/>
            <a:ext cx="6994674" cy="306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6900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25D8-0504-4D69-AAF6-12CD85AF39F7}" type="datetimeFigureOut">
              <a:rPr lang="zh-CN" altLang="en-US"/>
              <a:pPr>
                <a:defRPr/>
              </a:pPr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0E5B8-FE7E-457D-A7BB-601C5DECE6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280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870A7-3A81-4949-87B4-4E40BF3B0312}" type="datetimeFigureOut">
              <a:rPr lang="zh-CN" altLang="en-US"/>
              <a:pPr>
                <a:defRPr/>
              </a:pPr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CB211-E25F-4D85-AC3D-8344859FB8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688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652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40CC6-B8AC-4AF4-A42C-FADF71630C50}" type="datetimeFigureOut">
              <a:rPr lang="zh-CN" altLang="en-US"/>
              <a:pPr>
                <a:defRPr/>
              </a:pPr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E4644-291D-4F0A-9CD7-F990DBF438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37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E2600-8D5F-4C4E-AF61-B897824AC6B9}" type="datetimeFigureOut">
              <a:rPr lang="zh-CN" altLang="en-US"/>
              <a:pPr>
                <a:defRPr/>
              </a:pPr>
              <a:t>2019/7/17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5E4BF-5765-444E-A150-8119E2BF4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005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806C4-C24B-4E44-8754-B005BE55ACF2}" type="datetimeFigureOut">
              <a:rPr lang="zh-CN" altLang="en-US"/>
              <a:pPr>
                <a:defRPr/>
              </a:pPr>
              <a:t>2019/7/17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892CD-E077-4725-8ED6-C3CBCFCB46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803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AAF66-E29F-44C4-9C63-40B0EC4B776E}" type="datetimeFigureOut">
              <a:rPr lang="zh-CN" altLang="en-US"/>
              <a:pPr>
                <a:defRPr/>
              </a:pPr>
              <a:t>2019/7/17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9C146-C0D1-439D-8CD3-57CA770434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316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E5A3-0E11-4FAA-8BD9-3A27F9059416}" type="datetimeFigureOut">
              <a:rPr lang="zh-CN" altLang="en-US"/>
              <a:pPr>
                <a:defRPr/>
              </a:pPr>
              <a:t>2019/7/17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64D1B-C286-4465-AECF-27DE75DD3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23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82799-FBF0-47ED-944A-92CC46EB7A74}" type="datetimeFigureOut">
              <a:rPr lang="zh-CN" altLang="en-US"/>
              <a:pPr>
                <a:defRPr/>
              </a:pPr>
              <a:t>2019/7/17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2CD27-E85E-42ED-AD7C-C98754E6DF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61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104E0-2706-411D-85A3-C981FCE19F9E}" type="datetimeFigureOut">
              <a:rPr lang="zh-CN" altLang="en-US"/>
              <a:pPr>
                <a:defRPr/>
              </a:pPr>
              <a:t>2019/7/17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7B9D1-4C5A-40EA-B7F6-9F5B8A2D17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8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D988E66-2F97-407E-879B-1C8527E9FA0C}" type="datetimeFigureOut">
              <a:rPr lang="zh-CN" altLang="en-US"/>
              <a:pPr>
                <a:defRPr/>
              </a:pPr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88AB3C2-4627-4A96-838A-FA3A4C4EC7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23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4283968" y="2283718"/>
            <a:ext cx="4418646" cy="964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3400"/>
              </a:lnSpc>
            </a:pPr>
            <a:r>
              <a:rPr lang="en-US" altLang="zh-CN" sz="6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BUSINESS</a:t>
            </a:r>
          </a:p>
          <a:p>
            <a:pPr algn="r">
              <a:lnSpc>
                <a:spcPts val="3400"/>
              </a:lnSpc>
            </a:pPr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POWERPOINT TEMPLATE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75689" y="324808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X </a:t>
            </a:r>
            <a:r>
              <a:rPr lang="en-US" altLang="zh-CN" dirty="0" err="1" smtClean="0">
                <a:solidFill>
                  <a:schemeClr val="bg1"/>
                </a:solidFill>
                <a:latin typeface="Bodoni MT Condensed" panose="02070606080606020203" pitchFamily="18" charset="0"/>
              </a:rPr>
              <a:t>X</a:t>
            </a:r>
            <a:r>
              <a:rPr lang="en-US" altLang="zh-CN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Bodoni MT Condensed" panose="02070606080606020203" pitchFamily="18" charset="0"/>
              </a:rPr>
              <a:t>X</a:t>
            </a:r>
            <a:endParaRPr lang="zh-CN" altLang="en-US" dirty="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979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 46"/>
          <p:cNvSpPr>
            <a:spLocks/>
          </p:cNvSpPr>
          <p:nvPr/>
        </p:nvSpPr>
        <p:spPr bwMode="auto">
          <a:xfrm>
            <a:off x="5811217" y="3185120"/>
            <a:ext cx="1316038" cy="2266950"/>
          </a:xfrm>
          <a:custGeom>
            <a:avLst/>
            <a:gdLst>
              <a:gd name="T0" fmla="*/ 258 w 725"/>
              <a:gd name="T1" fmla="*/ 1251 h 1251"/>
              <a:gd name="T2" fmla="*/ 285 w 725"/>
              <a:gd name="T3" fmla="*/ 700 h 1251"/>
              <a:gd name="T4" fmla="*/ 0 w 725"/>
              <a:gd name="T5" fmla="*/ 315 h 1251"/>
              <a:gd name="T6" fmla="*/ 46 w 725"/>
              <a:gd name="T7" fmla="*/ 273 h 1251"/>
              <a:gd name="T8" fmla="*/ 314 w 725"/>
              <a:gd name="T9" fmla="*/ 578 h 1251"/>
              <a:gd name="T10" fmla="*/ 344 w 725"/>
              <a:gd name="T11" fmla="*/ 0 h 1251"/>
              <a:gd name="T12" fmla="*/ 412 w 725"/>
              <a:gd name="T13" fmla="*/ 0 h 1251"/>
              <a:gd name="T14" fmla="*/ 440 w 725"/>
              <a:gd name="T15" fmla="*/ 377 h 1251"/>
              <a:gd name="T16" fmla="*/ 675 w 725"/>
              <a:gd name="T17" fmla="*/ 126 h 1251"/>
              <a:gd name="T18" fmla="*/ 725 w 725"/>
              <a:gd name="T19" fmla="*/ 193 h 1251"/>
              <a:gd name="T20" fmla="*/ 478 w 725"/>
              <a:gd name="T21" fmla="*/ 490 h 1251"/>
              <a:gd name="T22" fmla="*/ 461 w 725"/>
              <a:gd name="T23" fmla="*/ 788 h 1251"/>
              <a:gd name="T24" fmla="*/ 507 w 725"/>
              <a:gd name="T25" fmla="*/ 1245 h 1251"/>
              <a:gd name="T26" fmla="*/ 258 w 725"/>
              <a:gd name="T27" fmla="*/ 1251 h 1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5" h="1251">
                <a:moveTo>
                  <a:pt x="258" y="1251"/>
                </a:moveTo>
                <a:cubicBezTo>
                  <a:pt x="258" y="1251"/>
                  <a:pt x="323" y="826"/>
                  <a:pt x="285" y="700"/>
                </a:cubicBezTo>
                <a:cubicBezTo>
                  <a:pt x="0" y="315"/>
                  <a:pt x="0" y="315"/>
                  <a:pt x="0" y="315"/>
                </a:cubicBezTo>
                <a:cubicBezTo>
                  <a:pt x="46" y="273"/>
                  <a:pt x="46" y="273"/>
                  <a:pt x="46" y="273"/>
                </a:cubicBezTo>
                <a:cubicBezTo>
                  <a:pt x="314" y="578"/>
                  <a:pt x="314" y="578"/>
                  <a:pt x="314" y="578"/>
                </a:cubicBezTo>
                <a:cubicBezTo>
                  <a:pt x="344" y="0"/>
                  <a:pt x="344" y="0"/>
                  <a:pt x="344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440" y="377"/>
                  <a:pt x="440" y="377"/>
                  <a:pt x="440" y="377"/>
                </a:cubicBezTo>
                <a:cubicBezTo>
                  <a:pt x="675" y="126"/>
                  <a:pt x="675" y="126"/>
                  <a:pt x="675" y="126"/>
                </a:cubicBezTo>
                <a:cubicBezTo>
                  <a:pt x="725" y="193"/>
                  <a:pt x="725" y="193"/>
                  <a:pt x="725" y="193"/>
                </a:cubicBezTo>
                <a:cubicBezTo>
                  <a:pt x="478" y="490"/>
                  <a:pt x="478" y="490"/>
                  <a:pt x="478" y="490"/>
                </a:cubicBezTo>
                <a:cubicBezTo>
                  <a:pt x="478" y="490"/>
                  <a:pt x="436" y="490"/>
                  <a:pt x="461" y="788"/>
                </a:cubicBezTo>
                <a:cubicBezTo>
                  <a:pt x="486" y="1085"/>
                  <a:pt x="507" y="1245"/>
                  <a:pt x="507" y="1245"/>
                </a:cubicBezTo>
                <a:cubicBezTo>
                  <a:pt x="258" y="1251"/>
                  <a:pt x="258" y="1251"/>
                  <a:pt x="258" y="1251"/>
                </a:cubicBezTo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677742" y="2661245"/>
            <a:ext cx="1651000" cy="1647825"/>
            <a:chOff x="3032919" y="2228851"/>
            <a:chExt cx="1651000" cy="1647825"/>
          </a:xfrm>
        </p:grpSpPr>
        <p:grpSp>
          <p:nvGrpSpPr>
            <p:cNvPr id="70" name="组合 69"/>
            <p:cNvGrpSpPr/>
            <p:nvPr/>
          </p:nvGrpSpPr>
          <p:grpSpPr>
            <a:xfrm>
              <a:off x="3032919" y="2228851"/>
              <a:ext cx="1651000" cy="1647825"/>
              <a:chOff x="3032919" y="2228851"/>
              <a:chExt cx="1651000" cy="1647825"/>
            </a:xfrm>
          </p:grpSpPr>
          <p:sp>
            <p:nvSpPr>
              <p:cNvPr id="78" name="Oval 55"/>
              <p:cNvSpPr>
                <a:spLocks noChangeArrowheads="1"/>
              </p:cNvSpPr>
              <p:nvPr/>
            </p:nvSpPr>
            <p:spPr bwMode="auto">
              <a:xfrm>
                <a:off x="3032919" y="2228851"/>
                <a:ext cx="1651000" cy="1647825"/>
              </a:xfrm>
              <a:prstGeom prst="ellipse">
                <a:avLst/>
              </a:prstGeom>
              <a:solidFill>
                <a:schemeClr val="bg2">
                  <a:alpha val="60000"/>
                </a:schemeClr>
              </a:solidFill>
              <a:ln w="28575">
                <a:solidFill>
                  <a:srgbClr val="FFFFFF"/>
                </a:solidFill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" name="Oval 56"/>
              <p:cNvSpPr>
                <a:spLocks noChangeArrowheads="1"/>
              </p:cNvSpPr>
              <p:nvPr/>
            </p:nvSpPr>
            <p:spPr bwMode="auto">
              <a:xfrm>
                <a:off x="3183732" y="2379663"/>
                <a:ext cx="1349375" cy="134778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600"/>
                  </a:spcAft>
                  <a:defRPr/>
                </a:pPr>
                <a:endPara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Group 20"/>
            <p:cNvGrpSpPr>
              <a:grpSpLocks noChangeAspect="1"/>
            </p:cNvGrpSpPr>
            <p:nvPr/>
          </p:nvGrpSpPr>
          <p:grpSpPr bwMode="auto">
            <a:xfrm>
              <a:off x="3644662" y="2696790"/>
              <a:ext cx="427513" cy="328123"/>
              <a:chOff x="1066" y="1895"/>
              <a:chExt cx="314" cy="241"/>
            </a:xfrm>
            <a:solidFill>
              <a:schemeClr val="bg1"/>
            </a:solidFill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Freeform 21"/>
              <p:cNvSpPr>
                <a:spLocks/>
              </p:cNvSpPr>
              <p:nvPr/>
            </p:nvSpPr>
            <p:spPr bwMode="auto">
              <a:xfrm>
                <a:off x="1066" y="2128"/>
                <a:ext cx="314" cy="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22"/>
              <p:cNvSpPr>
                <a:spLocks noChangeArrowheads="1"/>
              </p:cNvSpPr>
              <p:nvPr/>
            </p:nvSpPr>
            <p:spPr bwMode="auto">
              <a:xfrm>
                <a:off x="1107" y="1949"/>
                <a:ext cx="46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23"/>
              <p:cNvSpPr>
                <a:spLocks noChangeArrowheads="1"/>
              </p:cNvSpPr>
              <p:nvPr/>
            </p:nvSpPr>
            <p:spPr bwMode="auto">
              <a:xfrm>
                <a:off x="1173" y="1895"/>
                <a:ext cx="46" cy="2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24"/>
              <p:cNvSpPr>
                <a:spLocks noChangeArrowheads="1"/>
              </p:cNvSpPr>
              <p:nvPr/>
            </p:nvSpPr>
            <p:spPr bwMode="auto">
              <a:xfrm>
                <a:off x="1235" y="1961"/>
                <a:ext cx="46" cy="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25"/>
              <p:cNvSpPr>
                <a:spLocks noChangeArrowheads="1"/>
              </p:cNvSpPr>
              <p:nvPr/>
            </p:nvSpPr>
            <p:spPr bwMode="auto">
              <a:xfrm>
                <a:off x="1306" y="2007"/>
                <a:ext cx="45" cy="9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3362005" y="3065188"/>
              <a:ext cx="1018227" cy="338554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itchFamily="34" charset="0"/>
                </a:rPr>
                <a:t>KEY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Impact" pitchFamily="34" charset="0"/>
                </a:rPr>
                <a:t>WORD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344492" y="1092795"/>
            <a:ext cx="2228850" cy="2228850"/>
            <a:chOff x="3699669" y="660401"/>
            <a:chExt cx="2228850" cy="2228850"/>
          </a:xfrm>
        </p:grpSpPr>
        <p:sp>
          <p:nvSpPr>
            <p:cNvPr id="81" name="Oval 51"/>
            <p:cNvSpPr>
              <a:spLocks noChangeArrowheads="1"/>
            </p:cNvSpPr>
            <p:nvPr/>
          </p:nvSpPr>
          <p:spPr bwMode="auto">
            <a:xfrm>
              <a:off x="3699669" y="660401"/>
              <a:ext cx="2228850" cy="2228850"/>
            </a:xfrm>
            <a:prstGeom prst="ellipse">
              <a:avLst/>
            </a:prstGeom>
            <a:solidFill>
              <a:schemeClr val="bg2">
                <a:alpha val="60000"/>
              </a:schemeClr>
            </a:solidFill>
            <a:ln w="28575">
              <a:solidFill>
                <a:srgbClr val="FFFFFF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Oval 52"/>
            <p:cNvSpPr>
              <a:spLocks noChangeArrowheads="1"/>
            </p:cNvSpPr>
            <p:nvPr/>
          </p:nvSpPr>
          <p:spPr bwMode="auto">
            <a:xfrm>
              <a:off x="3871119" y="835026"/>
              <a:ext cx="1882775" cy="188118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60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4456544" y="1153003"/>
              <a:ext cx="735738" cy="560124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253684" y="1852893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</a:rPr>
                <a:t>KEY </a:t>
              </a:r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WORD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804992" y="2586632"/>
            <a:ext cx="1295400" cy="1293813"/>
            <a:chOff x="5160169" y="2154238"/>
            <a:chExt cx="1295400" cy="1293813"/>
          </a:xfrm>
        </p:grpSpPr>
        <p:grpSp>
          <p:nvGrpSpPr>
            <p:cNvPr id="86" name="组合 85"/>
            <p:cNvGrpSpPr/>
            <p:nvPr/>
          </p:nvGrpSpPr>
          <p:grpSpPr>
            <a:xfrm>
              <a:off x="5160169" y="2154238"/>
              <a:ext cx="1295400" cy="1293813"/>
              <a:chOff x="5160169" y="2154238"/>
              <a:chExt cx="1295400" cy="1293813"/>
            </a:xfrm>
          </p:grpSpPr>
          <p:sp>
            <p:nvSpPr>
              <p:cNvPr id="89" name="Oval 53"/>
              <p:cNvSpPr>
                <a:spLocks noChangeArrowheads="1"/>
              </p:cNvSpPr>
              <p:nvPr/>
            </p:nvSpPr>
            <p:spPr bwMode="auto">
              <a:xfrm>
                <a:off x="5160169" y="2154238"/>
                <a:ext cx="1295400" cy="129381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60000"/>
                </a:schemeClr>
              </a:solidFill>
              <a:ln w="28575">
                <a:solidFill>
                  <a:srgbClr val="FFFFFF"/>
                </a:solidFill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0" name="Oval 54"/>
              <p:cNvSpPr>
                <a:spLocks noChangeArrowheads="1"/>
              </p:cNvSpPr>
              <p:nvPr/>
            </p:nvSpPr>
            <p:spPr bwMode="auto">
              <a:xfrm>
                <a:off x="5304632" y="2295526"/>
                <a:ext cx="1008062" cy="10096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600"/>
                  </a:spcAft>
                  <a:defRPr/>
                </a:pPr>
                <a:endPara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7" name="Freeform 6"/>
            <p:cNvSpPr>
              <a:spLocks noEditPoints="1"/>
            </p:cNvSpPr>
            <p:nvPr/>
          </p:nvSpPr>
          <p:spPr bwMode="auto">
            <a:xfrm>
              <a:off x="5611507" y="2488208"/>
              <a:ext cx="392724" cy="391763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5352448" y="2840037"/>
              <a:ext cx="912429" cy="307777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Impact" pitchFamily="34" charset="0"/>
                </a:rPr>
                <a:t>WORD</a:t>
              </a:r>
            </a:p>
          </p:txBody>
        </p:sp>
      </p:grpSp>
      <p:sp>
        <p:nvSpPr>
          <p:cNvPr id="91" name="矩形 90"/>
          <p:cNvSpPr/>
          <p:nvPr/>
        </p:nvSpPr>
        <p:spPr>
          <a:xfrm>
            <a:off x="1043608" y="1752627"/>
            <a:ext cx="2854602" cy="15724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>
            <a:off x="941743" y="3469059"/>
            <a:ext cx="3126201" cy="0"/>
          </a:xfrm>
          <a:prstGeom prst="line">
            <a:avLst/>
          </a:prstGeom>
          <a:ln w="2540">
            <a:solidFill>
              <a:schemeClr val="tx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>
            <a:spLocks noChangeArrowheads="1"/>
          </p:cNvSpPr>
          <p:nvPr/>
        </p:nvSpPr>
        <p:spPr bwMode="auto">
          <a:xfrm>
            <a:off x="971600" y="3580208"/>
            <a:ext cx="2962370" cy="1347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随着计算机技术的发展及印刷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技进步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，平面设计在视觉感观领域的表现也越来越丰富，这对今天的平面设计都提出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了挑战也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为平面设计者提供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了广阔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的发展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空间平面设计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者不仅要掌握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传统设计工具市场知识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165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7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7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7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68" grpId="0" animBg="1"/>
      <p:bldP spid="91" grpId="0" animBg="1"/>
      <p:bldP spid="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683568" y="2963148"/>
            <a:ext cx="7776864" cy="0"/>
          </a:xfrm>
          <a:prstGeom prst="line">
            <a:avLst/>
          </a:prstGeom>
          <a:ln w="6350">
            <a:solidFill>
              <a:schemeClr val="tx2"/>
            </a:solidFill>
            <a:prstDash val="dash"/>
            <a:headEnd type="diamon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971600" y="2778482"/>
            <a:ext cx="966564" cy="369332"/>
            <a:chOff x="1656597" y="1941644"/>
            <a:chExt cx="966564" cy="369332"/>
          </a:xfrm>
        </p:grpSpPr>
        <p:grpSp>
          <p:nvGrpSpPr>
            <p:cNvPr id="63" name="组合 62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1813508" y="1941644"/>
              <a:ext cx="599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76153" y="2778482"/>
            <a:ext cx="966564" cy="369332"/>
            <a:chOff x="1656597" y="1941644"/>
            <a:chExt cx="966564" cy="369332"/>
          </a:xfrm>
        </p:grpSpPr>
        <p:grpSp>
          <p:nvGrpSpPr>
            <p:cNvPr id="69" name="组合 68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1813508" y="1941644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2012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980706" y="2778482"/>
            <a:ext cx="966564" cy="369332"/>
            <a:chOff x="1656597" y="1941644"/>
            <a:chExt cx="966564" cy="369332"/>
          </a:xfrm>
        </p:grpSpPr>
        <p:grpSp>
          <p:nvGrpSpPr>
            <p:cNvPr id="75" name="组合 74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1813508" y="1941644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485259" y="2778482"/>
            <a:ext cx="966564" cy="369332"/>
            <a:chOff x="1656597" y="1941644"/>
            <a:chExt cx="966564" cy="369332"/>
          </a:xfrm>
        </p:grpSpPr>
        <p:grpSp>
          <p:nvGrpSpPr>
            <p:cNvPr id="81" name="组合 80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1813508" y="1941644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89812" y="2778482"/>
            <a:ext cx="966564" cy="369332"/>
            <a:chOff x="1656597" y="1941644"/>
            <a:chExt cx="966564" cy="369332"/>
          </a:xfrm>
        </p:grpSpPr>
        <p:grpSp>
          <p:nvGrpSpPr>
            <p:cNvPr id="87" name="组合 86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1813508" y="1941644"/>
              <a:ext cx="635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2015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71600" y="1425851"/>
            <a:ext cx="995217" cy="1361923"/>
            <a:chOff x="1146848" y="1210045"/>
            <a:chExt cx="995217" cy="1361923"/>
          </a:xfrm>
        </p:grpSpPr>
        <p:cxnSp>
          <p:nvCxnSpPr>
            <p:cNvPr id="93" name="直接连接符 92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椭圆 93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6808" y="3435846"/>
            <a:ext cx="1283249" cy="1368152"/>
            <a:chOff x="786808" y="3219822"/>
            <a:chExt cx="1283249" cy="1368152"/>
          </a:xfrm>
        </p:grpSpPr>
        <p:sp>
          <p:nvSpPr>
            <p:cNvPr id="96" name="矩形 95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447500" y="1425851"/>
            <a:ext cx="995217" cy="1361923"/>
            <a:chOff x="1146848" y="1210045"/>
            <a:chExt cx="995217" cy="1361923"/>
          </a:xfrm>
        </p:grpSpPr>
        <p:cxnSp>
          <p:nvCxnSpPr>
            <p:cNvPr id="99" name="直接连接符 98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椭圆 99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5" cstate="print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243695" y="3435846"/>
            <a:ext cx="1283249" cy="1368152"/>
            <a:chOff x="786808" y="3219822"/>
            <a:chExt cx="1283249" cy="1368152"/>
          </a:xfrm>
        </p:grpSpPr>
        <p:sp>
          <p:nvSpPr>
            <p:cNvPr id="102" name="矩形 101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983717" y="1425851"/>
            <a:ext cx="995217" cy="1361923"/>
            <a:chOff x="1146848" y="1210045"/>
            <a:chExt cx="995217" cy="1361923"/>
          </a:xfrm>
        </p:grpSpPr>
        <p:cxnSp>
          <p:nvCxnSpPr>
            <p:cNvPr id="105" name="直接连接符 104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椭圆 105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779912" y="3435846"/>
            <a:ext cx="1283249" cy="1368152"/>
            <a:chOff x="786808" y="3219822"/>
            <a:chExt cx="1283249" cy="1368152"/>
          </a:xfrm>
        </p:grpSpPr>
        <p:sp>
          <p:nvSpPr>
            <p:cNvPr id="108" name="矩形 107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517897" y="1425851"/>
            <a:ext cx="995217" cy="1361923"/>
            <a:chOff x="1146848" y="1210045"/>
            <a:chExt cx="995217" cy="1361923"/>
          </a:xfrm>
        </p:grpSpPr>
        <p:cxnSp>
          <p:nvCxnSpPr>
            <p:cNvPr id="111" name="直接连接符 110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椭圆 111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7" cstate="print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314092" y="3435846"/>
            <a:ext cx="1283249" cy="1368152"/>
            <a:chOff x="786808" y="3219822"/>
            <a:chExt cx="1283249" cy="1368152"/>
          </a:xfrm>
        </p:grpSpPr>
        <p:sp>
          <p:nvSpPr>
            <p:cNvPr id="114" name="矩形 113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989811" y="1425851"/>
            <a:ext cx="995217" cy="1361923"/>
            <a:chOff x="1146848" y="1210045"/>
            <a:chExt cx="995217" cy="1361923"/>
          </a:xfrm>
        </p:grpSpPr>
        <p:cxnSp>
          <p:nvCxnSpPr>
            <p:cNvPr id="117" name="直接连接符 116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椭圆 117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8" cstate="print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786006" y="3435846"/>
            <a:ext cx="1283249" cy="1368152"/>
            <a:chOff x="786808" y="3219822"/>
            <a:chExt cx="1283249" cy="1368152"/>
          </a:xfrm>
        </p:grpSpPr>
        <p:sp>
          <p:nvSpPr>
            <p:cNvPr id="120" name="矩形 119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0609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decel="6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65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65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65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65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0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00"/>
                            </p:stCondLst>
                            <p:childTnLst>
                              <p:par>
                                <p:cTn id="7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0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9128">
            <a:off x="6046054" y="1004849"/>
            <a:ext cx="1034687" cy="384541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-37894" y="1841458"/>
            <a:ext cx="5022641" cy="1119112"/>
            <a:chOff x="-37894" y="1751202"/>
            <a:chExt cx="5022641" cy="1119112"/>
          </a:xfrm>
        </p:grpSpPr>
        <p:grpSp>
          <p:nvGrpSpPr>
            <p:cNvPr id="37" name="组合 36"/>
            <p:cNvGrpSpPr/>
            <p:nvPr/>
          </p:nvGrpSpPr>
          <p:grpSpPr>
            <a:xfrm>
              <a:off x="-37894" y="1751202"/>
              <a:ext cx="5022641" cy="1119112"/>
              <a:chOff x="-37894" y="1668662"/>
              <a:chExt cx="5022641" cy="111911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184866" y="2036943"/>
              <a:ext cx="396262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-37894" y="2927554"/>
            <a:ext cx="5022641" cy="1119112"/>
            <a:chOff x="-37894" y="2837298"/>
            <a:chExt cx="5022641" cy="1119112"/>
          </a:xfrm>
        </p:grpSpPr>
        <p:grpSp>
          <p:nvGrpSpPr>
            <p:cNvPr id="43" name="组合 42"/>
            <p:cNvGrpSpPr/>
            <p:nvPr/>
          </p:nvGrpSpPr>
          <p:grpSpPr>
            <a:xfrm>
              <a:off x="-37894" y="2837298"/>
              <a:ext cx="5022641" cy="1119112"/>
              <a:chOff x="-37894" y="1668662"/>
              <a:chExt cx="5022641" cy="111911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平行四边形 45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4184866" y="3139547"/>
              <a:ext cx="429926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66846" y="2384506"/>
            <a:ext cx="5022641" cy="1119112"/>
            <a:chOff x="4166846" y="2294250"/>
            <a:chExt cx="5022641" cy="1119112"/>
          </a:xfrm>
        </p:grpSpPr>
        <p:grpSp>
          <p:nvGrpSpPr>
            <p:cNvPr id="49" name="组合 48"/>
            <p:cNvGrpSpPr/>
            <p:nvPr/>
          </p:nvGrpSpPr>
          <p:grpSpPr>
            <a:xfrm flipH="1">
              <a:off x="4166846" y="2294250"/>
              <a:ext cx="5022641" cy="1119112"/>
              <a:chOff x="-37894" y="1668662"/>
              <a:chExt cx="5022641" cy="1119112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平行四边形 51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4588485" y="2588371"/>
              <a:ext cx="423514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166846" y="3487110"/>
            <a:ext cx="5022641" cy="1119112"/>
            <a:chOff x="4166846" y="3396854"/>
            <a:chExt cx="5022641" cy="1119112"/>
          </a:xfrm>
        </p:grpSpPr>
        <p:grpSp>
          <p:nvGrpSpPr>
            <p:cNvPr id="55" name="组合 54"/>
            <p:cNvGrpSpPr/>
            <p:nvPr/>
          </p:nvGrpSpPr>
          <p:grpSpPr>
            <a:xfrm flipH="1">
              <a:off x="4166846" y="3396854"/>
              <a:ext cx="5022641" cy="1119112"/>
              <a:chOff x="-37894" y="1668662"/>
              <a:chExt cx="5022641" cy="1119112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588485" y="3690975"/>
              <a:ext cx="423514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60" name="Freeform 21"/>
          <p:cNvSpPr>
            <a:spLocks noChangeAspect="1" noEditPoints="1"/>
          </p:cNvSpPr>
          <p:nvPr/>
        </p:nvSpPr>
        <p:spPr bwMode="auto">
          <a:xfrm>
            <a:off x="977168" y="2183182"/>
            <a:ext cx="279866" cy="262800"/>
          </a:xfrm>
          <a:custGeom>
            <a:avLst/>
            <a:gdLst>
              <a:gd name="T0" fmla="*/ 189 w 243"/>
              <a:gd name="T1" fmla="*/ 0 h 228"/>
              <a:gd name="T2" fmla="*/ 196 w 243"/>
              <a:gd name="T3" fmla="*/ 190 h 228"/>
              <a:gd name="T4" fmla="*/ 201 w 243"/>
              <a:gd name="T5" fmla="*/ 207 h 228"/>
              <a:gd name="T6" fmla="*/ 224 w 243"/>
              <a:gd name="T7" fmla="*/ 208 h 228"/>
              <a:gd name="T8" fmla="*/ 228 w 243"/>
              <a:gd name="T9" fmla="*/ 184 h 228"/>
              <a:gd name="T10" fmla="*/ 235 w 243"/>
              <a:gd name="T11" fmla="*/ 11 h 228"/>
              <a:gd name="T12" fmla="*/ 243 w 243"/>
              <a:gd name="T13" fmla="*/ 184 h 228"/>
              <a:gd name="T14" fmla="*/ 236 w 243"/>
              <a:gd name="T15" fmla="*/ 215 h 228"/>
              <a:gd name="T16" fmla="*/ 216 w 243"/>
              <a:gd name="T17" fmla="*/ 228 h 228"/>
              <a:gd name="T18" fmla="*/ 35 w 243"/>
              <a:gd name="T19" fmla="*/ 228 h 228"/>
              <a:gd name="T20" fmla="*/ 10 w 243"/>
              <a:gd name="T21" fmla="*/ 219 h 228"/>
              <a:gd name="T22" fmla="*/ 0 w 243"/>
              <a:gd name="T23" fmla="*/ 191 h 228"/>
              <a:gd name="T24" fmla="*/ 8 w 243"/>
              <a:gd name="T25" fmla="*/ 0 h 228"/>
              <a:gd name="T26" fmla="*/ 34 w 243"/>
              <a:gd name="T27" fmla="*/ 188 h 228"/>
              <a:gd name="T28" fmla="*/ 72 w 243"/>
              <a:gd name="T29" fmla="*/ 179 h 228"/>
              <a:gd name="T30" fmla="*/ 34 w 243"/>
              <a:gd name="T31" fmla="*/ 157 h 228"/>
              <a:gd name="T32" fmla="*/ 161 w 243"/>
              <a:gd name="T33" fmla="*/ 166 h 228"/>
              <a:gd name="T34" fmla="*/ 34 w 243"/>
              <a:gd name="T35" fmla="*/ 157 h 228"/>
              <a:gd name="T36" fmla="*/ 34 w 243"/>
              <a:gd name="T37" fmla="*/ 142 h 228"/>
              <a:gd name="T38" fmla="*/ 161 w 243"/>
              <a:gd name="T39" fmla="*/ 132 h 228"/>
              <a:gd name="T40" fmla="*/ 34 w 243"/>
              <a:gd name="T41" fmla="*/ 109 h 228"/>
              <a:gd name="T42" fmla="*/ 161 w 243"/>
              <a:gd name="T43" fmla="*/ 119 h 228"/>
              <a:gd name="T44" fmla="*/ 34 w 243"/>
              <a:gd name="T45" fmla="*/ 109 h 228"/>
              <a:gd name="T46" fmla="*/ 64 w 243"/>
              <a:gd name="T47" fmla="*/ 38 h 228"/>
              <a:gd name="T48" fmla="*/ 54 w 243"/>
              <a:gd name="T49" fmla="*/ 62 h 228"/>
              <a:gd name="T50" fmla="*/ 34 w 243"/>
              <a:gd name="T51" fmla="*/ 38 h 228"/>
              <a:gd name="T52" fmla="*/ 44 w 243"/>
              <a:gd name="T53" fmla="*/ 90 h 228"/>
              <a:gd name="T54" fmla="*/ 52 w 243"/>
              <a:gd name="T55" fmla="*/ 90 h 228"/>
              <a:gd name="T56" fmla="*/ 89 w 243"/>
              <a:gd name="T57" fmla="*/ 90 h 228"/>
              <a:gd name="T58" fmla="*/ 78 w 243"/>
              <a:gd name="T59" fmla="*/ 84 h 228"/>
              <a:gd name="T60" fmla="*/ 87 w 243"/>
              <a:gd name="T61" fmla="*/ 65 h 228"/>
              <a:gd name="T62" fmla="*/ 78 w 243"/>
              <a:gd name="T63" fmla="*/ 59 h 228"/>
              <a:gd name="T64" fmla="*/ 89 w 243"/>
              <a:gd name="T65" fmla="*/ 45 h 228"/>
              <a:gd name="T66" fmla="*/ 66 w 243"/>
              <a:gd name="T67" fmla="*/ 38 h 228"/>
              <a:gd name="T68" fmla="*/ 89 w 243"/>
              <a:gd name="T69" fmla="*/ 90 h 228"/>
              <a:gd name="T70" fmla="*/ 127 w 243"/>
              <a:gd name="T71" fmla="*/ 38 h 228"/>
              <a:gd name="T72" fmla="*/ 120 w 243"/>
              <a:gd name="T73" fmla="*/ 38 h 228"/>
              <a:gd name="T74" fmla="*/ 103 w 243"/>
              <a:gd name="T75" fmla="*/ 62 h 228"/>
              <a:gd name="T76" fmla="*/ 90 w 243"/>
              <a:gd name="T77" fmla="*/ 38 h 228"/>
              <a:gd name="T78" fmla="*/ 108 w 243"/>
              <a:gd name="T79" fmla="*/ 90 h 228"/>
              <a:gd name="T80" fmla="*/ 116 w 243"/>
              <a:gd name="T81" fmla="*/ 90 h 228"/>
              <a:gd name="T82" fmla="*/ 136 w 243"/>
              <a:gd name="T83" fmla="*/ 38 h 228"/>
              <a:gd name="T84" fmla="*/ 138 w 243"/>
              <a:gd name="T85" fmla="*/ 81 h 228"/>
              <a:gd name="T86" fmla="*/ 164 w 243"/>
              <a:gd name="T87" fmla="*/ 81 h 228"/>
              <a:gd name="T88" fmla="*/ 162 w 243"/>
              <a:gd name="T89" fmla="*/ 68 h 228"/>
              <a:gd name="T90" fmla="*/ 149 w 243"/>
              <a:gd name="T91" fmla="*/ 51 h 228"/>
              <a:gd name="T92" fmla="*/ 150 w 243"/>
              <a:gd name="T93" fmla="*/ 45 h 228"/>
              <a:gd name="T94" fmla="*/ 152 w 243"/>
              <a:gd name="T95" fmla="*/ 56 h 228"/>
              <a:gd name="T96" fmla="*/ 163 w 243"/>
              <a:gd name="T97" fmla="*/ 47 h 228"/>
              <a:gd name="T98" fmla="*/ 138 w 243"/>
              <a:gd name="T99" fmla="*/ 48 h 228"/>
              <a:gd name="T100" fmla="*/ 139 w 243"/>
              <a:gd name="T101" fmla="*/ 59 h 228"/>
              <a:gd name="T102" fmla="*/ 152 w 243"/>
              <a:gd name="T103" fmla="*/ 75 h 228"/>
              <a:gd name="T104" fmla="*/ 150 w 243"/>
              <a:gd name="T105" fmla="*/ 83 h 228"/>
              <a:gd name="T106" fmla="*/ 148 w 243"/>
              <a:gd name="T107" fmla="*/ 70 h 228"/>
              <a:gd name="T108" fmla="*/ 206 w 243"/>
              <a:gd name="T109" fmla="*/ 12 h 228"/>
              <a:gd name="T110" fmla="*/ 213 w 243"/>
              <a:gd name="T111" fmla="*/ 200 h 228"/>
              <a:gd name="T112" fmla="*/ 220 w 243"/>
              <a:gd name="T113" fmla="*/ 12 h 228"/>
              <a:gd name="T114" fmla="*/ 206 w 243"/>
              <a:gd name="T115" fmla="*/ 12 h 228"/>
              <a:gd name="T116" fmla="*/ 15 w 243"/>
              <a:gd name="T117" fmla="*/ 15 h 228"/>
              <a:gd name="T118" fmla="*/ 15 w 243"/>
              <a:gd name="T119" fmla="*/ 191 h 228"/>
              <a:gd name="T120" fmla="*/ 35 w 243"/>
              <a:gd name="T121" fmla="*/ 213 h 228"/>
              <a:gd name="T122" fmla="*/ 188 w 243"/>
              <a:gd name="T123" fmla="*/ 213 h 228"/>
              <a:gd name="T124" fmla="*/ 182 w 243"/>
              <a:gd name="T12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3" h="228">
                <a:moveTo>
                  <a:pt x="8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3" y="0"/>
                  <a:pt x="196" y="3"/>
                  <a:pt x="196" y="7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8"/>
                  <a:pt x="198" y="203"/>
                  <a:pt x="201" y="207"/>
                </a:cubicBezTo>
                <a:cubicBezTo>
                  <a:pt x="204" y="210"/>
                  <a:pt x="210" y="212"/>
                  <a:pt x="216" y="213"/>
                </a:cubicBezTo>
                <a:cubicBezTo>
                  <a:pt x="219" y="213"/>
                  <a:pt x="222" y="211"/>
                  <a:pt x="224" y="208"/>
                </a:cubicBezTo>
                <a:cubicBezTo>
                  <a:pt x="226" y="203"/>
                  <a:pt x="228" y="196"/>
                  <a:pt x="228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28" y="15"/>
                  <a:pt x="231" y="11"/>
                  <a:pt x="235" y="11"/>
                </a:cubicBezTo>
                <a:cubicBezTo>
                  <a:pt x="239" y="11"/>
                  <a:pt x="243" y="15"/>
                  <a:pt x="243" y="19"/>
                </a:cubicBezTo>
                <a:cubicBezTo>
                  <a:pt x="243" y="184"/>
                  <a:pt x="243" y="184"/>
                  <a:pt x="243" y="184"/>
                </a:cubicBezTo>
                <a:cubicBezTo>
                  <a:pt x="243" y="184"/>
                  <a:pt x="243" y="184"/>
                  <a:pt x="242" y="184"/>
                </a:cubicBezTo>
                <a:cubicBezTo>
                  <a:pt x="243" y="199"/>
                  <a:pt x="240" y="209"/>
                  <a:pt x="236" y="215"/>
                </a:cubicBezTo>
                <a:cubicBezTo>
                  <a:pt x="232" y="223"/>
                  <a:pt x="225" y="227"/>
                  <a:pt x="217" y="228"/>
                </a:cubicBezTo>
                <a:cubicBezTo>
                  <a:pt x="217" y="228"/>
                  <a:pt x="217" y="228"/>
                  <a:pt x="216" y="228"/>
                </a:cubicBezTo>
                <a:cubicBezTo>
                  <a:pt x="216" y="228"/>
                  <a:pt x="216" y="228"/>
                  <a:pt x="216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8"/>
                  <a:pt x="34" y="228"/>
                  <a:pt x="34" y="228"/>
                </a:cubicBezTo>
                <a:cubicBezTo>
                  <a:pt x="24" y="228"/>
                  <a:pt x="16" y="225"/>
                  <a:pt x="10" y="219"/>
                </a:cubicBezTo>
                <a:cubicBezTo>
                  <a:pt x="4" y="213"/>
                  <a:pt x="0" y="204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lose/>
                <a:moveTo>
                  <a:pt x="34" y="179"/>
                </a:moveTo>
                <a:cubicBezTo>
                  <a:pt x="34" y="188"/>
                  <a:pt x="34" y="188"/>
                  <a:pt x="34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34" y="179"/>
                  <a:pt x="34" y="179"/>
                  <a:pt x="34" y="179"/>
                </a:cubicBezTo>
                <a:close/>
                <a:moveTo>
                  <a:pt x="34" y="157"/>
                </a:moveTo>
                <a:cubicBezTo>
                  <a:pt x="34" y="166"/>
                  <a:pt x="34" y="166"/>
                  <a:pt x="34" y="166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34" y="132"/>
                </a:moveTo>
                <a:cubicBezTo>
                  <a:pt x="34" y="142"/>
                  <a:pt x="34" y="142"/>
                  <a:pt x="34" y="142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34" y="132"/>
                  <a:pt x="34" y="132"/>
                  <a:pt x="34" y="132"/>
                </a:cubicBezTo>
                <a:close/>
                <a:moveTo>
                  <a:pt x="34" y="109"/>
                </a:moveTo>
                <a:cubicBezTo>
                  <a:pt x="34" y="119"/>
                  <a:pt x="34" y="119"/>
                  <a:pt x="34" y="119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34" y="109"/>
                  <a:pt x="34" y="109"/>
                  <a:pt x="34" y="109"/>
                </a:cubicBezTo>
                <a:close/>
                <a:moveTo>
                  <a:pt x="64" y="90"/>
                </a:moveTo>
                <a:cubicBezTo>
                  <a:pt x="64" y="38"/>
                  <a:pt x="64" y="38"/>
                  <a:pt x="6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2"/>
                  <a:pt x="54" y="62"/>
                  <a:pt x="54" y="62"/>
                </a:cubicBezTo>
                <a:cubicBezTo>
                  <a:pt x="48" y="38"/>
                  <a:pt x="48" y="38"/>
                  <a:pt x="4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90"/>
                  <a:pt x="34" y="90"/>
                  <a:pt x="34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90"/>
                  <a:pt x="52" y="90"/>
                  <a:pt x="52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89" y="90"/>
                </a:moveTo>
                <a:cubicBezTo>
                  <a:pt x="89" y="84"/>
                  <a:pt x="89" y="84"/>
                  <a:pt x="89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65"/>
                  <a:pt x="78" y="65"/>
                  <a:pt x="78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59"/>
                  <a:pt x="87" y="59"/>
                  <a:pt x="87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45"/>
                  <a:pt x="78" y="45"/>
                  <a:pt x="78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8"/>
                  <a:pt x="89" y="38"/>
                  <a:pt x="89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90"/>
                  <a:pt x="66" y="90"/>
                  <a:pt x="66" y="90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136" y="38"/>
                </a:moveTo>
                <a:cubicBezTo>
                  <a:pt x="127" y="38"/>
                  <a:pt x="127" y="38"/>
                  <a:pt x="127" y="38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6" y="90"/>
                  <a:pt x="96" y="90"/>
                  <a:pt x="96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36" y="38"/>
                  <a:pt x="136" y="38"/>
                  <a:pt x="136" y="38"/>
                </a:cubicBezTo>
                <a:close/>
                <a:moveTo>
                  <a:pt x="138" y="70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88"/>
                  <a:pt x="142" y="91"/>
                  <a:pt x="150" y="91"/>
                </a:cubicBezTo>
                <a:cubicBezTo>
                  <a:pt x="159" y="91"/>
                  <a:pt x="164" y="87"/>
                  <a:pt x="164" y="8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2"/>
                  <a:pt x="163" y="69"/>
                  <a:pt x="162" y="68"/>
                </a:cubicBezTo>
                <a:cubicBezTo>
                  <a:pt x="160" y="66"/>
                  <a:pt x="157" y="63"/>
                  <a:pt x="153" y="58"/>
                </a:cubicBezTo>
                <a:cubicBezTo>
                  <a:pt x="150" y="55"/>
                  <a:pt x="149" y="53"/>
                  <a:pt x="149" y="51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6"/>
                  <a:pt x="149" y="45"/>
                  <a:pt x="150" y="45"/>
                </a:cubicBezTo>
                <a:cubicBezTo>
                  <a:pt x="152" y="45"/>
                  <a:pt x="152" y="45"/>
                  <a:pt x="152" y="4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59" y="38"/>
                  <a:pt x="151" y="38"/>
                </a:cubicBezTo>
                <a:cubicBezTo>
                  <a:pt x="142" y="38"/>
                  <a:pt x="138" y="41"/>
                  <a:pt x="138" y="48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7"/>
                  <a:pt x="139" y="59"/>
                </a:cubicBezTo>
                <a:cubicBezTo>
                  <a:pt x="140" y="61"/>
                  <a:pt x="144" y="64"/>
                  <a:pt x="148" y="69"/>
                </a:cubicBezTo>
                <a:cubicBezTo>
                  <a:pt x="151" y="71"/>
                  <a:pt x="152" y="73"/>
                  <a:pt x="152" y="75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52" y="83"/>
                  <a:pt x="152" y="83"/>
                  <a:pt x="150" y="83"/>
                </a:cubicBezTo>
                <a:cubicBezTo>
                  <a:pt x="149" y="83"/>
                  <a:pt x="148" y="83"/>
                  <a:pt x="148" y="82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38" y="70"/>
                  <a:pt x="138" y="70"/>
                  <a:pt x="138" y="70"/>
                </a:cubicBezTo>
                <a:close/>
                <a:moveTo>
                  <a:pt x="206" y="12"/>
                </a:moveTo>
                <a:cubicBezTo>
                  <a:pt x="206" y="192"/>
                  <a:pt x="206" y="192"/>
                  <a:pt x="206" y="192"/>
                </a:cubicBezTo>
                <a:cubicBezTo>
                  <a:pt x="206" y="196"/>
                  <a:pt x="209" y="200"/>
                  <a:pt x="213" y="200"/>
                </a:cubicBezTo>
                <a:cubicBezTo>
                  <a:pt x="217" y="200"/>
                  <a:pt x="220" y="196"/>
                  <a:pt x="220" y="192"/>
                </a:cubicBezTo>
                <a:cubicBezTo>
                  <a:pt x="220" y="12"/>
                  <a:pt x="220" y="12"/>
                  <a:pt x="220" y="12"/>
                </a:cubicBezTo>
                <a:cubicBezTo>
                  <a:pt x="220" y="8"/>
                  <a:pt x="217" y="4"/>
                  <a:pt x="213" y="4"/>
                </a:cubicBezTo>
                <a:cubicBezTo>
                  <a:pt x="209" y="4"/>
                  <a:pt x="206" y="8"/>
                  <a:pt x="206" y="12"/>
                </a:cubicBezTo>
                <a:close/>
                <a:moveTo>
                  <a:pt x="182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200"/>
                  <a:pt x="17" y="205"/>
                  <a:pt x="20" y="208"/>
                </a:cubicBezTo>
                <a:cubicBezTo>
                  <a:pt x="23" y="211"/>
                  <a:pt x="29" y="213"/>
                  <a:pt x="35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4" y="207"/>
                  <a:pt x="181" y="200"/>
                  <a:pt x="182" y="190"/>
                </a:cubicBezTo>
                <a:cubicBezTo>
                  <a:pt x="182" y="190"/>
                  <a:pt x="182" y="190"/>
                  <a:pt x="182" y="190"/>
                </a:cubicBezTo>
                <a:lnTo>
                  <a:pt x="182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1" name="矩形 1"/>
          <p:cNvSpPr>
            <a:spLocks noChangeArrowheads="1"/>
          </p:cNvSpPr>
          <p:nvPr/>
        </p:nvSpPr>
        <p:spPr bwMode="auto">
          <a:xfrm>
            <a:off x="1403648" y="2036000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2" name="Freeform 26"/>
          <p:cNvSpPr>
            <a:spLocks noChangeAspect="1" noEditPoints="1"/>
          </p:cNvSpPr>
          <p:nvPr/>
        </p:nvSpPr>
        <p:spPr bwMode="auto">
          <a:xfrm>
            <a:off x="5220072" y="2718537"/>
            <a:ext cx="228462" cy="270000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矩形 1"/>
          <p:cNvSpPr>
            <a:spLocks noChangeArrowheads="1"/>
          </p:cNvSpPr>
          <p:nvPr/>
        </p:nvSpPr>
        <p:spPr bwMode="auto">
          <a:xfrm>
            <a:off x="5580112" y="2576538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4" name="Freeform 31"/>
          <p:cNvSpPr>
            <a:spLocks noChangeAspect="1" noEditPoints="1"/>
          </p:cNvSpPr>
          <p:nvPr/>
        </p:nvSpPr>
        <p:spPr bwMode="auto">
          <a:xfrm>
            <a:off x="977168" y="3236832"/>
            <a:ext cx="249189" cy="295352"/>
          </a:xfrm>
          <a:custGeom>
            <a:avLst/>
            <a:gdLst>
              <a:gd name="T0" fmla="*/ 203 w 235"/>
              <a:gd name="T1" fmla="*/ 0 h 279"/>
              <a:gd name="T2" fmla="*/ 235 w 235"/>
              <a:gd name="T3" fmla="*/ 211 h 279"/>
              <a:gd name="T4" fmla="*/ 205 w 235"/>
              <a:gd name="T5" fmla="*/ 247 h 279"/>
              <a:gd name="T6" fmla="*/ 32 w 235"/>
              <a:gd name="T7" fmla="*/ 279 h 279"/>
              <a:gd name="T8" fmla="*/ 0 w 235"/>
              <a:gd name="T9" fmla="*/ 68 h 279"/>
              <a:gd name="T10" fmla="*/ 31 w 235"/>
              <a:gd name="T11" fmla="*/ 32 h 279"/>
              <a:gd name="T12" fmla="*/ 205 w 235"/>
              <a:gd name="T13" fmla="*/ 196 h 279"/>
              <a:gd name="T14" fmla="*/ 214 w 235"/>
              <a:gd name="T15" fmla="*/ 27 h 279"/>
              <a:gd name="T16" fmla="*/ 52 w 235"/>
              <a:gd name="T17" fmla="*/ 36 h 279"/>
              <a:gd name="T18" fmla="*/ 205 w 235"/>
              <a:gd name="T19" fmla="*/ 68 h 279"/>
              <a:gd name="T20" fmla="*/ 103 w 235"/>
              <a:gd name="T21" fmla="*/ 78 h 279"/>
              <a:gd name="T22" fmla="*/ 65 w 235"/>
              <a:gd name="T23" fmla="*/ 117 h 279"/>
              <a:gd name="T24" fmla="*/ 103 w 235"/>
              <a:gd name="T25" fmla="*/ 156 h 279"/>
              <a:gd name="T26" fmla="*/ 142 w 235"/>
              <a:gd name="T27" fmla="*/ 117 h 279"/>
              <a:gd name="T28" fmla="*/ 103 w 235"/>
              <a:gd name="T29" fmla="*/ 78 h 279"/>
              <a:gd name="T30" fmla="*/ 93 w 235"/>
              <a:gd name="T31" fmla="*/ 214 h 279"/>
              <a:gd name="T32" fmla="*/ 112 w 235"/>
              <a:gd name="T33" fmla="*/ 214 h 279"/>
              <a:gd name="T34" fmla="*/ 107 w 235"/>
              <a:gd name="T35" fmla="*/ 171 h 279"/>
              <a:gd name="T36" fmla="*/ 98 w 235"/>
              <a:gd name="T37" fmla="*/ 171 h 279"/>
              <a:gd name="T38" fmla="*/ 119 w 235"/>
              <a:gd name="T39" fmla="*/ 159 h 279"/>
              <a:gd name="T40" fmla="*/ 118 w 235"/>
              <a:gd name="T41" fmla="*/ 214 h 279"/>
              <a:gd name="T42" fmla="*/ 119 w 235"/>
              <a:gd name="T43" fmla="*/ 159 h 279"/>
              <a:gd name="T44" fmla="*/ 96 w 235"/>
              <a:gd name="T45" fmla="*/ 170 h 279"/>
              <a:gd name="T46" fmla="*/ 47 w 235"/>
              <a:gd name="T47" fmla="*/ 214 h 279"/>
              <a:gd name="T48" fmla="*/ 108 w 235"/>
              <a:gd name="T49" fmla="*/ 103 h 279"/>
              <a:gd name="T50" fmla="*/ 70 w 235"/>
              <a:gd name="T51" fmla="*/ 111 h 279"/>
              <a:gd name="T52" fmla="*/ 79 w 235"/>
              <a:gd name="T53" fmla="*/ 141 h 279"/>
              <a:gd name="T54" fmla="*/ 127 w 235"/>
              <a:gd name="T55" fmla="*/ 141 h 279"/>
              <a:gd name="T56" fmla="*/ 136 w 235"/>
              <a:gd name="T57" fmla="*/ 110 h 279"/>
              <a:gd name="T58" fmla="*/ 108 w 235"/>
              <a:gd name="T59" fmla="*/ 103 h 279"/>
              <a:gd name="T60" fmla="*/ 22 w 235"/>
              <a:gd name="T61" fmla="*/ 232 h 279"/>
              <a:gd name="T62" fmla="*/ 184 w 235"/>
              <a:gd name="T63" fmla="*/ 6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279">
                <a:moveTo>
                  <a:pt x="63" y="0"/>
                </a:moveTo>
                <a:cubicBezTo>
                  <a:pt x="203" y="0"/>
                  <a:pt x="203" y="0"/>
                  <a:pt x="203" y="0"/>
                </a:cubicBezTo>
                <a:cubicBezTo>
                  <a:pt x="221" y="0"/>
                  <a:pt x="235" y="14"/>
                  <a:pt x="235" y="32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28"/>
                  <a:pt x="222" y="242"/>
                  <a:pt x="205" y="243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205" y="265"/>
                  <a:pt x="190" y="279"/>
                  <a:pt x="173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5" y="279"/>
                  <a:pt x="0" y="265"/>
                  <a:pt x="0" y="2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51"/>
                  <a:pt x="14" y="37"/>
                  <a:pt x="31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14"/>
                  <a:pt x="45" y="0"/>
                  <a:pt x="63" y="0"/>
                </a:cubicBezTo>
                <a:close/>
                <a:moveTo>
                  <a:pt x="205" y="196"/>
                </a:moveTo>
                <a:cubicBezTo>
                  <a:pt x="214" y="196"/>
                  <a:pt x="214" y="196"/>
                  <a:pt x="214" y="196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36"/>
                  <a:pt x="52" y="36"/>
                  <a:pt x="52" y="36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90" y="36"/>
                  <a:pt x="205" y="50"/>
                  <a:pt x="205" y="68"/>
                </a:cubicBezTo>
                <a:cubicBezTo>
                  <a:pt x="205" y="196"/>
                  <a:pt x="205" y="196"/>
                  <a:pt x="205" y="196"/>
                </a:cubicBezTo>
                <a:close/>
                <a:moveTo>
                  <a:pt x="103" y="78"/>
                </a:moveTo>
                <a:cubicBezTo>
                  <a:pt x="93" y="78"/>
                  <a:pt x="83" y="83"/>
                  <a:pt x="76" y="90"/>
                </a:cubicBezTo>
                <a:cubicBezTo>
                  <a:pt x="69" y="97"/>
                  <a:pt x="65" y="106"/>
                  <a:pt x="65" y="117"/>
                </a:cubicBezTo>
                <a:cubicBezTo>
                  <a:pt x="65" y="128"/>
                  <a:pt x="69" y="138"/>
                  <a:pt x="76" y="145"/>
                </a:cubicBezTo>
                <a:cubicBezTo>
                  <a:pt x="83" y="152"/>
                  <a:pt x="93" y="156"/>
                  <a:pt x="103" y="156"/>
                </a:cubicBezTo>
                <a:cubicBezTo>
                  <a:pt x="114" y="156"/>
                  <a:pt x="124" y="152"/>
                  <a:pt x="131" y="145"/>
                </a:cubicBezTo>
                <a:cubicBezTo>
                  <a:pt x="138" y="138"/>
                  <a:pt x="142" y="128"/>
                  <a:pt x="142" y="117"/>
                </a:cubicBezTo>
                <a:cubicBezTo>
                  <a:pt x="142" y="106"/>
                  <a:pt x="138" y="97"/>
                  <a:pt x="131" y="90"/>
                </a:cubicBezTo>
                <a:cubicBezTo>
                  <a:pt x="124" y="83"/>
                  <a:pt x="114" y="78"/>
                  <a:pt x="103" y="78"/>
                </a:cubicBezTo>
                <a:close/>
                <a:moveTo>
                  <a:pt x="102" y="173"/>
                </a:moveTo>
                <a:cubicBezTo>
                  <a:pt x="93" y="214"/>
                  <a:pt x="93" y="214"/>
                  <a:pt x="93" y="214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2" y="173"/>
                  <a:pt x="102" y="173"/>
                  <a:pt x="102" y="173"/>
                </a:cubicBezTo>
                <a:close/>
                <a:moveTo>
                  <a:pt x="119" y="15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7" y="188"/>
                  <a:pt x="141" y="166"/>
                  <a:pt x="119" y="159"/>
                </a:cubicBezTo>
                <a:close/>
                <a:moveTo>
                  <a:pt x="87" y="214"/>
                </a:moveTo>
                <a:cubicBezTo>
                  <a:pt x="96" y="170"/>
                  <a:pt x="96" y="170"/>
                  <a:pt x="96" y="170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64" y="166"/>
                  <a:pt x="48" y="188"/>
                  <a:pt x="47" y="214"/>
                </a:cubicBezTo>
                <a:cubicBezTo>
                  <a:pt x="87" y="214"/>
                  <a:pt x="87" y="214"/>
                  <a:pt x="87" y="214"/>
                </a:cubicBezTo>
                <a:close/>
                <a:moveTo>
                  <a:pt x="108" y="103"/>
                </a:moveTo>
                <a:cubicBezTo>
                  <a:pt x="107" y="103"/>
                  <a:pt x="107" y="103"/>
                  <a:pt x="106" y="104"/>
                </a:cubicBezTo>
                <a:cubicBezTo>
                  <a:pt x="93" y="110"/>
                  <a:pt x="77" y="111"/>
                  <a:pt x="70" y="111"/>
                </a:cubicBezTo>
                <a:cubicBezTo>
                  <a:pt x="70" y="113"/>
                  <a:pt x="69" y="115"/>
                  <a:pt x="69" y="117"/>
                </a:cubicBezTo>
                <a:cubicBezTo>
                  <a:pt x="69" y="126"/>
                  <a:pt x="73" y="135"/>
                  <a:pt x="79" y="141"/>
                </a:cubicBezTo>
                <a:cubicBezTo>
                  <a:pt x="85" y="147"/>
                  <a:pt x="94" y="151"/>
                  <a:pt x="103" y="151"/>
                </a:cubicBezTo>
                <a:cubicBezTo>
                  <a:pt x="113" y="151"/>
                  <a:pt x="121" y="147"/>
                  <a:pt x="127" y="141"/>
                </a:cubicBezTo>
                <a:cubicBezTo>
                  <a:pt x="133" y="135"/>
                  <a:pt x="137" y="126"/>
                  <a:pt x="137" y="117"/>
                </a:cubicBezTo>
                <a:cubicBezTo>
                  <a:pt x="137" y="115"/>
                  <a:pt x="137" y="112"/>
                  <a:pt x="136" y="110"/>
                </a:cubicBezTo>
                <a:cubicBezTo>
                  <a:pt x="133" y="110"/>
                  <a:pt x="130" y="110"/>
                  <a:pt x="127" y="109"/>
                </a:cubicBezTo>
                <a:cubicBezTo>
                  <a:pt x="121" y="108"/>
                  <a:pt x="114" y="106"/>
                  <a:pt x="108" y="103"/>
                </a:cubicBezTo>
                <a:close/>
                <a:moveTo>
                  <a:pt x="22" y="63"/>
                </a:moveTo>
                <a:cubicBezTo>
                  <a:pt x="22" y="232"/>
                  <a:pt x="22" y="232"/>
                  <a:pt x="22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63"/>
                  <a:pt x="184" y="63"/>
                  <a:pt x="184" y="63"/>
                </a:cubicBezTo>
                <a:lnTo>
                  <a:pt x="22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矩形 1"/>
          <p:cNvSpPr>
            <a:spLocks noChangeArrowheads="1"/>
          </p:cNvSpPr>
          <p:nvPr/>
        </p:nvSpPr>
        <p:spPr bwMode="auto">
          <a:xfrm>
            <a:off x="1403648" y="3116120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6" name="Freeform 15"/>
          <p:cNvSpPr>
            <a:spLocks noChangeAspect="1" noEditPoints="1"/>
          </p:cNvSpPr>
          <p:nvPr/>
        </p:nvSpPr>
        <p:spPr bwMode="auto">
          <a:xfrm>
            <a:off x="5169278" y="3855853"/>
            <a:ext cx="330050" cy="240348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矩形 1"/>
          <p:cNvSpPr>
            <a:spLocks noChangeArrowheads="1"/>
          </p:cNvSpPr>
          <p:nvPr/>
        </p:nvSpPr>
        <p:spPr bwMode="auto">
          <a:xfrm>
            <a:off x="5580112" y="3688898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34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6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2" presetClass="entr" presetSubtype="8" de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de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5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6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2" presetClass="entr" presetSubtype="8" de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de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5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4" y="2040399"/>
            <a:ext cx="132667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704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8776" y="1707654"/>
            <a:ext cx="7404779" cy="1584176"/>
          </a:xfrm>
          <a:custGeom>
            <a:avLst/>
            <a:gdLst/>
            <a:ahLst/>
            <a:cxnLst/>
            <a:rect l="l" t="t" r="r" b="b"/>
            <a:pathLst>
              <a:path w="7404779" h="2088232">
                <a:moveTo>
                  <a:pt x="6705450" y="1440160"/>
                </a:moveTo>
                <a:lnTo>
                  <a:pt x="7404779" y="1440160"/>
                </a:lnTo>
                <a:lnTo>
                  <a:pt x="7404779" y="2088232"/>
                </a:lnTo>
                <a:lnTo>
                  <a:pt x="6705450" y="2088232"/>
                </a:lnTo>
                <a:close/>
                <a:moveTo>
                  <a:pt x="5960400" y="1440160"/>
                </a:moveTo>
                <a:lnTo>
                  <a:pt x="6659731" y="1440160"/>
                </a:lnTo>
                <a:lnTo>
                  <a:pt x="6659731" y="2088232"/>
                </a:lnTo>
                <a:lnTo>
                  <a:pt x="5960400" y="2088232"/>
                </a:lnTo>
                <a:close/>
                <a:moveTo>
                  <a:pt x="5215350" y="1440160"/>
                </a:moveTo>
                <a:lnTo>
                  <a:pt x="5914681" y="1440160"/>
                </a:lnTo>
                <a:lnTo>
                  <a:pt x="5914681" y="2088232"/>
                </a:lnTo>
                <a:lnTo>
                  <a:pt x="5215350" y="2088232"/>
                </a:lnTo>
                <a:close/>
                <a:moveTo>
                  <a:pt x="4470300" y="1440160"/>
                </a:moveTo>
                <a:lnTo>
                  <a:pt x="5169631" y="1440160"/>
                </a:lnTo>
                <a:lnTo>
                  <a:pt x="5169631" y="2088232"/>
                </a:lnTo>
                <a:lnTo>
                  <a:pt x="4470300" y="2088232"/>
                </a:lnTo>
                <a:close/>
                <a:moveTo>
                  <a:pt x="3725250" y="1440160"/>
                </a:moveTo>
                <a:lnTo>
                  <a:pt x="4424581" y="1440160"/>
                </a:lnTo>
                <a:lnTo>
                  <a:pt x="4424581" y="2088232"/>
                </a:lnTo>
                <a:lnTo>
                  <a:pt x="3725250" y="2088232"/>
                </a:lnTo>
                <a:close/>
                <a:moveTo>
                  <a:pt x="2980200" y="1440160"/>
                </a:moveTo>
                <a:lnTo>
                  <a:pt x="3679531" y="1440160"/>
                </a:lnTo>
                <a:lnTo>
                  <a:pt x="3679531" y="2088232"/>
                </a:lnTo>
                <a:lnTo>
                  <a:pt x="2980200" y="2088232"/>
                </a:lnTo>
                <a:close/>
                <a:moveTo>
                  <a:pt x="2235150" y="1440160"/>
                </a:moveTo>
                <a:lnTo>
                  <a:pt x="2934481" y="1440160"/>
                </a:lnTo>
                <a:lnTo>
                  <a:pt x="2934481" y="2088232"/>
                </a:lnTo>
                <a:lnTo>
                  <a:pt x="2235150" y="2088232"/>
                </a:lnTo>
                <a:close/>
                <a:moveTo>
                  <a:pt x="1490100" y="1440160"/>
                </a:moveTo>
                <a:lnTo>
                  <a:pt x="2189431" y="1440160"/>
                </a:lnTo>
                <a:lnTo>
                  <a:pt x="2189431" y="2088232"/>
                </a:lnTo>
                <a:lnTo>
                  <a:pt x="1490100" y="2088232"/>
                </a:lnTo>
                <a:close/>
                <a:moveTo>
                  <a:pt x="745050" y="1440160"/>
                </a:moveTo>
                <a:lnTo>
                  <a:pt x="1444381" y="1440160"/>
                </a:lnTo>
                <a:lnTo>
                  <a:pt x="1444381" y="2088232"/>
                </a:lnTo>
                <a:lnTo>
                  <a:pt x="745050" y="2088232"/>
                </a:lnTo>
                <a:close/>
                <a:moveTo>
                  <a:pt x="0" y="1440160"/>
                </a:moveTo>
                <a:lnTo>
                  <a:pt x="699331" y="1440160"/>
                </a:lnTo>
                <a:lnTo>
                  <a:pt x="699331" y="2088232"/>
                </a:lnTo>
                <a:lnTo>
                  <a:pt x="0" y="2088232"/>
                </a:lnTo>
                <a:close/>
                <a:moveTo>
                  <a:pt x="6705450" y="720080"/>
                </a:moveTo>
                <a:lnTo>
                  <a:pt x="7404779" y="720080"/>
                </a:lnTo>
                <a:lnTo>
                  <a:pt x="7404779" y="1368152"/>
                </a:lnTo>
                <a:lnTo>
                  <a:pt x="6705450" y="1368152"/>
                </a:lnTo>
                <a:close/>
                <a:moveTo>
                  <a:pt x="5960400" y="720080"/>
                </a:moveTo>
                <a:lnTo>
                  <a:pt x="6659731" y="720080"/>
                </a:lnTo>
                <a:lnTo>
                  <a:pt x="6659731" y="1368152"/>
                </a:lnTo>
                <a:lnTo>
                  <a:pt x="5960400" y="1368152"/>
                </a:lnTo>
                <a:close/>
                <a:moveTo>
                  <a:pt x="5215350" y="720080"/>
                </a:moveTo>
                <a:lnTo>
                  <a:pt x="5914681" y="720080"/>
                </a:lnTo>
                <a:lnTo>
                  <a:pt x="5914681" y="1368152"/>
                </a:lnTo>
                <a:lnTo>
                  <a:pt x="5215350" y="1368152"/>
                </a:lnTo>
                <a:close/>
                <a:moveTo>
                  <a:pt x="4470300" y="720080"/>
                </a:moveTo>
                <a:lnTo>
                  <a:pt x="5169631" y="720080"/>
                </a:lnTo>
                <a:lnTo>
                  <a:pt x="5169631" y="1368152"/>
                </a:lnTo>
                <a:lnTo>
                  <a:pt x="4470300" y="1368152"/>
                </a:lnTo>
                <a:close/>
                <a:moveTo>
                  <a:pt x="3725250" y="720080"/>
                </a:moveTo>
                <a:lnTo>
                  <a:pt x="4424581" y="720080"/>
                </a:lnTo>
                <a:lnTo>
                  <a:pt x="4424581" y="1368152"/>
                </a:lnTo>
                <a:lnTo>
                  <a:pt x="3725250" y="1368152"/>
                </a:lnTo>
                <a:close/>
                <a:moveTo>
                  <a:pt x="2980200" y="720080"/>
                </a:moveTo>
                <a:lnTo>
                  <a:pt x="3679531" y="720080"/>
                </a:lnTo>
                <a:lnTo>
                  <a:pt x="3679531" y="1368152"/>
                </a:lnTo>
                <a:lnTo>
                  <a:pt x="2980200" y="1368152"/>
                </a:lnTo>
                <a:close/>
                <a:moveTo>
                  <a:pt x="2235150" y="720080"/>
                </a:moveTo>
                <a:lnTo>
                  <a:pt x="2934481" y="720080"/>
                </a:lnTo>
                <a:lnTo>
                  <a:pt x="2934481" y="1368152"/>
                </a:lnTo>
                <a:lnTo>
                  <a:pt x="2235150" y="1368152"/>
                </a:lnTo>
                <a:close/>
                <a:moveTo>
                  <a:pt x="1490100" y="720080"/>
                </a:moveTo>
                <a:lnTo>
                  <a:pt x="2189431" y="720080"/>
                </a:lnTo>
                <a:lnTo>
                  <a:pt x="2189431" y="1368152"/>
                </a:lnTo>
                <a:lnTo>
                  <a:pt x="1490100" y="1368152"/>
                </a:lnTo>
                <a:close/>
                <a:moveTo>
                  <a:pt x="745050" y="720080"/>
                </a:moveTo>
                <a:lnTo>
                  <a:pt x="1444381" y="720080"/>
                </a:lnTo>
                <a:lnTo>
                  <a:pt x="1444381" y="1368152"/>
                </a:lnTo>
                <a:lnTo>
                  <a:pt x="745050" y="1368152"/>
                </a:lnTo>
                <a:close/>
                <a:moveTo>
                  <a:pt x="0" y="720080"/>
                </a:moveTo>
                <a:lnTo>
                  <a:pt x="699331" y="720080"/>
                </a:lnTo>
                <a:lnTo>
                  <a:pt x="699331" y="1368152"/>
                </a:lnTo>
                <a:lnTo>
                  <a:pt x="0" y="1368152"/>
                </a:lnTo>
                <a:close/>
                <a:moveTo>
                  <a:pt x="6705450" y="0"/>
                </a:moveTo>
                <a:lnTo>
                  <a:pt x="7404779" y="0"/>
                </a:lnTo>
                <a:lnTo>
                  <a:pt x="7404779" y="648072"/>
                </a:lnTo>
                <a:lnTo>
                  <a:pt x="6705450" y="648072"/>
                </a:lnTo>
                <a:close/>
                <a:moveTo>
                  <a:pt x="5960400" y="0"/>
                </a:moveTo>
                <a:lnTo>
                  <a:pt x="6659731" y="0"/>
                </a:lnTo>
                <a:lnTo>
                  <a:pt x="6659731" y="648072"/>
                </a:lnTo>
                <a:lnTo>
                  <a:pt x="5960400" y="648072"/>
                </a:lnTo>
                <a:close/>
                <a:moveTo>
                  <a:pt x="5215350" y="0"/>
                </a:moveTo>
                <a:lnTo>
                  <a:pt x="5914681" y="0"/>
                </a:lnTo>
                <a:lnTo>
                  <a:pt x="5914681" y="648072"/>
                </a:lnTo>
                <a:lnTo>
                  <a:pt x="5215350" y="648072"/>
                </a:lnTo>
                <a:close/>
                <a:moveTo>
                  <a:pt x="4470300" y="0"/>
                </a:moveTo>
                <a:lnTo>
                  <a:pt x="5169631" y="0"/>
                </a:lnTo>
                <a:lnTo>
                  <a:pt x="5169631" y="648072"/>
                </a:lnTo>
                <a:lnTo>
                  <a:pt x="4470300" y="648072"/>
                </a:lnTo>
                <a:close/>
                <a:moveTo>
                  <a:pt x="3725250" y="0"/>
                </a:moveTo>
                <a:lnTo>
                  <a:pt x="4424581" y="0"/>
                </a:lnTo>
                <a:lnTo>
                  <a:pt x="4424581" y="648072"/>
                </a:lnTo>
                <a:lnTo>
                  <a:pt x="3725250" y="648072"/>
                </a:lnTo>
                <a:close/>
                <a:moveTo>
                  <a:pt x="2980200" y="0"/>
                </a:moveTo>
                <a:lnTo>
                  <a:pt x="3679531" y="0"/>
                </a:lnTo>
                <a:lnTo>
                  <a:pt x="3679531" y="648072"/>
                </a:lnTo>
                <a:lnTo>
                  <a:pt x="2980200" y="648072"/>
                </a:lnTo>
                <a:close/>
                <a:moveTo>
                  <a:pt x="2235150" y="0"/>
                </a:moveTo>
                <a:lnTo>
                  <a:pt x="2934481" y="0"/>
                </a:lnTo>
                <a:lnTo>
                  <a:pt x="2934481" y="648072"/>
                </a:lnTo>
                <a:lnTo>
                  <a:pt x="2235150" y="648072"/>
                </a:lnTo>
                <a:close/>
                <a:moveTo>
                  <a:pt x="1490100" y="0"/>
                </a:moveTo>
                <a:lnTo>
                  <a:pt x="2189431" y="0"/>
                </a:lnTo>
                <a:lnTo>
                  <a:pt x="2189431" y="648072"/>
                </a:lnTo>
                <a:lnTo>
                  <a:pt x="1490100" y="648072"/>
                </a:lnTo>
                <a:close/>
                <a:moveTo>
                  <a:pt x="745050" y="0"/>
                </a:moveTo>
                <a:lnTo>
                  <a:pt x="1444381" y="0"/>
                </a:lnTo>
                <a:lnTo>
                  <a:pt x="1444381" y="648072"/>
                </a:lnTo>
                <a:lnTo>
                  <a:pt x="745050" y="648072"/>
                </a:lnTo>
                <a:close/>
                <a:moveTo>
                  <a:pt x="0" y="0"/>
                </a:moveTo>
                <a:lnTo>
                  <a:pt x="699331" y="0"/>
                </a:lnTo>
                <a:lnTo>
                  <a:pt x="699331" y="648072"/>
                </a:lnTo>
                <a:lnTo>
                  <a:pt x="0" y="648072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  <a:ln w="254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330451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887432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893108" y="3662927"/>
            <a:ext cx="432000" cy="432000"/>
            <a:chOff x="5148064" y="2688592"/>
            <a:chExt cx="628312" cy="628312"/>
          </a:xfrm>
        </p:grpSpPr>
        <p:sp>
          <p:nvSpPr>
            <p:cNvPr id="58" name="矩形 57"/>
            <p:cNvSpPr/>
            <p:nvPr/>
          </p:nvSpPr>
          <p:spPr>
            <a:xfrm>
              <a:off x="5148064" y="2688592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16"/>
            <p:cNvSpPr>
              <a:spLocks noEditPoints="1"/>
            </p:cNvSpPr>
            <p:nvPr/>
          </p:nvSpPr>
          <p:spPr bwMode="auto">
            <a:xfrm>
              <a:off x="5225365" y="2752476"/>
              <a:ext cx="473711" cy="500545"/>
            </a:xfrm>
            <a:custGeom>
              <a:avLst/>
              <a:gdLst>
                <a:gd name="T0" fmla="*/ 255 w 366"/>
                <a:gd name="T1" fmla="*/ 65 h 387"/>
                <a:gd name="T2" fmla="*/ 257 w 366"/>
                <a:gd name="T3" fmla="*/ 100 h 387"/>
                <a:gd name="T4" fmla="*/ 243 w 366"/>
                <a:gd name="T5" fmla="*/ 88 h 387"/>
                <a:gd name="T6" fmla="*/ 120 w 366"/>
                <a:gd name="T7" fmla="*/ 88 h 387"/>
                <a:gd name="T8" fmla="*/ 107 w 366"/>
                <a:gd name="T9" fmla="*/ 100 h 387"/>
                <a:gd name="T10" fmla="*/ 109 w 366"/>
                <a:gd name="T11" fmla="*/ 65 h 387"/>
                <a:gd name="T12" fmla="*/ 348 w 366"/>
                <a:gd name="T13" fmla="*/ 242 h 387"/>
                <a:gd name="T14" fmla="*/ 331 w 366"/>
                <a:gd name="T15" fmla="*/ 214 h 387"/>
                <a:gd name="T16" fmla="*/ 305 w 366"/>
                <a:gd name="T17" fmla="*/ 245 h 387"/>
                <a:gd name="T18" fmla="*/ 298 w 366"/>
                <a:gd name="T19" fmla="*/ 261 h 387"/>
                <a:gd name="T20" fmla="*/ 293 w 366"/>
                <a:gd name="T21" fmla="*/ 278 h 387"/>
                <a:gd name="T22" fmla="*/ 290 w 366"/>
                <a:gd name="T23" fmla="*/ 290 h 387"/>
                <a:gd name="T24" fmla="*/ 310 w 366"/>
                <a:gd name="T25" fmla="*/ 234 h 387"/>
                <a:gd name="T26" fmla="*/ 34 w 366"/>
                <a:gd name="T27" fmla="*/ 232 h 387"/>
                <a:gd name="T28" fmla="*/ 55 w 366"/>
                <a:gd name="T29" fmla="*/ 234 h 387"/>
                <a:gd name="T30" fmla="*/ 62 w 366"/>
                <a:gd name="T31" fmla="*/ 249 h 387"/>
                <a:gd name="T32" fmla="*/ 68 w 366"/>
                <a:gd name="T33" fmla="*/ 265 h 387"/>
                <a:gd name="T34" fmla="*/ 73 w 366"/>
                <a:gd name="T35" fmla="*/ 280 h 387"/>
                <a:gd name="T36" fmla="*/ 0 w 366"/>
                <a:gd name="T37" fmla="*/ 264 h 387"/>
                <a:gd name="T38" fmla="*/ 64 w 366"/>
                <a:gd name="T39" fmla="*/ 146 h 387"/>
                <a:gd name="T40" fmla="*/ 96 w 366"/>
                <a:gd name="T41" fmla="*/ 150 h 387"/>
                <a:gd name="T42" fmla="*/ 89 w 366"/>
                <a:gd name="T43" fmla="*/ 130 h 387"/>
                <a:gd name="T44" fmla="*/ 98 w 366"/>
                <a:gd name="T45" fmla="*/ 126 h 387"/>
                <a:gd name="T46" fmla="*/ 182 w 366"/>
                <a:gd name="T47" fmla="*/ 196 h 387"/>
                <a:gd name="T48" fmla="*/ 266 w 366"/>
                <a:gd name="T49" fmla="*/ 125 h 387"/>
                <a:gd name="T50" fmla="*/ 276 w 366"/>
                <a:gd name="T51" fmla="*/ 130 h 387"/>
                <a:gd name="T52" fmla="*/ 269 w 366"/>
                <a:gd name="T53" fmla="*/ 150 h 387"/>
                <a:gd name="T54" fmla="*/ 301 w 366"/>
                <a:gd name="T55" fmla="*/ 146 h 387"/>
                <a:gd name="T56" fmla="*/ 318 w 366"/>
                <a:gd name="T57" fmla="*/ 220 h 387"/>
                <a:gd name="T58" fmla="*/ 301 w 366"/>
                <a:gd name="T59" fmla="*/ 226 h 387"/>
                <a:gd name="T60" fmla="*/ 212 w 366"/>
                <a:gd name="T61" fmla="*/ 360 h 387"/>
                <a:gd name="T62" fmla="*/ 310 w 366"/>
                <a:gd name="T63" fmla="*/ 316 h 387"/>
                <a:gd name="T64" fmla="*/ 207 w 366"/>
                <a:gd name="T65" fmla="*/ 380 h 387"/>
                <a:gd name="T66" fmla="*/ 195 w 366"/>
                <a:gd name="T67" fmla="*/ 385 h 387"/>
                <a:gd name="T68" fmla="*/ 48 w 366"/>
                <a:gd name="T69" fmla="*/ 334 h 387"/>
                <a:gd name="T70" fmla="*/ 65 w 366"/>
                <a:gd name="T71" fmla="*/ 311 h 387"/>
                <a:gd name="T72" fmla="*/ 154 w 366"/>
                <a:gd name="T73" fmla="*/ 207 h 387"/>
                <a:gd name="T74" fmla="*/ 61 w 366"/>
                <a:gd name="T75" fmla="*/ 218 h 387"/>
                <a:gd name="T76" fmla="*/ 48 w 366"/>
                <a:gd name="T77" fmla="*/ 144 h 387"/>
                <a:gd name="T78" fmla="*/ 292 w 366"/>
                <a:gd name="T79" fmla="*/ 194 h 387"/>
                <a:gd name="T80" fmla="*/ 223 w 366"/>
                <a:gd name="T81" fmla="*/ 221 h 387"/>
                <a:gd name="T82" fmla="*/ 182 w 366"/>
                <a:gd name="T83" fmla="*/ 370 h 387"/>
                <a:gd name="T84" fmla="*/ 183 w 366"/>
                <a:gd name="T85" fmla="*/ 21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387">
                  <a:moveTo>
                    <a:pt x="182" y="0"/>
                  </a:moveTo>
                  <a:cubicBezTo>
                    <a:pt x="203" y="0"/>
                    <a:pt x="222" y="10"/>
                    <a:pt x="235" y="26"/>
                  </a:cubicBezTo>
                  <a:cubicBezTo>
                    <a:pt x="244" y="37"/>
                    <a:pt x="251" y="50"/>
                    <a:pt x="255" y="65"/>
                  </a:cubicBezTo>
                  <a:cubicBezTo>
                    <a:pt x="260" y="64"/>
                    <a:pt x="267" y="63"/>
                    <a:pt x="269" y="68"/>
                  </a:cubicBezTo>
                  <a:cubicBezTo>
                    <a:pt x="273" y="77"/>
                    <a:pt x="271" y="97"/>
                    <a:pt x="265" y="99"/>
                  </a:cubicBezTo>
                  <a:cubicBezTo>
                    <a:pt x="263" y="100"/>
                    <a:pt x="260" y="100"/>
                    <a:pt x="257" y="100"/>
                  </a:cubicBezTo>
                  <a:cubicBezTo>
                    <a:pt x="256" y="105"/>
                    <a:pt x="255" y="110"/>
                    <a:pt x="254" y="115"/>
                  </a:cubicBezTo>
                  <a:cubicBezTo>
                    <a:pt x="248" y="116"/>
                    <a:pt x="243" y="117"/>
                    <a:pt x="238" y="118"/>
                  </a:cubicBezTo>
                  <a:cubicBezTo>
                    <a:pt x="241" y="109"/>
                    <a:pt x="243" y="99"/>
                    <a:pt x="243" y="88"/>
                  </a:cubicBezTo>
                  <a:cubicBezTo>
                    <a:pt x="243" y="75"/>
                    <a:pt x="240" y="63"/>
                    <a:pt x="235" y="52"/>
                  </a:cubicBezTo>
                  <a:cubicBezTo>
                    <a:pt x="194" y="85"/>
                    <a:pt x="140" y="61"/>
                    <a:pt x="127" y="55"/>
                  </a:cubicBezTo>
                  <a:cubicBezTo>
                    <a:pt x="122" y="65"/>
                    <a:pt x="120" y="76"/>
                    <a:pt x="120" y="88"/>
                  </a:cubicBezTo>
                  <a:cubicBezTo>
                    <a:pt x="120" y="99"/>
                    <a:pt x="122" y="109"/>
                    <a:pt x="125" y="118"/>
                  </a:cubicBezTo>
                  <a:cubicBezTo>
                    <a:pt x="120" y="117"/>
                    <a:pt x="115" y="116"/>
                    <a:pt x="109" y="115"/>
                  </a:cubicBezTo>
                  <a:cubicBezTo>
                    <a:pt x="108" y="110"/>
                    <a:pt x="107" y="105"/>
                    <a:pt x="107" y="100"/>
                  </a:cubicBezTo>
                  <a:cubicBezTo>
                    <a:pt x="103" y="100"/>
                    <a:pt x="100" y="100"/>
                    <a:pt x="98" y="99"/>
                  </a:cubicBezTo>
                  <a:cubicBezTo>
                    <a:pt x="92" y="97"/>
                    <a:pt x="91" y="77"/>
                    <a:pt x="94" y="68"/>
                  </a:cubicBezTo>
                  <a:cubicBezTo>
                    <a:pt x="96" y="63"/>
                    <a:pt x="103" y="64"/>
                    <a:pt x="109" y="65"/>
                  </a:cubicBezTo>
                  <a:cubicBezTo>
                    <a:pt x="112" y="50"/>
                    <a:pt x="119" y="37"/>
                    <a:pt x="128" y="26"/>
                  </a:cubicBezTo>
                  <a:cubicBezTo>
                    <a:pt x="141" y="10"/>
                    <a:pt x="160" y="0"/>
                    <a:pt x="182" y="0"/>
                  </a:cubicBezTo>
                  <a:close/>
                  <a:moveTo>
                    <a:pt x="348" y="242"/>
                  </a:moveTo>
                  <a:cubicBezTo>
                    <a:pt x="336" y="237"/>
                    <a:pt x="336" y="237"/>
                    <a:pt x="336" y="237"/>
                  </a:cubicBezTo>
                  <a:cubicBezTo>
                    <a:pt x="331" y="232"/>
                    <a:pt x="331" y="232"/>
                    <a:pt x="331" y="232"/>
                  </a:cubicBezTo>
                  <a:cubicBezTo>
                    <a:pt x="331" y="214"/>
                    <a:pt x="331" y="214"/>
                    <a:pt x="331" y="214"/>
                  </a:cubicBezTo>
                  <a:cubicBezTo>
                    <a:pt x="341" y="219"/>
                    <a:pt x="345" y="229"/>
                    <a:pt x="348" y="242"/>
                  </a:cubicBezTo>
                  <a:close/>
                  <a:moveTo>
                    <a:pt x="310" y="234"/>
                  </a:moveTo>
                  <a:cubicBezTo>
                    <a:pt x="308" y="238"/>
                    <a:pt x="306" y="241"/>
                    <a:pt x="305" y="245"/>
                  </a:cubicBezTo>
                  <a:cubicBezTo>
                    <a:pt x="325" y="258"/>
                    <a:pt x="325" y="258"/>
                    <a:pt x="325" y="25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1" y="253"/>
                    <a:pt x="300" y="257"/>
                    <a:pt x="298" y="261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297" y="265"/>
                    <a:pt x="297" y="265"/>
                    <a:pt x="297" y="265"/>
                  </a:cubicBezTo>
                  <a:cubicBezTo>
                    <a:pt x="296" y="269"/>
                    <a:pt x="294" y="273"/>
                    <a:pt x="293" y="278"/>
                  </a:cubicBezTo>
                  <a:cubicBezTo>
                    <a:pt x="311" y="287"/>
                    <a:pt x="311" y="287"/>
                    <a:pt x="311" y="287"/>
                  </a:cubicBezTo>
                  <a:cubicBezTo>
                    <a:pt x="292" y="280"/>
                    <a:pt x="292" y="280"/>
                    <a:pt x="292" y="280"/>
                  </a:cubicBezTo>
                  <a:cubicBezTo>
                    <a:pt x="292" y="283"/>
                    <a:pt x="291" y="287"/>
                    <a:pt x="290" y="290"/>
                  </a:cubicBezTo>
                  <a:cubicBezTo>
                    <a:pt x="294" y="293"/>
                    <a:pt x="323" y="311"/>
                    <a:pt x="337" y="306"/>
                  </a:cubicBezTo>
                  <a:cubicBezTo>
                    <a:pt x="350" y="301"/>
                    <a:pt x="364" y="281"/>
                    <a:pt x="365" y="264"/>
                  </a:cubicBezTo>
                  <a:cubicBezTo>
                    <a:pt x="366" y="246"/>
                    <a:pt x="320" y="235"/>
                    <a:pt x="310" y="234"/>
                  </a:cubicBezTo>
                  <a:close/>
                  <a:moveTo>
                    <a:pt x="18" y="242"/>
                  </a:moveTo>
                  <a:cubicBezTo>
                    <a:pt x="29" y="237"/>
                    <a:pt x="29" y="237"/>
                    <a:pt x="29" y="237"/>
                  </a:cubicBezTo>
                  <a:cubicBezTo>
                    <a:pt x="34" y="232"/>
                    <a:pt x="34" y="232"/>
                    <a:pt x="34" y="232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24" y="219"/>
                    <a:pt x="20" y="229"/>
                    <a:pt x="18" y="242"/>
                  </a:cubicBezTo>
                  <a:close/>
                  <a:moveTo>
                    <a:pt x="55" y="234"/>
                  </a:moveTo>
                  <a:cubicBezTo>
                    <a:pt x="57" y="238"/>
                    <a:pt x="59" y="241"/>
                    <a:pt x="60" y="245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62" y="249"/>
                    <a:pt x="62" y="249"/>
                    <a:pt x="62" y="249"/>
                  </a:cubicBezTo>
                  <a:cubicBezTo>
                    <a:pt x="64" y="253"/>
                    <a:pt x="65" y="257"/>
                    <a:pt x="67" y="261"/>
                  </a:cubicBezTo>
                  <a:cubicBezTo>
                    <a:pt x="47" y="273"/>
                    <a:pt x="47" y="273"/>
                    <a:pt x="47" y="273"/>
                  </a:cubicBezTo>
                  <a:cubicBezTo>
                    <a:pt x="68" y="265"/>
                    <a:pt x="68" y="265"/>
                    <a:pt x="68" y="265"/>
                  </a:cubicBezTo>
                  <a:cubicBezTo>
                    <a:pt x="70" y="269"/>
                    <a:pt x="71" y="273"/>
                    <a:pt x="72" y="278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73" y="280"/>
                    <a:pt x="73" y="280"/>
                    <a:pt x="73" y="280"/>
                  </a:cubicBezTo>
                  <a:cubicBezTo>
                    <a:pt x="74" y="283"/>
                    <a:pt x="74" y="287"/>
                    <a:pt x="75" y="290"/>
                  </a:cubicBezTo>
                  <a:cubicBezTo>
                    <a:pt x="71" y="293"/>
                    <a:pt x="42" y="311"/>
                    <a:pt x="29" y="306"/>
                  </a:cubicBezTo>
                  <a:cubicBezTo>
                    <a:pt x="15" y="301"/>
                    <a:pt x="1" y="281"/>
                    <a:pt x="0" y="264"/>
                  </a:cubicBezTo>
                  <a:cubicBezTo>
                    <a:pt x="0" y="246"/>
                    <a:pt x="45" y="235"/>
                    <a:pt x="55" y="234"/>
                  </a:cubicBezTo>
                  <a:close/>
                  <a:moveTo>
                    <a:pt x="91" y="162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1" y="145"/>
                    <a:pt x="59" y="141"/>
                    <a:pt x="61" y="138"/>
                  </a:cubicBezTo>
                  <a:cubicBezTo>
                    <a:pt x="63" y="135"/>
                    <a:pt x="67" y="134"/>
                    <a:pt x="70" y="135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79" y="138"/>
                    <a:pt x="78" y="134"/>
                    <a:pt x="80" y="131"/>
                  </a:cubicBezTo>
                  <a:cubicBezTo>
                    <a:pt x="82" y="128"/>
                    <a:pt x="86" y="128"/>
                    <a:pt x="89" y="130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96" y="132"/>
                    <a:pt x="96" y="128"/>
                    <a:pt x="98" y="126"/>
                  </a:cubicBezTo>
                  <a:cubicBezTo>
                    <a:pt x="101" y="123"/>
                    <a:pt x="105" y="123"/>
                    <a:pt x="107" y="12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2" y="195"/>
                    <a:pt x="182" y="195"/>
                    <a:pt x="182" y="196"/>
                  </a:cubicBezTo>
                  <a:cubicBezTo>
                    <a:pt x="182" y="195"/>
                    <a:pt x="183" y="195"/>
                    <a:pt x="183" y="195"/>
                  </a:cubicBezTo>
                  <a:cubicBezTo>
                    <a:pt x="257" y="125"/>
                    <a:pt x="257" y="125"/>
                    <a:pt x="257" y="125"/>
                  </a:cubicBezTo>
                  <a:cubicBezTo>
                    <a:pt x="260" y="123"/>
                    <a:pt x="264" y="123"/>
                    <a:pt x="266" y="125"/>
                  </a:cubicBezTo>
                  <a:cubicBezTo>
                    <a:pt x="268" y="128"/>
                    <a:pt x="268" y="132"/>
                    <a:pt x="266" y="134"/>
                  </a:cubicBezTo>
                  <a:cubicBezTo>
                    <a:pt x="257" y="143"/>
                    <a:pt x="257" y="143"/>
                    <a:pt x="257" y="143"/>
                  </a:cubicBezTo>
                  <a:cubicBezTo>
                    <a:pt x="276" y="130"/>
                    <a:pt x="276" y="130"/>
                    <a:pt x="276" y="130"/>
                  </a:cubicBezTo>
                  <a:cubicBezTo>
                    <a:pt x="278" y="128"/>
                    <a:pt x="282" y="128"/>
                    <a:pt x="284" y="131"/>
                  </a:cubicBezTo>
                  <a:cubicBezTo>
                    <a:pt x="286" y="134"/>
                    <a:pt x="286" y="138"/>
                    <a:pt x="283" y="14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8" y="134"/>
                    <a:pt x="302" y="135"/>
                    <a:pt x="303" y="138"/>
                  </a:cubicBezTo>
                  <a:cubicBezTo>
                    <a:pt x="305" y="141"/>
                    <a:pt x="304" y="145"/>
                    <a:pt x="301" y="146"/>
                  </a:cubicBezTo>
                  <a:cubicBezTo>
                    <a:pt x="268" y="165"/>
                    <a:pt x="268" y="165"/>
                    <a:pt x="268" y="165"/>
                  </a:cubicBezTo>
                  <a:cubicBezTo>
                    <a:pt x="318" y="144"/>
                    <a:pt x="318" y="144"/>
                    <a:pt x="318" y="144"/>
                  </a:cubicBezTo>
                  <a:cubicBezTo>
                    <a:pt x="318" y="220"/>
                    <a:pt x="318" y="220"/>
                    <a:pt x="318" y="220"/>
                  </a:cubicBezTo>
                  <a:cubicBezTo>
                    <a:pt x="317" y="220"/>
                    <a:pt x="316" y="220"/>
                    <a:pt x="315" y="220"/>
                  </a:cubicBezTo>
                  <a:cubicBezTo>
                    <a:pt x="305" y="218"/>
                    <a:pt x="305" y="218"/>
                    <a:pt x="305" y="218"/>
                  </a:cubicBezTo>
                  <a:cubicBezTo>
                    <a:pt x="301" y="226"/>
                    <a:pt x="301" y="226"/>
                    <a:pt x="301" y="226"/>
                  </a:cubicBezTo>
                  <a:cubicBezTo>
                    <a:pt x="301" y="170"/>
                    <a:pt x="301" y="170"/>
                    <a:pt x="301" y="170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360"/>
                    <a:pt x="212" y="360"/>
                    <a:pt x="212" y="360"/>
                  </a:cubicBezTo>
                  <a:cubicBezTo>
                    <a:pt x="301" y="322"/>
                    <a:pt x="301" y="322"/>
                    <a:pt x="301" y="322"/>
                  </a:cubicBezTo>
                  <a:cubicBezTo>
                    <a:pt x="301" y="311"/>
                    <a:pt x="301" y="311"/>
                    <a:pt x="301" y="311"/>
                  </a:cubicBezTo>
                  <a:cubicBezTo>
                    <a:pt x="304" y="313"/>
                    <a:pt x="307" y="314"/>
                    <a:pt x="310" y="316"/>
                  </a:cubicBezTo>
                  <a:cubicBezTo>
                    <a:pt x="313" y="317"/>
                    <a:pt x="315" y="318"/>
                    <a:pt x="318" y="318"/>
                  </a:cubicBezTo>
                  <a:cubicBezTo>
                    <a:pt x="318" y="334"/>
                    <a:pt x="318" y="334"/>
                    <a:pt x="318" y="334"/>
                  </a:cubicBezTo>
                  <a:cubicBezTo>
                    <a:pt x="207" y="380"/>
                    <a:pt x="207" y="380"/>
                    <a:pt x="207" y="380"/>
                  </a:cubicBezTo>
                  <a:cubicBezTo>
                    <a:pt x="205" y="382"/>
                    <a:pt x="202" y="383"/>
                    <a:pt x="200" y="384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1" y="386"/>
                    <a:pt x="187" y="387"/>
                    <a:pt x="183" y="387"/>
                  </a:cubicBezTo>
                  <a:cubicBezTo>
                    <a:pt x="174" y="387"/>
                    <a:pt x="166" y="385"/>
                    <a:pt x="159" y="380"/>
                  </a:cubicBezTo>
                  <a:cubicBezTo>
                    <a:pt x="48" y="334"/>
                    <a:pt x="48" y="334"/>
                    <a:pt x="48" y="334"/>
                  </a:cubicBezTo>
                  <a:cubicBezTo>
                    <a:pt x="48" y="318"/>
                    <a:pt x="48" y="318"/>
                    <a:pt x="48" y="318"/>
                  </a:cubicBezTo>
                  <a:cubicBezTo>
                    <a:pt x="51" y="318"/>
                    <a:pt x="53" y="317"/>
                    <a:pt x="56" y="316"/>
                  </a:cubicBezTo>
                  <a:cubicBezTo>
                    <a:pt x="59" y="314"/>
                    <a:pt x="62" y="313"/>
                    <a:pt x="65" y="311"/>
                  </a:cubicBezTo>
                  <a:cubicBezTo>
                    <a:pt x="65" y="322"/>
                    <a:pt x="65" y="322"/>
                    <a:pt x="65" y="322"/>
                  </a:cubicBezTo>
                  <a:cubicBezTo>
                    <a:pt x="154" y="360"/>
                    <a:pt x="154" y="360"/>
                    <a:pt x="154" y="360"/>
                  </a:cubicBezTo>
                  <a:cubicBezTo>
                    <a:pt x="154" y="207"/>
                    <a:pt x="154" y="207"/>
                    <a:pt x="154" y="207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5" y="226"/>
                    <a:pt x="65" y="226"/>
                    <a:pt x="65" y="226"/>
                  </a:cubicBezTo>
                  <a:cubicBezTo>
                    <a:pt x="61" y="218"/>
                    <a:pt x="61" y="218"/>
                    <a:pt x="61" y="218"/>
                  </a:cubicBezTo>
                  <a:cubicBezTo>
                    <a:pt x="51" y="220"/>
                    <a:pt x="51" y="220"/>
                    <a:pt x="51" y="220"/>
                  </a:cubicBezTo>
                  <a:cubicBezTo>
                    <a:pt x="50" y="220"/>
                    <a:pt x="49" y="220"/>
                    <a:pt x="48" y="220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91" y="162"/>
                    <a:pt x="91" y="162"/>
                    <a:pt x="91" y="162"/>
                  </a:cubicBezTo>
                  <a:close/>
                  <a:moveTo>
                    <a:pt x="223" y="221"/>
                  </a:moveTo>
                  <a:cubicBezTo>
                    <a:pt x="292" y="194"/>
                    <a:pt x="292" y="194"/>
                    <a:pt x="292" y="194"/>
                  </a:cubicBezTo>
                  <a:cubicBezTo>
                    <a:pt x="292" y="222"/>
                    <a:pt x="292" y="222"/>
                    <a:pt x="292" y="222"/>
                  </a:cubicBezTo>
                  <a:cubicBezTo>
                    <a:pt x="223" y="249"/>
                    <a:pt x="223" y="249"/>
                    <a:pt x="223" y="249"/>
                  </a:cubicBezTo>
                  <a:cubicBezTo>
                    <a:pt x="223" y="221"/>
                    <a:pt x="223" y="221"/>
                    <a:pt x="223" y="221"/>
                  </a:cubicBezTo>
                  <a:close/>
                  <a:moveTo>
                    <a:pt x="171" y="213"/>
                  </a:moveTo>
                  <a:cubicBezTo>
                    <a:pt x="171" y="368"/>
                    <a:pt x="171" y="368"/>
                    <a:pt x="171" y="368"/>
                  </a:cubicBezTo>
                  <a:cubicBezTo>
                    <a:pt x="175" y="369"/>
                    <a:pt x="179" y="370"/>
                    <a:pt x="182" y="370"/>
                  </a:cubicBezTo>
                  <a:cubicBezTo>
                    <a:pt x="187" y="370"/>
                    <a:pt x="191" y="369"/>
                    <a:pt x="195" y="367"/>
                  </a:cubicBezTo>
                  <a:cubicBezTo>
                    <a:pt x="195" y="213"/>
                    <a:pt x="195" y="213"/>
                    <a:pt x="195" y="213"/>
                  </a:cubicBezTo>
                  <a:cubicBezTo>
                    <a:pt x="191" y="214"/>
                    <a:pt x="187" y="214"/>
                    <a:pt x="183" y="214"/>
                  </a:cubicBezTo>
                  <a:cubicBezTo>
                    <a:pt x="179" y="214"/>
                    <a:pt x="175" y="214"/>
                    <a:pt x="171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3460766" y="3662927"/>
            <a:ext cx="432000" cy="432000"/>
            <a:chOff x="5148063" y="3410880"/>
            <a:chExt cx="628312" cy="628312"/>
          </a:xfrm>
        </p:grpSpPr>
        <p:sp>
          <p:nvSpPr>
            <p:cNvPr id="61" name="矩形 60"/>
            <p:cNvSpPr/>
            <p:nvPr/>
          </p:nvSpPr>
          <p:spPr>
            <a:xfrm>
              <a:off x="5148063" y="3410880"/>
              <a:ext cx="628312" cy="62831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21"/>
            <p:cNvSpPr>
              <a:spLocks noEditPoints="1"/>
            </p:cNvSpPr>
            <p:nvPr/>
          </p:nvSpPr>
          <p:spPr bwMode="auto">
            <a:xfrm>
              <a:off x="5225365" y="3546224"/>
              <a:ext cx="455563" cy="357624"/>
            </a:xfrm>
            <a:custGeom>
              <a:avLst/>
              <a:gdLst>
                <a:gd name="T0" fmla="*/ 186 w 390"/>
                <a:gd name="T1" fmla="*/ 267 h 306"/>
                <a:gd name="T2" fmla="*/ 187 w 390"/>
                <a:gd name="T3" fmla="*/ 305 h 306"/>
                <a:gd name="T4" fmla="*/ 154 w 390"/>
                <a:gd name="T5" fmla="*/ 287 h 306"/>
                <a:gd name="T6" fmla="*/ 137 w 390"/>
                <a:gd name="T7" fmla="*/ 208 h 306"/>
                <a:gd name="T8" fmla="*/ 124 w 390"/>
                <a:gd name="T9" fmla="*/ 266 h 306"/>
                <a:gd name="T10" fmla="*/ 108 w 390"/>
                <a:gd name="T11" fmla="*/ 190 h 306"/>
                <a:gd name="T12" fmla="*/ 42 w 390"/>
                <a:gd name="T13" fmla="*/ 210 h 306"/>
                <a:gd name="T14" fmla="*/ 25 w 390"/>
                <a:gd name="T15" fmla="*/ 135 h 306"/>
                <a:gd name="T16" fmla="*/ 11 w 390"/>
                <a:gd name="T17" fmla="*/ 188 h 306"/>
                <a:gd name="T18" fmla="*/ 0 w 390"/>
                <a:gd name="T19" fmla="*/ 154 h 306"/>
                <a:gd name="T20" fmla="*/ 20 w 390"/>
                <a:gd name="T21" fmla="*/ 116 h 306"/>
                <a:gd name="T22" fmla="*/ 189 w 390"/>
                <a:gd name="T23" fmla="*/ 229 h 306"/>
                <a:gd name="T24" fmla="*/ 192 w 390"/>
                <a:gd name="T25" fmla="*/ 240 h 306"/>
                <a:gd name="T26" fmla="*/ 121 w 390"/>
                <a:gd name="T27" fmla="*/ 87 h 306"/>
                <a:gd name="T28" fmla="*/ 131 w 390"/>
                <a:gd name="T29" fmla="*/ 125 h 306"/>
                <a:gd name="T30" fmla="*/ 198 w 390"/>
                <a:gd name="T31" fmla="*/ 115 h 306"/>
                <a:gd name="T32" fmla="*/ 188 w 390"/>
                <a:gd name="T33" fmla="*/ 77 h 306"/>
                <a:gd name="T34" fmla="*/ 327 w 390"/>
                <a:gd name="T35" fmla="*/ 54 h 306"/>
                <a:gd name="T36" fmla="*/ 298 w 390"/>
                <a:gd name="T37" fmla="*/ 5 h 306"/>
                <a:gd name="T38" fmla="*/ 327 w 390"/>
                <a:gd name="T39" fmla="*/ 54 h 306"/>
                <a:gd name="T40" fmla="*/ 126 w 390"/>
                <a:gd name="T41" fmla="*/ 0 h 306"/>
                <a:gd name="T42" fmla="*/ 140 w 390"/>
                <a:gd name="T43" fmla="*/ 54 h 306"/>
                <a:gd name="T44" fmla="*/ 305 w 390"/>
                <a:gd name="T45" fmla="*/ 77 h 306"/>
                <a:gd name="T46" fmla="*/ 238 w 390"/>
                <a:gd name="T47" fmla="*/ 87 h 306"/>
                <a:gd name="T48" fmla="*/ 248 w 390"/>
                <a:gd name="T49" fmla="*/ 125 h 306"/>
                <a:gd name="T50" fmla="*/ 315 w 390"/>
                <a:gd name="T51" fmla="*/ 115 h 306"/>
                <a:gd name="T52" fmla="*/ 305 w 390"/>
                <a:gd name="T53" fmla="*/ 77 h 306"/>
                <a:gd name="T54" fmla="*/ 209 w 390"/>
                <a:gd name="T55" fmla="*/ 62 h 306"/>
                <a:gd name="T56" fmla="*/ 201 w 390"/>
                <a:gd name="T57" fmla="*/ 62 h 306"/>
                <a:gd name="T58" fmla="*/ 107 w 390"/>
                <a:gd name="T59" fmla="*/ 121 h 306"/>
                <a:gd name="T60" fmla="*/ 192 w 390"/>
                <a:gd name="T61" fmla="*/ 140 h 306"/>
                <a:gd name="T62" fmla="*/ 225 w 390"/>
                <a:gd name="T63" fmla="*/ 121 h 306"/>
                <a:gd name="T64" fmla="*/ 309 w 390"/>
                <a:gd name="T65" fmla="*/ 140 h 306"/>
                <a:gd name="T66" fmla="*/ 329 w 390"/>
                <a:gd name="T67" fmla="*/ 62 h 306"/>
                <a:gd name="T68" fmla="*/ 227 w 390"/>
                <a:gd name="T69" fmla="*/ 62 h 306"/>
                <a:gd name="T70" fmla="*/ 209 w 390"/>
                <a:gd name="T71" fmla="*/ 62 h 306"/>
                <a:gd name="T72" fmla="*/ 196 w 390"/>
                <a:gd name="T73" fmla="*/ 294 h 306"/>
                <a:gd name="T74" fmla="*/ 376 w 390"/>
                <a:gd name="T75" fmla="*/ 219 h 306"/>
                <a:gd name="T76" fmla="*/ 384 w 390"/>
                <a:gd name="T77" fmla="*/ 235 h 306"/>
                <a:gd name="T78" fmla="*/ 200 w 390"/>
                <a:gd name="T79" fmla="*/ 257 h 306"/>
                <a:gd name="T80" fmla="*/ 378 w 390"/>
                <a:gd name="T81" fmla="*/ 191 h 306"/>
                <a:gd name="T82" fmla="*/ 198 w 390"/>
                <a:gd name="T83" fmla="*/ 252 h 306"/>
                <a:gd name="T84" fmla="*/ 200 w 390"/>
                <a:gd name="T85" fmla="*/ 257 h 306"/>
                <a:gd name="T86" fmla="*/ 203 w 390"/>
                <a:gd name="T87" fmla="*/ 222 h 306"/>
                <a:gd name="T88" fmla="*/ 375 w 390"/>
                <a:gd name="T89" fmla="*/ 163 h 306"/>
                <a:gd name="T90" fmla="*/ 376 w 390"/>
                <a:gd name="T91" fmla="*/ 147 h 306"/>
                <a:gd name="T92" fmla="*/ 340 w 390"/>
                <a:gd name="T93" fmla="*/ 126 h 306"/>
                <a:gd name="T94" fmla="*/ 351 w 390"/>
                <a:gd name="T95" fmla="*/ 152 h 306"/>
                <a:gd name="T96" fmla="*/ 122 w 390"/>
                <a:gd name="T97" fmla="*/ 152 h 306"/>
                <a:gd name="T98" fmla="*/ 121 w 390"/>
                <a:gd name="T99" fmla="*/ 152 h 306"/>
                <a:gd name="T100" fmla="*/ 95 w 390"/>
                <a:gd name="T101" fmla="*/ 90 h 306"/>
                <a:gd name="T102" fmla="*/ 28 w 390"/>
                <a:gd name="T103" fmla="*/ 94 h 306"/>
                <a:gd name="T104" fmla="*/ 26 w 390"/>
                <a:gd name="T105" fmla="*/ 110 h 306"/>
                <a:gd name="T106" fmla="*/ 194 w 390"/>
                <a:gd name="T107" fmla="*/ 222 h 306"/>
                <a:gd name="T108" fmla="*/ 197 w 390"/>
                <a:gd name="T109" fmla="*/ 36 h 306"/>
                <a:gd name="T110" fmla="*/ 227 w 390"/>
                <a:gd name="T111" fmla="*/ 50 h 306"/>
                <a:gd name="T112" fmla="*/ 183 w 390"/>
                <a:gd name="T113" fmla="*/ 50 h 306"/>
                <a:gd name="T114" fmla="*/ 156 w 390"/>
                <a:gd name="T115" fmla="*/ 50 h 306"/>
                <a:gd name="T116" fmla="*/ 303 w 390"/>
                <a:gd name="T117" fmla="*/ 100 h 306"/>
                <a:gd name="T118" fmla="*/ 300 w 390"/>
                <a:gd name="T119" fmla="*/ 113 h 306"/>
                <a:gd name="T120" fmla="*/ 254 w 390"/>
                <a:gd name="T121" fmla="*/ 8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06">
                  <a:moveTo>
                    <a:pt x="192" y="240"/>
                  </a:moveTo>
                  <a:cubicBezTo>
                    <a:pt x="187" y="249"/>
                    <a:pt x="185" y="258"/>
                    <a:pt x="186" y="267"/>
                  </a:cubicBezTo>
                  <a:cubicBezTo>
                    <a:pt x="186" y="275"/>
                    <a:pt x="189" y="284"/>
                    <a:pt x="192" y="293"/>
                  </a:cubicBezTo>
                  <a:cubicBezTo>
                    <a:pt x="194" y="298"/>
                    <a:pt x="192" y="303"/>
                    <a:pt x="187" y="305"/>
                  </a:cubicBezTo>
                  <a:cubicBezTo>
                    <a:pt x="184" y="306"/>
                    <a:pt x="181" y="305"/>
                    <a:pt x="178" y="304"/>
                  </a:cubicBezTo>
                  <a:cubicBezTo>
                    <a:pt x="154" y="287"/>
                    <a:pt x="154" y="287"/>
                    <a:pt x="154" y="287"/>
                  </a:cubicBezTo>
                  <a:cubicBezTo>
                    <a:pt x="148" y="263"/>
                    <a:pt x="147" y="241"/>
                    <a:pt x="155" y="220"/>
                  </a:cubicBezTo>
                  <a:cubicBezTo>
                    <a:pt x="137" y="208"/>
                    <a:pt x="137" y="208"/>
                    <a:pt x="137" y="208"/>
                  </a:cubicBezTo>
                  <a:cubicBezTo>
                    <a:pt x="125" y="229"/>
                    <a:pt x="127" y="257"/>
                    <a:pt x="132" y="27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16" y="251"/>
                    <a:pt x="118" y="224"/>
                    <a:pt x="126" y="201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96" y="216"/>
                    <a:pt x="98" y="238"/>
                    <a:pt x="103" y="252"/>
                  </a:cubicBezTo>
                  <a:cubicBezTo>
                    <a:pt x="42" y="210"/>
                    <a:pt x="42" y="210"/>
                    <a:pt x="42" y="210"/>
                  </a:cubicBezTo>
                  <a:cubicBezTo>
                    <a:pt x="37" y="187"/>
                    <a:pt x="36" y="166"/>
                    <a:pt x="44" y="147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12" y="162"/>
                    <a:pt x="20" y="185"/>
                    <a:pt x="27" y="19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0" y="187"/>
                    <a:pt x="9" y="186"/>
                    <a:pt x="8" y="184"/>
                  </a:cubicBezTo>
                  <a:cubicBezTo>
                    <a:pt x="4" y="175"/>
                    <a:pt x="1" y="165"/>
                    <a:pt x="0" y="154"/>
                  </a:cubicBezTo>
                  <a:cubicBezTo>
                    <a:pt x="0" y="143"/>
                    <a:pt x="2" y="132"/>
                    <a:pt x="8" y="120"/>
                  </a:cubicBezTo>
                  <a:cubicBezTo>
                    <a:pt x="10" y="115"/>
                    <a:pt x="15" y="113"/>
                    <a:pt x="20" y="116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2" y="231"/>
                    <a:pt x="194" y="236"/>
                    <a:pt x="192" y="240"/>
                  </a:cubicBezTo>
                  <a:cubicBezTo>
                    <a:pt x="192" y="240"/>
                    <a:pt x="192" y="240"/>
                    <a:pt x="192" y="240"/>
                  </a:cubicBezTo>
                  <a:close/>
                  <a:moveTo>
                    <a:pt x="131" y="77"/>
                  </a:moveTo>
                  <a:cubicBezTo>
                    <a:pt x="121" y="87"/>
                    <a:pt x="121" y="87"/>
                    <a:pt x="121" y="87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88" y="77"/>
                    <a:pt x="188" y="77"/>
                    <a:pt x="188" y="77"/>
                  </a:cubicBezTo>
                  <a:cubicBezTo>
                    <a:pt x="131" y="77"/>
                    <a:pt x="131" y="77"/>
                    <a:pt x="131" y="77"/>
                  </a:cubicBezTo>
                  <a:close/>
                  <a:moveTo>
                    <a:pt x="327" y="54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327" y="54"/>
                    <a:pt x="327" y="54"/>
                    <a:pt x="327" y="54"/>
                  </a:cubicBezTo>
                  <a:close/>
                  <a:moveTo>
                    <a:pt x="107" y="54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0" y="54"/>
                    <a:pt x="140" y="54"/>
                    <a:pt x="140" y="54"/>
                  </a:cubicBezTo>
                  <a:cubicBezTo>
                    <a:pt x="107" y="54"/>
                    <a:pt x="107" y="54"/>
                    <a:pt x="107" y="54"/>
                  </a:cubicBezTo>
                  <a:close/>
                  <a:moveTo>
                    <a:pt x="305" y="77"/>
                  </a:moveTo>
                  <a:cubicBezTo>
                    <a:pt x="248" y="77"/>
                    <a:pt x="248" y="77"/>
                    <a:pt x="248" y="7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115"/>
                    <a:pt x="238" y="115"/>
                    <a:pt x="238" y="115"/>
                  </a:cubicBezTo>
                  <a:cubicBezTo>
                    <a:pt x="248" y="125"/>
                    <a:pt x="248" y="125"/>
                    <a:pt x="248" y="125"/>
                  </a:cubicBezTo>
                  <a:cubicBezTo>
                    <a:pt x="305" y="125"/>
                    <a:pt x="305" y="125"/>
                    <a:pt x="305" y="125"/>
                  </a:cubicBezTo>
                  <a:cubicBezTo>
                    <a:pt x="315" y="115"/>
                    <a:pt x="315" y="115"/>
                    <a:pt x="315" y="115"/>
                  </a:cubicBezTo>
                  <a:cubicBezTo>
                    <a:pt x="315" y="87"/>
                    <a:pt x="315" y="87"/>
                    <a:pt x="315" y="87"/>
                  </a:cubicBezTo>
                  <a:cubicBezTo>
                    <a:pt x="305" y="77"/>
                    <a:pt x="305" y="77"/>
                    <a:pt x="305" y="77"/>
                  </a:cubicBezTo>
                  <a:close/>
                  <a:moveTo>
                    <a:pt x="209" y="62"/>
                  </a:moveTo>
                  <a:cubicBezTo>
                    <a:pt x="209" y="62"/>
                    <a:pt x="209" y="62"/>
                    <a:pt x="209" y="62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92" y="140"/>
                    <a:pt x="192" y="140"/>
                    <a:pt x="192" y="140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4" y="140"/>
                    <a:pt x="244" y="140"/>
                    <a:pt x="244" y="140"/>
                  </a:cubicBezTo>
                  <a:cubicBezTo>
                    <a:pt x="309" y="140"/>
                    <a:pt x="309" y="140"/>
                    <a:pt x="309" y="140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29" y="62"/>
                    <a:pt x="329" y="62"/>
                    <a:pt x="329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18" y="62"/>
                    <a:pt x="218" y="62"/>
                    <a:pt x="218" y="62"/>
                  </a:cubicBezTo>
                  <a:cubicBezTo>
                    <a:pt x="209" y="62"/>
                    <a:pt x="209" y="62"/>
                    <a:pt x="209" y="62"/>
                  </a:cubicBezTo>
                  <a:close/>
                  <a:moveTo>
                    <a:pt x="208" y="298"/>
                  </a:moveTo>
                  <a:cubicBezTo>
                    <a:pt x="204" y="300"/>
                    <a:pt x="198" y="298"/>
                    <a:pt x="196" y="294"/>
                  </a:cubicBezTo>
                  <a:cubicBezTo>
                    <a:pt x="194" y="289"/>
                    <a:pt x="196" y="284"/>
                    <a:pt x="200" y="282"/>
                  </a:cubicBezTo>
                  <a:cubicBezTo>
                    <a:pt x="376" y="219"/>
                    <a:pt x="376" y="219"/>
                    <a:pt x="376" y="219"/>
                  </a:cubicBezTo>
                  <a:cubicBezTo>
                    <a:pt x="381" y="217"/>
                    <a:pt x="386" y="219"/>
                    <a:pt x="388" y="223"/>
                  </a:cubicBezTo>
                  <a:cubicBezTo>
                    <a:pt x="390" y="228"/>
                    <a:pt x="389" y="233"/>
                    <a:pt x="384" y="235"/>
                  </a:cubicBezTo>
                  <a:cubicBezTo>
                    <a:pt x="208" y="298"/>
                    <a:pt x="208" y="298"/>
                    <a:pt x="208" y="298"/>
                  </a:cubicBezTo>
                  <a:close/>
                  <a:moveTo>
                    <a:pt x="200" y="257"/>
                  </a:moveTo>
                  <a:cubicBezTo>
                    <a:pt x="376" y="195"/>
                    <a:pt x="376" y="195"/>
                    <a:pt x="376" y="195"/>
                  </a:cubicBezTo>
                  <a:cubicBezTo>
                    <a:pt x="378" y="194"/>
                    <a:pt x="378" y="192"/>
                    <a:pt x="378" y="191"/>
                  </a:cubicBezTo>
                  <a:cubicBezTo>
                    <a:pt x="377" y="189"/>
                    <a:pt x="375" y="189"/>
                    <a:pt x="374" y="189"/>
                  </a:cubicBezTo>
                  <a:cubicBezTo>
                    <a:pt x="198" y="252"/>
                    <a:pt x="198" y="252"/>
                    <a:pt x="198" y="252"/>
                  </a:cubicBezTo>
                  <a:cubicBezTo>
                    <a:pt x="196" y="253"/>
                    <a:pt x="196" y="254"/>
                    <a:pt x="196" y="256"/>
                  </a:cubicBezTo>
                  <a:cubicBezTo>
                    <a:pt x="197" y="257"/>
                    <a:pt x="199" y="258"/>
                    <a:pt x="200" y="257"/>
                  </a:cubicBezTo>
                  <a:close/>
                  <a:moveTo>
                    <a:pt x="194" y="222"/>
                  </a:moveTo>
                  <a:cubicBezTo>
                    <a:pt x="197" y="224"/>
                    <a:pt x="200" y="224"/>
                    <a:pt x="203" y="222"/>
                  </a:cubicBezTo>
                  <a:cubicBezTo>
                    <a:pt x="203" y="222"/>
                    <a:pt x="203" y="222"/>
                    <a:pt x="203" y="222"/>
                  </a:cubicBezTo>
                  <a:cubicBezTo>
                    <a:pt x="375" y="163"/>
                    <a:pt x="375" y="163"/>
                    <a:pt x="375" y="163"/>
                  </a:cubicBezTo>
                  <a:cubicBezTo>
                    <a:pt x="380" y="161"/>
                    <a:pt x="382" y="155"/>
                    <a:pt x="379" y="151"/>
                  </a:cubicBezTo>
                  <a:cubicBezTo>
                    <a:pt x="379" y="149"/>
                    <a:pt x="377" y="148"/>
                    <a:pt x="376" y="147"/>
                  </a:cubicBezTo>
                  <a:cubicBezTo>
                    <a:pt x="340" y="124"/>
                    <a:pt x="340" y="124"/>
                    <a:pt x="340" y="124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51" y="152"/>
                    <a:pt x="351" y="152"/>
                    <a:pt x="351" y="152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3" y="96"/>
                    <a:pt x="21" y="101"/>
                    <a:pt x="23" y="106"/>
                  </a:cubicBezTo>
                  <a:cubicBezTo>
                    <a:pt x="24" y="107"/>
                    <a:pt x="25" y="109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94" y="222"/>
                    <a:pt x="194" y="222"/>
                    <a:pt x="194" y="222"/>
                  </a:cubicBezTo>
                  <a:close/>
                  <a:moveTo>
                    <a:pt x="156" y="50"/>
                  </a:moveTo>
                  <a:cubicBezTo>
                    <a:pt x="197" y="36"/>
                    <a:pt x="197" y="36"/>
                    <a:pt x="197" y="36"/>
                  </a:cubicBezTo>
                  <a:cubicBezTo>
                    <a:pt x="200" y="35"/>
                    <a:pt x="203" y="35"/>
                    <a:pt x="206" y="37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56" y="50"/>
                    <a:pt x="156" y="50"/>
                    <a:pt x="156" y="50"/>
                  </a:cubicBezTo>
                  <a:close/>
                  <a:moveTo>
                    <a:pt x="287" y="89"/>
                  </a:moveTo>
                  <a:cubicBezTo>
                    <a:pt x="303" y="100"/>
                    <a:pt x="303" y="100"/>
                    <a:pt x="303" y="100"/>
                  </a:cubicBezTo>
                  <a:cubicBezTo>
                    <a:pt x="303" y="110"/>
                    <a:pt x="303" y="110"/>
                    <a:pt x="303" y="110"/>
                  </a:cubicBezTo>
                  <a:cubicBezTo>
                    <a:pt x="300" y="113"/>
                    <a:pt x="300" y="113"/>
                    <a:pt x="300" y="113"/>
                  </a:cubicBezTo>
                  <a:cubicBezTo>
                    <a:pt x="291" y="113"/>
                    <a:pt x="291" y="113"/>
                    <a:pt x="291" y="113"/>
                  </a:cubicBezTo>
                  <a:cubicBezTo>
                    <a:pt x="254" y="89"/>
                    <a:pt x="254" y="89"/>
                    <a:pt x="254" y="89"/>
                  </a:cubicBezTo>
                  <a:lnTo>
                    <a:pt x="287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6444414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" name="组合 66"/>
          <p:cNvGrpSpPr>
            <a:grpSpLocks noChangeAspect="1"/>
          </p:cNvGrpSpPr>
          <p:nvPr/>
        </p:nvGrpSpPr>
        <p:grpSpPr>
          <a:xfrm>
            <a:off x="6028423" y="3662927"/>
            <a:ext cx="432000" cy="432000"/>
            <a:chOff x="5148064" y="4098048"/>
            <a:chExt cx="628312" cy="628312"/>
          </a:xfrm>
        </p:grpSpPr>
        <p:sp>
          <p:nvSpPr>
            <p:cNvPr id="68" name="矩形 67"/>
            <p:cNvSpPr/>
            <p:nvPr/>
          </p:nvSpPr>
          <p:spPr>
            <a:xfrm>
              <a:off x="5148064" y="4098048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26"/>
            <p:cNvSpPr>
              <a:spLocks noEditPoints="1"/>
            </p:cNvSpPr>
            <p:nvPr/>
          </p:nvSpPr>
          <p:spPr bwMode="auto">
            <a:xfrm>
              <a:off x="5259646" y="4220808"/>
              <a:ext cx="405149" cy="382793"/>
            </a:xfrm>
            <a:custGeom>
              <a:avLst/>
              <a:gdLst>
                <a:gd name="T0" fmla="*/ 90 w 376"/>
                <a:gd name="T1" fmla="*/ 52 h 355"/>
                <a:gd name="T2" fmla="*/ 37 w 376"/>
                <a:gd name="T3" fmla="*/ 264 h 355"/>
                <a:gd name="T4" fmla="*/ 118 w 376"/>
                <a:gd name="T5" fmla="*/ 310 h 355"/>
                <a:gd name="T6" fmla="*/ 134 w 376"/>
                <a:gd name="T7" fmla="*/ 310 h 355"/>
                <a:gd name="T8" fmla="*/ 215 w 376"/>
                <a:gd name="T9" fmla="*/ 264 h 355"/>
                <a:gd name="T10" fmla="*/ 241 w 376"/>
                <a:gd name="T11" fmla="*/ 310 h 355"/>
                <a:gd name="T12" fmla="*/ 255 w 376"/>
                <a:gd name="T13" fmla="*/ 287 h 355"/>
                <a:gd name="T14" fmla="*/ 358 w 376"/>
                <a:gd name="T15" fmla="*/ 287 h 355"/>
                <a:gd name="T16" fmla="*/ 371 w 376"/>
                <a:gd name="T17" fmla="*/ 310 h 355"/>
                <a:gd name="T18" fmla="*/ 371 w 376"/>
                <a:gd name="T19" fmla="*/ 323 h 355"/>
                <a:gd name="T20" fmla="*/ 358 w 376"/>
                <a:gd name="T21" fmla="*/ 355 h 355"/>
                <a:gd name="T22" fmla="*/ 250 w 376"/>
                <a:gd name="T23" fmla="*/ 323 h 355"/>
                <a:gd name="T24" fmla="*/ 237 w 376"/>
                <a:gd name="T25" fmla="*/ 355 h 355"/>
                <a:gd name="T26" fmla="*/ 131 w 376"/>
                <a:gd name="T27" fmla="*/ 323 h 355"/>
                <a:gd name="T28" fmla="*/ 118 w 376"/>
                <a:gd name="T29" fmla="*/ 355 h 355"/>
                <a:gd name="T30" fmla="*/ 0 w 376"/>
                <a:gd name="T31" fmla="*/ 323 h 355"/>
                <a:gd name="T32" fmla="*/ 14 w 376"/>
                <a:gd name="T33" fmla="*/ 287 h 355"/>
                <a:gd name="T34" fmla="*/ 336 w 376"/>
                <a:gd name="T35" fmla="*/ 248 h 355"/>
                <a:gd name="T36" fmla="*/ 279 w 376"/>
                <a:gd name="T37" fmla="*/ 248 h 355"/>
                <a:gd name="T38" fmla="*/ 215 w 376"/>
                <a:gd name="T39" fmla="*/ 248 h 355"/>
                <a:gd name="T40" fmla="*/ 158 w 376"/>
                <a:gd name="T41" fmla="*/ 248 h 355"/>
                <a:gd name="T42" fmla="*/ 95 w 376"/>
                <a:gd name="T43" fmla="*/ 248 h 355"/>
                <a:gd name="T44" fmla="*/ 38 w 376"/>
                <a:gd name="T45" fmla="*/ 248 h 355"/>
                <a:gd name="T46" fmla="*/ 307 w 376"/>
                <a:gd name="T47" fmla="*/ 147 h 355"/>
                <a:gd name="T48" fmla="*/ 289 w 376"/>
                <a:gd name="T49" fmla="*/ 201 h 355"/>
                <a:gd name="T50" fmla="*/ 201 w 376"/>
                <a:gd name="T51" fmla="*/ 201 h 355"/>
                <a:gd name="T52" fmla="*/ 181 w 376"/>
                <a:gd name="T53" fmla="*/ 147 h 355"/>
                <a:gd name="T54" fmla="*/ 180 w 376"/>
                <a:gd name="T55" fmla="*/ 16 h 355"/>
                <a:gd name="T56" fmla="*/ 161 w 376"/>
                <a:gd name="T57" fmla="*/ 35 h 355"/>
                <a:gd name="T58" fmla="*/ 155 w 376"/>
                <a:gd name="T59" fmla="*/ 67 h 355"/>
                <a:gd name="T60" fmla="*/ 66 w 376"/>
                <a:gd name="T61" fmla="*/ 55 h 355"/>
                <a:gd name="T62" fmla="*/ 66 w 376"/>
                <a:gd name="T63" fmla="*/ 122 h 355"/>
                <a:gd name="T64" fmla="*/ 69 w 376"/>
                <a:gd name="T65" fmla="*/ 122 h 355"/>
                <a:gd name="T66" fmla="*/ 87 w 376"/>
                <a:gd name="T67" fmla="*/ 199 h 355"/>
                <a:gd name="T68" fmla="*/ 91 w 376"/>
                <a:gd name="T69" fmla="*/ 199 h 355"/>
                <a:gd name="T70" fmla="*/ 109 w 376"/>
                <a:gd name="T71" fmla="*/ 132 h 355"/>
                <a:gd name="T72" fmla="*/ 109 w 376"/>
                <a:gd name="T73" fmla="*/ 75 h 355"/>
                <a:gd name="T74" fmla="*/ 155 w 376"/>
                <a:gd name="T75" fmla="*/ 80 h 355"/>
                <a:gd name="T76" fmla="*/ 166 w 376"/>
                <a:gd name="T77" fmla="*/ 120 h 355"/>
                <a:gd name="T78" fmla="*/ 180 w 376"/>
                <a:gd name="T79" fmla="*/ 126 h 355"/>
                <a:gd name="T80" fmla="*/ 317 w 376"/>
                <a:gd name="T81" fmla="*/ 120 h 355"/>
                <a:gd name="T82" fmla="*/ 317 w 376"/>
                <a:gd name="T83" fmla="*/ 21 h 355"/>
                <a:gd name="T84" fmla="*/ 304 w 376"/>
                <a:gd name="T85" fmla="*/ 31 h 355"/>
                <a:gd name="T86" fmla="*/ 308 w 376"/>
                <a:gd name="T87" fmla="*/ 107 h 355"/>
                <a:gd name="T88" fmla="*/ 304 w 376"/>
                <a:gd name="T89" fmla="*/ 111 h 355"/>
                <a:gd name="T90" fmla="*/ 177 w 376"/>
                <a:gd name="T91" fmla="*/ 109 h 355"/>
                <a:gd name="T92" fmla="*/ 238 w 376"/>
                <a:gd name="T93" fmla="*/ 63 h 355"/>
                <a:gd name="T94" fmla="*/ 176 w 376"/>
                <a:gd name="T95" fmla="*/ 35 h 355"/>
                <a:gd name="T96" fmla="*/ 180 w 376"/>
                <a:gd name="T97" fmla="*/ 3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355">
                  <a:moveTo>
                    <a:pt x="90" y="0"/>
                  </a:moveTo>
                  <a:cubicBezTo>
                    <a:pt x="104" y="0"/>
                    <a:pt x="115" y="12"/>
                    <a:pt x="115" y="26"/>
                  </a:cubicBezTo>
                  <a:cubicBezTo>
                    <a:pt x="115" y="40"/>
                    <a:pt x="104" y="52"/>
                    <a:pt x="90" y="52"/>
                  </a:cubicBezTo>
                  <a:cubicBezTo>
                    <a:pt x="75" y="52"/>
                    <a:pt x="64" y="40"/>
                    <a:pt x="64" y="26"/>
                  </a:cubicBezTo>
                  <a:cubicBezTo>
                    <a:pt x="64" y="12"/>
                    <a:pt x="75" y="0"/>
                    <a:pt x="90" y="0"/>
                  </a:cubicBezTo>
                  <a:close/>
                  <a:moveTo>
                    <a:pt x="37" y="264"/>
                  </a:moveTo>
                  <a:cubicBezTo>
                    <a:pt x="95" y="264"/>
                    <a:pt x="95" y="264"/>
                    <a:pt x="95" y="264"/>
                  </a:cubicBezTo>
                  <a:cubicBezTo>
                    <a:pt x="108" y="264"/>
                    <a:pt x="118" y="274"/>
                    <a:pt x="118" y="287"/>
                  </a:cubicBezTo>
                  <a:cubicBezTo>
                    <a:pt x="118" y="310"/>
                    <a:pt x="118" y="310"/>
                    <a:pt x="118" y="310"/>
                  </a:cubicBezTo>
                  <a:cubicBezTo>
                    <a:pt x="120" y="310"/>
                    <a:pt x="120" y="310"/>
                    <a:pt x="120" y="310"/>
                  </a:cubicBezTo>
                  <a:cubicBezTo>
                    <a:pt x="131" y="310"/>
                    <a:pt x="131" y="310"/>
                    <a:pt x="131" y="310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4" y="274"/>
                    <a:pt x="144" y="264"/>
                    <a:pt x="156" y="264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27" y="264"/>
                    <a:pt x="237" y="274"/>
                    <a:pt x="237" y="287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41" y="310"/>
                    <a:pt x="241" y="310"/>
                    <a:pt x="241" y="310"/>
                  </a:cubicBezTo>
                  <a:cubicBezTo>
                    <a:pt x="250" y="310"/>
                    <a:pt x="250" y="310"/>
                    <a:pt x="250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287"/>
                    <a:pt x="255" y="287"/>
                    <a:pt x="255" y="287"/>
                  </a:cubicBezTo>
                  <a:cubicBezTo>
                    <a:pt x="255" y="274"/>
                    <a:pt x="265" y="264"/>
                    <a:pt x="278" y="264"/>
                  </a:cubicBezTo>
                  <a:cubicBezTo>
                    <a:pt x="336" y="264"/>
                    <a:pt x="336" y="264"/>
                    <a:pt x="336" y="264"/>
                  </a:cubicBezTo>
                  <a:cubicBezTo>
                    <a:pt x="348" y="264"/>
                    <a:pt x="358" y="274"/>
                    <a:pt x="358" y="287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62" y="310"/>
                    <a:pt x="362" y="310"/>
                    <a:pt x="362" y="310"/>
                  </a:cubicBezTo>
                  <a:cubicBezTo>
                    <a:pt x="371" y="310"/>
                    <a:pt x="371" y="310"/>
                    <a:pt x="371" y="310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1" y="323"/>
                    <a:pt x="371" y="323"/>
                    <a:pt x="371" y="323"/>
                  </a:cubicBezTo>
                  <a:cubicBezTo>
                    <a:pt x="362" y="323"/>
                    <a:pt x="362" y="323"/>
                    <a:pt x="362" y="323"/>
                  </a:cubicBezTo>
                  <a:cubicBezTo>
                    <a:pt x="358" y="323"/>
                    <a:pt x="358" y="323"/>
                    <a:pt x="358" y="323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255" y="355"/>
                    <a:pt x="255" y="355"/>
                    <a:pt x="255" y="355"/>
                  </a:cubicBezTo>
                  <a:cubicBezTo>
                    <a:pt x="255" y="323"/>
                    <a:pt x="255" y="323"/>
                    <a:pt x="255" y="323"/>
                  </a:cubicBezTo>
                  <a:cubicBezTo>
                    <a:pt x="250" y="323"/>
                    <a:pt x="250" y="323"/>
                    <a:pt x="250" y="323"/>
                  </a:cubicBezTo>
                  <a:cubicBezTo>
                    <a:pt x="241" y="323"/>
                    <a:pt x="241" y="323"/>
                    <a:pt x="241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55"/>
                    <a:pt x="237" y="355"/>
                    <a:pt x="237" y="355"/>
                  </a:cubicBezTo>
                  <a:cubicBezTo>
                    <a:pt x="134" y="355"/>
                    <a:pt x="134" y="355"/>
                    <a:pt x="134" y="355"/>
                  </a:cubicBezTo>
                  <a:cubicBezTo>
                    <a:pt x="134" y="323"/>
                    <a:pt x="134" y="323"/>
                    <a:pt x="134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20" y="323"/>
                    <a:pt x="120" y="323"/>
                    <a:pt x="120" y="323"/>
                  </a:cubicBezTo>
                  <a:cubicBezTo>
                    <a:pt x="118" y="323"/>
                    <a:pt x="118" y="323"/>
                    <a:pt x="118" y="323"/>
                  </a:cubicBezTo>
                  <a:cubicBezTo>
                    <a:pt x="118" y="355"/>
                    <a:pt x="118" y="355"/>
                    <a:pt x="118" y="355"/>
                  </a:cubicBezTo>
                  <a:cubicBezTo>
                    <a:pt x="14" y="355"/>
                    <a:pt x="14" y="355"/>
                    <a:pt x="14" y="355"/>
                  </a:cubicBezTo>
                  <a:cubicBezTo>
                    <a:pt x="14" y="323"/>
                    <a:pt x="14" y="323"/>
                    <a:pt x="14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14" y="310"/>
                    <a:pt x="14" y="310"/>
                    <a:pt x="14" y="310"/>
                  </a:cubicBezTo>
                  <a:cubicBezTo>
                    <a:pt x="14" y="287"/>
                    <a:pt x="14" y="287"/>
                    <a:pt x="14" y="287"/>
                  </a:cubicBezTo>
                  <a:cubicBezTo>
                    <a:pt x="14" y="274"/>
                    <a:pt x="24" y="264"/>
                    <a:pt x="37" y="264"/>
                  </a:cubicBezTo>
                  <a:close/>
                  <a:moveTo>
                    <a:pt x="307" y="220"/>
                  </a:moveTo>
                  <a:cubicBezTo>
                    <a:pt x="323" y="220"/>
                    <a:pt x="336" y="232"/>
                    <a:pt x="336" y="248"/>
                  </a:cubicBezTo>
                  <a:cubicBezTo>
                    <a:pt x="336" y="251"/>
                    <a:pt x="335" y="255"/>
                    <a:pt x="334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5"/>
                    <a:pt x="279" y="251"/>
                    <a:pt x="279" y="248"/>
                  </a:cubicBezTo>
                  <a:cubicBezTo>
                    <a:pt x="279" y="232"/>
                    <a:pt x="292" y="220"/>
                    <a:pt x="307" y="220"/>
                  </a:cubicBezTo>
                  <a:close/>
                  <a:moveTo>
                    <a:pt x="186" y="220"/>
                  </a:moveTo>
                  <a:cubicBezTo>
                    <a:pt x="202" y="220"/>
                    <a:pt x="215" y="232"/>
                    <a:pt x="215" y="248"/>
                  </a:cubicBezTo>
                  <a:cubicBezTo>
                    <a:pt x="215" y="251"/>
                    <a:pt x="214" y="255"/>
                    <a:pt x="213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59" y="255"/>
                    <a:pt x="158" y="251"/>
                    <a:pt x="158" y="248"/>
                  </a:cubicBezTo>
                  <a:cubicBezTo>
                    <a:pt x="158" y="232"/>
                    <a:pt x="171" y="220"/>
                    <a:pt x="186" y="220"/>
                  </a:cubicBezTo>
                  <a:close/>
                  <a:moveTo>
                    <a:pt x="67" y="220"/>
                  </a:moveTo>
                  <a:cubicBezTo>
                    <a:pt x="82" y="220"/>
                    <a:pt x="95" y="232"/>
                    <a:pt x="95" y="248"/>
                  </a:cubicBezTo>
                  <a:cubicBezTo>
                    <a:pt x="95" y="251"/>
                    <a:pt x="94" y="255"/>
                    <a:pt x="93" y="258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39" y="255"/>
                    <a:pt x="38" y="251"/>
                    <a:pt x="38" y="248"/>
                  </a:cubicBezTo>
                  <a:cubicBezTo>
                    <a:pt x="38" y="232"/>
                    <a:pt x="51" y="220"/>
                    <a:pt x="67" y="220"/>
                  </a:cubicBezTo>
                  <a:close/>
                  <a:moveTo>
                    <a:pt x="307" y="130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293" y="147"/>
                    <a:pt x="293" y="147"/>
                    <a:pt x="293" y="147"/>
                  </a:cubicBezTo>
                  <a:cubicBezTo>
                    <a:pt x="308" y="201"/>
                    <a:pt x="308" y="201"/>
                    <a:pt x="308" y="201"/>
                  </a:cubicBezTo>
                  <a:cubicBezTo>
                    <a:pt x="289" y="201"/>
                    <a:pt x="289" y="201"/>
                    <a:pt x="289" y="201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01" y="201"/>
                    <a:pt x="201" y="201"/>
                    <a:pt x="201" y="201"/>
                  </a:cubicBezTo>
                  <a:cubicBezTo>
                    <a:pt x="181" y="201"/>
                    <a:pt x="181" y="201"/>
                    <a:pt x="181" y="201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307" y="130"/>
                    <a:pt x="307" y="130"/>
                    <a:pt x="307" y="130"/>
                  </a:cubicBezTo>
                  <a:close/>
                  <a:moveTo>
                    <a:pt x="180" y="16"/>
                  </a:moveTo>
                  <a:cubicBezTo>
                    <a:pt x="175" y="16"/>
                    <a:pt x="170" y="18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3" y="25"/>
                    <a:pt x="161" y="30"/>
                    <a:pt x="161" y="35"/>
                  </a:cubicBezTo>
                  <a:cubicBezTo>
                    <a:pt x="161" y="72"/>
                    <a:pt x="161" y="72"/>
                    <a:pt x="161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63" y="55"/>
                    <a:pt x="117" y="55"/>
                    <a:pt x="66" y="55"/>
                  </a:cubicBezTo>
                  <a:cubicBezTo>
                    <a:pt x="57" y="55"/>
                    <a:pt x="50" y="63"/>
                    <a:pt x="50" y="7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99"/>
                    <a:pt x="69" y="199"/>
                    <a:pt x="69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12"/>
                    <a:pt x="163" y="117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70" y="124"/>
                    <a:pt x="175" y="126"/>
                    <a:pt x="180" y="126"/>
                  </a:cubicBezTo>
                  <a:cubicBezTo>
                    <a:pt x="304" y="126"/>
                    <a:pt x="304" y="126"/>
                    <a:pt x="304" y="126"/>
                  </a:cubicBezTo>
                  <a:cubicBezTo>
                    <a:pt x="309" y="126"/>
                    <a:pt x="314" y="124"/>
                    <a:pt x="317" y="120"/>
                  </a:cubicBezTo>
                  <a:cubicBezTo>
                    <a:pt x="317" y="120"/>
                    <a:pt x="317" y="120"/>
                    <a:pt x="317" y="120"/>
                  </a:cubicBezTo>
                  <a:cubicBezTo>
                    <a:pt x="321" y="117"/>
                    <a:pt x="323" y="112"/>
                    <a:pt x="323" y="107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3" y="30"/>
                    <a:pt x="321" y="25"/>
                    <a:pt x="317" y="21"/>
                  </a:cubicBezTo>
                  <a:cubicBezTo>
                    <a:pt x="314" y="18"/>
                    <a:pt x="309" y="16"/>
                    <a:pt x="304" y="16"/>
                  </a:cubicBezTo>
                  <a:cubicBezTo>
                    <a:pt x="180" y="16"/>
                    <a:pt x="180" y="16"/>
                    <a:pt x="180" y="16"/>
                  </a:cubicBezTo>
                  <a:close/>
                  <a:moveTo>
                    <a:pt x="304" y="31"/>
                  </a:moveTo>
                  <a:cubicBezTo>
                    <a:pt x="305" y="31"/>
                    <a:pt x="306" y="31"/>
                    <a:pt x="307" y="32"/>
                  </a:cubicBezTo>
                  <a:cubicBezTo>
                    <a:pt x="307" y="33"/>
                    <a:pt x="308" y="34"/>
                    <a:pt x="308" y="35"/>
                  </a:cubicBezTo>
                  <a:cubicBezTo>
                    <a:pt x="308" y="107"/>
                    <a:pt x="308" y="107"/>
                    <a:pt x="308" y="107"/>
                  </a:cubicBezTo>
                  <a:cubicBezTo>
                    <a:pt x="308" y="108"/>
                    <a:pt x="307" y="109"/>
                    <a:pt x="307" y="109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06" y="110"/>
                    <a:pt x="305" y="111"/>
                    <a:pt x="304" y="111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9" y="111"/>
                    <a:pt x="178" y="110"/>
                    <a:pt x="177" y="11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9"/>
                    <a:pt x="176" y="108"/>
                    <a:pt x="176" y="107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4"/>
                    <a:pt x="176" y="33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8" y="31"/>
                    <a:pt x="179" y="31"/>
                    <a:pt x="180" y="31"/>
                  </a:cubicBezTo>
                  <a:lnTo>
                    <a:pt x="304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2142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" grpId="0" animBg="1"/>
          <p:bldP spid="54" grpId="0"/>
          <p:bldP spid="55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" grpId="0" animBg="1"/>
          <p:bldP spid="54" grpId="0"/>
          <p:bldP spid="55" grpId="0"/>
          <p:bldP spid="6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48"/>
          <p:cNvSpPr>
            <a:spLocks noEditPoints="1"/>
          </p:cNvSpPr>
          <p:nvPr/>
        </p:nvSpPr>
        <p:spPr bwMode="auto">
          <a:xfrm>
            <a:off x="3486240" y="2418902"/>
            <a:ext cx="2081018" cy="2081018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41901" y="2695139"/>
            <a:ext cx="1400381" cy="2180867"/>
            <a:chOff x="3914115" y="2311146"/>
            <a:chExt cx="1400381" cy="2180867"/>
          </a:xfrm>
        </p:grpSpPr>
        <p:grpSp>
          <p:nvGrpSpPr>
            <p:cNvPr id="10" name="组合 9"/>
            <p:cNvGrpSpPr/>
            <p:nvPr/>
          </p:nvGrpSpPr>
          <p:grpSpPr>
            <a:xfrm>
              <a:off x="3914115" y="2311146"/>
              <a:ext cx="1400381" cy="2180867"/>
              <a:chOff x="7056438" y="2401888"/>
              <a:chExt cx="2671763" cy="4160838"/>
            </a:xfrm>
            <a:effectLst>
              <a:outerShdw blurRad="254000" dist="101600" dir="8100000" sx="102000" sy="102000" algn="tr" rotWithShape="0">
                <a:prstClr val="black">
                  <a:alpha val="28000"/>
                </a:prstClr>
              </a:outerShdw>
            </a:effectLst>
          </p:grpSpPr>
          <p:sp>
            <p:nvSpPr>
              <p:cNvPr id="13" name="Freeform 49"/>
              <p:cNvSpPr>
                <a:spLocks/>
              </p:cNvSpPr>
              <p:nvPr/>
            </p:nvSpPr>
            <p:spPr bwMode="auto">
              <a:xfrm>
                <a:off x="7056438" y="2401888"/>
                <a:ext cx="2671763" cy="4160838"/>
              </a:xfrm>
              <a:custGeom>
                <a:avLst/>
                <a:gdLst>
                  <a:gd name="T0" fmla="*/ 388 w 842"/>
                  <a:gd name="T1" fmla="*/ 1312 h 1312"/>
                  <a:gd name="T2" fmla="*/ 340 w 842"/>
                  <a:gd name="T3" fmla="*/ 1265 h 1312"/>
                  <a:gd name="T4" fmla="*/ 343 w 842"/>
                  <a:gd name="T5" fmla="*/ 1249 h 1312"/>
                  <a:gd name="T6" fmla="*/ 278 w 842"/>
                  <a:gd name="T7" fmla="*/ 1249 h 1312"/>
                  <a:gd name="T8" fmla="*/ 228 w 842"/>
                  <a:gd name="T9" fmla="*/ 1199 h 1312"/>
                  <a:gd name="T10" fmla="*/ 241 w 842"/>
                  <a:gd name="T11" fmla="*/ 1164 h 1312"/>
                  <a:gd name="T12" fmla="*/ 219 w 842"/>
                  <a:gd name="T13" fmla="*/ 1121 h 1312"/>
                  <a:gd name="T14" fmla="*/ 232 w 842"/>
                  <a:gd name="T15" fmla="*/ 1086 h 1312"/>
                  <a:gd name="T16" fmla="*/ 196 w 842"/>
                  <a:gd name="T17" fmla="*/ 1022 h 1312"/>
                  <a:gd name="T18" fmla="*/ 196 w 842"/>
                  <a:gd name="T19" fmla="*/ 982 h 1312"/>
                  <a:gd name="T20" fmla="*/ 196 w 842"/>
                  <a:gd name="T21" fmla="*/ 982 h 1312"/>
                  <a:gd name="T22" fmla="*/ 196 w 842"/>
                  <a:gd name="T23" fmla="*/ 976 h 1312"/>
                  <a:gd name="T24" fmla="*/ 196 w 842"/>
                  <a:gd name="T25" fmla="*/ 947 h 1312"/>
                  <a:gd name="T26" fmla="*/ 197 w 842"/>
                  <a:gd name="T27" fmla="*/ 940 h 1312"/>
                  <a:gd name="T28" fmla="*/ 197 w 842"/>
                  <a:gd name="T29" fmla="*/ 917 h 1312"/>
                  <a:gd name="T30" fmla="*/ 180 w 842"/>
                  <a:gd name="T31" fmla="*/ 849 h 1312"/>
                  <a:gd name="T32" fmla="*/ 129 w 842"/>
                  <a:gd name="T33" fmla="*/ 779 h 1312"/>
                  <a:gd name="T34" fmla="*/ 0 w 842"/>
                  <a:gd name="T35" fmla="*/ 419 h 1312"/>
                  <a:gd name="T36" fmla="*/ 419 w 842"/>
                  <a:gd name="T37" fmla="*/ 0 h 1312"/>
                  <a:gd name="T38" fmla="*/ 423 w 842"/>
                  <a:gd name="T39" fmla="*/ 0 h 1312"/>
                  <a:gd name="T40" fmla="*/ 842 w 842"/>
                  <a:gd name="T41" fmla="*/ 419 h 1312"/>
                  <a:gd name="T42" fmla="*/ 713 w 842"/>
                  <a:gd name="T43" fmla="*/ 779 h 1312"/>
                  <a:gd name="T44" fmla="*/ 662 w 842"/>
                  <a:gd name="T45" fmla="*/ 849 h 1312"/>
                  <a:gd name="T46" fmla="*/ 647 w 842"/>
                  <a:gd name="T47" fmla="*/ 899 h 1312"/>
                  <a:gd name="T48" fmla="*/ 646 w 842"/>
                  <a:gd name="T49" fmla="*/ 1023 h 1312"/>
                  <a:gd name="T50" fmla="*/ 610 w 842"/>
                  <a:gd name="T51" fmla="*/ 1086 h 1312"/>
                  <a:gd name="T52" fmla="*/ 623 w 842"/>
                  <a:gd name="T53" fmla="*/ 1121 h 1312"/>
                  <a:gd name="T54" fmla="*/ 601 w 842"/>
                  <a:gd name="T55" fmla="*/ 1164 h 1312"/>
                  <a:gd name="T56" fmla="*/ 614 w 842"/>
                  <a:gd name="T57" fmla="*/ 1199 h 1312"/>
                  <a:gd name="T58" fmla="*/ 564 w 842"/>
                  <a:gd name="T59" fmla="*/ 1249 h 1312"/>
                  <a:gd name="T60" fmla="*/ 499 w 842"/>
                  <a:gd name="T61" fmla="*/ 1249 h 1312"/>
                  <a:gd name="T62" fmla="*/ 502 w 842"/>
                  <a:gd name="T63" fmla="*/ 1265 h 1312"/>
                  <a:gd name="T64" fmla="*/ 455 w 842"/>
                  <a:gd name="T65" fmla="*/ 1312 h 1312"/>
                  <a:gd name="T66" fmla="*/ 388 w 842"/>
                  <a:gd name="T67" fmla="*/ 131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4" name="Freeform 50"/>
              <p:cNvSpPr>
                <a:spLocks/>
              </p:cNvSpPr>
              <p:nvPr/>
            </p:nvSpPr>
            <p:spPr bwMode="auto">
              <a:xfrm>
                <a:off x="8247063" y="6384925"/>
                <a:ext cx="293688" cy="82550"/>
              </a:xfrm>
              <a:custGeom>
                <a:avLst/>
                <a:gdLst>
                  <a:gd name="T0" fmla="*/ 13 w 93"/>
                  <a:gd name="T1" fmla="*/ 26 h 26"/>
                  <a:gd name="T2" fmla="*/ 0 w 93"/>
                  <a:gd name="T3" fmla="*/ 13 h 26"/>
                  <a:gd name="T4" fmla="*/ 13 w 93"/>
                  <a:gd name="T5" fmla="*/ 0 h 26"/>
                  <a:gd name="T6" fmla="*/ 80 w 93"/>
                  <a:gd name="T7" fmla="*/ 0 h 26"/>
                  <a:gd name="T8" fmla="*/ 93 w 93"/>
                  <a:gd name="T9" fmla="*/ 13 h 26"/>
                  <a:gd name="T10" fmla="*/ 80 w 93"/>
                  <a:gd name="T11" fmla="*/ 26 h 26"/>
                  <a:gd name="T12" fmla="*/ 13 w 93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5" name="Freeform 51"/>
              <p:cNvSpPr>
                <a:spLocks/>
              </p:cNvSpPr>
              <p:nvPr/>
            </p:nvSpPr>
            <p:spPr bwMode="auto">
              <a:xfrm>
                <a:off x="7888288" y="6162675"/>
                <a:ext cx="1008063" cy="104775"/>
              </a:xfrm>
              <a:custGeom>
                <a:avLst/>
                <a:gdLst>
                  <a:gd name="T0" fmla="*/ 16 w 318"/>
                  <a:gd name="T1" fmla="*/ 33 h 33"/>
                  <a:gd name="T2" fmla="*/ 0 w 318"/>
                  <a:gd name="T3" fmla="*/ 16 h 33"/>
                  <a:gd name="T4" fmla="*/ 16 w 318"/>
                  <a:gd name="T5" fmla="*/ 0 h 33"/>
                  <a:gd name="T6" fmla="*/ 302 w 318"/>
                  <a:gd name="T7" fmla="*/ 0 h 33"/>
                  <a:gd name="T8" fmla="*/ 318 w 318"/>
                  <a:gd name="T9" fmla="*/ 16 h 33"/>
                  <a:gd name="T10" fmla="*/ 302 w 318"/>
                  <a:gd name="T11" fmla="*/ 33 h 33"/>
                  <a:gd name="T12" fmla="*/ 16 w 318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6" name="Freeform 52"/>
              <p:cNvSpPr>
                <a:spLocks/>
              </p:cNvSpPr>
              <p:nvPr/>
            </p:nvSpPr>
            <p:spPr bwMode="auto">
              <a:xfrm>
                <a:off x="7856538" y="5897563"/>
                <a:ext cx="1052513" cy="107950"/>
              </a:xfrm>
              <a:custGeom>
                <a:avLst/>
                <a:gdLst>
                  <a:gd name="T0" fmla="*/ 17 w 332"/>
                  <a:gd name="T1" fmla="*/ 34 h 34"/>
                  <a:gd name="T2" fmla="*/ 0 w 332"/>
                  <a:gd name="T3" fmla="*/ 17 h 34"/>
                  <a:gd name="T4" fmla="*/ 17 w 332"/>
                  <a:gd name="T5" fmla="*/ 0 h 34"/>
                  <a:gd name="T6" fmla="*/ 315 w 332"/>
                  <a:gd name="T7" fmla="*/ 0 h 34"/>
                  <a:gd name="T8" fmla="*/ 332 w 332"/>
                  <a:gd name="T9" fmla="*/ 17 h 34"/>
                  <a:gd name="T10" fmla="*/ 315 w 332"/>
                  <a:gd name="T11" fmla="*/ 34 h 34"/>
                  <a:gd name="T12" fmla="*/ 17 w 33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7" name="Freeform 53"/>
              <p:cNvSpPr>
                <a:spLocks/>
              </p:cNvSpPr>
              <p:nvPr/>
            </p:nvSpPr>
            <p:spPr bwMode="auto">
              <a:xfrm>
                <a:off x="7780338" y="5211763"/>
                <a:ext cx="1223963" cy="552450"/>
              </a:xfrm>
              <a:custGeom>
                <a:avLst/>
                <a:gdLst>
                  <a:gd name="T0" fmla="*/ 3 w 386"/>
                  <a:gd name="T1" fmla="*/ 30 h 174"/>
                  <a:gd name="T2" fmla="*/ 3 w 386"/>
                  <a:gd name="T3" fmla="*/ 30 h 174"/>
                  <a:gd name="T4" fmla="*/ 3 w 386"/>
                  <a:gd name="T5" fmla="*/ 54 h 174"/>
                  <a:gd name="T6" fmla="*/ 2 w 386"/>
                  <a:gd name="T7" fmla="*/ 62 h 174"/>
                  <a:gd name="T8" fmla="*/ 3 w 386"/>
                  <a:gd name="T9" fmla="*/ 62 h 174"/>
                  <a:gd name="T10" fmla="*/ 2 w 386"/>
                  <a:gd name="T11" fmla="*/ 137 h 174"/>
                  <a:gd name="T12" fmla="*/ 27 w 386"/>
                  <a:gd name="T13" fmla="*/ 174 h 174"/>
                  <a:gd name="T14" fmla="*/ 359 w 386"/>
                  <a:gd name="T15" fmla="*/ 174 h 174"/>
                  <a:gd name="T16" fmla="*/ 384 w 386"/>
                  <a:gd name="T17" fmla="*/ 136 h 174"/>
                  <a:gd name="T18" fmla="*/ 385 w 386"/>
                  <a:gd name="T19" fmla="*/ 11 h 174"/>
                  <a:gd name="T20" fmla="*/ 385 w 386"/>
                  <a:gd name="T21" fmla="*/ 10 h 174"/>
                  <a:gd name="T22" fmla="*/ 386 w 386"/>
                  <a:gd name="T23" fmla="*/ 0 h 174"/>
                  <a:gd name="T24" fmla="*/ 0 w 386"/>
                  <a:gd name="T25" fmla="*/ 0 h 174"/>
                  <a:gd name="T26" fmla="*/ 3 w 386"/>
                  <a:gd name="T27" fmla="*/ 3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8" name="Freeform 54"/>
              <p:cNvSpPr>
                <a:spLocks/>
              </p:cNvSpPr>
              <p:nvPr/>
            </p:nvSpPr>
            <p:spPr bwMode="auto">
              <a:xfrm>
                <a:off x="7167563" y="2509838"/>
                <a:ext cx="2452688" cy="2578100"/>
              </a:xfrm>
              <a:custGeom>
                <a:avLst/>
                <a:gdLst>
                  <a:gd name="T0" fmla="*/ 597 w 773"/>
                  <a:gd name="T1" fmla="*/ 797 h 813"/>
                  <a:gd name="T2" fmla="*/ 652 w 773"/>
                  <a:gd name="T3" fmla="*/ 723 h 813"/>
                  <a:gd name="T4" fmla="*/ 773 w 773"/>
                  <a:gd name="T5" fmla="*/ 385 h 813"/>
                  <a:gd name="T6" fmla="*/ 388 w 773"/>
                  <a:gd name="T7" fmla="*/ 0 h 813"/>
                  <a:gd name="T8" fmla="*/ 384 w 773"/>
                  <a:gd name="T9" fmla="*/ 0 h 813"/>
                  <a:gd name="T10" fmla="*/ 0 w 773"/>
                  <a:gd name="T11" fmla="*/ 385 h 813"/>
                  <a:gd name="T12" fmla="*/ 120 w 773"/>
                  <a:gd name="T13" fmla="*/ 723 h 813"/>
                  <a:gd name="T14" fmla="*/ 175 w 773"/>
                  <a:gd name="T15" fmla="*/ 797 h 813"/>
                  <a:gd name="T16" fmla="*/ 183 w 773"/>
                  <a:gd name="T17" fmla="*/ 813 h 813"/>
                  <a:gd name="T18" fmla="*/ 589 w 773"/>
                  <a:gd name="T19" fmla="*/ 813 h 813"/>
                  <a:gd name="T20" fmla="*/ 597 w 773"/>
                  <a:gd name="T21" fmla="*/ 797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3980347" y="3075806"/>
              <a:ext cx="1242060" cy="4001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12" name="Freeform 6"/>
            <p:cNvSpPr>
              <a:spLocks noChangeAspect="1" noEditPoints="1"/>
            </p:cNvSpPr>
            <p:nvPr/>
          </p:nvSpPr>
          <p:spPr bwMode="auto">
            <a:xfrm>
              <a:off x="4350122" y="2661220"/>
              <a:ext cx="547033" cy="445373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05936" y="1544362"/>
            <a:ext cx="1010406" cy="1027388"/>
            <a:chOff x="2275864" y="2561724"/>
            <a:chExt cx="1010406" cy="102738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11554" y="2931790"/>
            <a:ext cx="1010406" cy="1027388"/>
            <a:chOff x="2275864" y="2561724"/>
            <a:chExt cx="1010406" cy="102738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62120" y="1544362"/>
            <a:ext cx="1010406" cy="1027388"/>
            <a:chOff x="2275864" y="2561724"/>
            <a:chExt cx="1010406" cy="102738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654208" y="2931790"/>
            <a:ext cx="1010406" cy="1027388"/>
            <a:chOff x="2275864" y="2561724"/>
            <a:chExt cx="1010406" cy="102738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95536" y="3168485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89918" y="176663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50552" y="176663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60232" y="318241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936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5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9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4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8" grpId="0" animBg="1"/>
      <p:bldP spid="8" grpId="1" animBg="1"/>
      <p:bldP spid="31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03782" y="2060307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5576" y="334080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51986" y="334080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00193" y="205972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03000" y="1563638"/>
            <a:ext cx="1521172" cy="1515388"/>
            <a:chOff x="1106612" y="1563638"/>
            <a:chExt cx="1521172" cy="1515388"/>
          </a:xfrm>
        </p:grpSpPr>
        <p:grpSp>
          <p:nvGrpSpPr>
            <p:cNvPr id="40" name="组合 3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99410" y="1563638"/>
            <a:ext cx="1521172" cy="1515388"/>
            <a:chOff x="1106612" y="1563638"/>
            <a:chExt cx="1521172" cy="1515388"/>
          </a:xfrm>
        </p:grpSpPr>
        <p:grpSp>
          <p:nvGrpSpPr>
            <p:cNvPr id="45" name="组合 4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51205" y="2840270"/>
            <a:ext cx="1521172" cy="1515388"/>
            <a:chOff x="1106612" y="1563638"/>
            <a:chExt cx="1521172" cy="1515388"/>
          </a:xfrm>
        </p:grpSpPr>
        <p:grpSp>
          <p:nvGrpSpPr>
            <p:cNvPr id="50" name="组合 4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47616" y="2840270"/>
            <a:ext cx="1521172" cy="1515388"/>
            <a:chOff x="1106612" y="1563638"/>
            <a:chExt cx="1521172" cy="1515388"/>
          </a:xfrm>
        </p:grpSpPr>
        <p:grpSp>
          <p:nvGrpSpPr>
            <p:cNvPr id="55" name="组合 5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3685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00"/>
                            </p:stCondLst>
                            <p:childTnLst>
                              <p:par>
                                <p:cTn id="6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27620" y="2401634"/>
            <a:ext cx="951559" cy="951559"/>
            <a:chOff x="4171430" y="2267215"/>
            <a:chExt cx="951559" cy="951559"/>
          </a:xfrm>
        </p:grpSpPr>
        <p:sp>
          <p:nvSpPr>
            <p:cNvPr id="9" name="圆角矩形 8"/>
            <p:cNvSpPr/>
            <p:nvPr/>
          </p:nvSpPr>
          <p:spPr>
            <a:xfrm>
              <a:off x="4171430" y="2267215"/>
              <a:ext cx="951559" cy="951559"/>
            </a:xfrm>
            <a:prstGeom prst="roundRect">
              <a:avLst>
                <a:gd name="adj" fmla="val 1266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4386108" y="2544215"/>
              <a:ext cx="522202" cy="397557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73557" y="1483147"/>
            <a:ext cx="1728788" cy="784225"/>
            <a:chOff x="3417367" y="1348728"/>
            <a:chExt cx="1728788" cy="784225"/>
          </a:xfrm>
        </p:grpSpPr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417367" y="1348728"/>
              <a:ext cx="1728788" cy="784225"/>
            </a:xfrm>
            <a:custGeom>
              <a:avLst/>
              <a:gdLst>
                <a:gd name="T0" fmla="*/ 331 w 461"/>
                <a:gd name="T1" fmla="*/ 0 h 209"/>
                <a:gd name="T2" fmla="*/ 201 w 461"/>
                <a:gd name="T3" fmla="*/ 24 h 209"/>
                <a:gd name="T4" fmla="*/ 187 w 461"/>
                <a:gd name="T5" fmla="*/ 29 h 209"/>
                <a:gd name="T6" fmla="*/ 174 w 461"/>
                <a:gd name="T7" fmla="*/ 35 h 209"/>
                <a:gd name="T8" fmla="*/ 0 w 461"/>
                <a:gd name="T9" fmla="*/ 209 h 209"/>
                <a:gd name="T10" fmla="*/ 174 w 461"/>
                <a:gd name="T11" fmla="*/ 209 h 209"/>
                <a:gd name="T12" fmla="*/ 187 w 461"/>
                <a:gd name="T13" fmla="*/ 209 h 209"/>
                <a:gd name="T14" fmla="*/ 201 w 461"/>
                <a:gd name="T15" fmla="*/ 209 h 209"/>
                <a:gd name="T16" fmla="*/ 461 w 461"/>
                <a:gd name="T17" fmla="*/ 209 h 209"/>
                <a:gd name="T18" fmla="*/ 461 w 461"/>
                <a:gd name="T19" fmla="*/ 24 h 209"/>
                <a:gd name="T20" fmla="*/ 331 w 461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1" h="209">
                  <a:moveTo>
                    <a:pt x="331" y="0"/>
                  </a:moveTo>
                  <a:cubicBezTo>
                    <a:pt x="285" y="0"/>
                    <a:pt x="241" y="8"/>
                    <a:pt x="201" y="24"/>
                  </a:cubicBezTo>
                  <a:cubicBezTo>
                    <a:pt x="196" y="26"/>
                    <a:pt x="192" y="27"/>
                    <a:pt x="187" y="29"/>
                  </a:cubicBezTo>
                  <a:cubicBezTo>
                    <a:pt x="183" y="31"/>
                    <a:pt x="178" y="33"/>
                    <a:pt x="174" y="35"/>
                  </a:cubicBezTo>
                  <a:cubicBezTo>
                    <a:pt x="98" y="71"/>
                    <a:pt x="36" y="133"/>
                    <a:pt x="0" y="209"/>
                  </a:cubicBezTo>
                  <a:cubicBezTo>
                    <a:pt x="174" y="209"/>
                    <a:pt x="174" y="209"/>
                    <a:pt x="174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201" y="209"/>
                    <a:pt x="201" y="209"/>
                    <a:pt x="201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1" y="24"/>
                    <a:pt x="461" y="24"/>
                    <a:pt x="461" y="24"/>
                  </a:cubicBezTo>
                  <a:cubicBezTo>
                    <a:pt x="420" y="8"/>
                    <a:pt x="377" y="0"/>
                    <a:pt x="33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3" name="标题层"/>
            <p:cNvSpPr txBox="1"/>
            <p:nvPr/>
          </p:nvSpPr>
          <p:spPr bwMode="auto">
            <a:xfrm>
              <a:off x="4434768" y="1518855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5713" y="1630932"/>
            <a:ext cx="782637" cy="1725613"/>
            <a:chOff x="5229523" y="1496513"/>
            <a:chExt cx="782637" cy="1725613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 rot="16200000">
              <a:off x="4758035" y="1968001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标题层"/>
            <p:cNvSpPr txBox="1"/>
            <p:nvPr/>
          </p:nvSpPr>
          <p:spPr bwMode="auto">
            <a:xfrm>
              <a:off x="5290900" y="269660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27620" y="3445297"/>
            <a:ext cx="1725613" cy="782637"/>
            <a:chOff x="4171430" y="3310878"/>
            <a:chExt cx="1725613" cy="782637"/>
          </a:xfrm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171430" y="33108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9" name="标题层"/>
            <p:cNvSpPr txBox="1"/>
            <p:nvPr/>
          </p:nvSpPr>
          <p:spPr bwMode="auto">
            <a:xfrm>
              <a:off x="4171430" y="3440586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52834" y="2364309"/>
            <a:ext cx="782637" cy="1725613"/>
            <a:chOff x="3296644" y="2229890"/>
            <a:chExt cx="782637" cy="1725613"/>
          </a:xfrm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 rot="5400000">
              <a:off x="2825156" y="27013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3417367" y="2229890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3060038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4" name="矩形 23"/>
          <p:cNvSpPr/>
          <p:nvPr/>
        </p:nvSpPr>
        <p:spPr>
          <a:xfrm>
            <a:off x="899798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442536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6" name="矩形 25"/>
          <p:cNvSpPr/>
          <p:nvPr/>
        </p:nvSpPr>
        <p:spPr>
          <a:xfrm>
            <a:off x="6228390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442536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8" name="矩形 27"/>
          <p:cNvSpPr/>
          <p:nvPr/>
        </p:nvSpPr>
        <p:spPr>
          <a:xfrm>
            <a:off x="6228390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060038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0" name="矩形 29"/>
          <p:cNvSpPr/>
          <p:nvPr/>
        </p:nvSpPr>
        <p:spPr>
          <a:xfrm>
            <a:off x="899798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79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5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35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5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95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4" grpId="0"/>
      <p:bldP spid="26" grpId="0"/>
      <p:bldP spid="28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1599421" y="2188596"/>
            <a:ext cx="466121" cy="401828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2974196" y="3541146"/>
            <a:ext cx="466121" cy="401828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3996546" y="3623696"/>
            <a:ext cx="466121" cy="401828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5356726" y="2228284"/>
            <a:ext cx="300533" cy="25908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4682346" y="2074295"/>
            <a:ext cx="443703" cy="38250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2713438" y="1788187"/>
            <a:ext cx="182173" cy="157046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3806432" y="3538289"/>
            <a:ext cx="205511" cy="177165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5110970" y="2456023"/>
            <a:ext cx="214870" cy="185233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2401532" y="1971903"/>
            <a:ext cx="358540" cy="309086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6526386" y="3483995"/>
            <a:ext cx="443703" cy="38250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7071049" y="3440817"/>
            <a:ext cx="320236" cy="276065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6976301" y="3775237"/>
            <a:ext cx="214058" cy="18453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2092826" y="2240984"/>
            <a:ext cx="300533" cy="25908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99490" y="2702788"/>
            <a:ext cx="2010918" cy="1733550"/>
            <a:chOff x="929640" y="2576830"/>
            <a:chExt cx="2010918" cy="1733550"/>
          </a:xfrm>
        </p:grpSpPr>
        <p:sp>
          <p:nvSpPr>
            <p:cNvPr id="22" name="六边形 21"/>
            <p:cNvSpPr/>
            <p:nvPr/>
          </p:nvSpPr>
          <p:spPr>
            <a:xfrm>
              <a:off x="929640" y="2576830"/>
              <a:ext cx="2010918" cy="1733550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06195" y="3456305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24" name="流程图: 联系 2"/>
            <p:cNvSpPr>
              <a:spLocks noChangeAspect="1"/>
            </p:cNvSpPr>
            <p:nvPr/>
          </p:nvSpPr>
          <p:spPr>
            <a:xfrm>
              <a:off x="1696164" y="2916305"/>
              <a:ext cx="546485" cy="540000"/>
            </a:xfrm>
            <a:custGeom>
              <a:avLst/>
              <a:gdLst/>
              <a:ahLst/>
              <a:cxnLst/>
              <a:rect l="l" t="t" r="r" b="b"/>
              <a:pathLst>
                <a:path w="802483" h="792958">
                  <a:moveTo>
                    <a:pt x="623890" y="697087"/>
                  </a:moveTo>
                  <a:lnTo>
                    <a:pt x="623890" y="764174"/>
                  </a:lnTo>
                  <a:cubicBezTo>
                    <a:pt x="581823" y="782953"/>
                    <a:pt x="533974" y="792958"/>
                    <a:pt x="483397" y="792958"/>
                  </a:cubicBezTo>
                  <a:cubicBezTo>
                    <a:pt x="429917" y="792958"/>
                    <a:pt x="379487" y="781771"/>
                    <a:pt x="335758" y="760851"/>
                  </a:cubicBezTo>
                  <a:lnTo>
                    <a:pt x="335758" y="700537"/>
                  </a:lnTo>
                  <a:cubicBezTo>
                    <a:pt x="376490" y="723218"/>
                    <a:pt x="424723" y="735769"/>
                    <a:pt x="476251" y="735769"/>
                  </a:cubicBezTo>
                  <a:cubicBezTo>
                    <a:pt x="530693" y="735769"/>
                    <a:pt x="581457" y="721758"/>
                    <a:pt x="623890" y="697087"/>
                  </a:cubicBezTo>
                  <a:close/>
                  <a:moveTo>
                    <a:pt x="302421" y="685181"/>
                  </a:moveTo>
                  <a:lnTo>
                    <a:pt x="302421" y="752268"/>
                  </a:lnTo>
                  <a:cubicBezTo>
                    <a:pt x="260354" y="771047"/>
                    <a:pt x="212505" y="781052"/>
                    <a:pt x="161928" y="781052"/>
                  </a:cubicBezTo>
                  <a:cubicBezTo>
                    <a:pt x="108448" y="781052"/>
                    <a:pt x="58018" y="769865"/>
                    <a:pt x="14289" y="748945"/>
                  </a:cubicBezTo>
                  <a:lnTo>
                    <a:pt x="14289" y="688631"/>
                  </a:lnTo>
                  <a:cubicBezTo>
                    <a:pt x="55021" y="711312"/>
                    <a:pt x="103254" y="723863"/>
                    <a:pt x="154782" y="723863"/>
                  </a:cubicBezTo>
                  <a:cubicBezTo>
                    <a:pt x="209224" y="723863"/>
                    <a:pt x="259988" y="709852"/>
                    <a:pt x="302421" y="685181"/>
                  </a:cubicBezTo>
                  <a:close/>
                  <a:moveTo>
                    <a:pt x="307183" y="628652"/>
                  </a:moveTo>
                  <a:lnTo>
                    <a:pt x="307183" y="678641"/>
                  </a:lnTo>
                  <a:cubicBezTo>
                    <a:pt x="265116" y="692634"/>
                    <a:pt x="217267" y="700089"/>
                    <a:pt x="166690" y="700089"/>
                  </a:cubicBezTo>
                  <a:cubicBezTo>
                    <a:pt x="113210" y="700089"/>
                    <a:pt x="62780" y="691753"/>
                    <a:pt x="19051" y="676165"/>
                  </a:cubicBezTo>
                  <a:lnTo>
                    <a:pt x="19051" y="631223"/>
                  </a:lnTo>
                  <a:cubicBezTo>
                    <a:pt x="59783" y="648123"/>
                    <a:pt x="108016" y="657475"/>
                    <a:pt x="159544" y="657475"/>
                  </a:cubicBezTo>
                  <a:cubicBezTo>
                    <a:pt x="213986" y="657475"/>
                    <a:pt x="264750" y="647035"/>
                    <a:pt x="307183" y="628652"/>
                  </a:cubicBezTo>
                  <a:close/>
                  <a:moveTo>
                    <a:pt x="623889" y="620887"/>
                  </a:moveTo>
                  <a:lnTo>
                    <a:pt x="623889" y="687974"/>
                  </a:lnTo>
                  <a:cubicBezTo>
                    <a:pt x="581822" y="706753"/>
                    <a:pt x="533973" y="716758"/>
                    <a:pt x="483396" y="716758"/>
                  </a:cubicBezTo>
                  <a:cubicBezTo>
                    <a:pt x="429916" y="716758"/>
                    <a:pt x="379486" y="705571"/>
                    <a:pt x="335757" y="684651"/>
                  </a:cubicBezTo>
                  <a:lnTo>
                    <a:pt x="335757" y="624337"/>
                  </a:lnTo>
                  <a:cubicBezTo>
                    <a:pt x="376489" y="647018"/>
                    <a:pt x="424722" y="659569"/>
                    <a:pt x="476250" y="659569"/>
                  </a:cubicBezTo>
                  <a:cubicBezTo>
                    <a:pt x="530692" y="659569"/>
                    <a:pt x="581456" y="645558"/>
                    <a:pt x="623889" y="620887"/>
                  </a:cubicBezTo>
                  <a:close/>
                  <a:moveTo>
                    <a:pt x="628652" y="552453"/>
                  </a:moveTo>
                  <a:lnTo>
                    <a:pt x="628652" y="602442"/>
                  </a:lnTo>
                  <a:cubicBezTo>
                    <a:pt x="586585" y="616435"/>
                    <a:pt x="538736" y="623890"/>
                    <a:pt x="488159" y="623890"/>
                  </a:cubicBezTo>
                  <a:cubicBezTo>
                    <a:pt x="434679" y="623890"/>
                    <a:pt x="384249" y="615554"/>
                    <a:pt x="340520" y="599966"/>
                  </a:cubicBezTo>
                  <a:lnTo>
                    <a:pt x="340520" y="555024"/>
                  </a:lnTo>
                  <a:cubicBezTo>
                    <a:pt x="381252" y="571924"/>
                    <a:pt x="429485" y="581276"/>
                    <a:pt x="481013" y="581276"/>
                  </a:cubicBezTo>
                  <a:cubicBezTo>
                    <a:pt x="535455" y="581276"/>
                    <a:pt x="586219" y="570836"/>
                    <a:pt x="628652" y="552453"/>
                  </a:cubicBezTo>
                  <a:close/>
                  <a:moveTo>
                    <a:pt x="304802" y="537544"/>
                  </a:moveTo>
                  <a:lnTo>
                    <a:pt x="304802" y="604631"/>
                  </a:lnTo>
                  <a:cubicBezTo>
                    <a:pt x="262735" y="623410"/>
                    <a:pt x="214886" y="633415"/>
                    <a:pt x="164309" y="633415"/>
                  </a:cubicBezTo>
                  <a:cubicBezTo>
                    <a:pt x="110829" y="633415"/>
                    <a:pt x="60399" y="622228"/>
                    <a:pt x="16670" y="601308"/>
                  </a:cubicBezTo>
                  <a:lnTo>
                    <a:pt x="16670" y="540994"/>
                  </a:lnTo>
                  <a:cubicBezTo>
                    <a:pt x="57402" y="563675"/>
                    <a:pt x="105635" y="576226"/>
                    <a:pt x="157163" y="576226"/>
                  </a:cubicBezTo>
                  <a:cubicBezTo>
                    <a:pt x="211605" y="576226"/>
                    <a:pt x="262369" y="562215"/>
                    <a:pt x="304802" y="537544"/>
                  </a:cubicBezTo>
                  <a:close/>
                  <a:moveTo>
                    <a:pt x="304802" y="463725"/>
                  </a:moveTo>
                  <a:lnTo>
                    <a:pt x="304802" y="530812"/>
                  </a:lnTo>
                  <a:cubicBezTo>
                    <a:pt x="262735" y="549591"/>
                    <a:pt x="214886" y="559596"/>
                    <a:pt x="164309" y="559596"/>
                  </a:cubicBezTo>
                  <a:cubicBezTo>
                    <a:pt x="110829" y="559596"/>
                    <a:pt x="60399" y="548409"/>
                    <a:pt x="16670" y="527489"/>
                  </a:cubicBezTo>
                  <a:lnTo>
                    <a:pt x="16670" y="467175"/>
                  </a:lnTo>
                  <a:cubicBezTo>
                    <a:pt x="57402" y="489856"/>
                    <a:pt x="105635" y="502407"/>
                    <a:pt x="157163" y="502407"/>
                  </a:cubicBezTo>
                  <a:cubicBezTo>
                    <a:pt x="211605" y="502407"/>
                    <a:pt x="262369" y="488396"/>
                    <a:pt x="304802" y="463725"/>
                  </a:cubicBezTo>
                  <a:close/>
                  <a:moveTo>
                    <a:pt x="488048" y="409575"/>
                  </a:moveTo>
                  <a:cubicBezTo>
                    <a:pt x="421116" y="409575"/>
                    <a:pt x="364585" y="426817"/>
                    <a:pt x="349612" y="452315"/>
                  </a:cubicBezTo>
                  <a:cubicBezTo>
                    <a:pt x="386630" y="474468"/>
                    <a:pt x="430121" y="485776"/>
                    <a:pt x="476252" y="485776"/>
                  </a:cubicBezTo>
                  <a:cubicBezTo>
                    <a:pt x="528922" y="485776"/>
                    <a:pt x="578149" y="471035"/>
                    <a:pt x="619362" y="444393"/>
                  </a:cubicBezTo>
                  <a:cubicBezTo>
                    <a:pt x="597925" y="422961"/>
                    <a:pt x="547026" y="409575"/>
                    <a:pt x="488048" y="409575"/>
                  </a:cubicBezTo>
                  <a:close/>
                  <a:moveTo>
                    <a:pt x="485776" y="385763"/>
                  </a:moveTo>
                  <a:cubicBezTo>
                    <a:pt x="567315" y="385763"/>
                    <a:pt x="633414" y="411350"/>
                    <a:pt x="633414" y="442913"/>
                  </a:cubicBezTo>
                  <a:lnTo>
                    <a:pt x="628341" y="452641"/>
                  </a:lnTo>
                  <a:lnTo>
                    <a:pt x="623891" y="448554"/>
                  </a:lnTo>
                  <a:lnTo>
                    <a:pt x="623891" y="517706"/>
                  </a:lnTo>
                  <a:cubicBezTo>
                    <a:pt x="581824" y="538816"/>
                    <a:pt x="533975" y="550063"/>
                    <a:pt x="483398" y="550063"/>
                  </a:cubicBezTo>
                  <a:cubicBezTo>
                    <a:pt x="429918" y="550063"/>
                    <a:pt x="379488" y="537487"/>
                    <a:pt x="335759" y="513971"/>
                  </a:cubicBezTo>
                  <a:lnTo>
                    <a:pt x="335759" y="446171"/>
                  </a:lnTo>
                  <a:lnTo>
                    <a:pt x="341065" y="448524"/>
                  </a:lnTo>
                  <a:cubicBezTo>
                    <a:pt x="338448" y="447203"/>
                    <a:pt x="338138" y="445072"/>
                    <a:pt x="338138" y="442913"/>
                  </a:cubicBezTo>
                  <a:cubicBezTo>
                    <a:pt x="338138" y="411350"/>
                    <a:pt x="404238" y="385763"/>
                    <a:pt x="485776" y="385763"/>
                  </a:cubicBezTo>
                  <a:close/>
                  <a:moveTo>
                    <a:pt x="304802" y="382762"/>
                  </a:moveTo>
                  <a:lnTo>
                    <a:pt x="304802" y="449849"/>
                  </a:lnTo>
                  <a:cubicBezTo>
                    <a:pt x="262735" y="468628"/>
                    <a:pt x="214886" y="478633"/>
                    <a:pt x="164309" y="478633"/>
                  </a:cubicBezTo>
                  <a:cubicBezTo>
                    <a:pt x="110829" y="478633"/>
                    <a:pt x="60399" y="467446"/>
                    <a:pt x="16670" y="446526"/>
                  </a:cubicBezTo>
                  <a:lnTo>
                    <a:pt x="16670" y="386212"/>
                  </a:lnTo>
                  <a:cubicBezTo>
                    <a:pt x="57402" y="408893"/>
                    <a:pt x="105635" y="421444"/>
                    <a:pt x="157163" y="421444"/>
                  </a:cubicBezTo>
                  <a:cubicBezTo>
                    <a:pt x="211605" y="421444"/>
                    <a:pt x="262369" y="407433"/>
                    <a:pt x="304802" y="382762"/>
                  </a:cubicBezTo>
                  <a:close/>
                  <a:moveTo>
                    <a:pt x="300040" y="297037"/>
                  </a:moveTo>
                  <a:lnTo>
                    <a:pt x="300040" y="372450"/>
                  </a:lnTo>
                  <a:cubicBezTo>
                    <a:pt x="257973" y="393560"/>
                    <a:pt x="210124" y="404807"/>
                    <a:pt x="159547" y="404807"/>
                  </a:cubicBezTo>
                  <a:cubicBezTo>
                    <a:pt x="106067" y="404807"/>
                    <a:pt x="55637" y="392231"/>
                    <a:pt x="11908" y="368715"/>
                  </a:cubicBezTo>
                  <a:lnTo>
                    <a:pt x="11908" y="300915"/>
                  </a:lnTo>
                  <a:cubicBezTo>
                    <a:pt x="52640" y="326411"/>
                    <a:pt x="100873" y="340520"/>
                    <a:pt x="152401" y="340520"/>
                  </a:cubicBezTo>
                  <a:cubicBezTo>
                    <a:pt x="206843" y="340520"/>
                    <a:pt x="257607" y="324770"/>
                    <a:pt x="300040" y="297037"/>
                  </a:cubicBezTo>
                  <a:close/>
                  <a:moveTo>
                    <a:pt x="557216" y="232744"/>
                  </a:moveTo>
                  <a:lnTo>
                    <a:pt x="557216" y="299831"/>
                  </a:lnTo>
                  <a:cubicBezTo>
                    <a:pt x="515149" y="318610"/>
                    <a:pt x="467300" y="328615"/>
                    <a:pt x="416723" y="328615"/>
                  </a:cubicBezTo>
                  <a:lnTo>
                    <a:pt x="347665" y="321298"/>
                  </a:lnTo>
                  <a:lnTo>
                    <a:pt x="347665" y="263834"/>
                  </a:lnTo>
                  <a:cubicBezTo>
                    <a:pt x="367357" y="269262"/>
                    <a:pt x="388183" y="271426"/>
                    <a:pt x="409577" y="271426"/>
                  </a:cubicBezTo>
                  <a:cubicBezTo>
                    <a:pt x="464019" y="271426"/>
                    <a:pt x="514783" y="257415"/>
                    <a:pt x="557216" y="232744"/>
                  </a:cubicBezTo>
                  <a:close/>
                  <a:moveTo>
                    <a:pt x="154782" y="228602"/>
                  </a:moveTo>
                  <a:cubicBezTo>
                    <a:pt x="240266" y="228602"/>
                    <a:pt x="309564" y="254189"/>
                    <a:pt x="309564" y="285752"/>
                  </a:cubicBezTo>
                  <a:lnTo>
                    <a:pt x="304245" y="295480"/>
                  </a:lnTo>
                  <a:cubicBezTo>
                    <a:pt x="287819" y="270012"/>
                    <a:pt x="228058" y="252414"/>
                    <a:pt x="157164" y="252414"/>
                  </a:cubicBezTo>
                  <a:cubicBezTo>
                    <a:pt x="81891" y="252414"/>
                    <a:pt x="19167" y="272254"/>
                    <a:pt x="7701" y="299836"/>
                  </a:cubicBezTo>
                  <a:cubicBezTo>
                    <a:pt x="2019" y="296352"/>
                    <a:pt x="0" y="291139"/>
                    <a:pt x="0" y="285752"/>
                  </a:cubicBezTo>
                  <a:cubicBezTo>
                    <a:pt x="0" y="254189"/>
                    <a:pt x="69298" y="228602"/>
                    <a:pt x="154782" y="228602"/>
                  </a:cubicBezTo>
                  <a:close/>
                  <a:moveTo>
                    <a:pt x="559595" y="166690"/>
                  </a:moveTo>
                  <a:lnTo>
                    <a:pt x="559595" y="216679"/>
                  </a:lnTo>
                  <a:cubicBezTo>
                    <a:pt x="517528" y="230672"/>
                    <a:pt x="469679" y="238127"/>
                    <a:pt x="419102" y="238127"/>
                  </a:cubicBezTo>
                  <a:cubicBezTo>
                    <a:pt x="365622" y="238127"/>
                    <a:pt x="315192" y="229791"/>
                    <a:pt x="271463" y="214203"/>
                  </a:cubicBezTo>
                  <a:lnTo>
                    <a:pt x="271463" y="169261"/>
                  </a:lnTo>
                  <a:cubicBezTo>
                    <a:pt x="312195" y="186161"/>
                    <a:pt x="360428" y="195513"/>
                    <a:pt x="411956" y="195513"/>
                  </a:cubicBezTo>
                  <a:cubicBezTo>
                    <a:pt x="466398" y="195513"/>
                    <a:pt x="517162" y="185073"/>
                    <a:pt x="559595" y="166690"/>
                  </a:cubicBezTo>
                  <a:close/>
                  <a:moveTo>
                    <a:pt x="722471" y="97633"/>
                  </a:moveTo>
                  <a:lnTo>
                    <a:pt x="802483" y="246702"/>
                  </a:lnTo>
                  <a:lnTo>
                    <a:pt x="762477" y="246702"/>
                  </a:lnTo>
                  <a:lnTo>
                    <a:pt x="762477" y="704852"/>
                  </a:lnTo>
                  <a:lnTo>
                    <a:pt x="682465" y="704852"/>
                  </a:lnTo>
                  <a:lnTo>
                    <a:pt x="682465" y="246702"/>
                  </a:lnTo>
                  <a:lnTo>
                    <a:pt x="642459" y="246702"/>
                  </a:lnTo>
                  <a:close/>
                  <a:moveTo>
                    <a:pt x="418991" y="23812"/>
                  </a:moveTo>
                  <a:cubicBezTo>
                    <a:pt x="352059" y="23812"/>
                    <a:pt x="295528" y="41054"/>
                    <a:pt x="280555" y="66552"/>
                  </a:cubicBezTo>
                  <a:cubicBezTo>
                    <a:pt x="317573" y="88704"/>
                    <a:pt x="361064" y="100013"/>
                    <a:pt x="407195" y="100013"/>
                  </a:cubicBezTo>
                  <a:cubicBezTo>
                    <a:pt x="459865" y="100013"/>
                    <a:pt x="509092" y="85272"/>
                    <a:pt x="550305" y="58630"/>
                  </a:cubicBezTo>
                  <a:cubicBezTo>
                    <a:pt x="528868" y="37198"/>
                    <a:pt x="477969" y="23812"/>
                    <a:pt x="418991" y="23812"/>
                  </a:cubicBezTo>
                  <a:close/>
                  <a:moveTo>
                    <a:pt x="416719" y="0"/>
                  </a:moveTo>
                  <a:cubicBezTo>
                    <a:pt x="498258" y="0"/>
                    <a:pt x="564357" y="25587"/>
                    <a:pt x="564357" y="57150"/>
                  </a:cubicBezTo>
                  <a:lnTo>
                    <a:pt x="559284" y="66878"/>
                  </a:lnTo>
                  <a:lnTo>
                    <a:pt x="554834" y="62791"/>
                  </a:lnTo>
                  <a:lnTo>
                    <a:pt x="554834" y="131943"/>
                  </a:lnTo>
                  <a:cubicBezTo>
                    <a:pt x="512767" y="153053"/>
                    <a:pt x="464918" y="164300"/>
                    <a:pt x="414341" y="164300"/>
                  </a:cubicBezTo>
                  <a:cubicBezTo>
                    <a:pt x="360861" y="164300"/>
                    <a:pt x="310431" y="151724"/>
                    <a:pt x="266702" y="128208"/>
                  </a:cubicBezTo>
                  <a:lnTo>
                    <a:pt x="266702" y="60408"/>
                  </a:lnTo>
                  <a:lnTo>
                    <a:pt x="272008" y="62761"/>
                  </a:lnTo>
                  <a:cubicBezTo>
                    <a:pt x="269391" y="61440"/>
                    <a:pt x="269081" y="59309"/>
                    <a:pt x="269081" y="57150"/>
                  </a:cubicBezTo>
                  <a:cubicBezTo>
                    <a:pt x="269081" y="25587"/>
                    <a:pt x="335181" y="0"/>
                    <a:pt x="416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59710" y="1651228"/>
            <a:ext cx="2010918" cy="1733550"/>
            <a:chOff x="2689860" y="1525270"/>
            <a:chExt cx="2010918" cy="1733550"/>
          </a:xfrm>
        </p:grpSpPr>
        <p:sp>
          <p:nvSpPr>
            <p:cNvPr id="26" name="六边形 25"/>
            <p:cNvSpPr/>
            <p:nvPr/>
          </p:nvSpPr>
          <p:spPr>
            <a:xfrm>
              <a:off x="2689860" y="1525270"/>
              <a:ext cx="2010918" cy="1733550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45"/>
            <p:cNvSpPr>
              <a:spLocks noChangeAspect="1"/>
            </p:cNvSpPr>
            <p:nvPr/>
          </p:nvSpPr>
          <p:spPr>
            <a:xfrm>
              <a:off x="3468521" y="1871439"/>
              <a:ext cx="537733" cy="540000"/>
            </a:xfrm>
            <a:custGeom>
              <a:avLst/>
              <a:gdLst/>
              <a:ahLst/>
              <a:cxnLst/>
              <a:rect l="l" t="t" r="r" b="b"/>
              <a:pathLst>
                <a:path w="752475" h="755648">
                  <a:moveTo>
                    <a:pt x="60325" y="0"/>
                  </a:moveTo>
                  <a:cubicBezTo>
                    <a:pt x="86342" y="0"/>
                    <a:pt x="108512" y="16470"/>
                    <a:pt x="116492" y="39730"/>
                  </a:cubicBezTo>
                  <a:lnTo>
                    <a:pt x="251669" y="169806"/>
                  </a:lnTo>
                  <a:lnTo>
                    <a:pt x="654050" y="15875"/>
                  </a:lnTo>
                  <a:lnTo>
                    <a:pt x="749300" y="88900"/>
                  </a:lnTo>
                  <a:lnTo>
                    <a:pt x="420437" y="332205"/>
                  </a:lnTo>
                  <a:lnTo>
                    <a:pt x="574416" y="480374"/>
                  </a:lnTo>
                  <a:lnTo>
                    <a:pt x="752475" y="469900"/>
                  </a:lnTo>
                  <a:lnTo>
                    <a:pt x="742950" y="565150"/>
                  </a:lnTo>
                  <a:lnTo>
                    <a:pt x="609861" y="596204"/>
                  </a:lnTo>
                  <a:lnTo>
                    <a:pt x="552451" y="749298"/>
                  </a:lnTo>
                  <a:lnTo>
                    <a:pt x="473076" y="755648"/>
                  </a:lnTo>
                  <a:lnTo>
                    <a:pt x="486660" y="572267"/>
                  </a:lnTo>
                  <a:lnTo>
                    <a:pt x="331516" y="416116"/>
                  </a:lnTo>
                  <a:lnTo>
                    <a:pt x="98425" y="752475"/>
                  </a:lnTo>
                  <a:lnTo>
                    <a:pt x="6350" y="660400"/>
                  </a:lnTo>
                  <a:lnTo>
                    <a:pt x="172156" y="255721"/>
                  </a:lnTo>
                  <a:lnTo>
                    <a:pt x="25948" y="108564"/>
                  </a:lnTo>
                  <a:cubicBezTo>
                    <a:pt x="9989" y="98516"/>
                    <a:pt x="0" y="80587"/>
                    <a:pt x="0" y="60325"/>
                  </a:cubicBezTo>
                  <a:cubicBezTo>
                    <a:pt x="0" y="27008"/>
                    <a:pt x="27008" y="0"/>
                    <a:pt x="603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19877" y="2375535"/>
              <a:ext cx="11398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65650" y="2710408"/>
            <a:ext cx="2010918" cy="1733550"/>
            <a:chOff x="4495800" y="2584450"/>
            <a:chExt cx="2010918" cy="1733550"/>
          </a:xfrm>
        </p:grpSpPr>
        <p:sp>
          <p:nvSpPr>
            <p:cNvPr id="30" name="六边形 29"/>
            <p:cNvSpPr/>
            <p:nvPr/>
          </p:nvSpPr>
          <p:spPr>
            <a:xfrm>
              <a:off x="4495800" y="2584450"/>
              <a:ext cx="2010918" cy="1733550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51"/>
            <p:cNvSpPr>
              <a:spLocks noChangeAspect="1"/>
            </p:cNvSpPr>
            <p:nvPr/>
          </p:nvSpPr>
          <p:spPr>
            <a:xfrm flipH="1">
              <a:off x="5273316" y="2861210"/>
              <a:ext cx="604244" cy="540000"/>
            </a:xfrm>
            <a:custGeom>
              <a:avLst/>
              <a:gdLst/>
              <a:ahLst/>
              <a:cxnLst/>
              <a:rect l="l" t="t" r="r" b="b"/>
              <a:pathLst>
                <a:path w="833438" h="744826">
                  <a:moveTo>
                    <a:pt x="735803" y="200026"/>
                  </a:moveTo>
                  <a:lnTo>
                    <a:pt x="588168" y="200026"/>
                  </a:lnTo>
                  <a:lnTo>
                    <a:pt x="588168" y="459582"/>
                  </a:lnTo>
                  <a:lnTo>
                    <a:pt x="280988" y="459582"/>
                  </a:lnTo>
                  <a:lnTo>
                    <a:pt x="280988" y="516729"/>
                  </a:lnTo>
                  <a:cubicBezTo>
                    <a:pt x="280988" y="570651"/>
                    <a:pt x="324701" y="614364"/>
                    <a:pt x="378623" y="614364"/>
                  </a:cubicBezTo>
                  <a:lnTo>
                    <a:pt x="591312" y="614364"/>
                  </a:lnTo>
                  <a:lnTo>
                    <a:pt x="712338" y="744826"/>
                  </a:lnTo>
                  <a:lnTo>
                    <a:pt x="704983" y="614364"/>
                  </a:lnTo>
                  <a:lnTo>
                    <a:pt x="735803" y="614364"/>
                  </a:lnTo>
                  <a:cubicBezTo>
                    <a:pt x="789725" y="614364"/>
                    <a:pt x="833438" y="570651"/>
                    <a:pt x="833438" y="516729"/>
                  </a:cubicBezTo>
                  <a:lnTo>
                    <a:pt x="833438" y="297661"/>
                  </a:lnTo>
                  <a:cubicBezTo>
                    <a:pt x="833438" y="243739"/>
                    <a:pt x="789725" y="200026"/>
                    <a:pt x="735803" y="200026"/>
                  </a:cubicBezTo>
                  <a:close/>
                  <a:moveTo>
                    <a:pt x="454815" y="0"/>
                  </a:moveTo>
                  <a:lnTo>
                    <a:pt x="97635" y="0"/>
                  </a:lnTo>
                  <a:cubicBezTo>
                    <a:pt x="43713" y="0"/>
                    <a:pt x="0" y="43713"/>
                    <a:pt x="0" y="97635"/>
                  </a:cubicBezTo>
                  <a:lnTo>
                    <a:pt x="0" y="316703"/>
                  </a:lnTo>
                  <a:cubicBezTo>
                    <a:pt x="0" y="370625"/>
                    <a:pt x="43713" y="414338"/>
                    <a:pt x="97635" y="414338"/>
                  </a:cubicBezTo>
                  <a:lnTo>
                    <a:pt x="128455" y="414338"/>
                  </a:lnTo>
                  <a:lnTo>
                    <a:pt x="121100" y="544800"/>
                  </a:lnTo>
                  <a:lnTo>
                    <a:pt x="242126" y="414338"/>
                  </a:lnTo>
                  <a:lnTo>
                    <a:pt x="454815" y="414338"/>
                  </a:lnTo>
                  <a:cubicBezTo>
                    <a:pt x="508737" y="414338"/>
                    <a:pt x="552450" y="370625"/>
                    <a:pt x="552450" y="316703"/>
                  </a:cubicBezTo>
                  <a:lnTo>
                    <a:pt x="552450" y="97635"/>
                  </a:lnTo>
                  <a:cubicBezTo>
                    <a:pt x="552450" y="43713"/>
                    <a:pt x="508737" y="0"/>
                    <a:pt x="4548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954408" y="3446145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33490" y="1643608"/>
            <a:ext cx="2010918" cy="1733550"/>
            <a:chOff x="6263640" y="1517650"/>
            <a:chExt cx="2010918" cy="1733550"/>
          </a:xfrm>
        </p:grpSpPr>
        <p:sp>
          <p:nvSpPr>
            <p:cNvPr id="34" name="六边形 33"/>
            <p:cNvSpPr/>
            <p:nvPr/>
          </p:nvSpPr>
          <p:spPr>
            <a:xfrm>
              <a:off x="6263640" y="1517650"/>
              <a:ext cx="2010918" cy="1733550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44640" y="2375535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36" name="Freeform 6"/>
            <p:cNvSpPr>
              <a:spLocks noChangeAspect="1" noEditPoints="1"/>
            </p:cNvSpPr>
            <p:nvPr/>
          </p:nvSpPr>
          <p:spPr bwMode="auto">
            <a:xfrm>
              <a:off x="7006649" y="1792638"/>
              <a:ext cx="547033" cy="540000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六边形 36"/>
          <p:cNvSpPr/>
          <p:nvPr/>
        </p:nvSpPr>
        <p:spPr>
          <a:xfrm>
            <a:off x="7523532" y="3623187"/>
            <a:ext cx="214058" cy="18453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747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44647" y="2552713"/>
            <a:ext cx="912845" cy="912845"/>
            <a:chOff x="4279027" y="2408598"/>
            <a:chExt cx="912845" cy="912845"/>
          </a:xfrm>
        </p:grpSpPr>
        <p:sp>
          <p:nvSpPr>
            <p:cNvPr id="9" name="椭圆 8"/>
            <p:cNvSpPr/>
            <p:nvPr/>
          </p:nvSpPr>
          <p:spPr>
            <a:xfrm rot="20170909">
              <a:off x="4279027" y="2408598"/>
              <a:ext cx="912845" cy="91284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 noChangeAspect="1" noEditPoints="1"/>
            </p:cNvSpPr>
            <p:nvPr/>
          </p:nvSpPr>
          <p:spPr bwMode="auto">
            <a:xfrm>
              <a:off x="4545181" y="2640158"/>
              <a:ext cx="380536" cy="449723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7460" y="1412666"/>
            <a:ext cx="1547660" cy="1554715"/>
            <a:chOff x="2850864" y="1268551"/>
            <a:chExt cx="1547660" cy="1554715"/>
          </a:xfrm>
        </p:grpSpPr>
        <p:grpSp>
          <p:nvGrpSpPr>
            <p:cNvPr id="12" name="组合 11"/>
            <p:cNvGrpSpPr/>
            <p:nvPr/>
          </p:nvGrpSpPr>
          <p:grpSpPr>
            <a:xfrm>
              <a:off x="2850864" y="1268551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3" name="标题层"/>
            <p:cNvSpPr txBox="1"/>
            <p:nvPr/>
          </p:nvSpPr>
          <p:spPr bwMode="auto">
            <a:xfrm>
              <a:off x="3315948" y="178077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90404" y="3033259"/>
            <a:ext cx="1554715" cy="1547660"/>
            <a:chOff x="2843808" y="2889144"/>
            <a:chExt cx="1554715" cy="1547660"/>
          </a:xfrm>
        </p:grpSpPr>
        <p:grpSp>
          <p:nvGrpSpPr>
            <p:cNvPr id="17" name="组合 16"/>
            <p:cNvGrpSpPr/>
            <p:nvPr/>
          </p:nvGrpSpPr>
          <p:grpSpPr>
            <a:xfrm rot="16200000">
              <a:off x="2847336" y="2885616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8" name="标题层"/>
            <p:cNvSpPr txBox="1"/>
            <p:nvPr/>
          </p:nvSpPr>
          <p:spPr bwMode="auto">
            <a:xfrm>
              <a:off x="3315948" y="340136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01071" y="3033258"/>
            <a:ext cx="1547660" cy="1554715"/>
            <a:chOff x="4454475" y="2889143"/>
            <a:chExt cx="1547660" cy="1554715"/>
          </a:xfrm>
        </p:grpSpPr>
        <p:grpSp>
          <p:nvGrpSpPr>
            <p:cNvPr id="22" name="组合 21"/>
            <p:cNvGrpSpPr/>
            <p:nvPr/>
          </p:nvGrpSpPr>
          <p:grpSpPr>
            <a:xfrm rot="10800000">
              <a:off x="4454475" y="2889143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3" name="标题层"/>
            <p:cNvSpPr txBox="1"/>
            <p:nvPr/>
          </p:nvSpPr>
          <p:spPr bwMode="auto">
            <a:xfrm>
              <a:off x="4919445" y="340136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07388" y="1419722"/>
            <a:ext cx="1554715" cy="1547660"/>
            <a:chOff x="4460792" y="1275607"/>
            <a:chExt cx="1554715" cy="1547660"/>
          </a:xfrm>
        </p:grpSpPr>
        <p:grpSp>
          <p:nvGrpSpPr>
            <p:cNvPr id="27" name="组合 26"/>
            <p:cNvGrpSpPr/>
            <p:nvPr/>
          </p:nvGrpSpPr>
          <p:grpSpPr>
            <a:xfrm rot="5400000">
              <a:off x="4464320" y="1272079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8" name="标题层"/>
            <p:cNvSpPr txBox="1"/>
            <p:nvPr/>
          </p:nvSpPr>
          <p:spPr bwMode="auto">
            <a:xfrm>
              <a:off x="4919445" y="178077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1403648" y="1552991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6062104" y="1552991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6062104" y="3880088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"/>
          <p:cNvSpPr>
            <a:spLocks noChangeArrowheads="1"/>
          </p:cNvSpPr>
          <p:nvPr/>
        </p:nvSpPr>
        <p:spPr bwMode="auto">
          <a:xfrm>
            <a:off x="1403648" y="3880088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020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" presetClass="entr" presetSubtype="3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3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4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31" grpId="0"/>
          <p:bldP spid="32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auto">
          <a:xfrm>
            <a:off x="5148064" y="1217285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47664" y="101022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前言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17217" y="1251063"/>
            <a:ext cx="1324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>
                    <a:alpha val="42000"/>
                  </a:schemeClr>
                </a:solidFill>
                <a:latin typeface="Impact" pitchFamily="34" charset="0"/>
              </a:rPr>
              <a:t>Preface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475656" y="2067694"/>
            <a:ext cx="6056483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26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随着国内商务企业的不断增多，团购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能力不断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日益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提高，文具行业势必也以更快的速度发展。许多大型外企文具生产商、经销商纷纷进驻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国内主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，正是看中文具广阔的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市场有良好发展前景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。我们创办的“博学文具有限公司”重点在于“贴心的服务，实惠的价格”，服务是质量的前提，质量是服务的后盾。我们公司能最大限度地为校内学生提供购买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各种各样高质量的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文具，以及提供方便快捷的服务，以更好的质量，更便宜的价格为大家服务。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388618" y="1776060"/>
            <a:ext cx="6287537" cy="0"/>
          </a:xfrm>
          <a:prstGeom prst="line">
            <a:avLst/>
          </a:prstGeom>
          <a:ln>
            <a:solidFill>
              <a:schemeClr val="bg1"/>
            </a:solidFill>
            <a:headEnd type="oval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488381" y="771550"/>
            <a:ext cx="963939" cy="963939"/>
            <a:chOff x="4752974" y="731199"/>
            <a:chExt cx="963939" cy="963939"/>
          </a:xfrm>
        </p:grpSpPr>
        <p:grpSp>
          <p:nvGrpSpPr>
            <p:cNvPr id="51" name="组合 50"/>
            <p:cNvGrpSpPr/>
            <p:nvPr/>
          </p:nvGrpSpPr>
          <p:grpSpPr>
            <a:xfrm flipH="1">
              <a:off x="5025665" y="1068916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2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Freeform 48"/>
            <p:cNvSpPr>
              <a:spLocks noEditPoints="1"/>
            </p:cNvSpPr>
            <p:nvPr/>
          </p:nvSpPr>
          <p:spPr bwMode="auto">
            <a:xfrm>
              <a:off x="4752974" y="731199"/>
              <a:ext cx="963939" cy="963939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</p:grpSp>
      <p:sp>
        <p:nvSpPr>
          <p:cNvPr id="42" name="Freeform 48"/>
          <p:cNvSpPr>
            <a:spLocks noEditPoints="1"/>
          </p:cNvSpPr>
          <p:nvPr/>
        </p:nvSpPr>
        <p:spPr bwMode="auto">
          <a:xfrm>
            <a:off x="6488381" y="771550"/>
            <a:ext cx="963939" cy="963939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096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5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4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9" grpId="0"/>
          <p:bldP spid="42" grpId="0" animBg="1"/>
          <p:bldP spid="4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5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9" grpId="0"/>
          <p:bldP spid="42" grpId="0" animBg="1"/>
          <p:bldP spid="42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8106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79" name="直接连接符 78"/>
          <p:cNvCxnSpPr/>
          <p:nvPr/>
        </p:nvCxnSpPr>
        <p:spPr>
          <a:xfrm>
            <a:off x="26615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80" name="直接连接符 79"/>
          <p:cNvCxnSpPr/>
          <p:nvPr/>
        </p:nvCxnSpPr>
        <p:spPr>
          <a:xfrm>
            <a:off x="35124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81" name="直接连接符 80"/>
          <p:cNvCxnSpPr/>
          <p:nvPr/>
        </p:nvCxnSpPr>
        <p:spPr>
          <a:xfrm>
            <a:off x="43633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sp>
        <p:nvSpPr>
          <p:cNvPr id="82" name="同侧圆角矩形 81"/>
          <p:cNvSpPr/>
          <p:nvPr/>
        </p:nvSpPr>
        <p:spPr>
          <a:xfrm rot="5400000">
            <a:off x="2676674" y="335871"/>
            <a:ext cx="260350" cy="37417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3" name="同侧圆角矩形 82"/>
          <p:cNvSpPr/>
          <p:nvPr/>
        </p:nvSpPr>
        <p:spPr>
          <a:xfrm rot="5400000">
            <a:off x="2391718" y="1081004"/>
            <a:ext cx="258762" cy="31702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4" name="同侧圆角矩形 83"/>
          <p:cNvSpPr/>
          <p:nvPr/>
        </p:nvSpPr>
        <p:spPr>
          <a:xfrm rot="5400000">
            <a:off x="2075012" y="1856299"/>
            <a:ext cx="258762" cy="253682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5" name="同侧圆角矩形 84"/>
          <p:cNvSpPr/>
          <p:nvPr/>
        </p:nvSpPr>
        <p:spPr>
          <a:xfrm rot="5400000">
            <a:off x="1741636" y="2648262"/>
            <a:ext cx="258763" cy="187007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6" name="同侧圆角矩形 85"/>
          <p:cNvSpPr/>
          <p:nvPr/>
        </p:nvSpPr>
        <p:spPr>
          <a:xfrm rot="5400000">
            <a:off x="2964805" y="-412437"/>
            <a:ext cx="260350" cy="431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553392" y="1616388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A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553392" y="2072993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B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553392" y="2529598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C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553392" y="2986203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D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553392" y="3442806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E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92" name="文本框 54"/>
          <p:cNvSpPr txBox="1">
            <a:spLocks noChangeArrowheads="1"/>
          </p:cNvSpPr>
          <p:nvPr/>
        </p:nvSpPr>
        <p:spPr bwMode="auto">
          <a:xfrm>
            <a:off x="5442892" y="1571938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100%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3" name="文本框 55"/>
          <p:cNvSpPr txBox="1">
            <a:spLocks noChangeArrowheads="1"/>
          </p:cNvSpPr>
          <p:nvPr/>
        </p:nvSpPr>
        <p:spPr bwMode="auto">
          <a:xfrm>
            <a:off x="5442892" y="2028543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88%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4" name="文本框 56"/>
          <p:cNvSpPr txBox="1">
            <a:spLocks noChangeArrowheads="1"/>
          </p:cNvSpPr>
          <p:nvPr/>
        </p:nvSpPr>
        <p:spPr bwMode="auto">
          <a:xfrm>
            <a:off x="5442892" y="2485148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75%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5" name="文本框 57"/>
          <p:cNvSpPr txBox="1">
            <a:spLocks noChangeArrowheads="1"/>
          </p:cNvSpPr>
          <p:nvPr/>
        </p:nvSpPr>
        <p:spPr bwMode="auto">
          <a:xfrm>
            <a:off x="5442892" y="2941753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58%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6" name="文本框 58"/>
          <p:cNvSpPr txBox="1">
            <a:spLocks noChangeArrowheads="1"/>
          </p:cNvSpPr>
          <p:nvPr/>
        </p:nvSpPr>
        <p:spPr bwMode="auto">
          <a:xfrm>
            <a:off x="5442892" y="3398356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45%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53392" y="3946838"/>
            <a:ext cx="5759450" cy="4571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539552" y="4126696"/>
            <a:ext cx="5773290" cy="60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随着计算机技术的发展及印刷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技</a:t>
            </a:r>
            <a:r>
              <a:rPr lang="zh-CN" altLang="en-US" sz="1200" kern="0" dirty="0" smtClean="0">
                <a:latin typeface="微软雅黑" pitchFamily="34" charset="-122"/>
                <a:ea typeface="微软雅黑" pitchFamily="34" charset="-122"/>
              </a:rPr>
              <a:t>术</a:t>
            </a: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进步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，平面设计在视觉感观领域的表现也越来越丰富，这对今天的平面设计都提出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了挑战也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为平面设计者提供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了广阔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的发展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空间。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456858" y="1491630"/>
            <a:ext cx="2075582" cy="31600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254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810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8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9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6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9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4" dur="100" fill="hold"/>
                                        <p:tgtEl>
                                          <p:spTgt spid="8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3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6" dur="100" fill="hold"/>
                                        <p:tgtEl>
                                          <p:spTgt spid="9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4" dur="100" fill="hold"/>
                                        <p:tgtEl>
                                          <p:spTgt spid="9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5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6" dur="100" fill="hold"/>
                                        <p:tgtEl>
                                          <p:spTgt spid="9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9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4" dur="100" fill="hold"/>
                                        <p:tgtEl>
                                          <p:spTgt spid="9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2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7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6" dur="100" fill="hold"/>
                                        <p:tgtEl>
                                          <p:spTgt spid="9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100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8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 animBg="1"/>
      <p:bldP spid="98" grpId="0"/>
      <p:bldP spid="9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693612" y="1435835"/>
            <a:ext cx="3131181" cy="874041"/>
            <a:chOff x="4860032" y="1203598"/>
            <a:chExt cx="3131181" cy="874041"/>
          </a:xfrm>
        </p:grpSpPr>
        <p:grpSp>
          <p:nvGrpSpPr>
            <p:cNvPr id="58" name="组合 57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62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직사각형 153"/>
            <p:cNvSpPr/>
            <p:nvPr/>
          </p:nvSpPr>
          <p:spPr bwMode="auto">
            <a:xfrm>
              <a:off x="4933092" y="1460870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01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61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93612" y="2791833"/>
            <a:ext cx="3131181" cy="874041"/>
            <a:chOff x="4860032" y="1203598"/>
            <a:chExt cx="3131181" cy="874041"/>
          </a:xfrm>
        </p:grpSpPr>
        <p:grpSp>
          <p:nvGrpSpPr>
            <p:cNvPr id="65" name="组合 64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69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6" name="直接连接符 65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직사각형 153"/>
            <p:cNvSpPr/>
            <p:nvPr/>
          </p:nvSpPr>
          <p:spPr bwMode="auto">
            <a:xfrm>
              <a:off x="4933092" y="1460870"/>
              <a:ext cx="51328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 smtClean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03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441388" y="1147814"/>
            <a:ext cx="290413" cy="3944216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2" name="等腰三角形 71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" fmla="*/ 0 w 66221"/>
                <a:gd name="connsiteY0" fmla="*/ 115887 h 120120"/>
                <a:gd name="connsiteX1" fmla="*/ 33111 w 66221"/>
                <a:gd name="connsiteY1" fmla="*/ 0 h 120120"/>
                <a:gd name="connsiteX2" fmla="*/ 66221 w 66221"/>
                <a:gd name="connsiteY2" fmla="*/ 115887 h 120120"/>
                <a:gd name="connsiteX3" fmla="*/ 0 w 66221"/>
                <a:gd name="connsiteY3" fmla="*/ 115887 h 120120"/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 flipH="1">
            <a:off x="1347401" y="3469833"/>
            <a:ext cx="3131181" cy="874041"/>
            <a:chOff x="4860032" y="1203598"/>
            <a:chExt cx="3131181" cy="874041"/>
          </a:xfrm>
        </p:grpSpPr>
        <p:grpSp>
          <p:nvGrpSpPr>
            <p:cNvPr id="100" name="组合 99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104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1" name="直接连接符 100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직사각형 153"/>
            <p:cNvSpPr/>
            <p:nvPr/>
          </p:nvSpPr>
          <p:spPr bwMode="auto">
            <a:xfrm>
              <a:off x="4896222" y="1460870"/>
              <a:ext cx="5036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 smtClean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04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03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1347401" y="2113834"/>
            <a:ext cx="3131181" cy="874041"/>
            <a:chOff x="4860032" y="1203598"/>
            <a:chExt cx="3131181" cy="874041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111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8" name="直接连接符 107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직사각형 153"/>
            <p:cNvSpPr/>
            <p:nvPr/>
          </p:nvSpPr>
          <p:spPr bwMode="auto">
            <a:xfrm>
              <a:off x="4896222" y="1460870"/>
              <a:ext cx="5036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 smtClean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02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10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1372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4" y="2040399"/>
            <a:ext cx="132667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9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899787" y="3180980"/>
            <a:ext cx="1435510" cy="1224136"/>
            <a:chOff x="6899787" y="2890068"/>
            <a:chExt cx="1435510" cy="1224136"/>
          </a:xfrm>
        </p:grpSpPr>
        <p:sp>
          <p:nvSpPr>
            <p:cNvPr id="41" name="矩形 40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7544" y="1707654"/>
            <a:ext cx="1798637" cy="1443040"/>
            <a:chOff x="521494" y="1257299"/>
            <a:chExt cx="1798637" cy="1443040"/>
          </a:xfrm>
        </p:grpSpPr>
        <p:grpSp>
          <p:nvGrpSpPr>
            <p:cNvPr id="44" name="组合 43"/>
            <p:cNvGrpSpPr/>
            <p:nvPr/>
          </p:nvGrpSpPr>
          <p:grpSpPr>
            <a:xfrm>
              <a:off x="521494" y="1257299"/>
              <a:ext cx="1798637" cy="1443040"/>
              <a:chOff x="521494" y="1257299"/>
              <a:chExt cx="1798637" cy="1443040"/>
            </a:xfrm>
          </p:grpSpPr>
          <p:sp>
            <p:nvSpPr>
              <p:cNvPr id="47" name="平行四边形 46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平行四边形 47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1239127" y="1347390"/>
              <a:ext cx="416900" cy="541338"/>
            </a:xfrm>
            <a:custGeom>
              <a:avLst/>
              <a:gdLst>
                <a:gd name="T0" fmla="*/ 33 w 251"/>
                <a:gd name="T1" fmla="*/ 298 h 326"/>
                <a:gd name="T2" fmla="*/ 26 w 251"/>
                <a:gd name="T3" fmla="*/ 180 h 326"/>
                <a:gd name="T4" fmla="*/ 44 w 251"/>
                <a:gd name="T5" fmla="*/ 150 h 326"/>
                <a:gd name="T6" fmla="*/ 77 w 251"/>
                <a:gd name="T7" fmla="*/ 141 h 326"/>
                <a:gd name="T8" fmla="*/ 83 w 251"/>
                <a:gd name="T9" fmla="*/ 170 h 326"/>
                <a:gd name="T10" fmla="*/ 76 w 251"/>
                <a:gd name="T11" fmla="*/ 178 h 326"/>
                <a:gd name="T12" fmla="*/ 54 w 251"/>
                <a:gd name="T13" fmla="*/ 197 h 326"/>
                <a:gd name="T14" fmla="*/ 45 w 251"/>
                <a:gd name="T15" fmla="*/ 298 h 326"/>
                <a:gd name="T16" fmla="*/ 58 w 251"/>
                <a:gd name="T17" fmla="*/ 297 h 326"/>
                <a:gd name="T18" fmla="*/ 198 w 251"/>
                <a:gd name="T19" fmla="*/ 210 h 326"/>
                <a:gd name="T20" fmla="*/ 82 w 251"/>
                <a:gd name="T21" fmla="*/ 92 h 326"/>
                <a:gd name="T22" fmla="*/ 134 w 251"/>
                <a:gd name="T23" fmla="*/ 47 h 326"/>
                <a:gd name="T24" fmla="*/ 164 w 251"/>
                <a:gd name="T25" fmla="*/ 92 h 326"/>
                <a:gd name="T26" fmla="*/ 171 w 251"/>
                <a:gd name="T27" fmla="*/ 25 h 326"/>
                <a:gd name="T28" fmla="*/ 75 w 251"/>
                <a:gd name="T29" fmla="*/ 21 h 326"/>
                <a:gd name="T30" fmla="*/ 82 w 251"/>
                <a:gd name="T31" fmla="*/ 92 h 326"/>
                <a:gd name="T32" fmla="*/ 215 w 251"/>
                <a:gd name="T33" fmla="*/ 311 h 326"/>
                <a:gd name="T34" fmla="*/ 49 w 251"/>
                <a:gd name="T35" fmla="*/ 326 h 326"/>
                <a:gd name="T36" fmla="*/ 225 w 251"/>
                <a:gd name="T37" fmla="*/ 180 h 326"/>
                <a:gd name="T38" fmla="*/ 218 w 251"/>
                <a:gd name="T39" fmla="*/ 298 h 326"/>
                <a:gd name="T40" fmla="*/ 211 w 251"/>
                <a:gd name="T41" fmla="*/ 206 h 326"/>
                <a:gd name="T42" fmla="*/ 167 w 251"/>
                <a:gd name="T43" fmla="*/ 197 h 326"/>
                <a:gd name="T44" fmla="*/ 177 w 251"/>
                <a:gd name="T45" fmla="*/ 177 h 326"/>
                <a:gd name="T46" fmla="*/ 179 w 251"/>
                <a:gd name="T47" fmla="*/ 171 h 326"/>
                <a:gd name="T48" fmla="*/ 208 w 251"/>
                <a:gd name="T49" fmla="*/ 149 h 326"/>
                <a:gd name="T50" fmla="*/ 211 w 251"/>
                <a:gd name="T51" fmla="*/ 152 h 326"/>
                <a:gd name="T52" fmla="*/ 225 w 251"/>
                <a:gd name="T53" fmla="*/ 180 h 326"/>
                <a:gd name="T54" fmla="*/ 172 w 251"/>
                <a:gd name="T55" fmla="*/ 178 h 326"/>
                <a:gd name="T56" fmla="*/ 164 w 251"/>
                <a:gd name="T57" fmla="*/ 165 h 326"/>
                <a:gd name="T58" fmla="*/ 174 w 251"/>
                <a:gd name="T59" fmla="*/ 141 h 326"/>
                <a:gd name="T60" fmla="*/ 155 w 251"/>
                <a:gd name="T61" fmla="*/ 145 h 326"/>
                <a:gd name="T62" fmla="*/ 162 w 251"/>
                <a:gd name="T63" fmla="*/ 197 h 326"/>
                <a:gd name="T64" fmla="*/ 78 w 251"/>
                <a:gd name="T65" fmla="*/ 166 h 326"/>
                <a:gd name="T66" fmla="*/ 90 w 251"/>
                <a:gd name="T67" fmla="*/ 168 h 326"/>
                <a:gd name="T68" fmla="*/ 91 w 251"/>
                <a:gd name="T69" fmla="*/ 197 h 326"/>
                <a:gd name="T70" fmla="*/ 96 w 251"/>
                <a:gd name="T71" fmla="*/ 145 h 326"/>
                <a:gd name="T72" fmla="*/ 79 w 251"/>
                <a:gd name="T73" fmla="*/ 14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1" h="326">
                  <a:moveTo>
                    <a:pt x="45" y="298"/>
                  </a:moveTo>
                  <a:cubicBezTo>
                    <a:pt x="33" y="298"/>
                    <a:pt x="33" y="298"/>
                    <a:pt x="33" y="298"/>
                  </a:cubicBezTo>
                  <a:cubicBezTo>
                    <a:pt x="4" y="298"/>
                    <a:pt x="0" y="279"/>
                    <a:pt x="7" y="253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9" y="168"/>
                    <a:pt x="35" y="158"/>
                    <a:pt x="42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4" y="171"/>
                    <a:pt x="74" y="171"/>
                    <a:pt x="74" y="171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76" y="178"/>
                    <a:pt x="76" y="178"/>
                    <a:pt x="76" y="178"/>
                  </a:cubicBezTo>
                  <a:cubicBezTo>
                    <a:pt x="77" y="178"/>
                    <a:pt x="81" y="186"/>
                    <a:pt x="87" y="197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45" y="206"/>
                    <a:pt x="45" y="206"/>
                    <a:pt x="45" y="206"/>
                  </a:cubicBezTo>
                  <a:cubicBezTo>
                    <a:pt x="45" y="298"/>
                    <a:pt x="45" y="298"/>
                    <a:pt x="45" y="298"/>
                  </a:cubicBezTo>
                  <a:close/>
                  <a:moveTo>
                    <a:pt x="58" y="210"/>
                  </a:moveTo>
                  <a:cubicBezTo>
                    <a:pt x="58" y="297"/>
                    <a:pt x="58" y="297"/>
                    <a:pt x="58" y="297"/>
                  </a:cubicBezTo>
                  <a:cubicBezTo>
                    <a:pt x="198" y="297"/>
                    <a:pt x="198" y="297"/>
                    <a:pt x="198" y="297"/>
                  </a:cubicBezTo>
                  <a:cubicBezTo>
                    <a:pt x="198" y="210"/>
                    <a:pt x="198" y="210"/>
                    <a:pt x="198" y="210"/>
                  </a:cubicBezTo>
                  <a:cubicBezTo>
                    <a:pt x="58" y="210"/>
                    <a:pt x="58" y="210"/>
                    <a:pt x="58" y="210"/>
                  </a:cubicBezTo>
                  <a:close/>
                  <a:moveTo>
                    <a:pt x="82" y="92"/>
                  </a:moveTo>
                  <a:cubicBezTo>
                    <a:pt x="80" y="74"/>
                    <a:pt x="79" y="66"/>
                    <a:pt x="85" y="48"/>
                  </a:cubicBezTo>
                  <a:cubicBezTo>
                    <a:pt x="96" y="56"/>
                    <a:pt x="123" y="52"/>
                    <a:pt x="134" y="47"/>
                  </a:cubicBezTo>
                  <a:cubicBezTo>
                    <a:pt x="140" y="56"/>
                    <a:pt x="151" y="58"/>
                    <a:pt x="161" y="55"/>
                  </a:cubicBezTo>
                  <a:cubicBezTo>
                    <a:pt x="164" y="70"/>
                    <a:pt x="164" y="72"/>
                    <a:pt x="164" y="92"/>
                  </a:cubicBezTo>
                  <a:cubicBezTo>
                    <a:pt x="164" y="92"/>
                    <a:pt x="175" y="82"/>
                    <a:pt x="177" y="74"/>
                  </a:cubicBezTo>
                  <a:cubicBezTo>
                    <a:pt x="179" y="65"/>
                    <a:pt x="175" y="32"/>
                    <a:pt x="171" y="25"/>
                  </a:cubicBezTo>
                  <a:cubicBezTo>
                    <a:pt x="167" y="14"/>
                    <a:pt x="154" y="6"/>
                    <a:pt x="132" y="9"/>
                  </a:cubicBezTo>
                  <a:cubicBezTo>
                    <a:pt x="111" y="0"/>
                    <a:pt x="86" y="9"/>
                    <a:pt x="75" y="21"/>
                  </a:cubicBezTo>
                  <a:cubicBezTo>
                    <a:pt x="71" y="27"/>
                    <a:pt x="65" y="74"/>
                    <a:pt x="70" y="81"/>
                  </a:cubicBezTo>
                  <a:cubicBezTo>
                    <a:pt x="76" y="88"/>
                    <a:pt x="82" y="92"/>
                    <a:pt x="82" y="92"/>
                  </a:cubicBezTo>
                  <a:close/>
                  <a:moveTo>
                    <a:pt x="40" y="311"/>
                  </a:moveTo>
                  <a:cubicBezTo>
                    <a:pt x="215" y="311"/>
                    <a:pt x="215" y="311"/>
                    <a:pt x="215" y="311"/>
                  </a:cubicBezTo>
                  <a:cubicBezTo>
                    <a:pt x="205" y="326"/>
                    <a:pt x="205" y="326"/>
                    <a:pt x="205" y="326"/>
                  </a:cubicBezTo>
                  <a:cubicBezTo>
                    <a:pt x="49" y="326"/>
                    <a:pt x="49" y="326"/>
                    <a:pt x="49" y="326"/>
                  </a:cubicBezTo>
                  <a:cubicBezTo>
                    <a:pt x="40" y="311"/>
                    <a:pt x="40" y="311"/>
                    <a:pt x="40" y="311"/>
                  </a:cubicBezTo>
                  <a:close/>
                  <a:moveTo>
                    <a:pt x="225" y="180"/>
                  </a:moveTo>
                  <a:cubicBezTo>
                    <a:pt x="244" y="253"/>
                    <a:pt x="244" y="253"/>
                    <a:pt x="244" y="253"/>
                  </a:cubicBezTo>
                  <a:cubicBezTo>
                    <a:pt x="251" y="279"/>
                    <a:pt x="248" y="298"/>
                    <a:pt x="218" y="298"/>
                  </a:cubicBezTo>
                  <a:cubicBezTo>
                    <a:pt x="211" y="298"/>
                    <a:pt x="211" y="298"/>
                    <a:pt x="211" y="298"/>
                  </a:cubicBezTo>
                  <a:cubicBezTo>
                    <a:pt x="211" y="206"/>
                    <a:pt x="211" y="206"/>
                    <a:pt x="211" y="206"/>
                  </a:cubicBezTo>
                  <a:cubicBezTo>
                    <a:pt x="201" y="197"/>
                    <a:pt x="201" y="197"/>
                    <a:pt x="201" y="197"/>
                  </a:cubicBezTo>
                  <a:cubicBezTo>
                    <a:pt x="167" y="197"/>
                    <a:pt x="167" y="197"/>
                    <a:pt x="167" y="197"/>
                  </a:cubicBezTo>
                  <a:cubicBezTo>
                    <a:pt x="172" y="186"/>
                    <a:pt x="177" y="178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77" y="142"/>
                    <a:pt x="177" y="142"/>
                    <a:pt x="177" y="142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1" y="152"/>
                    <a:pt x="211" y="152"/>
                    <a:pt x="211" y="152"/>
                  </a:cubicBezTo>
                  <a:cubicBezTo>
                    <a:pt x="218" y="160"/>
                    <a:pt x="222" y="170"/>
                    <a:pt x="224" y="180"/>
                  </a:cubicBezTo>
                  <a:cubicBezTo>
                    <a:pt x="225" y="180"/>
                    <a:pt x="225" y="180"/>
                    <a:pt x="225" y="180"/>
                  </a:cubicBezTo>
                  <a:close/>
                  <a:moveTo>
                    <a:pt x="162" y="197"/>
                  </a:moveTo>
                  <a:cubicBezTo>
                    <a:pt x="167" y="188"/>
                    <a:pt x="171" y="181"/>
                    <a:pt x="172" y="178"/>
                  </a:cubicBezTo>
                  <a:cubicBezTo>
                    <a:pt x="163" y="168"/>
                    <a:pt x="163" y="168"/>
                    <a:pt x="163" y="168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33" y="197"/>
                    <a:pt x="133" y="197"/>
                    <a:pt x="133" y="197"/>
                  </a:cubicBezTo>
                  <a:cubicBezTo>
                    <a:pt x="162" y="197"/>
                    <a:pt x="162" y="197"/>
                    <a:pt x="162" y="197"/>
                  </a:cubicBezTo>
                  <a:close/>
                  <a:moveTo>
                    <a:pt x="79" y="141"/>
                  </a:moveTo>
                  <a:cubicBezTo>
                    <a:pt x="78" y="166"/>
                    <a:pt x="78" y="166"/>
                    <a:pt x="78" y="166"/>
                  </a:cubicBezTo>
                  <a:cubicBezTo>
                    <a:pt x="89" y="165"/>
                    <a:pt x="89" y="165"/>
                    <a:pt x="89" y="165"/>
                  </a:cubicBezTo>
                  <a:cubicBezTo>
                    <a:pt x="90" y="168"/>
                    <a:pt x="90" y="168"/>
                    <a:pt x="90" y="168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81"/>
                    <a:pt x="86" y="188"/>
                    <a:pt x="91" y="197"/>
                  </a:cubicBezTo>
                  <a:cubicBezTo>
                    <a:pt x="121" y="197"/>
                    <a:pt x="121" y="197"/>
                    <a:pt x="121" y="197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88" y="138"/>
                    <a:pt x="88" y="138"/>
                    <a:pt x="88" y="138"/>
                  </a:cubicBezTo>
                  <a:lnTo>
                    <a:pt x="79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021019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069778" y="1707654"/>
            <a:ext cx="1798637" cy="1443040"/>
            <a:chOff x="2123728" y="1257299"/>
            <a:chExt cx="1798637" cy="1443040"/>
          </a:xfrm>
        </p:grpSpPr>
        <p:grpSp>
          <p:nvGrpSpPr>
            <p:cNvPr id="50" name="组合 49"/>
            <p:cNvGrpSpPr/>
            <p:nvPr/>
          </p:nvGrpSpPr>
          <p:grpSpPr>
            <a:xfrm>
              <a:off x="2123728" y="1257299"/>
              <a:ext cx="1798637" cy="1443040"/>
              <a:chOff x="521494" y="1257299"/>
              <a:chExt cx="1798637" cy="1443040"/>
            </a:xfrm>
          </p:grpSpPr>
          <p:sp>
            <p:nvSpPr>
              <p:cNvPr id="53" name="平行四边形 52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平行四边形 53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2750430" y="1397471"/>
              <a:ext cx="536583" cy="441176"/>
            </a:xfrm>
            <a:custGeom>
              <a:avLst/>
              <a:gdLst>
                <a:gd name="T0" fmla="*/ 99 w 355"/>
                <a:gd name="T1" fmla="*/ 172 h 292"/>
                <a:gd name="T2" fmla="*/ 58 w 355"/>
                <a:gd name="T3" fmla="*/ 191 h 292"/>
                <a:gd name="T4" fmla="*/ 0 w 355"/>
                <a:gd name="T5" fmla="*/ 155 h 292"/>
                <a:gd name="T6" fmla="*/ 56 w 355"/>
                <a:gd name="T7" fmla="*/ 76 h 292"/>
                <a:gd name="T8" fmla="*/ 65 w 355"/>
                <a:gd name="T9" fmla="*/ 76 h 292"/>
                <a:gd name="T10" fmla="*/ 100 w 355"/>
                <a:gd name="T11" fmla="*/ 73 h 292"/>
                <a:gd name="T12" fmla="*/ 134 w 355"/>
                <a:gd name="T13" fmla="*/ 80 h 292"/>
                <a:gd name="T14" fmla="*/ 321 w 355"/>
                <a:gd name="T15" fmla="*/ 80 h 292"/>
                <a:gd name="T16" fmla="*/ 134 w 355"/>
                <a:gd name="T17" fmla="*/ 132 h 292"/>
                <a:gd name="T18" fmla="*/ 330 w 355"/>
                <a:gd name="T19" fmla="*/ 214 h 292"/>
                <a:gd name="T20" fmla="*/ 355 w 355"/>
                <a:gd name="T21" fmla="*/ 80 h 292"/>
                <a:gd name="T22" fmla="*/ 234 w 355"/>
                <a:gd name="T23" fmla="*/ 162 h 292"/>
                <a:gd name="T24" fmla="*/ 240 w 355"/>
                <a:gd name="T25" fmla="*/ 180 h 292"/>
                <a:gd name="T26" fmla="*/ 226 w 355"/>
                <a:gd name="T27" fmla="*/ 95 h 292"/>
                <a:gd name="T28" fmla="*/ 223 w 355"/>
                <a:gd name="T29" fmla="*/ 114 h 292"/>
                <a:gd name="T30" fmla="*/ 195 w 355"/>
                <a:gd name="T31" fmla="*/ 130 h 292"/>
                <a:gd name="T32" fmla="*/ 176 w 355"/>
                <a:gd name="T33" fmla="*/ 142 h 292"/>
                <a:gd name="T34" fmla="*/ 182 w 355"/>
                <a:gd name="T35" fmla="*/ 165 h 292"/>
                <a:gd name="T36" fmla="*/ 232 w 355"/>
                <a:gd name="T37" fmla="*/ 156 h 292"/>
                <a:gd name="T38" fmla="*/ 254 w 355"/>
                <a:gd name="T39" fmla="*/ 110 h 292"/>
                <a:gd name="T40" fmla="*/ 179 w 355"/>
                <a:gd name="T41" fmla="*/ 172 h 292"/>
                <a:gd name="T42" fmla="*/ 167 w 355"/>
                <a:gd name="T43" fmla="*/ 180 h 292"/>
                <a:gd name="T44" fmla="*/ 173 w 355"/>
                <a:gd name="T45" fmla="*/ 180 h 292"/>
                <a:gd name="T46" fmla="*/ 195 w 355"/>
                <a:gd name="T47" fmla="*/ 171 h 292"/>
                <a:gd name="T48" fmla="*/ 200 w 355"/>
                <a:gd name="T49" fmla="*/ 180 h 292"/>
                <a:gd name="T50" fmla="*/ 207 w 355"/>
                <a:gd name="T51" fmla="*/ 180 h 292"/>
                <a:gd name="T52" fmla="*/ 218 w 355"/>
                <a:gd name="T53" fmla="*/ 165 h 292"/>
                <a:gd name="T54" fmla="*/ 223 w 355"/>
                <a:gd name="T55" fmla="*/ 167 h 292"/>
                <a:gd name="T56" fmla="*/ 285 w 355"/>
                <a:gd name="T57" fmla="*/ 123 h 292"/>
                <a:gd name="T58" fmla="*/ 313 w 355"/>
                <a:gd name="T59" fmla="*/ 162 h 292"/>
                <a:gd name="T60" fmla="*/ 285 w 355"/>
                <a:gd name="T61" fmla="*/ 181 h 292"/>
                <a:gd name="T62" fmla="*/ 256 w 355"/>
                <a:gd name="T63" fmla="*/ 148 h 292"/>
                <a:gd name="T64" fmla="*/ 280 w 355"/>
                <a:gd name="T65" fmla="*/ 126 h 292"/>
                <a:gd name="T66" fmla="*/ 284 w 355"/>
                <a:gd name="T67" fmla="*/ 123 h 292"/>
                <a:gd name="T68" fmla="*/ 306 w 355"/>
                <a:gd name="T69" fmla="*/ 162 h 292"/>
                <a:gd name="T70" fmla="*/ 285 w 355"/>
                <a:gd name="T71" fmla="*/ 176 h 292"/>
                <a:gd name="T72" fmla="*/ 294 w 355"/>
                <a:gd name="T73" fmla="*/ 130 h 292"/>
                <a:gd name="T74" fmla="*/ 301 w 355"/>
                <a:gd name="T75" fmla="*/ 134 h 292"/>
                <a:gd name="T76" fmla="*/ 274 w 355"/>
                <a:gd name="T77" fmla="*/ 173 h 292"/>
                <a:gd name="T78" fmla="*/ 274 w 355"/>
                <a:gd name="T79" fmla="*/ 173 h 292"/>
                <a:gd name="T80" fmla="*/ 309 w 355"/>
                <a:gd name="T81" fmla="*/ 152 h 292"/>
                <a:gd name="T82" fmla="*/ 265 w 355"/>
                <a:gd name="T83" fmla="*/ 165 h 292"/>
                <a:gd name="T84" fmla="*/ 264 w 355"/>
                <a:gd name="T85" fmla="*/ 163 h 292"/>
                <a:gd name="T86" fmla="*/ 264 w 355"/>
                <a:gd name="T87" fmla="*/ 163 h 292"/>
                <a:gd name="T88" fmla="*/ 307 w 355"/>
                <a:gd name="T89" fmla="*/ 143 h 292"/>
                <a:gd name="T90" fmla="*/ 262 w 355"/>
                <a:gd name="T91" fmla="*/ 157 h 292"/>
                <a:gd name="T92" fmla="*/ 288 w 355"/>
                <a:gd name="T93" fmla="*/ 149 h 292"/>
                <a:gd name="T94" fmla="*/ 288 w 355"/>
                <a:gd name="T95" fmla="*/ 149 h 292"/>
                <a:gd name="T96" fmla="*/ 267 w 355"/>
                <a:gd name="T97" fmla="*/ 152 h 292"/>
                <a:gd name="T98" fmla="*/ 303 w 355"/>
                <a:gd name="T99" fmla="*/ 136 h 292"/>
                <a:gd name="T100" fmla="*/ 286 w 355"/>
                <a:gd name="T101" fmla="*/ 128 h 292"/>
                <a:gd name="T102" fmla="*/ 258 w 355"/>
                <a:gd name="T103" fmla="*/ 123 h 292"/>
                <a:gd name="T104" fmla="*/ 278 w 355"/>
                <a:gd name="T105" fmla="*/ 140 h 292"/>
                <a:gd name="T106" fmla="*/ 251 w 355"/>
                <a:gd name="T107" fmla="*/ 137 h 292"/>
                <a:gd name="T108" fmla="*/ 257 w 355"/>
                <a:gd name="T109" fmla="*/ 135 h 292"/>
                <a:gd name="T110" fmla="*/ 282 w 355"/>
                <a:gd name="T111" fmla="*/ 285 h 292"/>
                <a:gd name="T112" fmla="*/ 210 w 355"/>
                <a:gd name="T113" fmla="*/ 253 h 292"/>
                <a:gd name="T114" fmla="*/ 227 w 355"/>
                <a:gd name="T115" fmla="*/ 226 h 292"/>
                <a:gd name="T116" fmla="*/ 227 w 355"/>
                <a:gd name="T117" fmla="*/ 226 h 292"/>
                <a:gd name="T118" fmla="*/ 78 w 355"/>
                <a:gd name="T119" fmla="*/ 4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5" h="292">
                  <a:moveTo>
                    <a:pt x="165" y="123"/>
                  </a:moveTo>
                  <a:cubicBezTo>
                    <a:pt x="159" y="133"/>
                    <a:pt x="159" y="133"/>
                    <a:pt x="159" y="133"/>
                  </a:cubicBezTo>
                  <a:cubicBezTo>
                    <a:pt x="105" y="116"/>
                    <a:pt x="105" y="116"/>
                    <a:pt x="105" y="116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101" y="212"/>
                    <a:pt x="97" y="252"/>
                    <a:pt x="99" y="292"/>
                  </a:cubicBezTo>
                  <a:cubicBezTo>
                    <a:pt x="88" y="292"/>
                    <a:pt x="84" y="292"/>
                    <a:pt x="73" y="292"/>
                  </a:cubicBezTo>
                  <a:cubicBezTo>
                    <a:pt x="71" y="258"/>
                    <a:pt x="67" y="224"/>
                    <a:pt x="65" y="191"/>
                  </a:cubicBezTo>
                  <a:cubicBezTo>
                    <a:pt x="60" y="191"/>
                    <a:pt x="63" y="191"/>
                    <a:pt x="58" y="191"/>
                  </a:cubicBezTo>
                  <a:cubicBezTo>
                    <a:pt x="56" y="224"/>
                    <a:pt x="49" y="258"/>
                    <a:pt x="48" y="292"/>
                  </a:cubicBezTo>
                  <a:cubicBezTo>
                    <a:pt x="37" y="292"/>
                    <a:pt x="32" y="292"/>
                    <a:pt x="21" y="292"/>
                  </a:cubicBezTo>
                  <a:cubicBezTo>
                    <a:pt x="24" y="252"/>
                    <a:pt x="20" y="212"/>
                    <a:pt x="22" y="172"/>
                  </a:cubicBezTo>
                  <a:cubicBezTo>
                    <a:pt x="15" y="167"/>
                    <a:pt x="7" y="161"/>
                    <a:pt x="0" y="155"/>
                  </a:cubicBezTo>
                  <a:cubicBezTo>
                    <a:pt x="3" y="127"/>
                    <a:pt x="7" y="99"/>
                    <a:pt x="17" y="73"/>
                  </a:cubicBezTo>
                  <a:cubicBezTo>
                    <a:pt x="23" y="73"/>
                    <a:pt x="29" y="73"/>
                    <a:pt x="35" y="73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90" y="73"/>
                    <a:pt x="95" y="73"/>
                    <a:pt x="100" y="73"/>
                  </a:cubicBezTo>
                  <a:cubicBezTo>
                    <a:pt x="126" y="90"/>
                    <a:pt x="135" y="92"/>
                    <a:pt x="165" y="123"/>
                  </a:cubicBezTo>
                  <a:close/>
                  <a:moveTo>
                    <a:pt x="120" y="46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1" y="80"/>
                    <a:pt x="151" y="80"/>
                    <a:pt x="15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196"/>
                    <a:pt x="321" y="196"/>
                    <a:pt x="321" y="196"/>
                  </a:cubicBezTo>
                  <a:cubicBezTo>
                    <a:pt x="151" y="196"/>
                    <a:pt x="151" y="196"/>
                    <a:pt x="151" y="196"/>
                  </a:cubicBezTo>
                  <a:cubicBezTo>
                    <a:pt x="151" y="137"/>
                    <a:pt x="151" y="137"/>
                    <a:pt x="151" y="137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142" y="214"/>
                    <a:pt x="142" y="214"/>
                    <a:pt x="142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8" y="214"/>
                    <a:pt x="338" y="214"/>
                    <a:pt x="338" y="214"/>
                  </a:cubicBezTo>
                  <a:cubicBezTo>
                    <a:pt x="338" y="205"/>
                    <a:pt x="338" y="205"/>
                    <a:pt x="338" y="205"/>
                  </a:cubicBezTo>
                  <a:cubicBezTo>
                    <a:pt x="338" y="80"/>
                    <a:pt x="338" y="80"/>
                    <a:pt x="338" y="80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120" y="46"/>
                    <a:pt x="120" y="46"/>
                    <a:pt x="120" y="46"/>
                  </a:cubicBezTo>
                  <a:close/>
                  <a:moveTo>
                    <a:pt x="234" y="180"/>
                  </a:moveTo>
                  <a:cubicBezTo>
                    <a:pt x="234" y="162"/>
                    <a:pt x="234" y="162"/>
                    <a:pt x="234" y="162"/>
                  </a:cubicBezTo>
                  <a:cubicBezTo>
                    <a:pt x="236" y="161"/>
                    <a:pt x="236" y="161"/>
                    <a:pt x="236" y="161"/>
                  </a:cubicBezTo>
                  <a:cubicBezTo>
                    <a:pt x="238" y="137"/>
                    <a:pt x="238" y="137"/>
                    <a:pt x="238" y="137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0" y="180"/>
                    <a:pt x="240" y="180"/>
                    <a:pt x="240" y="180"/>
                  </a:cubicBezTo>
                  <a:cubicBezTo>
                    <a:pt x="234" y="180"/>
                    <a:pt x="234" y="180"/>
                    <a:pt x="234" y="180"/>
                  </a:cubicBezTo>
                  <a:close/>
                  <a:moveTo>
                    <a:pt x="263" y="94"/>
                  </a:moveTo>
                  <a:cubicBezTo>
                    <a:pt x="244" y="94"/>
                    <a:pt x="244" y="94"/>
                    <a:pt x="244" y="94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23" y="114"/>
                    <a:pt x="223" y="114"/>
                    <a:pt x="223" y="114"/>
                  </a:cubicBezTo>
                  <a:cubicBezTo>
                    <a:pt x="221" y="143"/>
                    <a:pt x="221" y="143"/>
                    <a:pt x="221" y="143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199" y="122"/>
                    <a:pt x="199" y="122"/>
                    <a:pt x="199" y="122"/>
                  </a:cubicBezTo>
                  <a:cubicBezTo>
                    <a:pt x="195" y="130"/>
                    <a:pt x="195" y="130"/>
                    <a:pt x="195" y="130"/>
                  </a:cubicBezTo>
                  <a:cubicBezTo>
                    <a:pt x="186" y="149"/>
                    <a:pt x="186" y="149"/>
                    <a:pt x="186" y="149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57" y="148"/>
                    <a:pt x="157" y="148"/>
                    <a:pt x="157" y="148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75" y="155"/>
                    <a:pt x="175" y="155"/>
                    <a:pt x="175" y="155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203" y="142"/>
                    <a:pt x="203" y="142"/>
                    <a:pt x="203" y="142"/>
                  </a:cubicBezTo>
                  <a:cubicBezTo>
                    <a:pt x="222" y="160"/>
                    <a:pt x="222" y="160"/>
                    <a:pt x="222" y="160"/>
                  </a:cubicBezTo>
                  <a:cubicBezTo>
                    <a:pt x="232" y="156"/>
                    <a:pt x="232" y="156"/>
                    <a:pt x="232" y="156"/>
                  </a:cubicBezTo>
                  <a:cubicBezTo>
                    <a:pt x="234" y="118"/>
                    <a:pt x="234" y="118"/>
                    <a:pt x="234" y="118"/>
                  </a:cubicBezTo>
                  <a:cubicBezTo>
                    <a:pt x="239" y="115"/>
                    <a:pt x="239" y="115"/>
                    <a:pt x="239" y="115"/>
                  </a:cubicBezTo>
                  <a:cubicBezTo>
                    <a:pt x="246" y="126"/>
                    <a:pt x="246" y="126"/>
                    <a:pt x="246" y="126"/>
                  </a:cubicBezTo>
                  <a:cubicBezTo>
                    <a:pt x="254" y="110"/>
                    <a:pt x="254" y="110"/>
                    <a:pt x="254" y="110"/>
                  </a:cubicBezTo>
                  <a:cubicBezTo>
                    <a:pt x="263" y="94"/>
                    <a:pt x="263" y="94"/>
                    <a:pt x="263" y="94"/>
                  </a:cubicBezTo>
                  <a:close/>
                  <a:moveTo>
                    <a:pt x="178" y="180"/>
                  </a:moveTo>
                  <a:cubicBezTo>
                    <a:pt x="178" y="171"/>
                    <a:pt x="178" y="171"/>
                    <a:pt x="178" y="171"/>
                  </a:cubicBezTo>
                  <a:cubicBezTo>
                    <a:pt x="179" y="172"/>
                    <a:pt x="179" y="172"/>
                    <a:pt x="179" y="172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84" y="180"/>
                    <a:pt x="184" y="180"/>
                    <a:pt x="184" y="180"/>
                  </a:cubicBezTo>
                  <a:cubicBezTo>
                    <a:pt x="182" y="180"/>
                    <a:pt x="180" y="180"/>
                    <a:pt x="178" y="180"/>
                  </a:cubicBezTo>
                  <a:close/>
                  <a:moveTo>
                    <a:pt x="167" y="180"/>
                  </a:moveTo>
                  <a:cubicBezTo>
                    <a:pt x="167" y="165"/>
                    <a:pt x="167" y="165"/>
                    <a:pt x="167" y="165"/>
                  </a:cubicBezTo>
                  <a:cubicBezTo>
                    <a:pt x="173" y="163"/>
                    <a:pt x="173" y="163"/>
                    <a:pt x="173" y="163"/>
                  </a:cubicBezTo>
                  <a:cubicBezTo>
                    <a:pt x="173" y="163"/>
                    <a:pt x="173" y="163"/>
                    <a:pt x="173" y="163"/>
                  </a:cubicBezTo>
                  <a:cubicBezTo>
                    <a:pt x="173" y="180"/>
                    <a:pt x="173" y="180"/>
                    <a:pt x="173" y="180"/>
                  </a:cubicBezTo>
                  <a:cubicBezTo>
                    <a:pt x="167" y="180"/>
                    <a:pt x="167" y="180"/>
                    <a:pt x="167" y="180"/>
                  </a:cubicBezTo>
                  <a:close/>
                  <a:moveTo>
                    <a:pt x="189" y="180"/>
                  </a:moveTo>
                  <a:cubicBezTo>
                    <a:pt x="189" y="172"/>
                    <a:pt x="189" y="172"/>
                    <a:pt x="189" y="172"/>
                  </a:cubicBezTo>
                  <a:cubicBezTo>
                    <a:pt x="195" y="171"/>
                    <a:pt x="195" y="171"/>
                    <a:pt x="195" y="171"/>
                  </a:cubicBezTo>
                  <a:cubicBezTo>
                    <a:pt x="196" y="171"/>
                    <a:pt x="196" y="171"/>
                    <a:pt x="196" y="171"/>
                  </a:cubicBezTo>
                  <a:cubicBezTo>
                    <a:pt x="196" y="180"/>
                    <a:pt x="196" y="180"/>
                    <a:pt x="196" y="180"/>
                  </a:cubicBezTo>
                  <a:cubicBezTo>
                    <a:pt x="193" y="180"/>
                    <a:pt x="191" y="180"/>
                    <a:pt x="189" y="180"/>
                  </a:cubicBezTo>
                  <a:close/>
                  <a:moveTo>
                    <a:pt x="200" y="180"/>
                  </a:moveTo>
                  <a:cubicBezTo>
                    <a:pt x="200" y="160"/>
                    <a:pt x="200" y="160"/>
                    <a:pt x="200" y="160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80"/>
                    <a:pt x="207" y="180"/>
                    <a:pt x="207" y="180"/>
                  </a:cubicBezTo>
                  <a:cubicBezTo>
                    <a:pt x="205" y="180"/>
                    <a:pt x="203" y="180"/>
                    <a:pt x="200" y="180"/>
                  </a:cubicBezTo>
                  <a:close/>
                  <a:moveTo>
                    <a:pt x="212" y="180"/>
                  </a:moveTo>
                  <a:cubicBezTo>
                    <a:pt x="212" y="159"/>
                    <a:pt x="212" y="159"/>
                    <a:pt x="212" y="159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80"/>
                    <a:pt x="218" y="180"/>
                    <a:pt x="218" y="180"/>
                  </a:cubicBezTo>
                  <a:cubicBezTo>
                    <a:pt x="216" y="180"/>
                    <a:pt x="214" y="180"/>
                    <a:pt x="212" y="180"/>
                  </a:cubicBezTo>
                  <a:close/>
                  <a:moveTo>
                    <a:pt x="223" y="180"/>
                  </a:moveTo>
                  <a:cubicBezTo>
                    <a:pt x="223" y="167"/>
                    <a:pt x="223" y="167"/>
                    <a:pt x="223" y="167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29" y="180"/>
                    <a:pt x="229" y="180"/>
                    <a:pt x="229" y="180"/>
                  </a:cubicBezTo>
                  <a:cubicBezTo>
                    <a:pt x="227" y="180"/>
                    <a:pt x="225" y="180"/>
                    <a:pt x="223" y="180"/>
                  </a:cubicBezTo>
                  <a:close/>
                  <a:moveTo>
                    <a:pt x="285" y="123"/>
                  </a:moveTo>
                  <a:cubicBezTo>
                    <a:pt x="293" y="123"/>
                    <a:pt x="301" y="126"/>
                    <a:pt x="306" y="131"/>
                  </a:cubicBezTo>
                  <a:cubicBezTo>
                    <a:pt x="311" y="137"/>
                    <a:pt x="314" y="144"/>
                    <a:pt x="314" y="152"/>
                  </a:cubicBezTo>
                  <a:cubicBezTo>
                    <a:pt x="314" y="156"/>
                    <a:pt x="314" y="159"/>
                    <a:pt x="313" y="162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11" y="166"/>
                    <a:pt x="309" y="170"/>
                    <a:pt x="306" y="173"/>
                  </a:cubicBezTo>
                  <a:cubicBezTo>
                    <a:pt x="301" y="178"/>
                    <a:pt x="293" y="181"/>
                    <a:pt x="285" y="181"/>
                  </a:cubicBezTo>
                  <a:cubicBezTo>
                    <a:pt x="277" y="181"/>
                    <a:pt x="270" y="178"/>
                    <a:pt x="265" y="173"/>
                  </a:cubicBezTo>
                  <a:cubicBezTo>
                    <a:pt x="259" y="167"/>
                    <a:pt x="256" y="160"/>
                    <a:pt x="256" y="152"/>
                  </a:cubicBezTo>
                  <a:cubicBezTo>
                    <a:pt x="256" y="151"/>
                    <a:pt x="256" y="151"/>
                    <a:pt x="256" y="150"/>
                  </a:cubicBezTo>
                  <a:cubicBezTo>
                    <a:pt x="256" y="149"/>
                    <a:pt x="256" y="149"/>
                    <a:pt x="256" y="148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9" y="146"/>
                    <a:pt x="259" y="146"/>
                    <a:pt x="259" y="146"/>
                  </a:cubicBezTo>
                  <a:cubicBezTo>
                    <a:pt x="268" y="147"/>
                    <a:pt x="277" y="148"/>
                    <a:pt x="282" y="149"/>
                  </a:cubicBezTo>
                  <a:cubicBezTo>
                    <a:pt x="280" y="126"/>
                    <a:pt x="280" y="126"/>
                    <a:pt x="280" y="126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3" y="123"/>
                    <a:pt x="283" y="123"/>
                    <a:pt x="284" y="123"/>
                  </a:cubicBezTo>
                  <a:cubicBezTo>
                    <a:pt x="284" y="123"/>
                    <a:pt x="284" y="123"/>
                    <a:pt x="284" y="123"/>
                  </a:cubicBezTo>
                  <a:cubicBezTo>
                    <a:pt x="284" y="123"/>
                    <a:pt x="285" y="123"/>
                    <a:pt x="285" y="123"/>
                  </a:cubicBezTo>
                  <a:close/>
                  <a:moveTo>
                    <a:pt x="281" y="175"/>
                  </a:moveTo>
                  <a:cubicBezTo>
                    <a:pt x="279" y="175"/>
                    <a:pt x="278" y="175"/>
                    <a:pt x="277" y="174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4"/>
                    <a:pt x="305" y="165"/>
                    <a:pt x="305" y="165"/>
                  </a:cubicBezTo>
                  <a:cubicBezTo>
                    <a:pt x="281" y="175"/>
                    <a:pt x="281" y="175"/>
                    <a:pt x="281" y="175"/>
                  </a:cubicBezTo>
                  <a:close/>
                  <a:moveTo>
                    <a:pt x="302" y="169"/>
                  </a:moveTo>
                  <a:cubicBezTo>
                    <a:pt x="297" y="173"/>
                    <a:pt x="292" y="176"/>
                    <a:pt x="285" y="176"/>
                  </a:cubicBezTo>
                  <a:cubicBezTo>
                    <a:pt x="302" y="169"/>
                    <a:pt x="302" y="169"/>
                    <a:pt x="302" y="169"/>
                  </a:cubicBezTo>
                  <a:close/>
                  <a:moveTo>
                    <a:pt x="286" y="135"/>
                  </a:moveTo>
                  <a:cubicBezTo>
                    <a:pt x="286" y="133"/>
                    <a:pt x="286" y="133"/>
                    <a:pt x="286" y="133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6" y="131"/>
                    <a:pt x="297" y="131"/>
                  </a:cubicBezTo>
                  <a:cubicBezTo>
                    <a:pt x="286" y="135"/>
                    <a:pt x="286" y="135"/>
                    <a:pt x="286" y="135"/>
                  </a:cubicBezTo>
                  <a:close/>
                  <a:moveTo>
                    <a:pt x="299" y="133"/>
                  </a:moveTo>
                  <a:cubicBezTo>
                    <a:pt x="300" y="133"/>
                    <a:pt x="300" y="134"/>
                    <a:pt x="301" y="134"/>
                  </a:cubicBezTo>
                  <a:cubicBezTo>
                    <a:pt x="287" y="140"/>
                    <a:pt x="287" y="140"/>
                    <a:pt x="287" y="140"/>
                  </a:cubicBezTo>
                  <a:cubicBezTo>
                    <a:pt x="287" y="138"/>
                    <a:pt x="287" y="138"/>
                    <a:pt x="287" y="138"/>
                  </a:cubicBezTo>
                  <a:cubicBezTo>
                    <a:pt x="299" y="133"/>
                    <a:pt x="299" y="133"/>
                    <a:pt x="299" y="133"/>
                  </a:cubicBezTo>
                  <a:close/>
                  <a:moveTo>
                    <a:pt x="274" y="173"/>
                  </a:moveTo>
                  <a:cubicBezTo>
                    <a:pt x="274" y="173"/>
                    <a:pt x="273" y="172"/>
                    <a:pt x="272" y="172"/>
                  </a:cubicBezTo>
                  <a:cubicBezTo>
                    <a:pt x="308" y="157"/>
                    <a:pt x="308" y="157"/>
                    <a:pt x="308" y="157"/>
                  </a:cubicBezTo>
                  <a:cubicBezTo>
                    <a:pt x="308" y="158"/>
                    <a:pt x="308" y="159"/>
                    <a:pt x="308" y="160"/>
                  </a:cubicBezTo>
                  <a:cubicBezTo>
                    <a:pt x="274" y="173"/>
                    <a:pt x="274" y="173"/>
                    <a:pt x="274" y="173"/>
                  </a:cubicBezTo>
                  <a:close/>
                  <a:moveTo>
                    <a:pt x="270" y="170"/>
                  </a:moveTo>
                  <a:cubicBezTo>
                    <a:pt x="269" y="170"/>
                    <a:pt x="269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3"/>
                    <a:pt x="309" y="154"/>
                    <a:pt x="309" y="154"/>
                  </a:cubicBezTo>
                  <a:cubicBezTo>
                    <a:pt x="270" y="170"/>
                    <a:pt x="270" y="170"/>
                    <a:pt x="270" y="170"/>
                  </a:cubicBezTo>
                  <a:close/>
                  <a:moveTo>
                    <a:pt x="267" y="167"/>
                  </a:moveTo>
                  <a:cubicBezTo>
                    <a:pt x="266" y="166"/>
                    <a:pt x="266" y="166"/>
                    <a:pt x="265" y="165"/>
                  </a:cubicBezTo>
                  <a:cubicBezTo>
                    <a:pt x="308" y="148"/>
                    <a:pt x="308" y="148"/>
                    <a:pt x="308" y="148"/>
                  </a:cubicBezTo>
                  <a:cubicBezTo>
                    <a:pt x="309" y="148"/>
                    <a:pt x="309" y="149"/>
                    <a:pt x="309" y="150"/>
                  </a:cubicBezTo>
                  <a:cubicBezTo>
                    <a:pt x="267" y="167"/>
                    <a:pt x="267" y="167"/>
                    <a:pt x="267" y="167"/>
                  </a:cubicBezTo>
                  <a:close/>
                  <a:moveTo>
                    <a:pt x="264" y="163"/>
                  </a:moveTo>
                  <a:cubicBezTo>
                    <a:pt x="264" y="162"/>
                    <a:pt x="264" y="162"/>
                    <a:pt x="263" y="161"/>
                  </a:cubicBezTo>
                  <a:cubicBezTo>
                    <a:pt x="281" y="154"/>
                    <a:pt x="281" y="154"/>
                    <a:pt x="281" y="154"/>
                  </a:cubicBezTo>
                  <a:cubicBezTo>
                    <a:pt x="283" y="155"/>
                    <a:pt x="285" y="155"/>
                    <a:pt x="285" y="155"/>
                  </a:cubicBezTo>
                  <a:cubicBezTo>
                    <a:pt x="264" y="163"/>
                    <a:pt x="264" y="163"/>
                    <a:pt x="264" y="163"/>
                  </a:cubicBezTo>
                  <a:close/>
                  <a:moveTo>
                    <a:pt x="285" y="155"/>
                  </a:moveTo>
                  <a:cubicBezTo>
                    <a:pt x="288" y="152"/>
                    <a:pt x="288" y="152"/>
                    <a:pt x="288" y="152"/>
                  </a:cubicBezTo>
                  <a:cubicBezTo>
                    <a:pt x="288" y="151"/>
                    <a:pt x="288" y="151"/>
                    <a:pt x="288" y="151"/>
                  </a:cubicBezTo>
                  <a:cubicBezTo>
                    <a:pt x="307" y="143"/>
                    <a:pt x="307" y="143"/>
                    <a:pt x="307" y="143"/>
                  </a:cubicBezTo>
                  <a:cubicBezTo>
                    <a:pt x="308" y="144"/>
                    <a:pt x="308" y="145"/>
                    <a:pt x="308" y="145"/>
                  </a:cubicBezTo>
                  <a:cubicBezTo>
                    <a:pt x="285" y="155"/>
                    <a:pt x="285" y="155"/>
                    <a:pt x="285" y="155"/>
                  </a:cubicBezTo>
                  <a:close/>
                  <a:moveTo>
                    <a:pt x="263" y="159"/>
                  </a:moveTo>
                  <a:cubicBezTo>
                    <a:pt x="262" y="158"/>
                    <a:pt x="262" y="158"/>
                    <a:pt x="262" y="157"/>
                  </a:cubicBezTo>
                  <a:cubicBezTo>
                    <a:pt x="272" y="153"/>
                    <a:pt x="272" y="153"/>
                    <a:pt x="272" y="153"/>
                  </a:cubicBezTo>
                  <a:cubicBezTo>
                    <a:pt x="273" y="153"/>
                    <a:pt x="275" y="153"/>
                    <a:pt x="276" y="154"/>
                  </a:cubicBezTo>
                  <a:cubicBezTo>
                    <a:pt x="263" y="159"/>
                    <a:pt x="263" y="159"/>
                    <a:pt x="263" y="159"/>
                  </a:cubicBezTo>
                  <a:close/>
                  <a:moveTo>
                    <a:pt x="288" y="149"/>
                  </a:moveTo>
                  <a:cubicBezTo>
                    <a:pt x="288" y="147"/>
                    <a:pt x="288" y="147"/>
                    <a:pt x="288" y="147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1"/>
                    <a:pt x="306" y="141"/>
                  </a:cubicBezTo>
                  <a:cubicBezTo>
                    <a:pt x="288" y="149"/>
                    <a:pt x="288" y="149"/>
                    <a:pt x="288" y="149"/>
                  </a:cubicBezTo>
                  <a:close/>
                  <a:moveTo>
                    <a:pt x="262" y="155"/>
                  </a:moveTo>
                  <a:cubicBezTo>
                    <a:pt x="262" y="154"/>
                    <a:pt x="262" y="153"/>
                    <a:pt x="262" y="153"/>
                  </a:cubicBezTo>
                  <a:cubicBezTo>
                    <a:pt x="263" y="152"/>
                    <a:pt x="263" y="152"/>
                    <a:pt x="263" y="152"/>
                  </a:cubicBezTo>
                  <a:cubicBezTo>
                    <a:pt x="265" y="152"/>
                    <a:pt x="266" y="152"/>
                    <a:pt x="267" y="152"/>
                  </a:cubicBezTo>
                  <a:cubicBezTo>
                    <a:pt x="262" y="155"/>
                    <a:pt x="262" y="155"/>
                    <a:pt x="262" y="155"/>
                  </a:cubicBezTo>
                  <a:close/>
                  <a:moveTo>
                    <a:pt x="287" y="144"/>
                  </a:moveTo>
                  <a:cubicBezTo>
                    <a:pt x="287" y="142"/>
                    <a:pt x="287" y="142"/>
                    <a:pt x="287" y="142"/>
                  </a:cubicBezTo>
                  <a:cubicBezTo>
                    <a:pt x="303" y="136"/>
                    <a:pt x="303" y="136"/>
                    <a:pt x="303" y="136"/>
                  </a:cubicBezTo>
                  <a:cubicBezTo>
                    <a:pt x="303" y="136"/>
                    <a:pt x="304" y="137"/>
                    <a:pt x="304" y="138"/>
                  </a:cubicBezTo>
                  <a:cubicBezTo>
                    <a:pt x="287" y="144"/>
                    <a:pt x="287" y="144"/>
                    <a:pt x="287" y="144"/>
                  </a:cubicBezTo>
                  <a:close/>
                  <a:moveTo>
                    <a:pt x="286" y="131"/>
                  </a:moveTo>
                  <a:cubicBezTo>
                    <a:pt x="286" y="128"/>
                    <a:pt x="286" y="128"/>
                    <a:pt x="286" y="128"/>
                  </a:cubicBezTo>
                  <a:cubicBezTo>
                    <a:pt x="287" y="128"/>
                    <a:pt x="289" y="129"/>
                    <a:pt x="291" y="129"/>
                  </a:cubicBezTo>
                  <a:cubicBezTo>
                    <a:pt x="286" y="131"/>
                    <a:pt x="286" y="131"/>
                    <a:pt x="286" y="131"/>
                  </a:cubicBezTo>
                  <a:close/>
                  <a:moveTo>
                    <a:pt x="251" y="137"/>
                  </a:moveTo>
                  <a:cubicBezTo>
                    <a:pt x="252" y="132"/>
                    <a:pt x="255" y="127"/>
                    <a:pt x="258" y="123"/>
                  </a:cubicBezTo>
                  <a:cubicBezTo>
                    <a:pt x="262" y="119"/>
                    <a:pt x="267" y="117"/>
                    <a:pt x="273" y="116"/>
                  </a:cubicBezTo>
                  <a:cubicBezTo>
                    <a:pt x="276" y="116"/>
                    <a:pt x="276" y="116"/>
                    <a:pt x="276" y="116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8" y="140"/>
                    <a:pt x="278" y="140"/>
                    <a:pt x="278" y="140"/>
                  </a:cubicBezTo>
                  <a:cubicBezTo>
                    <a:pt x="275" y="143"/>
                    <a:pt x="275" y="143"/>
                    <a:pt x="275" y="143"/>
                  </a:cubicBezTo>
                  <a:cubicBezTo>
                    <a:pt x="275" y="143"/>
                    <a:pt x="263" y="142"/>
                    <a:pt x="254" y="140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1" y="137"/>
                    <a:pt x="251" y="137"/>
                    <a:pt x="251" y="137"/>
                  </a:cubicBezTo>
                  <a:close/>
                  <a:moveTo>
                    <a:pt x="262" y="127"/>
                  </a:moveTo>
                  <a:cubicBezTo>
                    <a:pt x="265" y="125"/>
                    <a:pt x="268" y="123"/>
                    <a:pt x="271" y="122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69" y="137"/>
                    <a:pt x="263" y="136"/>
                    <a:pt x="257" y="135"/>
                  </a:cubicBezTo>
                  <a:cubicBezTo>
                    <a:pt x="258" y="132"/>
                    <a:pt x="260" y="129"/>
                    <a:pt x="262" y="127"/>
                  </a:cubicBezTo>
                  <a:close/>
                  <a:moveTo>
                    <a:pt x="252" y="253"/>
                  </a:moveTo>
                  <a:cubicBezTo>
                    <a:pt x="265" y="253"/>
                    <a:pt x="265" y="253"/>
                    <a:pt x="265" y="253"/>
                  </a:cubicBezTo>
                  <a:cubicBezTo>
                    <a:pt x="282" y="285"/>
                    <a:pt x="282" y="285"/>
                    <a:pt x="282" y="285"/>
                  </a:cubicBezTo>
                  <a:cubicBezTo>
                    <a:pt x="270" y="285"/>
                    <a:pt x="270" y="285"/>
                    <a:pt x="270" y="285"/>
                  </a:cubicBezTo>
                  <a:cubicBezTo>
                    <a:pt x="252" y="253"/>
                    <a:pt x="252" y="253"/>
                    <a:pt x="252" y="253"/>
                  </a:cubicBezTo>
                  <a:close/>
                  <a:moveTo>
                    <a:pt x="222" y="253"/>
                  </a:moveTo>
                  <a:cubicBezTo>
                    <a:pt x="210" y="253"/>
                    <a:pt x="210" y="253"/>
                    <a:pt x="210" y="253"/>
                  </a:cubicBezTo>
                  <a:cubicBezTo>
                    <a:pt x="193" y="285"/>
                    <a:pt x="193" y="285"/>
                    <a:pt x="193" y="285"/>
                  </a:cubicBezTo>
                  <a:cubicBezTo>
                    <a:pt x="205" y="285"/>
                    <a:pt x="205" y="285"/>
                    <a:pt x="205" y="285"/>
                  </a:cubicBezTo>
                  <a:cubicBezTo>
                    <a:pt x="222" y="253"/>
                    <a:pt x="222" y="253"/>
                    <a:pt x="222" y="253"/>
                  </a:cubicBezTo>
                  <a:close/>
                  <a:moveTo>
                    <a:pt x="227" y="226"/>
                  </a:moveTo>
                  <a:cubicBezTo>
                    <a:pt x="247" y="226"/>
                    <a:pt x="247" y="226"/>
                    <a:pt x="247" y="226"/>
                  </a:cubicBezTo>
                  <a:cubicBezTo>
                    <a:pt x="247" y="286"/>
                    <a:pt x="247" y="286"/>
                    <a:pt x="247" y="286"/>
                  </a:cubicBezTo>
                  <a:cubicBezTo>
                    <a:pt x="227" y="286"/>
                    <a:pt x="227" y="286"/>
                    <a:pt x="227" y="286"/>
                  </a:cubicBezTo>
                  <a:cubicBezTo>
                    <a:pt x="227" y="226"/>
                    <a:pt x="227" y="226"/>
                    <a:pt x="227" y="226"/>
                  </a:cubicBezTo>
                  <a:close/>
                  <a:moveTo>
                    <a:pt x="41" y="45"/>
                  </a:moveTo>
                  <a:cubicBezTo>
                    <a:pt x="40" y="36"/>
                    <a:pt x="40" y="31"/>
                    <a:pt x="42" y="22"/>
                  </a:cubicBezTo>
                  <a:cubicBezTo>
                    <a:pt x="52" y="35"/>
                    <a:pt x="66" y="26"/>
                    <a:pt x="77" y="23"/>
                  </a:cubicBezTo>
                  <a:cubicBezTo>
                    <a:pt x="78" y="30"/>
                    <a:pt x="79" y="35"/>
                    <a:pt x="78" y="45"/>
                  </a:cubicBezTo>
                  <a:cubicBezTo>
                    <a:pt x="87" y="38"/>
                    <a:pt x="87" y="19"/>
                    <a:pt x="82" y="12"/>
                  </a:cubicBezTo>
                  <a:cubicBezTo>
                    <a:pt x="74" y="0"/>
                    <a:pt x="46" y="0"/>
                    <a:pt x="38" y="10"/>
                  </a:cubicBezTo>
                  <a:cubicBezTo>
                    <a:pt x="35" y="14"/>
                    <a:pt x="30" y="39"/>
                    <a:pt x="41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623253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708475" y="1707654"/>
            <a:ext cx="1798637" cy="1443040"/>
            <a:chOff x="3762425" y="1257299"/>
            <a:chExt cx="1798637" cy="1443040"/>
          </a:xfrm>
        </p:grpSpPr>
        <p:grpSp>
          <p:nvGrpSpPr>
            <p:cNvPr id="56" name="组合 55"/>
            <p:cNvGrpSpPr/>
            <p:nvPr/>
          </p:nvGrpSpPr>
          <p:grpSpPr>
            <a:xfrm>
              <a:off x="3762425" y="1257299"/>
              <a:ext cx="1798637" cy="1443040"/>
              <a:chOff x="521494" y="1257299"/>
              <a:chExt cx="1798637" cy="1443040"/>
            </a:xfrm>
          </p:grpSpPr>
          <p:sp>
            <p:nvSpPr>
              <p:cNvPr id="80" name="平行四边形 79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平行四边形 80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4373672" y="1368749"/>
              <a:ext cx="567493" cy="469898"/>
            </a:xfrm>
            <a:custGeom>
              <a:avLst/>
              <a:gdLst>
                <a:gd name="T0" fmla="*/ 245 w 332"/>
                <a:gd name="T1" fmla="*/ 23 h 275"/>
                <a:gd name="T2" fmla="*/ 283 w 332"/>
                <a:gd name="T3" fmla="*/ 47 h 275"/>
                <a:gd name="T4" fmla="*/ 241 w 332"/>
                <a:gd name="T5" fmla="*/ 10 h 275"/>
                <a:gd name="T6" fmla="*/ 113 w 332"/>
                <a:gd name="T7" fmla="*/ 203 h 275"/>
                <a:gd name="T8" fmla="*/ 70 w 332"/>
                <a:gd name="T9" fmla="*/ 223 h 275"/>
                <a:gd name="T10" fmla="*/ 90 w 332"/>
                <a:gd name="T11" fmla="*/ 267 h 275"/>
                <a:gd name="T12" fmla="*/ 35 w 332"/>
                <a:gd name="T13" fmla="*/ 275 h 275"/>
                <a:gd name="T14" fmla="*/ 54 w 332"/>
                <a:gd name="T15" fmla="*/ 252 h 275"/>
                <a:gd name="T16" fmla="*/ 15 w 332"/>
                <a:gd name="T17" fmla="*/ 223 h 275"/>
                <a:gd name="T18" fmla="*/ 21 w 332"/>
                <a:gd name="T19" fmla="*/ 199 h 275"/>
                <a:gd name="T20" fmla="*/ 0 w 332"/>
                <a:gd name="T21" fmla="*/ 116 h 275"/>
                <a:gd name="T22" fmla="*/ 43 w 332"/>
                <a:gd name="T23" fmla="*/ 182 h 275"/>
                <a:gd name="T24" fmla="*/ 45 w 332"/>
                <a:gd name="T25" fmla="*/ 198 h 275"/>
                <a:gd name="T26" fmla="*/ 50 w 332"/>
                <a:gd name="T27" fmla="*/ 81 h 275"/>
                <a:gd name="T28" fmla="*/ 52 w 332"/>
                <a:gd name="T29" fmla="*/ 69 h 275"/>
                <a:gd name="T30" fmla="*/ 90 w 332"/>
                <a:gd name="T31" fmla="*/ 26 h 275"/>
                <a:gd name="T32" fmla="*/ 92 w 332"/>
                <a:gd name="T33" fmla="*/ 36 h 275"/>
                <a:gd name="T34" fmla="*/ 92 w 332"/>
                <a:gd name="T35" fmla="*/ 48 h 275"/>
                <a:gd name="T36" fmla="*/ 93 w 332"/>
                <a:gd name="T37" fmla="*/ 61 h 275"/>
                <a:gd name="T38" fmla="*/ 90 w 332"/>
                <a:gd name="T39" fmla="*/ 73 h 275"/>
                <a:gd name="T40" fmla="*/ 80 w 332"/>
                <a:gd name="T41" fmla="*/ 88 h 275"/>
                <a:gd name="T42" fmla="*/ 165 w 332"/>
                <a:gd name="T43" fmla="*/ 108 h 275"/>
                <a:gd name="T44" fmla="*/ 181 w 332"/>
                <a:gd name="T45" fmla="*/ 120 h 275"/>
                <a:gd name="T46" fmla="*/ 208 w 332"/>
                <a:gd name="T47" fmla="*/ 79 h 275"/>
                <a:gd name="T48" fmla="*/ 234 w 332"/>
                <a:gd name="T49" fmla="*/ 88 h 275"/>
                <a:gd name="T50" fmla="*/ 235 w 332"/>
                <a:gd name="T51" fmla="*/ 92 h 275"/>
                <a:gd name="T52" fmla="*/ 249 w 332"/>
                <a:gd name="T53" fmla="*/ 117 h 275"/>
                <a:gd name="T54" fmla="*/ 238 w 332"/>
                <a:gd name="T55" fmla="*/ 92 h 275"/>
                <a:gd name="T56" fmla="*/ 242 w 332"/>
                <a:gd name="T57" fmla="*/ 85 h 275"/>
                <a:gd name="T58" fmla="*/ 237 w 332"/>
                <a:gd name="T59" fmla="*/ 69 h 275"/>
                <a:gd name="T60" fmla="*/ 249 w 332"/>
                <a:gd name="T61" fmla="*/ 62 h 275"/>
                <a:gd name="T62" fmla="*/ 256 w 332"/>
                <a:gd name="T63" fmla="*/ 97 h 275"/>
                <a:gd name="T64" fmla="*/ 258 w 332"/>
                <a:gd name="T65" fmla="*/ 75 h 275"/>
                <a:gd name="T66" fmla="*/ 267 w 332"/>
                <a:gd name="T67" fmla="*/ 70 h 275"/>
                <a:gd name="T68" fmla="*/ 267 w 332"/>
                <a:gd name="T69" fmla="*/ 78 h 275"/>
                <a:gd name="T70" fmla="*/ 278 w 332"/>
                <a:gd name="T71" fmla="*/ 79 h 275"/>
                <a:gd name="T72" fmla="*/ 289 w 332"/>
                <a:gd name="T73" fmla="*/ 69 h 275"/>
                <a:gd name="T74" fmla="*/ 284 w 332"/>
                <a:gd name="T75" fmla="*/ 85 h 275"/>
                <a:gd name="T76" fmla="*/ 288 w 332"/>
                <a:gd name="T77" fmla="*/ 92 h 275"/>
                <a:gd name="T78" fmla="*/ 276 w 332"/>
                <a:gd name="T79" fmla="*/ 115 h 275"/>
                <a:gd name="T80" fmla="*/ 273 w 332"/>
                <a:gd name="T81" fmla="*/ 119 h 275"/>
                <a:gd name="T82" fmla="*/ 290 w 332"/>
                <a:gd name="T83" fmla="*/ 92 h 275"/>
                <a:gd name="T84" fmla="*/ 287 w 332"/>
                <a:gd name="T85" fmla="*/ 88 h 275"/>
                <a:gd name="T86" fmla="*/ 290 w 332"/>
                <a:gd name="T87" fmla="*/ 69 h 275"/>
                <a:gd name="T88" fmla="*/ 322 w 332"/>
                <a:gd name="T89" fmla="*/ 120 h 275"/>
                <a:gd name="T90" fmla="*/ 332 w 332"/>
                <a:gd name="T91" fmla="*/ 139 h 275"/>
                <a:gd name="T92" fmla="*/ 332 w 332"/>
                <a:gd name="T93" fmla="*/ 274 h 275"/>
                <a:gd name="T94" fmla="*/ 190 w 332"/>
                <a:gd name="T95" fmla="*/ 147 h 275"/>
                <a:gd name="T96" fmla="*/ 147 w 332"/>
                <a:gd name="T97" fmla="*/ 124 h 275"/>
                <a:gd name="T98" fmla="*/ 102 w 332"/>
                <a:gd name="T99" fmla="*/ 166 h 275"/>
                <a:gd name="T100" fmla="*/ 131 w 332"/>
                <a:gd name="T101" fmla="*/ 275 h 275"/>
                <a:gd name="T102" fmla="*/ 130 w 332"/>
                <a:gd name="T103" fmla="*/ 204 h 275"/>
                <a:gd name="T104" fmla="*/ 226 w 332"/>
                <a:gd name="T105" fmla="*/ 120 h 275"/>
                <a:gd name="T106" fmla="*/ 227 w 332"/>
                <a:gd name="T107" fmla="*/ 107 h 275"/>
                <a:gd name="T108" fmla="*/ 226 w 332"/>
                <a:gd name="T109" fmla="*/ 120 h 275"/>
                <a:gd name="T110" fmla="*/ 301 w 332"/>
                <a:gd name="T111" fmla="*/ 120 h 275"/>
                <a:gd name="T112" fmla="*/ 300 w 332"/>
                <a:gd name="T113" fmla="*/ 10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2" h="275">
                  <a:moveTo>
                    <a:pt x="244" y="46"/>
                  </a:moveTo>
                  <a:cubicBezTo>
                    <a:pt x="243" y="38"/>
                    <a:pt x="243" y="32"/>
                    <a:pt x="245" y="23"/>
                  </a:cubicBezTo>
                  <a:cubicBezTo>
                    <a:pt x="255" y="37"/>
                    <a:pt x="270" y="27"/>
                    <a:pt x="281" y="24"/>
                  </a:cubicBezTo>
                  <a:cubicBezTo>
                    <a:pt x="283" y="31"/>
                    <a:pt x="283" y="37"/>
                    <a:pt x="283" y="47"/>
                  </a:cubicBezTo>
                  <a:cubicBezTo>
                    <a:pt x="291" y="39"/>
                    <a:pt x="291" y="19"/>
                    <a:pt x="286" y="12"/>
                  </a:cubicBezTo>
                  <a:cubicBezTo>
                    <a:pt x="278" y="1"/>
                    <a:pt x="249" y="0"/>
                    <a:pt x="241" y="10"/>
                  </a:cubicBezTo>
                  <a:cubicBezTo>
                    <a:pt x="237" y="14"/>
                    <a:pt x="233" y="41"/>
                    <a:pt x="244" y="46"/>
                  </a:cubicBezTo>
                  <a:close/>
                  <a:moveTo>
                    <a:pt x="113" y="203"/>
                  </a:moveTo>
                  <a:cubicBezTo>
                    <a:pt x="113" y="211"/>
                    <a:pt x="113" y="211"/>
                    <a:pt x="113" y="211"/>
                  </a:cubicBezTo>
                  <a:cubicBezTo>
                    <a:pt x="70" y="223"/>
                    <a:pt x="70" y="223"/>
                    <a:pt x="70" y="223"/>
                  </a:cubicBezTo>
                  <a:cubicBezTo>
                    <a:pt x="70" y="252"/>
                    <a:pt x="70" y="252"/>
                    <a:pt x="70" y="252"/>
                  </a:cubicBezTo>
                  <a:cubicBezTo>
                    <a:pt x="90" y="267"/>
                    <a:pt x="90" y="267"/>
                    <a:pt x="90" y="267"/>
                  </a:cubicBezTo>
                  <a:cubicBezTo>
                    <a:pt x="90" y="275"/>
                    <a:pt x="90" y="275"/>
                    <a:pt x="90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15" y="223"/>
                    <a:pt x="15" y="223"/>
                    <a:pt x="15" y="223"/>
                  </a:cubicBezTo>
                  <a:cubicBezTo>
                    <a:pt x="12" y="202"/>
                    <a:pt x="12" y="202"/>
                    <a:pt x="12" y="202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43" y="182"/>
                    <a:pt x="43" y="182"/>
                    <a:pt x="43" y="182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45" y="198"/>
                    <a:pt x="45" y="198"/>
                    <a:pt x="45" y="198"/>
                  </a:cubicBezTo>
                  <a:cubicBezTo>
                    <a:pt x="50" y="198"/>
                    <a:pt x="50" y="198"/>
                    <a:pt x="50" y="198"/>
                  </a:cubicBezTo>
                  <a:cubicBezTo>
                    <a:pt x="48" y="124"/>
                    <a:pt x="33" y="112"/>
                    <a:pt x="50" y="8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77"/>
                    <a:pt x="53" y="73"/>
                    <a:pt x="52" y="69"/>
                  </a:cubicBezTo>
                  <a:cubicBezTo>
                    <a:pt x="29" y="56"/>
                    <a:pt x="37" y="26"/>
                    <a:pt x="57" y="20"/>
                  </a:cubicBezTo>
                  <a:cubicBezTo>
                    <a:pt x="68" y="16"/>
                    <a:pt x="81" y="17"/>
                    <a:pt x="90" y="26"/>
                  </a:cubicBezTo>
                  <a:cubicBezTo>
                    <a:pt x="97" y="33"/>
                    <a:pt x="93" y="35"/>
                    <a:pt x="93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3" y="39"/>
                    <a:pt x="94" y="45"/>
                    <a:pt x="94" y="46"/>
                  </a:cubicBezTo>
                  <a:cubicBezTo>
                    <a:pt x="94" y="47"/>
                    <a:pt x="92" y="48"/>
                    <a:pt x="92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4" y="64"/>
                    <a:pt x="94" y="67"/>
                    <a:pt x="94" y="71"/>
                  </a:cubicBezTo>
                  <a:cubicBezTo>
                    <a:pt x="93" y="71"/>
                    <a:pt x="91" y="73"/>
                    <a:pt x="90" y="73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59" y="106"/>
                    <a:pt x="154" y="107"/>
                    <a:pt x="165" y="108"/>
                  </a:cubicBezTo>
                  <a:cubicBezTo>
                    <a:pt x="172" y="109"/>
                    <a:pt x="179" y="116"/>
                    <a:pt x="180" y="120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203" y="120"/>
                    <a:pt x="203" y="120"/>
                    <a:pt x="203" y="120"/>
                  </a:cubicBezTo>
                  <a:cubicBezTo>
                    <a:pt x="202" y="100"/>
                    <a:pt x="204" y="86"/>
                    <a:pt x="208" y="79"/>
                  </a:cubicBezTo>
                  <a:cubicBezTo>
                    <a:pt x="218" y="75"/>
                    <a:pt x="226" y="73"/>
                    <a:pt x="236" y="69"/>
                  </a:cubicBezTo>
                  <a:cubicBezTo>
                    <a:pt x="234" y="88"/>
                    <a:pt x="234" y="88"/>
                    <a:pt x="234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5" y="92"/>
                    <a:pt x="235" y="92"/>
                    <a:pt x="235" y="92"/>
                  </a:cubicBezTo>
                  <a:cubicBezTo>
                    <a:pt x="235" y="92"/>
                    <a:pt x="235" y="92"/>
                    <a:pt x="235" y="92"/>
                  </a:cubicBezTo>
                  <a:cubicBezTo>
                    <a:pt x="235" y="92"/>
                    <a:pt x="243" y="107"/>
                    <a:pt x="249" y="117"/>
                  </a:cubicBezTo>
                  <a:cubicBezTo>
                    <a:pt x="250" y="118"/>
                    <a:pt x="252" y="118"/>
                    <a:pt x="252" y="119"/>
                  </a:cubicBezTo>
                  <a:cubicBezTo>
                    <a:pt x="248" y="111"/>
                    <a:pt x="240" y="96"/>
                    <a:pt x="238" y="92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2" y="85"/>
                    <a:pt x="242" y="85"/>
                    <a:pt x="242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69"/>
                    <a:pt x="237" y="69"/>
                    <a:pt x="237" y="69"/>
                  </a:cubicBezTo>
                  <a:cubicBezTo>
                    <a:pt x="239" y="67"/>
                    <a:pt x="246" y="64"/>
                    <a:pt x="248" y="62"/>
                  </a:cubicBezTo>
                  <a:cubicBezTo>
                    <a:pt x="249" y="62"/>
                    <a:pt x="249" y="62"/>
                    <a:pt x="249" y="62"/>
                  </a:cubicBezTo>
                  <a:cubicBezTo>
                    <a:pt x="249" y="79"/>
                    <a:pt x="249" y="79"/>
                    <a:pt x="249" y="79"/>
                  </a:cubicBezTo>
                  <a:cubicBezTo>
                    <a:pt x="256" y="97"/>
                    <a:pt x="256" y="97"/>
                    <a:pt x="256" y="97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67" y="70"/>
                    <a:pt x="267" y="70"/>
                    <a:pt x="267" y="70"/>
                  </a:cubicBezTo>
                  <a:cubicBezTo>
                    <a:pt x="270" y="75"/>
                    <a:pt x="270" y="75"/>
                    <a:pt x="270" y="75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72" y="97"/>
                    <a:pt x="272" y="97"/>
                    <a:pt x="272" y="97"/>
                  </a:cubicBezTo>
                  <a:cubicBezTo>
                    <a:pt x="278" y="79"/>
                    <a:pt x="278" y="79"/>
                    <a:pt x="278" y="79"/>
                  </a:cubicBezTo>
                  <a:cubicBezTo>
                    <a:pt x="279" y="63"/>
                    <a:pt x="279" y="63"/>
                    <a:pt x="279" y="63"/>
                  </a:cubicBezTo>
                  <a:cubicBezTo>
                    <a:pt x="282" y="65"/>
                    <a:pt x="287" y="67"/>
                    <a:pt x="289" y="69"/>
                  </a:cubicBezTo>
                  <a:cubicBezTo>
                    <a:pt x="289" y="86"/>
                    <a:pt x="289" y="86"/>
                    <a:pt x="289" y="86"/>
                  </a:cubicBezTo>
                  <a:cubicBezTo>
                    <a:pt x="284" y="85"/>
                    <a:pt x="284" y="85"/>
                    <a:pt x="284" y="85"/>
                  </a:cubicBezTo>
                  <a:cubicBezTo>
                    <a:pt x="283" y="87"/>
                    <a:pt x="283" y="87"/>
                    <a:pt x="283" y="87"/>
                  </a:cubicBezTo>
                  <a:cubicBezTo>
                    <a:pt x="288" y="92"/>
                    <a:pt x="288" y="92"/>
                    <a:pt x="288" y="92"/>
                  </a:cubicBezTo>
                  <a:cubicBezTo>
                    <a:pt x="286" y="95"/>
                    <a:pt x="280" y="107"/>
                    <a:pt x="276" y="115"/>
                  </a:cubicBezTo>
                  <a:cubicBezTo>
                    <a:pt x="276" y="115"/>
                    <a:pt x="276" y="115"/>
                    <a:pt x="276" y="115"/>
                  </a:cubicBezTo>
                  <a:cubicBezTo>
                    <a:pt x="276" y="115"/>
                    <a:pt x="276" y="115"/>
                    <a:pt x="276" y="115"/>
                  </a:cubicBezTo>
                  <a:cubicBezTo>
                    <a:pt x="275" y="116"/>
                    <a:pt x="274" y="118"/>
                    <a:pt x="273" y="119"/>
                  </a:cubicBezTo>
                  <a:cubicBezTo>
                    <a:pt x="274" y="118"/>
                    <a:pt x="275" y="118"/>
                    <a:pt x="276" y="117"/>
                  </a:cubicBezTo>
                  <a:cubicBezTo>
                    <a:pt x="282" y="107"/>
                    <a:pt x="290" y="92"/>
                    <a:pt x="290" y="92"/>
                  </a:cubicBezTo>
                  <a:cubicBezTo>
                    <a:pt x="291" y="92"/>
                    <a:pt x="291" y="92"/>
                    <a:pt x="291" y="92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92" y="88"/>
                    <a:pt x="292" y="88"/>
                    <a:pt x="292" y="88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316" y="79"/>
                    <a:pt x="316" y="79"/>
                    <a:pt x="316" y="79"/>
                  </a:cubicBezTo>
                  <a:cubicBezTo>
                    <a:pt x="322" y="89"/>
                    <a:pt x="322" y="104"/>
                    <a:pt x="322" y="120"/>
                  </a:cubicBezTo>
                  <a:cubicBezTo>
                    <a:pt x="332" y="120"/>
                    <a:pt x="332" y="120"/>
                    <a:pt x="332" y="120"/>
                  </a:cubicBezTo>
                  <a:cubicBezTo>
                    <a:pt x="332" y="139"/>
                    <a:pt x="332" y="139"/>
                    <a:pt x="332" y="139"/>
                  </a:cubicBezTo>
                  <a:cubicBezTo>
                    <a:pt x="332" y="147"/>
                    <a:pt x="332" y="147"/>
                    <a:pt x="332" y="147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190" y="274"/>
                    <a:pt x="190" y="274"/>
                    <a:pt x="190" y="274"/>
                  </a:cubicBezTo>
                  <a:cubicBezTo>
                    <a:pt x="190" y="147"/>
                    <a:pt x="190" y="147"/>
                    <a:pt x="190" y="147"/>
                  </a:cubicBezTo>
                  <a:cubicBezTo>
                    <a:pt x="147" y="147"/>
                    <a:pt x="147" y="147"/>
                    <a:pt x="147" y="147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33" y="124"/>
                    <a:pt x="120" y="124"/>
                    <a:pt x="106" y="123"/>
                  </a:cubicBezTo>
                  <a:cubicBezTo>
                    <a:pt x="105" y="138"/>
                    <a:pt x="103" y="152"/>
                    <a:pt x="102" y="166"/>
                  </a:cubicBezTo>
                  <a:cubicBezTo>
                    <a:pt x="128" y="168"/>
                    <a:pt x="152" y="175"/>
                    <a:pt x="172" y="189"/>
                  </a:cubicBezTo>
                  <a:cubicBezTo>
                    <a:pt x="158" y="217"/>
                    <a:pt x="144" y="246"/>
                    <a:pt x="131" y="275"/>
                  </a:cubicBezTo>
                  <a:cubicBezTo>
                    <a:pt x="123" y="275"/>
                    <a:pt x="116" y="275"/>
                    <a:pt x="108" y="275"/>
                  </a:cubicBezTo>
                  <a:cubicBezTo>
                    <a:pt x="117" y="250"/>
                    <a:pt x="110" y="228"/>
                    <a:pt x="130" y="204"/>
                  </a:cubicBezTo>
                  <a:cubicBezTo>
                    <a:pt x="125" y="204"/>
                    <a:pt x="119" y="203"/>
                    <a:pt x="113" y="203"/>
                  </a:cubicBezTo>
                  <a:close/>
                  <a:moveTo>
                    <a:pt x="226" y="120"/>
                  </a:moveTo>
                  <a:cubicBezTo>
                    <a:pt x="231" y="120"/>
                    <a:pt x="231" y="120"/>
                    <a:pt x="231" y="120"/>
                  </a:cubicBezTo>
                  <a:cubicBezTo>
                    <a:pt x="227" y="107"/>
                    <a:pt x="227" y="107"/>
                    <a:pt x="227" y="107"/>
                  </a:cubicBezTo>
                  <a:cubicBezTo>
                    <a:pt x="226" y="107"/>
                    <a:pt x="226" y="107"/>
                    <a:pt x="226" y="107"/>
                  </a:cubicBezTo>
                  <a:cubicBezTo>
                    <a:pt x="226" y="120"/>
                    <a:pt x="226" y="120"/>
                    <a:pt x="226" y="120"/>
                  </a:cubicBezTo>
                  <a:close/>
                  <a:moveTo>
                    <a:pt x="296" y="120"/>
                  </a:moveTo>
                  <a:cubicBezTo>
                    <a:pt x="301" y="120"/>
                    <a:pt x="301" y="120"/>
                    <a:pt x="301" y="120"/>
                  </a:cubicBezTo>
                  <a:cubicBezTo>
                    <a:pt x="302" y="107"/>
                    <a:pt x="302" y="107"/>
                    <a:pt x="302" y="107"/>
                  </a:cubicBezTo>
                  <a:cubicBezTo>
                    <a:pt x="300" y="107"/>
                    <a:pt x="300" y="107"/>
                    <a:pt x="300" y="107"/>
                  </a:cubicBezTo>
                  <a:lnTo>
                    <a:pt x="296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53300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299150" y="1707654"/>
            <a:ext cx="1798637" cy="1443040"/>
            <a:chOff x="5353100" y="1257299"/>
            <a:chExt cx="1798637" cy="1443040"/>
          </a:xfrm>
        </p:grpSpPr>
        <p:grpSp>
          <p:nvGrpSpPr>
            <p:cNvPr id="83" name="组合 82"/>
            <p:cNvGrpSpPr/>
            <p:nvPr/>
          </p:nvGrpSpPr>
          <p:grpSpPr>
            <a:xfrm>
              <a:off x="5353100" y="1257299"/>
              <a:ext cx="1798637" cy="1443040"/>
              <a:chOff x="521494" y="1257299"/>
              <a:chExt cx="1798637" cy="1443040"/>
            </a:xfrm>
          </p:grpSpPr>
          <p:sp>
            <p:nvSpPr>
              <p:cNvPr id="86" name="平行四边形 85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平行四边形 86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Freeform 21"/>
            <p:cNvSpPr>
              <a:spLocks noEditPoints="1"/>
            </p:cNvSpPr>
            <p:nvPr/>
          </p:nvSpPr>
          <p:spPr bwMode="auto">
            <a:xfrm>
              <a:off x="5943173" y="1438597"/>
              <a:ext cx="609842" cy="400050"/>
            </a:xfrm>
            <a:custGeom>
              <a:avLst/>
              <a:gdLst>
                <a:gd name="T0" fmla="*/ 228 w 357"/>
                <a:gd name="T1" fmla="*/ 170 h 234"/>
                <a:gd name="T2" fmla="*/ 273 w 357"/>
                <a:gd name="T3" fmla="*/ 180 h 234"/>
                <a:gd name="T4" fmla="*/ 80 w 357"/>
                <a:gd name="T5" fmla="*/ 18 h 234"/>
                <a:gd name="T6" fmla="*/ 0 w 357"/>
                <a:gd name="T7" fmla="*/ 124 h 234"/>
                <a:gd name="T8" fmla="*/ 52 w 357"/>
                <a:gd name="T9" fmla="*/ 118 h 234"/>
                <a:gd name="T10" fmla="*/ 141 w 357"/>
                <a:gd name="T11" fmla="*/ 86 h 234"/>
                <a:gd name="T12" fmla="*/ 208 w 357"/>
                <a:gd name="T13" fmla="*/ 101 h 234"/>
                <a:gd name="T14" fmla="*/ 195 w 357"/>
                <a:gd name="T15" fmla="*/ 44 h 234"/>
                <a:gd name="T16" fmla="*/ 90 w 357"/>
                <a:gd name="T17" fmla="*/ 48 h 234"/>
                <a:gd name="T18" fmla="*/ 69 w 357"/>
                <a:gd name="T19" fmla="*/ 76 h 234"/>
                <a:gd name="T20" fmla="*/ 75 w 357"/>
                <a:gd name="T21" fmla="*/ 38 h 234"/>
                <a:gd name="T22" fmla="*/ 280 w 357"/>
                <a:gd name="T23" fmla="*/ 0 h 234"/>
                <a:gd name="T24" fmla="*/ 249 w 357"/>
                <a:gd name="T25" fmla="*/ 38 h 234"/>
                <a:gd name="T26" fmla="*/ 279 w 357"/>
                <a:gd name="T27" fmla="*/ 75 h 234"/>
                <a:gd name="T28" fmla="*/ 233 w 357"/>
                <a:gd name="T29" fmla="*/ 42 h 234"/>
                <a:gd name="T30" fmla="*/ 234 w 357"/>
                <a:gd name="T31" fmla="*/ 89 h 234"/>
                <a:gd name="T32" fmla="*/ 167 w 357"/>
                <a:gd name="T33" fmla="*/ 85 h 234"/>
                <a:gd name="T34" fmla="*/ 69 w 357"/>
                <a:gd name="T35" fmla="*/ 160 h 234"/>
                <a:gd name="T36" fmla="*/ 141 w 357"/>
                <a:gd name="T37" fmla="*/ 139 h 234"/>
                <a:gd name="T38" fmla="*/ 96 w 357"/>
                <a:gd name="T39" fmla="*/ 192 h 234"/>
                <a:gd name="T40" fmla="*/ 158 w 357"/>
                <a:gd name="T41" fmla="*/ 178 h 234"/>
                <a:gd name="T42" fmla="*/ 139 w 357"/>
                <a:gd name="T43" fmla="*/ 214 h 234"/>
                <a:gd name="T44" fmla="*/ 193 w 357"/>
                <a:gd name="T45" fmla="*/ 193 h 234"/>
                <a:gd name="T46" fmla="*/ 185 w 357"/>
                <a:gd name="T47" fmla="*/ 222 h 234"/>
                <a:gd name="T48" fmla="*/ 223 w 357"/>
                <a:gd name="T49" fmla="*/ 217 h 234"/>
                <a:gd name="T50" fmla="*/ 212 w 357"/>
                <a:gd name="T51" fmla="*/ 188 h 234"/>
                <a:gd name="T52" fmla="*/ 285 w 357"/>
                <a:gd name="T53" fmla="*/ 144 h 234"/>
                <a:gd name="T54" fmla="*/ 320 w 357"/>
                <a:gd name="T55" fmla="*/ 126 h 234"/>
                <a:gd name="T56" fmla="*/ 280 w 357"/>
                <a:gd name="T57" fmla="*/ 0 h 234"/>
                <a:gd name="T58" fmla="*/ 260 w 357"/>
                <a:gd name="T59" fmla="*/ 146 h 234"/>
                <a:gd name="T60" fmla="*/ 279 w 357"/>
                <a:gd name="T61" fmla="*/ 172 h 234"/>
                <a:gd name="T62" fmla="*/ 236 w 357"/>
                <a:gd name="T63" fmla="*/ 218 h 234"/>
                <a:gd name="T64" fmla="*/ 229 w 357"/>
                <a:gd name="T65" fmla="*/ 183 h 234"/>
                <a:gd name="T66" fmla="*/ 236 w 357"/>
                <a:gd name="T67" fmla="*/ 21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234">
                  <a:moveTo>
                    <a:pt x="259" y="196"/>
                  </a:moveTo>
                  <a:cubicBezTo>
                    <a:pt x="228" y="170"/>
                    <a:pt x="228" y="170"/>
                    <a:pt x="228" y="170"/>
                  </a:cubicBezTo>
                  <a:cubicBezTo>
                    <a:pt x="239" y="158"/>
                    <a:pt x="239" y="158"/>
                    <a:pt x="239" y="158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69" y="185"/>
                    <a:pt x="264" y="191"/>
                    <a:pt x="259" y="196"/>
                  </a:cubicBezTo>
                  <a:close/>
                  <a:moveTo>
                    <a:pt x="80" y="18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208" y="101"/>
                    <a:pt x="208" y="101"/>
                    <a:pt x="208" y="101"/>
                  </a:cubicBezTo>
                  <a:cubicBezTo>
                    <a:pt x="221" y="90"/>
                    <a:pt x="221" y="90"/>
                    <a:pt x="221" y="9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80" y="18"/>
                    <a:pt x="80" y="18"/>
                    <a:pt x="80" y="18"/>
                  </a:cubicBezTo>
                  <a:close/>
                  <a:moveTo>
                    <a:pt x="280" y="0"/>
                  </a:moveTo>
                  <a:cubicBezTo>
                    <a:pt x="243" y="30"/>
                    <a:pt x="243" y="30"/>
                    <a:pt x="243" y="30"/>
                  </a:cubicBezTo>
                  <a:cubicBezTo>
                    <a:pt x="249" y="38"/>
                    <a:pt x="249" y="38"/>
                    <a:pt x="249" y="38"/>
                  </a:cubicBezTo>
                  <a:cubicBezTo>
                    <a:pt x="249" y="38"/>
                    <a:pt x="249" y="38"/>
                    <a:pt x="249" y="38"/>
                  </a:cubicBezTo>
                  <a:cubicBezTo>
                    <a:pt x="279" y="75"/>
                    <a:pt x="279" y="75"/>
                    <a:pt x="279" y="75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33" y="42"/>
                    <a:pt x="233" y="42"/>
                    <a:pt x="233" y="42"/>
                  </a:cubicBezTo>
                  <a:cubicBezTo>
                    <a:pt x="226" y="44"/>
                    <a:pt x="219" y="48"/>
                    <a:pt x="210" y="52"/>
                  </a:cubicBezTo>
                  <a:cubicBezTo>
                    <a:pt x="234" y="89"/>
                    <a:pt x="234" y="89"/>
                    <a:pt x="234" y="89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21" y="112"/>
                    <a:pt x="92" y="137"/>
                    <a:pt x="69" y="160"/>
                  </a:cubicBezTo>
                  <a:cubicBezTo>
                    <a:pt x="71" y="170"/>
                    <a:pt x="78" y="177"/>
                    <a:pt x="90" y="181"/>
                  </a:cubicBezTo>
                  <a:cubicBezTo>
                    <a:pt x="103" y="169"/>
                    <a:pt x="127" y="150"/>
                    <a:pt x="141" y="139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29" y="158"/>
                    <a:pt x="108" y="175"/>
                    <a:pt x="96" y="192"/>
                  </a:cubicBezTo>
                  <a:cubicBezTo>
                    <a:pt x="118" y="210"/>
                    <a:pt x="118" y="210"/>
                    <a:pt x="118" y="210"/>
                  </a:cubicBezTo>
                  <a:cubicBezTo>
                    <a:pt x="128" y="207"/>
                    <a:pt x="143" y="192"/>
                    <a:pt x="158" y="178"/>
                  </a:cubicBezTo>
                  <a:cubicBezTo>
                    <a:pt x="161" y="181"/>
                    <a:pt x="161" y="181"/>
                    <a:pt x="161" y="181"/>
                  </a:cubicBezTo>
                  <a:cubicBezTo>
                    <a:pt x="157" y="187"/>
                    <a:pt x="140" y="206"/>
                    <a:pt x="139" y="214"/>
                  </a:cubicBezTo>
                  <a:cubicBezTo>
                    <a:pt x="145" y="217"/>
                    <a:pt x="152" y="221"/>
                    <a:pt x="158" y="225"/>
                  </a:cubicBezTo>
                  <a:cubicBezTo>
                    <a:pt x="167" y="219"/>
                    <a:pt x="186" y="201"/>
                    <a:pt x="193" y="193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4" y="199"/>
                    <a:pt x="186" y="211"/>
                    <a:pt x="185" y="222"/>
                  </a:cubicBezTo>
                  <a:cubicBezTo>
                    <a:pt x="191" y="226"/>
                    <a:pt x="198" y="230"/>
                    <a:pt x="204" y="234"/>
                  </a:cubicBezTo>
                  <a:cubicBezTo>
                    <a:pt x="211" y="229"/>
                    <a:pt x="218" y="223"/>
                    <a:pt x="223" y="217"/>
                  </a:cubicBezTo>
                  <a:cubicBezTo>
                    <a:pt x="227" y="213"/>
                    <a:pt x="227" y="213"/>
                    <a:pt x="227" y="213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7" y="169"/>
                    <a:pt x="240" y="147"/>
                    <a:pt x="258" y="139"/>
                  </a:cubicBezTo>
                  <a:cubicBezTo>
                    <a:pt x="285" y="144"/>
                    <a:pt x="285" y="144"/>
                    <a:pt x="285" y="144"/>
                  </a:cubicBezTo>
                  <a:cubicBezTo>
                    <a:pt x="310" y="114"/>
                    <a:pt x="310" y="114"/>
                    <a:pt x="310" y="114"/>
                  </a:cubicBezTo>
                  <a:cubicBezTo>
                    <a:pt x="320" y="126"/>
                    <a:pt x="320" y="126"/>
                    <a:pt x="320" y="126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280" y="0"/>
                    <a:pt x="280" y="0"/>
                    <a:pt x="280" y="0"/>
                  </a:cubicBezTo>
                  <a:close/>
                  <a:moveTo>
                    <a:pt x="291" y="151"/>
                  </a:moveTo>
                  <a:cubicBezTo>
                    <a:pt x="260" y="146"/>
                    <a:pt x="260" y="146"/>
                    <a:pt x="260" y="146"/>
                  </a:cubicBezTo>
                  <a:cubicBezTo>
                    <a:pt x="253" y="155"/>
                    <a:pt x="253" y="155"/>
                    <a:pt x="253" y="155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3" y="165"/>
                    <a:pt x="287" y="158"/>
                    <a:pt x="291" y="151"/>
                  </a:cubicBezTo>
                  <a:close/>
                  <a:moveTo>
                    <a:pt x="236" y="218"/>
                  </a:moveTo>
                  <a:cubicBezTo>
                    <a:pt x="242" y="213"/>
                    <a:pt x="248" y="207"/>
                    <a:pt x="254" y="201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20" y="190"/>
                    <a:pt x="220" y="190"/>
                    <a:pt x="220" y="190"/>
                  </a:cubicBezTo>
                  <a:lnTo>
                    <a:pt x="236" y="2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843976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899350" y="1707654"/>
            <a:ext cx="1798637" cy="1443040"/>
            <a:chOff x="6953300" y="1257299"/>
            <a:chExt cx="1798637" cy="1443040"/>
          </a:xfrm>
        </p:grpSpPr>
        <p:grpSp>
          <p:nvGrpSpPr>
            <p:cNvPr id="89" name="组合 88"/>
            <p:cNvGrpSpPr/>
            <p:nvPr/>
          </p:nvGrpSpPr>
          <p:grpSpPr>
            <a:xfrm>
              <a:off x="6953300" y="1257299"/>
              <a:ext cx="1798637" cy="1443040"/>
              <a:chOff x="521494" y="1257299"/>
              <a:chExt cx="1798637" cy="1443040"/>
            </a:xfrm>
          </p:grpSpPr>
          <p:sp>
            <p:nvSpPr>
              <p:cNvPr id="92" name="平行四边形 91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平行四边形 92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Freeform 26"/>
            <p:cNvSpPr>
              <a:spLocks noEditPoints="1"/>
            </p:cNvSpPr>
            <p:nvPr/>
          </p:nvSpPr>
          <p:spPr bwMode="auto">
            <a:xfrm>
              <a:off x="7636912" y="1397958"/>
              <a:ext cx="422763" cy="440201"/>
            </a:xfrm>
            <a:custGeom>
              <a:avLst/>
              <a:gdLst>
                <a:gd name="T0" fmla="*/ 671 w 671"/>
                <a:gd name="T1" fmla="*/ 199 h 739"/>
                <a:gd name="T2" fmla="*/ 350 w 671"/>
                <a:gd name="T3" fmla="*/ 180 h 739"/>
                <a:gd name="T4" fmla="*/ 338 w 671"/>
                <a:gd name="T5" fmla="*/ 371 h 739"/>
                <a:gd name="T6" fmla="*/ 266 w 671"/>
                <a:gd name="T7" fmla="*/ 404 h 739"/>
                <a:gd name="T8" fmla="*/ 253 w 671"/>
                <a:gd name="T9" fmla="*/ 270 h 739"/>
                <a:gd name="T10" fmla="*/ 222 w 671"/>
                <a:gd name="T11" fmla="*/ 295 h 739"/>
                <a:gd name="T12" fmla="*/ 116 w 671"/>
                <a:gd name="T13" fmla="*/ 405 h 739"/>
                <a:gd name="T14" fmla="*/ 132 w 671"/>
                <a:gd name="T15" fmla="*/ 359 h 739"/>
                <a:gd name="T16" fmla="*/ 116 w 671"/>
                <a:gd name="T17" fmla="*/ 343 h 739"/>
                <a:gd name="T18" fmla="*/ 105 w 671"/>
                <a:gd name="T19" fmla="*/ 365 h 739"/>
                <a:gd name="T20" fmla="*/ 88 w 671"/>
                <a:gd name="T21" fmla="*/ 405 h 739"/>
                <a:gd name="T22" fmla="*/ 175 w 671"/>
                <a:gd name="T23" fmla="*/ 281 h 739"/>
                <a:gd name="T24" fmla="*/ 195 w 671"/>
                <a:gd name="T25" fmla="*/ 266 h 739"/>
                <a:gd name="T26" fmla="*/ 167 w 671"/>
                <a:gd name="T27" fmla="*/ 262 h 739"/>
                <a:gd name="T28" fmla="*/ 82 w 671"/>
                <a:gd name="T29" fmla="*/ 298 h 739"/>
                <a:gd name="T30" fmla="*/ 13 w 671"/>
                <a:gd name="T31" fmla="*/ 405 h 739"/>
                <a:gd name="T32" fmla="*/ 56 w 671"/>
                <a:gd name="T33" fmla="*/ 528 h 739"/>
                <a:gd name="T34" fmla="*/ 69 w 671"/>
                <a:gd name="T35" fmla="*/ 467 h 739"/>
                <a:gd name="T36" fmla="*/ 69 w 671"/>
                <a:gd name="T37" fmla="*/ 479 h 739"/>
                <a:gd name="T38" fmla="*/ 398 w 671"/>
                <a:gd name="T39" fmla="*/ 739 h 739"/>
                <a:gd name="T40" fmla="*/ 409 w 671"/>
                <a:gd name="T41" fmla="*/ 488 h 739"/>
                <a:gd name="T42" fmla="*/ 468 w 671"/>
                <a:gd name="T43" fmla="*/ 426 h 739"/>
                <a:gd name="T44" fmla="*/ 398 w 671"/>
                <a:gd name="T45" fmla="*/ 357 h 739"/>
                <a:gd name="T46" fmla="*/ 377 w 671"/>
                <a:gd name="T47" fmla="*/ 293 h 739"/>
                <a:gd name="T48" fmla="*/ 274 w 671"/>
                <a:gd name="T49" fmla="*/ 246 h 739"/>
                <a:gd name="T50" fmla="*/ 287 w 671"/>
                <a:gd name="T51" fmla="*/ 281 h 739"/>
                <a:gd name="T52" fmla="*/ 378 w 671"/>
                <a:gd name="T53" fmla="*/ 359 h 739"/>
                <a:gd name="T54" fmla="*/ 352 w 671"/>
                <a:gd name="T55" fmla="*/ 367 h 739"/>
                <a:gd name="T56" fmla="*/ 338 w 671"/>
                <a:gd name="T57" fmla="*/ 350 h 739"/>
                <a:gd name="T58" fmla="*/ 308 w 671"/>
                <a:gd name="T59" fmla="*/ 343 h 739"/>
                <a:gd name="T60" fmla="*/ 174 w 671"/>
                <a:gd name="T61" fmla="*/ 183 h 739"/>
                <a:gd name="T62" fmla="*/ 288 w 671"/>
                <a:gd name="T63" fmla="*/ 131 h 739"/>
                <a:gd name="T64" fmla="*/ 302 w 671"/>
                <a:gd name="T65" fmla="*/ 89 h 739"/>
                <a:gd name="T66" fmla="*/ 157 w 671"/>
                <a:gd name="T67" fmla="*/ 169 h 739"/>
                <a:gd name="T68" fmla="*/ 386 w 671"/>
                <a:gd name="T69" fmla="*/ 48 h 739"/>
                <a:gd name="T70" fmla="*/ 386 w 671"/>
                <a:gd name="T71" fmla="*/ 37 h 739"/>
                <a:gd name="T72" fmla="*/ 567 w 671"/>
                <a:gd name="T73" fmla="*/ 140 h 739"/>
                <a:gd name="T74" fmla="*/ 542 w 671"/>
                <a:gd name="T75" fmla="*/ 129 h 739"/>
                <a:gd name="T76" fmla="*/ 542 w 671"/>
                <a:gd name="T77" fmla="*/ 140 h 739"/>
                <a:gd name="T78" fmla="*/ 386 w 671"/>
                <a:gd name="T79" fmla="*/ 84 h 739"/>
                <a:gd name="T80" fmla="*/ 499 w 671"/>
                <a:gd name="T81" fmla="*/ 84 h 739"/>
                <a:gd name="T82" fmla="*/ 517 w 671"/>
                <a:gd name="T83" fmla="*/ 94 h 739"/>
                <a:gd name="T84" fmla="*/ 640 w 671"/>
                <a:gd name="T85" fmla="*/ 84 h 739"/>
                <a:gd name="T86" fmla="*/ 640 w 671"/>
                <a:gd name="T87" fmla="*/ 94 h 739"/>
                <a:gd name="T88" fmla="*/ 526 w 671"/>
                <a:gd name="T89" fmla="*/ 48 h 739"/>
                <a:gd name="T90" fmla="*/ 526 w 671"/>
                <a:gd name="T91" fmla="*/ 37 h 739"/>
                <a:gd name="T92" fmla="*/ 509 w 671"/>
                <a:gd name="T93" fmla="*/ 4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71" h="739">
                  <a:moveTo>
                    <a:pt x="350" y="0"/>
                  </a:moveTo>
                  <a:cubicBezTo>
                    <a:pt x="671" y="0"/>
                    <a:pt x="671" y="0"/>
                    <a:pt x="671" y="0"/>
                  </a:cubicBezTo>
                  <a:cubicBezTo>
                    <a:pt x="671" y="199"/>
                    <a:pt x="671" y="199"/>
                    <a:pt x="671" y="199"/>
                  </a:cubicBezTo>
                  <a:cubicBezTo>
                    <a:pt x="399" y="199"/>
                    <a:pt x="399" y="199"/>
                    <a:pt x="399" y="199"/>
                  </a:cubicBezTo>
                  <a:cubicBezTo>
                    <a:pt x="312" y="220"/>
                    <a:pt x="312" y="220"/>
                    <a:pt x="312" y="220"/>
                  </a:cubicBezTo>
                  <a:cubicBezTo>
                    <a:pt x="350" y="180"/>
                    <a:pt x="350" y="180"/>
                    <a:pt x="350" y="180"/>
                  </a:cubicBezTo>
                  <a:cubicBezTo>
                    <a:pt x="350" y="0"/>
                    <a:pt x="350" y="0"/>
                    <a:pt x="350" y="0"/>
                  </a:cubicBezTo>
                  <a:close/>
                  <a:moveTo>
                    <a:pt x="328" y="359"/>
                  </a:moveTo>
                  <a:cubicBezTo>
                    <a:pt x="338" y="371"/>
                    <a:pt x="338" y="371"/>
                    <a:pt x="338" y="371"/>
                  </a:cubicBezTo>
                  <a:cubicBezTo>
                    <a:pt x="340" y="405"/>
                    <a:pt x="340" y="405"/>
                    <a:pt x="340" y="405"/>
                  </a:cubicBezTo>
                  <a:cubicBezTo>
                    <a:pt x="265" y="405"/>
                    <a:pt x="265" y="405"/>
                    <a:pt x="265" y="405"/>
                  </a:cubicBezTo>
                  <a:cubicBezTo>
                    <a:pt x="266" y="404"/>
                    <a:pt x="266" y="404"/>
                    <a:pt x="266" y="404"/>
                  </a:cubicBezTo>
                  <a:cubicBezTo>
                    <a:pt x="242" y="295"/>
                    <a:pt x="242" y="295"/>
                    <a:pt x="242" y="295"/>
                  </a:cubicBezTo>
                  <a:cubicBezTo>
                    <a:pt x="253" y="295"/>
                    <a:pt x="253" y="295"/>
                    <a:pt x="253" y="295"/>
                  </a:cubicBezTo>
                  <a:cubicBezTo>
                    <a:pt x="253" y="270"/>
                    <a:pt x="253" y="270"/>
                    <a:pt x="253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95"/>
                    <a:pt x="211" y="295"/>
                    <a:pt x="211" y="295"/>
                  </a:cubicBezTo>
                  <a:cubicBezTo>
                    <a:pt x="222" y="295"/>
                    <a:pt x="222" y="295"/>
                    <a:pt x="222" y="295"/>
                  </a:cubicBezTo>
                  <a:cubicBezTo>
                    <a:pt x="198" y="404"/>
                    <a:pt x="198" y="404"/>
                    <a:pt x="198" y="404"/>
                  </a:cubicBezTo>
                  <a:cubicBezTo>
                    <a:pt x="198" y="405"/>
                    <a:pt x="198" y="405"/>
                    <a:pt x="198" y="405"/>
                  </a:cubicBezTo>
                  <a:cubicBezTo>
                    <a:pt x="116" y="405"/>
                    <a:pt x="116" y="405"/>
                    <a:pt x="116" y="405"/>
                  </a:cubicBezTo>
                  <a:cubicBezTo>
                    <a:pt x="118" y="371"/>
                    <a:pt x="118" y="371"/>
                    <a:pt x="118" y="371"/>
                  </a:cubicBezTo>
                  <a:cubicBezTo>
                    <a:pt x="128" y="359"/>
                    <a:pt x="128" y="359"/>
                    <a:pt x="128" y="359"/>
                  </a:cubicBezTo>
                  <a:cubicBezTo>
                    <a:pt x="130" y="359"/>
                    <a:pt x="131" y="359"/>
                    <a:pt x="132" y="359"/>
                  </a:cubicBezTo>
                  <a:cubicBezTo>
                    <a:pt x="141" y="359"/>
                    <a:pt x="149" y="352"/>
                    <a:pt x="149" y="343"/>
                  </a:cubicBezTo>
                  <a:cubicBezTo>
                    <a:pt x="149" y="334"/>
                    <a:pt x="141" y="327"/>
                    <a:pt x="132" y="327"/>
                  </a:cubicBezTo>
                  <a:cubicBezTo>
                    <a:pt x="123" y="327"/>
                    <a:pt x="116" y="334"/>
                    <a:pt x="116" y="343"/>
                  </a:cubicBezTo>
                  <a:cubicBezTo>
                    <a:pt x="116" y="346"/>
                    <a:pt x="117" y="348"/>
                    <a:pt x="118" y="350"/>
                  </a:cubicBezTo>
                  <a:cubicBezTo>
                    <a:pt x="106" y="363"/>
                    <a:pt x="106" y="363"/>
                    <a:pt x="106" y="363"/>
                  </a:cubicBezTo>
                  <a:cubicBezTo>
                    <a:pt x="105" y="365"/>
                    <a:pt x="105" y="365"/>
                    <a:pt x="105" y="365"/>
                  </a:cubicBezTo>
                  <a:cubicBezTo>
                    <a:pt x="105" y="367"/>
                    <a:pt x="105" y="367"/>
                    <a:pt x="105" y="367"/>
                  </a:cubicBezTo>
                  <a:cubicBezTo>
                    <a:pt x="102" y="405"/>
                    <a:pt x="102" y="405"/>
                    <a:pt x="102" y="405"/>
                  </a:cubicBezTo>
                  <a:cubicBezTo>
                    <a:pt x="88" y="405"/>
                    <a:pt x="88" y="405"/>
                    <a:pt x="88" y="405"/>
                  </a:cubicBezTo>
                  <a:cubicBezTo>
                    <a:pt x="88" y="384"/>
                    <a:pt x="88" y="366"/>
                    <a:pt x="90" y="350"/>
                  </a:cubicBezTo>
                  <a:cubicBezTo>
                    <a:pt x="92" y="334"/>
                    <a:pt x="95" y="320"/>
                    <a:pt x="99" y="311"/>
                  </a:cubicBezTo>
                  <a:cubicBezTo>
                    <a:pt x="175" y="281"/>
                    <a:pt x="175" y="281"/>
                    <a:pt x="175" y="281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78" y="279"/>
                    <a:pt x="178" y="279"/>
                    <a:pt x="178" y="279"/>
                  </a:cubicBezTo>
                  <a:cubicBezTo>
                    <a:pt x="195" y="266"/>
                    <a:pt x="195" y="266"/>
                    <a:pt x="195" y="266"/>
                  </a:cubicBezTo>
                  <a:cubicBezTo>
                    <a:pt x="188" y="246"/>
                    <a:pt x="188" y="246"/>
                    <a:pt x="188" y="246"/>
                  </a:cubicBezTo>
                  <a:cubicBezTo>
                    <a:pt x="186" y="248"/>
                    <a:pt x="186" y="248"/>
                    <a:pt x="186" y="248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87" y="293"/>
                    <a:pt x="87" y="293"/>
                    <a:pt x="87" y="293"/>
                  </a:cubicBezTo>
                  <a:cubicBezTo>
                    <a:pt x="84" y="294"/>
                    <a:pt x="84" y="294"/>
                    <a:pt x="84" y="294"/>
                  </a:cubicBezTo>
                  <a:cubicBezTo>
                    <a:pt x="82" y="298"/>
                    <a:pt x="82" y="298"/>
                    <a:pt x="82" y="298"/>
                  </a:cubicBezTo>
                  <a:cubicBezTo>
                    <a:pt x="76" y="310"/>
                    <a:pt x="71" y="327"/>
                    <a:pt x="69" y="348"/>
                  </a:cubicBezTo>
                  <a:cubicBezTo>
                    <a:pt x="68" y="364"/>
                    <a:pt x="67" y="383"/>
                    <a:pt x="67" y="405"/>
                  </a:cubicBezTo>
                  <a:cubicBezTo>
                    <a:pt x="13" y="405"/>
                    <a:pt x="13" y="405"/>
                    <a:pt x="13" y="405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49" y="528"/>
                    <a:pt x="49" y="528"/>
                    <a:pt x="49" y="528"/>
                  </a:cubicBezTo>
                  <a:cubicBezTo>
                    <a:pt x="56" y="528"/>
                    <a:pt x="56" y="528"/>
                    <a:pt x="56" y="528"/>
                  </a:cubicBezTo>
                  <a:cubicBezTo>
                    <a:pt x="56" y="479"/>
                    <a:pt x="56" y="479"/>
                    <a:pt x="56" y="479"/>
                  </a:cubicBezTo>
                  <a:cubicBezTo>
                    <a:pt x="56" y="467"/>
                    <a:pt x="56" y="467"/>
                    <a:pt x="56" y="467"/>
                  </a:cubicBezTo>
                  <a:cubicBezTo>
                    <a:pt x="69" y="467"/>
                    <a:pt x="69" y="467"/>
                    <a:pt x="69" y="467"/>
                  </a:cubicBezTo>
                  <a:cubicBezTo>
                    <a:pt x="242" y="467"/>
                    <a:pt x="242" y="467"/>
                    <a:pt x="242" y="467"/>
                  </a:cubicBezTo>
                  <a:cubicBezTo>
                    <a:pt x="242" y="479"/>
                    <a:pt x="242" y="479"/>
                    <a:pt x="242" y="479"/>
                  </a:cubicBezTo>
                  <a:cubicBezTo>
                    <a:pt x="69" y="479"/>
                    <a:pt x="69" y="479"/>
                    <a:pt x="69" y="479"/>
                  </a:cubicBezTo>
                  <a:cubicBezTo>
                    <a:pt x="69" y="528"/>
                    <a:pt x="69" y="528"/>
                    <a:pt x="69" y="528"/>
                  </a:cubicBezTo>
                  <a:cubicBezTo>
                    <a:pt x="69" y="739"/>
                    <a:pt x="69" y="739"/>
                    <a:pt x="69" y="739"/>
                  </a:cubicBezTo>
                  <a:cubicBezTo>
                    <a:pt x="398" y="739"/>
                    <a:pt x="398" y="739"/>
                    <a:pt x="398" y="739"/>
                  </a:cubicBezTo>
                  <a:cubicBezTo>
                    <a:pt x="398" y="528"/>
                    <a:pt x="398" y="528"/>
                    <a:pt x="398" y="528"/>
                  </a:cubicBezTo>
                  <a:cubicBezTo>
                    <a:pt x="398" y="488"/>
                    <a:pt x="398" y="488"/>
                    <a:pt x="398" y="488"/>
                  </a:cubicBezTo>
                  <a:cubicBezTo>
                    <a:pt x="409" y="488"/>
                    <a:pt x="409" y="488"/>
                    <a:pt x="409" y="488"/>
                  </a:cubicBezTo>
                  <a:cubicBezTo>
                    <a:pt x="409" y="528"/>
                    <a:pt x="409" y="528"/>
                    <a:pt x="409" y="528"/>
                  </a:cubicBezTo>
                  <a:cubicBezTo>
                    <a:pt x="425" y="528"/>
                    <a:pt x="425" y="528"/>
                    <a:pt x="425" y="528"/>
                  </a:cubicBezTo>
                  <a:cubicBezTo>
                    <a:pt x="468" y="426"/>
                    <a:pt x="468" y="426"/>
                    <a:pt x="468" y="426"/>
                  </a:cubicBezTo>
                  <a:cubicBezTo>
                    <a:pt x="454" y="405"/>
                    <a:pt x="454" y="405"/>
                    <a:pt x="454" y="405"/>
                  </a:cubicBezTo>
                  <a:cubicBezTo>
                    <a:pt x="400" y="405"/>
                    <a:pt x="400" y="405"/>
                    <a:pt x="400" y="405"/>
                  </a:cubicBezTo>
                  <a:cubicBezTo>
                    <a:pt x="400" y="388"/>
                    <a:pt x="400" y="372"/>
                    <a:pt x="398" y="357"/>
                  </a:cubicBezTo>
                  <a:cubicBezTo>
                    <a:pt x="396" y="335"/>
                    <a:pt x="392" y="315"/>
                    <a:pt x="383" y="298"/>
                  </a:cubicBezTo>
                  <a:cubicBezTo>
                    <a:pt x="381" y="294"/>
                    <a:pt x="381" y="294"/>
                    <a:pt x="381" y="294"/>
                  </a:cubicBezTo>
                  <a:cubicBezTo>
                    <a:pt x="377" y="293"/>
                    <a:pt x="377" y="293"/>
                    <a:pt x="377" y="293"/>
                  </a:cubicBezTo>
                  <a:cubicBezTo>
                    <a:pt x="297" y="262"/>
                    <a:pt x="297" y="262"/>
                    <a:pt x="297" y="262"/>
                  </a:cubicBezTo>
                  <a:cubicBezTo>
                    <a:pt x="277" y="248"/>
                    <a:pt x="277" y="248"/>
                    <a:pt x="277" y="248"/>
                  </a:cubicBezTo>
                  <a:cubicBezTo>
                    <a:pt x="274" y="246"/>
                    <a:pt x="274" y="246"/>
                    <a:pt x="274" y="246"/>
                  </a:cubicBezTo>
                  <a:cubicBezTo>
                    <a:pt x="267" y="266"/>
                    <a:pt x="267" y="266"/>
                    <a:pt x="267" y="266"/>
                  </a:cubicBezTo>
                  <a:cubicBezTo>
                    <a:pt x="285" y="280"/>
                    <a:pt x="285" y="280"/>
                    <a:pt x="285" y="280"/>
                  </a:cubicBezTo>
                  <a:cubicBezTo>
                    <a:pt x="287" y="281"/>
                    <a:pt x="287" y="281"/>
                    <a:pt x="287" y="281"/>
                  </a:cubicBezTo>
                  <a:cubicBezTo>
                    <a:pt x="288" y="281"/>
                    <a:pt x="288" y="281"/>
                    <a:pt x="288" y="281"/>
                  </a:cubicBezTo>
                  <a:cubicBezTo>
                    <a:pt x="366" y="311"/>
                    <a:pt x="366" y="311"/>
                    <a:pt x="366" y="311"/>
                  </a:cubicBezTo>
                  <a:cubicBezTo>
                    <a:pt x="373" y="324"/>
                    <a:pt x="376" y="341"/>
                    <a:pt x="378" y="359"/>
                  </a:cubicBezTo>
                  <a:cubicBezTo>
                    <a:pt x="379" y="373"/>
                    <a:pt x="379" y="389"/>
                    <a:pt x="379" y="405"/>
                  </a:cubicBezTo>
                  <a:cubicBezTo>
                    <a:pt x="354" y="405"/>
                    <a:pt x="354" y="405"/>
                    <a:pt x="354" y="405"/>
                  </a:cubicBezTo>
                  <a:cubicBezTo>
                    <a:pt x="352" y="367"/>
                    <a:pt x="352" y="367"/>
                    <a:pt x="352" y="367"/>
                  </a:cubicBezTo>
                  <a:cubicBezTo>
                    <a:pt x="351" y="365"/>
                    <a:pt x="351" y="365"/>
                    <a:pt x="351" y="365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38" y="350"/>
                    <a:pt x="338" y="350"/>
                    <a:pt x="338" y="350"/>
                  </a:cubicBezTo>
                  <a:cubicBezTo>
                    <a:pt x="340" y="348"/>
                    <a:pt x="340" y="346"/>
                    <a:pt x="340" y="343"/>
                  </a:cubicBezTo>
                  <a:cubicBezTo>
                    <a:pt x="340" y="334"/>
                    <a:pt x="333" y="327"/>
                    <a:pt x="324" y="327"/>
                  </a:cubicBezTo>
                  <a:cubicBezTo>
                    <a:pt x="315" y="327"/>
                    <a:pt x="308" y="334"/>
                    <a:pt x="308" y="343"/>
                  </a:cubicBezTo>
                  <a:cubicBezTo>
                    <a:pt x="308" y="352"/>
                    <a:pt x="315" y="359"/>
                    <a:pt x="324" y="359"/>
                  </a:cubicBezTo>
                  <a:cubicBezTo>
                    <a:pt x="325" y="359"/>
                    <a:pt x="327" y="359"/>
                    <a:pt x="328" y="359"/>
                  </a:cubicBezTo>
                  <a:close/>
                  <a:moveTo>
                    <a:pt x="174" y="183"/>
                  </a:moveTo>
                  <a:cubicBezTo>
                    <a:pt x="171" y="158"/>
                    <a:pt x="170" y="147"/>
                    <a:pt x="178" y="122"/>
                  </a:cubicBezTo>
                  <a:cubicBezTo>
                    <a:pt x="194" y="132"/>
                    <a:pt x="232" y="126"/>
                    <a:pt x="249" y="120"/>
                  </a:cubicBezTo>
                  <a:cubicBezTo>
                    <a:pt x="257" y="132"/>
                    <a:pt x="273" y="136"/>
                    <a:pt x="288" y="131"/>
                  </a:cubicBezTo>
                  <a:cubicBezTo>
                    <a:pt x="292" y="152"/>
                    <a:pt x="292" y="155"/>
                    <a:pt x="291" y="185"/>
                  </a:cubicBezTo>
                  <a:cubicBezTo>
                    <a:pt x="291" y="185"/>
                    <a:pt x="308" y="170"/>
                    <a:pt x="310" y="158"/>
                  </a:cubicBezTo>
                  <a:cubicBezTo>
                    <a:pt x="312" y="145"/>
                    <a:pt x="308" y="98"/>
                    <a:pt x="302" y="89"/>
                  </a:cubicBezTo>
                  <a:cubicBezTo>
                    <a:pt x="295" y="72"/>
                    <a:pt x="278" y="61"/>
                    <a:pt x="246" y="65"/>
                  </a:cubicBezTo>
                  <a:cubicBezTo>
                    <a:pt x="215" y="53"/>
                    <a:pt x="179" y="66"/>
                    <a:pt x="165" y="83"/>
                  </a:cubicBezTo>
                  <a:cubicBezTo>
                    <a:pt x="158" y="91"/>
                    <a:pt x="150" y="159"/>
                    <a:pt x="157" y="169"/>
                  </a:cubicBezTo>
                  <a:cubicBezTo>
                    <a:pt x="165" y="179"/>
                    <a:pt x="174" y="183"/>
                    <a:pt x="174" y="183"/>
                  </a:cubicBezTo>
                  <a:close/>
                  <a:moveTo>
                    <a:pt x="386" y="37"/>
                  </a:moveTo>
                  <a:cubicBezTo>
                    <a:pt x="386" y="48"/>
                    <a:pt x="386" y="48"/>
                    <a:pt x="386" y="48"/>
                  </a:cubicBezTo>
                  <a:cubicBezTo>
                    <a:pt x="449" y="48"/>
                    <a:pt x="449" y="48"/>
                    <a:pt x="449" y="48"/>
                  </a:cubicBezTo>
                  <a:cubicBezTo>
                    <a:pt x="449" y="37"/>
                    <a:pt x="449" y="37"/>
                    <a:pt x="449" y="37"/>
                  </a:cubicBezTo>
                  <a:cubicBezTo>
                    <a:pt x="386" y="37"/>
                    <a:pt x="386" y="37"/>
                    <a:pt x="386" y="37"/>
                  </a:cubicBezTo>
                  <a:close/>
                  <a:moveTo>
                    <a:pt x="640" y="129"/>
                  </a:moveTo>
                  <a:cubicBezTo>
                    <a:pt x="567" y="129"/>
                    <a:pt x="567" y="129"/>
                    <a:pt x="567" y="12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640" y="140"/>
                    <a:pt x="640" y="140"/>
                    <a:pt x="640" y="140"/>
                  </a:cubicBezTo>
                  <a:cubicBezTo>
                    <a:pt x="640" y="129"/>
                    <a:pt x="640" y="129"/>
                    <a:pt x="640" y="129"/>
                  </a:cubicBezTo>
                  <a:close/>
                  <a:moveTo>
                    <a:pt x="542" y="129"/>
                  </a:moveTo>
                  <a:cubicBezTo>
                    <a:pt x="386" y="129"/>
                    <a:pt x="386" y="129"/>
                    <a:pt x="386" y="129"/>
                  </a:cubicBezTo>
                  <a:cubicBezTo>
                    <a:pt x="386" y="140"/>
                    <a:pt x="386" y="140"/>
                    <a:pt x="386" y="140"/>
                  </a:cubicBezTo>
                  <a:cubicBezTo>
                    <a:pt x="542" y="140"/>
                    <a:pt x="542" y="140"/>
                    <a:pt x="542" y="140"/>
                  </a:cubicBezTo>
                  <a:cubicBezTo>
                    <a:pt x="542" y="129"/>
                    <a:pt x="542" y="129"/>
                    <a:pt x="542" y="129"/>
                  </a:cubicBezTo>
                  <a:close/>
                  <a:moveTo>
                    <a:pt x="499" y="84"/>
                  </a:moveTo>
                  <a:cubicBezTo>
                    <a:pt x="386" y="84"/>
                    <a:pt x="386" y="84"/>
                    <a:pt x="386" y="84"/>
                  </a:cubicBezTo>
                  <a:cubicBezTo>
                    <a:pt x="386" y="94"/>
                    <a:pt x="386" y="94"/>
                    <a:pt x="386" y="94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84"/>
                    <a:pt x="499" y="84"/>
                    <a:pt x="499" y="84"/>
                  </a:cubicBezTo>
                  <a:close/>
                  <a:moveTo>
                    <a:pt x="558" y="84"/>
                  </a:moveTo>
                  <a:cubicBezTo>
                    <a:pt x="517" y="84"/>
                    <a:pt x="517" y="84"/>
                    <a:pt x="517" y="84"/>
                  </a:cubicBezTo>
                  <a:cubicBezTo>
                    <a:pt x="517" y="94"/>
                    <a:pt x="517" y="94"/>
                    <a:pt x="517" y="94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8" y="84"/>
                    <a:pt x="558" y="84"/>
                    <a:pt x="558" y="84"/>
                  </a:cubicBezTo>
                  <a:close/>
                  <a:moveTo>
                    <a:pt x="640" y="84"/>
                  </a:moveTo>
                  <a:cubicBezTo>
                    <a:pt x="577" y="84"/>
                    <a:pt x="577" y="84"/>
                    <a:pt x="577" y="84"/>
                  </a:cubicBezTo>
                  <a:cubicBezTo>
                    <a:pt x="577" y="94"/>
                    <a:pt x="577" y="94"/>
                    <a:pt x="577" y="94"/>
                  </a:cubicBezTo>
                  <a:cubicBezTo>
                    <a:pt x="640" y="94"/>
                    <a:pt x="640" y="94"/>
                    <a:pt x="640" y="94"/>
                  </a:cubicBezTo>
                  <a:cubicBezTo>
                    <a:pt x="640" y="84"/>
                    <a:pt x="640" y="84"/>
                    <a:pt x="640" y="84"/>
                  </a:cubicBezTo>
                  <a:close/>
                  <a:moveTo>
                    <a:pt x="526" y="37"/>
                  </a:moveTo>
                  <a:cubicBezTo>
                    <a:pt x="526" y="48"/>
                    <a:pt x="526" y="48"/>
                    <a:pt x="526" y="48"/>
                  </a:cubicBezTo>
                  <a:cubicBezTo>
                    <a:pt x="640" y="48"/>
                    <a:pt x="640" y="48"/>
                    <a:pt x="640" y="48"/>
                  </a:cubicBezTo>
                  <a:cubicBezTo>
                    <a:pt x="640" y="37"/>
                    <a:pt x="640" y="37"/>
                    <a:pt x="640" y="37"/>
                  </a:cubicBezTo>
                  <a:cubicBezTo>
                    <a:pt x="526" y="37"/>
                    <a:pt x="526" y="37"/>
                    <a:pt x="526" y="37"/>
                  </a:cubicBezTo>
                  <a:close/>
                  <a:moveTo>
                    <a:pt x="468" y="37"/>
                  </a:moveTo>
                  <a:cubicBezTo>
                    <a:pt x="468" y="48"/>
                    <a:pt x="468" y="48"/>
                    <a:pt x="468" y="48"/>
                  </a:cubicBezTo>
                  <a:cubicBezTo>
                    <a:pt x="509" y="48"/>
                    <a:pt x="509" y="48"/>
                    <a:pt x="509" y="48"/>
                  </a:cubicBezTo>
                  <a:cubicBezTo>
                    <a:pt x="509" y="37"/>
                    <a:pt x="509" y="37"/>
                    <a:pt x="509" y="37"/>
                  </a:cubicBezTo>
                  <a:lnTo>
                    <a:pt x="46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444175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079310"/>
            <a:ext cx="1323891" cy="202589"/>
          </a:xfrm>
          <a:prstGeom prst="rect">
            <a:avLst/>
          </a:prstGeom>
        </p:spPr>
      </p:pic>
      <p:grpSp>
        <p:nvGrpSpPr>
          <p:cNvPr id="95" name="组合 94"/>
          <p:cNvGrpSpPr/>
          <p:nvPr/>
        </p:nvGrpSpPr>
        <p:grpSpPr>
          <a:xfrm>
            <a:off x="5299587" y="3180980"/>
            <a:ext cx="1435510" cy="1224136"/>
            <a:chOff x="6899787" y="2890068"/>
            <a:chExt cx="1435510" cy="1224136"/>
          </a:xfrm>
        </p:grpSpPr>
        <p:sp>
          <p:nvSpPr>
            <p:cNvPr id="96" name="矩形 95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98" name="图片 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064" y="3079310"/>
            <a:ext cx="1323891" cy="202589"/>
          </a:xfrm>
          <a:prstGeom prst="rect">
            <a:avLst/>
          </a:prstGeom>
        </p:spPr>
      </p:pic>
      <p:grpSp>
        <p:nvGrpSpPr>
          <p:cNvPr id="99" name="组合 98"/>
          <p:cNvGrpSpPr/>
          <p:nvPr/>
        </p:nvGrpSpPr>
        <p:grpSpPr>
          <a:xfrm>
            <a:off x="3706608" y="3180980"/>
            <a:ext cx="1435510" cy="1224136"/>
            <a:chOff x="6899787" y="2890068"/>
            <a:chExt cx="1435510" cy="1224136"/>
          </a:xfrm>
        </p:grpSpPr>
        <p:sp>
          <p:nvSpPr>
            <p:cNvPr id="113" name="矩形 112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5" name="图片 1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085" y="3079310"/>
            <a:ext cx="1323891" cy="202589"/>
          </a:xfrm>
          <a:prstGeom prst="rect">
            <a:avLst/>
          </a:prstGeom>
        </p:spPr>
      </p:pic>
      <p:grpSp>
        <p:nvGrpSpPr>
          <p:cNvPr id="116" name="组合 115"/>
          <p:cNvGrpSpPr/>
          <p:nvPr/>
        </p:nvGrpSpPr>
        <p:grpSpPr>
          <a:xfrm>
            <a:off x="2069537" y="3180980"/>
            <a:ext cx="1435510" cy="1224136"/>
            <a:chOff x="6899787" y="2890068"/>
            <a:chExt cx="1435510" cy="1224136"/>
          </a:xfrm>
        </p:grpSpPr>
        <p:sp>
          <p:nvSpPr>
            <p:cNvPr id="117" name="矩形 116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9" name="图片 1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014" y="3079310"/>
            <a:ext cx="1323891" cy="202589"/>
          </a:xfrm>
          <a:prstGeom prst="rect">
            <a:avLst/>
          </a:prstGeom>
        </p:spPr>
      </p:pic>
      <p:grpSp>
        <p:nvGrpSpPr>
          <p:cNvPr id="120" name="组合 119"/>
          <p:cNvGrpSpPr/>
          <p:nvPr/>
        </p:nvGrpSpPr>
        <p:grpSpPr>
          <a:xfrm>
            <a:off x="467544" y="3180980"/>
            <a:ext cx="1435510" cy="1224136"/>
            <a:chOff x="6899787" y="2890068"/>
            <a:chExt cx="1435510" cy="1224136"/>
          </a:xfrm>
        </p:grpSpPr>
        <p:sp>
          <p:nvSpPr>
            <p:cNvPr id="121" name="矩形 120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23" name="图片 1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21" y="3079310"/>
            <a:ext cx="1323891" cy="2025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59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5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5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5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5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"/>
                            </p:stCondLst>
                            <p:childTnLst>
                              <p:par>
                                <p:cTn id="6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00"/>
                            </p:stCondLst>
                            <p:childTnLst>
                              <p:par>
                                <p:cTn id="6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800"/>
                            </p:stCondLst>
                            <p:childTnLst>
                              <p:par>
                                <p:cTn id="7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998493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2837734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676975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6516216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89426" y="2594433"/>
            <a:ext cx="7498998" cy="3436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086910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953950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793191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632432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66039" y="2094209"/>
            <a:ext cx="510607" cy="330949"/>
            <a:chOff x="6265863" y="3954463"/>
            <a:chExt cx="685800" cy="44450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AutoShape 22"/>
            <p:cNvSpPr>
              <a:spLocks noChangeAspect="1" noChangeArrowheads="1" noTextEdit="1"/>
            </p:cNvSpPr>
            <p:nvPr/>
          </p:nvSpPr>
          <p:spPr bwMode="auto">
            <a:xfrm>
              <a:off x="6265863" y="3954463"/>
              <a:ext cx="68580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4"/>
            <p:cNvSpPr>
              <a:spLocks noChangeArrowheads="1"/>
            </p:cNvSpPr>
            <p:nvPr/>
          </p:nvSpPr>
          <p:spPr bwMode="auto">
            <a:xfrm>
              <a:off x="653256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5"/>
            <p:cNvSpPr>
              <a:spLocks noChangeArrowheads="1"/>
            </p:cNvSpPr>
            <p:nvPr/>
          </p:nvSpPr>
          <p:spPr bwMode="auto">
            <a:xfrm>
              <a:off x="675481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6272213" y="4024313"/>
              <a:ext cx="584200" cy="27940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0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0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6450013" y="3960813"/>
              <a:ext cx="488950" cy="273050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 noEditPoints="1"/>
            </p:cNvSpPr>
            <p:nvPr/>
          </p:nvSpPr>
          <p:spPr bwMode="auto">
            <a:xfrm>
              <a:off x="6792913" y="4030663"/>
              <a:ext cx="152400" cy="14605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6"/>
          <p:cNvSpPr>
            <a:spLocks noEditPoints="1"/>
          </p:cNvSpPr>
          <p:nvPr/>
        </p:nvSpPr>
        <p:spPr bwMode="auto">
          <a:xfrm>
            <a:off x="3477360" y="2103853"/>
            <a:ext cx="422043" cy="321305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"/>
          <p:cNvSpPr>
            <a:spLocks noEditPoints="1"/>
          </p:cNvSpPr>
          <p:nvPr/>
        </p:nvSpPr>
        <p:spPr bwMode="auto">
          <a:xfrm>
            <a:off x="5331262" y="2033395"/>
            <a:ext cx="392724" cy="391763"/>
          </a:xfrm>
          <a:custGeom>
            <a:avLst/>
            <a:gdLst>
              <a:gd name="T0" fmla="*/ 60 w 99"/>
              <a:gd name="T1" fmla="*/ 9 h 99"/>
              <a:gd name="T2" fmla="*/ 81 w 99"/>
              <a:gd name="T3" fmla="*/ 10 h 99"/>
              <a:gd name="T4" fmla="*/ 79 w 99"/>
              <a:gd name="T5" fmla="*/ 20 h 99"/>
              <a:gd name="T6" fmla="*/ 96 w 99"/>
              <a:gd name="T7" fmla="*/ 31 h 99"/>
              <a:gd name="T8" fmla="*/ 90 w 99"/>
              <a:gd name="T9" fmla="*/ 38 h 99"/>
              <a:gd name="T10" fmla="*/ 99 w 99"/>
              <a:gd name="T11" fmla="*/ 57 h 99"/>
              <a:gd name="T12" fmla="*/ 90 w 99"/>
              <a:gd name="T13" fmla="*/ 60 h 99"/>
              <a:gd name="T14" fmla="*/ 89 w 99"/>
              <a:gd name="T15" fmla="*/ 81 h 99"/>
              <a:gd name="T16" fmla="*/ 80 w 99"/>
              <a:gd name="T17" fmla="*/ 79 h 99"/>
              <a:gd name="T18" fmla="*/ 68 w 99"/>
              <a:gd name="T19" fmla="*/ 97 h 99"/>
              <a:gd name="T20" fmla="*/ 61 w 99"/>
              <a:gd name="T21" fmla="*/ 90 h 99"/>
              <a:gd name="T22" fmla="*/ 42 w 99"/>
              <a:gd name="T23" fmla="*/ 99 h 99"/>
              <a:gd name="T24" fmla="*/ 39 w 99"/>
              <a:gd name="T25" fmla="*/ 91 h 99"/>
              <a:gd name="T26" fmla="*/ 18 w 99"/>
              <a:gd name="T27" fmla="*/ 89 h 99"/>
              <a:gd name="T28" fmla="*/ 20 w 99"/>
              <a:gd name="T29" fmla="*/ 80 h 99"/>
              <a:gd name="T30" fmla="*/ 3 w 99"/>
              <a:gd name="T31" fmla="*/ 68 h 99"/>
              <a:gd name="T32" fmla="*/ 9 w 99"/>
              <a:gd name="T33" fmla="*/ 61 h 99"/>
              <a:gd name="T34" fmla="*/ 0 w 99"/>
              <a:gd name="T35" fmla="*/ 42 h 99"/>
              <a:gd name="T36" fmla="*/ 9 w 99"/>
              <a:gd name="T37" fmla="*/ 39 h 99"/>
              <a:gd name="T38" fmla="*/ 10 w 99"/>
              <a:gd name="T39" fmla="*/ 18 h 99"/>
              <a:gd name="T40" fmla="*/ 19 w 99"/>
              <a:gd name="T41" fmla="*/ 20 h 99"/>
              <a:gd name="T42" fmla="*/ 31 w 99"/>
              <a:gd name="T43" fmla="*/ 3 h 99"/>
              <a:gd name="T44" fmla="*/ 38 w 99"/>
              <a:gd name="T45" fmla="*/ 9 h 99"/>
              <a:gd name="T46" fmla="*/ 57 w 99"/>
              <a:gd name="T47" fmla="*/ 0 h 99"/>
              <a:gd name="T48" fmla="*/ 36 w 99"/>
              <a:gd name="T49" fmla="*/ 58 h 99"/>
              <a:gd name="T50" fmla="*/ 45 w 99"/>
              <a:gd name="T51" fmla="*/ 47 h 99"/>
              <a:gd name="T52" fmla="*/ 58 w 99"/>
              <a:gd name="T53" fmla="*/ 55 h 99"/>
              <a:gd name="T54" fmla="*/ 64 w 99"/>
              <a:gd name="T55" fmla="*/ 56 h 99"/>
              <a:gd name="T56" fmla="*/ 54 w 99"/>
              <a:gd name="T57" fmla="*/ 54 h 99"/>
              <a:gd name="T58" fmla="*/ 58 w 99"/>
              <a:gd name="T59" fmla="*/ 69 h 99"/>
              <a:gd name="T60" fmla="*/ 71 w 99"/>
              <a:gd name="T61" fmla="*/ 71 h 99"/>
              <a:gd name="T62" fmla="*/ 71 w 99"/>
              <a:gd name="T63" fmla="*/ 28 h 99"/>
              <a:gd name="T64" fmla="*/ 28 w 99"/>
              <a:gd name="T65" fmla="*/ 28 h 99"/>
              <a:gd name="T66" fmla="*/ 28 w 99"/>
              <a:gd name="T67" fmla="*/ 71 h 99"/>
              <a:gd name="T68" fmla="*/ 55 w 99"/>
              <a:gd name="T69" fmla="*/ 79 h 99"/>
              <a:gd name="T70" fmla="*/ 48 w 99"/>
              <a:gd name="T71" fmla="*/ 66 h 99"/>
              <a:gd name="T72" fmla="*/ 35 w 99"/>
              <a:gd name="T73" fmla="*/ 75 h 99"/>
              <a:gd name="T74" fmla="*/ 42 w 99"/>
              <a:gd name="T75" fmla="*/ 71 h 99"/>
              <a:gd name="T76" fmla="*/ 45 w 99"/>
              <a:gd name="T77" fmla="*/ 52 h 99"/>
              <a:gd name="T78" fmla="*/ 38 w 99"/>
              <a:gd name="T79" fmla="*/ 59 h 99"/>
              <a:gd name="T80" fmla="*/ 51 w 99"/>
              <a:gd name="T81" fmla="*/ 37 h 99"/>
              <a:gd name="T82" fmla="*/ 51 w 99"/>
              <a:gd name="T83" fmla="*/ 46 h 99"/>
              <a:gd name="T84" fmla="*/ 51 w 99"/>
              <a:gd name="T85" fmla="*/ 3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Group 20"/>
          <p:cNvGrpSpPr>
            <a:grpSpLocks noChangeAspect="1"/>
          </p:cNvGrpSpPr>
          <p:nvPr/>
        </p:nvGrpSpPr>
        <p:grpSpPr bwMode="auto">
          <a:xfrm>
            <a:off x="7153108" y="2097035"/>
            <a:ext cx="427513" cy="328123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1365128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32166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071409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73888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892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44" grpId="0" animBg="1"/>
      <p:bldP spid="45" grpId="0" animBg="1"/>
      <p:bldP spid="52" grpId="0"/>
      <p:bldP spid="53" grpId="0"/>
      <p:bldP spid="54" grpId="0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55576" y="1546813"/>
            <a:ext cx="2592288" cy="3113169"/>
            <a:chOff x="3275855" y="1656966"/>
            <a:chExt cx="2592288" cy="3113169"/>
          </a:xfrm>
        </p:grpSpPr>
        <p:sp>
          <p:nvSpPr>
            <p:cNvPr id="29" name="椭圆 28"/>
            <p:cNvSpPr/>
            <p:nvPr/>
          </p:nvSpPr>
          <p:spPr>
            <a:xfrm>
              <a:off x="3275855" y="4549829"/>
              <a:ext cx="2592288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49185" y="1656966"/>
              <a:ext cx="2203175" cy="15015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779912" y="1851670"/>
              <a:ext cx="1546928" cy="903804"/>
            </a:xfrm>
            <a:prstGeom prst="roundRect">
              <a:avLst>
                <a:gd name="adj" fmla="val 2364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383868" y="1991404"/>
              <a:ext cx="2376263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491880" y="1779662"/>
              <a:ext cx="2088232" cy="32189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448594" y="2931790"/>
              <a:ext cx="2204357" cy="1728192"/>
            </a:xfrm>
            <a:prstGeom prst="rect">
              <a:avLst/>
            </a:prstGeom>
            <a:solidFill>
              <a:schemeClr val="bg1"/>
            </a:solidFill>
            <a:ln w="127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643348" y="1618420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/>
                </a:solidFill>
                <a:latin typeface="Impact" pitchFamily="34" charset="0"/>
              </a:rPr>
              <a:t>KEY </a:t>
            </a:r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WORD</a:t>
            </a:r>
            <a:endParaRPr lang="zh-CN" altLang="en-US" sz="1400" dirty="0">
              <a:solidFill>
                <a:prstClr val="white"/>
              </a:solidFill>
              <a:latin typeface="Impact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672817" y="2107907"/>
            <a:ext cx="685800" cy="444500"/>
            <a:chOff x="6265863" y="3954463"/>
            <a:chExt cx="685800" cy="44450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AutoShape 22"/>
            <p:cNvSpPr>
              <a:spLocks noChangeAspect="1" noChangeArrowheads="1" noTextEdit="1"/>
            </p:cNvSpPr>
            <p:nvPr/>
          </p:nvSpPr>
          <p:spPr bwMode="auto">
            <a:xfrm>
              <a:off x="6265863" y="3954463"/>
              <a:ext cx="68580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4"/>
            <p:cNvSpPr>
              <a:spLocks noChangeArrowheads="1"/>
            </p:cNvSpPr>
            <p:nvPr/>
          </p:nvSpPr>
          <p:spPr bwMode="auto">
            <a:xfrm>
              <a:off x="653256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5"/>
            <p:cNvSpPr>
              <a:spLocks noChangeArrowheads="1"/>
            </p:cNvSpPr>
            <p:nvPr/>
          </p:nvSpPr>
          <p:spPr bwMode="auto">
            <a:xfrm>
              <a:off x="675481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6272213" y="4024313"/>
              <a:ext cx="584200" cy="27940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0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0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6450013" y="3960813"/>
              <a:ext cx="488950" cy="273050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"/>
            <p:cNvSpPr>
              <a:spLocks noEditPoints="1"/>
            </p:cNvSpPr>
            <p:nvPr/>
          </p:nvSpPr>
          <p:spPr bwMode="auto">
            <a:xfrm>
              <a:off x="6792913" y="4030663"/>
              <a:ext cx="152400" cy="14605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115617" y="3048321"/>
            <a:ext cx="18392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随着计算机技术的发展及印刷技术的进步，平面设计在视觉感观领域的表现也越来越丰富，这对今天的平面设计都提出了空前的挑战，也为平面设计者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提供空间。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75856" y="1546813"/>
            <a:ext cx="2592288" cy="3113169"/>
            <a:chOff x="3275855" y="1656966"/>
            <a:chExt cx="2592288" cy="3113169"/>
          </a:xfrm>
        </p:grpSpPr>
        <p:sp>
          <p:nvSpPr>
            <p:cNvPr id="45" name="椭圆 44"/>
            <p:cNvSpPr/>
            <p:nvPr/>
          </p:nvSpPr>
          <p:spPr>
            <a:xfrm>
              <a:off x="3275855" y="4549829"/>
              <a:ext cx="2592288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449185" y="1656966"/>
              <a:ext cx="2203175" cy="15015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3779912" y="1851670"/>
              <a:ext cx="1546928" cy="903804"/>
            </a:xfrm>
            <a:prstGeom prst="roundRect">
              <a:avLst>
                <a:gd name="adj" fmla="val 2364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383868" y="1991404"/>
              <a:ext cx="2376263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491880" y="1779662"/>
              <a:ext cx="2088232" cy="32189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448594" y="2931790"/>
              <a:ext cx="2204357" cy="1728192"/>
            </a:xfrm>
            <a:prstGeom prst="rect">
              <a:avLst/>
            </a:prstGeom>
            <a:solidFill>
              <a:schemeClr val="bg1"/>
            </a:solidFill>
            <a:ln w="127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4163628" y="1618420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/>
                </a:solidFill>
                <a:latin typeface="Impact" pitchFamily="34" charset="0"/>
              </a:rPr>
              <a:t>KEY </a:t>
            </a:r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WORD</a:t>
            </a:r>
            <a:endParaRPr lang="zh-CN" altLang="en-US" sz="1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3635897" y="3048321"/>
            <a:ext cx="18392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随着计算机技术的发展及印刷技术的进步，平面设计在视觉感观领域的表现也越来越丰富，这对今天的平面设计都提出了空前的挑战，也为平面设计者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提供空间。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Freeform 6"/>
          <p:cNvSpPr>
            <a:spLocks noEditPoints="1"/>
          </p:cNvSpPr>
          <p:nvPr/>
        </p:nvSpPr>
        <p:spPr bwMode="auto">
          <a:xfrm>
            <a:off x="4254963" y="2107907"/>
            <a:ext cx="591620" cy="450405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5760132" y="1546813"/>
            <a:ext cx="2592288" cy="3113169"/>
            <a:chOff x="3275855" y="1656966"/>
            <a:chExt cx="2592288" cy="3113169"/>
          </a:xfrm>
        </p:grpSpPr>
        <p:sp>
          <p:nvSpPr>
            <p:cNvPr id="55" name="椭圆 54"/>
            <p:cNvSpPr/>
            <p:nvPr/>
          </p:nvSpPr>
          <p:spPr>
            <a:xfrm>
              <a:off x="3275855" y="4549829"/>
              <a:ext cx="2592288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449185" y="1656966"/>
              <a:ext cx="2203175" cy="15015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3779912" y="1851670"/>
              <a:ext cx="1546928" cy="903804"/>
            </a:xfrm>
            <a:prstGeom prst="roundRect">
              <a:avLst>
                <a:gd name="adj" fmla="val 2364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383868" y="1991404"/>
              <a:ext cx="2376263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491880" y="1779662"/>
              <a:ext cx="2088232" cy="32189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448594" y="2931790"/>
              <a:ext cx="2204357" cy="1728192"/>
            </a:xfrm>
            <a:prstGeom prst="rect">
              <a:avLst/>
            </a:prstGeom>
            <a:solidFill>
              <a:schemeClr val="bg1"/>
            </a:solidFill>
            <a:ln w="127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6647904" y="1618420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/>
                </a:solidFill>
                <a:latin typeface="Impact" pitchFamily="34" charset="0"/>
              </a:rPr>
              <a:t>KEY </a:t>
            </a:r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WORD</a:t>
            </a:r>
            <a:endParaRPr lang="zh-CN" altLang="en-US" sz="1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6120173" y="3048321"/>
            <a:ext cx="18392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随着计算机技术的发展及印刷技术的进步，平面设计在视觉感观领域的表现也越来越丰富，这对今天的平面设计都提出了空前的挑战，也为平面设计者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提供空间。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Group 20"/>
          <p:cNvGrpSpPr>
            <a:grpSpLocks noChangeAspect="1"/>
          </p:cNvGrpSpPr>
          <p:nvPr/>
        </p:nvGrpSpPr>
        <p:grpSpPr bwMode="auto">
          <a:xfrm>
            <a:off x="6776693" y="2066153"/>
            <a:ext cx="654850" cy="502607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4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752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00"/>
                            </p:stCondLst>
                            <p:childTnLst>
                              <p:par>
                                <p:cTn id="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35" grpId="0"/>
      <p:bldP spid="43" grpId="0"/>
      <p:bldP spid="51" grpId="0"/>
      <p:bldP spid="52" grpId="0"/>
      <p:bldP spid="53" grpId="0" animBg="1"/>
      <p:bldP spid="61" grpId="0"/>
      <p:bldP spid="6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815920" y="1766663"/>
            <a:ext cx="4600070" cy="722451"/>
            <a:chOff x="2292226" y="1550639"/>
            <a:chExt cx="4600070" cy="7224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矩形 28"/>
            <p:cNvSpPr/>
            <p:nvPr/>
          </p:nvSpPr>
          <p:spPr>
            <a:xfrm>
              <a:off x="2292226" y="1550639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8"/>
            <p:cNvSpPr/>
            <p:nvPr/>
          </p:nvSpPr>
          <p:spPr>
            <a:xfrm>
              <a:off x="4337188" y="1911865"/>
              <a:ext cx="2555108" cy="361225"/>
            </a:xfrm>
            <a:custGeom>
              <a:avLst/>
              <a:gdLst/>
              <a:ahLst/>
              <a:cxnLst/>
              <a:rect l="l" t="t" r="r" b="b"/>
              <a:pathLst>
                <a:path w="2407813" h="340401">
                  <a:moveTo>
                    <a:pt x="0" y="0"/>
                  </a:moveTo>
                  <a:lnTo>
                    <a:pt x="2139292" y="0"/>
                  </a:lnTo>
                  <a:lnTo>
                    <a:pt x="2407813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5"/>
            <p:cNvSpPr/>
            <p:nvPr/>
          </p:nvSpPr>
          <p:spPr>
            <a:xfrm>
              <a:off x="3918082" y="1550639"/>
              <a:ext cx="420112" cy="71982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678332">
                  <a:moveTo>
                    <a:pt x="0" y="0"/>
                  </a:moveTo>
                  <a:lnTo>
                    <a:pt x="395893" y="343576"/>
                  </a:lnTo>
                  <a:cubicBezTo>
                    <a:pt x="395893" y="455161"/>
                    <a:pt x="395894" y="566747"/>
                    <a:pt x="395894" y="678332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42"/>
            <p:cNvSpPr/>
            <p:nvPr/>
          </p:nvSpPr>
          <p:spPr>
            <a:xfrm>
              <a:off x="2292226" y="1550639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815920" y="2445714"/>
            <a:ext cx="4996440" cy="550312"/>
            <a:chOff x="2292226" y="2229690"/>
            <a:chExt cx="4996440" cy="5503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矩形 33"/>
            <p:cNvSpPr/>
            <p:nvPr/>
          </p:nvSpPr>
          <p:spPr>
            <a:xfrm>
              <a:off x="2292226" y="2229690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23"/>
            <p:cNvSpPr/>
            <p:nvPr/>
          </p:nvSpPr>
          <p:spPr>
            <a:xfrm>
              <a:off x="4337188" y="2414338"/>
              <a:ext cx="2951478" cy="361225"/>
            </a:xfrm>
            <a:custGeom>
              <a:avLst/>
              <a:gdLst/>
              <a:ahLst/>
              <a:cxnLst/>
              <a:rect l="l" t="t" r="r" b="b"/>
              <a:pathLst>
                <a:path w="2781333" h="340401">
                  <a:moveTo>
                    <a:pt x="0" y="0"/>
                  </a:moveTo>
                  <a:lnTo>
                    <a:pt x="2512812" y="0"/>
                  </a:lnTo>
                  <a:lnTo>
                    <a:pt x="2781333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918082" y="2238164"/>
              <a:ext cx="420112" cy="54183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170435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10602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510602">
                  <a:moveTo>
                    <a:pt x="0" y="0"/>
                  </a:moveTo>
                  <a:lnTo>
                    <a:pt x="395893" y="170435"/>
                  </a:lnTo>
                  <a:cubicBezTo>
                    <a:pt x="395893" y="282020"/>
                    <a:pt x="395894" y="390902"/>
                    <a:pt x="395894" y="502487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42"/>
            <p:cNvSpPr/>
            <p:nvPr/>
          </p:nvSpPr>
          <p:spPr>
            <a:xfrm>
              <a:off x="2292226" y="2229690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15920" y="3132835"/>
            <a:ext cx="4996440" cy="550716"/>
            <a:chOff x="2292226" y="2916811"/>
            <a:chExt cx="4996440" cy="5507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2292226" y="2925689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26"/>
            <p:cNvSpPr/>
            <p:nvPr/>
          </p:nvSpPr>
          <p:spPr>
            <a:xfrm>
              <a:off x="4337188" y="2916811"/>
              <a:ext cx="2951478" cy="361225"/>
            </a:xfrm>
            <a:custGeom>
              <a:avLst/>
              <a:gdLst/>
              <a:ahLst/>
              <a:cxnLst/>
              <a:rect l="l" t="t" r="r" b="b"/>
              <a:pathLst>
                <a:path w="2781333" h="340401">
                  <a:moveTo>
                    <a:pt x="0" y="0"/>
                  </a:moveTo>
                  <a:lnTo>
                    <a:pt x="2781333" y="0"/>
                  </a:lnTo>
                  <a:lnTo>
                    <a:pt x="2512812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35"/>
            <p:cNvSpPr/>
            <p:nvPr/>
          </p:nvSpPr>
          <p:spPr>
            <a:xfrm flipV="1">
              <a:off x="3918082" y="2919945"/>
              <a:ext cx="420112" cy="547581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170435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10602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3"/>
                <a:gd name="connsiteX1" fmla="*/ 395893 w 395894"/>
                <a:gd name="connsiteY1" fmla="*/ 170435 h 510603"/>
                <a:gd name="connsiteX2" fmla="*/ 395894 w 395894"/>
                <a:gd name="connsiteY2" fmla="*/ 510603 h 510603"/>
                <a:gd name="connsiteX3" fmla="*/ 0 w 395894"/>
                <a:gd name="connsiteY3" fmla="*/ 510602 h 510603"/>
                <a:gd name="connsiteX4" fmla="*/ 0 w 395894"/>
                <a:gd name="connsiteY4" fmla="*/ 0 h 510603"/>
                <a:gd name="connsiteX0" fmla="*/ 0 w 395894"/>
                <a:gd name="connsiteY0" fmla="*/ 0 h 510603"/>
                <a:gd name="connsiteX1" fmla="*/ 395893 w 395894"/>
                <a:gd name="connsiteY1" fmla="*/ 183962 h 510603"/>
                <a:gd name="connsiteX2" fmla="*/ 395894 w 395894"/>
                <a:gd name="connsiteY2" fmla="*/ 510603 h 510603"/>
                <a:gd name="connsiteX3" fmla="*/ 0 w 395894"/>
                <a:gd name="connsiteY3" fmla="*/ 510602 h 510603"/>
                <a:gd name="connsiteX4" fmla="*/ 0 w 395894"/>
                <a:gd name="connsiteY4" fmla="*/ 0 h 510603"/>
                <a:gd name="connsiteX0" fmla="*/ 0 w 395894"/>
                <a:gd name="connsiteY0" fmla="*/ 0 h 516014"/>
                <a:gd name="connsiteX1" fmla="*/ 395893 w 395894"/>
                <a:gd name="connsiteY1" fmla="*/ 183962 h 516014"/>
                <a:gd name="connsiteX2" fmla="*/ 395894 w 395894"/>
                <a:gd name="connsiteY2" fmla="*/ 516014 h 516014"/>
                <a:gd name="connsiteX3" fmla="*/ 0 w 395894"/>
                <a:gd name="connsiteY3" fmla="*/ 510602 h 516014"/>
                <a:gd name="connsiteX4" fmla="*/ 0 w 395894"/>
                <a:gd name="connsiteY4" fmla="*/ 0 h 5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516014">
                  <a:moveTo>
                    <a:pt x="0" y="0"/>
                  </a:moveTo>
                  <a:lnTo>
                    <a:pt x="395893" y="183962"/>
                  </a:lnTo>
                  <a:cubicBezTo>
                    <a:pt x="395893" y="295547"/>
                    <a:pt x="395894" y="404429"/>
                    <a:pt x="395894" y="516014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2"/>
            <p:cNvSpPr/>
            <p:nvPr/>
          </p:nvSpPr>
          <p:spPr>
            <a:xfrm>
              <a:off x="2292226" y="2916811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815920" y="3652122"/>
            <a:ext cx="4600070" cy="719828"/>
            <a:chOff x="2292226" y="3436098"/>
            <a:chExt cx="4600070" cy="7198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矩形 43"/>
            <p:cNvSpPr/>
            <p:nvPr/>
          </p:nvSpPr>
          <p:spPr>
            <a:xfrm>
              <a:off x="2292226" y="3613215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30"/>
            <p:cNvSpPr/>
            <p:nvPr/>
          </p:nvSpPr>
          <p:spPr>
            <a:xfrm>
              <a:off x="4337188" y="3436814"/>
              <a:ext cx="2555108" cy="353803"/>
            </a:xfrm>
            <a:custGeom>
              <a:avLst/>
              <a:gdLst/>
              <a:ahLst/>
              <a:cxnLst/>
              <a:rect l="l" t="t" r="r" b="b"/>
              <a:pathLst>
                <a:path w="2407813" h="340401">
                  <a:moveTo>
                    <a:pt x="0" y="0"/>
                  </a:moveTo>
                  <a:lnTo>
                    <a:pt x="2407813" y="0"/>
                  </a:lnTo>
                  <a:lnTo>
                    <a:pt x="2139292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35"/>
            <p:cNvSpPr/>
            <p:nvPr/>
          </p:nvSpPr>
          <p:spPr>
            <a:xfrm flipV="1">
              <a:off x="3918082" y="3436098"/>
              <a:ext cx="420112" cy="71982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678332">
                  <a:moveTo>
                    <a:pt x="0" y="0"/>
                  </a:moveTo>
                  <a:lnTo>
                    <a:pt x="395893" y="343576"/>
                  </a:lnTo>
                  <a:cubicBezTo>
                    <a:pt x="395893" y="455161"/>
                    <a:pt x="395894" y="566747"/>
                    <a:pt x="395894" y="678332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2"/>
            <p:cNvSpPr/>
            <p:nvPr/>
          </p:nvSpPr>
          <p:spPr>
            <a:xfrm>
              <a:off x="2292226" y="3613215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989876" y="4109185"/>
            <a:ext cx="1349876" cy="190757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4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1360375" y="1992523"/>
            <a:ext cx="691884" cy="2235229"/>
            <a:chOff x="4497388" y="3205163"/>
            <a:chExt cx="963612" cy="3113088"/>
          </a:xfrm>
        </p:grpSpPr>
        <p:sp>
          <p:nvSpPr>
            <p:cNvPr id="50" name="Freeform 53"/>
            <p:cNvSpPr>
              <a:spLocks/>
            </p:cNvSpPr>
            <p:nvPr/>
          </p:nvSpPr>
          <p:spPr bwMode="auto">
            <a:xfrm>
              <a:off x="5292725" y="4019550"/>
              <a:ext cx="60325" cy="79375"/>
            </a:xfrm>
            <a:custGeom>
              <a:avLst/>
              <a:gdLst>
                <a:gd name="T0" fmla="*/ 5 w 16"/>
                <a:gd name="T1" fmla="*/ 3 h 21"/>
                <a:gd name="T2" fmla="*/ 0 w 16"/>
                <a:gd name="T3" fmla="*/ 12 h 21"/>
                <a:gd name="T4" fmla="*/ 3 w 16"/>
                <a:gd name="T5" fmla="*/ 21 h 21"/>
                <a:gd name="T6" fmla="*/ 16 w 16"/>
                <a:gd name="T7" fmla="*/ 20 h 21"/>
                <a:gd name="T8" fmla="*/ 4 w 16"/>
                <a:gd name="T9" fmla="*/ 15 h 21"/>
                <a:gd name="T10" fmla="*/ 10 w 16"/>
                <a:gd name="T11" fmla="*/ 0 h 21"/>
                <a:gd name="T12" fmla="*/ 5 w 16"/>
                <a:gd name="T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5" y="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20"/>
                    <a:pt x="4" y="19"/>
                    <a:pt x="4" y="15"/>
                  </a:cubicBezTo>
                  <a:cubicBezTo>
                    <a:pt x="11" y="9"/>
                    <a:pt x="12" y="4"/>
                    <a:pt x="10" y="0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5083175" y="4116388"/>
              <a:ext cx="171450" cy="98425"/>
            </a:xfrm>
            <a:custGeom>
              <a:avLst/>
              <a:gdLst>
                <a:gd name="T0" fmla="*/ 46 w 46"/>
                <a:gd name="T1" fmla="*/ 7 h 26"/>
                <a:gd name="T2" fmla="*/ 42 w 46"/>
                <a:gd name="T3" fmla="*/ 0 h 26"/>
                <a:gd name="T4" fmla="*/ 0 w 46"/>
                <a:gd name="T5" fmla="*/ 20 h 26"/>
                <a:gd name="T6" fmla="*/ 1 w 46"/>
                <a:gd name="T7" fmla="*/ 26 h 26"/>
                <a:gd name="T8" fmla="*/ 6 w 46"/>
                <a:gd name="T9" fmla="*/ 23 h 26"/>
                <a:gd name="T10" fmla="*/ 27 w 46"/>
                <a:gd name="T11" fmla="*/ 23 h 26"/>
                <a:gd name="T12" fmla="*/ 30 w 46"/>
                <a:gd name="T13" fmla="*/ 25 h 26"/>
                <a:gd name="T14" fmla="*/ 46 w 46"/>
                <a:gd name="T15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6">
                  <a:moveTo>
                    <a:pt x="46" y="7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1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46" y="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5"/>
            <p:cNvSpPr>
              <a:spLocks/>
            </p:cNvSpPr>
            <p:nvPr/>
          </p:nvSpPr>
          <p:spPr bwMode="auto">
            <a:xfrm>
              <a:off x="5199063" y="4237038"/>
              <a:ext cx="74612" cy="63500"/>
            </a:xfrm>
            <a:custGeom>
              <a:avLst/>
              <a:gdLst>
                <a:gd name="T0" fmla="*/ 0 w 20"/>
                <a:gd name="T1" fmla="*/ 0 h 17"/>
                <a:gd name="T2" fmla="*/ 0 w 20"/>
                <a:gd name="T3" fmla="*/ 3 h 17"/>
                <a:gd name="T4" fmla="*/ 4 w 20"/>
                <a:gd name="T5" fmla="*/ 7 h 17"/>
                <a:gd name="T6" fmla="*/ 19 w 20"/>
                <a:gd name="T7" fmla="*/ 13 h 17"/>
                <a:gd name="T8" fmla="*/ 0 w 2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5" y="15"/>
                    <a:pt x="20" y="17"/>
                    <a:pt x="19" y="1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6"/>
            <p:cNvSpPr>
              <a:spLocks/>
            </p:cNvSpPr>
            <p:nvPr/>
          </p:nvSpPr>
          <p:spPr bwMode="auto">
            <a:xfrm>
              <a:off x="5210175" y="430847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7"/>
            <p:cNvSpPr>
              <a:spLocks/>
            </p:cNvSpPr>
            <p:nvPr/>
          </p:nvSpPr>
          <p:spPr bwMode="auto">
            <a:xfrm>
              <a:off x="5183188" y="4264025"/>
              <a:ext cx="38100" cy="44450"/>
            </a:xfrm>
            <a:custGeom>
              <a:avLst/>
              <a:gdLst>
                <a:gd name="T0" fmla="*/ 7 w 10"/>
                <a:gd name="T1" fmla="*/ 12 h 12"/>
                <a:gd name="T2" fmla="*/ 8 w 10"/>
                <a:gd name="T3" fmla="*/ 12 h 12"/>
                <a:gd name="T4" fmla="*/ 8 w 10"/>
                <a:gd name="T5" fmla="*/ 0 h 12"/>
                <a:gd name="T6" fmla="*/ 0 w 10"/>
                <a:gd name="T7" fmla="*/ 4 h 12"/>
                <a:gd name="T8" fmla="*/ 7 w 1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7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10" y="10"/>
                    <a:pt x="10" y="6"/>
                    <a:pt x="8" y="0"/>
                  </a:cubicBezTo>
                  <a:cubicBezTo>
                    <a:pt x="7" y="6"/>
                    <a:pt x="5" y="7"/>
                    <a:pt x="0" y="4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8"/>
            <p:cNvSpPr>
              <a:spLocks/>
            </p:cNvSpPr>
            <p:nvPr/>
          </p:nvSpPr>
          <p:spPr bwMode="auto">
            <a:xfrm>
              <a:off x="4759325" y="3257550"/>
              <a:ext cx="406400" cy="323850"/>
            </a:xfrm>
            <a:custGeom>
              <a:avLst/>
              <a:gdLst>
                <a:gd name="T0" fmla="*/ 86 w 108"/>
                <a:gd name="T1" fmla="*/ 0 h 86"/>
                <a:gd name="T2" fmla="*/ 65 w 108"/>
                <a:gd name="T3" fmla="*/ 11 h 86"/>
                <a:gd name="T4" fmla="*/ 49 w 108"/>
                <a:gd name="T5" fmla="*/ 36 h 86"/>
                <a:gd name="T6" fmla="*/ 25 w 108"/>
                <a:gd name="T7" fmla="*/ 30 h 86"/>
                <a:gd name="T8" fmla="*/ 21 w 108"/>
                <a:gd name="T9" fmla="*/ 60 h 86"/>
                <a:gd name="T10" fmla="*/ 0 w 108"/>
                <a:gd name="T11" fmla="*/ 68 h 86"/>
                <a:gd name="T12" fmla="*/ 1 w 108"/>
                <a:gd name="T13" fmla="*/ 75 h 86"/>
                <a:gd name="T14" fmla="*/ 9 w 108"/>
                <a:gd name="T15" fmla="*/ 85 h 86"/>
                <a:gd name="T16" fmla="*/ 20 w 108"/>
                <a:gd name="T17" fmla="*/ 81 h 86"/>
                <a:gd name="T18" fmla="*/ 37 w 108"/>
                <a:gd name="T19" fmla="*/ 63 h 86"/>
                <a:gd name="T20" fmla="*/ 35 w 108"/>
                <a:gd name="T21" fmla="*/ 39 h 86"/>
                <a:gd name="T22" fmla="*/ 50 w 108"/>
                <a:gd name="T23" fmla="*/ 52 h 86"/>
                <a:gd name="T24" fmla="*/ 50 w 108"/>
                <a:gd name="T25" fmla="*/ 63 h 86"/>
                <a:gd name="T26" fmla="*/ 62 w 108"/>
                <a:gd name="T27" fmla="*/ 63 h 86"/>
                <a:gd name="T28" fmla="*/ 59 w 108"/>
                <a:gd name="T29" fmla="*/ 41 h 86"/>
                <a:gd name="T30" fmla="*/ 79 w 108"/>
                <a:gd name="T31" fmla="*/ 17 h 86"/>
                <a:gd name="T32" fmla="*/ 95 w 108"/>
                <a:gd name="T33" fmla="*/ 26 h 86"/>
                <a:gd name="T34" fmla="*/ 95 w 108"/>
                <a:gd name="T35" fmla="*/ 30 h 86"/>
                <a:gd name="T36" fmla="*/ 105 w 108"/>
                <a:gd name="T37" fmla="*/ 27 h 86"/>
                <a:gd name="T38" fmla="*/ 94 w 108"/>
                <a:gd name="T39" fmla="*/ 5 h 86"/>
                <a:gd name="T40" fmla="*/ 86 w 108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86">
                  <a:moveTo>
                    <a:pt x="86" y="0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3" y="23"/>
                    <a:pt x="35" y="21"/>
                    <a:pt x="25" y="3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3"/>
                    <a:pt x="1" y="75"/>
                  </a:cubicBezTo>
                  <a:cubicBezTo>
                    <a:pt x="2" y="81"/>
                    <a:pt x="5" y="85"/>
                    <a:pt x="9" y="85"/>
                  </a:cubicBezTo>
                  <a:cubicBezTo>
                    <a:pt x="12" y="86"/>
                    <a:pt x="16" y="84"/>
                    <a:pt x="20" y="81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0" y="51"/>
                    <a:pt x="30" y="43"/>
                    <a:pt x="35" y="39"/>
                  </a:cubicBezTo>
                  <a:cubicBezTo>
                    <a:pt x="39" y="38"/>
                    <a:pt x="45" y="42"/>
                    <a:pt x="50" y="52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9" y="36"/>
                    <a:pt x="76" y="28"/>
                    <a:pt x="79" y="1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8" y="32"/>
                    <a:pt x="102" y="31"/>
                    <a:pt x="105" y="27"/>
                  </a:cubicBezTo>
                  <a:cubicBezTo>
                    <a:pt x="108" y="20"/>
                    <a:pt x="104" y="13"/>
                    <a:pt x="94" y="5"/>
                  </a:cubicBezTo>
                  <a:cubicBezTo>
                    <a:pt x="91" y="3"/>
                    <a:pt x="89" y="1"/>
                    <a:pt x="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9"/>
            <p:cNvSpPr>
              <a:spLocks/>
            </p:cNvSpPr>
            <p:nvPr/>
          </p:nvSpPr>
          <p:spPr bwMode="auto">
            <a:xfrm>
              <a:off x="4756150" y="3205163"/>
              <a:ext cx="327025" cy="307975"/>
            </a:xfrm>
            <a:custGeom>
              <a:avLst/>
              <a:gdLst>
                <a:gd name="T0" fmla="*/ 66 w 87"/>
                <a:gd name="T1" fmla="*/ 25 h 82"/>
                <a:gd name="T2" fmla="*/ 87 w 87"/>
                <a:gd name="T3" fmla="*/ 14 h 82"/>
                <a:gd name="T4" fmla="*/ 37 w 87"/>
                <a:gd name="T5" fmla="*/ 4 h 82"/>
                <a:gd name="T6" fmla="*/ 3 w 87"/>
                <a:gd name="T7" fmla="*/ 43 h 82"/>
                <a:gd name="T8" fmla="*/ 1 w 87"/>
                <a:gd name="T9" fmla="*/ 82 h 82"/>
                <a:gd name="T10" fmla="*/ 22 w 87"/>
                <a:gd name="T11" fmla="*/ 74 h 82"/>
                <a:gd name="T12" fmla="*/ 26 w 87"/>
                <a:gd name="T13" fmla="*/ 44 h 82"/>
                <a:gd name="T14" fmla="*/ 50 w 87"/>
                <a:gd name="T15" fmla="*/ 50 h 82"/>
                <a:gd name="T16" fmla="*/ 66 w 87"/>
                <a:gd name="T17" fmla="*/ 2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66" y="25"/>
                  </a:moveTo>
                  <a:cubicBezTo>
                    <a:pt x="87" y="14"/>
                    <a:pt x="87" y="14"/>
                    <a:pt x="87" y="14"/>
                  </a:cubicBezTo>
                  <a:cubicBezTo>
                    <a:pt x="70" y="3"/>
                    <a:pt x="53" y="0"/>
                    <a:pt x="37" y="4"/>
                  </a:cubicBezTo>
                  <a:cubicBezTo>
                    <a:pt x="19" y="11"/>
                    <a:pt x="8" y="24"/>
                    <a:pt x="3" y="43"/>
                  </a:cubicBezTo>
                  <a:cubicBezTo>
                    <a:pt x="1" y="56"/>
                    <a:pt x="0" y="69"/>
                    <a:pt x="1" y="82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6" y="35"/>
                    <a:pt x="44" y="37"/>
                    <a:pt x="50" y="50"/>
                  </a:cubicBezTo>
                  <a:cubicBezTo>
                    <a:pt x="66" y="25"/>
                    <a:pt x="66" y="25"/>
                    <a:pt x="66" y="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0"/>
            <p:cNvSpPr>
              <a:spLocks/>
            </p:cNvSpPr>
            <p:nvPr/>
          </p:nvSpPr>
          <p:spPr bwMode="auto">
            <a:xfrm>
              <a:off x="4632325" y="4506913"/>
              <a:ext cx="431800" cy="142875"/>
            </a:xfrm>
            <a:custGeom>
              <a:avLst/>
              <a:gdLst>
                <a:gd name="T0" fmla="*/ 112 w 115"/>
                <a:gd name="T1" fmla="*/ 38 h 38"/>
                <a:gd name="T2" fmla="*/ 115 w 115"/>
                <a:gd name="T3" fmla="*/ 21 h 38"/>
                <a:gd name="T4" fmla="*/ 2 w 115"/>
                <a:gd name="T5" fmla="*/ 0 h 38"/>
                <a:gd name="T6" fmla="*/ 0 w 115"/>
                <a:gd name="T7" fmla="*/ 17 h 38"/>
                <a:gd name="T8" fmla="*/ 87 w 115"/>
                <a:gd name="T9" fmla="*/ 32 h 38"/>
                <a:gd name="T10" fmla="*/ 112 w 115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38">
                  <a:moveTo>
                    <a:pt x="112" y="38"/>
                  </a:moveTo>
                  <a:cubicBezTo>
                    <a:pt x="115" y="21"/>
                    <a:pt x="115" y="21"/>
                    <a:pt x="115" y="21"/>
                  </a:cubicBezTo>
                  <a:cubicBezTo>
                    <a:pt x="79" y="10"/>
                    <a:pt x="41" y="3"/>
                    <a:pt x="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9" y="20"/>
                    <a:pt x="58" y="25"/>
                    <a:pt x="87" y="32"/>
                  </a:cubicBezTo>
                  <a:cubicBezTo>
                    <a:pt x="96" y="34"/>
                    <a:pt x="104" y="36"/>
                    <a:pt x="112" y="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1"/>
            <p:cNvSpPr>
              <a:spLocks/>
            </p:cNvSpPr>
            <p:nvPr/>
          </p:nvSpPr>
          <p:spPr bwMode="auto">
            <a:xfrm>
              <a:off x="4497388" y="4627563"/>
              <a:ext cx="600075" cy="1657350"/>
            </a:xfrm>
            <a:custGeom>
              <a:avLst/>
              <a:gdLst>
                <a:gd name="T0" fmla="*/ 148 w 160"/>
                <a:gd name="T1" fmla="*/ 6 h 442"/>
                <a:gd name="T2" fmla="*/ 123 w 160"/>
                <a:gd name="T3" fmla="*/ 0 h 442"/>
                <a:gd name="T4" fmla="*/ 113 w 160"/>
                <a:gd name="T5" fmla="*/ 60 h 442"/>
                <a:gd name="T6" fmla="*/ 32 w 160"/>
                <a:gd name="T7" fmla="*/ 331 h 442"/>
                <a:gd name="T8" fmla="*/ 44 w 160"/>
                <a:gd name="T9" fmla="*/ 375 h 442"/>
                <a:gd name="T10" fmla="*/ 2 w 160"/>
                <a:gd name="T11" fmla="*/ 408 h 442"/>
                <a:gd name="T12" fmla="*/ 0 w 160"/>
                <a:gd name="T13" fmla="*/ 442 h 442"/>
                <a:gd name="T14" fmla="*/ 4 w 160"/>
                <a:gd name="T15" fmla="*/ 442 h 442"/>
                <a:gd name="T16" fmla="*/ 72 w 160"/>
                <a:gd name="T17" fmla="*/ 415 h 442"/>
                <a:gd name="T18" fmla="*/ 69 w 160"/>
                <a:gd name="T19" fmla="*/ 379 h 442"/>
                <a:gd name="T20" fmla="*/ 75 w 160"/>
                <a:gd name="T21" fmla="*/ 326 h 442"/>
                <a:gd name="T22" fmla="*/ 89 w 160"/>
                <a:gd name="T23" fmla="*/ 269 h 442"/>
                <a:gd name="T24" fmla="*/ 89 w 160"/>
                <a:gd name="T25" fmla="*/ 268 h 442"/>
                <a:gd name="T26" fmla="*/ 121 w 160"/>
                <a:gd name="T27" fmla="*/ 158 h 442"/>
                <a:gd name="T28" fmla="*/ 138 w 160"/>
                <a:gd name="T29" fmla="*/ 69 h 442"/>
                <a:gd name="T30" fmla="*/ 138 w 160"/>
                <a:gd name="T31" fmla="*/ 217 h 442"/>
                <a:gd name="T32" fmla="*/ 111 w 160"/>
                <a:gd name="T33" fmla="*/ 322 h 442"/>
                <a:gd name="T34" fmla="*/ 111 w 160"/>
                <a:gd name="T35" fmla="*/ 373 h 442"/>
                <a:gd name="T36" fmla="*/ 80 w 160"/>
                <a:gd name="T37" fmla="*/ 383 h 442"/>
                <a:gd name="T38" fmla="*/ 80 w 160"/>
                <a:gd name="T39" fmla="*/ 409 h 442"/>
                <a:gd name="T40" fmla="*/ 83 w 160"/>
                <a:gd name="T41" fmla="*/ 409 h 442"/>
                <a:gd name="T42" fmla="*/ 160 w 160"/>
                <a:gd name="T43" fmla="*/ 409 h 442"/>
                <a:gd name="T44" fmla="*/ 146 w 160"/>
                <a:gd name="T45" fmla="*/ 393 h 442"/>
                <a:gd name="T46" fmla="*/ 123 w 160"/>
                <a:gd name="T47" fmla="*/ 342 h 442"/>
                <a:gd name="T48" fmla="*/ 144 w 160"/>
                <a:gd name="T49" fmla="*/ 286 h 442"/>
                <a:gd name="T50" fmla="*/ 152 w 160"/>
                <a:gd name="T51" fmla="*/ 201 h 442"/>
                <a:gd name="T52" fmla="*/ 159 w 160"/>
                <a:gd name="T53" fmla="*/ 72 h 442"/>
                <a:gd name="T54" fmla="*/ 148 w 160"/>
                <a:gd name="T55" fmla="*/ 6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442">
                  <a:moveTo>
                    <a:pt x="148" y="6"/>
                  </a:moveTo>
                  <a:cubicBezTo>
                    <a:pt x="140" y="4"/>
                    <a:pt x="132" y="2"/>
                    <a:pt x="123" y="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32" y="331"/>
                    <a:pt x="32" y="331"/>
                    <a:pt x="32" y="331"/>
                  </a:cubicBezTo>
                  <a:cubicBezTo>
                    <a:pt x="44" y="375"/>
                    <a:pt x="44" y="375"/>
                    <a:pt x="44" y="375"/>
                  </a:cubicBezTo>
                  <a:cubicBezTo>
                    <a:pt x="2" y="408"/>
                    <a:pt x="2" y="408"/>
                    <a:pt x="2" y="408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" y="442"/>
                    <a:pt x="2" y="442"/>
                    <a:pt x="4" y="442"/>
                  </a:cubicBezTo>
                  <a:cubicBezTo>
                    <a:pt x="28" y="439"/>
                    <a:pt x="51" y="429"/>
                    <a:pt x="72" y="415"/>
                  </a:cubicBezTo>
                  <a:cubicBezTo>
                    <a:pt x="69" y="379"/>
                    <a:pt x="69" y="379"/>
                    <a:pt x="69" y="379"/>
                  </a:cubicBezTo>
                  <a:cubicBezTo>
                    <a:pt x="70" y="362"/>
                    <a:pt x="72" y="344"/>
                    <a:pt x="75" y="326"/>
                  </a:cubicBezTo>
                  <a:cubicBezTo>
                    <a:pt x="78" y="307"/>
                    <a:pt x="83" y="288"/>
                    <a:pt x="89" y="269"/>
                  </a:cubicBezTo>
                  <a:cubicBezTo>
                    <a:pt x="89" y="268"/>
                    <a:pt x="89" y="268"/>
                    <a:pt x="89" y="268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8" y="217"/>
                    <a:pt x="138" y="217"/>
                    <a:pt x="138" y="217"/>
                  </a:cubicBezTo>
                  <a:cubicBezTo>
                    <a:pt x="111" y="322"/>
                    <a:pt x="111" y="322"/>
                    <a:pt x="111" y="322"/>
                  </a:cubicBezTo>
                  <a:cubicBezTo>
                    <a:pt x="111" y="373"/>
                    <a:pt x="111" y="373"/>
                    <a:pt x="111" y="373"/>
                  </a:cubicBezTo>
                  <a:cubicBezTo>
                    <a:pt x="80" y="383"/>
                    <a:pt x="80" y="383"/>
                    <a:pt x="80" y="383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81" y="409"/>
                    <a:pt x="82" y="409"/>
                    <a:pt x="83" y="409"/>
                  </a:cubicBezTo>
                  <a:cubicBezTo>
                    <a:pt x="110" y="413"/>
                    <a:pt x="136" y="413"/>
                    <a:pt x="160" y="409"/>
                  </a:cubicBezTo>
                  <a:cubicBezTo>
                    <a:pt x="146" y="393"/>
                    <a:pt x="146" y="393"/>
                    <a:pt x="146" y="393"/>
                  </a:cubicBezTo>
                  <a:cubicBezTo>
                    <a:pt x="149" y="376"/>
                    <a:pt x="141" y="359"/>
                    <a:pt x="123" y="342"/>
                  </a:cubicBezTo>
                  <a:cubicBezTo>
                    <a:pt x="134" y="323"/>
                    <a:pt x="141" y="305"/>
                    <a:pt x="144" y="286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48" y="6"/>
                    <a:pt x="148" y="6"/>
                    <a:pt x="148" y="6"/>
                  </a:cubicBezTo>
                  <a:close/>
                </a:path>
              </a:pathLst>
            </a:custGeom>
            <a:solidFill>
              <a:srgbClr val="9A8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2"/>
            <p:cNvSpPr>
              <a:spLocks/>
            </p:cNvSpPr>
            <p:nvPr/>
          </p:nvSpPr>
          <p:spPr bwMode="auto">
            <a:xfrm>
              <a:off x="4497388" y="4570413"/>
              <a:ext cx="460375" cy="1587500"/>
            </a:xfrm>
            <a:custGeom>
              <a:avLst/>
              <a:gdLst>
                <a:gd name="T0" fmla="*/ 113 w 123"/>
                <a:gd name="T1" fmla="*/ 75 h 423"/>
                <a:gd name="T2" fmla="*/ 123 w 123"/>
                <a:gd name="T3" fmla="*/ 15 h 423"/>
                <a:gd name="T4" fmla="*/ 36 w 123"/>
                <a:gd name="T5" fmla="*/ 0 h 423"/>
                <a:gd name="T6" fmla="*/ 26 w 123"/>
                <a:gd name="T7" fmla="*/ 20 h 423"/>
                <a:gd name="T8" fmla="*/ 21 w 123"/>
                <a:gd name="T9" fmla="*/ 132 h 423"/>
                <a:gd name="T10" fmla="*/ 21 w 123"/>
                <a:gd name="T11" fmla="*/ 205 h 423"/>
                <a:gd name="T12" fmla="*/ 2 w 123"/>
                <a:gd name="T13" fmla="*/ 321 h 423"/>
                <a:gd name="T14" fmla="*/ 2 w 123"/>
                <a:gd name="T15" fmla="*/ 420 h 423"/>
                <a:gd name="T16" fmla="*/ 2 w 123"/>
                <a:gd name="T17" fmla="*/ 423 h 423"/>
                <a:gd name="T18" fmla="*/ 44 w 123"/>
                <a:gd name="T19" fmla="*/ 390 h 423"/>
                <a:gd name="T20" fmla="*/ 32 w 123"/>
                <a:gd name="T21" fmla="*/ 346 h 423"/>
                <a:gd name="T22" fmla="*/ 113 w 123"/>
                <a:gd name="T23" fmla="*/ 75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423">
                  <a:moveTo>
                    <a:pt x="113" y="75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94" y="8"/>
                    <a:pt x="65" y="3"/>
                    <a:pt x="36" y="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9" y="46"/>
                    <a:pt x="18" y="83"/>
                    <a:pt x="21" y="132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6" y="233"/>
                    <a:pt x="0" y="272"/>
                    <a:pt x="2" y="321"/>
                  </a:cubicBezTo>
                  <a:cubicBezTo>
                    <a:pt x="2" y="420"/>
                    <a:pt x="2" y="420"/>
                    <a:pt x="2" y="420"/>
                  </a:cubicBezTo>
                  <a:cubicBezTo>
                    <a:pt x="2" y="423"/>
                    <a:pt x="2" y="423"/>
                    <a:pt x="2" y="423"/>
                  </a:cubicBezTo>
                  <a:cubicBezTo>
                    <a:pt x="44" y="390"/>
                    <a:pt x="44" y="390"/>
                    <a:pt x="44" y="390"/>
                  </a:cubicBezTo>
                  <a:cubicBezTo>
                    <a:pt x="32" y="346"/>
                    <a:pt x="32" y="346"/>
                    <a:pt x="32" y="346"/>
                  </a:cubicBezTo>
                  <a:cubicBezTo>
                    <a:pt x="113" y="75"/>
                    <a:pt x="113" y="75"/>
                    <a:pt x="113" y="75"/>
                  </a:cubicBezTo>
                  <a:close/>
                </a:path>
              </a:pathLst>
            </a:custGeom>
            <a:solidFill>
              <a:srgbClr val="CFC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3"/>
            <p:cNvSpPr>
              <a:spLocks/>
            </p:cNvSpPr>
            <p:nvPr/>
          </p:nvSpPr>
          <p:spPr bwMode="auto">
            <a:xfrm>
              <a:off x="4778375" y="4886325"/>
              <a:ext cx="236537" cy="1176338"/>
            </a:xfrm>
            <a:custGeom>
              <a:avLst/>
              <a:gdLst>
                <a:gd name="T0" fmla="*/ 14 w 63"/>
                <a:gd name="T1" fmla="*/ 199 h 314"/>
                <a:gd name="T2" fmla="*/ 14 w 63"/>
                <a:gd name="T3" fmla="*/ 200 h 314"/>
                <a:gd name="T4" fmla="*/ 0 w 63"/>
                <a:gd name="T5" fmla="*/ 257 h 314"/>
                <a:gd name="T6" fmla="*/ 5 w 63"/>
                <a:gd name="T7" fmla="*/ 288 h 314"/>
                <a:gd name="T8" fmla="*/ 5 w 63"/>
                <a:gd name="T9" fmla="*/ 314 h 314"/>
                <a:gd name="T10" fmla="*/ 36 w 63"/>
                <a:gd name="T11" fmla="*/ 304 h 314"/>
                <a:gd name="T12" fmla="*/ 36 w 63"/>
                <a:gd name="T13" fmla="*/ 253 h 314"/>
                <a:gd name="T14" fmla="*/ 63 w 63"/>
                <a:gd name="T15" fmla="*/ 148 h 314"/>
                <a:gd name="T16" fmla="*/ 63 w 63"/>
                <a:gd name="T17" fmla="*/ 0 h 314"/>
                <a:gd name="T18" fmla="*/ 46 w 63"/>
                <a:gd name="T19" fmla="*/ 89 h 314"/>
                <a:gd name="T20" fmla="*/ 14 w 63"/>
                <a:gd name="T21" fmla="*/ 19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314">
                  <a:moveTo>
                    <a:pt x="14" y="199"/>
                  </a:moveTo>
                  <a:cubicBezTo>
                    <a:pt x="14" y="200"/>
                    <a:pt x="14" y="200"/>
                    <a:pt x="14" y="200"/>
                  </a:cubicBezTo>
                  <a:cubicBezTo>
                    <a:pt x="8" y="219"/>
                    <a:pt x="3" y="238"/>
                    <a:pt x="0" y="257"/>
                  </a:cubicBezTo>
                  <a:cubicBezTo>
                    <a:pt x="5" y="288"/>
                    <a:pt x="5" y="288"/>
                    <a:pt x="5" y="288"/>
                  </a:cubicBezTo>
                  <a:cubicBezTo>
                    <a:pt x="5" y="314"/>
                    <a:pt x="5" y="314"/>
                    <a:pt x="5" y="314"/>
                  </a:cubicBezTo>
                  <a:cubicBezTo>
                    <a:pt x="36" y="304"/>
                    <a:pt x="36" y="304"/>
                    <a:pt x="36" y="304"/>
                  </a:cubicBezTo>
                  <a:cubicBezTo>
                    <a:pt x="36" y="253"/>
                    <a:pt x="36" y="253"/>
                    <a:pt x="36" y="253"/>
                  </a:cubicBezTo>
                  <a:cubicBezTo>
                    <a:pt x="63" y="148"/>
                    <a:pt x="63" y="148"/>
                    <a:pt x="63" y="148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14" y="199"/>
                    <a:pt x="14" y="199"/>
                    <a:pt x="14" y="199"/>
                  </a:cubicBezTo>
                  <a:close/>
                </a:path>
              </a:pathLst>
            </a:custGeom>
            <a:solidFill>
              <a:srgbClr val="CFC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4"/>
            <p:cNvSpPr>
              <a:spLocks/>
            </p:cNvSpPr>
            <p:nvPr/>
          </p:nvSpPr>
          <p:spPr bwMode="auto">
            <a:xfrm>
              <a:off x="5240338" y="4030663"/>
              <a:ext cx="190500" cy="150813"/>
            </a:xfrm>
            <a:custGeom>
              <a:avLst/>
              <a:gdLst>
                <a:gd name="T0" fmla="*/ 46 w 51"/>
                <a:gd name="T1" fmla="*/ 14 h 40"/>
                <a:gd name="T2" fmla="*/ 45 w 51"/>
                <a:gd name="T3" fmla="*/ 14 h 40"/>
                <a:gd name="T4" fmla="*/ 30 w 51"/>
                <a:gd name="T5" fmla="*/ 17 h 40"/>
                <a:gd name="T6" fmla="*/ 17 w 51"/>
                <a:gd name="T7" fmla="*/ 18 h 40"/>
                <a:gd name="T8" fmla="*/ 14 w 51"/>
                <a:gd name="T9" fmla="*/ 9 h 40"/>
                <a:gd name="T10" fmla="*/ 19 w 51"/>
                <a:gd name="T11" fmla="*/ 0 h 40"/>
                <a:gd name="T12" fmla="*/ 7 w 51"/>
                <a:gd name="T13" fmla="*/ 7 h 40"/>
                <a:gd name="T14" fmla="*/ 0 w 51"/>
                <a:gd name="T15" fmla="*/ 23 h 40"/>
                <a:gd name="T16" fmla="*/ 4 w 51"/>
                <a:gd name="T17" fmla="*/ 30 h 40"/>
                <a:gd name="T18" fmla="*/ 11 w 51"/>
                <a:gd name="T19" fmla="*/ 40 h 40"/>
                <a:gd name="T20" fmla="*/ 43 w 51"/>
                <a:gd name="T21" fmla="*/ 36 h 40"/>
                <a:gd name="T22" fmla="*/ 46 w 51"/>
                <a:gd name="T23" fmla="*/ 29 h 40"/>
                <a:gd name="T24" fmla="*/ 43 w 51"/>
                <a:gd name="T25" fmla="*/ 19 h 40"/>
                <a:gd name="T26" fmla="*/ 45 w 51"/>
                <a:gd name="T27" fmla="*/ 18 h 40"/>
                <a:gd name="T28" fmla="*/ 49 w 51"/>
                <a:gd name="T29" fmla="*/ 27 h 40"/>
                <a:gd name="T30" fmla="*/ 49 w 51"/>
                <a:gd name="T31" fmla="*/ 29 h 40"/>
                <a:gd name="T32" fmla="*/ 51 w 51"/>
                <a:gd name="T33" fmla="*/ 27 h 40"/>
                <a:gd name="T34" fmla="*/ 49 w 51"/>
                <a:gd name="T35" fmla="*/ 13 h 40"/>
                <a:gd name="T36" fmla="*/ 46 w 51"/>
                <a:gd name="T37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40">
                  <a:moveTo>
                    <a:pt x="46" y="14"/>
                  </a:moveTo>
                  <a:cubicBezTo>
                    <a:pt x="46" y="14"/>
                    <a:pt x="46" y="14"/>
                    <a:pt x="45" y="1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4" y="18"/>
                    <a:pt x="45" y="1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7" y="13"/>
                    <a:pt x="46" y="13"/>
                    <a:pt x="46" y="1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5"/>
            <p:cNvSpPr>
              <a:spLocks/>
            </p:cNvSpPr>
            <p:nvPr/>
          </p:nvSpPr>
          <p:spPr bwMode="auto">
            <a:xfrm>
              <a:off x="5281613" y="4038600"/>
              <a:ext cx="179387" cy="160338"/>
            </a:xfrm>
            <a:custGeom>
              <a:avLst/>
              <a:gdLst>
                <a:gd name="T0" fmla="*/ 34 w 48"/>
                <a:gd name="T1" fmla="*/ 16 h 43"/>
                <a:gd name="T2" fmla="*/ 32 w 48"/>
                <a:gd name="T3" fmla="*/ 17 h 43"/>
                <a:gd name="T4" fmla="*/ 35 w 48"/>
                <a:gd name="T5" fmla="*/ 27 h 43"/>
                <a:gd name="T6" fmla="*/ 32 w 48"/>
                <a:gd name="T7" fmla="*/ 34 h 43"/>
                <a:gd name="T8" fmla="*/ 0 w 48"/>
                <a:gd name="T9" fmla="*/ 38 h 43"/>
                <a:gd name="T10" fmla="*/ 2 w 48"/>
                <a:gd name="T11" fmla="*/ 43 h 43"/>
                <a:gd name="T12" fmla="*/ 26 w 48"/>
                <a:gd name="T13" fmla="*/ 41 h 43"/>
                <a:gd name="T14" fmla="*/ 37 w 48"/>
                <a:gd name="T15" fmla="*/ 35 h 43"/>
                <a:gd name="T16" fmla="*/ 38 w 48"/>
                <a:gd name="T17" fmla="*/ 33 h 43"/>
                <a:gd name="T18" fmla="*/ 44 w 48"/>
                <a:gd name="T19" fmla="*/ 24 h 43"/>
                <a:gd name="T20" fmla="*/ 43 w 48"/>
                <a:gd name="T21" fmla="*/ 21 h 43"/>
                <a:gd name="T22" fmla="*/ 48 w 48"/>
                <a:gd name="T23" fmla="*/ 15 h 43"/>
                <a:gd name="T24" fmla="*/ 46 w 48"/>
                <a:gd name="T25" fmla="*/ 0 h 43"/>
                <a:gd name="T26" fmla="*/ 42 w 48"/>
                <a:gd name="T27" fmla="*/ 2 h 43"/>
                <a:gd name="T28" fmla="*/ 44 w 48"/>
                <a:gd name="T29" fmla="*/ 14 h 43"/>
                <a:gd name="T30" fmla="*/ 42 w 48"/>
                <a:gd name="T31" fmla="*/ 17 h 43"/>
                <a:gd name="T32" fmla="*/ 41 w 48"/>
                <a:gd name="T33" fmla="*/ 12 h 43"/>
                <a:gd name="T34" fmla="*/ 41 w 48"/>
                <a:gd name="T35" fmla="*/ 12 h 43"/>
                <a:gd name="T36" fmla="*/ 38 w 48"/>
                <a:gd name="T37" fmla="*/ 11 h 43"/>
                <a:gd name="T38" fmla="*/ 40 w 48"/>
                <a:gd name="T39" fmla="*/ 25 h 43"/>
                <a:gd name="T40" fmla="*/ 38 w 48"/>
                <a:gd name="T41" fmla="*/ 27 h 43"/>
                <a:gd name="T42" fmla="*/ 38 w 48"/>
                <a:gd name="T43" fmla="*/ 25 h 43"/>
                <a:gd name="T44" fmla="*/ 34 w 48"/>
                <a:gd name="T45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3">
                  <a:moveTo>
                    <a:pt x="34" y="16"/>
                  </a:moveTo>
                  <a:cubicBezTo>
                    <a:pt x="33" y="16"/>
                    <a:pt x="32" y="17"/>
                    <a:pt x="32" y="1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1" y="30"/>
                    <a:pt x="44" y="27"/>
                    <a:pt x="44" y="2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3" y="1"/>
                    <a:pt x="42" y="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1"/>
                    <a:pt x="38" y="11"/>
                    <a:pt x="38" y="1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4" y="16"/>
                    <a:pt x="34" y="16"/>
                    <a:pt x="34" y="1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5022850" y="4203700"/>
              <a:ext cx="247650" cy="130175"/>
            </a:xfrm>
            <a:custGeom>
              <a:avLst/>
              <a:gdLst>
                <a:gd name="T0" fmla="*/ 46 w 66"/>
                <a:gd name="T1" fmla="*/ 2 h 35"/>
                <a:gd name="T2" fmla="*/ 43 w 66"/>
                <a:gd name="T3" fmla="*/ 0 h 35"/>
                <a:gd name="T4" fmla="*/ 22 w 66"/>
                <a:gd name="T5" fmla="*/ 0 h 35"/>
                <a:gd name="T6" fmla="*/ 17 w 66"/>
                <a:gd name="T7" fmla="*/ 3 h 35"/>
                <a:gd name="T8" fmla="*/ 0 w 66"/>
                <a:gd name="T9" fmla="*/ 11 h 35"/>
                <a:gd name="T10" fmla="*/ 1 w 66"/>
                <a:gd name="T11" fmla="*/ 25 h 35"/>
                <a:gd name="T12" fmla="*/ 35 w 66"/>
                <a:gd name="T13" fmla="*/ 35 h 35"/>
                <a:gd name="T14" fmla="*/ 46 w 66"/>
                <a:gd name="T15" fmla="*/ 35 h 35"/>
                <a:gd name="T16" fmla="*/ 39 w 66"/>
                <a:gd name="T17" fmla="*/ 30 h 35"/>
                <a:gd name="T18" fmla="*/ 50 w 66"/>
                <a:gd name="T19" fmla="*/ 28 h 35"/>
                <a:gd name="T20" fmla="*/ 43 w 66"/>
                <a:gd name="T21" fmla="*/ 20 h 35"/>
                <a:gd name="T22" fmla="*/ 51 w 66"/>
                <a:gd name="T23" fmla="*/ 16 h 35"/>
                <a:gd name="T24" fmla="*/ 47 w 66"/>
                <a:gd name="T25" fmla="*/ 12 h 35"/>
                <a:gd name="T26" fmla="*/ 47 w 66"/>
                <a:gd name="T27" fmla="*/ 9 h 35"/>
                <a:gd name="T28" fmla="*/ 66 w 66"/>
                <a:gd name="T29" fmla="*/ 22 h 35"/>
                <a:gd name="T30" fmla="*/ 63 w 66"/>
                <a:gd name="T31" fmla="*/ 16 h 35"/>
                <a:gd name="T32" fmla="*/ 58 w 66"/>
                <a:gd name="T33" fmla="*/ 12 h 35"/>
                <a:gd name="T34" fmla="*/ 46 w 66"/>
                <a:gd name="T3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35">
                  <a:moveTo>
                    <a:pt x="46" y="2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6"/>
                    <a:pt x="1" y="20"/>
                    <a:pt x="1" y="2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4"/>
                    <a:pt x="42" y="33"/>
                    <a:pt x="39" y="30"/>
                  </a:cubicBezTo>
                  <a:cubicBezTo>
                    <a:pt x="44" y="32"/>
                    <a:pt x="48" y="31"/>
                    <a:pt x="50" y="28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8" y="23"/>
                    <a:pt x="50" y="22"/>
                    <a:pt x="51" y="16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1"/>
                    <a:pt x="65" y="19"/>
                    <a:pt x="63" y="16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6" y="2"/>
                    <a:pt x="46" y="2"/>
                    <a:pt x="46" y="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7"/>
            <p:cNvSpPr>
              <a:spLocks/>
            </p:cNvSpPr>
            <p:nvPr/>
          </p:nvSpPr>
          <p:spPr bwMode="auto">
            <a:xfrm>
              <a:off x="5026025" y="4297363"/>
              <a:ext cx="187325" cy="71438"/>
            </a:xfrm>
            <a:custGeom>
              <a:avLst/>
              <a:gdLst>
                <a:gd name="T0" fmla="*/ 47 w 50"/>
                <a:gd name="T1" fmla="*/ 10 h 19"/>
                <a:gd name="T2" fmla="*/ 49 w 50"/>
                <a:gd name="T3" fmla="*/ 3 h 19"/>
                <a:gd name="T4" fmla="*/ 38 w 50"/>
                <a:gd name="T5" fmla="*/ 5 h 19"/>
                <a:gd name="T6" fmla="*/ 45 w 50"/>
                <a:gd name="T7" fmla="*/ 10 h 19"/>
                <a:gd name="T8" fmla="*/ 34 w 50"/>
                <a:gd name="T9" fmla="*/ 10 h 19"/>
                <a:gd name="T10" fmla="*/ 0 w 50"/>
                <a:gd name="T11" fmla="*/ 0 h 19"/>
                <a:gd name="T12" fmla="*/ 0 w 50"/>
                <a:gd name="T13" fmla="*/ 10 h 19"/>
                <a:gd name="T14" fmla="*/ 16 w 50"/>
                <a:gd name="T15" fmla="*/ 14 h 19"/>
                <a:gd name="T16" fmla="*/ 31 w 50"/>
                <a:gd name="T17" fmla="*/ 14 h 19"/>
                <a:gd name="T18" fmla="*/ 47 w 50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9">
                  <a:moveTo>
                    <a:pt x="47" y="10"/>
                  </a:moveTo>
                  <a:cubicBezTo>
                    <a:pt x="49" y="11"/>
                    <a:pt x="50" y="8"/>
                    <a:pt x="49" y="3"/>
                  </a:cubicBezTo>
                  <a:cubicBezTo>
                    <a:pt x="47" y="6"/>
                    <a:pt x="43" y="7"/>
                    <a:pt x="38" y="5"/>
                  </a:cubicBezTo>
                  <a:cubicBezTo>
                    <a:pt x="41" y="8"/>
                    <a:pt x="43" y="9"/>
                    <a:pt x="4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0" y="7"/>
                    <a:pt x="0" y="10"/>
                  </a:cubicBezTo>
                  <a:cubicBezTo>
                    <a:pt x="5" y="12"/>
                    <a:pt x="10" y="13"/>
                    <a:pt x="16" y="14"/>
                  </a:cubicBezTo>
                  <a:cubicBezTo>
                    <a:pt x="21" y="14"/>
                    <a:pt x="26" y="14"/>
                    <a:pt x="31" y="14"/>
                  </a:cubicBezTo>
                  <a:cubicBezTo>
                    <a:pt x="39" y="19"/>
                    <a:pt x="44" y="18"/>
                    <a:pt x="47" y="1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>
              <a:off x="5194300" y="4143375"/>
              <a:ext cx="95250" cy="104775"/>
            </a:xfrm>
            <a:custGeom>
              <a:avLst/>
              <a:gdLst>
                <a:gd name="T0" fmla="*/ 0 w 60"/>
                <a:gd name="T1" fmla="*/ 42 h 66"/>
                <a:gd name="T2" fmla="*/ 29 w 60"/>
                <a:gd name="T3" fmla="*/ 66 h 66"/>
                <a:gd name="T4" fmla="*/ 60 w 60"/>
                <a:gd name="T5" fmla="*/ 35 h 66"/>
                <a:gd name="T6" fmla="*/ 55 w 60"/>
                <a:gd name="T7" fmla="*/ 24 h 66"/>
                <a:gd name="T8" fmla="*/ 38 w 60"/>
                <a:gd name="T9" fmla="*/ 0 h 66"/>
                <a:gd name="T10" fmla="*/ 0 w 60"/>
                <a:gd name="T11" fmla="*/ 42 h 66"/>
                <a:gd name="T12" fmla="*/ 0 w 60"/>
                <a:gd name="T13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6">
                  <a:moveTo>
                    <a:pt x="0" y="42"/>
                  </a:moveTo>
                  <a:lnTo>
                    <a:pt x="29" y="66"/>
                  </a:lnTo>
                  <a:lnTo>
                    <a:pt x="60" y="35"/>
                  </a:lnTo>
                  <a:lnTo>
                    <a:pt x="55" y="24"/>
                  </a:lnTo>
                  <a:lnTo>
                    <a:pt x="38" y="0"/>
                  </a:lnTo>
                  <a:lnTo>
                    <a:pt x="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>
              <a:off x="5430838" y="4046538"/>
              <a:ext cx="15875" cy="55563"/>
            </a:xfrm>
            <a:custGeom>
              <a:avLst/>
              <a:gdLst>
                <a:gd name="T0" fmla="*/ 2 w 4"/>
                <a:gd name="T1" fmla="*/ 0 h 15"/>
                <a:gd name="T2" fmla="*/ 1 w 4"/>
                <a:gd name="T3" fmla="*/ 10 h 15"/>
                <a:gd name="T4" fmla="*/ 1 w 4"/>
                <a:gd name="T5" fmla="*/ 10 h 15"/>
                <a:gd name="T6" fmla="*/ 2 w 4"/>
                <a:gd name="T7" fmla="*/ 15 h 15"/>
                <a:gd name="T8" fmla="*/ 4 w 4"/>
                <a:gd name="T9" fmla="*/ 12 h 15"/>
                <a:gd name="T10" fmla="*/ 2 w 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5">
                  <a:moveTo>
                    <a:pt x="2" y="0"/>
                  </a:moveTo>
                  <a:cubicBezTo>
                    <a:pt x="0" y="2"/>
                    <a:pt x="0" y="6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0"/>
            <p:cNvSpPr>
              <a:spLocks/>
            </p:cNvSpPr>
            <p:nvPr/>
          </p:nvSpPr>
          <p:spPr bwMode="auto">
            <a:xfrm>
              <a:off x="4751388" y="3576638"/>
              <a:ext cx="158750" cy="157163"/>
            </a:xfrm>
            <a:custGeom>
              <a:avLst/>
              <a:gdLst>
                <a:gd name="T0" fmla="*/ 11 w 42"/>
                <a:gd name="T1" fmla="*/ 0 h 42"/>
                <a:gd name="T2" fmla="*/ 0 w 42"/>
                <a:gd name="T3" fmla="*/ 14 h 42"/>
                <a:gd name="T4" fmla="*/ 3 w 42"/>
                <a:gd name="T5" fmla="*/ 16 h 42"/>
                <a:gd name="T6" fmla="*/ 25 w 42"/>
                <a:gd name="T7" fmla="*/ 42 h 42"/>
                <a:gd name="T8" fmla="*/ 38 w 42"/>
                <a:gd name="T9" fmla="*/ 39 h 42"/>
                <a:gd name="T10" fmla="*/ 42 w 42"/>
                <a:gd name="T11" fmla="*/ 25 h 42"/>
                <a:gd name="T12" fmla="*/ 40 w 42"/>
                <a:gd name="T13" fmla="*/ 22 h 42"/>
                <a:gd name="T14" fmla="*/ 11 w 42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11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12" y="25"/>
                    <a:pt x="19" y="34"/>
                    <a:pt x="25" y="42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1" y="23"/>
                    <a:pt x="40" y="22"/>
                  </a:cubicBezTo>
                  <a:cubicBezTo>
                    <a:pt x="31" y="14"/>
                    <a:pt x="22" y="7"/>
                    <a:pt x="11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>
              <a:off x="4737100" y="3636963"/>
              <a:ext cx="280987" cy="592138"/>
            </a:xfrm>
            <a:custGeom>
              <a:avLst/>
              <a:gdLst>
                <a:gd name="T0" fmla="*/ 7 w 75"/>
                <a:gd name="T1" fmla="*/ 0 h 158"/>
                <a:gd name="T2" fmla="*/ 0 w 75"/>
                <a:gd name="T3" fmla="*/ 6 h 158"/>
                <a:gd name="T4" fmla="*/ 31 w 75"/>
                <a:gd name="T5" fmla="*/ 48 h 158"/>
                <a:gd name="T6" fmla="*/ 52 w 75"/>
                <a:gd name="T7" fmla="*/ 48 h 158"/>
                <a:gd name="T8" fmla="*/ 65 w 75"/>
                <a:gd name="T9" fmla="*/ 156 h 158"/>
                <a:gd name="T10" fmla="*/ 74 w 75"/>
                <a:gd name="T11" fmla="*/ 156 h 158"/>
                <a:gd name="T12" fmla="*/ 75 w 75"/>
                <a:gd name="T13" fmla="*/ 158 h 158"/>
                <a:gd name="T14" fmla="*/ 61 w 75"/>
                <a:gd name="T15" fmla="*/ 66 h 158"/>
                <a:gd name="T16" fmla="*/ 60 w 75"/>
                <a:gd name="T17" fmla="*/ 47 h 158"/>
                <a:gd name="T18" fmla="*/ 48 w 75"/>
                <a:gd name="T19" fmla="*/ 35 h 158"/>
                <a:gd name="T20" fmla="*/ 62 w 75"/>
                <a:gd name="T21" fmla="*/ 26 h 158"/>
                <a:gd name="T22" fmla="*/ 55 w 75"/>
                <a:gd name="T23" fmla="*/ 17 h 158"/>
                <a:gd name="T24" fmla="*/ 46 w 75"/>
                <a:gd name="T25" fmla="*/ 9 h 158"/>
                <a:gd name="T26" fmla="*/ 42 w 75"/>
                <a:gd name="T27" fmla="*/ 23 h 158"/>
                <a:gd name="T28" fmla="*/ 29 w 75"/>
                <a:gd name="T29" fmla="*/ 26 h 158"/>
                <a:gd name="T30" fmla="*/ 7 w 75"/>
                <a:gd name="T3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158">
                  <a:moveTo>
                    <a:pt x="7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65" y="156"/>
                    <a:pt x="65" y="156"/>
                    <a:pt x="65" y="156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5" y="157"/>
                    <a:pt x="75" y="157"/>
                    <a:pt x="75" y="158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0" y="23"/>
                    <a:pt x="57" y="20"/>
                    <a:pt x="55" y="17"/>
                  </a:cubicBezTo>
                  <a:cubicBezTo>
                    <a:pt x="52" y="14"/>
                    <a:pt x="50" y="12"/>
                    <a:pt x="46" y="9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3" y="18"/>
                    <a:pt x="16" y="9"/>
                    <a:pt x="7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>
              <a:off x="4792663" y="3375025"/>
              <a:ext cx="307975" cy="284163"/>
            </a:xfrm>
            <a:custGeom>
              <a:avLst/>
              <a:gdLst>
                <a:gd name="T0" fmla="*/ 11 w 82"/>
                <a:gd name="T1" fmla="*/ 50 h 76"/>
                <a:gd name="T2" fmla="*/ 0 w 82"/>
                <a:gd name="T3" fmla="*/ 54 h 76"/>
                <a:gd name="T4" fmla="*/ 29 w 82"/>
                <a:gd name="T5" fmla="*/ 76 h 76"/>
                <a:gd name="T6" fmla="*/ 41 w 82"/>
                <a:gd name="T7" fmla="*/ 63 h 76"/>
                <a:gd name="T8" fmla="*/ 34 w 82"/>
                <a:gd name="T9" fmla="*/ 46 h 76"/>
                <a:gd name="T10" fmla="*/ 67 w 82"/>
                <a:gd name="T11" fmla="*/ 70 h 76"/>
                <a:gd name="T12" fmla="*/ 78 w 82"/>
                <a:gd name="T13" fmla="*/ 41 h 76"/>
                <a:gd name="T14" fmla="*/ 82 w 82"/>
                <a:gd name="T15" fmla="*/ 35 h 76"/>
                <a:gd name="T16" fmla="*/ 76 w 82"/>
                <a:gd name="T17" fmla="*/ 21 h 76"/>
                <a:gd name="T18" fmla="*/ 76 w 82"/>
                <a:gd name="T19" fmla="*/ 0 h 76"/>
                <a:gd name="T20" fmla="*/ 58 w 82"/>
                <a:gd name="T21" fmla="*/ 16 h 76"/>
                <a:gd name="T22" fmla="*/ 53 w 82"/>
                <a:gd name="T23" fmla="*/ 32 h 76"/>
                <a:gd name="T24" fmla="*/ 41 w 82"/>
                <a:gd name="T25" fmla="*/ 32 h 76"/>
                <a:gd name="T26" fmla="*/ 41 w 82"/>
                <a:gd name="T27" fmla="*/ 21 h 76"/>
                <a:gd name="T28" fmla="*/ 26 w 82"/>
                <a:gd name="T29" fmla="*/ 8 h 76"/>
                <a:gd name="T30" fmla="*/ 28 w 82"/>
                <a:gd name="T31" fmla="*/ 32 h 76"/>
                <a:gd name="T32" fmla="*/ 11 w 82"/>
                <a:gd name="T33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" h="76">
                  <a:moveTo>
                    <a:pt x="11" y="50"/>
                  </a:moveTo>
                  <a:cubicBezTo>
                    <a:pt x="7" y="53"/>
                    <a:pt x="3" y="55"/>
                    <a:pt x="0" y="54"/>
                  </a:cubicBezTo>
                  <a:cubicBezTo>
                    <a:pt x="11" y="61"/>
                    <a:pt x="20" y="68"/>
                    <a:pt x="29" y="76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37" y="58"/>
                    <a:pt x="34" y="52"/>
                    <a:pt x="34" y="46"/>
                  </a:cubicBezTo>
                  <a:cubicBezTo>
                    <a:pt x="45" y="63"/>
                    <a:pt x="56" y="71"/>
                    <a:pt x="67" y="70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6" y="11"/>
                    <a:pt x="30" y="7"/>
                    <a:pt x="26" y="8"/>
                  </a:cubicBezTo>
                  <a:cubicBezTo>
                    <a:pt x="21" y="12"/>
                    <a:pt x="21" y="20"/>
                    <a:pt x="28" y="32"/>
                  </a:cubicBezTo>
                  <a:cubicBezTo>
                    <a:pt x="11" y="50"/>
                    <a:pt x="11" y="50"/>
                    <a:pt x="11" y="5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3"/>
            <p:cNvSpPr>
              <a:spLocks/>
            </p:cNvSpPr>
            <p:nvPr/>
          </p:nvSpPr>
          <p:spPr bwMode="auto">
            <a:xfrm>
              <a:off x="4902200" y="3322638"/>
              <a:ext cx="244475" cy="377825"/>
            </a:xfrm>
            <a:custGeom>
              <a:avLst/>
              <a:gdLst>
                <a:gd name="T0" fmla="*/ 57 w 65"/>
                <a:gd name="T1" fmla="*/ 13 h 101"/>
                <a:gd name="T2" fmla="*/ 57 w 65"/>
                <a:gd name="T3" fmla="*/ 9 h 101"/>
                <a:gd name="T4" fmla="*/ 41 w 65"/>
                <a:gd name="T5" fmla="*/ 0 h 101"/>
                <a:gd name="T6" fmla="*/ 21 w 65"/>
                <a:gd name="T7" fmla="*/ 24 h 101"/>
                <a:gd name="T8" fmla="*/ 24 w 65"/>
                <a:gd name="T9" fmla="*/ 46 h 101"/>
                <a:gd name="T10" fmla="*/ 29 w 65"/>
                <a:gd name="T11" fmla="*/ 30 h 101"/>
                <a:gd name="T12" fmla="*/ 47 w 65"/>
                <a:gd name="T13" fmla="*/ 14 h 101"/>
                <a:gd name="T14" fmla="*/ 47 w 65"/>
                <a:gd name="T15" fmla="*/ 35 h 101"/>
                <a:gd name="T16" fmla="*/ 53 w 65"/>
                <a:gd name="T17" fmla="*/ 49 h 101"/>
                <a:gd name="T18" fmla="*/ 49 w 65"/>
                <a:gd name="T19" fmla="*/ 55 h 101"/>
                <a:gd name="T20" fmla="*/ 38 w 65"/>
                <a:gd name="T21" fmla="*/ 84 h 101"/>
                <a:gd name="T22" fmla="*/ 5 w 65"/>
                <a:gd name="T23" fmla="*/ 60 h 101"/>
                <a:gd name="T24" fmla="*/ 12 w 65"/>
                <a:gd name="T25" fmla="*/ 77 h 101"/>
                <a:gd name="T26" fmla="*/ 0 w 65"/>
                <a:gd name="T27" fmla="*/ 90 h 101"/>
                <a:gd name="T28" fmla="*/ 2 w 65"/>
                <a:gd name="T29" fmla="*/ 93 h 101"/>
                <a:gd name="T30" fmla="*/ 11 w 65"/>
                <a:gd name="T31" fmla="*/ 101 h 101"/>
                <a:gd name="T32" fmla="*/ 22 w 65"/>
                <a:gd name="T33" fmla="*/ 87 h 101"/>
                <a:gd name="T34" fmla="*/ 25 w 65"/>
                <a:gd name="T35" fmla="*/ 89 h 101"/>
                <a:gd name="T36" fmla="*/ 41 w 65"/>
                <a:gd name="T37" fmla="*/ 89 h 101"/>
                <a:gd name="T38" fmla="*/ 45 w 65"/>
                <a:gd name="T39" fmla="*/ 79 h 101"/>
                <a:gd name="T40" fmla="*/ 54 w 65"/>
                <a:gd name="T41" fmla="*/ 58 h 101"/>
                <a:gd name="T42" fmla="*/ 61 w 65"/>
                <a:gd name="T43" fmla="*/ 46 h 101"/>
                <a:gd name="T44" fmla="*/ 55 w 65"/>
                <a:gd name="T45" fmla="*/ 37 h 101"/>
                <a:gd name="T46" fmla="*/ 57 w 65"/>
                <a:gd name="T47" fmla="*/ 30 h 101"/>
                <a:gd name="T48" fmla="*/ 57 w 65"/>
                <a:gd name="T49" fmla="*/ 1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101">
                  <a:moveTo>
                    <a:pt x="57" y="13"/>
                  </a:moveTo>
                  <a:cubicBezTo>
                    <a:pt x="57" y="9"/>
                    <a:pt x="57" y="9"/>
                    <a:pt x="57" y="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1"/>
                    <a:pt x="31" y="19"/>
                    <a:pt x="21" y="24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27" y="85"/>
                    <a:pt x="16" y="77"/>
                    <a:pt x="5" y="60"/>
                  </a:cubicBezTo>
                  <a:cubicBezTo>
                    <a:pt x="5" y="66"/>
                    <a:pt x="8" y="72"/>
                    <a:pt x="12" y="7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2" y="92"/>
                    <a:pt x="2" y="93"/>
                  </a:cubicBezTo>
                  <a:cubicBezTo>
                    <a:pt x="6" y="96"/>
                    <a:pt x="8" y="98"/>
                    <a:pt x="11" y="101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3" y="88"/>
                    <a:pt x="24" y="88"/>
                    <a:pt x="25" y="89"/>
                  </a:cubicBezTo>
                  <a:cubicBezTo>
                    <a:pt x="32" y="91"/>
                    <a:pt x="37" y="91"/>
                    <a:pt x="41" y="89"/>
                  </a:cubicBezTo>
                  <a:cubicBezTo>
                    <a:pt x="44" y="88"/>
                    <a:pt x="45" y="84"/>
                    <a:pt x="45" y="79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62" y="58"/>
                    <a:pt x="65" y="54"/>
                    <a:pt x="61" y="46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13"/>
                    <a:pt x="57" y="13"/>
                    <a:pt x="57" y="1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4"/>
            <p:cNvSpPr>
              <a:spLocks noEditPoints="1"/>
            </p:cNvSpPr>
            <p:nvPr/>
          </p:nvSpPr>
          <p:spPr bwMode="auto">
            <a:xfrm>
              <a:off x="4527550" y="3659188"/>
              <a:ext cx="498475" cy="663575"/>
            </a:xfrm>
            <a:custGeom>
              <a:avLst/>
              <a:gdLst>
                <a:gd name="T0" fmla="*/ 9 w 133"/>
                <a:gd name="T1" fmla="*/ 50 h 177"/>
                <a:gd name="T2" fmla="*/ 0 w 133"/>
                <a:gd name="T3" fmla="*/ 81 h 177"/>
                <a:gd name="T4" fmla="*/ 2 w 133"/>
                <a:gd name="T5" fmla="*/ 157 h 177"/>
                <a:gd name="T6" fmla="*/ 2 w 133"/>
                <a:gd name="T7" fmla="*/ 168 h 177"/>
                <a:gd name="T8" fmla="*/ 27 w 133"/>
                <a:gd name="T9" fmla="*/ 177 h 177"/>
                <a:gd name="T10" fmla="*/ 133 w 133"/>
                <a:gd name="T11" fmla="*/ 170 h 177"/>
                <a:gd name="T12" fmla="*/ 132 w 133"/>
                <a:gd name="T13" fmla="*/ 156 h 177"/>
                <a:gd name="T14" fmla="*/ 131 w 133"/>
                <a:gd name="T15" fmla="*/ 152 h 177"/>
                <a:gd name="T16" fmla="*/ 130 w 133"/>
                <a:gd name="T17" fmla="*/ 150 h 177"/>
                <a:gd name="T18" fmla="*/ 121 w 133"/>
                <a:gd name="T19" fmla="*/ 150 h 177"/>
                <a:gd name="T20" fmla="*/ 108 w 133"/>
                <a:gd name="T21" fmla="*/ 42 h 177"/>
                <a:gd name="T22" fmla="*/ 87 w 133"/>
                <a:gd name="T23" fmla="*/ 42 h 177"/>
                <a:gd name="T24" fmla="*/ 56 w 133"/>
                <a:gd name="T25" fmla="*/ 0 h 177"/>
                <a:gd name="T26" fmla="*/ 24 w 133"/>
                <a:gd name="T27" fmla="*/ 27 h 177"/>
                <a:gd name="T28" fmla="*/ 9 w 133"/>
                <a:gd name="T29" fmla="*/ 50 h 177"/>
                <a:gd name="T30" fmla="*/ 31 w 133"/>
                <a:gd name="T31" fmla="*/ 37 h 177"/>
                <a:gd name="T32" fmla="*/ 49 w 133"/>
                <a:gd name="T33" fmla="*/ 33 h 177"/>
                <a:gd name="T34" fmla="*/ 71 w 133"/>
                <a:gd name="T35" fmla="*/ 103 h 177"/>
                <a:gd name="T36" fmla="*/ 55 w 133"/>
                <a:gd name="T37" fmla="*/ 150 h 177"/>
                <a:gd name="T38" fmla="*/ 40 w 133"/>
                <a:gd name="T39" fmla="*/ 129 h 177"/>
                <a:gd name="T40" fmla="*/ 48 w 133"/>
                <a:gd name="T41" fmla="*/ 77 h 177"/>
                <a:gd name="T42" fmla="*/ 31 w 133"/>
                <a:gd name="T43" fmla="*/ 3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3" h="177">
                  <a:moveTo>
                    <a:pt x="9" y="50"/>
                  </a:moveTo>
                  <a:cubicBezTo>
                    <a:pt x="3" y="58"/>
                    <a:pt x="0" y="68"/>
                    <a:pt x="0" y="81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61"/>
                    <a:pt x="2" y="164"/>
                    <a:pt x="2" y="168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65"/>
                    <a:pt x="133" y="161"/>
                    <a:pt x="132" y="156"/>
                  </a:cubicBezTo>
                  <a:cubicBezTo>
                    <a:pt x="131" y="155"/>
                    <a:pt x="131" y="153"/>
                    <a:pt x="131" y="152"/>
                  </a:cubicBezTo>
                  <a:cubicBezTo>
                    <a:pt x="131" y="151"/>
                    <a:pt x="131" y="151"/>
                    <a:pt x="130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7" y="35"/>
                    <a:pt x="11" y="43"/>
                    <a:pt x="9" y="50"/>
                  </a:cubicBezTo>
                  <a:close/>
                  <a:moveTo>
                    <a:pt x="31" y="37"/>
                  </a:moveTo>
                  <a:cubicBezTo>
                    <a:pt x="36" y="35"/>
                    <a:pt x="42" y="34"/>
                    <a:pt x="49" y="33"/>
                  </a:cubicBezTo>
                  <a:cubicBezTo>
                    <a:pt x="70" y="46"/>
                    <a:pt x="77" y="69"/>
                    <a:pt x="71" y="103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31" y="37"/>
                    <a:pt x="31" y="37"/>
                    <a:pt x="31" y="37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5"/>
            <p:cNvSpPr>
              <a:spLocks/>
            </p:cNvSpPr>
            <p:nvPr/>
          </p:nvSpPr>
          <p:spPr bwMode="auto">
            <a:xfrm>
              <a:off x="4643438" y="3783013"/>
              <a:ext cx="173037" cy="439738"/>
            </a:xfrm>
            <a:custGeom>
              <a:avLst/>
              <a:gdLst>
                <a:gd name="T0" fmla="*/ 18 w 46"/>
                <a:gd name="T1" fmla="*/ 0 h 117"/>
                <a:gd name="T2" fmla="*/ 0 w 46"/>
                <a:gd name="T3" fmla="*/ 4 h 117"/>
                <a:gd name="T4" fmla="*/ 17 w 46"/>
                <a:gd name="T5" fmla="*/ 44 h 117"/>
                <a:gd name="T6" fmla="*/ 9 w 46"/>
                <a:gd name="T7" fmla="*/ 96 h 117"/>
                <a:gd name="T8" fmla="*/ 24 w 46"/>
                <a:gd name="T9" fmla="*/ 117 h 117"/>
                <a:gd name="T10" fmla="*/ 40 w 46"/>
                <a:gd name="T11" fmla="*/ 70 h 117"/>
                <a:gd name="T12" fmla="*/ 18 w 4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7">
                  <a:moveTo>
                    <a:pt x="18" y="0"/>
                  </a:moveTo>
                  <a:cubicBezTo>
                    <a:pt x="11" y="1"/>
                    <a:pt x="5" y="2"/>
                    <a:pt x="0" y="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6" y="36"/>
                    <a:pt x="39" y="13"/>
                    <a:pt x="1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6"/>
            <p:cNvSpPr>
              <a:spLocks/>
            </p:cNvSpPr>
            <p:nvPr/>
          </p:nvSpPr>
          <p:spPr bwMode="auto">
            <a:xfrm>
              <a:off x="4916488" y="3733800"/>
              <a:ext cx="169862" cy="511175"/>
            </a:xfrm>
            <a:custGeom>
              <a:avLst/>
              <a:gdLst>
                <a:gd name="T0" fmla="*/ 0 w 45"/>
                <a:gd name="T1" fmla="*/ 9 h 136"/>
                <a:gd name="T2" fmla="*/ 12 w 45"/>
                <a:gd name="T3" fmla="*/ 21 h 136"/>
                <a:gd name="T4" fmla="*/ 13 w 45"/>
                <a:gd name="T5" fmla="*/ 40 h 136"/>
                <a:gd name="T6" fmla="*/ 27 w 45"/>
                <a:gd name="T7" fmla="*/ 132 h 136"/>
                <a:gd name="T8" fmla="*/ 28 w 45"/>
                <a:gd name="T9" fmla="*/ 136 h 136"/>
                <a:gd name="T10" fmla="*/ 45 w 45"/>
                <a:gd name="T11" fmla="*/ 128 h 136"/>
                <a:gd name="T12" fmla="*/ 44 w 45"/>
                <a:gd name="T13" fmla="*/ 122 h 136"/>
                <a:gd name="T14" fmla="*/ 22 w 45"/>
                <a:gd name="T15" fmla="*/ 21 h 136"/>
                <a:gd name="T16" fmla="*/ 14 w 45"/>
                <a:gd name="T17" fmla="*/ 0 h 136"/>
                <a:gd name="T18" fmla="*/ 0 w 45"/>
                <a:gd name="T19" fmla="*/ 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136">
                  <a:moveTo>
                    <a:pt x="0" y="9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3"/>
                    <a:pt x="27" y="135"/>
                    <a:pt x="28" y="136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6"/>
                    <a:pt x="44" y="124"/>
                    <a:pt x="44" y="122"/>
                  </a:cubicBezTo>
                  <a:cubicBezTo>
                    <a:pt x="40" y="87"/>
                    <a:pt x="33" y="53"/>
                    <a:pt x="22" y="2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4F7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7"/>
            <p:cNvSpPr>
              <a:spLocks/>
            </p:cNvSpPr>
            <p:nvPr/>
          </p:nvSpPr>
          <p:spPr bwMode="auto">
            <a:xfrm>
              <a:off x="4533900" y="4289425"/>
              <a:ext cx="549275" cy="296863"/>
            </a:xfrm>
            <a:custGeom>
              <a:avLst/>
              <a:gdLst>
                <a:gd name="T0" fmla="*/ 131 w 146"/>
                <a:gd name="T1" fmla="*/ 12 h 79"/>
                <a:gd name="T2" fmla="*/ 131 w 146"/>
                <a:gd name="T3" fmla="*/ 2 h 79"/>
                <a:gd name="T4" fmla="*/ 25 w 146"/>
                <a:gd name="T5" fmla="*/ 9 h 79"/>
                <a:gd name="T6" fmla="*/ 0 w 146"/>
                <a:gd name="T7" fmla="*/ 0 h 79"/>
                <a:gd name="T8" fmla="*/ 9 w 146"/>
                <a:gd name="T9" fmla="*/ 24 h 79"/>
                <a:gd name="T10" fmla="*/ 21 w 146"/>
                <a:gd name="T11" fmla="*/ 28 h 79"/>
                <a:gd name="T12" fmla="*/ 111 w 146"/>
                <a:gd name="T13" fmla="*/ 23 h 79"/>
                <a:gd name="T14" fmla="*/ 120 w 146"/>
                <a:gd name="T15" fmla="*/ 47 h 79"/>
                <a:gd name="T16" fmla="*/ 127 w 146"/>
                <a:gd name="T17" fmla="*/ 61 h 79"/>
                <a:gd name="T18" fmla="*/ 23 w 146"/>
                <a:gd name="T19" fmla="*/ 52 h 79"/>
                <a:gd name="T20" fmla="*/ 28 w 146"/>
                <a:gd name="T21" fmla="*/ 58 h 79"/>
                <a:gd name="T22" fmla="*/ 141 w 146"/>
                <a:gd name="T23" fmla="*/ 79 h 79"/>
                <a:gd name="T24" fmla="*/ 145 w 146"/>
                <a:gd name="T25" fmla="*/ 58 h 79"/>
                <a:gd name="T26" fmla="*/ 129 w 146"/>
                <a:gd name="T27" fmla="*/ 42 h 79"/>
                <a:gd name="T28" fmla="*/ 126 w 146"/>
                <a:gd name="T29" fmla="*/ 20 h 79"/>
                <a:gd name="T30" fmla="*/ 130 w 146"/>
                <a:gd name="T31" fmla="*/ 19 h 79"/>
                <a:gd name="T32" fmla="*/ 131 w 146"/>
                <a:gd name="T33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79">
                  <a:moveTo>
                    <a:pt x="131" y="12"/>
                  </a:moveTo>
                  <a:cubicBezTo>
                    <a:pt x="131" y="9"/>
                    <a:pt x="132" y="5"/>
                    <a:pt x="131" y="2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4" y="20"/>
                    <a:pt x="9" y="24"/>
                  </a:cubicBezTo>
                  <a:cubicBezTo>
                    <a:pt x="13" y="27"/>
                    <a:pt x="17" y="28"/>
                    <a:pt x="21" y="28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67" y="61"/>
                    <a:pt x="105" y="68"/>
                    <a:pt x="141" y="79"/>
                  </a:cubicBezTo>
                  <a:cubicBezTo>
                    <a:pt x="145" y="73"/>
                    <a:pt x="146" y="66"/>
                    <a:pt x="145" y="58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0" y="17"/>
                    <a:pt x="131" y="14"/>
                    <a:pt x="131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8"/>
            <p:cNvSpPr>
              <a:spLocks/>
            </p:cNvSpPr>
            <p:nvPr/>
          </p:nvSpPr>
          <p:spPr bwMode="auto">
            <a:xfrm>
              <a:off x="5006975" y="4333875"/>
              <a:ext cx="90487" cy="180975"/>
            </a:xfrm>
            <a:custGeom>
              <a:avLst/>
              <a:gdLst>
                <a:gd name="T0" fmla="*/ 3 w 24"/>
                <a:gd name="T1" fmla="*/ 30 h 48"/>
                <a:gd name="T2" fmla="*/ 19 w 24"/>
                <a:gd name="T3" fmla="*/ 46 h 48"/>
                <a:gd name="T4" fmla="*/ 21 w 24"/>
                <a:gd name="T5" fmla="*/ 48 h 48"/>
                <a:gd name="T6" fmla="*/ 21 w 24"/>
                <a:gd name="T7" fmla="*/ 4 h 48"/>
                <a:gd name="T8" fmla="*/ 5 w 24"/>
                <a:gd name="T9" fmla="*/ 0 h 48"/>
                <a:gd name="T10" fmla="*/ 4 w 24"/>
                <a:gd name="T11" fmla="*/ 7 h 48"/>
                <a:gd name="T12" fmla="*/ 0 w 24"/>
                <a:gd name="T13" fmla="*/ 8 h 48"/>
                <a:gd name="T14" fmla="*/ 3 w 24"/>
                <a:gd name="T15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8">
                  <a:moveTo>
                    <a:pt x="3" y="30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4" y="34"/>
                    <a:pt x="24" y="19"/>
                    <a:pt x="21" y="4"/>
                  </a:cubicBezTo>
                  <a:cubicBezTo>
                    <a:pt x="15" y="3"/>
                    <a:pt x="10" y="2"/>
                    <a:pt x="5" y="0"/>
                  </a:cubicBezTo>
                  <a:cubicBezTo>
                    <a:pt x="5" y="2"/>
                    <a:pt x="4" y="5"/>
                    <a:pt x="4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30"/>
                    <a:pt x="3" y="30"/>
                    <a:pt x="3" y="30"/>
                  </a:cubicBezTo>
                  <a:close/>
                </a:path>
              </a:pathLst>
            </a:custGeom>
            <a:solidFill>
              <a:srgbClr val="4F7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9"/>
            <p:cNvSpPr>
              <a:spLocks/>
            </p:cNvSpPr>
            <p:nvPr/>
          </p:nvSpPr>
          <p:spPr bwMode="auto">
            <a:xfrm>
              <a:off x="4568825" y="4375150"/>
              <a:ext cx="442912" cy="142875"/>
            </a:xfrm>
            <a:custGeom>
              <a:avLst/>
              <a:gdLst>
                <a:gd name="T0" fmla="*/ 111 w 118"/>
                <a:gd name="T1" fmla="*/ 24 h 38"/>
                <a:gd name="T2" fmla="*/ 102 w 118"/>
                <a:gd name="T3" fmla="*/ 0 h 38"/>
                <a:gd name="T4" fmla="*/ 12 w 118"/>
                <a:gd name="T5" fmla="*/ 5 h 38"/>
                <a:gd name="T6" fmla="*/ 0 w 118"/>
                <a:gd name="T7" fmla="*/ 1 h 38"/>
                <a:gd name="T8" fmla="*/ 2 w 118"/>
                <a:gd name="T9" fmla="*/ 15 h 38"/>
                <a:gd name="T10" fmla="*/ 14 w 118"/>
                <a:gd name="T11" fmla="*/ 29 h 38"/>
                <a:gd name="T12" fmla="*/ 118 w 118"/>
                <a:gd name="T13" fmla="*/ 38 h 38"/>
                <a:gd name="T14" fmla="*/ 111 w 118"/>
                <a:gd name="T15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38">
                  <a:moveTo>
                    <a:pt x="111" y="24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8" y="5"/>
                    <a:pt x="4" y="4"/>
                    <a:pt x="0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1" y="24"/>
                    <a:pt x="111" y="24"/>
                    <a:pt x="111" y="24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0"/>
            <p:cNvSpPr>
              <a:spLocks/>
            </p:cNvSpPr>
            <p:nvPr/>
          </p:nvSpPr>
          <p:spPr bwMode="auto">
            <a:xfrm>
              <a:off x="4511675" y="6161088"/>
              <a:ext cx="788987" cy="157163"/>
            </a:xfrm>
            <a:custGeom>
              <a:avLst/>
              <a:gdLst>
                <a:gd name="T0" fmla="*/ 24 w 210"/>
                <a:gd name="T1" fmla="*/ 40 h 42"/>
                <a:gd name="T2" fmla="*/ 24 w 210"/>
                <a:gd name="T3" fmla="*/ 34 h 42"/>
                <a:gd name="T4" fmla="*/ 33 w 210"/>
                <a:gd name="T5" fmla="*/ 39 h 42"/>
                <a:gd name="T6" fmla="*/ 95 w 210"/>
                <a:gd name="T7" fmla="*/ 42 h 42"/>
                <a:gd name="T8" fmla="*/ 116 w 210"/>
                <a:gd name="T9" fmla="*/ 37 h 42"/>
                <a:gd name="T10" fmla="*/ 110 w 210"/>
                <a:gd name="T11" fmla="*/ 25 h 42"/>
                <a:gd name="T12" fmla="*/ 122 w 210"/>
                <a:gd name="T13" fmla="*/ 22 h 42"/>
                <a:gd name="T14" fmla="*/ 139 w 210"/>
                <a:gd name="T15" fmla="*/ 27 h 42"/>
                <a:gd name="T16" fmla="*/ 143 w 210"/>
                <a:gd name="T17" fmla="*/ 30 h 42"/>
                <a:gd name="T18" fmla="*/ 210 w 210"/>
                <a:gd name="T19" fmla="*/ 20 h 42"/>
                <a:gd name="T20" fmla="*/ 172 w 210"/>
                <a:gd name="T21" fmla="*/ 11 h 42"/>
                <a:gd name="T22" fmla="*/ 156 w 210"/>
                <a:gd name="T23" fmla="*/ 0 h 42"/>
                <a:gd name="T24" fmla="*/ 79 w 210"/>
                <a:gd name="T25" fmla="*/ 0 h 42"/>
                <a:gd name="T26" fmla="*/ 77 w 210"/>
                <a:gd name="T27" fmla="*/ 12 h 42"/>
                <a:gd name="T28" fmla="*/ 68 w 210"/>
                <a:gd name="T29" fmla="*/ 6 h 42"/>
                <a:gd name="T30" fmla="*/ 0 w 210"/>
                <a:gd name="T31" fmla="*/ 33 h 42"/>
                <a:gd name="T32" fmla="*/ 0 w 210"/>
                <a:gd name="T33" fmla="*/ 39 h 42"/>
                <a:gd name="T34" fmla="*/ 24 w 210"/>
                <a:gd name="T3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" h="42">
                  <a:moveTo>
                    <a:pt x="24" y="40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3"/>
                    <a:pt x="116" y="29"/>
                    <a:pt x="110" y="25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69" y="33"/>
                    <a:pt x="191" y="30"/>
                    <a:pt x="210" y="20"/>
                  </a:cubicBezTo>
                  <a:cubicBezTo>
                    <a:pt x="209" y="13"/>
                    <a:pt x="196" y="9"/>
                    <a:pt x="172" y="1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32" y="4"/>
                    <a:pt x="106" y="4"/>
                    <a:pt x="79" y="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47" y="20"/>
                    <a:pt x="24" y="30"/>
                    <a:pt x="0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4" y="40"/>
                    <a:pt x="24" y="40"/>
                    <a:pt x="24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1"/>
            <p:cNvSpPr>
              <a:spLocks/>
            </p:cNvSpPr>
            <p:nvPr/>
          </p:nvSpPr>
          <p:spPr bwMode="auto">
            <a:xfrm>
              <a:off x="4770438" y="4352925"/>
              <a:ext cx="173037" cy="82550"/>
            </a:xfrm>
            <a:custGeom>
              <a:avLst/>
              <a:gdLst>
                <a:gd name="T0" fmla="*/ 46 w 46"/>
                <a:gd name="T1" fmla="*/ 10 h 22"/>
                <a:gd name="T2" fmla="*/ 28 w 46"/>
                <a:gd name="T3" fmla="*/ 1 h 22"/>
                <a:gd name="T4" fmla="*/ 8 w 46"/>
                <a:gd name="T5" fmla="*/ 1 h 22"/>
                <a:gd name="T6" fmla="*/ 6 w 46"/>
                <a:gd name="T7" fmla="*/ 2 h 22"/>
                <a:gd name="T8" fmla="*/ 0 w 46"/>
                <a:gd name="T9" fmla="*/ 13 h 22"/>
                <a:gd name="T10" fmla="*/ 46 w 46"/>
                <a:gd name="T11" fmla="*/ 22 h 22"/>
                <a:gd name="T12" fmla="*/ 46 w 46"/>
                <a:gd name="T1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2">
                  <a:moveTo>
                    <a:pt x="46" y="10"/>
                  </a:moveTo>
                  <a:cubicBezTo>
                    <a:pt x="40" y="6"/>
                    <a:pt x="34" y="3"/>
                    <a:pt x="28" y="1"/>
                  </a:cubicBezTo>
                  <a:cubicBezTo>
                    <a:pt x="21" y="0"/>
                    <a:pt x="14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10"/>
                    <a:pt x="46" y="10"/>
                    <a:pt x="46" y="1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2"/>
            <p:cNvSpPr>
              <a:spLocks/>
            </p:cNvSpPr>
            <p:nvPr/>
          </p:nvSpPr>
          <p:spPr bwMode="auto">
            <a:xfrm>
              <a:off x="4748213" y="4391025"/>
              <a:ext cx="244475" cy="101600"/>
            </a:xfrm>
            <a:custGeom>
              <a:avLst/>
              <a:gdLst>
                <a:gd name="T0" fmla="*/ 65 w 65"/>
                <a:gd name="T1" fmla="*/ 27 h 27"/>
                <a:gd name="T2" fmla="*/ 63 w 65"/>
                <a:gd name="T3" fmla="*/ 10 h 27"/>
                <a:gd name="T4" fmla="*/ 52 w 65"/>
                <a:gd name="T5" fmla="*/ 0 h 27"/>
                <a:gd name="T6" fmla="*/ 52 w 65"/>
                <a:gd name="T7" fmla="*/ 12 h 27"/>
                <a:gd name="T8" fmla="*/ 6 w 65"/>
                <a:gd name="T9" fmla="*/ 3 h 27"/>
                <a:gd name="T10" fmla="*/ 0 w 65"/>
                <a:gd name="T11" fmla="*/ 12 h 27"/>
                <a:gd name="T12" fmla="*/ 39 w 65"/>
                <a:gd name="T13" fmla="*/ 17 h 27"/>
                <a:gd name="T14" fmla="*/ 65 w 6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7">
                  <a:moveTo>
                    <a:pt x="65" y="27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59" y="6"/>
                    <a:pt x="56" y="3"/>
                    <a:pt x="52" y="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4" y="12"/>
                    <a:pt x="26" y="14"/>
                    <a:pt x="39" y="17"/>
                  </a:cubicBezTo>
                  <a:cubicBezTo>
                    <a:pt x="48" y="19"/>
                    <a:pt x="57" y="23"/>
                    <a:pt x="6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3"/>
            <p:cNvSpPr>
              <a:spLocks/>
            </p:cNvSpPr>
            <p:nvPr/>
          </p:nvSpPr>
          <p:spPr bwMode="auto">
            <a:xfrm>
              <a:off x="4560888" y="5381625"/>
              <a:ext cx="3175" cy="11113"/>
            </a:xfrm>
            <a:custGeom>
              <a:avLst/>
              <a:gdLst>
                <a:gd name="T0" fmla="*/ 2 w 2"/>
                <a:gd name="T1" fmla="*/ 4 h 7"/>
                <a:gd name="T2" fmla="*/ 0 w 2"/>
                <a:gd name="T3" fmla="*/ 0 h 7"/>
                <a:gd name="T4" fmla="*/ 0 w 2"/>
                <a:gd name="T5" fmla="*/ 7 h 7"/>
                <a:gd name="T6" fmla="*/ 2 w 2"/>
                <a:gd name="T7" fmla="*/ 4 h 7"/>
                <a:gd name="T8" fmla="*/ 2 w 2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4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946427" y="1845471"/>
            <a:ext cx="1337541" cy="369332"/>
            <a:chOff x="2946427" y="1701455"/>
            <a:chExt cx="1337541" cy="369332"/>
          </a:xfrm>
        </p:grpSpPr>
        <p:sp>
          <p:nvSpPr>
            <p:cNvPr id="104" name="TextBox 103"/>
            <p:cNvSpPr txBox="1"/>
            <p:nvPr/>
          </p:nvSpPr>
          <p:spPr>
            <a:xfrm>
              <a:off x="3371539" y="1732233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05" name="标题层"/>
            <p:cNvSpPr txBox="1"/>
            <p:nvPr/>
          </p:nvSpPr>
          <p:spPr bwMode="auto">
            <a:xfrm>
              <a:off x="2946427" y="1701455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946427" y="2532796"/>
            <a:ext cx="1337541" cy="369332"/>
            <a:chOff x="2946427" y="2388780"/>
            <a:chExt cx="1337541" cy="369332"/>
          </a:xfrm>
        </p:grpSpPr>
        <p:sp>
          <p:nvSpPr>
            <p:cNvPr id="107" name="TextBox 106"/>
            <p:cNvSpPr txBox="1"/>
            <p:nvPr/>
          </p:nvSpPr>
          <p:spPr>
            <a:xfrm>
              <a:off x="3371539" y="2427202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08" name="标题层"/>
            <p:cNvSpPr txBox="1"/>
            <p:nvPr/>
          </p:nvSpPr>
          <p:spPr bwMode="auto">
            <a:xfrm>
              <a:off x="2946427" y="2388780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946427" y="3225093"/>
            <a:ext cx="1337541" cy="369332"/>
            <a:chOff x="2946427" y="3081077"/>
            <a:chExt cx="1337541" cy="369332"/>
          </a:xfrm>
        </p:grpSpPr>
        <p:sp>
          <p:nvSpPr>
            <p:cNvPr id="110" name="TextBox 109"/>
            <p:cNvSpPr txBox="1"/>
            <p:nvPr/>
          </p:nvSpPr>
          <p:spPr>
            <a:xfrm>
              <a:off x="3371539" y="3114727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11" name="标题层"/>
            <p:cNvSpPr txBox="1"/>
            <p:nvPr/>
          </p:nvSpPr>
          <p:spPr bwMode="auto">
            <a:xfrm>
              <a:off x="2946427" y="3081077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946427" y="3915491"/>
            <a:ext cx="1337541" cy="369332"/>
            <a:chOff x="2946427" y="3771475"/>
            <a:chExt cx="1337541" cy="369332"/>
          </a:xfrm>
        </p:grpSpPr>
        <p:sp>
          <p:nvSpPr>
            <p:cNvPr id="113" name="TextBox 112"/>
            <p:cNvSpPr txBox="1"/>
            <p:nvPr/>
          </p:nvSpPr>
          <p:spPr>
            <a:xfrm>
              <a:off x="3371539" y="3802253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14" name="标题层"/>
            <p:cNvSpPr txBox="1"/>
            <p:nvPr/>
          </p:nvSpPr>
          <p:spPr bwMode="auto">
            <a:xfrm>
              <a:off x="2946427" y="3771475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5" name="标题层"/>
          <p:cNvSpPr txBox="1"/>
          <p:nvPr/>
        </p:nvSpPr>
        <p:spPr bwMode="auto">
          <a:xfrm>
            <a:off x="4428075" y="2173760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6" name="标题层"/>
          <p:cNvSpPr txBox="1"/>
          <p:nvPr/>
        </p:nvSpPr>
        <p:spPr bwMode="auto">
          <a:xfrm>
            <a:off x="4428075" y="2648501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7" name="标题层"/>
          <p:cNvSpPr txBox="1"/>
          <p:nvPr/>
        </p:nvSpPr>
        <p:spPr bwMode="auto">
          <a:xfrm>
            <a:off x="4428075" y="3158665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8" name="标题层"/>
          <p:cNvSpPr txBox="1"/>
          <p:nvPr/>
        </p:nvSpPr>
        <p:spPr bwMode="auto">
          <a:xfrm>
            <a:off x="4428075" y="3670796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27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de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58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5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58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4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9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48" grpId="0" animBg="1"/>
      <p:bldP spid="115" grpId="0"/>
      <p:bldP spid="116" grpId="0"/>
      <p:bldP spid="117" grpId="0"/>
      <p:bldP spid="1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平行四边形 9"/>
          <p:cNvSpPr/>
          <p:nvPr/>
        </p:nvSpPr>
        <p:spPr>
          <a:xfrm>
            <a:off x="1372316" y="2018827"/>
            <a:ext cx="3045187" cy="327910"/>
          </a:xfrm>
          <a:custGeom>
            <a:avLst/>
            <a:gdLst>
              <a:gd name="connsiteX0" fmla="*/ 0 w 2287299"/>
              <a:gd name="connsiteY0" fmla="*/ 522296 h 522296"/>
              <a:gd name="connsiteX1" fmla="*/ 953765 w 2287299"/>
              <a:gd name="connsiteY1" fmla="*/ 0 h 522296"/>
              <a:gd name="connsiteX2" fmla="*/ 2287299 w 2287299"/>
              <a:gd name="connsiteY2" fmla="*/ 0 h 522296"/>
              <a:gd name="connsiteX3" fmla="*/ 1333534 w 2287299"/>
              <a:gd name="connsiteY3" fmla="*/ 522296 h 522296"/>
              <a:gd name="connsiteX4" fmla="*/ 0 w 2287299"/>
              <a:gd name="connsiteY4" fmla="*/ 522296 h 522296"/>
              <a:gd name="connsiteX0" fmla="*/ 0 w 2396156"/>
              <a:gd name="connsiteY0" fmla="*/ 453353 h 522296"/>
              <a:gd name="connsiteX1" fmla="*/ 1062622 w 2396156"/>
              <a:gd name="connsiteY1" fmla="*/ 0 h 522296"/>
              <a:gd name="connsiteX2" fmla="*/ 2396156 w 2396156"/>
              <a:gd name="connsiteY2" fmla="*/ 0 h 522296"/>
              <a:gd name="connsiteX3" fmla="*/ 1442391 w 2396156"/>
              <a:gd name="connsiteY3" fmla="*/ 522296 h 522296"/>
              <a:gd name="connsiteX4" fmla="*/ 0 w 2396156"/>
              <a:gd name="connsiteY4" fmla="*/ 453353 h 522296"/>
              <a:gd name="connsiteX0" fmla="*/ 0 w 2396156"/>
              <a:gd name="connsiteY0" fmla="*/ 453353 h 456981"/>
              <a:gd name="connsiteX1" fmla="*/ 1062622 w 2396156"/>
              <a:gd name="connsiteY1" fmla="*/ 0 h 456981"/>
              <a:gd name="connsiteX2" fmla="*/ 2396156 w 2396156"/>
              <a:gd name="connsiteY2" fmla="*/ 0 h 456981"/>
              <a:gd name="connsiteX3" fmla="*/ 1779848 w 2396156"/>
              <a:gd name="connsiteY3" fmla="*/ 456981 h 456981"/>
              <a:gd name="connsiteX4" fmla="*/ 0 w 2396156"/>
              <a:gd name="connsiteY4" fmla="*/ 453353 h 456981"/>
              <a:gd name="connsiteX0" fmla="*/ 0 w 2628384"/>
              <a:gd name="connsiteY0" fmla="*/ 453353 h 456981"/>
              <a:gd name="connsiteX1" fmla="*/ 1062622 w 2628384"/>
              <a:gd name="connsiteY1" fmla="*/ 0 h 456981"/>
              <a:gd name="connsiteX2" fmla="*/ 2628384 w 2628384"/>
              <a:gd name="connsiteY2" fmla="*/ 159657 h 456981"/>
              <a:gd name="connsiteX3" fmla="*/ 1779848 w 2628384"/>
              <a:gd name="connsiteY3" fmla="*/ 456981 h 456981"/>
              <a:gd name="connsiteX4" fmla="*/ 0 w 2628384"/>
              <a:gd name="connsiteY4" fmla="*/ 453353 h 456981"/>
              <a:gd name="connsiteX0" fmla="*/ 0 w 2628384"/>
              <a:gd name="connsiteY0" fmla="*/ 297324 h 300952"/>
              <a:gd name="connsiteX1" fmla="*/ 696136 w 2628384"/>
              <a:gd name="connsiteY1" fmla="*/ 0 h 300952"/>
              <a:gd name="connsiteX2" fmla="*/ 2628384 w 2628384"/>
              <a:gd name="connsiteY2" fmla="*/ 3628 h 300952"/>
              <a:gd name="connsiteX3" fmla="*/ 1779848 w 2628384"/>
              <a:gd name="connsiteY3" fmla="*/ 300952 h 300952"/>
              <a:gd name="connsiteX4" fmla="*/ 0 w 2628384"/>
              <a:gd name="connsiteY4" fmla="*/ 297324 h 300952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79848 w 2628384"/>
              <a:gd name="connsiteY3" fmla="*/ 297324 h 297324"/>
              <a:gd name="connsiteX4" fmla="*/ 0 w 2628384"/>
              <a:gd name="connsiteY4" fmla="*/ 293696 h 297324"/>
              <a:gd name="connsiteX0" fmla="*/ 0 w 2628384"/>
              <a:gd name="connsiteY0" fmla="*/ 293696 h 304581"/>
              <a:gd name="connsiteX1" fmla="*/ 721536 w 2628384"/>
              <a:gd name="connsiteY1" fmla="*/ 0 h 304581"/>
              <a:gd name="connsiteX2" fmla="*/ 2628384 w 2628384"/>
              <a:gd name="connsiteY2" fmla="*/ 0 h 304581"/>
              <a:gd name="connsiteX3" fmla="*/ 1750820 w 2628384"/>
              <a:gd name="connsiteY3" fmla="*/ 304581 h 304581"/>
              <a:gd name="connsiteX4" fmla="*/ 0 w 2628384"/>
              <a:gd name="connsiteY4" fmla="*/ 293696 h 304581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50820 w 2628384"/>
              <a:gd name="connsiteY3" fmla="*/ 297324 h 297324"/>
              <a:gd name="connsiteX4" fmla="*/ 0 w 2628384"/>
              <a:gd name="connsiteY4" fmla="*/ 293696 h 2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384" h="297324">
                <a:moveTo>
                  <a:pt x="0" y="293696"/>
                </a:moveTo>
                <a:lnTo>
                  <a:pt x="721536" y="0"/>
                </a:lnTo>
                <a:lnTo>
                  <a:pt x="2628384" y="0"/>
                </a:lnTo>
                <a:lnTo>
                  <a:pt x="1750820" y="297324"/>
                </a:lnTo>
                <a:lnTo>
                  <a:pt x="0" y="293696"/>
                </a:ln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969696"/>
              </a:gs>
              <a:gs pos="47000">
                <a:sysClr val="window" lastClr="FFFFFF">
                  <a:lumMod val="7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9" name="平行四边形 9"/>
          <p:cNvSpPr/>
          <p:nvPr/>
        </p:nvSpPr>
        <p:spPr>
          <a:xfrm>
            <a:off x="1211404" y="3843355"/>
            <a:ext cx="3045187" cy="323707"/>
          </a:xfrm>
          <a:custGeom>
            <a:avLst/>
            <a:gdLst>
              <a:gd name="connsiteX0" fmla="*/ 0 w 2287299"/>
              <a:gd name="connsiteY0" fmla="*/ 522296 h 522296"/>
              <a:gd name="connsiteX1" fmla="*/ 953765 w 2287299"/>
              <a:gd name="connsiteY1" fmla="*/ 0 h 522296"/>
              <a:gd name="connsiteX2" fmla="*/ 2287299 w 2287299"/>
              <a:gd name="connsiteY2" fmla="*/ 0 h 522296"/>
              <a:gd name="connsiteX3" fmla="*/ 1333534 w 2287299"/>
              <a:gd name="connsiteY3" fmla="*/ 522296 h 522296"/>
              <a:gd name="connsiteX4" fmla="*/ 0 w 2287299"/>
              <a:gd name="connsiteY4" fmla="*/ 522296 h 522296"/>
              <a:gd name="connsiteX0" fmla="*/ 0 w 2396156"/>
              <a:gd name="connsiteY0" fmla="*/ 453353 h 522296"/>
              <a:gd name="connsiteX1" fmla="*/ 1062622 w 2396156"/>
              <a:gd name="connsiteY1" fmla="*/ 0 h 522296"/>
              <a:gd name="connsiteX2" fmla="*/ 2396156 w 2396156"/>
              <a:gd name="connsiteY2" fmla="*/ 0 h 522296"/>
              <a:gd name="connsiteX3" fmla="*/ 1442391 w 2396156"/>
              <a:gd name="connsiteY3" fmla="*/ 522296 h 522296"/>
              <a:gd name="connsiteX4" fmla="*/ 0 w 2396156"/>
              <a:gd name="connsiteY4" fmla="*/ 453353 h 522296"/>
              <a:gd name="connsiteX0" fmla="*/ 0 w 2396156"/>
              <a:gd name="connsiteY0" fmla="*/ 453353 h 456981"/>
              <a:gd name="connsiteX1" fmla="*/ 1062622 w 2396156"/>
              <a:gd name="connsiteY1" fmla="*/ 0 h 456981"/>
              <a:gd name="connsiteX2" fmla="*/ 2396156 w 2396156"/>
              <a:gd name="connsiteY2" fmla="*/ 0 h 456981"/>
              <a:gd name="connsiteX3" fmla="*/ 1779848 w 2396156"/>
              <a:gd name="connsiteY3" fmla="*/ 456981 h 456981"/>
              <a:gd name="connsiteX4" fmla="*/ 0 w 2396156"/>
              <a:gd name="connsiteY4" fmla="*/ 453353 h 456981"/>
              <a:gd name="connsiteX0" fmla="*/ 0 w 2628384"/>
              <a:gd name="connsiteY0" fmla="*/ 453353 h 456981"/>
              <a:gd name="connsiteX1" fmla="*/ 1062622 w 2628384"/>
              <a:gd name="connsiteY1" fmla="*/ 0 h 456981"/>
              <a:gd name="connsiteX2" fmla="*/ 2628384 w 2628384"/>
              <a:gd name="connsiteY2" fmla="*/ 159657 h 456981"/>
              <a:gd name="connsiteX3" fmla="*/ 1779848 w 2628384"/>
              <a:gd name="connsiteY3" fmla="*/ 456981 h 456981"/>
              <a:gd name="connsiteX4" fmla="*/ 0 w 2628384"/>
              <a:gd name="connsiteY4" fmla="*/ 453353 h 456981"/>
              <a:gd name="connsiteX0" fmla="*/ 0 w 2628384"/>
              <a:gd name="connsiteY0" fmla="*/ 297324 h 300952"/>
              <a:gd name="connsiteX1" fmla="*/ 696136 w 2628384"/>
              <a:gd name="connsiteY1" fmla="*/ 0 h 300952"/>
              <a:gd name="connsiteX2" fmla="*/ 2628384 w 2628384"/>
              <a:gd name="connsiteY2" fmla="*/ 3628 h 300952"/>
              <a:gd name="connsiteX3" fmla="*/ 1779848 w 2628384"/>
              <a:gd name="connsiteY3" fmla="*/ 300952 h 300952"/>
              <a:gd name="connsiteX4" fmla="*/ 0 w 2628384"/>
              <a:gd name="connsiteY4" fmla="*/ 297324 h 300952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79848 w 2628384"/>
              <a:gd name="connsiteY3" fmla="*/ 297324 h 297324"/>
              <a:gd name="connsiteX4" fmla="*/ 0 w 2628384"/>
              <a:gd name="connsiteY4" fmla="*/ 293696 h 297324"/>
              <a:gd name="connsiteX0" fmla="*/ 0 w 2628384"/>
              <a:gd name="connsiteY0" fmla="*/ 293696 h 304581"/>
              <a:gd name="connsiteX1" fmla="*/ 721536 w 2628384"/>
              <a:gd name="connsiteY1" fmla="*/ 0 h 304581"/>
              <a:gd name="connsiteX2" fmla="*/ 2628384 w 2628384"/>
              <a:gd name="connsiteY2" fmla="*/ 0 h 304581"/>
              <a:gd name="connsiteX3" fmla="*/ 1750820 w 2628384"/>
              <a:gd name="connsiteY3" fmla="*/ 304581 h 304581"/>
              <a:gd name="connsiteX4" fmla="*/ 0 w 2628384"/>
              <a:gd name="connsiteY4" fmla="*/ 293696 h 304581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50820 w 2628384"/>
              <a:gd name="connsiteY3" fmla="*/ 297324 h 297324"/>
              <a:gd name="connsiteX4" fmla="*/ 0 w 2628384"/>
              <a:gd name="connsiteY4" fmla="*/ 293696 h 2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384" h="297324">
                <a:moveTo>
                  <a:pt x="0" y="293696"/>
                </a:moveTo>
                <a:lnTo>
                  <a:pt x="721536" y="0"/>
                </a:lnTo>
                <a:lnTo>
                  <a:pt x="2628384" y="0"/>
                </a:lnTo>
                <a:lnTo>
                  <a:pt x="1750820" y="297324"/>
                </a:lnTo>
                <a:lnTo>
                  <a:pt x="0" y="293696"/>
                </a:ln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969696"/>
              </a:gs>
              <a:gs pos="47000">
                <a:sysClr val="window" lastClr="FFFFFF">
                  <a:lumMod val="7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0" name="平行四边形 9"/>
          <p:cNvSpPr/>
          <p:nvPr/>
        </p:nvSpPr>
        <p:spPr>
          <a:xfrm>
            <a:off x="1372050" y="2938760"/>
            <a:ext cx="2884540" cy="323707"/>
          </a:xfrm>
          <a:custGeom>
            <a:avLst/>
            <a:gdLst>
              <a:gd name="connsiteX0" fmla="*/ 0 w 2287299"/>
              <a:gd name="connsiteY0" fmla="*/ 522296 h 522296"/>
              <a:gd name="connsiteX1" fmla="*/ 953765 w 2287299"/>
              <a:gd name="connsiteY1" fmla="*/ 0 h 522296"/>
              <a:gd name="connsiteX2" fmla="*/ 2287299 w 2287299"/>
              <a:gd name="connsiteY2" fmla="*/ 0 h 522296"/>
              <a:gd name="connsiteX3" fmla="*/ 1333534 w 2287299"/>
              <a:gd name="connsiteY3" fmla="*/ 522296 h 522296"/>
              <a:gd name="connsiteX4" fmla="*/ 0 w 2287299"/>
              <a:gd name="connsiteY4" fmla="*/ 522296 h 522296"/>
              <a:gd name="connsiteX0" fmla="*/ 0 w 2396156"/>
              <a:gd name="connsiteY0" fmla="*/ 453353 h 522296"/>
              <a:gd name="connsiteX1" fmla="*/ 1062622 w 2396156"/>
              <a:gd name="connsiteY1" fmla="*/ 0 h 522296"/>
              <a:gd name="connsiteX2" fmla="*/ 2396156 w 2396156"/>
              <a:gd name="connsiteY2" fmla="*/ 0 h 522296"/>
              <a:gd name="connsiteX3" fmla="*/ 1442391 w 2396156"/>
              <a:gd name="connsiteY3" fmla="*/ 522296 h 522296"/>
              <a:gd name="connsiteX4" fmla="*/ 0 w 2396156"/>
              <a:gd name="connsiteY4" fmla="*/ 453353 h 522296"/>
              <a:gd name="connsiteX0" fmla="*/ 0 w 2396156"/>
              <a:gd name="connsiteY0" fmla="*/ 453353 h 456981"/>
              <a:gd name="connsiteX1" fmla="*/ 1062622 w 2396156"/>
              <a:gd name="connsiteY1" fmla="*/ 0 h 456981"/>
              <a:gd name="connsiteX2" fmla="*/ 2396156 w 2396156"/>
              <a:gd name="connsiteY2" fmla="*/ 0 h 456981"/>
              <a:gd name="connsiteX3" fmla="*/ 1779848 w 2396156"/>
              <a:gd name="connsiteY3" fmla="*/ 456981 h 456981"/>
              <a:gd name="connsiteX4" fmla="*/ 0 w 2396156"/>
              <a:gd name="connsiteY4" fmla="*/ 453353 h 456981"/>
              <a:gd name="connsiteX0" fmla="*/ 0 w 2628384"/>
              <a:gd name="connsiteY0" fmla="*/ 453353 h 456981"/>
              <a:gd name="connsiteX1" fmla="*/ 1062622 w 2628384"/>
              <a:gd name="connsiteY1" fmla="*/ 0 h 456981"/>
              <a:gd name="connsiteX2" fmla="*/ 2628384 w 2628384"/>
              <a:gd name="connsiteY2" fmla="*/ 159657 h 456981"/>
              <a:gd name="connsiteX3" fmla="*/ 1779848 w 2628384"/>
              <a:gd name="connsiteY3" fmla="*/ 456981 h 456981"/>
              <a:gd name="connsiteX4" fmla="*/ 0 w 2628384"/>
              <a:gd name="connsiteY4" fmla="*/ 453353 h 456981"/>
              <a:gd name="connsiteX0" fmla="*/ 0 w 2628384"/>
              <a:gd name="connsiteY0" fmla="*/ 297324 h 300952"/>
              <a:gd name="connsiteX1" fmla="*/ 696136 w 2628384"/>
              <a:gd name="connsiteY1" fmla="*/ 0 h 300952"/>
              <a:gd name="connsiteX2" fmla="*/ 2628384 w 2628384"/>
              <a:gd name="connsiteY2" fmla="*/ 3628 h 300952"/>
              <a:gd name="connsiteX3" fmla="*/ 1779848 w 2628384"/>
              <a:gd name="connsiteY3" fmla="*/ 300952 h 300952"/>
              <a:gd name="connsiteX4" fmla="*/ 0 w 2628384"/>
              <a:gd name="connsiteY4" fmla="*/ 297324 h 300952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79848 w 2628384"/>
              <a:gd name="connsiteY3" fmla="*/ 297324 h 297324"/>
              <a:gd name="connsiteX4" fmla="*/ 0 w 2628384"/>
              <a:gd name="connsiteY4" fmla="*/ 293696 h 297324"/>
              <a:gd name="connsiteX0" fmla="*/ 0 w 2628384"/>
              <a:gd name="connsiteY0" fmla="*/ 293696 h 304581"/>
              <a:gd name="connsiteX1" fmla="*/ 721536 w 2628384"/>
              <a:gd name="connsiteY1" fmla="*/ 0 h 304581"/>
              <a:gd name="connsiteX2" fmla="*/ 2628384 w 2628384"/>
              <a:gd name="connsiteY2" fmla="*/ 0 h 304581"/>
              <a:gd name="connsiteX3" fmla="*/ 1750820 w 2628384"/>
              <a:gd name="connsiteY3" fmla="*/ 304581 h 304581"/>
              <a:gd name="connsiteX4" fmla="*/ 0 w 2628384"/>
              <a:gd name="connsiteY4" fmla="*/ 293696 h 304581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50820 w 2628384"/>
              <a:gd name="connsiteY3" fmla="*/ 297324 h 297324"/>
              <a:gd name="connsiteX4" fmla="*/ 0 w 2628384"/>
              <a:gd name="connsiteY4" fmla="*/ 293696 h 2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384" h="297324">
                <a:moveTo>
                  <a:pt x="0" y="293696"/>
                </a:moveTo>
                <a:lnTo>
                  <a:pt x="721536" y="0"/>
                </a:lnTo>
                <a:lnTo>
                  <a:pt x="2628384" y="0"/>
                </a:lnTo>
                <a:lnTo>
                  <a:pt x="1750820" y="297324"/>
                </a:lnTo>
                <a:lnTo>
                  <a:pt x="0" y="293696"/>
                </a:ln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969696"/>
              </a:gs>
              <a:gs pos="47000">
                <a:sysClr val="window" lastClr="FFFFFF">
                  <a:lumMod val="7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15686" y="4157071"/>
            <a:ext cx="3359838" cy="574919"/>
            <a:chOff x="5589165" y="4040863"/>
            <a:chExt cx="2899968" cy="496228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五边形 31"/>
            <p:cNvSpPr/>
            <p:nvPr/>
          </p:nvSpPr>
          <p:spPr>
            <a:xfrm>
              <a:off x="5589165" y="4040863"/>
              <a:ext cx="2899968" cy="496228"/>
            </a:xfrm>
            <a:prstGeom prst="homePlate">
              <a:avLst>
                <a:gd name="adj" fmla="val 57298"/>
              </a:avLst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五边形 14"/>
            <p:cNvSpPr/>
            <p:nvPr/>
          </p:nvSpPr>
          <p:spPr>
            <a:xfrm>
              <a:off x="5643327" y="4048536"/>
              <a:ext cx="2832225" cy="242318"/>
            </a:xfrm>
            <a:custGeom>
              <a:avLst/>
              <a:gdLst/>
              <a:ahLst/>
              <a:cxnLst/>
              <a:rect l="l" t="t" r="r" b="b"/>
              <a:pathLst>
                <a:path w="2899968" h="248114">
                  <a:moveTo>
                    <a:pt x="0" y="0"/>
                  </a:moveTo>
                  <a:lnTo>
                    <a:pt x="2615639" y="0"/>
                  </a:lnTo>
                  <a:lnTo>
                    <a:pt x="2899968" y="248114"/>
                  </a:lnTo>
                  <a:lnTo>
                    <a:pt x="0" y="248114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13000"/>
                  </a:sysClr>
                </a:gs>
                <a:gs pos="70000">
                  <a:sysClr val="window" lastClr="FFFFFF">
                    <a:alpha val="0"/>
                  </a:sysClr>
                </a:gs>
              </a:gsLst>
              <a:lin ang="135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1054078" y="1453868"/>
            <a:ext cx="3359838" cy="574919"/>
            <a:chOff x="5589165" y="4040863"/>
            <a:chExt cx="2899968" cy="496228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五边形 34"/>
            <p:cNvSpPr/>
            <p:nvPr/>
          </p:nvSpPr>
          <p:spPr>
            <a:xfrm>
              <a:off x="5589165" y="4040863"/>
              <a:ext cx="2899968" cy="496228"/>
            </a:xfrm>
            <a:prstGeom prst="homePlate">
              <a:avLst>
                <a:gd name="adj" fmla="val 57298"/>
              </a:avLst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6" name="五边形 14"/>
            <p:cNvSpPr/>
            <p:nvPr/>
          </p:nvSpPr>
          <p:spPr>
            <a:xfrm>
              <a:off x="5643327" y="4048536"/>
              <a:ext cx="2832225" cy="242318"/>
            </a:xfrm>
            <a:custGeom>
              <a:avLst/>
              <a:gdLst/>
              <a:ahLst/>
              <a:cxnLst/>
              <a:rect l="l" t="t" r="r" b="b"/>
              <a:pathLst>
                <a:path w="2899968" h="248114">
                  <a:moveTo>
                    <a:pt x="0" y="0"/>
                  </a:moveTo>
                  <a:lnTo>
                    <a:pt x="2615639" y="0"/>
                  </a:lnTo>
                  <a:lnTo>
                    <a:pt x="2899968" y="248114"/>
                  </a:lnTo>
                  <a:lnTo>
                    <a:pt x="0" y="248114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13000"/>
                  </a:sysClr>
                </a:gs>
                <a:gs pos="70000">
                  <a:sysClr val="window" lastClr="FFFFFF">
                    <a:alpha val="0"/>
                  </a:sysClr>
                </a:gs>
              </a:gsLst>
              <a:lin ang="135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72051" y="2337123"/>
            <a:ext cx="2902784" cy="601637"/>
            <a:chOff x="1303560" y="2406327"/>
            <a:chExt cx="2505472" cy="519289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矩形 37"/>
            <p:cNvSpPr/>
            <p:nvPr/>
          </p:nvSpPr>
          <p:spPr>
            <a:xfrm>
              <a:off x="1303560" y="2406327"/>
              <a:ext cx="2505472" cy="519289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矩形 26"/>
            <p:cNvSpPr/>
            <p:nvPr/>
          </p:nvSpPr>
          <p:spPr>
            <a:xfrm>
              <a:off x="1303560" y="2406327"/>
              <a:ext cx="2505472" cy="484941"/>
            </a:xfrm>
            <a:custGeom>
              <a:avLst/>
              <a:gdLst/>
              <a:ahLst/>
              <a:cxnLst/>
              <a:rect l="l" t="t" r="r" b="b"/>
              <a:pathLst>
                <a:path w="2505472" h="484941">
                  <a:moveTo>
                    <a:pt x="0" y="0"/>
                  </a:moveTo>
                  <a:lnTo>
                    <a:pt x="2505472" y="0"/>
                  </a:lnTo>
                  <a:lnTo>
                    <a:pt x="2505472" y="114060"/>
                  </a:lnTo>
                  <a:cubicBezTo>
                    <a:pt x="2252774" y="53470"/>
                    <a:pt x="1976570" y="20647"/>
                    <a:pt x="1687305" y="20647"/>
                  </a:cubicBezTo>
                  <a:cubicBezTo>
                    <a:pt x="1009077" y="20647"/>
                    <a:pt x="402653" y="201086"/>
                    <a:pt x="0" y="48494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6000"/>
                  </a:sysClr>
                </a:gs>
                <a:gs pos="70000">
                  <a:sysClr val="window" lastClr="FFFFFF">
                    <a:alpha val="15000"/>
                  </a:sysClr>
                </a:gs>
              </a:gsLst>
              <a:lin ang="21594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72051" y="3247097"/>
            <a:ext cx="2902784" cy="601637"/>
            <a:chOff x="1303560" y="3191750"/>
            <a:chExt cx="2505472" cy="519289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" name="矩形 40"/>
            <p:cNvSpPr/>
            <p:nvPr/>
          </p:nvSpPr>
          <p:spPr>
            <a:xfrm>
              <a:off x="1303560" y="3191750"/>
              <a:ext cx="2505472" cy="519289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矩形 26"/>
            <p:cNvSpPr/>
            <p:nvPr/>
          </p:nvSpPr>
          <p:spPr>
            <a:xfrm>
              <a:off x="1303560" y="3191750"/>
              <a:ext cx="2505472" cy="484941"/>
            </a:xfrm>
            <a:custGeom>
              <a:avLst/>
              <a:gdLst/>
              <a:ahLst/>
              <a:cxnLst/>
              <a:rect l="l" t="t" r="r" b="b"/>
              <a:pathLst>
                <a:path w="2505472" h="484941">
                  <a:moveTo>
                    <a:pt x="0" y="0"/>
                  </a:moveTo>
                  <a:lnTo>
                    <a:pt x="2505472" y="0"/>
                  </a:lnTo>
                  <a:lnTo>
                    <a:pt x="2505472" y="114060"/>
                  </a:lnTo>
                  <a:cubicBezTo>
                    <a:pt x="2252774" y="53470"/>
                    <a:pt x="1976570" y="20647"/>
                    <a:pt x="1687305" y="20647"/>
                  </a:cubicBezTo>
                  <a:cubicBezTo>
                    <a:pt x="1009077" y="20647"/>
                    <a:pt x="402653" y="201086"/>
                    <a:pt x="0" y="48494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6000"/>
                  </a:sysClr>
                </a:gs>
                <a:gs pos="70000">
                  <a:sysClr val="window" lastClr="FFFFFF">
                    <a:alpha val="15000"/>
                  </a:sysClr>
                </a:gs>
              </a:gsLst>
              <a:lin ang="21594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3663795" y="1557645"/>
            <a:ext cx="282917" cy="367363"/>
          </a:xfrm>
          <a:custGeom>
            <a:avLst/>
            <a:gdLst>
              <a:gd name="T0" fmla="*/ 33 w 251"/>
              <a:gd name="T1" fmla="*/ 298 h 326"/>
              <a:gd name="T2" fmla="*/ 26 w 251"/>
              <a:gd name="T3" fmla="*/ 180 h 326"/>
              <a:gd name="T4" fmla="*/ 44 w 251"/>
              <a:gd name="T5" fmla="*/ 150 h 326"/>
              <a:gd name="T6" fmla="*/ 77 w 251"/>
              <a:gd name="T7" fmla="*/ 141 h 326"/>
              <a:gd name="T8" fmla="*/ 83 w 251"/>
              <a:gd name="T9" fmla="*/ 170 h 326"/>
              <a:gd name="T10" fmla="*/ 76 w 251"/>
              <a:gd name="T11" fmla="*/ 178 h 326"/>
              <a:gd name="T12" fmla="*/ 54 w 251"/>
              <a:gd name="T13" fmla="*/ 197 h 326"/>
              <a:gd name="T14" fmla="*/ 45 w 251"/>
              <a:gd name="T15" fmla="*/ 298 h 326"/>
              <a:gd name="T16" fmla="*/ 58 w 251"/>
              <a:gd name="T17" fmla="*/ 297 h 326"/>
              <a:gd name="T18" fmla="*/ 198 w 251"/>
              <a:gd name="T19" fmla="*/ 210 h 326"/>
              <a:gd name="T20" fmla="*/ 82 w 251"/>
              <a:gd name="T21" fmla="*/ 92 h 326"/>
              <a:gd name="T22" fmla="*/ 134 w 251"/>
              <a:gd name="T23" fmla="*/ 47 h 326"/>
              <a:gd name="T24" fmla="*/ 164 w 251"/>
              <a:gd name="T25" fmla="*/ 92 h 326"/>
              <a:gd name="T26" fmla="*/ 171 w 251"/>
              <a:gd name="T27" fmla="*/ 25 h 326"/>
              <a:gd name="T28" fmla="*/ 75 w 251"/>
              <a:gd name="T29" fmla="*/ 21 h 326"/>
              <a:gd name="T30" fmla="*/ 82 w 251"/>
              <a:gd name="T31" fmla="*/ 92 h 326"/>
              <a:gd name="T32" fmla="*/ 215 w 251"/>
              <a:gd name="T33" fmla="*/ 311 h 326"/>
              <a:gd name="T34" fmla="*/ 49 w 251"/>
              <a:gd name="T35" fmla="*/ 326 h 326"/>
              <a:gd name="T36" fmla="*/ 225 w 251"/>
              <a:gd name="T37" fmla="*/ 180 h 326"/>
              <a:gd name="T38" fmla="*/ 218 w 251"/>
              <a:gd name="T39" fmla="*/ 298 h 326"/>
              <a:gd name="T40" fmla="*/ 211 w 251"/>
              <a:gd name="T41" fmla="*/ 206 h 326"/>
              <a:gd name="T42" fmla="*/ 167 w 251"/>
              <a:gd name="T43" fmla="*/ 197 h 326"/>
              <a:gd name="T44" fmla="*/ 177 w 251"/>
              <a:gd name="T45" fmla="*/ 177 h 326"/>
              <a:gd name="T46" fmla="*/ 179 w 251"/>
              <a:gd name="T47" fmla="*/ 171 h 326"/>
              <a:gd name="T48" fmla="*/ 208 w 251"/>
              <a:gd name="T49" fmla="*/ 149 h 326"/>
              <a:gd name="T50" fmla="*/ 211 w 251"/>
              <a:gd name="T51" fmla="*/ 152 h 326"/>
              <a:gd name="T52" fmla="*/ 225 w 251"/>
              <a:gd name="T53" fmla="*/ 180 h 326"/>
              <a:gd name="T54" fmla="*/ 172 w 251"/>
              <a:gd name="T55" fmla="*/ 178 h 326"/>
              <a:gd name="T56" fmla="*/ 164 w 251"/>
              <a:gd name="T57" fmla="*/ 165 h 326"/>
              <a:gd name="T58" fmla="*/ 174 w 251"/>
              <a:gd name="T59" fmla="*/ 141 h 326"/>
              <a:gd name="T60" fmla="*/ 155 w 251"/>
              <a:gd name="T61" fmla="*/ 145 h 326"/>
              <a:gd name="T62" fmla="*/ 162 w 251"/>
              <a:gd name="T63" fmla="*/ 197 h 326"/>
              <a:gd name="T64" fmla="*/ 78 w 251"/>
              <a:gd name="T65" fmla="*/ 166 h 326"/>
              <a:gd name="T66" fmla="*/ 90 w 251"/>
              <a:gd name="T67" fmla="*/ 168 h 326"/>
              <a:gd name="T68" fmla="*/ 91 w 251"/>
              <a:gd name="T69" fmla="*/ 197 h 326"/>
              <a:gd name="T70" fmla="*/ 96 w 251"/>
              <a:gd name="T71" fmla="*/ 145 h 326"/>
              <a:gd name="T72" fmla="*/ 79 w 251"/>
              <a:gd name="T73" fmla="*/ 1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1" h="326">
                <a:moveTo>
                  <a:pt x="45" y="298"/>
                </a:moveTo>
                <a:cubicBezTo>
                  <a:pt x="33" y="298"/>
                  <a:pt x="33" y="298"/>
                  <a:pt x="33" y="298"/>
                </a:cubicBezTo>
                <a:cubicBezTo>
                  <a:pt x="4" y="298"/>
                  <a:pt x="0" y="279"/>
                  <a:pt x="7" y="253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29" y="168"/>
                  <a:pt x="35" y="158"/>
                  <a:pt x="42" y="151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77" y="141"/>
                  <a:pt x="77" y="141"/>
                  <a:pt x="77" y="141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3" y="170"/>
                  <a:pt x="83" y="170"/>
                  <a:pt x="83" y="170"/>
                </a:cubicBezTo>
                <a:cubicBezTo>
                  <a:pt x="76" y="177"/>
                  <a:pt x="76" y="177"/>
                  <a:pt x="76" y="177"/>
                </a:cubicBezTo>
                <a:cubicBezTo>
                  <a:pt x="76" y="178"/>
                  <a:pt x="76" y="178"/>
                  <a:pt x="76" y="178"/>
                </a:cubicBezTo>
                <a:cubicBezTo>
                  <a:pt x="77" y="178"/>
                  <a:pt x="81" y="186"/>
                  <a:pt x="87" y="197"/>
                </a:cubicBezTo>
                <a:cubicBezTo>
                  <a:pt x="54" y="197"/>
                  <a:pt x="54" y="197"/>
                  <a:pt x="54" y="197"/>
                </a:cubicBezTo>
                <a:cubicBezTo>
                  <a:pt x="45" y="206"/>
                  <a:pt x="45" y="206"/>
                  <a:pt x="45" y="206"/>
                </a:cubicBezTo>
                <a:cubicBezTo>
                  <a:pt x="45" y="298"/>
                  <a:pt x="45" y="298"/>
                  <a:pt x="45" y="298"/>
                </a:cubicBezTo>
                <a:close/>
                <a:moveTo>
                  <a:pt x="58" y="210"/>
                </a:moveTo>
                <a:cubicBezTo>
                  <a:pt x="58" y="297"/>
                  <a:pt x="58" y="297"/>
                  <a:pt x="58" y="297"/>
                </a:cubicBezTo>
                <a:cubicBezTo>
                  <a:pt x="198" y="297"/>
                  <a:pt x="198" y="297"/>
                  <a:pt x="198" y="297"/>
                </a:cubicBezTo>
                <a:cubicBezTo>
                  <a:pt x="198" y="210"/>
                  <a:pt x="198" y="210"/>
                  <a:pt x="198" y="210"/>
                </a:cubicBezTo>
                <a:cubicBezTo>
                  <a:pt x="58" y="210"/>
                  <a:pt x="58" y="210"/>
                  <a:pt x="58" y="210"/>
                </a:cubicBezTo>
                <a:close/>
                <a:moveTo>
                  <a:pt x="82" y="92"/>
                </a:moveTo>
                <a:cubicBezTo>
                  <a:pt x="80" y="74"/>
                  <a:pt x="79" y="66"/>
                  <a:pt x="85" y="48"/>
                </a:cubicBezTo>
                <a:cubicBezTo>
                  <a:pt x="96" y="56"/>
                  <a:pt x="123" y="52"/>
                  <a:pt x="134" y="47"/>
                </a:cubicBezTo>
                <a:cubicBezTo>
                  <a:pt x="140" y="56"/>
                  <a:pt x="151" y="58"/>
                  <a:pt x="161" y="55"/>
                </a:cubicBezTo>
                <a:cubicBezTo>
                  <a:pt x="164" y="70"/>
                  <a:pt x="164" y="72"/>
                  <a:pt x="164" y="92"/>
                </a:cubicBezTo>
                <a:cubicBezTo>
                  <a:pt x="164" y="92"/>
                  <a:pt x="175" y="82"/>
                  <a:pt x="177" y="74"/>
                </a:cubicBezTo>
                <a:cubicBezTo>
                  <a:pt x="179" y="65"/>
                  <a:pt x="175" y="32"/>
                  <a:pt x="171" y="25"/>
                </a:cubicBezTo>
                <a:cubicBezTo>
                  <a:pt x="167" y="14"/>
                  <a:pt x="154" y="6"/>
                  <a:pt x="132" y="9"/>
                </a:cubicBezTo>
                <a:cubicBezTo>
                  <a:pt x="111" y="0"/>
                  <a:pt x="86" y="9"/>
                  <a:pt x="75" y="21"/>
                </a:cubicBezTo>
                <a:cubicBezTo>
                  <a:pt x="71" y="27"/>
                  <a:pt x="65" y="74"/>
                  <a:pt x="70" y="81"/>
                </a:cubicBezTo>
                <a:cubicBezTo>
                  <a:pt x="76" y="88"/>
                  <a:pt x="82" y="92"/>
                  <a:pt x="82" y="92"/>
                </a:cubicBezTo>
                <a:close/>
                <a:moveTo>
                  <a:pt x="40" y="311"/>
                </a:moveTo>
                <a:cubicBezTo>
                  <a:pt x="215" y="311"/>
                  <a:pt x="215" y="311"/>
                  <a:pt x="215" y="311"/>
                </a:cubicBezTo>
                <a:cubicBezTo>
                  <a:pt x="205" y="326"/>
                  <a:pt x="205" y="326"/>
                  <a:pt x="20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0" y="311"/>
                  <a:pt x="40" y="311"/>
                  <a:pt x="40" y="311"/>
                </a:cubicBezTo>
                <a:close/>
                <a:moveTo>
                  <a:pt x="225" y="180"/>
                </a:moveTo>
                <a:cubicBezTo>
                  <a:pt x="244" y="253"/>
                  <a:pt x="244" y="253"/>
                  <a:pt x="244" y="253"/>
                </a:cubicBezTo>
                <a:cubicBezTo>
                  <a:pt x="251" y="279"/>
                  <a:pt x="248" y="298"/>
                  <a:pt x="218" y="298"/>
                </a:cubicBezTo>
                <a:cubicBezTo>
                  <a:pt x="211" y="298"/>
                  <a:pt x="211" y="298"/>
                  <a:pt x="211" y="298"/>
                </a:cubicBezTo>
                <a:cubicBezTo>
                  <a:pt x="211" y="206"/>
                  <a:pt x="211" y="206"/>
                  <a:pt x="211" y="206"/>
                </a:cubicBezTo>
                <a:cubicBezTo>
                  <a:pt x="201" y="197"/>
                  <a:pt x="201" y="197"/>
                  <a:pt x="201" y="197"/>
                </a:cubicBezTo>
                <a:cubicBezTo>
                  <a:pt x="167" y="197"/>
                  <a:pt x="167" y="197"/>
                  <a:pt x="167" y="197"/>
                </a:cubicBezTo>
                <a:cubicBezTo>
                  <a:pt x="172" y="186"/>
                  <a:pt x="177" y="178"/>
                  <a:pt x="177" y="178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0" y="170"/>
                  <a:pt x="170" y="170"/>
                  <a:pt x="170" y="170"/>
                </a:cubicBezTo>
                <a:cubicBezTo>
                  <a:pt x="179" y="171"/>
                  <a:pt x="179" y="171"/>
                  <a:pt x="179" y="171"/>
                </a:cubicBezTo>
                <a:cubicBezTo>
                  <a:pt x="177" y="142"/>
                  <a:pt x="177" y="142"/>
                  <a:pt x="177" y="142"/>
                </a:cubicBezTo>
                <a:cubicBezTo>
                  <a:pt x="208" y="149"/>
                  <a:pt x="208" y="149"/>
                  <a:pt x="208" y="149"/>
                </a:cubicBezTo>
                <a:cubicBezTo>
                  <a:pt x="210" y="150"/>
                  <a:pt x="210" y="150"/>
                  <a:pt x="210" y="150"/>
                </a:cubicBezTo>
                <a:cubicBezTo>
                  <a:pt x="211" y="152"/>
                  <a:pt x="211" y="152"/>
                  <a:pt x="211" y="152"/>
                </a:cubicBezTo>
                <a:cubicBezTo>
                  <a:pt x="218" y="160"/>
                  <a:pt x="222" y="170"/>
                  <a:pt x="224" y="180"/>
                </a:cubicBezTo>
                <a:cubicBezTo>
                  <a:pt x="225" y="180"/>
                  <a:pt x="225" y="180"/>
                  <a:pt x="225" y="180"/>
                </a:cubicBezTo>
                <a:close/>
                <a:moveTo>
                  <a:pt x="162" y="197"/>
                </a:moveTo>
                <a:cubicBezTo>
                  <a:pt x="167" y="188"/>
                  <a:pt x="171" y="181"/>
                  <a:pt x="172" y="178"/>
                </a:cubicBezTo>
                <a:cubicBezTo>
                  <a:pt x="163" y="168"/>
                  <a:pt x="163" y="168"/>
                  <a:pt x="163" y="168"/>
                </a:cubicBezTo>
                <a:cubicBezTo>
                  <a:pt x="164" y="165"/>
                  <a:pt x="164" y="165"/>
                  <a:pt x="164" y="165"/>
                </a:cubicBezTo>
                <a:cubicBezTo>
                  <a:pt x="175" y="166"/>
                  <a:pt x="175" y="166"/>
                  <a:pt x="175" y="166"/>
                </a:cubicBezTo>
                <a:cubicBezTo>
                  <a:pt x="174" y="141"/>
                  <a:pt x="174" y="141"/>
                  <a:pt x="174" y="141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33" y="197"/>
                  <a:pt x="133" y="197"/>
                  <a:pt x="133" y="197"/>
                </a:cubicBezTo>
                <a:cubicBezTo>
                  <a:pt x="162" y="197"/>
                  <a:pt x="162" y="197"/>
                  <a:pt x="162" y="197"/>
                </a:cubicBezTo>
                <a:close/>
                <a:moveTo>
                  <a:pt x="79" y="141"/>
                </a:moveTo>
                <a:cubicBezTo>
                  <a:pt x="78" y="166"/>
                  <a:pt x="78" y="166"/>
                  <a:pt x="78" y="166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90" y="168"/>
                  <a:pt x="90" y="168"/>
                  <a:pt x="90" y="168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2" y="181"/>
                  <a:pt x="86" y="188"/>
                  <a:pt x="91" y="197"/>
                </a:cubicBezTo>
                <a:cubicBezTo>
                  <a:pt x="121" y="197"/>
                  <a:pt x="121" y="197"/>
                  <a:pt x="121" y="197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88" y="138"/>
                  <a:pt x="88" y="138"/>
                  <a:pt x="88" y="138"/>
                </a:cubicBezTo>
                <a:lnTo>
                  <a:pt x="79" y="14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Freeform 11"/>
          <p:cNvSpPr>
            <a:spLocks noEditPoints="1"/>
          </p:cNvSpPr>
          <p:nvPr/>
        </p:nvSpPr>
        <p:spPr bwMode="auto">
          <a:xfrm>
            <a:off x="3629770" y="2499320"/>
            <a:ext cx="350967" cy="288563"/>
          </a:xfrm>
          <a:custGeom>
            <a:avLst/>
            <a:gdLst>
              <a:gd name="T0" fmla="*/ 99 w 355"/>
              <a:gd name="T1" fmla="*/ 172 h 292"/>
              <a:gd name="T2" fmla="*/ 58 w 355"/>
              <a:gd name="T3" fmla="*/ 191 h 292"/>
              <a:gd name="T4" fmla="*/ 0 w 355"/>
              <a:gd name="T5" fmla="*/ 155 h 292"/>
              <a:gd name="T6" fmla="*/ 56 w 355"/>
              <a:gd name="T7" fmla="*/ 76 h 292"/>
              <a:gd name="T8" fmla="*/ 65 w 355"/>
              <a:gd name="T9" fmla="*/ 76 h 292"/>
              <a:gd name="T10" fmla="*/ 100 w 355"/>
              <a:gd name="T11" fmla="*/ 73 h 292"/>
              <a:gd name="T12" fmla="*/ 134 w 355"/>
              <a:gd name="T13" fmla="*/ 80 h 292"/>
              <a:gd name="T14" fmla="*/ 321 w 355"/>
              <a:gd name="T15" fmla="*/ 80 h 292"/>
              <a:gd name="T16" fmla="*/ 134 w 355"/>
              <a:gd name="T17" fmla="*/ 132 h 292"/>
              <a:gd name="T18" fmla="*/ 330 w 355"/>
              <a:gd name="T19" fmla="*/ 214 h 292"/>
              <a:gd name="T20" fmla="*/ 355 w 355"/>
              <a:gd name="T21" fmla="*/ 80 h 292"/>
              <a:gd name="T22" fmla="*/ 234 w 355"/>
              <a:gd name="T23" fmla="*/ 162 h 292"/>
              <a:gd name="T24" fmla="*/ 240 w 355"/>
              <a:gd name="T25" fmla="*/ 180 h 292"/>
              <a:gd name="T26" fmla="*/ 226 w 355"/>
              <a:gd name="T27" fmla="*/ 95 h 292"/>
              <a:gd name="T28" fmla="*/ 223 w 355"/>
              <a:gd name="T29" fmla="*/ 114 h 292"/>
              <a:gd name="T30" fmla="*/ 195 w 355"/>
              <a:gd name="T31" fmla="*/ 130 h 292"/>
              <a:gd name="T32" fmla="*/ 176 w 355"/>
              <a:gd name="T33" fmla="*/ 142 h 292"/>
              <a:gd name="T34" fmla="*/ 182 w 355"/>
              <a:gd name="T35" fmla="*/ 165 h 292"/>
              <a:gd name="T36" fmla="*/ 232 w 355"/>
              <a:gd name="T37" fmla="*/ 156 h 292"/>
              <a:gd name="T38" fmla="*/ 254 w 355"/>
              <a:gd name="T39" fmla="*/ 110 h 292"/>
              <a:gd name="T40" fmla="*/ 179 w 355"/>
              <a:gd name="T41" fmla="*/ 172 h 292"/>
              <a:gd name="T42" fmla="*/ 167 w 355"/>
              <a:gd name="T43" fmla="*/ 180 h 292"/>
              <a:gd name="T44" fmla="*/ 173 w 355"/>
              <a:gd name="T45" fmla="*/ 180 h 292"/>
              <a:gd name="T46" fmla="*/ 195 w 355"/>
              <a:gd name="T47" fmla="*/ 171 h 292"/>
              <a:gd name="T48" fmla="*/ 200 w 355"/>
              <a:gd name="T49" fmla="*/ 180 h 292"/>
              <a:gd name="T50" fmla="*/ 207 w 355"/>
              <a:gd name="T51" fmla="*/ 180 h 292"/>
              <a:gd name="T52" fmla="*/ 218 w 355"/>
              <a:gd name="T53" fmla="*/ 165 h 292"/>
              <a:gd name="T54" fmla="*/ 223 w 355"/>
              <a:gd name="T55" fmla="*/ 167 h 292"/>
              <a:gd name="T56" fmla="*/ 285 w 355"/>
              <a:gd name="T57" fmla="*/ 123 h 292"/>
              <a:gd name="T58" fmla="*/ 313 w 355"/>
              <a:gd name="T59" fmla="*/ 162 h 292"/>
              <a:gd name="T60" fmla="*/ 285 w 355"/>
              <a:gd name="T61" fmla="*/ 181 h 292"/>
              <a:gd name="T62" fmla="*/ 256 w 355"/>
              <a:gd name="T63" fmla="*/ 148 h 292"/>
              <a:gd name="T64" fmla="*/ 280 w 355"/>
              <a:gd name="T65" fmla="*/ 126 h 292"/>
              <a:gd name="T66" fmla="*/ 284 w 355"/>
              <a:gd name="T67" fmla="*/ 123 h 292"/>
              <a:gd name="T68" fmla="*/ 306 w 355"/>
              <a:gd name="T69" fmla="*/ 162 h 292"/>
              <a:gd name="T70" fmla="*/ 285 w 355"/>
              <a:gd name="T71" fmla="*/ 176 h 292"/>
              <a:gd name="T72" fmla="*/ 294 w 355"/>
              <a:gd name="T73" fmla="*/ 130 h 292"/>
              <a:gd name="T74" fmla="*/ 301 w 355"/>
              <a:gd name="T75" fmla="*/ 134 h 292"/>
              <a:gd name="T76" fmla="*/ 274 w 355"/>
              <a:gd name="T77" fmla="*/ 173 h 292"/>
              <a:gd name="T78" fmla="*/ 274 w 355"/>
              <a:gd name="T79" fmla="*/ 173 h 292"/>
              <a:gd name="T80" fmla="*/ 309 w 355"/>
              <a:gd name="T81" fmla="*/ 152 h 292"/>
              <a:gd name="T82" fmla="*/ 265 w 355"/>
              <a:gd name="T83" fmla="*/ 165 h 292"/>
              <a:gd name="T84" fmla="*/ 264 w 355"/>
              <a:gd name="T85" fmla="*/ 163 h 292"/>
              <a:gd name="T86" fmla="*/ 264 w 355"/>
              <a:gd name="T87" fmla="*/ 163 h 292"/>
              <a:gd name="T88" fmla="*/ 307 w 355"/>
              <a:gd name="T89" fmla="*/ 143 h 292"/>
              <a:gd name="T90" fmla="*/ 262 w 355"/>
              <a:gd name="T91" fmla="*/ 157 h 292"/>
              <a:gd name="T92" fmla="*/ 288 w 355"/>
              <a:gd name="T93" fmla="*/ 149 h 292"/>
              <a:gd name="T94" fmla="*/ 288 w 355"/>
              <a:gd name="T95" fmla="*/ 149 h 292"/>
              <a:gd name="T96" fmla="*/ 267 w 355"/>
              <a:gd name="T97" fmla="*/ 152 h 292"/>
              <a:gd name="T98" fmla="*/ 303 w 355"/>
              <a:gd name="T99" fmla="*/ 136 h 292"/>
              <a:gd name="T100" fmla="*/ 286 w 355"/>
              <a:gd name="T101" fmla="*/ 128 h 292"/>
              <a:gd name="T102" fmla="*/ 258 w 355"/>
              <a:gd name="T103" fmla="*/ 123 h 292"/>
              <a:gd name="T104" fmla="*/ 278 w 355"/>
              <a:gd name="T105" fmla="*/ 140 h 292"/>
              <a:gd name="T106" fmla="*/ 251 w 355"/>
              <a:gd name="T107" fmla="*/ 137 h 292"/>
              <a:gd name="T108" fmla="*/ 257 w 355"/>
              <a:gd name="T109" fmla="*/ 135 h 292"/>
              <a:gd name="T110" fmla="*/ 282 w 355"/>
              <a:gd name="T111" fmla="*/ 285 h 292"/>
              <a:gd name="T112" fmla="*/ 210 w 355"/>
              <a:gd name="T113" fmla="*/ 253 h 292"/>
              <a:gd name="T114" fmla="*/ 227 w 355"/>
              <a:gd name="T115" fmla="*/ 226 h 292"/>
              <a:gd name="T116" fmla="*/ 227 w 355"/>
              <a:gd name="T117" fmla="*/ 226 h 292"/>
              <a:gd name="T118" fmla="*/ 78 w 355"/>
              <a:gd name="T119" fmla="*/ 45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5" h="292">
                <a:moveTo>
                  <a:pt x="165" y="123"/>
                </a:moveTo>
                <a:cubicBezTo>
                  <a:pt x="159" y="133"/>
                  <a:pt x="159" y="133"/>
                  <a:pt x="159" y="133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101" y="212"/>
                  <a:pt x="97" y="252"/>
                  <a:pt x="99" y="292"/>
                </a:cubicBezTo>
                <a:cubicBezTo>
                  <a:pt x="88" y="292"/>
                  <a:pt x="84" y="292"/>
                  <a:pt x="73" y="292"/>
                </a:cubicBezTo>
                <a:cubicBezTo>
                  <a:pt x="71" y="258"/>
                  <a:pt x="67" y="224"/>
                  <a:pt x="65" y="191"/>
                </a:cubicBezTo>
                <a:cubicBezTo>
                  <a:pt x="60" y="191"/>
                  <a:pt x="63" y="191"/>
                  <a:pt x="58" y="191"/>
                </a:cubicBezTo>
                <a:cubicBezTo>
                  <a:pt x="56" y="224"/>
                  <a:pt x="49" y="258"/>
                  <a:pt x="48" y="292"/>
                </a:cubicBezTo>
                <a:cubicBezTo>
                  <a:pt x="37" y="292"/>
                  <a:pt x="32" y="292"/>
                  <a:pt x="21" y="292"/>
                </a:cubicBezTo>
                <a:cubicBezTo>
                  <a:pt x="24" y="252"/>
                  <a:pt x="20" y="212"/>
                  <a:pt x="22" y="172"/>
                </a:cubicBezTo>
                <a:cubicBezTo>
                  <a:pt x="15" y="167"/>
                  <a:pt x="7" y="161"/>
                  <a:pt x="0" y="155"/>
                </a:cubicBezTo>
                <a:cubicBezTo>
                  <a:pt x="3" y="127"/>
                  <a:pt x="7" y="99"/>
                  <a:pt x="17" y="73"/>
                </a:cubicBezTo>
                <a:cubicBezTo>
                  <a:pt x="23" y="73"/>
                  <a:pt x="29" y="73"/>
                  <a:pt x="35" y="73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6" y="76"/>
                  <a:pt x="56" y="76"/>
                  <a:pt x="56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5" y="69"/>
                  <a:pt x="55" y="69"/>
                  <a:pt x="5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85" y="73"/>
                  <a:pt x="85" y="73"/>
                  <a:pt x="85" y="73"/>
                </a:cubicBezTo>
                <a:cubicBezTo>
                  <a:pt x="90" y="73"/>
                  <a:pt x="95" y="73"/>
                  <a:pt x="100" y="73"/>
                </a:cubicBezTo>
                <a:cubicBezTo>
                  <a:pt x="126" y="90"/>
                  <a:pt x="135" y="92"/>
                  <a:pt x="165" y="123"/>
                </a:cubicBezTo>
                <a:close/>
                <a:moveTo>
                  <a:pt x="120" y="46"/>
                </a:moveTo>
                <a:cubicBezTo>
                  <a:pt x="120" y="80"/>
                  <a:pt x="120" y="80"/>
                  <a:pt x="120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51" y="100"/>
                  <a:pt x="151" y="100"/>
                  <a:pt x="151" y="10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321" y="80"/>
                  <a:pt x="321" y="80"/>
                  <a:pt x="321" y="80"/>
                </a:cubicBezTo>
                <a:cubicBezTo>
                  <a:pt x="321" y="196"/>
                  <a:pt x="321" y="196"/>
                  <a:pt x="321" y="196"/>
                </a:cubicBezTo>
                <a:cubicBezTo>
                  <a:pt x="151" y="196"/>
                  <a:pt x="151" y="196"/>
                  <a:pt x="151" y="196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4" y="205"/>
                  <a:pt x="134" y="205"/>
                  <a:pt x="134" y="205"/>
                </a:cubicBezTo>
                <a:cubicBezTo>
                  <a:pt x="134" y="214"/>
                  <a:pt x="134" y="214"/>
                  <a:pt x="134" y="214"/>
                </a:cubicBezTo>
                <a:cubicBezTo>
                  <a:pt x="142" y="214"/>
                  <a:pt x="142" y="214"/>
                  <a:pt x="142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8" y="214"/>
                  <a:pt x="338" y="214"/>
                  <a:pt x="338" y="214"/>
                </a:cubicBezTo>
                <a:cubicBezTo>
                  <a:pt x="338" y="205"/>
                  <a:pt x="338" y="205"/>
                  <a:pt x="338" y="205"/>
                </a:cubicBezTo>
                <a:cubicBezTo>
                  <a:pt x="338" y="80"/>
                  <a:pt x="338" y="80"/>
                  <a:pt x="338" y="80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5" y="46"/>
                  <a:pt x="355" y="46"/>
                  <a:pt x="355" y="46"/>
                </a:cubicBezTo>
                <a:cubicBezTo>
                  <a:pt x="120" y="46"/>
                  <a:pt x="120" y="46"/>
                  <a:pt x="120" y="46"/>
                </a:cubicBezTo>
                <a:close/>
                <a:moveTo>
                  <a:pt x="234" y="180"/>
                </a:moveTo>
                <a:cubicBezTo>
                  <a:pt x="234" y="162"/>
                  <a:pt x="234" y="162"/>
                  <a:pt x="234" y="162"/>
                </a:cubicBezTo>
                <a:cubicBezTo>
                  <a:pt x="236" y="161"/>
                  <a:pt x="236" y="161"/>
                  <a:pt x="236" y="161"/>
                </a:cubicBezTo>
                <a:cubicBezTo>
                  <a:pt x="238" y="137"/>
                  <a:pt x="238" y="137"/>
                  <a:pt x="238" y="137"/>
                </a:cubicBezTo>
                <a:cubicBezTo>
                  <a:pt x="240" y="136"/>
                  <a:pt x="240" y="136"/>
                  <a:pt x="240" y="136"/>
                </a:cubicBezTo>
                <a:cubicBezTo>
                  <a:pt x="240" y="180"/>
                  <a:pt x="240" y="180"/>
                  <a:pt x="240" y="180"/>
                </a:cubicBezTo>
                <a:cubicBezTo>
                  <a:pt x="234" y="180"/>
                  <a:pt x="234" y="180"/>
                  <a:pt x="234" y="180"/>
                </a:cubicBezTo>
                <a:close/>
                <a:moveTo>
                  <a:pt x="263" y="94"/>
                </a:moveTo>
                <a:cubicBezTo>
                  <a:pt x="244" y="94"/>
                  <a:pt x="244" y="94"/>
                  <a:pt x="244" y="94"/>
                </a:cubicBezTo>
                <a:cubicBezTo>
                  <a:pt x="226" y="95"/>
                  <a:pt x="226" y="95"/>
                  <a:pt x="226" y="95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25" y="110"/>
                  <a:pt x="225" y="110"/>
                  <a:pt x="225" y="110"/>
                </a:cubicBezTo>
                <a:cubicBezTo>
                  <a:pt x="223" y="111"/>
                  <a:pt x="223" y="111"/>
                  <a:pt x="223" y="111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05" y="128"/>
                  <a:pt x="205" y="128"/>
                  <a:pt x="205" y="128"/>
                </a:cubicBezTo>
                <a:cubicBezTo>
                  <a:pt x="199" y="122"/>
                  <a:pt x="199" y="122"/>
                  <a:pt x="199" y="122"/>
                </a:cubicBezTo>
                <a:cubicBezTo>
                  <a:pt x="195" y="130"/>
                  <a:pt x="195" y="130"/>
                  <a:pt x="195" y="130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3" y="145"/>
                  <a:pt x="183" y="145"/>
                  <a:pt x="183" y="145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157" y="148"/>
                  <a:pt x="157" y="148"/>
                  <a:pt x="157" y="148"/>
                </a:cubicBezTo>
                <a:cubicBezTo>
                  <a:pt x="160" y="159"/>
                  <a:pt x="160" y="159"/>
                  <a:pt x="160" y="159"/>
                </a:cubicBezTo>
                <a:cubicBezTo>
                  <a:pt x="175" y="155"/>
                  <a:pt x="175" y="155"/>
                  <a:pt x="175" y="155"/>
                </a:cubicBezTo>
                <a:cubicBezTo>
                  <a:pt x="182" y="165"/>
                  <a:pt x="182" y="165"/>
                  <a:pt x="182" y="165"/>
                </a:cubicBezTo>
                <a:cubicBezTo>
                  <a:pt x="192" y="164"/>
                  <a:pt x="192" y="164"/>
                  <a:pt x="192" y="164"/>
                </a:cubicBezTo>
                <a:cubicBezTo>
                  <a:pt x="203" y="142"/>
                  <a:pt x="203" y="142"/>
                  <a:pt x="203" y="142"/>
                </a:cubicBezTo>
                <a:cubicBezTo>
                  <a:pt x="222" y="160"/>
                  <a:pt x="222" y="160"/>
                  <a:pt x="222" y="160"/>
                </a:cubicBezTo>
                <a:cubicBezTo>
                  <a:pt x="232" y="156"/>
                  <a:pt x="232" y="156"/>
                  <a:pt x="232" y="156"/>
                </a:cubicBezTo>
                <a:cubicBezTo>
                  <a:pt x="234" y="118"/>
                  <a:pt x="234" y="118"/>
                  <a:pt x="234" y="118"/>
                </a:cubicBezTo>
                <a:cubicBezTo>
                  <a:pt x="239" y="115"/>
                  <a:pt x="239" y="115"/>
                  <a:pt x="239" y="115"/>
                </a:cubicBezTo>
                <a:cubicBezTo>
                  <a:pt x="246" y="126"/>
                  <a:pt x="246" y="126"/>
                  <a:pt x="246" y="126"/>
                </a:cubicBezTo>
                <a:cubicBezTo>
                  <a:pt x="254" y="110"/>
                  <a:pt x="254" y="110"/>
                  <a:pt x="254" y="110"/>
                </a:cubicBezTo>
                <a:cubicBezTo>
                  <a:pt x="263" y="94"/>
                  <a:pt x="263" y="94"/>
                  <a:pt x="263" y="94"/>
                </a:cubicBezTo>
                <a:close/>
                <a:moveTo>
                  <a:pt x="178" y="180"/>
                </a:moveTo>
                <a:cubicBezTo>
                  <a:pt x="178" y="171"/>
                  <a:pt x="178" y="171"/>
                  <a:pt x="178" y="171"/>
                </a:cubicBezTo>
                <a:cubicBezTo>
                  <a:pt x="179" y="172"/>
                  <a:pt x="179" y="172"/>
                  <a:pt x="179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80"/>
                  <a:pt x="184" y="180"/>
                  <a:pt x="184" y="180"/>
                </a:cubicBezTo>
                <a:cubicBezTo>
                  <a:pt x="182" y="180"/>
                  <a:pt x="180" y="180"/>
                  <a:pt x="178" y="180"/>
                </a:cubicBezTo>
                <a:close/>
                <a:moveTo>
                  <a:pt x="167" y="180"/>
                </a:moveTo>
                <a:cubicBezTo>
                  <a:pt x="167" y="165"/>
                  <a:pt x="167" y="165"/>
                  <a:pt x="167" y="165"/>
                </a:cubicBezTo>
                <a:cubicBezTo>
                  <a:pt x="173" y="163"/>
                  <a:pt x="173" y="163"/>
                  <a:pt x="173" y="163"/>
                </a:cubicBezTo>
                <a:cubicBezTo>
                  <a:pt x="173" y="163"/>
                  <a:pt x="173" y="163"/>
                  <a:pt x="173" y="163"/>
                </a:cubicBezTo>
                <a:cubicBezTo>
                  <a:pt x="173" y="180"/>
                  <a:pt x="173" y="180"/>
                  <a:pt x="173" y="180"/>
                </a:cubicBezTo>
                <a:cubicBezTo>
                  <a:pt x="167" y="180"/>
                  <a:pt x="167" y="180"/>
                  <a:pt x="167" y="180"/>
                </a:cubicBezTo>
                <a:close/>
                <a:moveTo>
                  <a:pt x="189" y="180"/>
                </a:moveTo>
                <a:cubicBezTo>
                  <a:pt x="189" y="172"/>
                  <a:pt x="189" y="172"/>
                  <a:pt x="189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6" y="171"/>
                  <a:pt x="196" y="171"/>
                  <a:pt x="196" y="171"/>
                </a:cubicBezTo>
                <a:cubicBezTo>
                  <a:pt x="196" y="180"/>
                  <a:pt x="196" y="180"/>
                  <a:pt x="196" y="180"/>
                </a:cubicBezTo>
                <a:cubicBezTo>
                  <a:pt x="193" y="180"/>
                  <a:pt x="191" y="180"/>
                  <a:pt x="189" y="180"/>
                </a:cubicBezTo>
                <a:close/>
                <a:moveTo>
                  <a:pt x="200" y="180"/>
                </a:moveTo>
                <a:cubicBezTo>
                  <a:pt x="200" y="160"/>
                  <a:pt x="200" y="160"/>
                  <a:pt x="200" y="160"/>
                </a:cubicBezTo>
                <a:cubicBezTo>
                  <a:pt x="204" y="152"/>
                  <a:pt x="204" y="152"/>
                  <a:pt x="204" y="152"/>
                </a:cubicBezTo>
                <a:cubicBezTo>
                  <a:pt x="207" y="155"/>
                  <a:pt x="207" y="155"/>
                  <a:pt x="207" y="155"/>
                </a:cubicBezTo>
                <a:cubicBezTo>
                  <a:pt x="207" y="180"/>
                  <a:pt x="207" y="180"/>
                  <a:pt x="207" y="180"/>
                </a:cubicBezTo>
                <a:cubicBezTo>
                  <a:pt x="205" y="180"/>
                  <a:pt x="203" y="180"/>
                  <a:pt x="200" y="180"/>
                </a:cubicBezTo>
                <a:close/>
                <a:moveTo>
                  <a:pt x="212" y="180"/>
                </a:moveTo>
                <a:cubicBezTo>
                  <a:pt x="212" y="159"/>
                  <a:pt x="212" y="159"/>
                  <a:pt x="212" y="159"/>
                </a:cubicBezTo>
                <a:cubicBezTo>
                  <a:pt x="218" y="165"/>
                  <a:pt x="218" y="165"/>
                  <a:pt x="218" y="165"/>
                </a:cubicBezTo>
                <a:cubicBezTo>
                  <a:pt x="218" y="180"/>
                  <a:pt x="218" y="180"/>
                  <a:pt x="218" y="180"/>
                </a:cubicBezTo>
                <a:cubicBezTo>
                  <a:pt x="216" y="180"/>
                  <a:pt x="214" y="180"/>
                  <a:pt x="212" y="180"/>
                </a:cubicBezTo>
                <a:close/>
                <a:moveTo>
                  <a:pt x="223" y="180"/>
                </a:moveTo>
                <a:cubicBezTo>
                  <a:pt x="223" y="167"/>
                  <a:pt x="223" y="167"/>
                  <a:pt x="223" y="167"/>
                </a:cubicBezTo>
                <a:cubicBezTo>
                  <a:pt x="229" y="164"/>
                  <a:pt x="229" y="164"/>
                  <a:pt x="229" y="164"/>
                </a:cubicBezTo>
                <a:cubicBezTo>
                  <a:pt x="229" y="180"/>
                  <a:pt x="229" y="180"/>
                  <a:pt x="229" y="180"/>
                </a:cubicBezTo>
                <a:cubicBezTo>
                  <a:pt x="227" y="180"/>
                  <a:pt x="225" y="180"/>
                  <a:pt x="223" y="180"/>
                </a:cubicBezTo>
                <a:close/>
                <a:moveTo>
                  <a:pt x="285" y="123"/>
                </a:moveTo>
                <a:cubicBezTo>
                  <a:pt x="293" y="123"/>
                  <a:pt x="301" y="126"/>
                  <a:pt x="306" y="131"/>
                </a:cubicBezTo>
                <a:cubicBezTo>
                  <a:pt x="311" y="137"/>
                  <a:pt x="314" y="144"/>
                  <a:pt x="314" y="152"/>
                </a:cubicBezTo>
                <a:cubicBezTo>
                  <a:pt x="314" y="156"/>
                  <a:pt x="314" y="159"/>
                  <a:pt x="313" y="162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11" y="166"/>
                  <a:pt x="309" y="170"/>
                  <a:pt x="306" y="173"/>
                </a:cubicBezTo>
                <a:cubicBezTo>
                  <a:pt x="301" y="178"/>
                  <a:pt x="293" y="181"/>
                  <a:pt x="285" y="181"/>
                </a:cubicBezTo>
                <a:cubicBezTo>
                  <a:pt x="277" y="181"/>
                  <a:pt x="270" y="178"/>
                  <a:pt x="265" y="173"/>
                </a:cubicBezTo>
                <a:cubicBezTo>
                  <a:pt x="259" y="167"/>
                  <a:pt x="256" y="160"/>
                  <a:pt x="256" y="152"/>
                </a:cubicBezTo>
                <a:cubicBezTo>
                  <a:pt x="256" y="151"/>
                  <a:pt x="256" y="151"/>
                  <a:pt x="256" y="150"/>
                </a:cubicBezTo>
                <a:cubicBezTo>
                  <a:pt x="256" y="149"/>
                  <a:pt x="256" y="149"/>
                  <a:pt x="256" y="148"/>
                </a:cubicBezTo>
                <a:cubicBezTo>
                  <a:pt x="257" y="145"/>
                  <a:pt x="257" y="145"/>
                  <a:pt x="257" y="145"/>
                </a:cubicBezTo>
                <a:cubicBezTo>
                  <a:pt x="259" y="146"/>
                  <a:pt x="259" y="146"/>
                  <a:pt x="259" y="146"/>
                </a:cubicBezTo>
                <a:cubicBezTo>
                  <a:pt x="268" y="147"/>
                  <a:pt x="277" y="148"/>
                  <a:pt x="282" y="149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3" y="123"/>
                  <a:pt x="283" y="123"/>
                  <a:pt x="284" y="123"/>
                </a:cubicBezTo>
                <a:cubicBezTo>
                  <a:pt x="284" y="123"/>
                  <a:pt x="284" y="123"/>
                  <a:pt x="284" y="123"/>
                </a:cubicBezTo>
                <a:cubicBezTo>
                  <a:pt x="284" y="123"/>
                  <a:pt x="285" y="123"/>
                  <a:pt x="285" y="123"/>
                </a:cubicBezTo>
                <a:close/>
                <a:moveTo>
                  <a:pt x="281" y="175"/>
                </a:moveTo>
                <a:cubicBezTo>
                  <a:pt x="279" y="175"/>
                  <a:pt x="278" y="175"/>
                  <a:pt x="277" y="174"/>
                </a:cubicBezTo>
                <a:cubicBezTo>
                  <a:pt x="306" y="162"/>
                  <a:pt x="306" y="162"/>
                  <a:pt x="306" y="162"/>
                </a:cubicBezTo>
                <a:cubicBezTo>
                  <a:pt x="306" y="164"/>
                  <a:pt x="305" y="165"/>
                  <a:pt x="305" y="165"/>
                </a:cubicBezTo>
                <a:cubicBezTo>
                  <a:pt x="281" y="175"/>
                  <a:pt x="281" y="175"/>
                  <a:pt x="281" y="175"/>
                </a:cubicBezTo>
                <a:close/>
                <a:moveTo>
                  <a:pt x="302" y="169"/>
                </a:moveTo>
                <a:cubicBezTo>
                  <a:pt x="297" y="173"/>
                  <a:pt x="292" y="176"/>
                  <a:pt x="285" y="176"/>
                </a:cubicBezTo>
                <a:cubicBezTo>
                  <a:pt x="302" y="169"/>
                  <a:pt x="302" y="169"/>
                  <a:pt x="302" y="169"/>
                </a:cubicBezTo>
                <a:close/>
                <a:moveTo>
                  <a:pt x="286" y="135"/>
                </a:moveTo>
                <a:cubicBezTo>
                  <a:pt x="286" y="133"/>
                  <a:pt x="286" y="133"/>
                  <a:pt x="286" y="133"/>
                </a:cubicBezTo>
                <a:cubicBezTo>
                  <a:pt x="294" y="130"/>
                  <a:pt x="294" y="130"/>
                  <a:pt x="294" y="130"/>
                </a:cubicBezTo>
                <a:cubicBezTo>
                  <a:pt x="295" y="130"/>
                  <a:pt x="296" y="131"/>
                  <a:pt x="297" y="131"/>
                </a:cubicBezTo>
                <a:cubicBezTo>
                  <a:pt x="286" y="135"/>
                  <a:pt x="286" y="135"/>
                  <a:pt x="286" y="135"/>
                </a:cubicBezTo>
                <a:close/>
                <a:moveTo>
                  <a:pt x="299" y="133"/>
                </a:moveTo>
                <a:cubicBezTo>
                  <a:pt x="300" y="133"/>
                  <a:pt x="300" y="134"/>
                  <a:pt x="301" y="134"/>
                </a:cubicBezTo>
                <a:cubicBezTo>
                  <a:pt x="287" y="140"/>
                  <a:pt x="287" y="140"/>
                  <a:pt x="287" y="140"/>
                </a:cubicBezTo>
                <a:cubicBezTo>
                  <a:pt x="287" y="138"/>
                  <a:pt x="287" y="138"/>
                  <a:pt x="287" y="138"/>
                </a:cubicBezTo>
                <a:cubicBezTo>
                  <a:pt x="299" y="133"/>
                  <a:pt x="299" y="133"/>
                  <a:pt x="299" y="133"/>
                </a:cubicBezTo>
                <a:close/>
                <a:moveTo>
                  <a:pt x="274" y="173"/>
                </a:moveTo>
                <a:cubicBezTo>
                  <a:pt x="274" y="173"/>
                  <a:pt x="273" y="172"/>
                  <a:pt x="272" y="172"/>
                </a:cubicBezTo>
                <a:cubicBezTo>
                  <a:pt x="308" y="157"/>
                  <a:pt x="308" y="157"/>
                  <a:pt x="308" y="157"/>
                </a:cubicBezTo>
                <a:cubicBezTo>
                  <a:pt x="308" y="158"/>
                  <a:pt x="308" y="159"/>
                  <a:pt x="308" y="160"/>
                </a:cubicBezTo>
                <a:cubicBezTo>
                  <a:pt x="274" y="173"/>
                  <a:pt x="274" y="173"/>
                  <a:pt x="274" y="173"/>
                </a:cubicBezTo>
                <a:close/>
                <a:moveTo>
                  <a:pt x="270" y="170"/>
                </a:moveTo>
                <a:cubicBezTo>
                  <a:pt x="269" y="170"/>
                  <a:pt x="269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309" y="152"/>
                  <a:pt x="309" y="152"/>
                  <a:pt x="309" y="152"/>
                </a:cubicBezTo>
                <a:cubicBezTo>
                  <a:pt x="309" y="153"/>
                  <a:pt x="309" y="154"/>
                  <a:pt x="309" y="154"/>
                </a:cubicBezTo>
                <a:cubicBezTo>
                  <a:pt x="270" y="170"/>
                  <a:pt x="270" y="170"/>
                  <a:pt x="270" y="170"/>
                </a:cubicBezTo>
                <a:close/>
                <a:moveTo>
                  <a:pt x="267" y="167"/>
                </a:moveTo>
                <a:cubicBezTo>
                  <a:pt x="266" y="166"/>
                  <a:pt x="266" y="166"/>
                  <a:pt x="265" y="165"/>
                </a:cubicBezTo>
                <a:cubicBezTo>
                  <a:pt x="308" y="148"/>
                  <a:pt x="308" y="148"/>
                  <a:pt x="308" y="148"/>
                </a:cubicBezTo>
                <a:cubicBezTo>
                  <a:pt x="309" y="148"/>
                  <a:pt x="309" y="149"/>
                  <a:pt x="309" y="150"/>
                </a:cubicBezTo>
                <a:cubicBezTo>
                  <a:pt x="267" y="167"/>
                  <a:pt x="267" y="167"/>
                  <a:pt x="267" y="167"/>
                </a:cubicBezTo>
                <a:close/>
                <a:moveTo>
                  <a:pt x="264" y="163"/>
                </a:moveTo>
                <a:cubicBezTo>
                  <a:pt x="264" y="162"/>
                  <a:pt x="264" y="162"/>
                  <a:pt x="263" y="161"/>
                </a:cubicBezTo>
                <a:cubicBezTo>
                  <a:pt x="281" y="154"/>
                  <a:pt x="281" y="154"/>
                  <a:pt x="281" y="154"/>
                </a:cubicBezTo>
                <a:cubicBezTo>
                  <a:pt x="283" y="155"/>
                  <a:pt x="285" y="155"/>
                  <a:pt x="285" y="155"/>
                </a:cubicBezTo>
                <a:cubicBezTo>
                  <a:pt x="264" y="163"/>
                  <a:pt x="264" y="163"/>
                  <a:pt x="264" y="163"/>
                </a:cubicBezTo>
                <a:close/>
                <a:moveTo>
                  <a:pt x="285" y="155"/>
                </a:moveTo>
                <a:cubicBezTo>
                  <a:pt x="288" y="152"/>
                  <a:pt x="288" y="152"/>
                  <a:pt x="288" y="152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307" y="143"/>
                  <a:pt x="307" y="143"/>
                  <a:pt x="307" y="143"/>
                </a:cubicBezTo>
                <a:cubicBezTo>
                  <a:pt x="308" y="144"/>
                  <a:pt x="308" y="145"/>
                  <a:pt x="308" y="145"/>
                </a:cubicBezTo>
                <a:cubicBezTo>
                  <a:pt x="285" y="155"/>
                  <a:pt x="285" y="155"/>
                  <a:pt x="285" y="155"/>
                </a:cubicBezTo>
                <a:close/>
                <a:moveTo>
                  <a:pt x="263" y="159"/>
                </a:moveTo>
                <a:cubicBezTo>
                  <a:pt x="262" y="158"/>
                  <a:pt x="262" y="158"/>
                  <a:pt x="262" y="157"/>
                </a:cubicBezTo>
                <a:cubicBezTo>
                  <a:pt x="272" y="153"/>
                  <a:pt x="272" y="153"/>
                  <a:pt x="272" y="153"/>
                </a:cubicBezTo>
                <a:cubicBezTo>
                  <a:pt x="273" y="153"/>
                  <a:pt x="275" y="153"/>
                  <a:pt x="276" y="154"/>
                </a:cubicBezTo>
                <a:cubicBezTo>
                  <a:pt x="263" y="159"/>
                  <a:pt x="263" y="159"/>
                  <a:pt x="263" y="159"/>
                </a:cubicBezTo>
                <a:close/>
                <a:moveTo>
                  <a:pt x="288" y="149"/>
                </a:moveTo>
                <a:cubicBezTo>
                  <a:pt x="288" y="147"/>
                  <a:pt x="288" y="147"/>
                  <a:pt x="288" y="147"/>
                </a:cubicBezTo>
                <a:cubicBezTo>
                  <a:pt x="305" y="140"/>
                  <a:pt x="305" y="140"/>
                  <a:pt x="305" y="140"/>
                </a:cubicBezTo>
                <a:cubicBezTo>
                  <a:pt x="306" y="140"/>
                  <a:pt x="306" y="141"/>
                  <a:pt x="306" y="141"/>
                </a:cubicBezTo>
                <a:cubicBezTo>
                  <a:pt x="288" y="149"/>
                  <a:pt x="288" y="149"/>
                  <a:pt x="288" y="149"/>
                </a:cubicBezTo>
                <a:close/>
                <a:moveTo>
                  <a:pt x="262" y="155"/>
                </a:moveTo>
                <a:cubicBezTo>
                  <a:pt x="262" y="154"/>
                  <a:pt x="262" y="153"/>
                  <a:pt x="262" y="153"/>
                </a:cubicBezTo>
                <a:cubicBezTo>
                  <a:pt x="263" y="152"/>
                  <a:pt x="263" y="152"/>
                  <a:pt x="263" y="152"/>
                </a:cubicBezTo>
                <a:cubicBezTo>
                  <a:pt x="265" y="152"/>
                  <a:pt x="266" y="152"/>
                  <a:pt x="267" y="152"/>
                </a:cubicBezTo>
                <a:cubicBezTo>
                  <a:pt x="262" y="155"/>
                  <a:pt x="262" y="155"/>
                  <a:pt x="262" y="155"/>
                </a:cubicBezTo>
                <a:close/>
                <a:moveTo>
                  <a:pt x="287" y="144"/>
                </a:moveTo>
                <a:cubicBezTo>
                  <a:pt x="287" y="142"/>
                  <a:pt x="287" y="142"/>
                  <a:pt x="287" y="142"/>
                </a:cubicBezTo>
                <a:cubicBezTo>
                  <a:pt x="303" y="136"/>
                  <a:pt x="303" y="136"/>
                  <a:pt x="303" y="136"/>
                </a:cubicBezTo>
                <a:cubicBezTo>
                  <a:pt x="303" y="136"/>
                  <a:pt x="304" y="137"/>
                  <a:pt x="304" y="138"/>
                </a:cubicBezTo>
                <a:cubicBezTo>
                  <a:pt x="287" y="144"/>
                  <a:pt x="287" y="144"/>
                  <a:pt x="287" y="144"/>
                </a:cubicBezTo>
                <a:close/>
                <a:moveTo>
                  <a:pt x="286" y="131"/>
                </a:moveTo>
                <a:cubicBezTo>
                  <a:pt x="286" y="128"/>
                  <a:pt x="286" y="128"/>
                  <a:pt x="286" y="128"/>
                </a:cubicBezTo>
                <a:cubicBezTo>
                  <a:pt x="287" y="128"/>
                  <a:pt x="289" y="129"/>
                  <a:pt x="291" y="129"/>
                </a:cubicBezTo>
                <a:cubicBezTo>
                  <a:pt x="286" y="131"/>
                  <a:pt x="286" y="131"/>
                  <a:pt x="286" y="131"/>
                </a:cubicBezTo>
                <a:close/>
                <a:moveTo>
                  <a:pt x="251" y="137"/>
                </a:moveTo>
                <a:cubicBezTo>
                  <a:pt x="252" y="132"/>
                  <a:pt x="255" y="127"/>
                  <a:pt x="258" y="123"/>
                </a:cubicBezTo>
                <a:cubicBezTo>
                  <a:pt x="262" y="119"/>
                  <a:pt x="267" y="117"/>
                  <a:pt x="273" y="116"/>
                </a:cubicBezTo>
                <a:cubicBezTo>
                  <a:pt x="276" y="116"/>
                  <a:pt x="276" y="116"/>
                  <a:pt x="276" y="116"/>
                </a:cubicBezTo>
                <a:cubicBezTo>
                  <a:pt x="276" y="119"/>
                  <a:pt x="276" y="119"/>
                  <a:pt x="276" y="119"/>
                </a:cubicBezTo>
                <a:cubicBezTo>
                  <a:pt x="278" y="140"/>
                  <a:pt x="278" y="140"/>
                  <a:pt x="278" y="140"/>
                </a:cubicBezTo>
                <a:cubicBezTo>
                  <a:pt x="275" y="143"/>
                  <a:pt x="275" y="143"/>
                  <a:pt x="275" y="143"/>
                </a:cubicBezTo>
                <a:cubicBezTo>
                  <a:pt x="275" y="143"/>
                  <a:pt x="263" y="142"/>
                  <a:pt x="254" y="140"/>
                </a:cubicBezTo>
                <a:cubicBezTo>
                  <a:pt x="251" y="140"/>
                  <a:pt x="251" y="140"/>
                  <a:pt x="251" y="140"/>
                </a:cubicBezTo>
                <a:cubicBezTo>
                  <a:pt x="251" y="137"/>
                  <a:pt x="251" y="137"/>
                  <a:pt x="251" y="137"/>
                </a:cubicBezTo>
                <a:close/>
                <a:moveTo>
                  <a:pt x="262" y="127"/>
                </a:moveTo>
                <a:cubicBezTo>
                  <a:pt x="265" y="125"/>
                  <a:pt x="268" y="123"/>
                  <a:pt x="271" y="122"/>
                </a:cubicBezTo>
                <a:cubicBezTo>
                  <a:pt x="272" y="137"/>
                  <a:pt x="272" y="137"/>
                  <a:pt x="272" y="137"/>
                </a:cubicBezTo>
                <a:cubicBezTo>
                  <a:pt x="269" y="137"/>
                  <a:pt x="263" y="136"/>
                  <a:pt x="257" y="135"/>
                </a:cubicBezTo>
                <a:cubicBezTo>
                  <a:pt x="258" y="132"/>
                  <a:pt x="260" y="129"/>
                  <a:pt x="262" y="127"/>
                </a:cubicBezTo>
                <a:close/>
                <a:moveTo>
                  <a:pt x="252" y="253"/>
                </a:moveTo>
                <a:cubicBezTo>
                  <a:pt x="265" y="253"/>
                  <a:pt x="265" y="253"/>
                  <a:pt x="265" y="253"/>
                </a:cubicBezTo>
                <a:cubicBezTo>
                  <a:pt x="282" y="285"/>
                  <a:pt x="282" y="285"/>
                  <a:pt x="282" y="285"/>
                </a:cubicBezTo>
                <a:cubicBezTo>
                  <a:pt x="270" y="285"/>
                  <a:pt x="270" y="285"/>
                  <a:pt x="270" y="285"/>
                </a:cubicBezTo>
                <a:cubicBezTo>
                  <a:pt x="252" y="253"/>
                  <a:pt x="252" y="253"/>
                  <a:pt x="252" y="253"/>
                </a:cubicBezTo>
                <a:close/>
                <a:moveTo>
                  <a:pt x="222" y="253"/>
                </a:moveTo>
                <a:cubicBezTo>
                  <a:pt x="210" y="253"/>
                  <a:pt x="210" y="253"/>
                  <a:pt x="210" y="253"/>
                </a:cubicBezTo>
                <a:cubicBezTo>
                  <a:pt x="193" y="285"/>
                  <a:pt x="193" y="285"/>
                  <a:pt x="193" y="285"/>
                </a:cubicBezTo>
                <a:cubicBezTo>
                  <a:pt x="205" y="285"/>
                  <a:pt x="205" y="285"/>
                  <a:pt x="205" y="285"/>
                </a:cubicBezTo>
                <a:cubicBezTo>
                  <a:pt x="222" y="253"/>
                  <a:pt x="222" y="253"/>
                  <a:pt x="222" y="253"/>
                </a:cubicBezTo>
                <a:close/>
                <a:moveTo>
                  <a:pt x="227" y="226"/>
                </a:moveTo>
                <a:cubicBezTo>
                  <a:pt x="247" y="226"/>
                  <a:pt x="247" y="226"/>
                  <a:pt x="247" y="226"/>
                </a:cubicBezTo>
                <a:cubicBezTo>
                  <a:pt x="247" y="286"/>
                  <a:pt x="247" y="286"/>
                  <a:pt x="247" y="286"/>
                </a:cubicBezTo>
                <a:cubicBezTo>
                  <a:pt x="227" y="286"/>
                  <a:pt x="227" y="286"/>
                  <a:pt x="227" y="286"/>
                </a:cubicBezTo>
                <a:cubicBezTo>
                  <a:pt x="227" y="226"/>
                  <a:pt x="227" y="226"/>
                  <a:pt x="227" y="226"/>
                </a:cubicBezTo>
                <a:close/>
                <a:moveTo>
                  <a:pt x="41" y="45"/>
                </a:moveTo>
                <a:cubicBezTo>
                  <a:pt x="40" y="36"/>
                  <a:pt x="40" y="31"/>
                  <a:pt x="42" y="22"/>
                </a:cubicBezTo>
                <a:cubicBezTo>
                  <a:pt x="52" y="35"/>
                  <a:pt x="66" y="26"/>
                  <a:pt x="77" y="23"/>
                </a:cubicBezTo>
                <a:cubicBezTo>
                  <a:pt x="78" y="30"/>
                  <a:pt x="79" y="35"/>
                  <a:pt x="78" y="45"/>
                </a:cubicBezTo>
                <a:cubicBezTo>
                  <a:pt x="87" y="38"/>
                  <a:pt x="87" y="19"/>
                  <a:pt x="82" y="12"/>
                </a:cubicBezTo>
                <a:cubicBezTo>
                  <a:pt x="74" y="0"/>
                  <a:pt x="46" y="0"/>
                  <a:pt x="38" y="10"/>
                </a:cubicBezTo>
                <a:cubicBezTo>
                  <a:pt x="35" y="14"/>
                  <a:pt x="30" y="39"/>
                  <a:pt x="41" y="4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Freeform 16"/>
          <p:cNvSpPr>
            <a:spLocks noEditPoints="1"/>
          </p:cNvSpPr>
          <p:nvPr/>
        </p:nvSpPr>
        <p:spPr bwMode="auto">
          <a:xfrm>
            <a:off x="3618758" y="3393492"/>
            <a:ext cx="372990" cy="308845"/>
          </a:xfrm>
          <a:custGeom>
            <a:avLst/>
            <a:gdLst>
              <a:gd name="T0" fmla="*/ 245 w 332"/>
              <a:gd name="T1" fmla="*/ 23 h 275"/>
              <a:gd name="T2" fmla="*/ 283 w 332"/>
              <a:gd name="T3" fmla="*/ 47 h 275"/>
              <a:gd name="T4" fmla="*/ 241 w 332"/>
              <a:gd name="T5" fmla="*/ 10 h 275"/>
              <a:gd name="T6" fmla="*/ 113 w 332"/>
              <a:gd name="T7" fmla="*/ 203 h 275"/>
              <a:gd name="T8" fmla="*/ 70 w 332"/>
              <a:gd name="T9" fmla="*/ 223 h 275"/>
              <a:gd name="T10" fmla="*/ 90 w 332"/>
              <a:gd name="T11" fmla="*/ 267 h 275"/>
              <a:gd name="T12" fmla="*/ 35 w 332"/>
              <a:gd name="T13" fmla="*/ 275 h 275"/>
              <a:gd name="T14" fmla="*/ 54 w 332"/>
              <a:gd name="T15" fmla="*/ 252 h 275"/>
              <a:gd name="T16" fmla="*/ 15 w 332"/>
              <a:gd name="T17" fmla="*/ 223 h 275"/>
              <a:gd name="T18" fmla="*/ 21 w 332"/>
              <a:gd name="T19" fmla="*/ 199 h 275"/>
              <a:gd name="T20" fmla="*/ 0 w 332"/>
              <a:gd name="T21" fmla="*/ 116 h 275"/>
              <a:gd name="T22" fmla="*/ 43 w 332"/>
              <a:gd name="T23" fmla="*/ 182 h 275"/>
              <a:gd name="T24" fmla="*/ 45 w 332"/>
              <a:gd name="T25" fmla="*/ 198 h 275"/>
              <a:gd name="T26" fmla="*/ 50 w 332"/>
              <a:gd name="T27" fmla="*/ 81 h 275"/>
              <a:gd name="T28" fmla="*/ 52 w 332"/>
              <a:gd name="T29" fmla="*/ 69 h 275"/>
              <a:gd name="T30" fmla="*/ 90 w 332"/>
              <a:gd name="T31" fmla="*/ 26 h 275"/>
              <a:gd name="T32" fmla="*/ 92 w 332"/>
              <a:gd name="T33" fmla="*/ 36 h 275"/>
              <a:gd name="T34" fmla="*/ 92 w 332"/>
              <a:gd name="T35" fmla="*/ 48 h 275"/>
              <a:gd name="T36" fmla="*/ 93 w 332"/>
              <a:gd name="T37" fmla="*/ 61 h 275"/>
              <a:gd name="T38" fmla="*/ 90 w 332"/>
              <a:gd name="T39" fmla="*/ 73 h 275"/>
              <a:gd name="T40" fmla="*/ 80 w 332"/>
              <a:gd name="T41" fmla="*/ 88 h 275"/>
              <a:gd name="T42" fmla="*/ 165 w 332"/>
              <a:gd name="T43" fmla="*/ 108 h 275"/>
              <a:gd name="T44" fmla="*/ 181 w 332"/>
              <a:gd name="T45" fmla="*/ 120 h 275"/>
              <a:gd name="T46" fmla="*/ 208 w 332"/>
              <a:gd name="T47" fmla="*/ 79 h 275"/>
              <a:gd name="T48" fmla="*/ 234 w 332"/>
              <a:gd name="T49" fmla="*/ 88 h 275"/>
              <a:gd name="T50" fmla="*/ 235 w 332"/>
              <a:gd name="T51" fmla="*/ 92 h 275"/>
              <a:gd name="T52" fmla="*/ 249 w 332"/>
              <a:gd name="T53" fmla="*/ 117 h 275"/>
              <a:gd name="T54" fmla="*/ 238 w 332"/>
              <a:gd name="T55" fmla="*/ 92 h 275"/>
              <a:gd name="T56" fmla="*/ 242 w 332"/>
              <a:gd name="T57" fmla="*/ 85 h 275"/>
              <a:gd name="T58" fmla="*/ 237 w 332"/>
              <a:gd name="T59" fmla="*/ 69 h 275"/>
              <a:gd name="T60" fmla="*/ 249 w 332"/>
              <a:gd name="T61" fmla="*/ 62 h 275"/>
              <a:gd name="T62" fmla="*/ 256 w 332"/>
              <a:gd name="T63" fmla="*/ 97 h 275"/>
              <a:gd name="T64" fmla="*/ 258 w 332"/>
              <a:gd name="T65" fmla="*/ 75 h 275"/>
              <a:gd name="T66" fmla="*/ 267 w 332"/>
              <a:gd name="T67" fmla="*/ 70 h 275"/>
              <a:gd name="T68" fmla="*/ 267 w 332"/>
              <a:gd name="T69" fmla="*/ 78 h 275"/>
              <a:gd name="T70" fmla="*/ 278 w 332"/>
              <a:gd name="T71" fmla="*/ 79 h 275"/>
              <a:gd name="T72" fmla="*/ 289 w 332"/>
              <a:gd name="T73" fmla="*/ 69 h 275"/>
              <a:gd name="T74" fmla="*/ 284 w 332"/>
              <a:gd name="T75" fmla="*/ 85 h 275"/>
              <a:gd name="T76" fmla="*/ 288 w 332"/>
              <a:gd name="T77" fmla="*/ 92 h 275"/>
              <a:gd name="T78" fmla="*/ 276 w 332"/>
              <a:gd name="T79" fmla="*/ 115 h 275"/>
              <a:gd name="T80" fmla="*/ 273 w 332"/>
              <a:gd name="T81" fmla="*/ 119 h 275"/>
              <a:gd name="T82" fmla="*/ 290 w 332"/>
              <a:gd name="T83" fmla="*/ 92 h 275"/>
              <a:gd name="T84" fmla="*/ 287 w 332"/>
              <a:gd name="T85" fmla="*/ 88 h 275"/>
              <a:gd name="T86" fmla="*/ 290 w 332"/>
              <a:gd name="T87" fmla="*/ 69 h 275"/>
              <a:gd name="T88" fmla="*/ 322 w 332"/>
              <a:gd name="T89" fmla="*/ 120 h 275"/>
              <a:gd name="T90" fmla="*/ 332 w 332"/>
              <a:gd name="T91" fmla="*/ 139 h 275"/>
              <a:gd name="T92" fmla="*/ 332 w 332"/>
              <a:gd name="T93" fmla="*/ 274 h 275"/>
              <a:gd name="T94" fmla="*/ 190 w 332"/>
              <a:gd name="T95" fmla="*/ 147 h 275"/>
              <a:gd name="T96" fmla="*/ 147 w 332"/>
              <a:gd name="T97" fmla="*/ 124 h 275"/>
              <a:gd name="T98" fmla="*/ 102 w 332"/>
              <a:gd name="T99" fmla="*/ 166 h 275"/>
              <a:gd name="T100" fmla="*/ 131 w 332"/>
              <a:gd name="T101" fmla="*/ 275 h 275"/>
              <a:gd name="T102" fmla="*/ 130 w 332"/>
              <a:gd name="T103" fmla="*/ 204 h 275"/>
              <a:gd name="T104" fmla="*/ 226 w 332"/>
              <a:gd name="T105" fmla="*/ 120 h 275"/>
              <a:gd name="T106" fmla="*/ 227 w 332"/>
              <a:gd name="T107" fmla="*/ 107 h 275"/>
              <a:gd name="T108" fmla="*/ 226 w 332"/>
              <a:gd name="T109" fmla="*/ 120 h 275"/>
              <a:gd name="T110" fmla="*/ 301 w 332"/>
              <a:gd name="T111" fmla="*/ 120 h 275"/>
              <a:gd name="T112" fmla="*/ 300 w 332"/>
              <a:gd name="T113" fmla="*/ 107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2" h="275">
                <a:moveTo>
                  <a:pt x="244" y="46"/>
                </a:moveTo>
                <a:cubicBezTo>
                  <a:pt x="243" y="38"/>
                  <a:pt x="243" y="32"/>
                  <a:pt x="245" y="23"/>
                </a:cubicBezTo>
                <a:cubicBezTo>
                  <a:pt x="255" y="37"/>
                  <a:pt x="270" y="27"/>
                  <a:pt x="281" y="24"/>
                </a:cubicBezTo>
                <a:cubicBezTo>
                  <a:pt x="283" y="31"/>
                  <a:pt x="283" y="37"/>
                  <a:pt x="283" y="47"/>
                </a:cubicBezTo>
                <a:cubicBezTo>
                  <a:pt x="291" y="39"/>
                  <a:pt x="291" y="19"/>
                  <a:pt x="286" y="12"/>
                </a:cubicBezTo>
                <a:cubicBezTo>
                  <a:pt x="278" y="1"/>
                  <a:pt x="249" y="0"/>
                  <a:pt x="241" y="10"/>
                </a:cubicBezTo>
                <a:cubicBezTo>
                  <a:pt x="237" y="14"/>
                  <a:pt x="233" y="41"/>
                  <a:pt x="244" y="46"/>
                </a:cubicBezTo>
                <a:close/>
                <a:moveTo>
                  <a:pt x="113" y="203"/>
                </a:moveTo>
                <a:cubicBezTo>
                  <a:pt x="113" y="211"/>
                  <a:pt x="113" y="211"/>
                  <a:pt x="113" y="211"/>
                </a:cubicBezTo>
                <a:cubicBezTo>
                  <a:pt x="70" y="223"/>
                  <a:pt x="70" y="223"/>
                  <a:pt x="70" y="223"/>
                </a:cubicBezTo>
                <a:cubicBezTo>
                  <a:pt x="70" y="252"/>
                  <a:pt x="70" y="252"/>
                  <a:pt x="70" y="252"/>
                </a:cubicBezTo>
                <a:cubicBezTo>
                  <a:pt x="90" y="267"/>
                  <a:pt x="90" y="267"/>
                  <a:pt x="90" y="267"/>
                </a:cubicBezTo>
                <a:cubicBezTo>
                  <a:pt x="90" y="275"/>
                  <a:pt x="90" y="275"/>
                  <a:pt x="90" y="275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35" y="266"/>
                  <a:pt x="35" y="266"/>
                </a:cubicBezTo>
                <a:cubicBezTo>
                  <a:pt x="54" y="252"/>
                  <a:pt x="54" y="252"/>
                  <a:pt x="54" y="252"/>
                </a:cubicBezTo>
                <a:cubicBezTo>
                  <a:pt x="54" y="223"/>
                  <a:pt x="54" y="223"/>
                  <a:pt x="54" y="223"/>
                </a:cubicBezTo>
                <a:cubicBezTo>
                  <a:pt x="15" y="223"/>
                  <a:pt x="15" y="223"/>
                  <a:pt x="15" y="223"/>
                </a:cubicBezTo>
                <a:cubicBezTo>
                  <a:pt x="12" y="202"/>
                  <a:pt x="12" y="202"/>
                  <a:pt x="12" y="202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9" y="182"/>
                  <a:pt x="9" y="182"/>
                  <a:pt x="9" y="182"/>
                </a:cubicBezTo>
                <a:cubicBezTo>
                  <a:pt x="0" y="116"/>
                  <a:pt x="0" y="116"/>
                  <a:pt x="0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34" y="198"/>
                  <a:pt x="34" y="198"/>
                  <a:pt x="34" y="198"/>
                </a:cubicBezTo>
                <a:cubicBezTo>
                  <a:pt x="45" y="198"/>
                  <a:pt x="45" y="198"/>
                  <a:pt x="45" y="198"/>
                </a:cubicBezTo>
                <a:cubicBezTo>
                  <a:pt x="50" y="198"/>
                  <a:pt x="50" y="198"/>
                  <a:pt x="50" y="198"/>
                </a:cubicBezTo>
                <a:cubicBezTo>
                  <a:pt x="48" y="124"/>
                  <a:pt x="33" y="112"/>
                  <a:pt x="50" y="81"/>
                </a:cubicBezTo>
                <a:cubicBezTo>
                  <a:pt x="54" y="82"/>
                  <a:pt x="54" y="82"/>
                  <a:pt x="54" y="82"/>
                </a:cubicBezTo>
                <a:cubicBezTo>
                  <a:pt x="54" y="77"/>
                  <a:pt x="53" y="73"/>
                  <a:pt x="52" y="69"/>
                </a:cubicBezTo>
                <a:cubicBezTo>
                  <a:pt x="29" y="56"/>
                  <a:pt x="37" y="26"/>
                  <a:pt x="57" y="20"/>
                </a:cubicBezTo>
                <a:cubicBezTo>
                  <a:pt x="68" y="16"/>
                  <a:pt x="81" y="17"/>
                  <a:pt x="90" y="26"/>
                </a:cubicBezTo>
                <a:cubicBezTo>
                  <a:pt x="97" y="33"/>
                  <a:pt x="93" y="35"/>
                  <a:pt x="93" y="35"/>
                </a:cubicBezTo>
                <a:cubicBezTo>
                  <a:pt x="92" y="36"/>
                  <a:pt x="92" y="36"/>
                  <a:pt x="92" y="36"/>
                </a:cubicBezTo>
                <a:cubicBezTo>
                  <a:pt x="93" y="39"/>
                  <a:pt x="94" y="45"/>
                  <a:pt x="94" y="46"/>
                </a:cubicBezTo>
                <a:cubicBezTo>
                  <a:pt x="94" y="47"/>
                  <a:pt x="92" y="48"/>
                  <a:pt x="92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3" y="61"/>
                  <a:pt x="93" y="61"/>
                  <a:pt x="93" y="61"/>
                </a:cubicBezTo>
                <a:cubicBezTo>
                  <a:pt x="94" y="64"/>
                  <a:pt x="94" y="67"/>
                  <a:pt x="94" y="71"/>
                </a:cubicBezTo>
                <a:cubicBezTo>
                  <a:pt x="93" y="71"/>
                  <a:pt x="91" y="73"/>
                  <a:pt x="90" y="73"/>
                </a:cubicBezTo>
                <a:cubicBezTo>
                  <a:pt x="80" y="74"/>
                  <a:pt x="80" y="74"/>
                  <a:pt x="80" y="74"/>
                </a:cubicBezTo>
                <a:cubicBezTo>
                  <a:pt x="80" y="88"/>
                  <a:pt x="80" y="88"/>
                  <a:pt x="80" y="88"/>
                </a:cubicBezTo>
                <a:cubicBezTo>
                  <a:pt x="149" y="105"/>
                  <a:pt x="149" y="105"/>
                  <a:pt x="149" y="105"/>
                </a:cubicBezTo>
                <a:cubicBezTo>
                  <a:pt x="159" y="106"/>
                  <a:pt x="154" y="107"/>
                  <a:pt x="165" y="108"/>
                </a:cubicBezTo>
                <a:cubicBezTo>
                  <a:pt x="172" y="109"/>
                  <a:pt x="179" y="116"/>
                  <a:pt x="180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203" y="120"/>
                  <a:pt x="203" y="120"/>
                  <a:pt x="203" y="120"/>
                </a:cubicBezTo>
                <a:cubicBezTo>
                  <a:pt x="202" y="100"/>
                  <a:pt x="204" y="86"/>
                  <a:pt x="208" y="79"/>
                </a:cubicBezTo>
                <a:cubicBezTo>
                  <a:pt x="218" y="75"/>
                  <a:pt x="226" y="73"/>
                  <a:pt x="236" y="69"/>
                </a:cubicBezTo>
                <a:cubicBezTo>
                  <a:pt x="234" y="88"/>
                  <a:pt x="234" y="88"/>
                  <a:pt x="234" y="88"/>
                </a:cubicBezTo>
                <a:cubicBezTo>
                  <a:pt x="239" y="88"/>
                  <a:pt x="239" y="88"/>
                  <a:pt x="239" y="88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35" y="92"/>
                  <a:pt x="243" y="107"/>
                  <a:pt x="249" y="117"/>
                </a:cubicBezTo>
                <a:cubicBezTo>
                  <a:pt x="250" y="118"/>
                  <a:pt x="252" y="118"/>
                  <a:pt x="252" y="119"/>
                </a:cubicBezTo>
                <a:cubicBezTo>
                  <a:pt x="248" y="111"/>
                  <a:pt x="240" y="96"/>
                  <a:pt x="238" y="92"/>
                </a:cubicBezTo>
                <a:cubicBezTo>
                  <a:pt x="243" y="87"/>
                  <a:pt x="243" y="87"/>
                  <a:pt x="243" y="87"/>
                </a:cubicBezTo>
                <a:cubicBezTo>
                  <a:pt x="242" y="85"/>
                  <a:pt x="242" y="85"/>
                  <a:pt x="242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7" y="69"/>
                  <a:pt x="237" y="69"/>
                  <a:pt x="237" y="69"/>
                </a:cubicBezTo>
                <a:cubicBezTo>
                  <a:pt x="239" y="67"/>
                  <a:pt x="246" y="64"/>
                  <a:pt x="248" y="62"/>
                </a:cubicBezTo>
                <a:cubicBezTo>
                  <a:pt x="249" y="62"/>
                  <a:pt x="249" y="62"/>
                  <a:pt x="249" y="62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56" y="97"/>
                  <a:pt x="256" y="97"/>
                  <a:pt x="256" y="97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8" y="75"/>
                  <a:pt x="258" y="75"/>
                  <a:pt x="258" y="75"/>
                </a:cubicBezTo>
                <a:cubicBezTo>
                  <a:pt x="260" y="70"/>
                  <a:pt x="260" y="70"/>
                  <a:pt x="260" y="70"/>
                </a:cubicBezTo>
                <a:cubicBezTo>
                  <a:pt x="267" y="70"/>
                  <a:pt x="267" y="70"/>
                  <a:pt x="267" y="70"/>
                </a:cubicBezTo>
                <a:cubicBezTo>
                  <a:pt x="270" y="75"/>
                  <a:pt x="270" y="75"/>
                  <a:pt x="270" y="75"/>
                </a:cubicBezTo>
                <a:cubicBezTo>
                  <a:pt x="267" y="78"/>
                  <a:pt x="267" y="78"/>
                  <a:pt x="267" y="78"/>
                </a:cubicBezTo>
                <a:cubicBezTo>
                  <a:pt x="272" y="97"/>
                  <a:pt x="272" y="97"/>
                  <a:pt x="272" y="97"/>
                </a:cubicBezTo>
                <a:cubicBezTo>
                  <a:pt x="278" y="79"/>
                  <a:pt x="278" y="79"/>
                  <a:pt x="278" y="79"/>
                </a:cubicBezTo>
                <a:cubicBezTo>
                  <a:pt x="279" y="63"/>
                  <a:pt x="279" y="63"/>
                  <a:pt x="279" y="63"/>
                </a:cubicBezTo>
                <a:cubicBezTo>
                  <a:pt x="282" y="65"/>
                  <a:pt x="287" y="67"/>
                  <a:pt x="289" y="69"/>
                </a:cubicBezTo>
                <a:cubicBezTo>
                  <a:pt x="289" y="86"/>
                  <a:pt x="289" y="86"/>
                  <a:pt x="289" y="86"/>
                </a:cubicBezTo>
                <a:cubicBezTo>
                  <a:pt x="284" y="85"/>
                  <a:pt x="284" y="85"/>
                  <a:pt x="284" y="85"/>
                </a:cubicBezTo>
                <a:cubicBezTo>
                  <a:pt x="283" y="87"/>
                  <a:pt x="283" y="87"/>
                  <a:pt x="283" y="87"/>
                </a:cubicBezTo>
                <a:cubicBezTo>
                  <a:pt x="288" y="92"/>
                  <a:pt x="288" y="92"/>
                  <a:pt x="288" y="92"/>
                </a:cubicBezTo>
                <a:cubicBezTo>
                  <a:pt x="286" y="95"/>
                  <a:pt x="280" y="107"/>
                  <a:pt x="276" y="115"/>
                </a:cubicBezTo>
                <a:cubicBezTo>
                  <a:pt x="276" y="115"/>
                  <a:pt x="276" y="115"/>
                  <a:pt x="276" y="115"/>
                </a:cubicBezTo>
                <a:cubicBezTo>
                  <a:pt x="276" y="115"/>
                  <a:pt x="276" y="115"/>
                  <a:pt x="276" y="115"/>
                </a:cubicBezTo>
                <a:cubicBezTo>
                  <a:pt x="275" y="116"/>
                  <a:pt x="274" y="118"/>
                  <a:pt x="273" y="119"/>
                </a:cubicBezTo>
                <a:cubicBezTo>
                  <a:pt x="274" y="118"/>
                  <a:pt x="275" y="118"/>
                  <a:pt x="276" y="117"/>
                </a:cubicBezTo>
                <a:cubicBezTo>
                  <a:pt x="282" y="107"/>
                  <a:pt x="290" y="92"/>
                  <a:pt x="290" y="92"/>
                </a:cubicBezTo>
                <a:cubicBezTo>
                  <a:pt x="291" y="92"/>
                  <a:pt x="291" y="92"/>
                  <a:pt x="291" y="92"/>
                </a:cubicBezTo>
                <a:cubicBezTo>
                  <a:pt x="287" y="88"/>
                  <a:pt x="287" y="88"/>
                  <a:pt x="287" y="88"/>
                </a:cubicBezTo>
                <a:cubicBezTo>
                  <a:pt x="292" y="88"/>
                  <a:pt x="292" y="88"/>
                  <a:pt x="292" y="88"/>
                </a:cubicBezTo>
                <a:cubicBezTo>
                  <a:pt x="290" y="69"/>
                  <a:pt x="290" y="69"/>
                  <a:pt x="290" y="69"/>
                </a:cubicBezTo>
                <a:cubicBezTo>
                  <a:pt x="316" y="79"/>
                  <a:pt x="316" y="79"/>
                  <a:pt x="316" y="79"/>
                </a:cubicBezTo>
                <a:cubicBezTo>
                  <a:pt x="322" y="89"/>
                  <a:pt x="322" y="104"/>
                  <a:pt x="322" y="120"/>
                </a:cubicBezTo>
                <a:cubicBezTo>
                  <a:pt x="332" y="120"/>
                  <a:pt x="332" y="120"/>
                  <a:pt x="332" y="120"/>
                </a:cubicBezTo>
                <a:cubicBezTo>
                  <a:pt x="332" y="139"/>
                  <a:pt x="332" y="139"/>
                  <a:pt x="332" y="139"/>
                </a:cubicBezTo>
                <a:cubicBezTo>
                  <a:pt x="332" y="147"/>
                  <a:pt x="332" y="147"/>
                  <a:pt x="332" y="147"/>
                </a:cubicBezTo>
                <a:cubicBezTo>
                  <a:pt x="332" y="274"/>
                  <a:pt x="332" y="274"/>
                  <a:pt x="332" y="274"/>
                </a:cubicBezTo>
                <a:cubicBezTo>
                  <a:pt x="190" y="274"/>
                  <a:pt x="190" y="274"/>
                  <a:pt x="190" y="274"/>
                </a:cubicBezTo>
                <a:cubicBezTo>
                  <a:pt x="190" y="147"/>
                  <a:pt x="190" y="147"/>
                  <a:pt x="190" y="147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147" y="124"/>
                  <a:pt x="147" y="124"/>
                  <a:pt x="147" y="124"/>
                </a:cubicBezTo>
                <a:cubicBezTo>
                  <a:pt x="133" y="124"/>
                  <a:pt x="120" y="124"/>
                  <a:pt x="106" y="123"/>
                </a:cubicBezTo>
                <a:cubicBezTo>
                  <a:pt x="105" y="138"/>
                  <a:pt x="103" y="152"/>
                  <a:pt x="102" y="166"/>
                </a:cubicBezTo>
                <a:cubicBezTo>
                  <a:pt x="128" y="168"/>
                  <a:pt x="152" y="175"/>
                  <a:pt x="172" y="189"/>
                </a:cubicBezTo>
                <a:cubicBezTo>
                  <a:pt x="158" y="217"/>
                  <a:pt x="144" y="246"/>
                  <a:pt x="131" y="275"/>
                </a:cubicBezTo>
                <a:cubicBezTo>
                  <a:pt x="123" y="275"/>
                  <a:pt x="116" y="275"/>
                  <a:pt x="108" y="275"/>
                </a:cubicBezTo>
                <a:cubicBezTo>
                  <a:pt x="117" y="250"/>
                  <a:pt x="110" y="228"/>
                  <a:pt x="130" y="204"/>
                </a:cubicBezTo>
                <a:cubicBezTo>
                  <a:pt x="125" y="204"/>
                  <a:pt x="119" y="203"/>
                  <a:pt x="113" y="203"/>
                </a:cubicBezTo>
                <a:close/>
                <a:moveTo>
                  <a:pt x="226" y="120"/>
                </a:moveTo>
                <a:cubicBezTo>
                  <a:pt x="231" y="120"/>
                  <a:pt x="231" y="120"/>
                  <a:pt x="231" y="120"/>
                </a:cubicBezTo>
                <a:cubicBezTo>
                  <a:pt x="227" y="107"/>
                  <a:pt x="227" y="107"/>
                  <a:pt x="227" y="107"/>
                </a:cubicBezTo>
                <a:cubicBezTo>
                  <a:pt x="226" y="107"/>
                  <a:pt x="226" y="107"/>
                  <a:pt x="226" y="107"/>
                </a:cubicBezTo>
                <a:cubicBezTo>
                  <a:pt x="226" y="120"/>
                  <a:pt x="226" y="120"/>
                  <a:pt x="226" y="120"/>
                </a:cubicBezTo>
                <a:close/>
                <a:moveTo>
                  <a:pt x="296" y="120"/>
                </a:moveTo>
                <a:cubicBezTo>
                  <a:pt x="301" y="120"/>
                  <a:pt x="301" y="120"/>
                  <a:pt x="301" y="120"/>
                </a:cubicBezTo>
                <a:cubicBezTo>
                  <a:pt x="302" y="107"/>
                  <a:pt x="302" y="107"/>
                  <a:pt x="302" y="107"/>
                </a:cubicBezTo>
                <a:cubicBezTo>
                  <a:pt x="300" y="107"/>
                  <a:pt x="300" y="107"/>
                  <a:pt x="300" y="107"/>
                </a:cubicBezTo>
                <a:lnTo>
                  <a:pt x="296" y="12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Freeform 21"/>
          <p:cNvSpPr>
            <a:spLocks noEditPoints="1"/>
          </p:cNvSpPr>
          <p:nvPr/>
        </p:nvSpPr>
        <p:spPr bwMode="auto">
          <a:xfrm>
            <a:off x="3609653" y="4306333"/>
            <a:ext cx="391200" cy="256623"/>
          </a:xfrm>
          <a:custGeom>
            <a:avLst/>
            <a:gdLst>
              <a:gd name="T0" fmla="*/ 228 w 357"/>
              <a:gd name="T1" fmla="*/ 170 h 234"/>
              <a:gd name="T2" fmla="*/ 273 w 357"/>
              <a:gd name="T3" fmla="*/ 180 h 234"/>
              <a:gd name="T4" fmla="*/ 80 w 357"/>
              <a:gd name="T5" fmla="*/ 18 h 234"/>
              <a:gd name="T6" fmla="*/ 0 w 357"/>
              <a:gd name="T7" fmla="*/ 124 h 234"/>
              <a:gd name="T8" fmla="*/ 52 w 357"/>
              <a:gd name="T9" fmla="*/ 118 h 234"/>
              <a:gd name="T10" fmla="*/ 141 w 357"/>
              <a:gd name="T11" fmla="*/ 86 h 234"/>
              <a:gd name="T12" fmla="*/ 208 w 357"/>
              <a:gd name="T13" fmla="*/ 101 h 234"/>
              <a:gd name="T14" fmla="*/ 195 w 357"/>
              <a:gd name="T15" fmla="*/ 44 h 234"/>
              <a:gd name="T16" fmla="*/ 90 w 357"/>
              <a:gd name="T17" fmla="*/ 48 h 234"/>
              <a:gd name="T18" fmla="*/ 69 w 357"/>
              <a:gd name="T19" fmla="*/ 76 h 234"/>
              <a:gd name="T20" fmla="*/ 75 w 357"/>
              <a:gd name="T21" fmla="*/ 38 h 234"/>
              <a:gd name="T22" fmla="*/ 280 w 357"/>
              <a:gd name="T23" fmla="*/ 0 h 234"/>
              <a:gd name="T24" fmla="*/ 249 w 357"/>
              <a:gd name="T25" fmla="*/ 38 h 234"/>
              <a:gd name="T26" fmla="*/ 279 w 357"/>
              <a:gd name="T27" fmla="*/ 75 h 234"/>
              <a:gd name="T28" fmla="*/ 233 w 357"/>
              <a:gd name="T29" fmla="*/ 42 h 234"/>
              <a:gd name="T30" fmla="*/ 234 w 357"/>
              <a:gd name="T31" fmla="*/ 89 h 234"/>
              <a:gd name="T32" fmla="*/ 167 w 357"/>
              <a:gd name="T33" fmla="*/ 85 h 234"/>
              <a:gd name="T34" fmla="*/ 69 w 357"/>
              <a:gd name="T35" fmla="*/ 160 h 234"/>
              <a:gd name="T36" fmla="*/ 141 w 357"/>
              <a:gd name="T37" fmla="*/ 139 h 234"/>
              <a:gd name="T38" fmla="*/ 96 w 357"/>
              <a:gd name="T39" fmla="*/ 192 h 234"/>
              <a:gd name="T40" fmla="*/ 158 w 357"/>
              <a:gd name="T41" fmla="*/ 178 h 234"/>
              <a:gd name="T42" fmla="*/ 139 w 357"/>
              <a:gd name="T43" fmla="*/ 214 h 234"/>
              <a:gd name="T44" fmla="*/ 193 w 357"/>
              <a:gd name="T45" fmla="*/ 193 h 234"/>
              <a:gd name="T46" fmla="*/ 185 w 357"/>
              <a:gd name="T47" fmla="*/ 222 h 234"/>
              <a:gd name="T48" fmla="*/ 223 w 357"/>
              <a:gd name="T49" fmla="*/ 217 h 234"/>
              <a:gd name="T50" fmla="*/ 212 w 357"/>
              <a:gd name="T51" fmla="*/ 188 h 234"/>
              <a:gd name="T52" fmla="*/ 285 w 357"/>
              <a:gd name="T53" fmla="*/ 144 h 234"/>
              <a:gd name="T54" fmla="*/ 320 w 357"/>
              <a:gd name="T55" fmla="*/ 126 h 234"/>
              <a:gd name="T56" fmla="*/ 280 w 357"/>
              <a:gd name="T57" fmla="*/ 0 h 234"/>
              <a:gd name="T58" fmla="*/ 260 w 357"/>
              <a:gd name="T59" fmla="*/ 146 h 234"/>
              <a:gd name="T60" fmla="*/ 279 w 357"/>
              <a:gd name="T61" fmla="*/ 172 h 234"/>
              <a:gd name="T62" fmla="*/ 236 w 357"/>
              <a:gd name="T63" fmla="*/ 218 h 234"/>
              <a:gd name="T64" fmla="*/ 229 w 357"/>
              <a:gd name="T65" fmla="*/ 183 h 234"/>
              <a:gd name="T66" fmla="*/ 236 w 357"/>
              <a:gd name="T67" fmla="*/ 21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234">
                <a:moveTo>
                  <a:pt x="259" y="196"/>
                </a:moveTo>
                <a:cubicBezTo>
                  <a:pt x="228" y="170"/>
                  <a:pt x="228" y="170"/>
                  <a:pt x="228" y="170"/>
                </a:cubicBezTo>
                <a:cubicBezTo>
                  <a:pt x="239" y="158"/>
                  <a:pt x="239" y="158"/>
                  <a:pt x="239" y="158"/>
                </a:cubicBezTo>
                <a:cubicBezTo>
                  <a:pt x="273" y="180"/>
                  <a:pt x="273" y="180"/>
                  <a:pt x="273" y="180"/>
                </a:cubicBezTo>
                <a:cubicBezTo>
                  <a:pt x="269" y="185"/>
                  <a:pt x="264" y="191"/>
                  <a:pt x="259" y="196"/>
                </a:cubicBezTo>
                <a:close/>
                <a:moveTo>
                  <a:pt x="80" y="18"/>
                </a:moveTo>
                <a:cubicBezTo>
                  <a:pt x="34" y="5"/>
                  <a:pt x="34" y="5"/>
                  <a:pt x="34" y="5"/>
                </a:cubicBezTo>
                <a:cubicBezTo>
                  <a:pt x="0" y="124"/>
                  <a:pt x="0" y="124"/>
                  <a:pt x="0" y="124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78" y="139"/>
                  <a:pt x="78" y="139"/>
                  <a:pt x="78" y="139"/>
                </a:cubicBezTo>
                <a:cubicBezTo>
                  <a:pt x="141" y="86"/>
                  <a:pt x="141" y="86"/>
                  <a:pt x="141" y="86"/>
                </a:cubicBezTo>
                <a:cubicBezTo>
                  <a:pt x="167" y="77"/>
                  <a:pt x="167" y="77"/>
                  <a:pt x="167" y="77"/>
                </a:cubicBezTo>
                <a:cubicBezTo>
                  <a:pt x="208" y="101"/>
                  <a:pt x="208" y="101"/>
                  <a:pt x="208" y="101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90" y="48"/>
                  <a:pt x="90" y="48"/>
                  <a:pt x="90" y="48"/>
                </a:cubicBezTo>
                <a:cubicBezTo>
                  <a:pt x="85" y="46"/>
                  <a:pt x="85" y="46"/>
                  <a:pt x="85" y="46"/>
                </a:cubicBezTo>
                <a:cubicBezTo>
                  <a:pt x="69" y="76"/>
                  <a:pt x="69" y="76"/>
                  <a:pt x="69" y="76"/>
                </a:cubicBezTo>
                <a:cubicBezTo>
                  <a:pt x="64" y="74"/>
                  <a:pt x="64" y="74"/>
                  <a:pt x="64" y="74"/>
                </a:cubicBezTo>
                <a:cubicBezTo>
                  <a:pt x="75" y="38"/>
                  <a:pt x="75" y="38"/>
                  <a:pt x="75" y="38"/>
                </a:cubicBezTo>
                <a:cubicBezTo>
                  <a:pt x="80" y="18"/>
                  <a:pt x="80" y="18"/>
                  <a:pt x="80" y="18"/>
                </a:cubicBezTo>
                <a:close/>
                <a:moveTo>
                  <a:pt x="280" y="0"/>
                </a:moveTo>
                <a:cubicBezTo>
                  <a:pt x="243" y="30"/>
                  <a:pt x="243" y="30"/>
                  <a:pt x="243" y="30"/>
                </a:cubicBezTo>
                <a:cubicBezTo>
                  <a:pt x="249" y="38"/>
                  <a:pt x="249" y="38"/>
                  <a:pt x="249" y="38"/>
                </a:cubicBezTo>
                <a:cubicBezTo>
                  <a:pt x="249" y="38"/>
                  <a:pt x="249" y="38"/>
                  <a:pt x="249" y="38"/>
                </a:cubicBezTo>
                <a:cubicBezTo>
                  <a:pt x="279" y="75"/>
                  <a:pt x="279" y="75"/>
                  <a:pt x="279" y="75"/>
                </a:cubicBezTo>
                <a:cubicBezTo>
                  <a:pt x="274" y="79"/>
                  <a:pt x="274" y="79"/>
                  <a:pt x="274" y="79"/>
                </a:cubicBezTo>
                <a:cubicBezTo>
                  <a:pt x="233" y="42"/>
                  <a:pt x="233" y="42"/>
                  <a:pt x="233" y="42"/>
                </a:cubicBezTo>
                <a:cubicBezTo>
                  <a:pt x="226" y="44"/>
                  <a:pt x="219" y="48"/>
                  <a:pt x="210" y="52"/>
                </a:cubicBezTo>
                <a:cubicBezTo>
                  <a:pt x="234" y="89"/>
                  <a:pt x="234" y="89"/>
                  <a:pt x="234" y="89"/>
                </a:cubicBezTo>
                <a:cubicBezTo>
                  <a:pt x="210" y="109"/>
                  <a:pt x="210" y="109"/>
                  <a:pt x="210" y="109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121" y="112"/>
                  <a:pt x="92" y="137"/>
                  <a:pt x="69" y="160"/>
                </a:cubicBezTo>
                <a:cubicBezTo>
                  <a:pt x="71" y="170"/>
                  <a:pt x="78" y="177"/>
                  <a:pt x="90" y="181"/>
                </a:cubicBezTo>
                <a:cubicBezTo>
                  <a:pt x="103" y="169"/>
                  <a:pt x="127" y="150"/>
                  <a:pt x="141" y="139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29" y="158"/>
                  <a:pt x="108" y="175"/>
                  <a:pt x="96" y="192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28" y="207"/>
                  <a:pt x="143" y="192"/>
                  <a:pt x="158" y="178"/>
                </a:cubicBezTo>
                <a:cubicBezTo>
                  <a:pt x="161" y="181"/>
                  <a:pt x="161" y="181"/>
                  <a:pt x="161" y="181"/>
                </a:cubicBezTo>
                <a:cubicBezTo>
                  <a:pt x="157" y="187"/>
                  <a:pt x="140" y="206"/>
                  <a:pt x="139" y="214"/>
                </a:cubicBezTo>
                <a:cubicBezTo>
                  <a:pt x="145" y="217"/>
                  <a:pt x="152" y="221"/>
                  <a:pt x="158" y="225"/>
                </a:cubicBezTo>
                <a:cubicBezTo>
                  <a:pt x="167" y="219"/>
                  <a:pt x="186" y="201"/>
                  <a:pt x="193" y="193"/>
                </a:cubicBezTo>
                <a:cubicBezTo>
                  <a:pt x="196" y="195"/>
                  <a:pt x="196" y="195"/>
                  <a:pt x="196" y="195"/>
                </a:cubicBezTo>
                <a:cubicBezTo>
                  <a:pt x="194" y="199"/>
                  <a:pt x="186" y="211"/>
                  <a:pt x="185" y="222"/>
                </a:cubicBezTo>
                <a:cubicBezTo>
                  <a:pt x="191" y="226"/>
                  <a:pt x="198" y="230"/>
                  <a:pt x="204" y="234"/>
                </a:cubicBezTo>
                <a:cubicBezTo>
                  <a:pt x="211" y="229"/>
                  <a:pt x="218" y="223"/>
                  <a:pt x="223" y="217"/>
                </a:cubicBezTo>
                <a:cubicBezTo>
                  <a:pt x="227" y="213"/>
                  <a:pt x="227" y="213"/>
                  <a:pt x="227" y="213"/>
                </a:cubicBezTo>
                <a:cubicBezTo>
                  <a:pt x="212" y="188"/>
                  <a:pt x="212" y="188"/>
                  <a:pt x="212" y="188"/>
                </a:cubicBezTo>
                <a:cubicBezTo>
                  <a:pt x="217" y="169"/>
                  <a:pt x="240" y="147"/>
                  <a:pt x="258" y="139"/>
                </a:cubicBezTo>
                <a:cubicBezTo>
                  <a:pt x="285" y="144"/>
                  <a:pt x="285" y="144"/>
                  <a:pt x="285" y="144"/>
                </a:cubicBezTo>
                <a:cubicBezTo>
                  <a:pt x="310" y="114"/>
                  <a:pt x="310" y="114"/>
                  <a:pt x="310" y="114"/>
                </a:cubicBezTo>
                <a:cubicBezTo>
                  <a:pt x="320" y="126"/>
                  <a:pt x="320" y="126"/>
                  <a:pt x="320" y="12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280" y="0"/>
                  <a:pt x="280" y="0"/>
                  <a:pt x="280" y="0"/>
                </a:cubicBezTo>
                <a:close/>
                <a:moveTo>
                  <a:pt x="291" y="151"/>
                </a:moveTo>
                <a:cubicBezTo>
                  <a:pt x="260" y="146"/>
                  <a:pt x="260" y="146"/>
                  <a:pt x="260" y="146"/>
                </a:cubicBezTo>
                <a:cubicBezTo>
                  <a:pt x="253" y="155"/>
                  <a:pt x="253" y="155"/>
                  <a:pt x="253" y="155"/>
                </a:cubicBezTo>
                <a:cubicBezTo>
                  <a:pt x="279" y="172"/>
                  <a:pt x="279" y="172"/>
                  <a:pt x="279" y="172"/>
                </a:cubicBezTo>
                <a:cubicBezTo>
                  <a:pt x="283" y="165"/>
                  <a:pt x="287" y="158"/>
                  <a:pt x="291" y="151"/>
                </a:cubicBezTo>
                <a:close/>
                <a:moveTo>
                  <a:pt x="236" y="218"/>
                </a:moveTo>
                <a:cubicBezTo>
                  <a:pt x="242" y="213"/>
                  <a:pt x="248" y="207"/>
                  <a:pt x="254" y="201"/>
                </a:cubicBezTo>
                <a:cubicBezTo>
                  <a:pt x="229" y="183"/>
                  <a:pt x="229" y="183"/>
                  <a:pt x="229" y="183"/>
                </a:cubicBezTo>
                <a:cubicBezTo>
                  <a:pt x="220" y="190"/>
                  <a:pt x="220" y="190"/>
                  <a:pt x="220" y="190"/>
                </a:cubicBezTo>
                <a:lnTo>
                  <a:pt x="236" y="21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121332" y="1555676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121332" y="2433378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21332" y="3363249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21332" y="4249978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189892" y="1743502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4189892" y="4426399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53" name="直接连接符 52"/>
          <p:cNvCxnSpPr/>
          <p:nvPr/>
        </p:nvCxnSpPr>
        <p:spPr>
          <a:xfrm>
            <a:off x="4189892" y="3547915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54" name="直接连接符 53"/>
          <p:cNvCxnSpPr/>
          <p:nvPr/>
        </p:nvCxnSpPr>
        <p:spPr>
          <a:xfrm>
            <a:off x="4189892" y="2664145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55" name="矩形 54"/>
          <p:cNvSpPr/>
          <p:nvPr/>
        </p:nvSpPr>
        <p:spPr>
          <a:xfrm>
            <a:off x="5796342" y="14643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796342" y="238714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796342" y="3270915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796342" y="414735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41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4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4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6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66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475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70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 p14:presetBounceEnd="475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73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74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 p14:presetBounceEnd="475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77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78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9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0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0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0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0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0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1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1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3" grpId="0" animBg="1"/>
          <p:bldP spid="44" grpId="0" animBg="1"/>
          <p:bldP spid="45" grpId="0" animBg="1"/>
          <p:bldP spid="46" grpId="0" animBg="1"/>
          <p:bldP spid="47" grpId="0"/>
          <p:bldP spid="48" grpId="0"/>
          <p:bldP spid="49" grpId="0"/>
          <p:bldP spid="50" grpId="0"/>
          <p:bldP spid="55" grpId="0"/>
          <p:bldP spid="56" grpId="0"/>
          <p:bldP spid="57" grpId="0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4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9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0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3" grpId="0" animBg="1"/>
          <p:bldP spid="44" grpId="0" animBg="1"/>
          <p:bldP spid="45" grpId="0" animBg="1"/>
          <p:bldP spid="46" grpId="0" animBg="1"/>
          <p:bldP spid="47" grpId="0"/>
          <p:bldP spid="48" grpId="0"/>
          <p:bldP spid="49" grpId="0"/>
          <p:bldP spid="50" grpId="0"/>
          <p:bldP spid="55" grpId="0"/>
          <p:bldP spid="56" grpId="0"/>
          <p:bldP spid="57" grpId="0"/>
          <p:bldP spid="58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19739" y="1592213"/>
            <a:ext cx="1899067" cy="618301"/>
            <a:chOff x="1324027" y="1558644"/>
            <a:chExt cx="1899067" cy="618301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 rot="5400000">
              <a:off x="1964410" y="918261"/>
              <a:ext cx="618301" cy="1899067"/>
            </a:xfrm>
            <a:custGeom>
              <a:avLst/>
              <a:gdLst>
                <a:gd name="T0" fmla="*/ 278 w 278"/>
                <a:gd name="T1" fmla="*/ 853 h 853"/>
                <a:gd name="T2" fmla="*/ 0 w 278"/>
                <a:gd name="T3" fmla="*/ 129 h 853"/>
                <a:gd name="T4" fmla="*/ 217 w 278"/>
                <a:gd name="T5" fmla="*/ 167 h 853"/>
                <a:gd name="T6" fmla="*/ 278 w 278"/>
                <a:gd name="T7" fmla="*/ 369 h 853"/>
                <a:gd name="T8" fmla="*/ 278 w 278"/>
                <a:gd name="T9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853">
                  <a:moveTo>
                    <a:pt x="278" y="853"/>
                  </a:moveTo>
                  <a:cubicBezTo>
                    <a:pt x="93" y="672"/>
                    <a:pt x="0" y="376"/>
                    <a:pt x="0" y="129"/>
                  </a:cubicBezTo>
                  <a:cubicBezTo>
                    <a:pt x="0" y="0"/>
                    <a:pt x="177" y="17"/>
                    <a:pt x="217" y="167"/>
                  </a:cubicBezTo>
                  <a:cubicBezTo>
                    <a:pt x="232" y="240"/>
                    <a:pt x="251" y="307"/>
                    <a:pt x="278" y="369"/>
                  </a:cubicBezTo>
                  <a:cubicBezTo>
                    <a:pt x="278" y="531"/>
                    <a:pt x="278" y="692"/>
                    <a:pt x="278" y="85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0" name="标题层"/>
            <p:cNvSpPr txBox="1"/>
            <p:nvPr/>
          </p:nvSpPr>
          <p:spPr bwMode="auto">
            <a:xfrm>
              <a:off x="2267177" y="1667739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82248" y="2245760"/>
            <a:ext cx="1850794" cy="545378"/>
            <a:chOff x="3153253" y="2245760"/>
            <a:chExt cx="1850794" cy="545378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5400000">
              <a:off x="3805961" y="1593052"/>
              <a:ext cx="545378" cy="1850794"/>
            </a:xfrm>
            <a:custGeom>
              <a:avLst/>
              <a:gdLst>
                <a:gd name="T0" fmla="*/ 0 w 245"/>
                <a:gd name="T1" fmla="*/ 178 h 831"/>
                <a:gd name="T2" fmla="*/ 243 w 245"/>
                <a:gd name="T3" fmla="*/ 176 h 831"/>
                <a:gd name="T4" fmla="*/ 245 w 245"/>
                <a:gd name="T5" fmla="*/ 831 h 831"/>
                <a:gd name="T6" fmla="*/ 1 w 245"/>
                <a:gd name="T7" fmla="*/ 831 h 831"/>
                <a:gd name="T8" fmla="*/ 0 w 245"/>
                <a:gd name="T9" fmla="*/ 178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831">
                  <a:moveTo>
                    <a:pt x="0" y="178"/>
                  </a:moveTo>
                  <a:cubicBezTo>
                    <a:pt x="0" y="0"/>
                    <a:pt x="243" y="9"/>
                    <a:pt x="243" y="176"/>
                  </a:cubicBezTo>
                  <a:cubicBezTo>
                    <a:pt x="245" y="831"/>
                    <a:pt x="245" y="831"/>
                    <a:pt x="245" y="831"/>
                  </a:cubicBezTo>
                  <a:cubicBezTo>
                    <a:pt x="1" y="831"/>
                    <a:pt x="1" y="831"/>
                    <a:pt x="1" y="831"/>
                  </a:cubicBezTo>
                  <a:cubicBezTo>
                    <a:pt x="1" y="613"/>
                    <a:pt x="0" y="396"/>
                    <a:pt x="0" y="17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3" name="标题层"/>
            <p:cNvSpPr txBox="1"/>
            <p:nvPr/>
          </p:nvSpPr>
          <p:spPr bwMode="auto">
            <a:xfrm>
              <a:off x="3273199" y="2318394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082247" y="2884603"/>
            <a:ext cx="1632027" cy="491970"/>
            <a:chOff x="3153252" y="2884603"/>
            <a:chExt cx="1632027" cy="491970"/>
          </a:xfrm>
        </p:grpSpPr>
        <p:sp>
          <p:nvSpPr>
            <p:cNvPr id="15" name="Freeform 7"/>
            <p:cNvSpPr>
              <a:spLocks/>
            </p:cNvSpPr>
            <p:nvPr/>
          </p:nvSpPr>
          <p:spPr bwMode="auto">
            <a:xfrm rot="5400000">
              <a:off x="3723281" y="2314574"/>
              <a:ext cx="491970" cy="1632027"/>
            </a:xfrm>
            <a:custGeom>
              <a:avLst/>
              <a:gdLst>
                <a:gd name="T0" fmla="*/ 1 w 221"/>
                <a:gd name="T1" fmla="*/ 733 h 733"/>
                <a:gd name="T2" fmla="*/ 0 w 221"/>
                <a:gd name="T3" fmla="*/ 182 h 733"/>
                <a:gd name="T4" fmla="*/ 220 w 221"/>
                <a:gd name="T5" fmla="*/ 203 h 733"/>
                <a:gd name="T6" fmla="*/ 221 w 221"/>
                <a:gd name="T7" fmla="*/ 733 h 733"/>
                <a:gd name="T8" fmla="*/ 1 w 221"/>
                <a:gd name="T9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733">
                  <a:moveTo>
                    <a:pt x="1" y="733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0" y="19"/>
                    <a:pt x="219" y="0"/>
                    <a:pt x="220" y="203"/>
                  </a:cubicBezTo>
                  <a:cubicBezTo>
                    <a:pt x="221" y="733"/>
                    <a:pt x="221" y="733"/>
                    <a:pt x="221" y="733"/>
                  </a:cubicBezTo>
                  <a:lnTo>
                    <a:pt x="1" y="73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6" name="标题层"/>
            <p:cNvSpPr txBox="1"/>
            <p:nvPr/>
          </p:nvSpPr>
          <p:spPr bwMode="auto">
            <a:xfrm>
              <a:off x="3273199" y="2930532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82248" y="3470037"/>
            <a:ext cx="1288983" cy="463212"/>
            <a:chOff x="3153253" y="3470037"/>
            <a:chExt cx="1288983" cy="463212"/>
          </a:xfrm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 rot="5400000">
              <a:off x="3566139" y="3057151"/>
              <a:ext cx="463212" cy="1288983"/>
            </a:xfrm>
            <a:custGeom>
              <a:avLst/>
              <a:gdLst>
                <a:gd name="T0" fmla="*/ 1 w 208"/>
                <a:gd name="T1" fmla="*/ 579 h 579"/>
                <a:gd name="T2" fmla="*/ 0 w 208"/>
                <a:gd name="T3" fmla="*/ 176 h 579"/>
                <a:gd name="T4" fmla="*/ 207 w 208"/>
                <a:gd name="T5" fmla="*/ 226 h 579"/>
                <a:gd name="T6" fmla="*/ 208 w 208"/>
                <a:gd name="T7" fmla="*/ 579 h 579"/>
                <a:gd name="T8" fmla="*/ 1 w 208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79">
                  <a:moveTo>
                    <a:pt x="1" y="579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6"/>
                    <a:pt x="206" y="0"/>
                    <a:pt x="207" y="226"/>
                  </a:cubicBezTo>
                  <a:cubicBezTo>
                    <a:pt x="208" y="579"/>
                    <a:pt x="208" y="579"/>
                    <a:pt x="208" y="579"/>
                  </a:cubicBezTo>
                  <a:lnTo>
                    <a:pt x="1" y="57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9" name="标题层"/>
            <p:cNvSpPr txBox="1"/>
            <p:nvPr/>
          </p:nvSpPr>
          <p:spPr bwMode="auto">
            <a:xfrm>
              <a:off x="3273199" y="3501587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82249" y="4008517"/>
            <a:ext cx="857610" cy="418756"/>
            <a:chOff x="3153254" y="4008517"/>
            <a:chExt cx="857610" cy="418756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 rot="5400000">
              <a:off x="3379724" y="3796134"/>
              <a:ext cx="404669" cy="857610"/>
            </a:xfrm>
            <a:custGeom>
              <a:avLst/>
              <a:gdLst>
                <a:gd name="T0" fmla="*/ 1 w 182"/>
                <a:gd name="T1" fmla="*/ 385 h 385"/>
                <a:gd name="T2" fmla="*/ 1 w 182"/>
                <a:gd name="T3" fmla="*/ 98 h 385"/>
                <a:gd name="T4" fmla="*/ 149 w 182"/>
                <a:gd name="T5" fmla="*/ 136 h 385"/>
                <a:gd name="T6" fmla="*/ 182 w 182"/>
                <a:gd name="T7" fmla="*/ 385 h 385"/>
                <a:gd name="T8" fmla="*/ 1 w 182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85">
                  <a:moveTo>
                    <a:pt x="1" y="385"/>
                  </a:moveTo>
                  <a:cubicBezTo>
                    <a:pt x="1" y="98"/>
                    <a:pt x="1" y="98"/>
                    <a:pt x="1" y="98"/>
                  </a:cubicBezTo>
                  <a:cubicBezTo>
                    <a:pt x="0" y="8"/>
                    <a:pt x="130" y="0"/>
                    <a:pt x="149" y="136"/>
                  </a:cubicBezTo>
                  <a:cubicBezTo>
                    <a:pt x="165" y="206"/>
                    <a:pt x="177" y="292"/>
                    <a:pt x="182" y="385"/>
                  </a:cubicBezTo>
                  <a:lnTo>
                    <a:pt x="1" y="38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3273199" y="4008517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05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71600" y="2245761"/>
            <a:ext cx="2063175" cy="2171834"/>
            <a:chOff x="971600" y="2245761"/>
            <a:chExt cx="2063175" cy="2171834"/>
          </a:xfrm>
        </p:grpSpPr>
        <p:sp>
          <p:nvSpPr>
            <p:cNvPr id="24" name="Freeform 10"/>
            <p:cNvSpPr>
              <a:spLocks/>
            </p:cNvSpPr>
            <p:nvPr/>
          </p:nvSpPr>
          <p:spPr bwMode="auto">
            <a:xfrm rot="5400000">
              <a:off x="917271" y="2300090"/>
              <a:ext cx="2171834" cy="2063175"/>
            </a:xfrm>
            <a:custGeom>
              <a:avLst/>
              <a:gdLst/>
              <a:ahLst/>
              <a:cxnLst/>
              <a:rect l="l" t="t" r="r" b="b"/>
              <a:pathLst>
                <a:path w="2171834" h="2063175">
                  <a:moveTo>
                    <a:pt x="0" y="1753735"/>
                  </a:moveTo>
                  <a:lnTo>
                    <a:pt x="0" y="1012699"/>
                  </a:lnTo>
                  <a:lnTo>
                    <a:pt x="0" y="1012698"/>
                  </a:lnTo>
                  <a:lnTo>
                    <a:pt x="0" y="1012698"/>
                  </a:lnTo>
                  <a:cubicBezTo>
                    <a:pt x="0" y="683293"/>
                    <a:pt x="4416" y="347211"/>
                    <a:pt x="2208" y="0"/>
                  </a:cubicBezTo>
                  <a:lnTo>
                    <a:pt x="2168267" y="0"/>
                  </a:lnTo>
                  <a:cubicBezTo>
                    <a:pt x="2181515" y="331631"/>
                    <a:pt x="2159435" y="696648"/>
                    <a:pt x="2075531" y="1012699"/>
                  </a:cubicBezTo>
                  <a:lnTo>
                    <a:pt x="2072643" y="1012699"/>
                  </a:lnTo>
                  <a:cubicBezTo>
                    <a:pt x="1907900" y="1557905"/>
                    <a:pt x="1435934" y="2056380"/>
                    <a:pt x="837072" y="2063056"/>
                  </a:cubicBezTo>
                  <a:cubicBezTo>
                    <a:pt x="503134" y="2067507"/>
                    <a:pt x="224852" y="1947339"/>
                    <a:pt x="0" y="17537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5" name="Freeform 44"/>
            <p:cNvSpPr>
              <a:spLocks noEditPoints="1"/>
            </p:cNvSpPr>
            <p:nvPr/>
          </p:nvSpPr>
          <p:spPr bwMode="auto">
            <a:xfrm>
              <a:off x="1831365" y="2607027"/>
              <a:ext cx="541351" cy="468779"/>
            </a:xfrm>
            <a:custGeom>
              <a:avLst/>
              <a:gdLst>
                <a:gd name="T0" fmla="*/ 139 w 276"/>
                <a:gd name="T1" fmla="*/ 161 h 239"/>
                <a:gd name="T2" fmla="*/ 111 w 276"/>
                <a:gd name="T3" fmla="*/ 161 h 239"/>
                <a:gd name="T4" fmla="*/ 111 w 276"/>
                <a:gd name="T5" fmla="*/ 190 h 239"/>
                <a:gd name="T6" fmla="*/ 139 w 276"/>
                <a:gd name="T7" fmla="*/ 190 h 239"/>
                <a:gd name="T8" fmla="*/ 139 w 276"/>
                <a:gd name="T9" fmla="*/ 161 h 239"/>
                <a:gd name="T10" fmla="*/ 63 w 276"/>
                <a:gd name="T11" fmla="*/ 112 h 239"/>
                <a:gd name="T12" fmla="*/ 137 w 276"/>
                <a:gd name="T13" fmla="*/ 38 h 239"/>
                <a:gd name="T14" fmla="*/ 210 w 276"/>
                <a:gd name="T15" fmla="*/ 112 h 239"/>
                <a:gd name="T16" fmla="*/ 63 w 276"/>
                <a:gd name="T17" fmla="*/ 112 h 239"/>
                <a:gd name="T18" fmla="*/ 137 w 276"/>
                <a:gd name="T19" fmla="*/ 0 h 239"/>
                <a:gd name="T20" fmla="*/ 127 w 276"/>
                <a:gd name="T21" fmla="*/ 10 h 239"/>
                <a:gd name="T22" fmla="*/ 21 w 276"/>
                <a:gd name="T23" fmla="*/ 116 h 239"/>
                <a:gd name="T24" fmla="*/ 0 w 276"/>
                <a:gd name="T25" fmla="*/ 140 h 239"/>
                <a:gd name="T26" fmla="*/ 56 w 276"/>
                <a:gd name="T27" fmla="*/ 140 h 239"/>
                <a:gd name="T28" fmla="*/ 56 w 276"/>
                <a:gd name="T29" fmla="*/ 239 h 239"/>
                <a:gd name="T30" fmla="*/ 85 w 276"/>
                <a:gd name="T31" fmla="*/ 239 h 239"/>
                <a:gd name="T32" fmla="*/ 85 w 276"/>
                <a:gd name="T33" fmla="*/ 140 h 239"/>
                <a:gd name="T34" fmla="*/ 184 w 276"/>
                <a:gd name="T35" fmla="*/ 140 h 239"/>
                <a:gd name="T36" fmla="*/ 184 w 276"/>
                <a:gd name="T37" fmla="*/ 239 h 239"/>
                <a:gd name="T38" fmla="*/ 213 w 276"/>
                <a:gd name="T39" fmla="*/ 239 h 239"/>
                <a:gd name="T40" fmla="*/ 213 w 276"/>
                <a:gd name="T41" fmla="*/ 140 h 239"/>
                <a:gd name="T42" fmla="*/ 276 w 276"/>
                <a:gd name="T43" fmla="*/ 140 h 239"/>
                <a:gd name="T44" fmla="*/ 253 w 276"/>
                <a:gd name="T45" fmla="*/ 116 h 239"/>
                <a:gd name="T46" fmla="*/ 146 w 276"/>
                <a:gd name="T47" fmla="*/ 10 h 239"/>
                <a:gd name="T48" fmla="*/ 137 w 27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239">
                  <a:moveTo>
                    <a:pt x="139" y="161"/>
                  </a:moveTo>
                  <a:lnTo>
                    <a:pt x="111" y="161"/>
                  </a:lnTo>
                  <a:lnTo>
                    <a:pt x="111" y="190"/>
                  </a:lnTo>
                  <a:lnTo>
                    <a:pt x="139" y="190"/>
                  </a:lnTo>
                  <a:lnTo>
                    <a:pt x="139" y="161"/>
                  </a:lnTo>
                  <a:moveTo>
                    <a:pt x="63" y="112"/>
                  </a:moveTo>
                  <a:lnTo>
                    <a:pt x="137" y="38"/>
                  </a:lnTo>
                  <a:lnTo>
                    <a:pt x="210" y="112"/>
                  </a:lnTo>
                  <a:lnTo>
                    <a:pt x="63" y="112"/>
                  </a:lnTo>
                  <a:moveTo>
                    <a:pt x="137" y="0"/>
                  </a:moveTo>
                  <a:lnTo>
                    <a:pt x="127" y="10"/>
                  </a:lnTo>
                  <a:lnTo>
                    <a:pt x="21" y="116"/>
                  </a:lnTo>
                  <a:lnTo>
                    <a:pt x="0" y="140"/>
                  </a:lnTo>
                  <a:lnTo>
                    <a:pt x="56" y="140"/>
                  </a:lnTo>
                  <a:lnTo>
                    <a:pt x="56" y="239"/>
                  </a:lnTo>
                  <a:lnTo>
                    <a:pt x="85" y="239"/>
                  </a:lnTo>
                  <a:lnTo>
                    <a:pt x="85" y="140"/>
                  </a:lnTo>
                  <a:lnTo>
                    <a:pt x="184" y="140"/>
                  </a:lnTo>
                  <a:lnTo>
                    <a:pt x="184" y="239"/>
                  </a:lnTo>
                  <a:lnTo>
                    <a:pt x="213" y="239"/>
                  </a:lnTo>
                  <a:lnTo>
                    <a:pt x="213" y="140"/>
                  </a:lnTo>
                  <a:lnTo>
                    <a:pt x="276" y="140"/>
                  </a:lnTo>
                  <a:lnTo>
                    <a:pt x="253" y="116"/>
                  </a:lnTo>
                  <a:lnTo>
                    <a:pt x="146" y="10"/>
                  </a:lnTo>
                  <a:lnTo>
                    <a:pt x="137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318054" y="3168485"/>
              <a:ext cx="1521423" cy="70788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及印刷技术的进步，平面设计在视觉感观领域的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表现和应用越来越丰富。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Freeform 42"/>
          <p:cNvSpPr>
            <a:spLocks noEditPoints="1"/>
          </p:cNvSpPr>
          <p:nvPr/>
        </p:nvSpPr>
        <p:spPr bwMode="auto">
          <a:xfrm>
            <a:off x="5077058" y="1696100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10946" y="1635646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42"/>
          <p:cNvSpPr>
            <a:spLocks noEditPoints="1"/>
          </p:cNvSpPr>
          <p:nvPr/>
        </p:nvSpPr>
        <p:spPr bwMode="auto">
          <a:xfrm>
            <a:off x="5077058" y="2293979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10946" y="2233525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42"/>
          <p:cNvSpPr>
            <a:spLocks noEditPoints="1"/>
          </p:cNvSpPr>
          <p:nvPr/>
        </p:nvSpPr>
        <p:spPr bwMode="auto">
          <a:xfrm>
            <a:off x="5077058" y="2891858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10946" y="2831404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Freeform 42"/>
          <p:cNvSpPr>
            <a:spLocks noEditPoints="1"/>
          </p:cNvSpPr>
          <p:nvPr/>
        </p:nvSpPr>
        <p:spPr bwMode="auto">
          <a:xfrm>
            <a:off x="5077058" y="3489737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10946" y="3429283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Freeform 42"/>
          <p:cNvSpPr>
            <a:spLocks noEditPoints="1"/>
          </p:cNvSpPr>
          <p:nvPr/>
        </p:nvSpPr>
        <p:spPr bwMode="auto">
          <a:xfrm>
            <a:off x="5077058" y="4087618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10946" y="4027164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592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8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0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5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9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4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4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75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7" grpId="0" animBg="1"/>
      <p:bldP spid="27" grpId="1" animBg="1"/>
      <p:bldP spid="28" grpId="0"/>
      <p:bldP spid="29" grpId="0" animBg="1"/>
      <p:bldP spid="29" grpId="1" animBg="1"/>
      <p:bldP spid="30" grpId="0"/>
      <p:bldP spid="31" grpId="0" animBg="1"/>
      <p:bldP spid="31" grpId="1" animBg="1"/>
      <p:bldP spid="32" grpId="0"/>
      <p:bldP spid="33" grpId="0" animBg="1"/>
      <p:bldP spid="33" grpId="1" animBg="1"/>
      <p:bldP spid="34" grpId="0"/>
      <p:bldP spid="35" grpId="0" animBg="1"/>
      <p:bldP spid="35" grpId="1" animBg="1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7"/>
          <p:cNvSpPr/>
          <p:nvPr/>
        </p:nvSpPr>
        <p:spPr>
          <a:xfrm>
            <a:off x="677982" y="2530792"/>
            <a:ext cx="1968262" cy="1968029"/>
          </a:xfrm>
          <a:custGeom>
            <a:avLst/>
            <a:gdLst/>
            <a:ahLst/>
            <a:cxnLst/>
            <a:rect l="l" t="t" r="r" b="b"/>
            <a:pathLst>
              <a:path w="1968262" h="1968029">
                <a:moveTo>
                  <a:pt x="979516" y="0"/>
                </a:moveTo>
                <a:cubicBezTo>
                  <a:pt x="988587" y="190744"/>
                  <a:pt x="1053464" y="366861"/>
                  <a:pt x="1158848" y="511983"/>
                </a:cubicBezTo>
                <a:cubicBezTo>
                  <a:pt x="1104708" y="490885"/>
                  <a:pt x="1045709" y="479843"/>
                  <a:pt x="984131" y="479843"/>
                </a:cubicBezTo>
                <a:cubicBezTo>
                  <a:pt x="705749" y="479843"/>
                  <a:pt x="480076" y="705516"/>
                  <a:pt x="480076" y="983898"/>
                </a:cubicBezTo>
                <a:cubicBezTo>
                  <a:pt x="480076" y="1262280"/>
                  <a:pt x="705749" y="1487953"/>
                  <a:pt x="984131" y="1487953"/>
                </a:cubicBezTo>
                <a:cubicBezTo>
                  <a:pt x="1262513" y="1487953"/>
                  <a:pt x="1488186" y="1262280"/>
                  <a:pt x="1488186" y="983898"/>
                </a:cubicBezTo>
                <a:cubicBezTo>
                  <a:pt x="1488186" y="851583"/>
                  <a:pt x="1437204" y="731176"/>
                  <a:pt x="1352737" y="642246"/>
                </a:cubicBezTo>
                <a:lnTo>
                  <a:pt x="1386470" y="674980"/>
                </a:lnTo>
                <a:lnTo>
                  <a:pt x="1717049" y="332895"/>
                </a:lnTo>
                <a:cubicBezTo>
                  <a:pt x="1874419" y="504144"/>
                  <a:pt x="1968262" y="733062"/>
                  <a:pt x="1968262" y="983898"/>
                </a:cubicBezTo>
                <a:cubicBezTo>
                  <a:pt x="1968262" y="1527419"/>
                  <a:pt x="1527652" y="1968029"/>
                  <a:pt x="984131" y="1968029"/>
                </a:cubicBezTo>
                <a:cubicBezTo>
                  <a:pt x="440610" y="1968029"/>
                  <a:pt x="0" y="1527419"/>
                  <a:pt x="0" y="983898"/>
                </a:cubicBezTo>
                <a:cubicBezTo>
                  <a:pt x="0" y="441917"/>
                  <a:pt x="438118" y="2264"/>
                  <a:pt x="979516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7"/>
          <p:cNvSpPr/>
          <p:nvPr/>
        </p:nvSpPr>
        <p:spPr>
          <a:xfrm>
            <a:off x="2790986" y="2530558"/>
            <a:ext cx="1968262" cy="1968262"/>
          </a:xfrm>
          <a:custGeom>
            <a:avLst/>
            <a:gdLst/>
            <a:ahLst/>
            <a:cxnLst/>
            <a:rect l="l" t="t" r="r" b="b"/>
            <a:pathLst>
              <a:path w="1968262" h="1968262">
                <a:moveTo>
                  <a:pt x="984131" y="0"/>
                </a:moveTo>
                <a:cubicBezTo>
                  <a:pt x="1527652" y="0"/>
                  <a:pt x="1968262" y="440610"/>
                  <a:pt x="1968262" y="984131"/>
                </a:cubicBezTo>
                <a:cubicBezTo>
                  <a:pt x="1968262" y="1527652"/>
                  <a:pt x="1527652" y="1968262"/>
                  <a:pt x="984131" y="1968262"/>
                </a:cubicBezTo>
                <a:cubicBezTo>
                  <a:pt x="440610" y="1968262"/>
                  <a:pt x="0" y="1527652"/>
                  <a:pt x="0" y="984131"/>
                </a:cubicBezTo>
                <a:cubicBezTo>
                  <a:pt x="0" y="737231"/>
                  <a:pt x="90921" y="511567"/>
                  <a:pt x="244270" y="341543"/>
                </a:cubicBezTo>
                <a:lnTo>
                  <a:pt x="578765" y="678312"/>
                </a:lnTo>
                <a:cubicBezTo>
                  <a:pt x="590902" y="667835"/>
                  <a:pt x="602769" y="657060"/>
                  <a:pt x="613425" y="645025"/>
                </a:cubicBezTo>
                <a:cubicBezTo>
                  <a:pt x="530146" y="733574"/>
                  <a:pt x="480076" y="853005"/>
                  <a:pt x="480076" y="984131"/>
                </a:cubicBezTo>
                <a:cubicBezTo>
                  <a:pt x="480076" y="1262513"/>
                  <a:pt x="705749" y="1488186"/>
                  <a:pt x="984131" y="1488186"/>
                </a:cubicBezTo>
                <a:cubicBezTo>
                  <a:pt x="1262513" y="1488186"/>
                  <a:pt x="1488186" y="1262513"/>
                  <a:pt x="1488186" y="984131"/>
                </a:cubicBezTo>
                <a:cubicBezTo>
                  <a:pt x="1488186" y="705749"/>
                  <a:pt x="1262513" y="480076"/>
                  <a:pt x="984131" y="480076"/>
                </a:cubicBezTo>
                <a:cubicBezTo>
                  <a:pt x="918711" y="480076"/>
                  <a:pt x="856202" y="492539"/>
                  <a:pt x="799189" y="515818"/>
                </a:cubicBezTo>
                <a:cubicBezTo>
                  <a:pt x="906134" y="370004"/>
                  <a:pt x="972013" y="192515"/>
                  <a:pt x="981140" y="151"/>
                </a:cubicBezTo>
                <a:cubicBezTo>
                  <a:pt x="982136" y="2"/>
                  <a:pt x="983133" y="0"/>
                  <a:pt x="98413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7"/>
          <p:cNvSpPr/>
          <p:nvPr/>
        </p:nvSpPr>
        <p:spPr>
          <a:xfrm>
            <a:off x="1734848" y="1491630"/>
            <a:ext cx="1968262" cy="1717240"/>
          </a:xfrm>
          <a:custGeom>
            <a:avLst/>
            <a:gdLst/>
            <a:ahLst/>
            <a:cxnLst/>
            <a:rect l="l" t="t" r="r" b="b"/>
            <a:pathLst>
              <a:path w="1968262" h="1717240">
                <a:moveTo>
                  <a:pt x="984131" y="0"/>
                </a:moveTo>
                <a:cubicBezTo>
                  <a:pt x="1527652" y="0"/>
                  <a:pt x="1968262" y="440610"/>
                  <a:pt x="1968262" y="984131"/>
                </a:cubicBezTo>
                <a:cubicBezTo>
                  <a:pt x="1968262" y="1276924"/>
                  <a:pt x="1840400" y="1539853"/>
                  <a:pt x="1634903" y="1717240"/>
                </a:cubicBezTo>
                <a:lnTo>
                  <a:pt x="1296697" y="1376735"/>
                </a:lnTo>
                <a:cubicBezTo>
                  <a:pt x="1413943" y="1286135"/>
                  <a:pt x="1488186" y="1143803"/>
                  <a:pt x="1488186" y="984131"/>
                </a:cubicBezTo>
                <a:cubicBezTo>
                  <a:pt x="1488186" y="705749"/>
                  <a:pt x="1262513" y="480076"/>
                  <a:pt x="984131" y="480076"/>
                </a:cubicBezTo>
                <a:cubicBezTo>
                  <a:pt x="705749" y="480076"/>
                  <a:pt x="480076" y="705749"/>
                  <a:pt x="480076" y="984131"/>
                </a:cubicBezTo>
                <a:cubicBezTo>
                  <a:pt x="480076" y="1139662"/>
                  <a:pt x="550518" y="1278741"/>
                  <a:pt x="662716" y="1369434"/>
                </a:cubicBezTo>
                <a:lnTo>
                  <a:pt x="329604" y="1714141"/>
                </a:lnTo>
                <a:cubicBezTo>
                  <a:pt x="126333" y="1536698"/>
                  <a:pt x="0" y="1275168"/>
                  <a:pt x="0" y="984131"/>
                </a:cubicBezTo>
                <a:cubicBezTo>
                  <a:pt x="0" y="440610"/>
                  <a:pt x="440610" y="0"/>
                  <a:pt x="984131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직사각형 153"/>
          <p:cNvSpPr/>
          <p:nvPr/>
        </p:nvSpPr>
        <p:spPr bwMode="auto">
          <a:xfrm>
            <a:off x="2438293" y="2164638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01</a:t>
            </a:r>
            <a:endParaRPr lang="ko-KR" altLang="en-US" sz="3200" dirty="0">
              <a:latin typeface="Impact" pitchFamily="34" charset="0"/>
            </a:endParaRPr>
          </a:p>
        </p:txBody>
      </p:sp>
      <p:sp>
        <p:nvSpPr>
          <p:cNvPr id="56" name="직사각형 153"/>
          <p:cNvSpPr/>
          <p:nvPr/>
        </p:nvSpPr>
        <p:spPr bwMode="auto">
          <a:xfrm>
            <a:off x="1356580" y="3221664"/>
            <a:ext cx="6110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02</a:t>
            </a:r>
            <a:endParaRPr lang="ko-KR" altLang="en-US" sz="3200" dirty="0">
              <a:latin typeface="Impact" pitchFamily="34" charset="0"/>
            </a:endParaRPr>
          </a:p>
        </p:txBody>
      </p:sp>
      <p:sp>
        <p:nvSpPr>
          <p:cNvPr id="57" name="직사각형 153"/>
          <p:cNvSpPr/>
          <p:nvPr/>
        </p:nvSpPr>
        <p:spPr bwMode="auto">
          <a:xfrm>
            <a:off x="3486258" y="3222301"/>
            <a:ext cx="622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03</a:t>
            </a:r>
            <a:endParaRPr lang="ko-KR" altLang="en-US" sz="3200" dirty="0">
              <a:latin typeface="Impact" pitchFamily="34" charset="0"/>
            </a:endParaRPr>
          </a:p>
        </p:txBody>
      </p:sp>
      <p:sp>
        <p:nvSpPr>
          <p:cNvPr id="58" name="Freeform 37"/>
          <p:cNvSpPr>
            <a:spLocks noEditPoints="1"/>
          </p:cNvSpPr>
          <p:nvPr/>
        </p:nvSpPr>
        <p:spPr bwMode="auto">
          <a:xfrm>
            <a:off x="2531349" y="1600709"/>
            <a:ext cx="350545" cy="291481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052" y="4130196"/>
            <a:ext cx="286122" cy="241754"/>
          </a:xfrm>
          <a:prstGeom prst="rect">
            <a:avLst/>
          </a:prstGeom>
          <a:effectLst/>
        </p:spPr>
      </p:pic>
      <p:sp>
        <p:nvSpPr>
          <p:cNvPr id="60" name="Freeform 47"/>
          <p:cNvSpPr>
            <a:spLocks noChangeAspect="1" noEditPoints="1"/>
          </p:cNvSpPr>
          <p:nvPr/>
        </p:nvSpPr>
        <p:spPr bwMode="auto">
          <a:xfrm>
            <a:off x="3596683" y="4090752"/>
            <a:ext cx="395339" cy="320642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矩形 1"/>
          <p:cNvSpPr>
            <a:spLocks noChangeArrowheads="1"/>
          </p:cNvSpPr>
          <p:nvPr/>
        </p:nvSpPr>
        <p:spPr bwMode="auto">
          <a:xfrm>
            <a:off x="5791339" y="2677311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5213995" y="2724564"/>
            <a:ext cx="432048" cy="432048"/>
            <a:chOff x="5074776" y="3435846"/>
            <a:chExt cx="432048" cy="432048"/>
          </a:xfrm>
        </p:grpSpPr>
        <p:sp>
          <p:nvSpPr>
            <p:cNvPr id="63" name="圆角矩形 62"/>
            <p:cNvSpPr/>
            <p:nvPr/>
          </p:nvSpPr>
          <p:spPr>
            <a:xfrm>
              <a:off x="5074776" y="3435846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4" name="Group 13"/>
            <p:cNvGrpSpPr>
              <a:grpSpLocks noChangeAspect="1"/>
            </p:cNvGrpSpPr>
            <p:nvPr/>
          </p:nvGrpSpPr>
          <p:grpSpPr bwMode="auto">
            <a:xfrm>
              <a:off x="5128999" y="3548595"/>
              <a:ext cx="323601" cy="216000"/>
              <a:chOff x="2668" y="2494"/>
              <a:chExt cx="406" cy="271"/>
            </a:xfrm>
            <a:solidFill>
              <a:schemeClr val="tx1"/>
            </a:solidFill>
          </p:grpSpPr>
          <p:sp>
            <p:nvSpPr>
              <p:cNvPr id="65" name="Freeform 14"/>
              <p:cNvSpPr>
                <a:spLocks/>
              </p:cNvSpPr>
              <p:nvPr/>
            </p:nvSpPr>
            <p:spPr bwMode="auto">
              <a:xfrm>
                <a:off x="2668" y="2753"/>
                <a:ext cx="406" cy="12"/>
              </a:xfrm>
              <a:custGeom>
                <a:avLst/>
                <a:gdLst>
                  <a:gd name="T0" fmla="*/ 3 w 172"/>
                  <a:gd name="T1" fmla="*/ 5 h 5"/>
                  <a:gd name="T2" fmla="*/ 0 w 172"/>
                  <a:gd name="T3" fmla="*/ 2 h 5"/>
                  <a:gd name="T4" fmla="*/ 3 w 172"/>
                  <a:gd name="T5" fmla="*/ 0 h 5"/>
                  <a:gd name="T6" fmla="*/ 169 w 172"/>
                  <a:gd name="T7" fmla="*/ 0 h 5"/>
                  <a:gd name="T8" fmla="*/ 172 w 172"/>
                  <a:gd name="T9" fmla="*/ 2 h 5"/>
                  <a:gd name="T10" fmla="*/ 169 w 172"/>
                  <a:gd name="T11" fmla="*/ 5 h 5"/>
                  <a:gd name="T12" fmla="*/ 3 w 17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5">
                    <a:moveTo>
                      <a:pt x="3" y="5"/>
                    </a:move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1" y="0"/>
                      <a:pt x="172" y="1"/>
                      <a:pt x="172" y="2"/>
                    </a:cubicBezTo>
                    <a:cubicBezTo>
                      <a:pt x="172" y="4"/>
                      <a:pt x="171" y="5"/>
                      <a:pt x="169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5"/>
              <p:cNvSpPr>
                <a:spLocks/>
              </p:cNvSpPr>
              <p:nvPr/>
            </p:nvSpPr>
            <p:spPr bwMode="auto">
              <a:xfrm>
                <a:off x="2762" y="2536"/>
                <a:ext cx="54" cy="208"/>
              </a:xfrm>
              <a:custGeom>
                <a:avLst/>
                <a:gdLst>
                  <a:gd name="T0" fmla="*/ 23 w 23"/>
                  <a:gd name="T1" fmla="*/ 77 h 88"/>
                  <a:gd name="T2" fmla="*/ 12 w 23"/>
                  <a:gd name="T3" fmla="*/ 88 h 88"/>
                  <a:gd name="T4" fmla="*/ 11 w 23"/>
                  <a:gd name="T5" fmla="*/ 88 h 88"/>
                  <a:gd name="T6" fmla="*/ 0 w 23"/>
                  <a:gd name="T7" fmla="*/ 77 h 88"/>
                  <a:gd name="T8" fmla="*/ 0 w 23"/>
                  <a:gd name="T9" fmla="*/ 11 h 88"/>
                  <a:gd name="T10" fmla="*/ 11 w 23"/>
                  <a:gd name="T11" fmla="*/ 0 h 88"/>
                  <a:gd name="T12" fmla="*/ 12 w 23"/>
                  <a:gd name="T13" fmla="*/ 0 h 88"/>
                  <a:gd name="T14" fmla="*/ 23 w 23"/>
                  <a:gd name="T15" fmla="*/ 11 h 88"/>
                  <a:gd name="T16" fmla="*/ 23 w 23"/>
                  <a:gd name="T17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8">
                    <a:moveTo>
                      <a:pt x="23" y="77"/>
                    </a:moveTo>
                    <a:cubicBezTo>
                      <a:pt x="23" y="83"/>
                      <a:pt x="18" y="88"/>
                      <a:pt x="12" y="88"/>
                    </a:cubicBezTo>
                    <a:cubicBezTo>
                      <a:pt x="11" y="88"/>
                      <a:pt x="11" y="88"/>
                      <a:pt x="11" y="88"/>
                    </a:cubicBezTo>
                    <a:cubicBezTo>
                      <a:pt x="5" y="88"/>
                      <a:pt x="0" y="83"/>
                      <a:pt x="0" y="7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6"/>
              <p:cNvSpPr>
                <a:spLocks/>
              </p:cNvSpPr>
              <p:nvPr/>
            </p:nvSpPr>
            <p:spPr bwMode="auto">
              <a:xfrm>
                <a:off x="2682" y="2494"/>
                <a:ext cx="54" cy="250"/>
              </a:xfrm>
              <a:custGeom>
                <a:avLst/>
                <a:gdLst>
                  <a:gd name="T0" fmla="*/ 23 w 23"/>
                  <a:gd name="T1" fmla="*/ 95 h 106"/>
                  <a:gd name="T2" fmla="*/ 12 w 23"/>
                  <a:gd name="T3" fmla="*/ 106 h 106"/>
                  <a:gd name="T4" fmla="*/ 11 w 23"/>
                  <a:gd name="T5" fmla="*/ 106 h 106"/>
                  <a:gd name="T6" fmla="*/ 0 w 23"/>
                  <a:gd name="T7" fmla="*/ 95 h 106"/>
                  <a:gd name="T8" fmla="*/ 0 w 23"/>
                  <a:gd name="T9" fmla="*/ 11 h 106"/>
                  <a:gd name="T10" fmla="*/ 11 w 23"/>
                  <a:gd name="T11" fmla="*/ 0 h 106"/>
                  <a:gd name="T12" fmla="*/ 12 w 23"/>
                  <a:gd name="T13" fmla="*/ 0 h 106"/>
                  <a:gd name="T14" fmla="*/ 23 w 23"/>
                  <a:gd name="T15" fmla="*/ 11 h 106"/>
                  <a:gd name="T16" fmla="*/ 23 w 23"/>
                  <a:gd name="T17" fmla="*/ 9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06">
                    <a:moveTo>
                      <a:pt x="23" y="95"/>
                    </a:moveTo>
                    <a:cubicBezTo>
                      <a:pt x="23" y="101"/>
                      <a:pt x="18" y="106"/>
                      <a:pt x="12" y="106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5" y="106"/>
                      <a:pt x="0" y="101"/>
                      <a:pt x="0" y="9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7"/>
              <p:cNvSpPr>
                <a:spLocks/>
              </p:cNvSpPr>
              <p:nvPr/>
            </p:nvSpPr>
            <p:spPr bwMode="auto">
              <a:xfrm>
                <a:off x="2842" y="2576"/>
                <a:ext cx="55" cy="168"/>
              </a:xfrm>
              <a:custGeom>
                <a:avLst/>
                <a:gdLst>
                  <a:gd name="T0" fmla="*/ 23 w 23"/>
                  <a:gd name="T1" fmla="*/ 60 h 71"/>
                  <a:gd name="T2" fmla="*/ 12 w 23"/>
                  <a:gd name="T3" fmla="*/ 71 h 71"/>
                  <a:gd name="T4" fmla="*/ 11 w 23"/>
                  <a:gd name="T5" fmla="*/ 71 h 71"/>
                  <a:gd name="T6" fmla="*/ 0 w 23"/>
                  <a:gd name="T7" fmla="*/ 60 h 71"/>
                  <a:gd name="T8" fmla="*/ 0 w 23"/>
                  <a:gd name="T9" fmla="*/ 11 h 71"/>
                  <a:gd name="T10" fmla="*/ 11 w 23"/>
                  <a:gd name="T11" fmla="*/ 0 h 71"/>
                  <a:gd name="T12" fmla="*/ 12 w 23"/>
                  <a:gd name="T13" fmla="*/ 0 h 71"/>
                  <a:gd name="T14" fmla="*/ 23 w 23"/>
                  <a:gd name="T15" fmla="*/ 11 h 71"/>
                  <a:gd name="T16" fmla="*/ 23 w 23"/>
                  <a:gd name="T17" fmla="*/ 6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1">
                    <a:moveTo>
                      <a:pt x="23" y="60"/>
                    </a:moveTo>
                    <a:cubicBezTo>
                      <a:pt x="23" y="66"/>
                      <a:pt x="18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5" y="71"/>
                      <a:pt x="0" y="66"/>
                      <a:pt x="0" y="6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8"/>
              <p:cNvSpPr>
                <a:spLocks/>
              </p:cNvSpPr>
              <p:nvPr/>
            </p:nvSpPr>
            <p:spPr bwMode="auto">
              <a:xfrm>
                <a:off x="2923" y="2619"/>
                <a:ext cx="57" cy="125"/>
              </a:xfrm>
              <a:custGeom>
                <a:avLst/>
                <a:gdLst>
                  <a:gd name="T0" fmla="*/ 24 w 24"/>
                  <a:gd name="T1" fmla="*/ 42 h 53"/>
                  <a:gd name="T2" fmla="*/ 12 w 24"/>
                  <a:gd name="T3" fmla="*/ 53 h 53"/>
                  <a:gd name="T4" fmla="*/ 11 w 24"/>
                  <a:gd name="T5" fmla="*/ 53 h 53"/>
                  <a:gd name="T6" fmla="*/ 0 w 24"/>
                  <a:gd name="T7" fmla="*/ 42 h 53"/>
                  <a:gd name="T8" fmla="*/ 0 w 24"/>
                  <a:gd name="T9" fmla="*/ 11 h 53"/>
                  <a:gd name="T10" fmla="*/ 11 w 24"/>
                  <a:gd name="T11" fmla="*/ 0 h 53"/>
                  <a:gd name="T12" fmla="*/ 12 w 24"/>
                  <a:gd name="T13" fmla="*/ 0 h 53"/>
                  <a:gd name="T14" fmla="*/ 24 w 24"/>
                  <a:gd name="T15" fmla="*/ 11 h 53"/>
                  <a:gd name="T16" fmla="*/ 24 w 24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3">
                    <a:moveTo>
                      <a:pt x="24" y="42"/>
                    </a:moveTo>
                    <a:cubicBezTo>
                      <a:pt x="24" y="48"/>
                      <a:pt x="19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5" y="53"/>
                      <a:pt x="0" y="48"/>
                      <a:pt x="0" y="4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9"/>
              <p:cNvSpPr>
                <a:spLocks/>
              </p:cNvSpPr>
              <p:nvPr/>
            </p:nvSpPr>
            <p:spPr bwMode="auto">
              <a:xfrm>
                <a:off x="3003" y="2659"/>
                <a:ext cx="57" cy="85"/>
              </a:xfrm>
              <a:custGeom>
                <a:avLst/>
                <a:gdLst>
                  <a:gd name="T0" fmla="*/ 24 w 24"/>
                  <a:gd name="T1" fmla="*/ 25 h 36"/>
                  <a:gd name="T2" fmla="*/ 13 w 24"/>
                  <a:gd name="T3" fmla="*/ 36 h 36"/>
                  <a:gd name="T4" fmla="*/ 12 w 24"/>
                  <a:gd name="T5" fmla="*/ 36 h 36"/>
                  <a:gd name="T6" fmla="*/ 0 w 24"/>
                  <a:gd name="T7" fmla="*/ 25 h 36"/>
                  <a:gd name="T8" fmla="*/ 0 w 24"/>
                  <a:gd name="T9" fmla="*/ 11 h 36"/>
                  <a:gd name="T10" fmla="*/ 12 w 24"/>
                  <a:gd name="T11" fmla="*/ 0 h 36"/>
                  <a:gd name="T12" fmla="*/ 13 w 24"/>
                  <a:gd name="T13" fmla="*/ 0 h 36"/>
                  <a:gd name="T14" fmla="*/ 24 w 24"/>
                  <a:gd name="T15" fmla="*/ 11 h 36"/>
                  <a:gd name="T16" fmla="*/ 24 w 24"/>
                  <a:gd name="T17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5"/>
                    </a:moveTo>
                    <a:cubicBezTo>
                      <a:pt x="24" y="31"/>
                      <a:pt x="19" y="36"/>
                      <a:pt x="13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5" y="36"/>
                      <a:pt x="0" y="31"/>
                      <a:pt x="0" y="2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1" name="矩形 1"/>
          <p:cNvSpPr>
            <a:spLocks noChangeArrowheads="1"/>
          </p:cNvSpPr>
          <p:nvPr/>
        </p:nvSpPr>
        <p:spPr bwMode="auto">
          <a:xfrm>
            <a:off x="5791339" y="1635646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5213995" y="1682899"/>
            <a:ext cx="432048" cy="432048"/>
            <a:chOff x="1181547" y="4275187"/>
            <a:chExt cx="432048" cy="432048"/>
          </a:xfrm>
        </p:grpSpPr>
        <p:sp>
          <p:nvSpPr>
            <p:cNvPr id="73" name="圆角矩形 72"/>
            <p:cNvSpPr/>
            <p:nvPr/>
          </p:nvSpPr>
          <p:spPr>
            <a:xfrm>
              <a:off x="1181547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4" name="Group 23"/>
            <p:cNvGrpSpPr>
              <a:grpSpLocks noChangeAspect="1"/>
            </p:cNvGrpSpPr>
            <p:nvPr/>
          </p:nvGrpSpPr>
          <p:grpSpPr bwMode="auto">
            <a:xfrm>
              <a:off x="1265895" y="4383211"/>
              <a:ext cx="263351" cy="216000"/>
              <a:chOff x="2676" y="1452"/>
              <a:chExt cx="406" cy="333"/>
            </a:xfrm>
            <a:solidFill>
              <a:schemeClr val="tx1"/>
            </a:solidFill>
          </p:grpSpPr>
          <p:sp>
            <p:nvSpPr>
              <p:cNvPr id="75" name="Freeform 24"/>
              <p:cNvSpPr>
                <a:spLocks noEditPoints="1"/>
              </p:cNvSpPr>
              <p:nvPr/>
            </p:nvSpPr>
            <p:spPr bwMode="auto">
              <a:xfrm>
                <a:off x="2676" y="1515"/>
                <a:ext cx="406" cy="270"/>
              </a:xfrm>
              <a:custGeom>
                <a:avLst/>
                <a:gdLst>
                  <a:gd name="T0" fmla="*/ 136 w 172"/>
                  <a:gd name="T1" fmla="*/ 0 h 114"/>
                  <a:gd name="T2" fmla="*/ 131 w 172"/>
                  <a:gd name="T3" fmla="*/ 0 h 114"/>
                  <a:gd name="T4" fmla="*/ 132 w 172"/>
                  <a:gd name="T5" fmla="*/ 9 h 114"/>
                  <a:gd name="T6" fmla="*/ 132 w 172"/>
                  <a:gd name="T7" fmla="*/ 10 h 114"/>
                  <a:gd name="T8" fmla="*/ 119 w 172"/>
                  <a:gd name="T9" fmla="*/ 10 h 114"/>
                  <a:gd name="T10" fmla="*/ 119 w 172"/>
                  <a:gd name="T11" fmla="*/ 9 h 114"/>
                  <a:gd name="T12" fmla="*/ 117 w 172"/>
                  <a:gd name="T13" fmla="*/ 0 h 114"/>
                  <a:gd name="T14" fmla="*/ 55 w 172"/>
                  <a:gd name="T15" fmla="*/ 0 h 114"/>
                  <a:gd name="T16" fmla="*/ 54 w 172"/>
                  <a:gd name="T17" fmla="*/ 9 h 114"/>
                  <a:gd name="T18" fmla="*/ 53 w 172"/>
                  <a:gd name="T19" fmla="*/ 10 h 114"/>
                  <a:gd name="T20" fmla="*/ 40 w 172"/>
                  <a:gd name="T21" fmla="*/ 10 h 114"/>
                  <a:gd name="T22" fmla="*/ 40 w 172"/>
                  <a:gd name="T23" fmla="*/ 9 h 114"/>
                  <a:gd name="T24" fmla="*/ 41 w 172"/>
                  <a:gd name="T25" fmla="*/ 0 h 114"/>
                  <a:gd name="T26" fmla="*/ 36 w 172"/>
                  <a:gd name="T27" fmla="*/ 0 h 114"/>
                  <a:gd name="T28" fmla="*/ 0 w 172"/>
                  <a:gd name="T29" fmla="*/ 36 h 114"/>
                  <a:gd name="T30" fmla="*/ 0 w 172"/>
                  <a:gd name="T31" fmla="*/ 78 h 114"/>
                  <a:gd name="T32" fmla="*/ 36 w 172"/>
                  <a:gd name="T33" fmla="*/ 114 h 114"/>
                  <a:gd name="T34" fmla="*/ 136 w 172"/>
                  <a:gd name="T35" fmla="*/ 114 h 114"/>
                  <a:gd name="T36" fmla="*/ 172 w 172"/>
                  <a:gd name="T37" fmla="*/ 78 h 114"/>
                  <a:gd name="T38" fmla="*/ 172 w 172"/>
                  <a:gd name="T39" fmla="*/ 36 h 114"/>
                  <a:gd name="T40" fmla="*/ 136 w 172"/>
                  <a:gd name="T41" fmla="*/ 0 h 114"/>
                  <a:gd name="T42" fmla="*/ 141 w 172"/>
                  <a:gd name="T43" fmla="*/ 93 h 114"/>
                  <a:gd name="T44" fmla="*/ 34 w 172"/>
                  <a:gd name="T45" fmla="*/ 93 h 114"/>
                  <a:gd name="T46" fmla="*/ 26 w 172"/>
                  <a:gd name="T47" fmla="*/ 86 h 114"/>
                  <a:gd name="T48" fmla="*/ 34 w 172"/>
                  <a:gd name="T49" fmla="*/ 78 h 114"/>
                  <a:gd name="T50" fmla="*/ 141 w 172"/>
                  <a:gd name="T51" fmla="*/ 78 h 114"/>
                  <a:gd name="T52" fmla="*/ 149 w 172"/>
                  <a:gd name="T53" fmla="*/ 86 h 114"/>
                  <a:gd name="T54" fmla="*/ 141 w 172"/>
                  <a:gd name="T55" fmla="*/ 93 h 114"/>
                  <a:gd name="T56" fmla="*/ 141 w 172"/>
                  <a:gd name="T57" fmla="*/ 68 h 114"/>
                  <a:gd name="T58" fmla="*/ 34 w 172"/>
                  <a:gd name="T59" fmla="*/ 68 h 114"/>
                  <a:gd name="T60" fmla="*/ 26 w 172"/>
                  <a:gd name="T61" fmla="*/ 60 h 114"/>
                  <a:gd name="T62" fmla="*/ 34 w 172"/>
                  <a:gd name="T63" fmla="*/ 52 h 114"/>
                  <a:gd name="T64" fmla="*/ 141 w 172"/>
                  <a:gd name="T65" fmla="*/ 52 h 114"/>
                  <a:gd name="T66" fmla="*/ 149 w 172"/>
                  <a:gd name="T67" fmla="*/ 60 h 114"/>
                  <a:gd name="T68" fmla="*/ 141 w 172"/>
                  <a:gd name="T69" fmla="*/ 68 h 114"/>
                  <a:gd name="T70" fmla="*/ 141 w 172"/>
                  <a:gd name="T71" fmla="*/ 43 h 114"/>
                  <a:gd name="T72" fmla="*/ 34 w 172"/>
                  <a:gd name="T73" fmla="*/ 43 h 114"/>
                  <a:gd name="T74" fmla="*/ 26 w 172"/>
                  <a:gd name="T75" fmla="*/ 35 h 114"/>
                  <a:gd name="T76" fmla="*/ 34 w 172"/>
                  <a:gd name="T77" fmla="*/ 27 h 114"/>
                  <a:gd name="T78" fmla="*/ 141 w 172"/>
                  <a:gd name="T79" fmla="*/ 27 h 114"/>
                  <a:gd name="T80" fmla="*/ 149 w 172"/>
                  <a:gd name="T81" fmla="*/ 35 h 114"/>
                  <a:gd name="T82" fmla="*/ 141 w 172"/>
                  <a:gd name="T83" fmla="*/ 4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2" h="114">
                    <a:moveTo>
                      <a:pt x="136" y="0"/>
                    </a:move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3"/>
                      <a:pt x="132" y="6"/>
                      <a:pt x="132" y="9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9"/>
                      <a:pt x="119" y="9"/>
                      <a:pt x="119" y="9"/>
                    </a:cubicBezTo>
                    <a:cubicBezTo>
                      <a:pt x="118" y="6"/>
                      <a:pt x="118" y="3"/>
                      <a:pt x="11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3"/>
                      <a:pt x="54" y="6"/>
                      <a:pt x="54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6"/>
                      <a:pt x="41" y="3"/>
                      <a:pt x="4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8"/>
                      <a:pt x="16" y="114"/>
                      <a:pt x="36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56" y="114"/>
                      <a:pt x="172" y="98"/>
                      <a:pt x="172" y="78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72" y="16"/>
                      <a:pt x="156" y="0"/>
                      <a:pt x="136" y="0"/>
                    </a:cubicBezTo>
                    <a:close/>
                    <a:moveTo>
                      <a:pt x="141" y="93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0" y="93"/>
                      <a:pt x="26" y="90"/>
                      <a:pt x="26" y="86"/>
                    </a:cubicBezTo>
                    <a:cubicBezTo>
                      <a:pt x="26" y="81"/>
                      <a:pt x="30" y="78"/>
                      <a:pt x="34" y="78"/>
                    </a:cubicBezTo>
                    <a:cubicBezTo>
                      <a:pt x="141" y="78"/>
                      <a:pt x="141" y="78"/>
                      <a:pt x="141" y="78"/>
                    </a:cubicBezTo>
                    <a:cubicBezTo>
                      <a:pt x="145" y="78"/>
                      <a:pt x="149" y="81"/>
                      <a:pt x="149" y="86"/>
                    </a:cubicBezTo>
                    <a:cubicBezTo>
                      <a:pt x="149" y="90"/>
                      <a:pt x="145" y="93"/>
                      <a:pt x="141" y="93"/>
                    </a:cubicBezTo>
                    <a:close/>
                    <a:moveTo>
                      <a:pt x="141" y="68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0" y="68"/>
                      <a:pt x="26" y="65"/>
                      <a:pt x="26" y="60"/>
                    </a:cubicBezTo>
                    <a:cubicBezTo>
                      <a:pt x="26" y="56"/>
                      <a:pt x="30" y="52"/>
                      <a:pt x="34" y="52"/>
                    </a:cubicBezTo>
                    <a:cubicBezTo>
                      <a:pt x="141" y="52"/>
                      <a:pt x="141" y="52"/>
                      <a:pt x="141" y="52"/>
                    </a:cubicBezTo>
                    <a:cubicBezTo>
                      <a:pt x="145" y="52"/>
                      <a:pt x="149" y="56"/>
                      <a:pt x="149" y="60"/>
                    </a:cubicBezTo>
                    <a:cubicBezTo>
                      <a:pt x="149" y="65"/>
                      <a:pt x="145" y="68"/>
                      <a:pt x="141" y="68"/>
                    </a:cubicBezTo>
                    <a:close/>
                    <a:moveTo>
                      <a:pt x="141" y="43"/>
                    </a:moveTo>
                    <a:cubicBezTo>
                      <a:pt x="34" y="43"/>
                      <a:pt x="34" y="43"/>
                      <a:pt x="34" y="43"/>
                    </a:cubicBezTo>
                    <a:cubicBezTo>
                      <a:pt x="30" y="43"/>
                      <a:pt x="26" y="39"/>
                      <a:pt x="26" y="35"/>
                    </a:cubicBezTo>
                    <a:cubicBezTo>
                      <a:pt x="26" y="30"/>
                      <a:pt x="30" y="27"/>
                      <a:pt x="34" y="27"/>
                    </a:cubicBezTo>
                    <a:cubicBezTo>
                      <a:pt x="141" y="27"/>
                      <a:pt x="141" y="27"/>
                      <a:pt x="141" y="27"/>
                    </a:cubicBezTo>
                    <a:cubicBezTo>
                      <a:pt x="145" y="27"/>
                      <a:pt x="149" y="30"/>
                      <a:pt x="149" y="35"/>
                    </a:cubicBezTo>
                    <a:cubicBezTo>
                      <a:pt x="149" y="39"/>
                      <a:pt x="145" y="43"/>
                      <a:pt x="14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5"/>
              <p:cNvSpPr>
                <a:spLocks/>
              </p:cNvSpPr>
              <p:nvPr/>
            </p:nvSpPr>
            <p:spPr bwMode="auto">
              <a:xfrm>
                <a:off x="2777" y="1452"/>
                <a:ext cx="206" cy="82"/>
              </a:xfrm>
              <a:custGeom>
                <a:avLst/>
                <a:gdLst>
                  <a:gd name="T0" fmla="*/ 86 w 87"/>
                  <a:gd name="T1" fmla="*/ 27 h 35"/>
                  <a:gd name="T2" fmla="*/ 62 w 87"/>
                  <a:gd name="T3" fmla="*/ 0 h 35"/>
                  <a:gd name="T4" fmla="*/ 24 w 87"/>
                  <a:gd name="T5" fmla="*/ 0 h 35"/>
                  <a:gd name="T6" fmla="*/ 1 w 87"/>
                  <a:gd name="T7" fmla="*/ 27 h 35"/>
                  <a:gd name="T8" fmla="*/ 0 w 87"/>
                  <a:gd name="T9" fmla="*/ 35 h 35"/>
                  <a:gd name="T10" fmla="*/ 9 w 87"/>
                  <a:gd name="T11" fmla="*/ 35 h 35"/>
                  <a:gd name="T12" fmla="*/ 10 w 87"/>
                  <a:gd name="T13" fmla="*/ 27 h 35"/>
                  <a:gd name="T14" fmla="*/ 29 w 87"/>
                  <a:gd name="T15" fmla="*/ 8 h 35"/>
                  <a:gd name="T16" fmla="*/ 58 w 87"/>
                  <a:gd name="T17" fmla="*/ 8 h 35"/>
                  <a:gd name="T18" fmla="*/ 76 w 87"/>
                  <a:gd name="T19" fmla="*/ 27 h 35"/>
                  <a:gd name="T20" fmla="*/ 78 w 87"/>
                  <a:gd name="T21" fmla="*/ 35 h 35"/>
                  <a:gd name="T22" fmla="*/ 87 w 87"/>
                  <a:gd name="T23" fmla="*/ 35 h 35"/>
                  <a:gd name="T24" fmla="*/ 86 w 87"/>
                  <a:gd name="T2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35">
                    <a:moveTo>
                      <a:pt x="86" y="27"/>
                    </a:moveTo>
                    <a:cubicBezTo>
                      <a:pt x="83" y="11"/>
                      <a:pt x="73" y="0"/>
                      <a:pt x="6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11"/>
                      <a:pt x="1" y="27"/>
                    </a:cubicBezTo>
                    <a:cubicBezTo>
                      <a:pt x="0" y="30"/>
                      <a:pt x="0" y="32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2"/>
                      <a:pt x="9" y="30"/>
                      <a:pt x="10" y="27"/>
                    </a:cubicBezTo>
                    <a:cubicBezTo>
                      <a:pt x="13" y="16"/>
                      <a:pt x="20" y="8"/>
                      <a:pt x="29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6" y="8"/>
                      <a:pt x="74" y="16"/>
                      <a:pt x="76" y="27"/>
                    </a:cubicBezTo>
                    <a:cubicBezTo>
                      <a:pt x="77" y="30"/>
                      <a:pt x="77" y="32"/>
                      <a:pt x="7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2"/>
                      <a:pt x="86" y="30"/>
                      <a:pt x="8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7" name="矩形 1"/>
          <p:cNvSpPr>
            <a:spLocks noChangeArrowheads="1"/>
          </p:cNvSpPr>
          <p:nvPr/>
        </p:nvSpPr>
        <p:spPr bwMode="auto">
          <a:xfrm>
            <a:off x="5791339" y="3718976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5213995" y="3766229"/>
            <a:ext cx="432048" cy="432048"/>
            <a:chOff x="5074775" y="4275187"/>
            <a:chExt cx="432048" cy="432048"/>
          </a:xfrm>
        </p:grpSpPr>
        <p:sp>
          <p:nvSpPr>
            <p:cNvPr id="79" name="圆角矩形 78"/>
            <p:cNvSpPr/>
            <p:nvPr/>
          </p:nvSpPr>
          <p:spPr>
            <a:xfrm>
              <a:off x="5074775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0" name="Group 42"/>
            <p:cNvGrpSpPr>
              <a:grpSpLocks noChangeAspect="1"/>
            </p:cNvGrpSpPr>
            <p:nvPr/>
          </p:nvGrpSpPr>
          <p:grpSpPr bwMode="auto">
            <a:xfrm>
              <a:off x="5203921" y="4396933"/>
              <a:ext cx="170971" cy="216000"/>
              <a:chOff x="2864" y="2398"/>
              <a:chExt cx="243" cy="307"/>
            </a:xfrm>
            <a:solidFill>
              <a:schemeClr val="tx1"/>
            </a:solidFill>
          </p:grpSpPr>
          <p:sp>
            <p:nvSpPr>
              <p:cNvPr id="81" name="Freeform 43"/>
              <p:cNvSpPr>
                <a:spLocks noEditPoints="1"/>
              </p:cNvSpPr>
              <p:nvPr/>
            </p:nvSpPr>
            <p:spPr bwMode="auto">
              <a:xfrm>
                <a:off x="2864" y="2516"/>
                <a:ext cx="243" cy="189"/>
              </a:xfrm>
              <a:custGeom>
                <a:avLst/>
                <a:gdLst>
                  <a:gd name="T0" fmla="*/ 103 w 103"/>
                  <a:gd name="T1" fmla="*/ 24 h 80"/>
                  <a:gd name="T2" fmla="*/ 103 w 103"/>
                  <a:gd name="T3" fmla="*/ 12 h 80"/>
                  <a:gd name="T4" fmla="*/ 90 w 103"/>
                  <a:gd name="T5" fmla="*/ 0 h 80"/>
                  <a:gd name="T6" fmla="*/ 13 w 103"/>
                  <a:gd name="T7" fmla="*/ 0 h 80"/>
                  <a:gd name="T8" fmla="*/ 0 w 103"/>
                  <a:gd name="T9" fmla="*/ 12 h 80"/>
                  <a:gd name="T10" fmla="*/ 0 w 103"/>
                  <a:gd name="T11" fmla="*/ 68 h 80"/>
                  <a:gd name="T12" fmla="*/ 13 w 103"/>
                  <a:gd name="T13" fmla="*/ 80 h 80"/>
                  <a:gd name="T14" fmla="*/ 90 w 103"/>
                  <a:gd name="T15" fmla="*/ 80 h 80"/>
                  <a:gd name="T16" fmla="*/ 103 w 103"/>
                  <a:gd name="T17" fmla="*/ 68 h 80"/>
                  <a:gd name="T18" fmla="*/ 103 w 103"/>
                  <a:gd name="T19" fmla="*/ 64 h 80"/>
                  <a:gd name="T20" fmla="*/ 86 w 103"/>
                  <a:gd name="T21" fmla="*/ 64 h 80"/>
                  <a:gd name="T22" fmla="*/ 86 w 103"/>
                  <a:gd name="T23" fmla="*/ 57 h 80"/>
                  <a:gd name="T24" fmla="*/ 103 w 103"/>
                  <a:gd name="T25" fmla="*/ 57 h 80"/>
                  <a:gd name="T26" fmla="*/ 103 w 103"/>
                  <a:gd name="T27" fmla="*/ 48 h 80"/>
                  <a:gd name="T28" fmla="*/ 86 w 103"/>
                  <a:gd name="T29" fmla="*/ 48 h 80"/>
                  <a:gd name="T30" fmla="*/ 86 w 103"/>
                  <a:gd name="T31" fmla="*/ 41 h 80"/>
                  <a:gd name="T32" fmla="*/ 103 w 103"/>
                  <a:gd name="T33" fmla="*/ 41 h 80"/>
                  <a:gd name="T34" fmla="*/ 103 w 103"/>
                  <a:gd name="T35" fmla="*/ 31 h 80"/>
                  <a:gd name="T36" fmla="*/ 86 w 103"/>
                  <a:gd name="T37" fmla="*/ 31 h 80"/>
                  <a:gd name="T38" fmla="*/ 86 w 103"/>
                  <a:gd name="T39" fmla="*/ 24 h 80"/>
                  <a:gd name="T40" fmla="*/ 103 w 103"/>
                  <a:gd name="T41" fmla="*/ 24 h 80"/>
                  <a:gd name="T42" fmla="*/ 56 w 103"/>
                  <a:gd name="T43" fmla="*/ 46 h 80"/>
                  <a:gd name="T44" fmla="*/ 56 w 103"/>
                  <a:gd name="T45" fmla="*/ 55 h 80"/>
                  <a:gd name="T46" fmla="*/ 51 w 103"/>
                  <a:gd name="T47" fmla="*/ 58 h 80"/>
                  <a:gd name="T48" fmla="*/ 47 w 103"/>
                  <a:gd name="T49" fmla="*/ 55 h 80"/>
                  <a:gd name="T50" fmla="*/ 47 w 103"/>
                  <a:gd name="T51" fmla="*/ 46 h 80"/>
                  <a:gd name="T52" fmla="*/ 41 w 103"/>
                  <a:gd name="T53" fmla="*/ 37 h 80"/>
                  <a:gd name="T54" fmla="*/ 51 w 103"/>
                  <a:gd name="T55" fmla="*/ 26 h 80"/>
                  <a:gd name="T56" fmla="*/ 62 w 103"/>
                  <a:gd name="T57" fmla="*/ 37 h 80"/>
                  <a:gd name="T58" fmla="*/ 56 w 103"/>
                  <a:gd name="T59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3" h="80">
                    <a:moveTo>
                      <a:pt x="103" y="24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5"/>
                      <a:pt x="97" y="0"/>
                      <a:pt x="9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4"/>
                      <a:pt x="5" y="80"/>
                      <a:pt x="13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7" y="80"/>
                      <a:pt x="103" y="74"/>
                      <a:pt x="103" y="68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24"/>
                      <a:pt x="86" y="24"/>
                      <a:pt x="86" y="24"/>
                    </a:cubicBezTo>
                    <a:lnTo>
                      <a:pt x="103" y="24"/>
                    </a:lnTo>
                    <a:close/>
                    <a:moveTo>
                      <a:pt x="56" y="46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7"/>
                      <a:pt x="54" y="58"/>
                      <a:pt x="51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3" y="45"/>
                      <a:pt x="41" y="41"/>
                      <a:pt x="41" y="37"/>
                    </a:cubicBezTo>
                    <a:cubicBezTo>
                      <a:pt x="41" y="31"/>
                      <a:pt x="46" y="26"/>
                      <a:pt x="51" y="26"/>
                    </a:cubicBezTo>
                    <a:cubicBezTo>
                      <a:pt x="57" y="26"/>
                      <a:pt x="62" y="31"/>
                      <a:pt x="62" y="37"/>
                    </a:cubicBezTo>
                    <a:cubicBezTo>
                      <a:pt x="62" y="41"/>
                      <a:pt x="59" y="45"/>
                      <a:pt x="5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4"/>
              <p:cNvSpPr>
                <a:spLocks/>
              </p:cNvSpPr>
              <p:nvPr/>
            </p:nvSpPr>
            <p:spPr bwMode="auto">
              <a:xfrm>
                <a:off x="2887" y="2398"/>
                <a:ext cx="196" cy="111"/>
              </a:xfrm>
              <a:custGeom>
                <a:avLst/>
                <a:gdLst>
                  <a:gd name="T0" fmla="*/ 14 w 83"/>
                  <a:gd name="T1" fmla="*/ 32 h 47"/>
                  <a:gd name="T2" fmla="*/ 35 w 83"/>
                  <a:gd name="T3" fmla="*/ 12 h 47"/>
                  <a:gd name="T4" fmla="*/ 48 w 83"/>
                  <a:gd name="T5" fmla="*/ 12 h 47"/>
                  <a:gd name="T6" fmla="*/ 68 w 83"/>
                  <a:gd name="T7" fmla="*/ 32 h 47"/>
                  <a:gd name="T8" fmla="*/ 68 w 83"/>
                  <a:gd name="T9" fmla="*/ 47 h 47"/>
                  <a:gd name="T10" fmla="*/ 83 w 83"/>
                  <a:gd name="T11" fmla="*/ 47 h 47"/>
                  <a:gd name="T12" fmla="*/ 83 w 83"/>
                  <a:gd name="T13" fmla="*/ 28 h 47"/>
                  <a:gd name="T14" fmla="*/ 55 w 83"/>
                  <a:gd name="T15" fmla="*/ 0 h 47"/>
                  <a:gd name="T16" fmla="*/ 28 w 83"/>
                  <a:gd name="T17" fmla="*/ 0 h 47"/>
                  <a:gd name="T18" fmla="*/ 0 w 83"/>
                  <a:gd name="T19" fmla="*/ 28 h 47"/>
                  <a:gd name="T20" fmla="*/ 0 w 83"/>
                  <a:gd name="T21" fmla="*/ 47 h 47"/>
                  <a:gd name="T22" fmla="*/ 14 w 83"/>
                  <a:gd name="T23" fmla="*/ 47 h 47"/>
                  <a:gd name="T24" fmla="*/ 14 w 83"/>
                  <a:gd name="T25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47">
                    <a:moveTo>
                      <a:pt x="14" y="32"/>
                    </a:moveTo>
                    <a:cubicBezTo>
                      <a:pt x="14" y="21"/>
                      <a:pt x="24" y="12"/>
                      <a:pt x="35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59" y="12"/>
                      <a:pt x="68" y="21"/>
                      <a:pt x="68" y="32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13"/>
                      <a:pt x="70" y="0"/>
                      <a:pt x="5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14" y="47"/>
                      <a:pt x="14" y="47"/>
                    </a:cubicBezTo>
                    <a:lnTo>
                      <a:pt x="1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252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2" grpId="0" animBg="1"/>
          <p:bldP spid="53" grpId="0" animBg="1"/>
          <p:bldP spid="54" grpId="0" animBg="1"/>
          <p:bldP spid="55" grpId="0"/>
          <p:bldP spid="56" grpId="0"/>
          <p:bldP spid="57" grpId="0"/>
          <p:bldP spid="58" grpId="0" animBg="1"/>
          <p:bldP spid="60" grpId="0" animBg="1"/>
          <p:bldP spid="61" grpId="0"/>
          <p:bldP spid="71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2" grpId="0" animBg="1"/>
          <p:bldP spid="53" grpId="0" animBg="1"/>
          <p:bldP spid="54" grpId="0" animBg="1"/>
          <p:bldP spid="55" grpId="0"/>
          <p:bldP spid="56" grpId="0"/>
          <p:bldP spid="57" grpId="0"/>
          <p:bldP spid="58" grpId="0" animBg="1"/>
          <p:bldP spid="60" grpId="0" animBg="1"/>
          <p:bldP spid="61" grpId="0"/>
          <p:bldP spid="71" grpId="0"/>
          <p:bldP spid="7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auto">
          <a:xfrm>
            <a:off x="5148064" y="1217285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47664" y="101022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17217" y="1251063"/>
            <a:ext cx="1561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chemeClr val="bg1">
                    <a:alpha val="42000"/>
                  </a:schemeClr>
                </a:solidFill>
                <a:latin typeface="Impact" pitchFamily="34" charset="0"/>
              </a:rPr>
              <a:t>concents</a:t>
            </a:r>
            <a:endParaRPr lang="en-US" altLang="zh-CN" sz="2800" dirty="0">
              <a:solidFill>
                <a:schemeClr val="bg1">
                  <a:alpha val="42000"/>
                </a:schemeClr>
              </a:solidFill>
              <a:latin typeface="Impact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388618" y="1776060"/>
            <a:ext cx="6287537" cy="0"/>
          </a:xfrm>
          <a:prstGeom prst="line">
            <a:avLst/>
          </a:prstGeom>
          <a:ln>
            <a:solidFill>
              <a:schemeClr val="bg1"/>
            </a:solidFill>
            <a:headEnd type="oval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标题层"/>
          <p:cNvSpPr txBox="1"/>
          <p:nvPr/>
        </p:nvSpPr>
        <p:spPr bwMode="auto">
          <a:xfrm>
            <a:off x="2051720" y="2211710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711035" y="2264649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8" name="标题层"/>
          <p:cNvSpPr txBox="1"/>
          <p:nvPr/>
        </p:nvSpPr>
        <p:spPr bwMode="auto">
          <a:xfrm>
            <a:off x="2819425" y="2283718"/>
            <a:ext cx="2728614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点击填写标题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148064" y="2473320"/>
            <a:ext cx="136627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1" name="标题层"/>
          <p:cNvSpPr txBox="1"/>
          <p:nvPr/>
        </p:nvSpPr>
        <p:spPr bwMode="auto">
          <a:xfrm>
            <a:off x="6446696" y="2304043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2" name="标题层"/>
          <p:cNvSpPr txBox="1"/>
          <p:nvPr/>
        </p:nvSpPr>
        <p:spPr bwMode="auto">
          <a:xfrm>
            <a:off x="2051720" y="2744159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711035" y="2797098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4" name="标题层"/>
          <p:cNvSpPr txBox="1"/>
          <p:nvPr/>
        </p:nvSpPr>
        <p:spPr bwMode="auto">
          <a:xfrm>
            <a:off x="2819425" y="2819712"/>
            <a:ext cx="2520189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这里点击填写标题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148064" y="3005769"/>
            <a:ext cx="136627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6" name="标题层"/>
          <p:cNvSpPr txBox="1"/>
          <p:nvPr/>
        </p:nvSpPr>
        <p:spPr bwMode="auto">
          <a:xfrm>
            <a:off x="6446696" y="2836492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lang="zh-CN" altLang="en-US" sz="16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7" name="标题层"/>
          <p:cNvSpPr txBox="1"/>
          <p:nvPr/>
        </p:nvSpPr>
        <p:spPr bwMode="auto">
          <a:xfrm>
            <a:off x="2051720" y="3276608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711035" y="3329547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9" name="标题层"/>
          <p:cNvSpPr txBox="1"/>
          <p:nvPr/>
        </p:nvSpPr>
        <p:spPr bwMode="auto">
          <a:xfrm>
            <a:off x="2819425" y="3323768"/>
            <a:ext cx="2520189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5148064" y="3538218"/>
            <a:ext cx="136627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1" name="标题层"/>
          <p:cNvSpPr txBox="1"/>
          <p:nvPr/>
        </p:nvSpPr>
        <p:spPr bwMode="auto">
          <a:xfrm>
            <a:off x="6446696" y="3368941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lang="zh-CN" altLang="en-US" sz="16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42" name="标题层"/>
          <p:cNvSpPr txBox="1"/>
          <p:nvPr/>
        </p:nvSpPr>
        <p:spPr bwMode="auto">
          <a:xfrm>
            <a:off x="2051720" y="3809057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2711035" y="3861996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4" name="标题层"/>
          <p:cNvSpPr txBox="1"/>
          <p:nvPr/>
        </p:nvSpPr>
        <p:spPr bwMode="auto">
          <a:xfrm>
            <a:off x="2819425" y="3867894"/>
            <a:ext cx="2520189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5148064" y="4070667"/>
            <a:ext cx="136627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6" name="标题层"/>
          <p:cNvSpPr txBox="1"/>
          <p:nvPr/>
        </p:nvSpPr>
        <p:spPr bwMode="auto">
          <a:xfrm>
            <a:off x="6446696" y="3901390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lang="zh-CN" altLang="en-US" sz="16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488381" y="771550"/>
            <a:ext cx="963939" cy="963939"/>
            <a:chOff x="4752974" y="731199"/>
            <a:chExt cx="963939" cy="963939"/>
          </a:xfrm>
        </p:grpSpPr>
        <p:grpSp>
          <p:nvGrpSpPr>
            <p:cNvPr id="60" name="组合 59"/>
            <p:cNvGrpSpPr/>
            <p:nvPr/>
          </p:nvGrpSpPr>
          <p:grpSpPr>
            <a:xfrm flipH="1">
              <a:off x="5025665" y="1068916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Freeform 48"/>
            <p:cNvSpPr>
              <a:spLocks noEditPoints="1"/>
            </p:cNvSpPr>
            <p:nvPr/>
          </p:nvSpPr>
          <p:spPr bwMode="auto">
            <a:xfrm>
              <a:off x="4752974" y="731199"/>
              <a:ext cx="963939" cy="963939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</p:grpSp>
      <p:sp>
        <p:nvSpPr>
          <p:cNvPr id="98" name="Freeform 48"/>
          <p:cNvSpPr>
            <a:spLocks noEditPoints="1"/>
          </p:cNvSpPr>
          <p:nvPr/>
        </p:nvSpPr>
        <p:spPr bwMode="auto">
          <a:xfrm>
            <a:off x="6488381" y="771550"/>
            <a:ext cx="963939" cy="963939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796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4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7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6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4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6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4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4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7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7" presetClass="entr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6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5" grpId="0"/>
          <p:bldP spid="28" grpId="0"/>
          <p:bldP spid="31" grpId="0"/>
          <p:bldP spid="32" grpId="0"/>
          <p:bldP spid="34" grpId="0"/>
          <p:bldP spid="36" grpId="0"/>
          <p:bldP spid="37" grpId="0"/>
          <p:bldP spid="39" grpId="0"/>
          <p:bldP spid="41" grpId="0"/>
          <p:bldP spid="42" grpId="0"/>
          <p:bldP spid="44" grpId="0"/>
          <p:bldP spid="46" grpId="0"/>
          <p:bldP spid="98" grpId="0" animBg="1"/>
          <p:bldP spid="9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7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6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4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6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4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4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7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7" presetClass="entr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6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5" grpId="0"/>
          <p:bldP spid="28" grpId="0"/>
          <p:bldP spid="31" grpId="0"/>
          <p:bldP spid="32" grpId="0"/>
          <p:bldP spid="34" grpId="0"/>
          <p:bldP spid="36" grpId="0"/>
          <p:bldP spid="37" grpId="0"/>
          <p:bldP spid="39" grpId="0"/>
          <p:bldP spid="41" grpId="0"/>
          <p:bldP spid="42" grpId="0"/>
          <p:bldP spid="44" grpId="0"/>
          <p:bldP spid="46" grpId="0"/>
          <p:bldP spid="98" grpId="0" animBg="1"/>
          <p:bldP spid="98" grpId="1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76996" y="1492203"/>
            <a:ext cx="543076" cy="543076"/>
            <a:chOff x="3491880" y="2903180"/>
            <a:chExt cx="820698" cy="820698"/>
          </a:xfrm>
        </p:grpSpPr>
        <p:sp>
          <p:nvSpPr>
            <p:cNvPr id="38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0" name="组合 39"/>
          <p:cNvGrpSpPr/>
          <p:nvPr/>
        </p:nvGrpSpPr>
        <p:grpSpPr>
          <a:xfrm>
            <a:off x="3715106" y="1865355"/>
            <a:ext cx="642095" cy="642095"/>
            <a:chOff x="3491880" y="2903180"/>
            <a:chExt cx="820698" cy="820698"/>
          </a:xfrm>
        </p:grpSpPr>
        <p:sp>
          <p:nvSpPr>
            <p:cNvPr id="41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3" name="组合 42"/>
          <p:cNvGrpSpPr/>
          <p:nvPr/>
        </p:nvGrpSpPr>
        <p:grpSpPr>
          <a:xfrm>
            <a:off x="4780888" y="2716339"/>
            <a:ext cx="727216" cy="727216"/>
            <a:chOff x="3491880" y="2903180"/>
            <a:chExt cx="820698" cy="820698"/>
          </a:xfrm>
        </p:grpSpPr>
        <p:sp>
          <p:nvSpPr>
            <p:cNvPr id="44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6" name="组合 45"/>
          <p:cNvGrpSpPr/>
          <p:nvPr/>
        </p:nvGrpSpPr>
        <p:grpSpPr>
          <a:xfrm>
            <a:off x="3535278" y="3004371"/>
            <a:ext cx="820698" cy="820698"/>
            <a:chOff x="3491880" y="2903180"/>
            <a:chExt cx="820698" cy="820698"/>
          </a:xfrm>
        </p:grpSpPr>
        <p:sp>
          <p:nvSpPr>
            <p:cNvPr id="47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sp>
        <p:nvSpPr>
          <p:cNvPr id="49" name="矩形 3"/>
          <p:cNvSpPr/>
          <p:nvPr/>
        </p:nvSpPr>
        <p:spPr>
          <a:xfrm>
            <a:off x="3911674" y="1435557"/>
            <a:ext cx="1248646" cy="3368441"/>
          </a:xfrm>
          <a:custGeom>
            <a:avLst/>
            <a:gdLst/>
            <a:ahLst/>
            <a:cxnLst/>
            <a:rect l="l" t="t" r="r" b="b"/>
            <a:pathLst>
              <a:path w="1248646" h="3368441">
                <a:moveTo>
                  <a:pt x="631752" y="239"/>
                </a:moveTo>
                <a:cubicBezTo>
                  <a:pt x="653183" y="-6905"/>
                  <a:pt x="655565" y="147876"/>
                  <a:pt x="667471" y="221694"/>
                </a:cubicBezTo>
                <a:lnTo>
                  <a:pt x="699275" y="805116"/>
                </a:lnTo>
                <a:cubicBezTo>
                  <a:pt x="780727" y="785687"/>
                  <a:pt x="874454" y="750908"/>
                  <a:pt x="968181" y="709755"/>
                </a:cubicBezTo>
                <a:cubicBezTo>
                  <a:pt x="1015739" y="636894"/>
                  <a:pt x="1018875" y="494229"/>
                  <a:pt x="1038933" y="472136"/>
                </a:cubicBezTo>
                <a:cubicBezTo>
                  <a:pt x="1056245" y="496344"/>
                  <a:pt x="1079903" y="736314"/>
                  <a:pt x="1016834" y="766868"/>
                </a:cubicBezTo>
                <a:cubicBezTo>
                  <a:pt x="917545" y="830272"/>
                  <a:pt x="787426" y="890429"/>
                  <a:pt x="707494" y="955882"/>
                </a:cubicBezTo>
                <a:cubicBezTo>
                  <a:pt x="732179" y="1404272"/>
                  <a:pt x="749030" y="1851940"/>
                  <a:pt x="761225" y="2289631"/>
                </a:cubicBezTo>
                <a:cubicBezTo>
                  <a:pt x="871858" y="2262771"/>
                  <a:pt x="998604" y="2215615"/>
                  <a:pt x="1125347" y="2159965"/>
                </a:cubicBezTo>
                <a:cubicBezTo>
                  <a:pt x="1190610" y="2059977"/>
                  <a:pt x="1194914" y="1864197"/>
                  <a:pt x="1222440" y="1833878"/>
                </a:cubicBezTo>
                <a:cubicBezTo>
                  <a:pt x="1246198" y="1867099"/>
                  <a:pt x="1278664" y="2196412"/>
                  <a:pt x="1192113" y="2238342"/>
                </a:cubicBezTo>
                <a:cubicBezTo>
                  <a:pt x="1055842" y="2325362"/>
                  <a:pt x="877250" y="2407926"/>
                  <a:pt x="767565" y="2497762"/>
                </a:cubicBezTo>
                <a:cubicBezTo>
                  <a:pt x="775963" y="2794289"/>
                  <a:pt x="781976" y="3085491"/>
                  <a:pt x="786533" y="3368441"/>
                </a:cubicBezTo>
                <a:lnTo>
                  <a:pt x="479351" y="3368441"/>
                </a:lnTo>
                <a:lnTo>
                  <a:pt x="488334" y="2864358"/>
                </a:lnTo>
                <a:cubicBezTo>
                  <a:pt x="379738" y="2771724"/>
                  <a:pt x="195979" y="2687344"/>
                  <a:pt x="56533" y="2598297"/>
                </a:cubicBezTo>
                <a:cubicBezTo>
                  <a:pt x="-30018" y="2556367"/>
                  <a:pt x="2448" y="2227054"/>
                  <a:pt x="26206" y="2193833"/>
                </a:cubicBezTo>
                <a:cubicBezTo>
                  <a:pt x="53732" y="2224152"/>
                  <a:pt x="58036" y="2419932"/>
                  <a:pt x="123299" y="2519920"/>
                </a:cubicBezTo>
                <a:cubicBezTo>
                  <a:pt x="251852" y="2576364"/>
                  <a:pt x="380406" y="2624071"/>
                  <a:pt x="492141" y="2650740"/>
                </a:cubicBezTo>
                <a:cubicBezTo>
                  <a:pt x="501434" y="2273170"/>
                  <a:pt x="515339" y="1896815"/>
                  <a:pt x="531905" y="1520182"/>
                </a:cubicBezTo>
                <a:cubicBezTo>
                  <a:pt x="433219" y="1442297"/>
                  <a:pt x="279360" y="1370505"/>
                  <a:pt x="161070" y="1294968"/>
                </a:cubicBezTo>
                <a:cubicBezTo>
                  <a:pt x="83475" y="1257377"/>
                  <a:pt x="112582" y="962138"/>
                  <a:pt x="133881" y="932354"/>
                </a:cubicBezTo>
                <a:cubicBezTo>
                  <a:pt x="158559" y="959536"/>
                  <a:pt x="162418" y="1135059"/>
                  <a:pt x="220928" y="1224701"/>
                </a:cubicBezTo>
                <a:cubicBezTo>
                  <a:pt x="331747" y="1273358"/>
                  <a:pt x="442567" y="1314774"/>
                  <a:pt x="539990" y="1339143"/>
                </a:cubicBezTo>
                <a:cubicBezTo>
                  <a:pt x="556379" y="968432"/>
                  <a:pt x="575085" y="597225"/>
                  <a:pt x="593651" y="224075"/>
                </a:cubicBezTo>
                <a:cubicBezTo>
                  <a:pt x="606351" y="149463"/>
                  <a:pt x="600003" y="-6112"/>
                  <a:pt x="631752" y="239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85688" y="4659982"/>
            <a:ext cx="8500617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41084" y="3137721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  <a:endParaRPr lang="zh-CN" altLang="en-US" sz="10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1041084" y="1909403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5508104" y="1492203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85" name="矩形 1"/>
          <p:cNvSpPr>
            <a:spLocks noChangeArrowheads="1"/>
          </p:cNvSpPr>
          <p:nvPr/>
        </p:nvSpPr>
        <p:spPr bwMode="auto">
          <a:xfrm>
            <a:off x="5508104" y="2802948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2168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9" grpId="0" animBg="1"/>
          <p:bldP spid="50" grpId="0" animBg="1"/>
          <p:bldP spid="51" grpId="0"/>
          <p:bldP spid="83" grpId="0"/>
          <p:bldP spid="84" grpId="0"/>
          <p:bldP spid="8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9" grpId="0" animBg="1"/>
          <p:bldP spid="50" grpId="0" animBg="1"/>
          <p:bldP spid="51" grpId="0"/>
          <p:bldP spid="83" grpId="0"/>
          <p:bldP spid="84" grpId="0"/>
          <p:bldP spid="85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4" y="2040399"/>
            <a:ext cx="132667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10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106"/>
          <p:cNvGrpSpPr/>
          <p:nvPr/>
        </p:nvGrpSpPr>
        <p:grpSpPr>
          <a:xfrm>
            <a:off x="835922" y="1560955"/>
            <a:ext cx="2700000" cy="1980000"/>
            <a:chOff x="838200" y="1818565"/>
            <a:chExt cx="3000018" cy="2197810"/>
          </a:xfrm>
        </p:grpSpPr>
        <p:grpSp>
          <p:nvGrpSpPr>
            <p:cNvPr id="9" name="Group 36"/>
            <p:cNvGrpSpPr/>
            <p:nvPr/>
          </p:nvGrpSpPr>
          <p:grpSpPr>
            <a:xfrm>
              <a:off x="2019300" y="2381250"/>
              <a:ext cx="644663" cy="1635125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Group 42"/>
            <p:cNvGrpSpPr/>
            <p:nvPr/>
          </p:nvGrpSpPr>
          <p:grpSpPr>
            <a:xfrm>
              <a:off x="2743201" y="2663458"/>
              <a:ext cx="533400" cy="1352917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" name="Group 45"/>
            <p:cNvGrpSpPr/>
            <p:nvPr/>
          </p:nvGrpSpPr>
          <p:grpSpPr>
            <a:xfrm>
              <a:off x="1409700" y="2663458"/>
              <a:ext cx="533400" cy="1352917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3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Group 48"/>
            <p:cNvGrpSpPr/>
            <p:nvPr/>
          </p:nvGrpSpPr>
          <p:grpSpPr>
            <a:xfrm>
              <a:off x="914400" y="2917825"/>
              <a:ext cx="433113" cy="1098550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oup 51"/>
            <p:cNvGrpSpPr/>
            <p:nvPr/>
          </p:nvGrpSpPr>
          <p:grpSpPr>
            <a:xfrm>
              <a:off x="3390900" y="2917825"/>
              <a:ext cx="433113" cy="1098550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2209800" y="1818565"/>
              <a:ext cx="533400" cy="4667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9"/>
            <p:cNvSpPr>
              <a:spLocks noEditPoints="1"/>
            </p:cNvSpPr>
            <p:nvPr/>
          </p:nvSpPr>
          <p:spPr bwMode="auto">
            <a:xfrm>
              <a:off x="2871788" y="2237467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9"/>
            <p:cNvSpPr>
              <a:spLocks noEditPoints="1"/>
            </p:cNvSpPr>
            <p:nvPr/>
          </p:nvSpPr>
          <p:spPr bwMode="auto">
            <a:xfrm>
              <a:off x="3505201" y="2571750"/>
              <a:ext cx="333017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9"/>
            <p:cNvSpPr>
              <a:spLocks noEditPoints="1"/>
            </p:cNvSpPr>
            <p:nvPr/>
          </p:nvSpPr>
          <p:spPr bwMode="auto">
            <a:xfrm flipH="1">
              <a:off x="1371600" y="2266950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9"/>
            <p:cNvSpPr>
              <a:spLocks noEditPoints="1"/>
            </p:cNvSpPr>
            <p:nvPr/>
          </p:nvSpPr>
          <p:spPr bwMode="auto">
            <a:xfrm flipH="1">
              <a:off x="838200" y="2533650"/>
              <a:ext cx="333016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 117"/>
          <p:cNvGrpSpPr/>
          <p:nvPr/>
        </p:nvGrpSpPr>
        <p:grpSpPr>
          <a:xfrm>
            <a:off x="5619971" y="1560955"/>
            <a:ext cx="2700000" cy="1980000"/>
            <a:chOff x="5156200" y="1818565"/>
            <a:chExt cx="3013262" cy="2197809"/>
          </a:xfrm>
          <a:solidFill>
            <a:srgbClr val="1E8282"/>
          </a:solidFill>
        </p:grpSpPr>
        <p:grpSp>
          <p:nvGrpSpPr>
            <p:cNvPr id="30" name="Group 118"/>
            <p:cNvGrpSpPr/>
            <p:nvPr/>
          </p:nvGrpSpPr>
          <p:grpSpPr>
            <a:xfrm>
              <a:off x="6286499" y="2381250"/>
              <a:ext cx="742228" cy="1635125"/>
              <a:chOff x="1182688" y="1800226"/>
              <a:chExt cx="954088" cy="2101850"/>
            </a:xfrm>
            <a:grpFill/>
            <a:effectLst/>
          </p:grpSpPr>
          <p:sp>
            <p:nvSpPr>
              <p:cNvPr id="48" name="Freeform 136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137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6527800" y="1818565"/>
              <a:ext cx="533400" cy="4667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7189788" y="2237467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7823201" y="2571750"/>
              <a:ext cx="333017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 flipH="1">
              <a:off x="5689600" y="2266950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 flipH="1">
              <a:off x="5156200" y="2533650"/>
              <a:ext cx="333016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6" name="Group 124"/>
            <p:cNvGrpSpPr/>
            <p:nvPr/>
          </p:nvGrpSpPr>
          <p:grpSpPr>
            <a:xfrm>
              <a:off x="5683252" y="2673428"/>
              <a:ext cx="609601" cy="1342941"/>
              <a:chOff x="1182688" y="1800226"/>
              <a:chExt cx="954088" cy="2101850"/>
            </a:xfrm>
            <a:grpFill/>
            <a:effectLst/>
          </p:grpSpPr>
          <p:sp>
            <p:nvSpPr>
              <p:cNvPr id="46" name="Freeform 134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135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7" name="Group 125"/>
            <p:cNvGrpSpPr/>
            <p:nvPr/>
          </p:nvGrpSpPr>
          <p:grpSpPr>
            <a:xfrm>
              <a:off x="5194300" y="2917827"/>
              <a:ext cx="498662" cy="1098550"/>
              <a:chOff x="1182688" y="1800226"/>
              <a:chExt cx="954088" cy="2101850"/>
            </a:xfrm>
            <a:grpFill/>
            <a:effectLst/>
          </p:grpSpPr>
          <p:sp>
            <p:nvSpPr>
              <p:cNvPr id="44" name="Freeform 132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133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8" name="Group 126"/>
            <p:cNvGrpSpPr/>
            <p:nvPr/>
          </p:nvGrpSpPr>
          <p:grpSpPr>
            <a:xfrm>
              <a:off x="7670800" y="2917827"/>
              <a:ext cx="498662" cy="1098550"/>
              <a:chOff x="1182688" y="1800226"/>
              <a:chExt cx="954088" cy="2101850"/>
            </a:xfrm>
            <a:grpFill/>
            <a:effectLst/>
          </p:grpSpPr>
          <p:sp>
            <p:nvSpPr>
              <p:cNvPr id="42" name="Freeform 130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131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9" name="Group 127"/>
            <p:cNvGrpSpPr/>
            <p:nvPr/>
          </p:nvGrpSpPr>
          <p:grpSpPr>
            <a:xfrm>
              <a:off x="7023101" y="2673428"/>
              <a:ext cx="609601" cy="1342941"/>
              <a:chOff x="1182688" y="1800226"/>
              <a:chExt cx="954088" cy="2101850"/>
            </a:xfrm>
            <a:grpFill/>
            <a:effectLst/>
          </p:grpSpPr>
          <p:sp>
            <p:nvSpPr>
              <p:cNvPr id="40" name="Freeform 128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129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0" name="Group 5"/>
          <p:cNvGrpSpPr/>
          <p:nvPr/>
        </p:nvGrpSpPr>
        <p:grpSpPr>
          <a:xfrm>
            <a:off x="4209714" y="2535798"/>
            <a:ext cx="813556" cy="813556"/>
            <a:chOff x="4236720" y="2596405"/>
            <a:chExt cx="670560" cy="670560"/>
          </a:xfrm>
        </p:grpSpPr>
        <p:sp>
          <p:nvSpPr>
            <p:cNvPr id="51" name="Oval 140"/>
            <p:cNvSpPr/>
            <p:nvPr/>
          </p:nvSpPr>
          <p:spPr>
            <a:xfrm>
              <a:off x="4236720" y="2596405"/>
              <a:ext cx="670560" cy="67056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253113" y="2764453"/>
              <a:ext cx="637774" cy="266700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Open Sans" pitchFamily="34" charset="0"/>
                  <a:cs typeface="Open Sans" pitchFamily="34" charset="0"/>
                </a:rPr>
                <a:t>VS</a:t>
              </a:r>
              <a:endParaRPr kumimoji="0" lang="ar-SA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Open Sans" pitchFamily="34" charset="0"/>
              </a:endParaRPr>
            </a:p>
          </p:txBody>
        </p:sp>
      </p:grpSp>
      <p:grpSp>
        <p:nvGrpSpPr>
          <p:cNvPr id="53" name="Group 54"/>
          <p:cNvGrpSpPr/>
          <p:nvPr/>
        </p:nvGrpSpPr>
        <p:grpSpPr>
          <a:xfrm>
            <a:off x="3697541" y="2919982"/>
            <a:ext cx="410479" cy="77658"/>
            <a:chOff x="2656464" y="2476500"/>
            <a:chExt cx="338330" cy="64008"/>
          </a:xfrm>
        </p:grpSpPr>
        <p:cxnSp>
          <p:nvCxnSpPr>
            <p:cNvPr id="54" name="Straight Connector 55"/>
            <p:cNvCxnSpPr>
              <a:endCxn id="55" idx="2"/>
            </p:cNvCxnSpPr>
            <p:nvPr/>
          </p:nvCxnSpPr>
          <p:spPr>
            <a:xfrm rot="10800000">
              <a:off x="2720473" y="2508505"/>
              <a:ext cx="274321" cy="1283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</a:ln>
            <a:effectLst/>
          </p:spPr>
        </p:cxnSp>
        <p:sp>
          <p:nvSpPr>
            <p:cNvPr id="55" name="Oval 56"/>
            <p:cNvSpPr/>
            <p:nvPr/>
          </p:nvSpPr>
          <p:spPr>
            <a:xfrm rot="10800000">
              <a:off x="2656464" y="2476500"/>
              <a:ext cx="64008" cy="6400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</p:grpSp>
      <p:grpSp>
        <p:nvGrpSpPr>
          <p:cNvPr id="56" name="Group 63"/>
          <p:cNvGrpSpPr/>
          <p:nvPr/>
        </p:nvGrpSpPr>
        <p:grpSpPr>
          <a:xfrm rot="10800000">
            <a:off x="5097625" y="2919982"/>
            <a:ext cx="410479" cy="77658"/>
            <a:chOff x="2656464" y="2476500"/>
            <a:chExt cx="338330" cy="64008"/>
          </a:xfrm>
        </p:grpSpPr>
        <p:cxnSp>
          <p:nvCxnSpPr>
            <p:cNvPr id="57" name="Straight Connector 64"/>
            <p:cNvCxnSpPr>
              <a:endCxn id="58" idx="2"/>
            </p:cNvCxnSpPr>
            <p:nvPr/>
          </p:nvCxnSpPr>
          <p:spPr>
            <a:xfrm rot="10800000">
              <a:off x="2720473" y="2508505"/>
              <a:ext cx="274321" cy="1283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</a:ln>
            <a:effectLst/>
          </p:spPr>
        </p:cxnSp>
        <p:sp>
          <p:nvSpPr>
            <p:cNvPr id="58" name="Oval 66"/>
            <p:cNvSpPr/>
            <p:nvPr/>
          </p:nvSpPr>
          <p:spPr>
            <a:xfrm rot="10800000">
              <a:off x="2656464" y="2476500"/>
              <a:ext cx="64008" cy="6400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</p:grpSp>
      <p:sp>
        <p:nvSpPr>
          <p:cNvPr id="59" name="矩形 1"/>
          <p:cNvSpPr>
            <a:spLocks noChangeArrowheads="1"/>
          </p:cNvSpPr>
          <p:nvPr/>
        </p:nvSpPr>
        <p:spPr bwMode="auto">
          <a:xfrm>
            <a:off x="1022487" y="3745944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0" name="矩形 1"/>
          <p:cNvSpPr>
            <a:spLocks noChangeArrowheads="1"/>
          </p:cNvSpPr>
          <p:nvPr/>
        </p:nvSpPr>
        <p:spPr bwMode="auto">
          <a:xfrm>
            <a:off x="5769168" y="3745944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14184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/>
          <p:bldP spid="60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72456" y="1635646"/>
            <a:ext cx="4176464" cy="938362"/>
            <a:chOff x="2987824" y="1328290"/>
            <a:chExt cx="4176464" cy="938362"/>
          </a:xfrm>
        </p:grpSpPr>
        <p:grpSp>
          <p:nvGrpSpPr>
            <p:cNvPr id="9" name="组合 8"/>
            <p:cNvGrpSpPr/>
            <p:nvPr/>
          </p:nvGrpSpPr>
          <p:grpSpPr>
            <a:xfrm>
              <a:off x="2987824" y="1328290"/>
              <a:ext cx="4176464" cy="938362"/>
              <a:chOff x="3707904" y="1549051"/>
              <a:chExt cx="4176464" cy="93836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14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12" name="标题层"/>
              <p:cNvSpPr txBox="1"/>
              <p:nvPr/>
            </p:nvSpPr>
            <p:spPr bwMode="auto">
              <a:xfrm>
                <a:off x="4126818" y="1756621"/>
                <a:ext cx="617718" cy="523220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01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4188184" y="1597415"/>
              <a:ext cx="283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计算机技术发展印刷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表现和应用也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越来越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72456" y="2580283"/>
            <a:ext cx="4176464" cy="938362"/>
            <a:chOff x="2987824" y="2266652"/>
            <a:chExt cx="4176464" cy="938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2987824" y="2266652"/>
              <a:ext cx="4176464" cy="938362"/>
              <a:chOff x="3707904" y="1549051"/>
              <a:chExt cx="4176464" cy="93836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21" name="圆角矩形 20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22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0" name="标题层"/>
              <p:cNvSpPr txBox="1"/>
              <p:nvPr/>
            </p:nvSpPr>
            <p:spPr bwMode="auto">
              <a:xfrm>
                <a:off x="4126818" y="1756621"/>
                <a:ext cx="617718" cy="523220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02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188184" y="2535778"/>
              <a:ext cx="283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计算机技术发展印刷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表现和应用也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越来越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72456" y="3524920"/>
            <a:ext cx="4176464" cy="938362"/>
            <a:chOff x="2987824" y="3217564"/>
            <a:chExt cx="4176464" cy="938362"/>
          </a:xfrm>
        </p:grpSpPr>
        <p:grpSp>
          <p:nvGrpSpPr>
            <p:cNvPr id="25" name="组合 24"/>
            <p:cNvGrpSpPr/>
            <p:nvPr/>
          </p:nvGrpSpPr>
          <p:grpSpPr>
            <a:xfrm>
              <a:off x="2987824" y="3217564"/>
              <a:ext cx="4176464" cy="938362"/>
              <a:chOff x="3707904" y="1549051"/>
              <a:chExt cx="4176464" cy="93836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30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8" name="标题层"/>
              <p:cNvSpPr txBox="1"/>
              <p:nvPr/>
            </p:nvSpPr>
            <p:spPr bwMode="auto">
              <a:xfrm>
                <a:off x="4126818" y="1756621"/>
                <a:ext cx="617718" cy="523220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03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188184" y="3486690"/>
              <a:ext cx="283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计算机技术发展印刷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表现和应用也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越来越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圆角矩形 31"/>
          <p:cNvSpPr/>
          <p:nvPr/>
        </p:nvSpPr>
        <p:spPr>
          <a:xfrm>
            <a:off x="899592" y="1681311"/>
            <a:ext cx="2736304" cy="2736304"/>
          </a:xfrm>
          <a:prstGeom prst="roundRect">
            <a:avLst>
              <a:gd name="adj" fmla="val 9899"/>
            </a:avLst>
          </a:prstGeom>
          <a:blipFill>
            <a:blip r:embed="rId3" cstate="print"/>
            <a:stretch>
              <a:fillRect/>
            </a:stretch>
          </a:blipFill>
          <a:ln w="508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31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5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5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72675" y="1609377"/>
            <a:ext cx="1224136" cy="1419998"/>
            <a:chOff x="3375099" y="1419622"/>
            <a:chExt cx="1224136" cy="1419998"/>
          </a:xfrm>
        </p:grpSpPr>
        <p:sp>
          <p:nvSpPr>
            <p:cNvPr id="9" name="六边形 8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16099" y="1648419"/>
              <a:ext cx="54213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itchFamily="34" charset="0"/>
                </a:rPr>
                <a:t>S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44008" y="1609377"/>
            <a:ext cx="1224136" cy="1419998"/>
            <a:chOff x="3375099" y="1419622"/>
            <a:chExt cx="1224136" cy="1419998"/>
          </a:xfrm>
        </p:grpSpPr>
        <p:sp>
          <p:nvSpPr>
            <p:cNvPr id="12" name="六边形 11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40504" y="1648419"/>
              <a:ext cx="74892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itchFamily="34" charset="0"/>
                </a:rPr>
                <a:t>W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72675" y="3029375"/>
            <a:ext cx="1224136" cy="1419998"/>
            <a:chOff x="3375099" y="1419622"/>
            <a:chExt cx="1224136" cy="1419998"/>
          </a:xfrm>
        </p:grpSpPr>
        <p:sp>
          <p:nvSpPr>
            <p:cNvPr id="15" name="六边形 14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16099" y="1667955"/>
              <a:ext cx="5629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itchFamily="34" charset="0"/>
                </a:rPr>
                <a:t>O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44008" y="3029375"/>
            <a:ext cx="1224136" cy="1419998"/>
            <a:chOff x="3375099" y="1419622"/>
            <a:chExt cx="1224136" cy="1419998"/>
          </a:xfrm>
        </p:grpSpPr>
        <p:sp>
          <p:nvSpPr>
            <p:cNvPr id="18" name="六边形 17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63134" y="1667955"/>
              <a:ext cx="50366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Impact" pitchFamily="34" charset="0"/>
                </a:rPr>
                <a:t>T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15615" y="1419622"/>
            <a:ext cx="2869128" cy="530325"/>
            <a:chOff x="1115615" y="1393353"/>
            <a:chExt cx="2869128" cy="530325"/>
          </a:xfrm>
        </p:grpSpPr>
        <p:cxnSp>
          <p:nvCxnSpPr>
            <p:cNvPr id="21" name="直接连接符 20"/>
            <p:cNvCxnSpPr>
              <a:stCxn id="9" idx="0"/>
            </p:cNvCxnSpPr>
            <p:nvPr/>
          </p:nvCxnSpPr>
          <p:spPr>
            <a:xfrm flipV="1">
              <a:off x="3984743" y="1393353"/>
              <a:ext cx="0" cy="21602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115616" y="1393353"/>
              <a:ext cx="286912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endCxn id="25" idx="3"/>
            </p:cNvCxnSpPr>
            <p:nvPr/>
          </p:nvCxnSpPr>
          <p:spPr>
            <a:xfrm flipH="1">
              <a:off x="1115615" y="1393353"/>
              <a:ext cx="1" cy="53032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909673" y="1923678"/>
            <a:ext cx="411885" cy="477787"/>
            <a:chOff x="909673" y="1347614"/>
            <a:chExt cx="411885" cy="477787"/>
          </a:xfrm>
        </p:grpSpPr>
        <p:sp>
          <p:nvSpPr>
            <p:cNvPr id="25" name="六边形 24"/>
            <p:cNvSpPr/>
            <p:nvPr/>
          </p:nvSpPr>
          <p:spPr>
            <a:xfrm rot="5400000">
              <a:off x="876722" y="1380565"/>
              <a:ext cx="477787" cy="411885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1"/>
            <p:cNvSpPr>
              <a:spLocks noChangeAspect="1" noEditPoints="1"/>
            </p:cNvSpPr>
            <p:nvPr/>
          </p:nvSpPr>
          <p:spPr bwMode="auto">
            <a:xfrm>
              <a:off x="991937" y="1470370"/>
              <a:ext cx="247358" cy="232273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403648" y="1731683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28" name="组合 27"/>
          <p:cNvGrpSpPr/>
          <p:nvPr/>
        </p:nvGrpSpPr>
        <p:grpSpPr>
          <a:xfrm flipV="1">
            <a:off x="1115615" y="4129657"/>
            <a:ext cx="2869128" cy="530325"/>
            <a:chOff x="1115615" y="1131590"/>
            <a:chExt cx="2869128" cy="530325"/>
          </a:xfrm>
        </p:grpSpPr>
        <p:cxnSp>
          <p:nvCxnSpPr>
            <p:cNvPr id="29" name="直接连接符 28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115615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909673" y="3651870"/>
            <a:ext cx="411885" cy="477787"/>
            <a:chOff x="909673" y="3390107"/>
            <a:chExt cx="411885" cy="477787"/>
          </a:xfrm>
        </p:grpSpPr>
        <p:sp>
          <p:nvSpPr>
            <p:cNvPr id="33" name="六边形 32"/>
            <p:cNvSpPr/>
            <p:nvPr/>
          </p:nvSpPr>
          <p:spPr>
            <a:xfrm rot="5400000">
              <a:off x="876722" y="3423058"/>
              <a:ext cx="477787" cy="41188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42"/>
            <p:cNvSpPr>
              <a:spLocks noChangeAspect="1" noEditPoints="1"/>
            </p:cNvSpPr>
            <p:nvPr/>
          </p:nvSpPr>
          <p:spPr bwMode="auto">
            <a:xfrm>
              <a:off x="1015315" y="3500692"/>
              <a:ext cx="200599" cy="256616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403648" y="3459876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36" name="组合 35"/>
          <p:cNvGrpSpPr/>
          <p:nvPr/>
        </p:nvGrpSpPr>
        <p:grpSpPr>
          <a:xfrm flipH="1">
            <a:off x="5252344" y="1393353"/>
            <a:ext cx="2869127" cy="530325"/>
            <a:chOff x="1115616" y="1131590"/>
            <a:chExt cx="2869127" cy="530325"/>
          </a:xfrm>
        </p:grpSpPr>
        <p:cxnSp>
          <p:nvCxnSpPr>
            <p:cNvPr id="37" name="直接连接符 36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115616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1"/>
          <p:cNvSpPr>
            <a:spLocks noChangeArrowheads="1"/>
          </p:cNvSpPr>
          <p:nvPr/>
        </p:nvSpPr>
        <p:spPr bwMode="auto">
          <a:xfrm>
            <a:off x="6012160" y="1731683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915527" y="1903767"/>
            <a:ext cx="411885" cy="477787"/>
            <a:chOff x="7915527" y="1642004"/>
            <a:chExt cx="411885" cy="477787"/>
          </a:xfrm>
        </p:grpSpPr>
        <p:sp>
          <p:nvSpPr>
            <p:cNvPr id="42" name="六边形 41"/>
            <p:cNvSpPr/>
            <p:nvPr/>
          </p:nvSpPr>
          <p:spPr>
            <a:xfrm rot="5400000">
              <a:off x="7882576" y="1674955"/>
              <a:ext cx="477787" cy="41188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37"/>
            <p:cNvSpPr>
              <a:spLocks noEditPoints="1"/>
            </p:cNvSpPr>
            <p:nvPr/>
          </p:nvSpPr>
          <p:spPr bwMode="auto">
            <a:xfrm>
              <a:off x="7992316" y="1761525"/>
              <a:ext cx="258305" cy="225475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 flipV="1">
            <a:off x="5252344" y="4129657"/>
            <a:ext cx="2869127" cy="530325"/>
            <a:chOff x="1115616" y="1131590"/>
            <a:chExt cx="2869127" cy="530325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1115616" y="1131590"/>
              <a:ext cx="1" cy="530325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6012160" y="3453241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7915527" y="3651870"/>
            <a:ext cx="411885" cy="477787"/>
            <a:chOff x="7915527" y="3390107"/>
            <a:chExt cx="411885" cy="477787"/>
          </a:xfrm>
        </p:grpSpPr>
        <p:sp>
          <p:nvSpPr>
            <p:cNvPr id="50" name="六边形 49"/>
            <p:cNvSpPr/>
            <p:nvPr/>
          </p:nvSpPr>
          <p:spPr>
            <a:xfrm rot="5400000">
              <a:off x="7882576" y="3423058"/>
              <a:ext cx="477787" cy="411885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47"/>
            <p:cNvSpPr>
              <a:spLocks noChangeAspect="1" noEditPoints="1"/>
            </p:cNvSpPr>
            <p:nvPr/>
          </p:nvSpPr>
          <p:spPr bwMode="auto">
            <a:xfrm>
              <a:off x="7972922" y="3516346"/>
              <a:ext cx="297097" cy="240962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356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0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10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7" grpId="0"/>
          <p:bldP spid="35" grpId="0"/>
          <p:bldP spid="40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0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10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7" grpId="0"/>
          <p:bldP spid="35" grpId="0"/>
          <p:bldP spid="40" grpId="0"/>
          <p:bldP spid="48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6704430" y="2283718"/>
            <a:ext cx="1493681" cy="1440160"/>
            <a:chOff x="6776437" y="1563638"/>
            <a:chExt cx="149368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3" name="组合 122"/>
            <p:cNvGrpSpPr/>
            <p:nvPr/>
          </p:nvGrpSpPr>
          <p:grpSpPr>
            <a:xfrm>
              <a:off x="6776437" y="1563638"/>
              <a:ext cx="1493681" cy="1440160"/>
              <a:chOff x="6776437" y="1563638"/>
              <a:chExt cx="1493681" cy="1440160"/>
            </a:xfrm>
          </p:grpSpPr>
          <p:sp>
            <p:nvSpPr>
              <p:cNvPr id="125" name="圆角矩形 2"/>
              <p:cNvSpPr/>
              <p:nvPr/>
            </p:nvSpPr>
            <p:spPr>
              <a:xfrm>
                <a:off x="6776437" y="1563638"/>
                <a:ext cx="1493680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493680" h="1440160">
                    <a:moveTo>
                      <a:pt x="240031" y="0"/>
                    </a:moveTo>
                    <a:lnTo>
                      <a:pt x="1261248" y="0"/>
                    </a:lnTo>
                    <a:cubicBezTo>
                      <a:pt x="1374059" y="0"/>
                      <a:pt x="1468693" y="77824"/>
                      <a:pt x="1493680" y="182886"/>
                    </a:cubicBezTo>
                    <a:lnTo>
                      <a:pt x="1493680" y="1257274"/>
                    </a:lnTo>
                    <a:cubicBezTo>
                      <a:pt x="1468693" y="1362336"/>
                      <a:pt x="1374059" y="1440160"/>
                      <a:pt x="1261248" y="1440160"/>
                    </a:cubicBezTo>
                    <a:lnTo>
                      <a:pt x="240031" y="1440160"/>
                    </a:lnTo>
                    <a:cubicBezTo>
                      <a:pt x="107466" y="1440160"/>
                      <a:pt x="0" y="1332694"/>
                      <a:pt x="0" y="1200129"/>
                    </a:cubicBezTo>
                    <a:lnTo>
                      <a:pt x="0" y="240031"/>
                    </a:lnTo>
                    <a:cubicBezTo>
                      <a:pt x="0" y="107466"/>
                      <a:pt x="107466" y="0"/>
                      <a:pt x="240031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圆角矩形 2"/>
              <p:cNvSpPr/>
              <p:nvPr/>
            </p:nvSpPr>
            <p:spPr>
              <a:xfrm>
                <a:off x="7784551" y="1563638"/>
                <a:ext cx="485567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485567" h="1440160">
                    <a:moveTo>
                      <a:pt x="0" y="0"/>
                    </a:moveTo>
                    <a:lnTo>
                      <a:pt x="253135" y="0"/>
                    </a:lnTo>
                    <a:cubicBezTo>
                      <a:pt x="365946" y="0"/>
                      <a:pt x="460580" y="77824"/>
                      <a:pt x="485567" y="182886"/>
                    </a:cubicBezTo>
                    <a:lnTo>
                      <a:pt x="485567" y="1257274"/>
                    </a:lnTo>
                    <a:cubicBezTo>
                      <a:pt x="460580" y="1362336"/>
                      <a:pt x="365946" y="1440160"/>
                      <a:pt x="253135" y="1440160"/>
                    </a:cubicBezTo>
                    <a:lnTo>
                      <a:pt x="0" y="1440160"/>
                    </a:lnTo>
                    <a:close/>
                  </a:path>
                </a:pathLst>
              </a:custGeom>
              <a:solidFill>
                <a:schemeClr val="tx1"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 rot="16200000">
                <a:off x="7574477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24" name="Freeform 71"/>
            <p:cNvSpPr>
              <a:spLocks noChangeAspect="1" noEditPoints="1"/>
            </p:cNvSpPr>
            <p:nvPr/>
          </p:nvSpPr>
          <p:spPr bwMode="auto">
            <a:xfrm>
              <a:off x="7038081" y="2013718"/>
              <a:ext cx="540000" cy="540000"/>
            </a:xfrm>
            <a:custGeom>
              <a:avLst/>
              <a:gdLst/>
              <a:ahLst/>
              <a:cxnLst>
                <a:cxn ang="0">
                  <a:pos x="228" y="58"/>
                </a:cxn>
                <a:cxn ang="0">
                  <a:pos x="224" y="16"/>
                </a:cxn>
                <a:cxn ang="0">
                  <a:pos x="214" y="2"/>
                </a:cxn>
                <a:cxn ang="0">
                  <a:pos x="48" y="0"/>
                </a:cxn>
                <a:cxn ang="0">
                  <a:pos x="34" y="10"/>
                </a:cxn>
                <a:cxn ang="0">
                  <a:pos x="32" y="54"/>
                </a:cxn>
                <a:cxn ang="0">
                  <a:pos x="4" y="90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240"/>
                </a:cxn>
                <a:cxn ang="0">
                  <a:pos x="28" y="252"/>
                </a:cxn>
                <a:cxn ang="0">
                  <a:pos x="216" y="256"/>
                </a:cxn>
                <a:cxn ang="0">
                  <a:pos x="228" y="252"/>
                </a:cxn>
                <a:cxn ang="0">
                  <a:pos x="232" y="136"/>
                </a:cxn>
                <a:cxn ang="0">
                  <a:pos x="248" y="128"/>
                </a:cxn>
                <a:cxn ang="0">
                  <a:pos x="256" y="104"/>
                </a:cxn>
                <a:cxn ang="0">
                  <a:pos x="252" y="90"/>
                </a:cxn>
                <a:cxn ang="0">
                  <a:pos x="48" y="48"/>
                </a:cxn>
                <a:cxn ang="0">
                  <a:pos x="82" y="120"/>
                </a:cxn>
                <a:cxn ang="0">
                  <a:pos x="98" y="64"/>
                </a:cxn>
                <a:cxn ang="0">
                  <a:pos x="124" y="64"/>
                </a:cxn>
                <a:cxn ang="0">
                  <a:pos x="106" y="64"/>
                </a:cxn>
                <a:cxn ang="0">
                  <a:pos x="166" y="120"/>
                </a:cxn>
                <a:cxn ang="0">
                  <a:pos x="158" y="64"/>
                </a:cxn>
                <a:cxn ang="0">
                  <a:pos x="174" y="120"/>
                </a:cxn>
                <a:cxn ang="0">
                  <a:pos x="16" y="104"/>
                </a:cxn>
                <a:cxn ang="0">
                  <a:pos x="42" y="68"/>
                </a:cxn>
                <a:cxn ang="0">
                  <a:pos x="48" y="64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0" y="240"/>
                </a:cxn>
                <a:cxn ang="0">
                  <a:pos x="160" y="160"/>
                </a:cxn>
                <a:cxn ang="0">
                  <a:pos x="168" y="240"/>
                </a:cxn>
                <a:cxn ang="0">
                  <a:pos x="168" y="156"/>
                </a:cxn>
                <a:cxn ang="0">
                  <a:pos x="160" y="152"/>
                </a:cxn>
                <a:cxn ang="0">
                  <a:pos x="96" y="152"/>
                </a:cxn>
                <a:cxn ang="0">
                  <a:pos x="92" y="160"/>
                </a:cxn>
                <a:cxn ang="0">
                  <a:pos x="40" y="136"/>
                </a:cxn>
                <a:cxn ang="0">
                  <a:pos x="240" y="112"/>
                </a:cxn>
                <a:cxn ang="0">
                  <a:pos x="238" y="118"/>
                </a:cxn>
                <a:cxn ang="0">
                  <a:pos x="218" y="120"/>
                </a:cxn>
                <a:cxn ang="0">
                  <a:pos x="208" y="64"/>
                </a:cxn>
                <a:cxn ang="0">
                  <a:pos x="238" y="100"/>
                </a:cxn>
                <a:cxn ang="0">
                  <a:pos x="240" y="112"/>
                </a:cxn>
              </a:cxnLst>
              <a:rect l="0" t="0" r="r" b="b"/>
              <a:pathLst>
                <a:path w="256" h="256">
                  <a:moveTo>
                    <a:pt x="252" y="90"/>
                  </a:moveTo>
                  <a:lnTo>
                    <a:pt x="228" y="58"/>
                  </a:lnTo>
                  <a:lnTo>
                    <a:pt x="228" y="58"/>
                  </a:lnTo>
                  <a:lnTo>
                    <a:pt x="224" y="54"/>
                  </a:lnTo>
                  <a:lnTo>
                    <a:pt x="224" y="16"/>
                  </a:lnTo>
                  <a:lnTo>
                    <a:pt x="224" y="16"/>
                  </a:lnTo>
                  <a:lnTo>
                    <a:pt x="222" y="10"/>
                  </a:lnTo>
                  <a:lnTo>
                    <a:pt x="220" y="4"/>
                  </a:lnTo>
                  <a:lnTo>
                    <a:pt x="214" y="2"/>
                  </a:lnTo>
                  <a:lnTo>
                    <a:pt x="20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2"/>
                  </a:lnTo>
                  <a:lnTo>
                    <a:pt x="36" y="4"/>
                  </a:lnTo>
                  <a:lnTo>
                    <a:pt x="34" y="10"/>
                  </a:lnTo>
                  <a:lnTo>
                    <a:pt x="32" y="16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28" y="58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6" y="246"/>
                  </a:lnTo>
                  <a:lnTo>
                    <a:pt x="28" y="252"/>
                  </a:lnTo>
                  <a:lnTo>
                    <a:pt x="34" y="254"/>
                  </a:lnTo>
                  <a:lnTo>
                    <a:pt x="40" y="256"/>
                  </a:lnTo>
                  <a:lnTo>
                    <a:pt x="216" y="256"/>
                  </a:lnTo>
                  <a:lnTo>
                    <a:pt x="216" y="256"/>
                  </a:lnTo>
                  <a:lnTo>
                    <a:pt x="222" y="254"/>
                  </a:lnTo>
                  <a:lnTo>
                    <a:pt x="228" y="252"/>
                  </a:lnTo>
                  <a:lnTo>
                    <a:pt x="230" y="246"/>
                  </a:lnTo>
                  <a:lnTo>
                    <a:pt x="232" y="240"/>
                  </a:lnTo>
                  <a:lnTo>
                    <a:pt x="232" y="136"/>
                  </a:lnTo>
                  <a:lnTo>
                    <a:pt x="232" y="136"/>
                  </a:lnTo>
                  <a:lnTo>
                    <a:pt x="242" y="134"/>
                  </a:lnTo>
                  <a:lnTo>
                    <a:pt x="248" y="128"/>
                  </a:lnTo>
                  <a:lnTo>
                    <a:pt x="254" y="122"/>
                  </a:lnTo>
                  <a:lnTo>
                    <a:pt x="256" y="112"/>
                  </a:lnTo>
                  <a:lnTo>
                    <a:pt x="256" y="104"/>
                  </a:lnTo>
                  <a:lnTo>
                    <a:pt x="256" y="104"/>
                  </a:lnTo>
                  <a:lnTo>
                    <a:pt x="254" y="96"/>
                  </a:lnTo>
                  <a:lnTo>
                    <a:pt x="252" y="90"/>
                  </a:lnTo>
                  <a:close/>
                  <a:moveTo>
                    <a:pt x="208" y="16"/>
                  </a:moveTo>
                  <a:lnTo>
                    <a:pt x="208" y="48"/>
                  </a:lnTo>
                  <a:lnTo>
                    <a:pt x="48" y="48"/>
                  </a:lnTo>
                  <a:lnTo>
                    <a:pt x="48" y="16"/>
                  </a:lnTo>
                  <a:lnTo>
                    <a:pt x="208" y="16"/>
                  </a:lnTo>
                  <a:close/>
                  <a:moveTo>
                    <a:pt x="82" y="120"/>
                  </a:moveTo>
                  <a:lnTo>
                    <a:pt x="48" y="120"/>
                  </a:lnTo>
                  <a:lnTo>
                    <a:pt x="80" y="64"/>
                  </a:lnTo>
                  <a:lnTo>
                    <a:pt x="98" y="64"/>
                  </a:lnTo>
                  <a:lnTo>
                    <a:pt x="82" y="120"/>
                  </a:lnTo>
                  <a:close/>
                  <a:moveTo>
                    <a:pt x="106" y="64"/>
                  </a:moveTo>
                  <a:lnTo>
                    <a:pt x="124" y="64"/>
                  </a:lnTo>
                  <a:lnTo>
                    <a:pt x="124" y="120"/>
                  </a:lnTo>
                  <a:lnTo>
                    <a:pt x="90" y="120"/>
                  </a:lnTo>
                  <a:lnTo>
                    <a:pt x="106" y="64"/>
                  </a:lnTo>
                  <a:close/>
                  <a:moveTo>
                    <a:pt x="132" y="64"/>
                  </a:moveTo>
                  <a:lnTo>
                    <a:pt x="150" y="64"/>
                  </a:lnTo>
                  <a:lnTo>
                    <a:pt x="166" y="120"/>
                  </a:lnTo>
                  <a:lnTo>
                    <a:pt x="132" y="120"/>
                  </a:lnTo>
                  <a:lnTo>
                    <a:pt x="132" y="64"/>
                  </a:lnTo>
                  <a:close/>
                  <a:moveTo>
                    <a:pt x="158" y="64"/>
                  </a:moveTo>
                  <a:lnTo>
                    <a:pt x="176" y="64"/>
                  </a:lnTo>
                  <a:lnTo>
                    <a:pt x="208" y="120"/>
                  </a:lnTo>
                  <a:lnTo>
                    <a:pt x="174" y="120"/>
                  </a:lnTo>
                  <a:lnTo>
                    <a:pt x="158" y="64"/>
                  </a:lnTo>
                  <a:close/>
                  <a:moveTo>
                    <a:pt x="16" y="112"/>
                  </a:moveTo>
                  <a:lnTo>
                    <a:pt x="16" y="104"/>
                  </a:lnTo>
                  <a:lnTo>
                    <a:pt x="16" y="104"/>
                  </a:lnTo>
                  <a:lnTo>
                    <a:pt x="18" y="100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4" y="64"/>
                  </a:lnTo>
                  <a:lnTo>
                    <a:pt x="48" y="64"/>
                  </a:lnTo>
                  <a:lnTo>
                    <a:pt x="70" y="64"/>
                  </a:lnTo>
                  <a:lnTo>
                    <a:pt x="38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close/>
                  <a:moveTo>
                    <a:pt x="160" y="240"/>
                  </a:moveTo>
                  <a:lnTo>
                    <a:pt x="100" y="240"/>
                  </a:lnTo>
                  <a:lnTo>
                    <a:pt x="100" y="160"/>
                  </a:lnTo>
                  <a:lnTo>
                    <a:pt x="160" y="160"/>
                  </a:lnTo>
                  <a:lnTo>
                    <a:pt x="160" y="240"/>
                  </a:lnTo>
                  <a:close/>
                  <a:moveTo>
                    <a:pt x="216" y="240"/>
                  </a:moveTo>
                  <a:lnTo>
                    <a:pt x="168" y="240"/>
                  </a:lnTo>
                  <a:lnTo>
                    <a:pt x="168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66" y="154"/>
                  </a:lnTo>
                  <a:lnTo>
                    <a:pt x="164" y="152"/>
                  </a:lnTo>
                  <a:lnTo>
                    <a:pt x="16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4" y="154"/>
                  </a:lnTo>
                  <a:lnTo>
                    <a:pt x="92" y="156"/>
                  </a:lnTo>
                  <a:lnTo>
                    <a:pt x="92" y="160"/>
                  </a:lnTo>
                  <a:lnTo>
                    <a:pt x="92" y="240"/>
                  </a:lnTo>
                  <a:lnTo>
                    <a:pt x="40" y="240"/>
                  </a:lnTo>
                  <a:lnTo>
                    <a:pt x="40" y="136"/>
                  </a:lnTo>
                  <a:lnTo>
                    <a:pt x="216" y="136"/>
                  </a:lnTo>
                  <a:lnTo>
                    <a:pt x="216" y="240"/>
                  </a:lnTo>
                  <a:close/>
                  <a:moveTo>
                    <a:pt x="240" y="112"/>
                  </a:moveTo>
                  <a:lnTo>
                    <a:pt x="240" y="112"/>
                  </a:lnTo>
                  <a:lnTo>
                    <a:pt x="240" y="116"/>
                  </a:lnTo>
                  <a:lnTo>
                    <a:pt x="238" y="118"/>
                  </a:lnTo>
                  <a:lnTo>
                    <a:pt x="236" y="120"/>
                  </a:lnTo>
                  <a:lnTo>
                    <a:pt x="232" y="120"/>
                  </a:lnTo>
                  <a:lnTo>
                    <a:pt x="218" y="120"/>
                  </a:lnTo>
                  <a:lnTo>
                    <a:pt x="186" y="64"/>
                  </a:lnTo>
                  <a:lnTo>
                    <a:pt x="208" y="64"/>
                  </a:lnTo>
                  <a:lnTo>
                    <a:pt x="208" y="64"/>
                  </a:lnTo>
                  <a:lnTo>
                    <a:pt x="212" y="64"/>
                  </a:lnTo>
                  <a:lnTo>
                    <a:pt x="214" y="68"/>
                  </a:lnTo>
                  <a:lnTo>
                    <a:pt x="238" y="100"/>
                  </a:lnTo>
                  <a:lnTo>
                    <a:pt x="238" y="100"/>
                  </a:lnTo>
                  <a:lnTo>
                    <a:pt x="240" y="104"/>
                  </a:lnTo>
                  <a:lnTo>
                    <a:pt x="240" y="1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220073" y="2283718"/>
            <a:ext cx="1693841" cy="1440160"/>
            <a:chOff x="5292080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9" name="组合 128"/>
            <p:cNvGrpSpPr/>
            <p:nvPr/>
          </p:nvGrpSpPr>
          <p:grpSpPr>
            <a:xfrm>
              <a:off x="5292080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38" name="组合 137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40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9" name="TextBox 138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30" name="Group 14"/>
            <p:cNvGrpSpPr>
              <a:grpSpLocks noChangeAspect="1"/>
            </p:cNvGrpSpPr>
            <p:nvPr/>
          </p:nvGrpSpPr>
          <p:grpSpPr>
            <a:xfrm>
              <a:off x="5592581" y="2013718"/>
              <a:ext cx="472500" cy="540000"/>
              <a:chOff x="4800600" y="1962150"/>
              <a:chExt cx="355600" cy="406400"/>
            </a:xfrm>
            <a:solidFill>
              <a:schemeClr val="bg1"/>
            </a:solidFill>
          </p:grpSpPr>
          <p:sp>
            <p:nvSpPr>
              <p:cNvPr id="131" name="Freeform 15"/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6"/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7"/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8"/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9"/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20"/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43"/>
              <p:cNvSpPr>
                <a:spLocks noEditPoints="1"/>
              </p:cNvSpPr>
              <p:nvPr/>
            </p:nvSpPr>
            <p:spPr bwMode="auto">
              <a:xfrm>
                <a:off x="4800600" y="1962150"/>
                <a:ext cx="355600" cy="406400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10" y="28"/>
                  </a:cxn>
                  <a:cxn ang="0">
                    <a:pos x="0" y="204"/>
                  </a:cxn>
                  <a:cxn ang="0">
                    <a:pos x="10" y="228"/>
                  </a:cxn>
                  <a:cxn ang="0">
                    <a:pos x="72" y="252"/>
                  </a:cxn>
                  <a:cxn ang="0">
                    <a:pos x="132" y="256"/>
                  </a:cxn>
                  <a:cxn ang="0">
                    <a:pos x="202" y="236"/>
                  </a:cxn>
                  <a:cxn ang="0">
                    <a:pos x="224" y="204"/>
                  </a:cxn>
                  <a:cxn ang="0">
                    <a:pos x="222" y="40"/>
                  </a:cxn>
                  <a:cxn ang="0">
                    <a:pos x="172" y="8"/>
                  </a:cxn>
                  <a:cxn ang="0">
                    <a:pos x="208" y="204"/>
                  </a:cxn>
                  <a:cxn ang="0">
                    <a:pos x="192" y="224"/>
                  </a:cxn>
                  <a:cxn ang="0">
                    <a:pos x="132" y="240"/>
                  </a:cxn>
                  <a:cxn ang="0">
                    <a:pos x="74" y="238"/>
                  </a:cxn>
                  <a:cxn ang="0">
                    <a:pos x="24" y="218"/>
                  </a:cxn>
                  <a:cxn ang="0">
                    <a:pos x="16" y="174"/>
                  </a:cxn>
                  <a:cxn ang="0">
                    <a:pos x="56" y="194"/>
                  </a:cxn>
                  <a:cxn ang="0">
                    <a:pos x="142" y="198"/>
                  </a:cxn>
                  <a:cxn ang="0">
                    <a:pos x="200" y="180"/>
                  </a:cxn>
                  <a:cxn ang="0">
                    <a:pos x="208" y="156"/>
                  </a:cxn>
                  <a:cxn ang="0">
                    <a:pos x="206" y="164"/>
                  </a:cxn>
                  <a:cxn ang="0">
                    <a:pos x="166" y="186"/>
                  </a:cxn>
                  <a:cxn ang="0">
                    <a:pos x="112" y="192"/>
                  </a:cxn>
                  <a:cxn ang="0">
                    <a:pos x="44" y="182"/>
                  </a:cxn>
                  <a:cxn ang="0">
                    <a:pos x="16" y="156"/>
                  </a:cxn>
                  <a:cxn ang="0">
                    <a:pos x="16" y="126"/>
                  </a:cxn>
                  <a:cxn ang="0">
                    <a:pos x="44" y="142"/>
                  </a:cxn>
                  <a:cxn ang="0">
                    <a:pos x="112" y="152"/>
                  </a:cxn>
                  <a:cxn ang="0">
                    <a:pos x="192" y="138"/>
                  </a:cxn>
                  <a:cxn ang="0">
                    <a:pos x="208" y="108"/>
                  </a:cxn>
                  <a:cxn ang="0">
                    <a:pos x="208" y="108"/>
                  </a:cxn>
                  <a:cxn ang="0">
                    <a:pos x="180" y="134"/>
                  </a:cxn>
                  <a:cxn ang="0">
                    <a:pos x="112" y="144"/>
                  </a:cxn>
                  <a:cxn ang="0">
                    <a:pos x="58" y="138"/>
                  </a:cxn>
                  <a:cxn ang="0">
                    <a:pos x="18" y="116"/>
                  </a:cxn>
                  <a:cxn ang="0">
                    <a:pos x="16" y="108"/>
                  </a:cxn>
                  <a:cxn ang="0">
                    <a:pos x="34" y="90"/>
                  </a:cxn>
                  <a:cxn ang="0">
                    <a:pos x="112" y="104"/>
                  </a:cxn>
                  <a:cxn ang="0">
                    <a:pos x="200" y="86"/>
                  </a:cxn>
                  <a:cxn ang="0">
                    <a:pos x="112" y="88"/>
                  </a:cxn>
                  <a:cxn ang="0">
                    <a:pos x="44" y="78"/>
                  </a:cxn>
                  <a:cxn ang="0">
                    <a:pos x="16" y="52"/>
                  </a:cxn>
                  <a:cxn ang="0">
                    <a:pos x="32" y="32"/>
                  </a:cxn>
                  <a:cxn ang="0">
                    <a:pos x="92" y="16"/>
                  </a:cxn>
                  <a:cxn ang="0">
                    <a:pos x="150" y="18"/>
                  </a:cxn>
                  <a:cxn ang="0">
                    <a:pos x="200" y="38"/>
                  </a:cxn>
                  <a:cxn ang="0">
                    <a:pos x="206" y="60"/>
                  </a:cxn>
                  <a:cxn ang="0">
                    <a:pos x="166" y="82"/>
                  </a:cxn>
                </a:cxnLst>
                <a:rect l="0" t="0" r="r" b="b"/>
                <a:pathLst>
                  <a:path w="224" h="256">
                    <a:moveTo>
                      <a:pt x="112" y="0"/>
                    </a:moveTo>
                    <a:lnTo>
                      <a:pt x="112" y="0"/>
                    </a:lnTo>
                    <a:lnTo>
                      <a:pt x="92" y="0"/>
                    </a:lnTo>
                    <a:lnTo>
                      <a:pt x="72" y="4"/>
                    </a:lnTo>
                    <a:lnTo>
                      <a:pt x="52" y="8"/>
                    </a:lnTo>
                    <a:lnTo>
                      <a:pt x="36" y="12"/>
                    </a:lnTo>
                    <a:lnTo>
                      <a:pt x="22" y="20"/>
                    </a:lnTo>
                    <a:lnTo>
                      <a:pt x="10" y="28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10"/>
                    </a:lnTo>
                    <a:lnTo>
                      <a:pt x="2" y="216"/>
                    </a:lnTo>
                    <a:lnTo>
                      <a:pt x="10" y="228"/>
                    </a:lnTo>
                    <a:lnTo>
                      <a:pt x="22" y="236"/>
                    </a:lnTo>
                    <a:lnTo>
                      <a:pt x="36" y="244"/>
                    </a:lnTo>
                    <a:lnTo>
                      <a:pt x="52" y="248"/>
                    </a:lnTo>
                    <a:lnTo>
                      <a:pt x="72" y="252"/>
                    </a:lnTo>
                    <a:lnTo>
                      <a:pt x="92" y="256"/>
                    </a:lnTo>
                    <a:lnTo>
                      <a:pt x="112" y="256"/>
                    </a:lnTo>
                    <a:lnTo>
                      <a:pt x="112" y="256"/>
                    </a:lnTo>
                    <a:lnTo>
                      <a:pt x="132" y="256"/>
                    </a:lnTo>
                    <a:lnTo>
                      <a:pt x="152" y="252"/>
                    </a:lnTo>
                    <a:lnTo>
                      <a:pt x="172" y="248"/>
                    </a:lnTo>
                    <a:lnTo>
                      <a:pt x="188" y="244"/>
                    </a:lnTo>
                    <a:lnTo>
                      <a:pt x="202" y="236"/>
                    </a:lnTo>
                    <a:lnTo>
                      <a:pt x="214" y="228"/>
                    </a:lnTo>
                    <a:lnTo>
                      <a:pt x="222" y="216"/>
                    </a:lnTo>
                    <a:lnTo>
                      <a:pt x="224" y="210"/>
                    </a:lnTo>
                    <a:lnTo>
                      <a:pt x="224" y="204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46"/>
                    </a:lnTo>
                    <a:lnTo>
                      <a:pt x="222" y="40"/>
                    </a:lnTo>
                    <a:lnTo>
                      <a:pt x="214" y="28"/>
                    </a:lnTo>
                    <a:lnTo>
                      <a:pt x="202" y="20"/>
                    </a:lnTo>
                    <a:lnTo>
                      <a:pt x="188" y="12"/>
                    </a:lnTo>
                    <a:lnTo>
                      <a:pt x="172" y="8"/>
                    </a:lnTo>
                    <a:lnTo>
                      <a:pt x="152" y="4"/>
                    </a:lnTo>
                    <a:lnTo>
                      <a:pt x="132" y="0"/>
                    </a:lnTo>
                    <a:lnTo>
                      <a:pt x="112" y="0"/>
                    </a:lnTo>
                    <a:close/>
                    <a:moveTo>
                      <a:pt x="208" y="204"/>
                    </a:moveTo>
                    <a:lnTo>
                      <a:pt x="208" y="204"/>
                    </a:lnTo>
                    <a:lnTo>
                      <a:pt x="206" y="212"/>
                    </a:lnTo>
                    <a:lnTo>
                      <a:pt x="200" y="218"/>
                    </a:lnTo>
                    <a:lnTo>
                      <a:pt x="192" y="224"/>
                    </a:lnTo>
                    <a:lnTo>
                      <a:pt x="180" y="230"/>
                    </a:lnTo>
                    <a:lnTo>
                      <a:pt x="166" y="234"/>
                    </a:lnTo>
                    <a:lnTo>
                      <a:pt x="150" y="238"/>
                    </a:lnTo>
                    <a:lnTo>
                      <a:pt x="132" y="240"/>
                    </a:lnTo>
                    <a:lnTo>
                      <a:pt x="112" y="240"/>
                    </a:lnTo>
                    <a:lnTo>
                      <a:pt x="112" y="240"/>
                    </a:lnTo>
                    <a:lnTo>
                      <a:pt x="92" y="240"/>
                    </a:lnTo>
                    <a:lnTo>
                      <a:pt x="74" y="238"/>
                    </a:lnTo>
                    <a:lnTo>
                      <a:pt x="58" y="234"/>
                    </a:lnTo>
                    <a:lnTo>
                      <a:pt x="44" y="230"/>
                    </a:lnTo>
                    <a:lnTo>
                      <a:pt x="32" y="224"/>
                    </a:lnTo>
                    <a:lnTo>
                      <a:pt x="24" y="218"/>
                    </a:lnTo>
                    <a:lnTo>
                      <a:pt x="18" y="212"/>
                    </a:lnTo>
                    <a:lnTo>
                      <a:pt x="16" y="204"/>
                    </a:lnTo>
                    <a:lnTo>
                      <a:pt x="16" y="174"/>
                    </a:lnTo>
                    <a:lnTo>
                      <a:pt x="16" y="174"/>
                    </a:lnTo>
                    <a:lnTo>
                      <a:pt x="24" y="180"/>
                    </a:lnTo>
                    <a:lnTo>
                      <a:pt x="32" y="186"/>
                    </a:lnTo>
                    <a:lnTo>
                      <a:pt x="44" y="190"/>
                    </a:lnTo>
                    <a:lnTo>
                      <a:pt x="56" y="194"/>
                    </a:lnTo>
                    <a:lnTo>
                      <a:pt x="82" y="198"/>
                    </a:lnTo>
                    <a:lnTo>
                      <a:pt x="112" y="200"/>
                    </a:lnTo>
                    <a:lnTo>
                      <a:pt x="112" y="200"/>
                    </a:lnTo>
                    <a:lnTo>
                      <a:pt x="142" y="198"/>
                    </a:lnTo>
                    <a:lnTo>
                      <a:pt x="168" y="194"/>
                    </a:lnTo>
                    <a:lnTo>
                      <a:pt x="180" y="190"/>
                    </a:lnTo>
                    <a:lnTo>
                      <a:pt x="192" y="186"/>
                    </a:lnTo>
                    <a:lnTo>
                      <a:pt x="200" y="180"/>
                    </a:lnTo>
                    <a:lnTo>
                      <a:pt x="208" y="174"/>
                    </a:lnTo>
                    <a:lnTo>
                      <a:pt x="208" y="204"/>
                    </a:lnTo>
                    <a:close/>
                    <a:moveTo>
                      <a:pt x="208" y="156"/>
                    </a:move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6" y="164"/>
                    </a:lnTo>
                    <a:lnTo>
                      <a:pt x="200" y="170"/>
                    </a:lnTo>
                    <a:lnTo>
                      <a:pt x="192" y="176"/>
                    </a:lnTo>
                    <a:lnTo>
                      <a:pt x="180" y="182"/>
                    </a:lnTo>
                    <a:lnTo>
                      <a:pt x="166" y="186"/>
                    </a:lnTo>
                    <a:lnTo>
                      <a:pt x="150" y="190"/>
                    </a:lnTo>
                    <a:lnTo>
                      <a:pt x="132" y="192"/>
                    </a:lnTo>
                    <a:lnTo>
                      <a:pt x="112" y="192"/>
                    </a:lnTo>
                    <a:lnTo>
                      <a:pt x="112" y="192"/>
                    </a:lnTo>
                    <a:lnTo>
                      <a:pt x="92" y="192"/>
                    </a:lnTo>
                    <a:lnTo>
                      <a:pt x="74" y="190"/>
                    </a:lnTo>
                    <a:lnTo>
                      <a:pt x="58" y="186"/>
                    </a:lnTo>
                    <a:lnTo>
                      <a:pt x="44" y="182"/>
                    </a:lnTo>
                    <a:lnTo>
                      <a:pt x="32" y="176"/>
                    </a:lnTo>
                    <a:lnTo>
                      <a:pt x="24" y="170"/>
                    </a:lnTo>
                    <a:lnTo>
                      <a:pt x="18" y="164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24" y="132"/>
                    </a:lnTo>
                    <a:lnTo>
                      <a:pt x="32" y="138"/>
                    </a:lnTo>
                    <a:lnTo>
                      <a:pt x="44" y="142"/>
                    </a:lnTo>
                    <a:lnTo>
                      <a:pt x="56" y="146"/>
                    </a:lnTo>
                    <a:lnTo>
                      <a:pt x="82" y="150"/>
                    </a:lnTo>
                    <a:lnTo>
                      <a:pt x="112" y="152"/>
                    </a:lnTo>
                    <a:lnTo>
                      <a:pt x="112" y="152"/>
                    </a:lnTo>
                    <a:lnTo>
                      <a:pt x="142" y="150"/>
                    </a:lnTo>
                    <a:lnTo>
                      <a:pt x="168" y="146"/>
                    </a:lnTo>
                    <a:lnTo>
                      <a:pt x="180" y="142"/>
                    </a:lnTo>
                    <a:lnTo>
                      <a:pt x="192" y="138"/>
                    </a:lnTo>
                    <a:lnTo>
                      <a:pt x="200" y="132"/>
                    </a:lnTo>
                    <a:lnTo>
                      <a:pt x="208" y="126"/>
                    </a:lnTo>
                    <a:lnTo>
                      <a:pt x="208" y="156"/>
                    </a:lnTo>
                    <a:close/>
                    <a:moveTo>
                      <a:pt x="208" y="108"/>
                    </a:move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6" y="116"/>
                    </a:lnTo>
                    <a:lnTo>
                      <a:pt x="200" y="122"/>
                    </a:lnTo>
                    <a:lnTo>
                      <a:pt x="192" y="128"/>
                    </a:lnTo>
                    <a:lnTo>
                      <a:pt x="180" y="134"/>
                    </a:lnTo>
                    <a:lnTo>
                      <a:pt x="166" y="138"/>
                    </a:lnTo>
                    <a:lnTo>
                      <a:pt x="150" y="142"/>
                    </a:lnTo>
                    <a:lnTo>
                      <a:pt x="132" y="144"/>
                    </a:lnTo>
                    <a:lnTo>
                      <a:pt x="112" y="144"/>
                    </a:lnTo>
                    <a:lnTo>
                      <a:pt x="112" y="144"/>
                    </a:lnTo>
                    <a:lnTo>
                      <a:pt x="92" y="144"/>
                    </a:lnTo>
                    <a:lnTo>
                      <a:pt x="74" y="142"/>
                    </a:lnTo>
                    <a:lnTo>
                      <a:pt x="58" y="138"/>
                    </a:lnTo>
                    <a:lnTo>
                      <a:pt x="44" y="134"/>
                    </a:lnTo>
                    <a:lnTo>
                      <a:pt x="32" y="128"/>
                    </a:lnTo>
                    <a:lnTo>
                      <a:pt x="24" y="122"/>
                    </a:lnTo>
                    <a:lnTo>
                      <a:pt x="18" y="116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80"/>
                    </a:lnTo>
                    <a:lnTo>
                      <a:pt x="16" y="80"/>
                    </a:lnTo>
                    <a:lnTo>
                      <a:pt x="24" y="86"/>
                    </a:lnTo>
                    <a:lnTo>
                      <a:pt x="34" y="90"/>
                    </a:lnTo>
                    <a:lnTo>
                      <a:pt x="58" y="98"/>
                    </a:lnTo>
                    <a:lnTo>
                      <a:pt x="84" y="102"/>
                    </a:lnTo>
                    <a:lnTo>
                      <a:pt x="112" y="104"/>
                    </a:lnTo>
                    <a:lnTo>
                      <a:pt x="112" y="104"/>
                    </a:lnTo>
                    <a:lnTo>
                      <a:pt x="140" y="102"/>
                    </a:lnTo>
                    <a:lnTo>
                      <a:pt x="166" y="98"/>
                    </a:lnTo>
                    <a:lnTo>
                      <a:pt x="190" y="90"/>
                    </a:lnTo>
                    <a:lnTo>
                      <a:pt x="200" y="86"/>
                    </a:lnTo>
                    <a:lnTo>
                      <a:pt x="208" y="80"/>
                    </a:lnTo>
                    <a:lnTo>
                      <a:pt x="208" y="108"/>
                    </a:lnTo>
                    <a:close/>
                    <a:moveTo>
                      <a:pt x="112" y="88"/>
                    </a:moveTo>
                    <a:lnTo>
                      <a:pt x="112" y="88"/>
                    </a:lnTo>
                    <a:lnTo>
                      <a:pt x="92" y="88"/>
                    </a:lnTo>
                    <a:lnTo>
                      <a:pt x="74" y="86"/>
                    </a:lnTo>
                    <a:lnTo>
                      <a:pt x="58" y="82"/>
                    </a:lnTo>
                    <a:lnTo>
                      <a:pt x="44" y="78"/>
                    </a:lnTo>
                    <a:lnTo>
                      <a:pt x="32" y="72"/>
                    </a:lnTo>
                    <a:lnTo>
                      <a:pt x="24" y="66"/>
                    </a:lnTo>
                    <a:lnTo>
                      <a:pt x="18" y="60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8" y="44"/>
                    </a:lnTo>
                    <a:lnTo>
                      <a:pt x="24" y="38"/>
                    </a:lnTo>
                    <a:lnTo>
                      <a:pt x="32" y="32"/>
                    </a:lnTo>
                    <a:lnTo>
                      <a:pt x="44" y="26"/>
                    </a:lnTo>
                    <a:lnTo>
                      <a:pt x="58" y="22"/>
                    </a:lnTo>
                    <a:lnTo>
                      <a:pt x="74" y="18"/>
                    </a:lnTo>
                    <a:lnTo>
                      <a:pt x="92" y="16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32" y="16"/>
                    </a:lnTo>
                    <a:lnTo>
                      <a:pt x="150" y="18"/>
                    </a:lnTo>
                    <a:lnTo>
                      <a:pt x="166" y="22"/>
                    </a:lnTo>
                    <a:lnTo>
                      <a:pt x="180" y="26"/>
                    </a:lnTo>
                    <a:lnTo>
                      <a:pt x="192" y="32"/>
                    </a:lnTo>
                    <a:lnTo>
                      <a:pt x="200" y="38"/>
                    </a:lnTo>
                    <a:lnTo>
                      <a:pt x="206" y="44"/>
                    </a:lnTo>
                    <a:lnTo>
                      <a:pt x="208" y="52"/>
                    </a:lnTo>
                    <a:lnTo>
                      <a:pt x="208" y="52"/>
                    </a:lnTo>
                    <a:lnTo>
                      <a:pt x="206" y="60"/>
                    </a:lnTo>
                    <a:lnTo>
                      <a:pt x="200" y="66"/>
                    </a:lnTo>
                    <a:lnTo>
                      <a:pt x="192" y="72"/>
                    </a:lnTo>
                    <a:lnTo>
                      <a:pt x="180" y="78"/>
                    </a:lnTo>
                    <a:lnTo>
                      <a:pt x="166" y="82"/>
                    </a:lnTo>
                    <a:lnTo>
                      <a:pt x="150" y="86"/>
                    </a:lnTo>
                    <a:lnTo>
                      <a:pt x="132" y="88"/>
                    </a:lnTo>
                    <a:lnTo>
                      <a:pt x="112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42" name="组合 141"/>
          <p:cNvGrpSpPr/>
          <p:nvPr/>
        </p:nvGrpSpPr>
        <p:grpSpPr>
          <a:xfrm>
            <a:off x="3742256" y="2283718"/>
            <a:ext cx="1693841" cy="1440160"/>
            <a:chOff x="3851920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43" name="组合 142"/>
            <p:cNvGrpSpPr/>
            <p:nvPr/>
          </p:nvGrpSpPr>
          <p:grpSpPr>
            <a:xfrm>
              <a:off x="3851920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45" name="组合 14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4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6" name="TextBox 145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44" name="Freeform 131"/>
            <p:cNvSpPr>
              <a:spLocks noChangeAspect="1" noEditPoints="1"/>
            </p:cNvSpPr>
            <p:nvPr/>
          </p:nvSpPr>
          <p:spPr bwMode="auto">
            <a:xfrm>
              <a:off x="4128447" y="2062074"/>
              <a:ext cx="540000" cy="540000"/>
            </a:xfrm>
            <a:custGeom>
              <a:avLst/>
              <a:gdLst/>
              <a:ahLst/>
              <a:cxnLst>
                <a:cxn ang="0">
                  <a:pos x="178" y="8"/>
                </a:cxn>
                <a:cxn ang="0">
                  <a:pos x="162" y="28"/>
                </a:cxn>
                <a:cxn ang="0">
                  <a:pos x="122" y="68"/>
                </a:cxn>
                <a:cxn ang="0">
                  <a:pos x="66" y="72"/>
                </a:cxn>
                <a:cxn ang="0">
                  <a:pos x="20" y="76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14" y="146"/>
                </a:cxn>
                <a:cxn ang="0">
                  <a:pos x="32" y="152"/>
                </a:cxn>
                <a:cxn ang="0">
                  <a:pos x="48" y="168"/>
                </a:cxn>
                <a:cxn ang="0">
                  <a:pos x="52" y="252"/>
                </a:cxn>
                <a:cxn ang="0">
                  <a:pos x="96" y="256"/>
                </a:cxn>
                <a:cxn ang="0">
                  <a:pos x="112" y="240"/>
                </a:cxn>
                <a:cxn ang="0">
                  <a:pos x="108" y="222"/>
                </a:cxn>
                <a:cxn ang="0">
                  <a:pos x="104" y="160"/>
                </a:cxn>
                <a:cxn ang="0">
                  <a:pos x="106" y="156"/>
                </a:cxn>
                <a:cxn ang="0">
                  <a:pos x="108" y="154"/>
                </a:cxn>
                <a:cxn ang="0">
                  <a:pos x="108" y="154"/>
                </a:cxn>
                <a:cxn ang="0">
                  <a:pos x="124" y="156"/>
                </a:cxn>
                <a:cxn ang="0">
                  <a:pos x="162" y="196"/>
                </a:cxn>
                <a:cxn ang="0">
                  <a:pos x="188" y="222"/>
                </a:cxn>
                <a:cxn ang="0">
                  <a:pos x="212" y="222"/>
                </a:cxn>
                <a:cxn ang="0">
                  <a:pos x="248" y="172"/>
                </a:cxn>
                <a:cxn ang="0">
                  <a:pos x="256" y="112"/>
                </a:cxn>
                <a:cxn ang="0">
                  <a:pos x="242" y="36"/>
                </a:cxn>
                <a:cxn ang="0">
                  <a:pos x="206" y="0"/>
                </a:cxn>
                <a:cxn ang="0">
                  <a:pos x="162" y="88"/>
                </a:cxn>
                <a:cxn ang="0">
                  <a:pos x="196" y="96"/>
                </a:cxn>
                <a:cxn ang="0">
                  <a:pos x="198" y="122"/>
                </a:cxn>
                <a:cxn ang="0">
                  <a:pos x="162" y="136"/>
                </a:cxn>
                <a:cxn ang="0">
                  <a:pos x="16" y="112"/>
                </a:cxn>
                <a:cxn ang="0">
                  <a:pos x="32" y="88"/>
                </a:cxn>
                <a:cxn ang="0">
                  <a:pos x="80" y="112"/>
                </a:cxn>
                <a:cxn ang="0">
                  <a:pos x="32" y="136"/>
                </a:cxn>
                <a:cxn ang="0">
                  <a:pos x="18" y="122"/>
                </a:cxn>
                <a:cxn ang="0">
                  <a:pos x="64" y="168"/>
                </a:cxn>
                <a:cxn ang="0">
                  <a:pos x="66" y="152"/>
                </a:cxn>
                <a:cxn ang="0">
                  <a:pos x="88" y="160"/>
                </a:cxn>
                <a:cxn ang="0">
                  <a:pos x="90" y="226"/>
                </a:cxn>
                <a:cxn ang="0">
                  <a:pos x="96" y="240"/>
                </a:cxn>
                <a:cxn ang="0">
                  <a:pos x="104" y="136"/>
                </a:cxn>
                <a:cxn ang="0">
                  <a:pos x="88" y="112"/>
                </a:cxn>
                <a:cxn ang="0">
                  <a:pos x="98" y="90"/>
                </a:cxn>
                <a:cxn ang="0">
                  <a:pos x="116" y="86"/>
                </a:cxn>
                <a:cxn ang="0">
                  <a:pos x="148" y="72"/>
                </a:cxn>
                <a:cxn ang="0">
                  <a:pos x="144" y="132"/>
                </a:cxn>
                <a:cxn ang="0">
                  <a:pos x="128" y="140"/>
                </a:cxn>
                <a:cxn ang="0">
                  <a:pos x="200" y="208"/>
                </a:cxn>
                <a:cxn ang="0">
                  <a:pos x="178" y="192"/>
                </a:cxn>
                <a:cxn ang="0">
                  <a:pos x="184" y="152"/>
                </a:cxn>
                <a:cxn ang="0">
                  <a:pos x="206" y="140"/>
                </a:cxn>
                <a:cxn ang="0">
                  <a:pos x="216" y="112"/>
                </a:cxn>
                <a:cxn ang="0">
                  <a:pos x="210" y="90"/>
                </a:cxn>
                <a:cxn ang="0">
                  <a:pos x="190" y="72"/>
                </a:cxn>
                <a:cxn ang="0">
                  <a:pos x="170" y="50"/>
                </a:cxn>
                <a:cxn ang="0">
                  <a:pos x="194" y="18"/>
                </a:cxn>
                <a:cxn ang="0">
                  <a:pos x="216" y="24"/>
                </a:cxn>
                <a:cxn ang="0">
                  <a:pos x="236" y="74"/>
                </a:cxn>
                <a:cxn ang="0">
                  <a:pos x="240" y="132"/>
                </a:cxn>
                <a:cxn ang="0">
                  <a:pos x="222" y="192"/>
                </a:cxn>
              </a:cxnLst>
              <a:rect l="0" t="0" r="r" b="b"/>
              <a:pathLst>
                <a:path w="256" h="256">
                  <a:moveTo>
                    <a:pt x="200" y="0"/>
                  </a:moveTo>
                  <a:lnTo>
                    <a:pt x="200" y="0"/>
                  </a:lnTo>
                  <a:lnTo>
                    <a:pt x="188" y="2"/>
                  </a:lnTo>
                  <a:lnTo>
                    <a:pt x="178" y="8"/>
                  </a:lnTo>
                  <a:lnTo>
                    <a:pt x="170" y="16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50" y="46"/>
                  </a:lnTo>
                  <a:lnTo>
                    <a:pt x="136" y="60"/>
                  </a:lnTo>
                  <a:lnTo>
                    <a:pt x="130" y="66"/>
                  </a:lnTo>
                  <a:lnTo>
                    <a:pt x="122" y="68"/>
                  </a:lnTo>
                  <a:lnTo>
                    <a:pt x="114" y="72"/>
                  </a:lnTo>
                  <a:lnTo>
                    <a:pt x="106" y="72"/>
                  </a:lnTo>
                  <a:lnTo>
                    <a:pt x="100" y="72"/>
                  </a:lnTo>
                  <a:lnTo>
                    <a:pt x="66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26" y="72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4"/>
                  </a:lnTo>
                  <a:lnTo>
                    <a:pt x="6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8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4" y="146"/>
                  </a:lnTo>
                  <a:lnTo>
                    <a:pt x="20" y="148"/>
                  </a:lnTo>
                  <a:lnTo>
                    <a:pt x="26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38" y="154"/>
                  </a:lnTo>
                  <a:lnTo>
                    <a:pt x="44" y="156"/>
                  </a:lnTo>
                  <a:lnTo>
                    <a:pt x="46" y="162"/>
                  </a:lnTo>
                  <a:lnTo>
                    <a:pt x="48" y="16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46"/>
                  </a:lnTo>
                  <a:lnTo>
                    <a:pt x="52" y="252"/>
                  </a:lnTo>
                  <a:lnTo>
                    <a:pt x="58" y="254"/>
                  </a:lnTo>
                  <a:lnTo>
                    <a:pt x="64" y="256"/>
                  </a:lnTo>
                  <a:lnTo>
                    <a:pt x="96" y="256"/>
                  </a:lnTo>
                  <a:lnTo>
                    <a:pt x="96" y="256"/>
                  </a:lnTo>
                  <a:lnTo>
                    <a:pt x="102" y="254"/>
                  </a:lnTo>
                  <a:lnTo>
                    <a:pt x="108" y="252"/>
                  </a:lnTo>
                  <a:lnTo>
                    <a:pt x="110" y="246"/>
                  </a:lnTo>
                  <a:lnTo>
                    <a:pt x="112" y="240"/>
                  </a:lnTo>
                  <a:lnTo>
                    <a:pt x="112" y="232"/>
                  </a:lnTo>
                  <a:lnTo>
                    <a:pt x="112" y="232"/>
                  </a:lnTo>
                  <a:lnTo>
                    <a:pt x="110" y="226"/>
                  </a:lnTo>
                  <a:lnTo>
                    <a:pt x="108" y="222"/>
                  </a:lnTo>
                  <a:lnTo>
                    <a:pt x="106" y="220"/>
                  </a:lnTo>
                  <a:lnTo>
                    <a:pt x="104" y="216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10" y="152"/>
                  </a:lnTo>
                  <a:lnTo>
                    <a:pt x="110" y="152"/>
                  </a:lnTo>
                  <a:lnTo>
                    <a:pt x="118" y="154"/>
                  </a:lnTo>
                  <a:lnTo>
                    <a:pt x="124" y="156"/>
                  </a:lnTo>
                  <a:lnTo>
                    <a:pt x="138" y="166"/>
                  </a:lnTo>
                  <a:lnTo>
                    <a:pt x="150" y="178"/>
                  </a:lnTo>
                  <a:lnTo>
                    <a:pt x="162" y="196"/>
                  </a:lnTo>
                  <a:lnTo>
                    <a:pt x="162" y="196"/>
                  </a:lnTo>
                  <a:lnTo>
                    <a:pt x="162" y="196"/>
                  </a:lnTo>
                  <a:lnTo>
                    <a:pt x="170" y="208"/>
                  </a:lnTo>
                  <a:lnTo>
                    <a:pt x="178" y="216"/>
                  </a:lnTo>
                  <a:lnTo>
                    <a:pt x="188" y="222"/>
                  </a:lnTo>
                  <a:lnTo>
                    <a:pt x="200" y="224"/>
                  </a:lnTo>
                  <a:lnTo>
                    <a:pt x="200" y="224"/>
                  </a:lnTo>
                  <a:lnTo>
                    <a:pt x="206" y="224"/>
                  </a:lnTo>
                  <a:lnTo>
                    <a:pt x="212" y="222"/>
                  </a:lnTo>
                  <a:lnTo>
                    <a:pt x="224" y="214"/>
                  </a:lnTo>
                  <a:lnTo>
                    <a:pt x="234" y="204"/>
                  </a:lnTo>
                  <a:lnTo>
                    <a:pt x="242" y="188"/>
                  </a:lnTo>
                  <a:lnTo>
                    <a:pt x="248" y="172"/>
                  </a:lnTo>
                  <a:lnTo>
                    <a:pt x="252" y="152"/>
                  </a:lnTo>
                  <a:lnTo>
                    <a:pt x="256" y="132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6" y="92"/>
                  </a:lnTo>
                  <a:lnTo>
                    <a:pt x="252" y="72"/>
                  </a:lnTo>
                  <a:lnTo>
                    <a:pt x="248" y="52"/>
                  </a:lnTo>
                  <a:lnTo>
                    <a:pt x="242" y="36"/>
                  </a:lnTo>
                  <a:lnTo>
                    <a:pt x="234" y="20"/>
                  </a:lnTo>
                  <a:lnTo>
                    <a:pt x="224" y="10"/>
                  </a:lnTo>
                  <a:lnTo>
                    <a:pt x="212" y="2"/>
                  </a:lnTo>
                  <a:lnTo>
                    <a:pt x="206" y="0"/>
                  </a:lnTo>
                  <a:lnTo>
                    <a:pt x="200" y="0"/>
                  </a:lnTo>
                  <a:close/>
                  <a:moveTo>
                    <a:pt x="160" y="112"/>
                  </a:moveTo>
                  <a:lnTo>
                    <a:pt x="160" y="112"/>
                  </a:lnTo>
                  <a:lnTo>
                    <a:pt x="162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90" y="90"/>
                  </a:lnTo>
                  <a:lnTo>
                    <a:pt x="196" y="96"/>
                  </a:lnTo>
                  <a:lnTo>
                    <a:pt x="198" y="102"/>
                  </a:lnTo>
                  <a:lnTo>
                    <a:pt x="200" y="112"/>
                  </a:lnTo>
                  <a:lnTo>
                    <a:pt x="200" y="112"/>
                  </a:lnTo>
                  <a:lnTo>
                    <a:pt x="198" y="122"/>
                  </a:lnTo>
                  <a:lnTo>
                    <a:pt x="196" y="128"/>
                  </a:lnTo>
                  <a:lnTo>
                    <a:pt x="190" y="134"/>
                  </a:lnTo>
                  <a:lnTo>
                    <a:pt x="184" y="136"/>
                  </a:lnTo>
                  <a:lnTo>
                    <a:pt x="162" y="136"/>
                  </a:lnTo>
                  <a:lnTo>
                    <a:pt x="162" y="136"/>
                  </a:lnTo>
                  <a:lnTo>
                    <a:pt x="160" y="112"/>
                  </a:lnTo>
                  <a:close/>
                  <a:moveTo>
                    <a:pt x="16" y="112"/>
                  </a:moveTo>
                  <a:lnTo>
                    <a:pt x="16" y="112"/>
                  </a:lnTo>
                  <a:lnTo>
                    <a:pt x="18" y="102"/>
                  </a:lnTo>
                  <a:lnTo>
                    <a:pt x="20" y="96"/>
                  </a:lnTo>
                  <a:lnTo>
                    <a:pt x="26" y="90"/>
                  </a:lnTo>
                  <a:lnTo>
                    <a:pt x="32" y="88"/>
                  </a:lnTo>
                  <a:lnTo>
                    <a:pt x="88" y="88"/>
                  </a:lnTo>
                  <a:lnTo>
                    <a:pt x="88" y="88"/>
                  </a:lnTo>
                  <a:lnTo>
                    <a:pt x="82" y="98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2" y="126"/>
                  </a:lnTo>
                  <a:lnTo>
                    <a:pt x="88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26" y="134"/>
                  </a:lnTo>
                  <a:lnTo>
                    <a:pt x="20" y="128"/>
                  </a:lnTo>
                  <a:lnTo>
                    <a:pt x="18" y="122"/>
                  </a:lnTo>
                  <a:lnTo>
                    <a:pt x="16" y="112"/>
                  </a:lnTo>
                  <a:close/>
                  <a:moveTo>
                    <a:pt x="96" y="240"/>
                  </a:moveTo>
                  <a:lnTo>
                    <a:pt x="64" y="24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2" y="160"/>
                  </a:lnTo>
                  <a:lnTo>
                    <a:pt x="60" y="152"/>
                  </a:lnTo>
                  <a:lnTo>
                    <a:pt x="66" y="152"/>
                  </a:lnTo>
                  <a:lnTo>
                    <a:pt x="66" y="152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88" y="160"/>
                  </a:lnTo>
                  <a:lnTo>
                    <a:pt x="88" y="216"/>
                  </a:lnTo>
                  <a:lnTo>
                    <a:pt x="88" y="216"/>
                  </a:lnTo>
                  <a:lnTo>
                    <a:pt x="88" y="222"/>
                  </a:lnTo>
                  <a:lnTo>
                    <a:pt x="90" y="226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6" y="234"/>
                  </a:lnTo>
                  <a:lnTo>
                    <a:pt x="96" y="240"/>
                  </a:lnTo>
                  <a:close/>
                  <a:moveTo>
                    <a:pt x="106" y="136"/>
                  </a:moveTo>
                  <a:lnTo>
                    <a:pt x="104" y="136"/>
                  </a:lnTo>
                  <a:lnTo>
                    <a:pt x="104" y="136"/>
                  </a:lnTo>
                  <a:lnTo>
                    <a:pt x="104" y="136"/>
                  </a:lnTo>
                  <a:lnTo>
                    <a:pt x="98" y="134"/>
                  </a:lnTo>
                  <a:lnTo>
                    <a:pt x="92" y="128"/>
                  </a:lnTo>
                  <a:lnTo>
                    <a:pt x="90" y="122"/>
                  </a:lnTo>
                  <a:lnTo>
                    <a:pt x="88" y="112"/>
                  </a:lnTo>
                  <a:lnTo>
                    <a:pt x="88" y="112"/>
                  </a:lnTo>
                  <a:lnTo>
                    <a:pt x="90" y="102"/>
                  </a:lnTo>
                  <a:lnTo>
                    <a:pt x="92" y="96"/>
                  </a:lnTo>
                  <a:lnTo>
                    <a:pt x="98" y="90"/>
                  </a:lnTo>
                  <a:lnTo>
                    <a:pt x="104" y="88"/>
                  </a:lnTo>
                  <a:lnTo>
                    <a:pt x="106" y="88"/>
                  </a:lnTo>
                  <a:lnTo>
                    <a:pt x="106" y="88"/>
                  </a:lnTo>
                  <a:lnTo>
                    <a:pt x="116" y="86"/>
                  </a:lnTo>
                  <a:lnTo>
                    <a:pt x="128" y="84"/>
                  </a:lnTo>
                  <a:lnTo>
                    <a:pt x="138" y="78"/>
                  </a:lnTo>
                  <a:lnTo>
                    <a:pt x="148" y="72"/>
                  </a:lnTo>
                  <a:lnTo>
                    <a:pt x="148" y="72"/>
                  </a:lnTo>
                  <a:lnTo>
                    <a:pt x="144" y="9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32"/>
                  </a:lnTo>
                  <a:lnTo>
                    <a:pt x="148" y="152"/>
                  </a:lnTo>
                  <a:lnTo>
                    <a:pt x="148" y="152"/>
                  </a:lnTo>
                  <a:lnTo>
                    <a:pt x="138" y="146"/>
                  </a:lnTo>
                  <a:lnTo>
                    <a:pt x="128" y="140"/>
                  </a:lnTo>
                  <a:lnTo>
                    <a:pt x="116" y="138"/>
                  </a:lnTo>
                  <a:lnTo>
                    <a:pt x="106" y="136"/>
                  </a:lnTo>
                  <a:close/>
                  <a:moveTo>
                    <a:pt x="200" y="208"/>
                  </a:moveTo>
                  <a:lnTo>
                    <a:pt x="200" y="208"/>
                  </a:lnTo>
                  <a:lnTo>
                    <a:pt x="194" y="206"/>
                  </a:lnTo>
                  <a:lnTo>
                    <a:pt x="188" y="204"/>
                  </a:lnTo>
                  <a:lnTo>
                    <a:pt x="184" y="198"/>
                  </a:lnTo>
                  <a:lnTo>
                    <a:pt x="178" y="192"/>
                  </a:lnTo>
                  <a:lnTo>
                    <a:pt x="170" y="174"/>
                  </a:lnTo>
                  <a:lnTo>
                    <a:pt x="16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90" y="152"/>
                  </a:lnTo>
                  <a:lnTo>
                    <a:pt x="196" y="148"/>
                  </a:lnTo>
                  <a:lnTo>
                    <a:pt x="202" y="146"/>
                  </a:lnTo>
                  <a:lnTo>
                    <a:pt x="206" y="140"/>
                  </a:lnTo>
                  <a:lnTo>
                    <a:pt x="210" y="134"/>
                  </a:lnTo>
                  <a:lnTo>
                    <a:pt x="214" y="128"/>
                  </a:lnTo>
                  <a:lnTo>
                    <a:pt x="216" y="120"/>
                  </a:lnTo>
                  <a:lnTo>
                    <a:pt x="216" y="112"/>
                  </a:lnTo>
                  <a:lnTo>
                    <a:pt x="216" y="112"/>
                  </a:lnTo>
                  <a:lnTo>
                    <a:pt x="216" y="104"/>
                  </a:lnTo>
                  <a:lnTo>
                    <a:pt x="214" y="96"/>
                  </a:lnTo>
                  <a:lnTo>
                    <a:pt x="210" y="90"/>
                  </a:lnTo>
                  <a:lnTo>
                    <a:pt x="206" y="84"/>
                  </a:lnTo>
                  <a:lnTo>
                    <a:pt x="202" y="78"/>
                  </a:lnTo>
                  <a:lnTo>
                    <a:pt x="196" y="76"/>
                  </a:lnTo>
                  <a:lnTo>
                    <a:pt x="190" y="72"/>
                  </a:lnTo>
                  <a:lnTo>
                    <a:pt x="184" y="72"/>
                  </a:lnTo>
                  <a:lnTo>
                    <a:pt x="164" y="72"/>
                  </a:lnTo>
                  <a:lnTo>
                    <a:pt x="164" y="72"/>
                  </a:lnTo>
                  <a:lnTo>
                    <a:pt x="170" y="50"/>
                  </a:lnTo>
                  <a:lnTo>
                    <a:pt x="178" y="32"/>
                  </a:lnTo>
                  <a:lnTo>
                    <a:pt x="184" y="26"/>
                  </a:lnTo>
                  <a:lnTo>
                    <a:pt x="188" y="20"/>
                  </a:lnTo>
                  <a:lnTo>
                    <a:pt x="194" y="18"/>
                  </a:lnTo>
                  <a:lnTo>
                    <a:pt x="200" y="16"/>
                  </a:lnTo>
                  <a:lnTo>
                    <a:pt x="200" y="16"/>
                  </a:lnTo>
                  <a:lnTo>
                    <a:pt x="208" y="18"/>
                  </a:lnTo>
                  <a:lnTo>
                    <a:pt x="216" y="24"/>
                  </a:lnTo>
                  <a:lnTo>
                    <a:pt x="222" y="32"/>
                  </a:lnTo>
                  <a:lnTo>
                    <a:pt x="228" y="44"/>
                  </a:lnTo>
                  <a:lnTo>
                    <a:pt x="234" y="58"/>
                  </a:lnTo>
                  <a:lnTo>
                    <a:pt x="236" y="74"/>
                  </a:lnTo>
                  <a:lnTo>
                    <a:pt x="240" y="9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32"/>
                  </a:lnTo>
                  <a:lnTo>
                    <a:pt x="236" y="150"/>
                  </a:lnTo>
                  <a:lnTo>
                    <a:pt x="234" y="166"/>
                  </a:lnTo>
                  <a:lnTo>
                    <a:pt x="228" y="180"/>
                  </a:lnTo>
                  <a:lnTo>
                    <a:pt x="222" y="192"/>
                  </a:lnTo>
                  <a:lnTo>
                    <a:pt x="216" y="200"/>
                  </a:lnTo>
                  <a:lnTo>
                    <a:pt x="208" y="206"/>
                  </a:lnTo>
                  <a:lnTo>
                    <a:pt x="200" y="20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267745" y="2283718"/>
            <a:ext cx="1693841" cy="1440160"/>
            <a:chOff x="2339752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50" name="组合 149"/>
            <p:cNvGrpSpPr/>
            <p:nvPr/>
          </p:nvGrpSpPr>
          <p:grpSpPr>
            <a:xfrm>
              <a:off x="2339752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55" name="组合 15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5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6" name="TextBox 155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51" name="Group 22"/>
            <p:cNvGrpSpPr>
              <a:grpSpLocks noChangeAspect="1"/>
            </p:cNvGrpSpPr>
            <p:nvPr/>
          </p:nvGrpSpPr>
          <p:grpSpPr>
            <a:xfrm>
              <a:off x="2608306" y="2067694"/>
              <a:ext cx="540000" cy="540000"/>
              <a:chOff x="5588000" y="1962150"/>
              <a:chExt cx="406400" cy="406400"/>
            </a:xfrm>
            <a:solidFill>
              <a:schemeClr val="bg1"/>
            </a:solidFill>
          </p:grpSpPr>
          <p:sp>
            <p:nvSpPr>
              <p:cNvPr id="152" name="Freeform 106"/>
              <p:cNvSpPr>
                <a:spLocks noEditPoints="1"/>
              </p:cNvSpPr>
              <p:nvPr/>
            </p:nvSpPr>
            <p:spPr bwMode="auto">
              <a:xfrm>
                <a:off x="55880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214" y="86"/>
                  </a:cxn>
                  <a:cxn ang="0">
                    <a:pos x="230" y="54"/>
                  </a:cxn>
                  <a:cxn ang="0">
                    <a:pos x="210" y="30"/>
                  </a:cxn>
                  <a:cxn ang="0">
                    <a:pos x="194" y="26"/>
                  </a:cxn>
                  <a:cxn ang="0">
                    <a:pos x="160" y="38"/>
                  </a:cxn>
                  <a:cxn ang="0">
                    <a:pos x="150" y="4"/>
                  </a:cxn>
                  <a:cxn ang="0">
                    <a:pos x="118" y="0"/>
                  </a:cxn>
                  <a:cxn ang="0">
                    <a:pos x="102" y="12"/>
                  </a:cxn>
                  <a:cxn ang="0">
                    <a:pos x="66" y="28"/>
                  </a:cxn>
                  <a:cxn ang="0">
                    <a:pos x="56" y="26"/>
                  </a:cxn>
                  <a:cxn ang="0">
                    <a:pos x="30" y="46"/>
                  </a:cxn>
                  <a:cxn ang="0">
                    <a:pos x="28" y="66"/>
                  </a:cxn>
                  <a:cxn ang="0">
                    <a:pos x="12" y="102"/>
                  </a:cxn>
                  <a:cxn ang="0">
                    <a:pos x="0" y="112"/>
                  </a:cxn>
                  <a:cxn ang="0">
                    <a:pos x="0" y="144"/>
                  </a:cxn>
                  <a:cxn ang="0">
                    <a:pos x="38" y="160"/>
                  </a:cxn>
                  <a:cxn ang="0">
                    <a:pos x="28" y="190"/>
                  </a:cxn>
                  <a:cxn ang="0">
                    <a:pos x="30" y="210"/>
                  </a:cxn>
                  <a:cxn ang="0">
                    <a:pos x="56" y="230"/>
                  </a:cxn>
                  <a:cxn ang="0">
                    <a:pos x="86" y="214"/>
                  </a:cxn>
                  <a:cxn ang="0">
                    <a:pos x="102" y="244"/>
                  </a:cxn>
                  <a:cxn ang="0">
                    <a:pos x="118" y="256"/>
                  </a:cxn>
                  <a:cxn ang="0">
                    <a:pos x="150" y="252"/>
                  </a:cxn>
                  <a:cxn ang="0">
                    <a:pos x="160" y="218"/>
                  </a:cxn>
                  <a:cxn ang="0">
                    <a:pos x="194" y="230"/>
                  </a:cxn>
                  <a:cxn ang="0">
                    <a:pos x="210" y="226"/>
                  </a:cxn>
                  <a:cxn ang="0">
                    <a:pos x="230" y="202"/>
                  </a:cxn>
                  <a:cxn ang="0">
                    <a:pos x="214" y="170"/>
                  </a:cxn>
                  <a:cxn ang="0">
                    <a:pos x="248" y="152"/>
                  </a:cxn>
                  <a:cxn ang="0">
                    <a:pos x="256" y="118"/>
                  </a:cxn>
                  <a:cxn ang="0">
                    <a:pos x="248" y="104"/>
                  </a:cxn>
                  <a:cxn ang="0">
                    <a:pos x="208" y="148"/>
                  </a:cxn>
                  <a:cxn ang="0">
                    <a:pos x="200" y="162"/>
                  </a:cxn>
                  <a:cxn ang="0">
                    <a:pos x="200" y="214"/>
                  </a:cxn>
                  <a:cxn ang="0">
                    <a:pos x="170" y="198"/>
                  </a:cxn>
                  <a:cxn ang="0">
                    <a:pos x="154" y="204"/>
                  </a:cxn>
                  <a:cxn ang="0">
                    <a:pos x="138" y="240"/>
                  </a:cxn>
                  <a:cxn ang="0">
                    <a:pos x="108" y="208"/>
                  </a:cxn>
                  <a:cxn ang="0">
                    <a:pos x="94" y="200"/>
                  </a:cxn>
                  <a:cxn ang="0">
                    <a:pos x="78" y="202"/>
                  </a:cxn>
                  <a:cxn ang="0">
                    <a:pos x="54" y="178"/>
                  </a:cxn>
                  <a:cxn ang="0">
                    <a:pos x="52" y="154"/>
                  </a:cxn>
                  <a:cxn ang="0">
                    <a:pos x="16" y="138"/>
                  </a:cxn>
                  <a:cxn ang="0">
                    <a:pos x="48" y="108"/>
                  </a:cxn>
                  <a:cxn ang="0">
                    <a:pos x="56" y="94"/>
                  </a:cxn>
                  <a:cxn ang="0">
                    <a:pos x="56" y="42"/>
                  </a:cxn>
                  <a:cxn ang="0">
                    <a:pos x="86" y="58"/>
                  </a:cxn>
                  <a:cxn ang="0">
                    <a:pos x="102" y="52"/>
                  </a:cxn>
                  <a:cxn ang="0">
                    <a:pos x="118" y="16"/>
                  </a:cxn>
                  <a:cxn ang="0">
                    <a:pos x="148" y="48"/>
                  </a:cxn>
                  <a:cxn ang="0">
                    <a:pos x="162" y="56"/>
                  </a:cxn>
                  <a:cxn ang="0">
                    <a:pos x="178" y="54"/>
                  </a:cxn>
                  <a:cxn ang="0">
                    <a:pos x="202" y="78"/>
                  </a:cxn>
                  <a:cxn ang="0">
                    <a:pos x="204" y="102"/>
                  </a:cxn>
                  <a:cxn ang="0">
                    <a:pos x="240" y="118"/>
                  </a:cxn>
                </a:cxnLst>
                <a:rect l="0" t="0" r="r" b="b"/>
                <a:pathLst>
                  <a:path w="256" h="256">
                    <a:moveTo>
                      <a:pt x="244" y="102"/>
                    </a:moveTo>
                    <a:lnTo>
                      <a:pt x="218" y="96"/>
                    </a:lnTo>
                    <a:lnTo>
                      <a:pt x="218" y="96"/>
                    </a:lnTo>
                    <a:lnTo>
                      <a:pt x="214" y="86"/>
                    </a:lnTo>
                    <a:lnTo>
                      <a:pt x="228" y="66"/>
                    </a:lnTo>
                    <a:lnTo>
                      <a:pt x="228" y="66"/>
                    </a:lnTo>
                    <a:lnTo>
                      <a:pt x="230" y="60"/>
                    </a:lnTo>
                    <a:lnTo>
                      <a:pt x="230" y="54"/>
                    </a:lnTo>
                    <a:lnTo>
                      <a:pt x="230" y="50"/>
                    </a:lnTo>
                    <a:lnTo>
                      <a:pt x="226" y="46"/>
                    </a:lnTo>
                    <a:lnTo>
                      <a:pt x="210" y="30"/>
                    </a:lnTo>
                    <a:lnTo>
                      <a:pt x="210" y="30"/>
                    </a:lnTo>
                    <a:lnTo>
                      <a:pt x="206" y="26"/>
                    </a:lnTo>
                    <a:lnTo>
                      <a:pt x="200" y="26"/>
                    </a:lnTo>
                    <a:lnTo>
                      <a:pt x="200" y="26"/>
                    </a:lnTo>
                    <a:lnTo>
                      <a:pt x="194" y="26"/>
                    </a:lnTo>
                    <a:lnTo>
                      <a:pt x="190" y="28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60" y="38"/>
                    </a:lnTo>
                    <a:lnTo>
                      <a:pt x="154" y="12"/>
                    </a:lnTo>
                    <a:lnTo>
                      <a:pt x="154" y="12"/>
                    </a:lnTo>
                    <a:lnTo>
                      <a:pt x="152" y="8"/>
                    </a:lnTo>
                    <a:lnTo>
                      <a:pt x="150" y="4"/>
                    </a:lnTo>
                    <a:lnTo>
                      <a:pt x="144" y="0"/>
                    </a:lnTo>
                    <a:lnTo>
                      <a:pt x="138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6" y="4"/>
                    </a:lnTo>
                    <a:lnTo>
                      <a:pt x="104" y="8"/>
                    </a:lnTo>
                    <a:lnTo>
                      <a:pt x="102" y="12"/>
                    </a:lnTo>
                    <a:lnTo>
                      <a:pt x="96" y="38"/>
                    </a:lnTo>
                    <a:lnTo>
                      <a:pt x="96" y="38"/>
                    </a:lnTo>
                    <a:lnTo>
                      <a:pt x="86" y="42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2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0" y="26"/>
                    </a:lnTo>
                    <a:lnTo>
                      <a:pt x="46" y="30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26" y="50"/>
                    </a:lnTo>
                    <a:lnTo>
                      <a:pt x="26" y="54"/>
                    </a:lnTo>
                    <a:lnTo>
                      <a:pt x="26" y="60"/>
                    </a:lnTo>
                    <a:lnTo>
                      <a:pt x="28" y="66"/>
                    </a:lnTo>
                    <a:lnTo>
                      <a:pt x="42" y="86"/>
                    </a:lnTo>
                    <a:lnTo>
                      <a:pt x="42" y="86"/>
                    </a:lnTo>
                    <a:lnTo>
                      <a:pt x="38" y="96"/>
                    </a:lnTo>
                    <a:lnTo>
                      <a:pt x="12" y="102"/>
                    </a:lnTo>
                    <a:lnTo>
                      <a:pt x="12" y="102"/>
                    </a:lnTo>
                    <a:lnTo>
                      <a:pt x="8" y="104"/>
                    </a:lnTo>
                    <a:lnTo>
                      <a:pt x="4" y="106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44"/>
                    </a:lnTo>
                    <a:lnTo>
                      <a:pt x="4" y="150"/>
                    </a:lnTo>
                    <a:lnTo>
                      <a:pt x="8" y="152"/>
                    </a:lnTo>
                    <a:lnTo>
                      <a:pt x="12" y="154"/>
                    </a:lnTo>
                    <a:lnTo>
                      <a:pt x="38" y="160"/>
                    </a:lnTo>
                    <a:lnTo>
                      <a:pt x="38" y="160"/>
                    </a:lnTo>
                    <a:lnTo>
                      <a:pt x="42" y="170"/>
                    </a:lnTo>
                    <a:lnTo>
                      <a:pt x="28" y="190"/>
                    </a:lnTo>
                    <a:lnTo>
                      <a:pt x="28" y="190"/>
                    </a:lnTo>
                    <a:lnTo>
                      <a:pt x="26" y="196"/>
                    </a:lnTo>
                    <a:lnTo>
                      <a:pt x="26" y="202"/>
                    </a:lnTo>
                    <a:lnTo>
                      <a:pt x="26" y="206"/>
                    </a:lnTo>
                    <a:lnTo>
                      <a:pt x="30" y="210"/>
                    </a:lnTo>
                    <a:lnTo>
                      <a:pt x="46" y="226"/>
                    </a:lnTo>
                    <a:lnTo>
                      <a:pt x="46" y="226"/>
                    </a:lnTo>
                    <a:lnTo>
                      <a:pt x="50" y="230"/>
                    </a:lnTo>
                    <a:lnTo>
                      <a:pt x="56" y="230"/>
                    </a:lnTo>
                    <a:lnTo>
                      <a:pt x="56" y="230"/>
                    </a:lnTo>
                    <a:lnTo>
                      <a:pt x="62" y="230"/>
                    </a:lnTo>
                    <a:lnTo>
                      <a:pt x="66" y="228"/>
                    </a:lnTo>
                    <a:lnTo>
                      <a:pt x="86" y="214"/>
                    </a:lnTo>
                    <a:lnTo>
                      <a:pt x="86" y="214"/>
                    </a:lnTo>
                    <a:lnTo>
                      <a:pt x="96" y="218"/>
                    </a:lnTo>
                    <a:lnTo>
                      <a:pt x="102" y="244"/>
                    </a:lnTo>
                    <a:lnTo>
                      <a:pt x="102" y="244"/>
                    </a:lnTo>
                    <a:lnTo>
                      <a:pt x="104" y="248"/>
                    </a:lnTo>
                    <a:lnTo>
                      <a:pt x="106" y="252"/>
                    </a:lnTo>
                    <a:lnTo>
                      <a:pt x="112" y="256"/>
                    </a:lnTo>
                    <a:lnTo>
                      <a:pt x="118" y="256"/>
                    </a:lnTo>
                    <a:lnTo>
                      <a:pt x="138" y="256"/>
                    </a:lnTo>
                    <a:lnTo>
                      <a:pt x="138" y="256"/>
                    </a:lnTo>
                    <a:lnTo>
                      <a:pt x="144" y="256"/>
                    </a:lnTo>
                    <a:lnTo>
                      <a:pt x="150" y="252"/>
                    </a:lnTo>
                    <a:lnTo>
                      <a:pt x="152" y="248"/>
                    </a:lnTo>
                    <a:lnTo>
                      <a:pt x="154" y="244"/>
                    </a:lnTo>
                    <a:lnTo>
                      <a:pt x="160" y="218"/>
                    </a:lnTo>
                    <a:lnTo>
                      <a:pt x="160" y="218"/>
                    </a:lnTo>
                    <a:lnTo>
                      <a:pt x="170" y="214"/>
                    </a:lnTo>
                    <a:lnTo>
                      <a:pt x="190" y="228"/>
                    </a:lnTo>
                    <a:lnTo>
                      <a:pt x="190" y="228"/>
                    </a:lnTo>
                    <a:lnTo>
                      <a:pt x="194" y="230"/>
                    </a:lnTo>
                    <a:lnTo>
                      <a:pt x="200" y="230"/>
                    </a:lnTo>
                    <a:lnTo>
                      <a:pt x="200" y="230"/>
                    </a:lnTo>
                    <a:lnTo>
                      <a:pt x="206" y="230"/>
                    </a:lnTo>
                    <a:lnTo>
                      <a:pt x="210" y="226"/>
                    </a:lnTo>
                    <a:lnTo>
                      <a:pt x="226" y="210"/>
                    </a:lnTo>
                    <a:lnTo>
                      <a:pt x="226" y="210"/>
                    </a:lnTo>
                    <a:lnTo>
                      <a:pt x="230" y="206"/>
                    </a:lnTo>
                    <a:lnTo>
                      <a:pt x="230" y="202"/>
                    </a:lnTo>
                    <a:lnTo>
                      <a:pt x="230" y="196"/>
                    </a:lnTo>
                    <a:lnTo>
                      <a:pt x="228" y="190"/>
                    </a:lnTo>
                    <a:lnTo>
                      <a:pt x="214" y="170"/>
                    </a:lnTo>
                    <a:lnTo>
                      <a:pt x="214" y="170"/>
                    </a:lnTo>
                    <a:lnTo>
                      <a:pt x="218" y="160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8" y="152"/>
                    </a:lnTo>
                    <a:lnTo>
                      <a:pt x="252" y="150"/>
                    </a:lnTo>
                    <a:lnTo>
                      <a:pt x="256" y="144"/>
                    </a:lnTo>
                    <a:lnTo>
                      <a:pt x="256" y="138"/>
                    </a:lnTo>
                    <a:lnTo>
                      <a:pt x="256" y="118"/>
                    </a:lnTo>
                    <a:lnTo>
                      <a:pt x="256" y="118"/>
                    </a:lnTo>
                    <a:lnTo>
                      <a:pt x="256" y="112"/>
                    </a:lnTo>
                    <a:lnTo>
                      <a:pt x="252" y="106"/>
                    </a:lnTo>
                    <a:lnTo>
                      <a:pt x="248" y="104"/>
                    </a:lnTo>
                    <a:lnTo>
                      <a:pt x="244" y="102"/>
                    </a:lnTo>
                    <a:close/>
                    <a:moveTo>
                      <a:pt x="216" y="144"/>
                    </a:moveTo>
                    <a:lnTo>
                      <a:pt x="216" y="144"/>
                    </a:lnTo>
                    <a:lnTo>
                      <a:pt x="208" y="148"/>
                    </a:lnTo>
                    <a:lnTo>
                      <a:pt x="204" y="154"/>
                    </a:lnTo>
                    <a:lnTo>
                      <a:pt x="204" y="154"/>
                    </a:lnTo>
                    <a:lnTo>
                      <a:pt x="200" y="162"/>
                    </a:lnTo>
                    <a:lnTo>
                      <a:pt x="200" y="162"/>
                    </a:lnTo>
                    <a:lnTo>
                      <a:pt x="198" y="170"/>
                    </a:lnTo>
                    <a:lnTo>
                      <a:pt x="202" y="178"/>
                    </a:lnTo>
                    <a:lnTo>
                      <a:pt x="214" y="200"/>
                    </a:lnTo>
                    <a:lnTo>
                      <a:pt x="200" y="214"/>
                    </a:lnTo>
                    <a:lnTo>
                      <a:pt x="178" y="202"/>
                    </a:lnTo>
                    <a:lnTo>
                      <a:pt x="178" y="202"/>
                    </a:lnTo>
                    <a:lnTo>
                      <a:pt x="174" y="198"/>
                    </a:lnTo>
                    <a:lnTo>
                      <a:pt x="170" y="198"/>
                    </a:lnTo>
                    <a:lnTo>
                      <a:pt x="170" y="198"/>
                    </a:lnTo>
                    <a:lnTo>
                      <a:pt x="162" y="200"/>
                    </a:lnTo>
                    <a:lnTo>
                      <a:pt x="162" y="200"/>
                    </a:lnTo>
                    <a:lnTo>
                      <a:pt x="154" y="204"/>
                    </a:lnTo>
                    <a:lnTo>
                      <a:pt x="154" y="204"/>
                    </a:lnTo>
                    <a:lnTo>
                      <a:pt x="148" y="208"/>
                    </a:lnTo>
                    <a:lnTo>
                      <a:pt x="144" y="216"/>
                    </a:lnTo>
                    <a:lnTo>
                      <a:pt x="138" y="240"/>
                    </a:lnTo>
                    <a:lnTo>
                      <a:pt x="118" y="240"/>
                    </a:lnTo>
                    <a:lnTo>
                      <a:pt x="112" y="216"/>
                    </a:lnTo>
                    <a:lnTo>
                      <a:pt x="112" y="216"/>
                    </a:lnTo>
                    <a:lnTo>
                      <a:pt x="108" y="208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4" y="200"/>
                    </a:lnTo>
                    <a:lnTo>
                      <a:pt x="94" y="200"/>
                    </a:lnTo>
                    <a:lnTo>
                      <a:pt x="86" y="198"/>
                    </a:lnTo>
                    <a:lnTo>
                      <a:pt x="86" y="198"/>
                    </a:lnTo>
                    <a:lnTo>
                      <a:pt x="82" y="198"/>
                    </a:lnTo>
                    <a:lnTo>
                      <a:pt x="78" y="202"/>
                    </a:lnTo>
                    <a:lnTo>
                      <a:pt x="56" y="214"/>
                    </a:lnTo>
                    <a:lnTo>
                      <a:pt x="42" y="200"/>
                    </a:lnTo>
                    <a:lnTo>
                      <a:pt x="54" y="178"/>
                    </a:lnTo>
                    <a:lnTo>
                      <a:pt x="54" y="178"/>
                    </a:lnTo>
                    <a:lnTo>
                      <a:pt x="58" y="170"/>
                    </a:lnTo>
                    <a:lnTo>
                      <a:pt x="56" y="162"/>
                    </a:lnTo>
                    <a:lnTo>
                      <a:pt x="56" y="162"/>
                    </a:lnTo>
                    <a:lnTo>
                      <a:pt x="52" y="154"/>
                    </a:lnTo>
                    <a:lnTo>
                      <a:pt x="52" y="154"/>
                    </a:lnTo>
                    <a:lnTo>
                      <a:pt x="48" y="148"/>
                    </a:lnTo>
                    <a:lnTo>
                      <a:pt x="40" y="144"/>
                    </a:lnTo>
                    <a:lnTo>
                      <a:pt x="16" y="138"/>
                    </a:lnTo>
                    <a:lnTo>
                      <a:pt x="16" y="118"/>
                    </a:lnTo>
                    <a:lnTo>
                      <a:pt x="40" y="112"/>
                    </a:lnTo>
                    <a:lnTo>
                      <a:pt x="40" y="112"/>
                    </a:lnTo>
                    <a:lnTo>
                      <a:pt x="48" y="108"/>
                    </a:lnTo>
                    <a:lnTo>
                      <a:pt x="52" y="102"/>
                    </a:lnTo>
                    <a:lnTo>
                      <a:pt x="52" y="102"/>
                    </a:lnTo>
                    <a:lnTo>
                      <a:pt x="56" y="94"/>
                    </a:lnTo>
                    <a:lnTo>
                      <a:pt x="56" y="94"/>
                    </a:lnTo>
                    <a:lnTo>
                      <a:pt x="58" y="86"/>
                    </a:lnTo>
                    <a:lnTo>
                      <a:pt x="54" y="78"/>
                    </a:lnTo>
                    <a:lnTo>
                      <a:pt x="42" y="56"/>
                    </a:lnTo>
                    <a:lnTo>
                      <a:pt x="56" y="42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82" y="58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94" y="56"/>
                    </a:lnTo>
                    <a:lnTo>
                      <a:pt x="94" y="56"/>
                    </a:lnTo>
                    <a:lnTo>
                      <a:pt x="102" y="52"/>
                    </a:lnTo>
                    <a:lnTo>
                      <a:pt x="102" y="52"/>
                    </a:lnTo>
                    <a:lnTo>
                      <a:pt x="108" y="48"/>
                    </a:lnTo>
                    <a:lnTo>
                      <a:pt x="112" y="40"/>
                    </a:lnTo>
                    <a:lnTo>
                      <a:pt x="118" y="16"/>
                    </a:lnTo>
                    <a:lnTo>
                      <a:pt x="138" y="16"/>
                    </a:lnTo>
                    <a:lnTo>
                      <a:pt x="144" y="40"/>
                    </a:lnTo>
                    <a:lnTo>
                      <a:pt x="144" y="40"/>
                    </a:lnTo>
                    <a:lnTo>
                      <a:pt x="148" y="48"/>
                    </a:lnTo>
                    <a:lnTo>
                      <a:pt x="154" y="52"/>
                    </a:lnTo>
                    <a:lnTo>
                      <a:pt x="154" y="52"/>
                    </a:lnTo>
                    <a:lnTo>
                      <a:pt x="162" y="56"/>
                    </a:lnTo>
                    <a:lnTo>
                      <a:pt x="162" y="56"/>
                    </a:lnTo>
                    <a:lnTo>
                      <a:pt x="170" y="58"/>
                    </a:lnTo>
                    <a:lnTo>
                      <a:pt x="170" y="58"/>
                    </a:lnTo>
                    <a:lnTo>
                      <a:pt x="174" y="58"/>
                    </a:lnTo>
                    <a:lnTo>
                      <a:pt x="178" y="54"/>
                    </a:lnTo>
                    <a:lnTo>
                      <a:pt x="200" y="42"/>
                    </a:lnTo>
                    <a:lnTo>
                      <a:pt x="214" y="56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198" y="86"/>
                    </a:lnTo>
                    <a:lnTo>
                      <a:pt x="200" y="94"/>
                    </a:lnTo>
                    <a:lnTo>
                      <a:pt x="200" y="94"/>
                    </a:lnTo>
                    <a:lnTo>
                      <a:pt x="204" y="102"/>
                    </a:lnTo>
                    <a:lnTo>
                      <a:pt x="204" y="102"/>
                    </a:lnTo>
                    <a:lnTo>
                      <a:pt x="208" y="108"/>
                    </a:lnTo>
                    <a:lnTo>
                      <a:pt x="216" y="112"/>
                    </a:lnTo>
                    <a:lnTo>
                      <a:pt x="240" y="118"/>
                    </a:lnTo>
                    <a:lnTo>
                      <a:pt x="240" y="138"/>
                    </a:lnTo>
                    <a:lnTo>
                      <a:pt x="216" y="14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09"/>
              <p:cNvSpPr>
                <a:spLocks noEditPoints="1"/>
              </p:cNvSpPr>
              <p:nvPr/>
            </p:nvSpPr>
            <p:spPr bwMode="auto">
              <a:xfrm>
                <a:off x="5702300" y="2076450"/>
                <a:ext cx="177800" cy="17780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34" y="4"/>
                  </a:cxn>
                  <a:cxn ang="0">
                    <a:pos x="16" y="16"/>
                  </a:cxn>
                  <a:cxn ang="0">
                    <a:pos x="4" y="34"/>
                  </a:cxn>
                  <a:cxn ang="0">
                    <a:pos x="0" y="56"/>
                  </a:cxn>
                  <a:cxn ang="0">
                    <a:pos x="2" y="68"/>
                  </a:cxn>
                  <a:cxn ang="0">
                    <a:pos x="10" y="88"/>
                  </a:cxn>
                  <a:cxn ang="0">
                    <a:pos x="24" y="102"/>
                  </a:cxn>
                  <a:cxn ang="0">
                    <a:pos x="44" y="110"/>
                  </a:cxn>
                  <a:cxn ang="0">
                    <a:pos x="56" y="112"/>
                  </a:cxn>
                  <a:cxn ang="0">
                    <a:pos x="78" y="108"/>
                  </a:cxn>
                  <a:cxn ang="0">
                    <a:pos x="96" y="96"/>
                  </a:cxn>
                  <a:cxn ang="0">
                    <a:pos x="108" y="78"/>
                  </a:cxn>
                  <a:cxn ang="0">
                    <a:pos x="112" y="56"/>
                  </a:cxn>
                  <a:cxn ang="0">
                    <a:pos x="110" y="44"/>
                  </a:cxn>
                  <a:cxn ang="0">
                    <a:pos x="102" y="24"/>
                  </a:cxn>
                  <a:cxn ang="0">
                    <a:pos x="88" y="10"/>
                  </a:cxn>
                  <a:cxn ang="0">
                    <a:pos x="68" y="2"/>
                  </a:cxn>
                  <a:cxn ang="0">
                    <a:pos x="56" y="104"/>
                  </a:cxn>
                  <a:cxn ang="0">
                    <a:pos x="46" y="104"/>
                  </a:cxn>
                  <a:cxn ang="0">
                    <a:pos x="28" y="96"/>
                  </a:cxn>
                  <a:cxn ang="0">
                    <a:pos x="16" y="84"/>
                  </a:cxn>
                  <a:cxn ang="0">
                    <a:pos x="8" y="66"/>
                  </a:cxn>
                  <a:cxn ang="0">
                    <a:pos x="8" y="56"/>
                  </a:cxn>
                  <a:cxn ang="0">
                    <a:pos x="10" y="36"/>
                  </a:cxn>
                  <a:cxn ang="0">
                    <a:pos x="22" y="22"/>
                  </a:cxn>
                  <a:cxn ang="0">
                    <a:pos x="36" y="10"/>
                  </a:cxn>
                  <a:cxn ang="0">
                    <a:pos x="56" y="6"/>
                  </a:cxn>
                  <a:cxn ang="0">
                    <a:pos x="66" y="8"/>
                  </a:cxn>
                  <a:cxn ang="0">
                    <a:pos x="84" y="16"/>
                  </a:cxn>
                  <a:cxn ang="0">
                    <a:pos x="96" y="28"/>
                  </a:cxn>
                  <a:cxn ang="0">
                    <a:pos x="104" y="46"/>
                  </a:cxn>
                  <a:cxn ang="0">
                    <a:pos x="106" y="56"/>
                  </a:cxn>
                  <a:cxn ang="0">
                    <a:pos x="102" y="76"/>
                  </a:cxn>
                  <a:cxn ang="0">
                    <a:pos x="90" y="90"/>
                  </a:cxn>
                  <a:cxn ang="0">
                    <a:pos x="76" y="102"/>
                  </a:cxn>
                  <a:cxn ang="0">
                    <a:pos x="56" y="104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68"/>
                    </a:lnTo>
                    <a:lnTo>
                      <a:pt x="4" y="78"/>
                    </a:lnTo>
                    <a:lnTo>
                      <a:pt x="10" y="88"/>
                    </a:lnTo>
                    <a:lnTo>
                      <a:pt x="16" y="96"/>
                    </a:lnTo>
                    <a:lnTo>
                      <a:pt x="24" y="102"/>
                    </a:lnTo>
                    <a:lnTo>
                      <a:pt x="34" y="108"/>
                    </a:lnTo>
                    <a:lnTo>
                      <a:pt x="44" y="110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68" y="110"/>
                    </a:lnTo>
                    <a:lnTo>
                      <a:pt x="78" y="108"/>
                    </a:lnTo>
                    <a:lnTo>
                      <a:pt x="88" y="102"/>
                    </a:lnTo>
                    <a:lnTo>
                      <a:pt x="96" y="96"/>
                    </a:lnTo>
                    <a:lnTo>
                      <a:pt x="102" y="88"/>
                    </a:lnTo>
                    <a:lnTo>
                      <a:pt x="108" y="78"/>
                    </a:lnTo>
                    <a:lnTo>
                      <a:pt x="110" y="68"/>
                    </a:lnTo>
                    <a:lnTo>
                      <a:pt x="112" y="56"/>
                    </a:lnTo>
                    <a:lnTo>
                      <a:pt x="112" y="56"/>
                    </a:lnTo>
                    <a:lnTo>
                      <a:pt x="110" y="44"/>
                    </a:lnTo>
                    <a:lnTo>
                      <a:pt x="108" y="34"/>
                    </a:lnTo>
                    <a:lnTo>
                      <a:pt x="102" y="24"/>
                    </a:lnTo>
                    <a:lnTo>
                      <a:pt x="96" y="16"/>
                    </a:lnTo>
                    <a:lnTo>
                      <a:pt x="88" y="10"/>
                    </a:lnTo>
                    <a:lnTo>
                      <a:pt x="78" y="4"/>
                    </a:lnTo>
                    <a:lnTo>
                      <a:pt x="68" y="2"/>
                    </a:lnTo>
                    <a:lnTo>
                      <a:pt x="56" y="0"/>
                    </a:lnTo>
                    <a:close/>
                    <a:moveTo>
                      <a:pt x="56" y="104"/>
                    </a:moveTo>
                    <a:lnTo>
                      <a:pt x="56" y="104"/>
                    </a:lnTo>
                    <a:lnTo>
                      <a:pt x="46" y="104"/>
                    </a:lnTo>
                    <a:lnTo>
                      <a:pt x="36" y="102"/>
                    </a:lnTo>
                    <a:lnTo>
                      <a:pt x="28" y="96"/>
                    </a:lnTo>
                    <a:lnTo>
                      <a:pt x="22" y="90"/>
                    </a:lnTo>
                    <a:lnTo>
                      <a:pt x="16" y="84"/>
                    </a:lnTo>
                    <a:lnTo>
                      <a:pt x="10" y="76"/>
                    </a:lnTo>
                    <a:lnTo>
                      <a:pt x="8" y="6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0" y="36"/>
                    </a:lnTo>
                    <a:lnTo>
                      <a:pt x="16" y="28"/>
                    </a:lnTo>
                    <a:lnTo>
                      <a:pt x="22" y="22"/>
                    </a:lnTo>
                    <a:lnTo>
                      <a:pt x="28" y="16"/>
                    </a:lnTo>
                    <a:lnTo>
                      <a:pt x="36" y="10"/>
                    </a:lnTo>
                    <a:lnTo>
                      <a:pt x="46" y="8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66" y="8"/>
                    </a:lnTo>
                    <a:lnTo>
                      <a:pt x="76" y="10"/>
                    </a:lnTo>
                    <a:lnTo>
                      <a:pt x="84" y="16"/>
                    </a:lnTo>
                    <a:lnTo>
                      <a:pt x="90" y="22"/>
                    </a:lnTo>
                    <a:lnTo>
                      <a:pt x="96" y="28"/>
                    </a:lnTo>
                    <a:lnTo>
                      <a:pt x="102" y="36"/>
                    </a:lnTo>
                    <a:lnTo>
                      <a:pt x="104" y="46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4" y="66"/>
                    </a:lnTo>
                    <a:lnTo>
                      <a:pt x="102" y="76"/>
                    </a:lnTo>
                    <a:lnTo>
                      <a:pt x="96" y="84"/>
                    </a:lnTo>
                    <a:lnTo>
                      <a:pt x="90" y="90"/>
                    </a:lnTo>
                    <a:lnTo>
                      <a:pt x="84" y="96"/>
                    </a:lnTo>
                    <a:lnTo>
                      <a:pt x="76" y="102"/>
                    </a:lnTo>
                    <a:lnTo>
                      <a:pt x="66" y="104"/>
                    </a:lnTo>
                    <a:lnTo>
                      <a:pt x="56" y="10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12"/>
              <p:cNvSpPr>
                <a:spLocks noEditPoints="1"/>
              </p:cNvSpPr>
              <p:nvPr/>
            </p:nvSpPr>
            <p:spPr bwMode="auto">
              <a:xfrm>
                <a:off x="5740400" y="2114550"/>
                <a:ext cx="101600" cy="10160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0" y="10"/>
                  </a:cxn>
                  <a:cxn ang="0">
                    <a:pos x="2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8"/>
                  </a:cxn>
                  <a:cxn ang="0">
                    <a:pos x="2" y="44"/>
                  </a:cxn>
                  <a:cxn ang="0">
                    <a:pos x="10" y="54"/>
                  </a:cxn>
                  <a:cxn ang="0">
                    <a:pos x="20" y="62"/>
                  </a:cxn>
                  <a:cxn ang="0">
                    <a:pos x="26" y="64"/>
                  </a:cxn>
                  <a:cxn ang="0">
                    <a:pos x="32" y="64"/>
                  </a:cxn>
                  <a:cxn ang="0">
                    <a:pos x="32" y="64"/>
                  </a:cxn>
                  <a:cxn ang="0">
                    <a:pos x="38" y="64"/>
                  </a:cxn>
                  <a:cxn ang="0">
                    <a:pos x="44" y="62"/>
                  </a:cxn>
                  <a:cxn ang="0">
                    <a:pos x="54" y="54"/>
                  </a:cxn>
                  <a:cxn ang="0">
                    <a:pos x="62" y="44"/>
                  </a:cxn>
                  <a:cxn ang="0">
                    <a:pos x="64" y="38"/>
                  </a:cxn>
                  <a:cxn ang="0">
                    <a:pos x="64" y="32"/>
                  </a:cxn>
                  <a:cxn ang="0">
                    <a:pos x="64" y="32"/>
                  </a:cxn>
                  <a:cxn ang="0">
                    <a:pos x="64" y="26"/>
                  </a:cxn>
                  <a:cxn ang="0">
                    <a:pos x="62" y="20"/>
                  </a:cxn>
                  <a:cxn ang="0">
                    <a:pos x="54" y="10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32" y="0"/>
                  </a:cxn>
                  <a:cxn ang="0">
                    <a:pos x="32" y="56"/>
                  </a:cxn>
                  <a:cxn ang="0">
                    <a:pos x="32" y="56"/>
                  </a:cxn>
                  <a:cxn ang="0">
                    <a:pos x="22" y="54"/>
                  </a:cxn>
                  <a:cxn ang="0">
                    <a:pos x="16" y="48"/>
                  </a:cxn>
                  <a:cxn ang="0">
                    <a:pos x="10" y="4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22"/>
                  </a:cxn>
                  <a:cxn ang="0">
                    <a:pos x="16" y="16"/>
                  </a:cxn>
                  <a:cxn ang="0">
                    <a:pos x="22" y="10"/>
                  </a:cxn>
                  <a:cxn ang="0">
                    <a:pos x="32" y="8"/>
                  </a:cxn>
                  <a:cxn ang="0">
                    <a:pos x="32" y="8"/>
                  </a:cxn>
                  <a:cxn ang="0">
                    <a:pos x="42" y="10"/>
                  </a:cxn>
                  <a:cxn ang="0">
                    <a:pos x="48" y="16"/>
                  </a:cxn>
                  <a:cxn ang="0">
                    <a:pos x="54" y="22"/>
                  </a:cxn>
                  <a:cxn ang="0">
                    <a:pos x="56" y="32"/>
                  </a:cxn>
                  <a:cxn ang="0">
                    <a:pos x="56" y="32"/>
                  </a:cxn>
                  <a:cxn ang="0">
                    <a:pos x="54" y="42"/>
                  </a:cxn>
                  <a:cxn ang="0">
                    <a:pos x="48" y="48"/>
                  </a:cxn>
                  <a:cxn ang="0">
                    <a:pos x="42" y="54"/>
                  </a:cxn>
                  <a:cxn ang="0">
                    <a:pos x="32" y="56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lnTo>
                      <a:pt x="32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0" y="10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4"/>
                    </a:lnTo>
                    <a:lnTo>
                      <a:pt x="10" y="54"/>
                    </a:lnTo>
                    <a:lnTo>
                      <a:pt x="20" y="62"/>
                    </a:lnTo>
                    <a:lnTo>
                      <a:pt x="26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8" y="64"/>
                    </a:lnTo>
                    <a:lnTo>
                      <a:pt x="44" y="62"/>
                    </a:lnTo>
                    <a:lnTo>
                      <a:pt x="54" y="54"/>
                    </a:lnTo>
                    <a:lnTo>
                      <a:pt x="62" y="44"/>
                    </a:lnTo>
                    <a:lnTo>
                      <a:pt x="64" y="38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4" y="26"/>
                    </a:lnTo>
                    <a:lnTo>
                      <a:pt x="62" y="20"/>
                    </a:lnTo>
                    <a:lnTo>
                      <a:pt x="54" y="10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32" y="0"/>
                    </a:lnTo>
                    <a:close/>
                    <a:moveTo>
                      <a:pt x="32" y="56"/>
                    </a:moveTo>
                    <a:lnTo>
                      <a:pt x="32" y="56"/>
                    </a:lnTo>
                    <a:lnTo>
                      <a:pt x="22" y="54"/>
                    </a:lnTo>
                    <a:lnTo>
                      <a:pt x="16" y="48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22"/>
                    </a:lnTo>
                    <a:lnTo>
                      <a:pt x="16" y="16"/>
                    </a:lnTo>
                    <a:lnTo>
                      <a:pt x="22" y="10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42" y="10"/>
                    </a:lnTo>
                    <a:lnTo>
                      <a:pt x="48" y="16"/>
                    </a:lnTo>
                    <a:lnTo>
                      <a:pt x="54" y="22"/>
                    </a:lnTo>
                    <a:lnTo>
                      <a:pt x="56" y="32"/>
                    </a:lnTo>
                    <a:lnTo>
                      <a:pt x="56" y="32"/>
                    </a:lnTo>
                    <a:lnTo>
                      <a:pt x="54" y="42"/>
                    </a:lnTo>
                    <a:lnTo>
                      <a:pt x="48" y="48"/>
                    </a:lnTo>
                    <a:lnTo>
                      <a:pt x="42" y="54"/>
                    </a:lnTo>
                    <a:lnTo>
                      <a:pt x="32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755576" y="2283718"/>
            <a:ext cx="1693841" cy="1440160"/>
            <a:chOff x="827583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0" name="组合 159"/>
            <p:cNvGrpSpPr/>
            <p:nvPr/>
          </p:nvGrpSpPr>
          <p:grpSpPr>
            <a:xfrm>
              <a:off x="827583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65" name="组合 16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6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6" name="TextBox 165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61" name="Group 26"/>
            <p:cNvGrpSpPr>
              <a:grpSpLocks noChangeAspect="1"/>
            </p:cNvGrpSpPr>
            <p:nvPr/>
          </p:nvGrpSpPr>
          <p:grpSpPr>
            <a:xfrm>
              <a:off x="1079672" y="2067694"/>
              <a:ext cx="540000" cy="540000"/>
              <a:chOff x="4775200" y="1962150"/>
              <a:chExt cx="406400" cy="406400"/>
            </a:xfrm>
            <a:solidFill>
              <a:schemeClr val="bg1"/>
            </a:solidFill>
          </p:grpSpPr>
          <p:sp>
            <p:nvSpPr>
              <p:cNvPr id="162" name="Freeform 115"/>
              <p:cNvSpPr>
                <a:spLocks noEditPoints="1"/>
              </p:cNvSpPr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19"/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20"/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69" name="矩形 1"/>
          <p:cNvSpPr>
            <a:spLocks noChangeArrowheads="1"/>
          </p:cNvSpPr>
          <p:nvPr/>
        </p:nvSpPr>
        <p:spPr bwMode="auto">
          <a:xfrm>
            <a:off x="555725" y="4033720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0" name="矩形 1"/>
          <p:cNvSpPr>
            <a:spLocks noChangeArrowheads="1"/>
          </p:cNvSpPr>
          <p:nvPr/>
        </p:nvSpPr>
        <p:spPr bwMode="auto">
          <a:xfrm>
            <a:off x="2036972" y="127560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1" name="矩形 1"/>
          <p:cNvSpPr>
            <a:spLocks noChangeArrowheads="1"/>
          </p:cNvSpPr>
          <p:nvPr/>
        </p:nvSpPr>
        <p:spPr bwMode="auto">
          <a:xfrm>
            <a:off x="3516026" y="4033720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2" name="矩形 1"/>
          <p:cNvSpPr>
            <a:spLocks noChangeArrowheads="1"/>
          </p:cNvSpPr>
          <p:nvPr/>
        </p:nvSpPr>
        <p:spPr bwMode="auto">
          <a:xfrm>
            <a:off x="6504424" y="4033720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3" name="矩形 1"/>
          <p:cNvSpPr>
            <a:spLocks noChangeArrowheads="1"/>
          </p:cNvSpPr>
          <p:nvPr/>
        </p:nvSpPr>
        <p:spPr bwMode="auto">
          <a:xfrm>
            <a:off x="4961853" y="127560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01948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4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475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475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475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475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169" grpId="0"/>
          <p:bldP spid="170" grpId="0"/>
          <p:bldP spid="171" grpId="0"/>
          <p:bldP spid="172" grpId="0"/>
          <p:bldP spid="1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4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475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475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475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475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169" grpId="0"/>
          <p:bldP spid="170" grpId="0"/>
          <p:bldP spid="171" grpId="0"/>
          <p:bldP spid="172" grpId="0"/>
          <p:bldP spid="173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592348" y="1608452"/>
            <a:ext cx="2796076" cy="2835506"/>
            <a:chOff x="1331640" y="1707654"/>
            <a:chExt cx="2796076" cy="2835506"/>
          </a:xfrm>
        </p:grpSpPr>
        <p:sp>
          <p:nvSpPr>
            <p:cNvPr id="38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097143" y="1754330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1097143" y="2486425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  <a:endParaRPr lang="zh-CN" altLang="en-US" sz="10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97143" y="3218520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1097143" y="3950616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4716017" y="1969634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4716017" y="2696646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4716017" y="3423658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4716017" y="4150671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280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4" grpId="0"/>
          <p:bldP spid="45" grpId="0"/>
          <p:bldP spid="46" grpId="0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709938" y="2160396"/>
            <a:ext cx="1580108" cy="158010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916189" y="1432226"/>
            <a:ext cx="1272406" cy="1224135"/>
            <a:chOff x="3988197" y="1157160"/>
            <a:chExt cx="1272406" cy="1224135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五边形 22"/>
            <p:cNvSpPr/>
            <p:nvPr/>
          </p:nvSpPr>
          <p:spPr>
            <a:xfrm rot="5400000">
              <a:off x="4012332" y="1133025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168184" y="1347614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28889" y="3300072"/>
            <a:ext cx="1272406" cy="1224135"/>
            <a:chOff x="4000897" y="3025006"/>
            <a:chExt cx="1272406" cy="1224135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五边形 25"/>
            <p:cNvSpPr/>
            <p:nvPr/>
          </p:nvSpPr>
          <p:spPr>
            <a:xfrm rot="16200000" flipV="1">
              <a:off x="4025032" y="3000871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168184" y="3651188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87824" y="2342760"/>
            <a:ext cx="1224135" cy="1272406"/>
            <a:chOff x="3059832" y="2067694"/>
            <a:chExt cx="1224135" cy="1272406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五边形 28"/>
            <p:cNvSpPr/>
            <p:nvPr/>
          </p:nvSpPr>
          <p:spPr>
            <a:xfrm>
              <a:off x="3059832" y="2067694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 rot="16200000">
              <a:off x="2921228" y="2521495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71254" y="2314247"/>
            <a:ext cx="1224135" cy="1272406"/>
            <a:chOff x="4943262" y="2039181"/>
            <a:chExt cx="1224135" cy="1272406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五边形 31"/>
            <p:cNvSpPr/>
            <p:nvPr/>
          </p:nvSpPr>
          <p:spPr>
            <a:xfrm flipH="1">
              <a:off x="4943262" y="2039181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5402057" y="2521495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22601" y="2267391"/>
            <a:ext cx="1366118" cy="1366118"/>
            <a:chOff x="3894609" y="1992325"/>
            <a:chExt cx="1366118" cy="1366118"/>
          </a:xfrm>
        </p:grpSpPr>
        <p:sp>
          <p:nvSpPr>
            <p:cNvPr id="35" name="椭圆 34"/>
            <p:cNvSpPr/>
            <p:nvPr/>
          </p:nvSpPr>
          <p:spPr>
            <a:xfrm>
              <a:off x="3894609" y="1992325"/>
              <a:ext cx="1366118" cy="136611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Group 5"/>
            <p:cNvGrpSpPr>
              <a:grpSpLocks noChangeAspect="1"/>
            </p:cNvGrpSpPr>
            <p:nvPr/>
          </p:nvGrpSpPr>
          <p:grpSpPr bwMode="auto">
            <a:xfrm>
              <a:off x="4232275" y="2324100"/>
              <a:ext cx="690563" cy="728663"/>
              <a:chOff x="2666" y="1464"/>
              <a:chExt cx="435" cy="459"/>
            </a:xfrm>
          </p:grpSpPr>
          <p:sp>
            <p:nvSpPr>
              <p:cNvPr id="52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2666" y="1464"/>
                <a:ext cx="435" cy="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"/>
              <p:cNvSpPr>
                <a:spLocks/>
              </p:cNvSpPr>
              <p:nvPr/>
            </p:nvSpPr>
            <p:spPr bwMode="auto">
              <a:xfrm>
                <a:off x="2828" y="1464"/>
                <a:ext cx="270" cy="331"/>
              </a:xfrm>
              <a:custGeom>
                <a:avLst/>
                <a:gdLst>
                  <a:gd name="T0" fmla="*/ 52 w 99"/>
                  <a:gd name="T1" fmla="*/ 26 h 121"/>
                  <a:gd name="T2" fmla="*/ 52 w 99"/>
                  <a:gd name="T3" fmla="*/ 0 h 121"/>
                  <a:gd name="T4" fmla="*/ 0 w 99"/>
                  <a:gd name="T5" fmla="*/ 45 h 121"/>
                  <a:gd name="T6" fmla="*/ 52 w 99"/>
                  <a:gd name="T7" fmla="*/ 91 h 121"/>
                  <a:gd name="T8" fmla="*/ 52 w 99"/>
                  <a:gd name="T9" fmla="*/ 63 h 121"/>
                  <a:gd name="T10" fmla="*/ 79 w 99"/>
                  <a:gd name="T11" fmla="*/ 94 h 121"/>
                  <a:gd name="T12" fmla="*/ 63 w 99"/>
                  <a:gd name="T13" fmla="*/ 121 h 121"/>
                  <a:gd name="T14" fmla="*/ 99 w 99"/>
                  <a:gd name="T15" fmla="*/ 74 h 121"/>
                  <a:gd name="T16" fmla="*/ 52 w 99"/>
                  <a:gd name="T17" fmla="*/ 2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21">
                    <a:moveTo>
                      <a:pt x="52" y="26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67" y="66"/>
                      <a:pt x="79" y="78"/>
                      <a:pt x="79" y="94"/>
                    </a:cubicBezTo>
                    <a:cubicBezTo>
                      <a:pt x="79" y="106"/>
                      <a:pt x="73" y="116"/>
                      <a:pt x="63" y="121"/>
                    </a:cubicBezTo>
                    <a:cubicBezTo>
                      <a:pt x="84" y="115"/>
                      <a:pt x="99" y="97"/>
                      <a:pt x="99" y="74"/>
                    </a:cubicBezTo>
                    <a:cubicBezTo>
                      <a:pt x="99" y="48"/>
                      <a:pt x="78" y="27"/>
                      <a:pt x="52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7"/>
              <p:cNvSpPr>
                <a:spLocks/>
              </p:cNvSpPr>
              <p:nvPr/>
            </p:nvSpPr>
            <p:spPr bwMode="auto">
              <a:xfrm>
                <a:off x="2669" y="1587"/>
                <a:ext cx="268" cy="333"/>
              </a:xfrm>
              <a:custGeom>
                <a:avLst/>
                <a:gdLst>
                  <a:gd name="T0" fmla="*/ 46 w 98"/>
                  <a:gd name="T1" fmla="*/ 95 h 122"/>
                  <a:gd name="T2" fmla="*/ 46 w 98"/>
                  <a:gd name="T3" fmla="*/ 122 h 122"/>
                  <a:gd name="T4" fmla="*/ 98 w 98"/>
                  <a:gd name="T5" fmla="*/ 76 h 122"/>
                  <a:gd name="T6" fmla="*/ 46 w 98"/>
                  <a:gd name="T7" fmla="*/ 30 h 122"/>
                  <a:gd name="T8" fmla="*/ 46 w 98"/>
                  <a:gd name="T9" fmla="*/ 58 h 122"/>
                  <a:gd name="T10" fmla="*/ 20 w 98"/>
                  <a:gd name="T11" fmla="*/ 27 h 122"/>
                  <a:gd name="T12" fmla="*/ 35 w 98"/>
                  <a:gd name="T13" fmla="*/ 0 h 122"/>
                  <a:gd name="T14" fmla="*/ 0 w 98"/>
                  <a:gd name="T15" fmla="*/ 47 h 122"/>
                  <a:gd name="T16" fmla="*/ 46 w 98"/>
                  <a:gd name="T17" fmla="*/ 9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22">
                    <a:moveTo>
                      <a:pt x="46" y="95"/>
                    </a:moveTo>
                    <a:cubicBezTo>
                      <a:pt x="46" y="122"/>
                      <a:pt x="46" y="122"/>
                      <a:pt x="46" y="122"/>
                    </a:cubicBezTo>
                    <a:cubicBezTo>
                      <a:pt x="98" y="76"/>
                      <a:pt x="98" y="76"/>
                      <a:pt x="98" y="76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1" y="56"/>
                      <a:pt x="20" y="43"/>
                      <a:pt x="20" y="27"/>
                    </a:cubicBezTo>
                    <a:cubicBezTo>
                      <a:pt x="20" y="16"/>
                      <a:pt x="26" y="6"/>
                      <a:pt x="35" y="0"/>
                    </a:cubicBezTo>
                    <a:cubicBezTo>
                      <a:pt x="15" y="6"/>
                      <a:pt x="0" y="25"/>
                      <a:pt x="0" y="47"/>
                    </a:cubicBezTo>
                    <a:cubicBezTo>
                      <a:pt x="0" y="73"/>
                      <a:pt x="21" y="94"/>
                      <a:pt x="46" y="9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55" name="直接连接符 54"/>
          <p:cNvCxnSpPr/>
          <p:nvPr/>
        </p:nvCxnSpPr>
        <p:spPr>
          <a:xfrm flipH="1">
            <a:off x="2625112" y="1879992"/>
            <a:ext cx="1471064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1"/>
          <p:cNvSpPr>
            <a:spLocks noChangeArrowheads="1"/>
          </p:cNvSpPr>
          <p:nvPr/>
        </p:nvSpPr>
        <p:spPr bwMode="auto">
          <a:xfrm>
            <a:off x="659412" y="1559505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7" name="直接连接符 56"/>
          <p:cNvCxnSpPr/>
          <p:nvPr/>
        </p:nvCxnSpPr>
        <p:spPr>
          <a:xfrm flipH="1">
            <a:off x="2625112" y="2984155"/>
            <a:ext cx="457310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659412" y="2663668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9" name="直接连接符 58"/>
          <p:cNvCxnSpPr/>
          <p:nvPr/>
        </p:nvCxnSpPr>
        <p:spPr>
          <a:xfrm flipH="1">
            <a:off x="5980140" y="2984155"/>
            <a:ext cx="457310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1"/>
          <p:cNvSpPr>
            <a:spLocks noChangeArrowheads="1"/>
          </p:cNvSpPr>
          <p:nvPr/>
        </p:nvSpPr>
        <p:spPr bwMode="auto">
          <a:xfrm>
            <a:off x="6588224" y="2663668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5008605" y="4200575"/>
            <a:ext cx="1428845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1"/>
          <p:cNvSpPr>
            <a:spLocks noChangeArrowheads="1"/>
          </p:cNvSpPr>
          <p:nvPr/>
        </p:nvSpPr>
        <p:spPr bwMode="auto">
          <a:xfrm>
            <a:off x="6588224" y="3880088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417283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decel="6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8" presetID="6" presetClass="emph" presetSubtype="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1" grpId="0" animBg="1"/>
          <p:bldP spid="56" grpId="0"/>
          <p:bldP spid="58" grpId="0"/>
          <p:bldP spid="60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decel="6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8" presetID="6" presetClass="emph" presetSubtype="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1" grpId="0" animBg="1"/>
          <p:bldP spid="56" grpId="0"/>
          <p:bldP spid="58" grpId="0"/>
          <p:bldP spid="60" grpId="0"/>
          <p:bldP spid="62" grpId="0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131840" y="1215316"/>
            <a:ext cx="1716475" cy="1440160"/>
            <a:chOff x="3131840" y="1131590"/>
            <a:chExt cx="1716475" cy="1440160"/>
          </a:xfrm>
        </p:grpSpPr>
        <p:sp>
          <p:nvSpPr>
            <p:cNvPr id="77" name="椭圆 14"/>
            <p:cNvSpPr/>
            <p:nvPr/>
          </p:nvSpPr>
          <p:spPr>
            <a:xfrm>
              <a:off x="3131840" y="1131590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37"/>
            <p:cNvSpPr>
              <a:spLocks noEditPoints="1"/>
            </p:cNvSpPr>
            <p:nvPr/>
          </p:nvSpPr>
          <p:spPr bwMode="auto">
            <a:xfrm>
              <a:off x="3639532" y="1560189"/>
              <a:ext cx="701089" cy="582961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55375" y="1209775"/>
            <a:ext cx="1440160" cy="1716475"/>
            <a:chOff x="4555375" y="1126049"/>
            <a:chExt cx="1440160" cy="1716475"/>
          </a:xfrm>
        </p:grpSpPr>
        <p:sp>
          <p:nvSpPr>
            <p:cNvPr id="80" name="椭圆 14"/>
            <p:cNvSpPr/>
            <p:nvPr/>
          </p:nvSpPr>
          <p:spPr>
            <a:xfrm rot="5400000">
              <a:off x="4417217" y="1264207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42"/>
            <p:cNvSpPr>
              <a:spLocks noChangeAspect="1" noEditPoints="1"/>
            </p:cNvSpPr>
            <p:nvPr/>
          </p:nvSpPr>
          <p:spPr bwMode="auto">
            <a:xfrm>
              <a:off x="5047507" y="1560189"/>
              <a:ext cx="455894" cy="583200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771800" y="2715766"/>
            <a:ext cx="1440160" cy="1716475"/>
            <a:chOff x="2699794" y="2715765"/>
            <a:chExt cx="1440160" cy="1716475"/>
          </a:xfrm>
        </p:grpSpPr>
        <p:sp>
          <p:nvSpPr>
            <p:cNvPr id="83" name="椭圆 14"/>
            <p:cNvSpPr/>
            <p:nvPr/>
          </p:nvSpPr>
          <p:spPr>
            <a:xfrm rot="16200000">
              <a:off x="2561636" y="2853923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47"/>
            <p:cNvSpPr>
              <a:spLocks noChangeAspect="1" noEditPoints="1"/>
            </p:cNvSpPr>
            <p:nvPr/>
          </p:nvSpPr>
          <p:spPr bwMode="auto">
            <a:xfrm>
              <a:off x="3060341" y="3265538"/>
              <a:ext cx="719064" cy="583200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279059" y="2643896"/>
            <a:ext cx="1716475" cy="1440160"/>
            <a:chOff x="4279059" y="2560170"/>
            <a:chExt cx="1716475" cy="1440160"/>
          </a:xfrm>
        </p:grpSpPr>
        <p:sp>
          <p:nvSpPr>
            <p:cNvPr id="86" name="椭圆 14"/>
            <p:cNvSpPr/>
            <p:nvPr/>
          </p:nvSpPr>
          <p:spPr>
            <a:xfrm rot="10800000">
              <a:off x="4279059" y="2560170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4848315" y="2911753"/>
              <a:ext cx="674520" cy="583200"/>
              <a:chOff x="6314863" y="2442054"/>
              <a:chExt cx="674520" cy="583200"/>
            </a:xfrm>
          </p:grpSpPr>
          <p:sp>
            <p:nvSpPr>
              <p:cNvPr id="88" name="Freeform 52"/>
              <p:cNvSpPr>
                <a:spLocks noEditPoints="1"/>
              </p:cNvSpPr>
              <p:nvPr/>
            </p:nvSpPr>
            <p:spPr bwMode="auto">
              <a:xfrm>
                <a:off x="6430051" y="2690070"/>
                <a:ext cx="456598" cy="250091"/>
              </a:xfrm>
              <a:custGeom>
                <a:avLst/>
                <a:gdLst>
                  <a:gd name="T0" fmla="*/ 148 w 186"/>
                  <a:gd name="T1" fmla="*/ 81 h 102"/>
                  <a:gd name="T2" fmla="*/ 92 w 186"/>
                  <a:gd name="T3" fmla="*/ 88 h 102"/>
                  <a:gd name="T4" fmla="*/ 92 w 186"/>
                  <a:gd name="T5" fmla="*/ 64 h 102"/>
                  <a:gd name="T6" fmla="*/ 148 w 186"/>
                  <a:gd name="T7" fmla="*/ 71 h 102"/>
                  <a:gd name="T8" fmla="*/ 92 w 186"/>
                  <a:gd name="T9" fmla="*/ 64 h 102"/>
                  <a:gd name="T10" fmla="*/ 186 w 186"/>
                  <a:gd name="T11" fmla="*/ 44 h 102"/>
                  <a:gd name="T12" fmla="*/ 92 w 186"/>
                  <a:gd name="T13" fmla="*/ 51 h 102"/>
                  <a:gd name="T14" fmla="*/ 92 w 186"/>
                  <a:gd name="T15" fmla="*/ 25 h 102"/>
                  <a:gd name="T16" fmla="*/ 186 w 186"/>
                  <a:gd name="T17" fmla="*/ 32 h 102"/>
                  <a:gd name="T18" fmla="*/ 92 w 186"/>
                  <a:gd name="T19" fmla="*/ 25 h 102"/>
                  <a:gd name="T20" fmla="*/ 186 w 186"/>
                  <a:gd name="T21" fmla="*/ 6 h 102"/>
                  <a:gd name="T22" fmla="*/ 92 w 186"/>
                  <a:gd name="T23" fmla="*/ 13 h 102"/>
                  <a:gd name="T24" fmla="*/ 28 w 186"/>
                  <a:gd name="T25" fmla="*/ 3 h 102"/>
                  <a:gd name="T26" fmla="*/ 26 w 186"/>
                  <a:gd name="T27" fmla="*/ 4 h 102"/>
                  <a:gd name="T28" fmla="*/ 25 w 186"/>
                  <a:gd name="T29" fmla="*/ 4 h 102"/>
                  <a:gd name="T30" fmla="*/ 24 w 186"/>
                  <a:gd name="T31" fmla="*/ 5 h 102"/>
                  <a:gd name="T32" fmla="*/ 24 w 186"/>
                  <a:gd name="T33" fmla="*/ 5 h 102"/>
                  <a:gd name="T34" fmla="*/ 23 w 186"/>
                  <a:gd name="T35" fmla="*/ 6 h 102"/>
                  <a:gd name="T36" fmla="*/ 23 w 186"/>
                  <a:gd name="T37" fmla="*/ 6 h 102"/>
                  <a:gd name="T38" fmla="*/ 22 w 186"/>
                  <a:gd name="T39" fmla="*/ 6 h 102"/>
                  <a:gd name="T40" fmla="*/ 21 w 186"/>
                  <a:gd name="T41" fmla="*/ 7 h 102"/>
                  <a:gd name="T42" fmla="*/ 21 w 186"/>
                  <a:gd name="T43" fmla="*/ 7 h 102"/>
                  <a:gd name="T44" fmla="*/ 20 w 186"/>
                  <a:gd name="T45" fmla="*/ 8 h 102"/>
                  <a:gd name="T46" fmla="*/ 20 w 186"/>
                  <a:gd name="T47" fmla="*/ 8 h 102"/>
                  <a:gd name="T48" fmla="*/ 19 w 186"/>
                  <a:gd name="T49" fmla="*/ 8 h 102"/>
                  <a:gd name="T50" fmla="*/ 19 w 186"/>
                  <a:gd name="T51" fmla="*/ 9 h 102"/>
                  <a:gd name="T52" fmla="*/ 18 w 186"/>
                  <a:gd name="T53" fmla="*/ 9 h 102"/>
                  <a:gd name="T54" fmla="*/ 18 w 186"/>
                  <a:gd name="T55" fmla="*/ 10 h 102"/>
                  <a:gd name="T56" fmla="*/ 18 w 186"/>
                  <a:gd name="T57" fmla="*/ 10 h 102"/>
                  <a:gd name="T58" fmla="*/ 8 w 186"/>
                  <a:gd name="T59" fmla="*/ 28 h 102"/>
                  <a:gd name="T60" fmla="*/ 2 w 186"/>
                  <a:gd name="T61" fmla="*/ 61 h 102"/>
                  <a:gd name="T62" fmla="*/ 40 w 186"/>
                  <a:gd name="T63" fmla="*/ 1 h 102"/>
                  <a:gd name="T64" fmla="*/ 16 w 186"/>
                  <a:gd name="T65" fmla="*/ 30 h 102"/>
                  <a:gd name="T66" fmla="*/ 42 w 186"/>
                  <a:gd name="T67" fmla="*/ 16 h 102"/>
                  <a:gd name="T68" fmla="*/ 45 w 186"/>
                  <a:gd name="T69" fmla="*/ 30 h 102"/>
                  <a:gd name="T70" fmla="*/ 49 w 186"/>
                  <a:gd name="T71" fmla="*/ 30 h 102"/>
                  <a:gd name="T72" fmla="*/ 64 w 186"/>
                  <a:gd name="T73" fmla="*/ 33 h 102"/>
                  <a:gd name="T74" fmla="*/ 15 w 186"/>
                  <a:gd name="T75" fmla="*/ 33 h 102"/>
                  <a:gd name="T76" fmla="*/ 16 w 186"/>
                  <a:gd name="T77" fmla="*/ 30 h 102"/>
                  <a:gd name="T78" fmla="*/ 53 w 186"/>
                  <a:gd name="T79" fmla="*/ 38 h 102"/>
                  <a:gd name="T80" fmla="*/ 46 w 186"/>
                  <a:gd name="T81" fmla="*/ 38 h 102"/>
                  <a:gd name="T82" fmla="*/ 29 w 186"/>
                  <a:gd name="T83" fmla="*/ 35 h 102"/>
                  <a:gd name="T84" fmla="*/ 29 w 186"/>
                  <a:gd name="T85" fmla="*/ 42 h 102"/>
                  <a:gd name="T86" fmla="*/ 29 w 186"/>
                  <a:gd name="T87" fmla="*/ 35 h 102"/>
                  <a:gd name="T88" fmla="*/ 0 w 186"/>
                  <a:gd name="T89" fmla="*/ 102 h 102"/>
                  <a:gd name="T90" fmla="*/ 28 w 186"/>
                  <a:gd name="T91" fmla="*/ 96 h 102"/>
                  <a:gd name="T92" fmla="*/ 79 w 186"/>
                  <a:gd name="T93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6" h="102">
                    <a:moveTo>
                      <a:pt x="92" y="81"/>
                    </a:moveTo>
                    <a:cubicBezTo>
                      <a:pt x="148" y="81"/>
                      <a:pt x="148" y="81"/>
                      <a:pt x="148" y="81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81"/>
                      <a:pt x="92" y="81"/>
                      <a:pt x="92" y="81"/>
                    </a:cubicBezTo>
                    <a:close/>
                    <a:moveTo>
                      <a:pt x="92" y="64"/>
                    </a:moveTo>
                    <a:cubicBezTo>
                      <a:pt x="148" y="64"/>
                      <a:pt x="148" y="64"/>
                      <a:pt x="148" y="64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64"/>
                      <a:pt x="92" y="64"/>
                      <a:pt x="92" y="64"/>
                    </a:cubicBezTo>
                    <a:close/>
                    <a:moveTo>
                      <a:pt x="92" y="44"/>
                    </a:moveTo>
                    <a:cubicBezTo>
                      <a:pt x="186" y="44"/>
                      <a:pt x="186" y="44"/>
                      <a:pt x="186" y="44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2" y="44"/>
                      <a:pt x="92" y="44"/>
                      <a:pt x="92" y="44"/>
                    </a:cubicBezTo>
                    <a:close/>
                    <a:moveTo>
                      <a:pt x="92" y="25"/>
                    </a:moveTo>
                    <a:cubicBezTo>
                      <a:pt x="186" y="25"/>
                      <a:pt x="186" y="25"/>
                      <a:pt x="186" y="25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25"/>
                      <a:pt x="92" y="25"/>
                      <a:pt x="92" y="25"/>
                    </a:cubicBezTo>
                    <a:close/>
                    <a:moveTo>
                      <a:pt x="92" y="6"/>
                    </a:moveTo>
                    <a:cubicBezTo>
                      <a:pt x="186" y="6"/>
                      <a:pt x="186" y="6"/>
                      <a:pt x="186" y="6"/>
                    </a:cubicBezTo>
                    <a:cubicBezTo>
                      <a:pt x="186" y="13"/>
                      <a:pt x="186" y="13"/>
                      <a:pt x="186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2" y="6"/>
                      <a:pt x="92" y="6"/>
                      <a:pt x="92" y="6"/>
                    </a:cubicBezTo>
                    <a:close/>
                    <a:moveTo>
                      <a:pt x="28" y="3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27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3" y="15"/>
                      <a:pt x="9" y="21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6" y="38"/>
                      <a:pt x="17" y="55"/>
                      <a:pt x="2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82" y="40"/>
                      <a:pt x="74" y="0"/>
                      <a:pt x="40" y="1"/>
                    </a:cubicBezTo>
                    <a:cubicBezTo>
                      <a:pt x="36" y="1"/>
                      <a:pt x="31" y="2"/>
                      <a:pt x="28" y="3"/>
                    </a:cubicBezTo>
                    <a:close/>
                    <a:moveTo>
                      <a:pt x="16" y="30"/>
                    </a:move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4" y="32"/>
                      <a:pt x="64" y="33"/>
                    </a:cubicBezTo>
                    <a:cubicBezTo>
                      <a:pt x="64" y="47"/>
                      <a:pt x="53" y="58"/>
                      <a:pt x="40" y="58"/>
                    </a:cubicBezTo>
                    <a:cubicBezTo>
                      <a:pt x="26" y="58"/>
                      <a:pt x="15" y="47"/>
                      <a:pt x="15" y="33"/>
                    </a:cubicBezTo>
                    <a:cubicBezTo>
                      <a:pt x="15" y="31"/>
                      <a:pt x="15" y="29"/>
                      <a:pt x="16" y="27"/>
                    </a:cubicBezTo>
                    <a:cubicBezTo>
                      <a:pt x="16" y="29"/>
                      <a:pt x="16" y="30"/>
                      <a:pt x="16" y="30"/>
                    </a:cubicBezTo>
                    <a:close/>
                    <a:moveTo>
                      <a:pt x="49" y="35"/>
                    </a:moveTo>
                    <a:cubicBezTo>
                      <a:pt x="51" y="35"/>
                      <a:pt x="53" y="37"/>
                      <a:pt x="53" y="38"/>
                    </a:cubicBezTo>
                    <a:cubicBezTo>
                      <a:pt x="53" y="40"/>
                      <a:pt x="51" y="42"/>
                      <a:pt x="49" y="42"/>
                    </a:cubicBezTo>
                    <a:cubicBezTo>
                      <a:pt x="47" y="42"/>
                      <a:pt x="46" y="40"/>
                      <a:pt x="46" y="38"/>
                    </a:cubicBezTo>
                    <a:cubicBezTo>
                      <a:pt x="46" y="37"/>
                      <a:pt x="47" y="35"/>
                      <a:pt x="49" y="35"/>
                    </a:cubicBezTo>
                    <a:close/>
                    <a:moveTo>
                      <a:pt x="29" y="35"/>
                    </a:moveTo>
                    <a:cubicBezTo>
                      <a:pt x="31" y="35"/>
                      <a:pt x="33" y="37"/>
                      <a:pt x="33" y="38"/>
                    </a:cubicBezTo>
                    <a:cubicBezTo>
                      <a:pt x="33" y="40"/>
                      <a:pt x="31" y="42"/>
                      <a:pt x="29" y="42"/>
                    </a:cubicBezTo>
                    <a:cubicBezTo>
                      <a:pt x="28" y="42"/>
                      <a:pt x="26" y="40"/>
                      <a:pt x="26" y="38"/>
                    </a:cubicBezTo>
                    <a:cubicBezTo>
                      <a:pt x="26" y="37"/>
                      <a:pt x="28" y="35"/>
                      <a:pt x="29" y="35"/>
                    </a:cubicBezTo>
                    <a:close/>
                    <a:moveTo>
                      <a:pt x="79" y="102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1" y="83"/>
                      <a:pt x="12" y="68"/>
                      <a:pt x="28" y="63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67" y="68"/>
                      <a:pt x="78" y="83"/>
                      <a:pt x="79" y="1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53"/>
              <p:cNvSpPr>
                <a:spLocks noEditPoints="1"/>
              </p:cNvSpPr>
              <p:nvPr/>
            </p:nvSpPr>
            <p:spPr bwMode="auto">
              <a:xfrm>
                <a:off x="6314863" y="2442054"/>
                <a:ext cx="674520" cy="583200"/>
              </a:xfrm>
              <a:custGeom>
                <a:avLst/>
                <a:gdLst>
                  <a:gd name="T0" fmla="*/ 265 w 275"/>
                  <a:gd name="T1" fmla="*/ 71 h 238"/>
                  <a:gd name="T2" fmla="*/ 243 w 275"/>
                  <a:gd name="T3" fmla="*/ 62 h 238"/>
                  <a:gd name="T4" fmla="*/ 217 w 275"/>
                  <a:gd name="T5" fmla="*/ 62 h 238"/>
                  <a:gd name="T6" fmla="*/ 194 w 275"/>
                  <a:gd name="T7" fmla="*/ 43 h 238"/>
                  <a:gd name="T8" fmla="*/ 172 w 275"/>
                  <a:gd name="T9" fmla="*/ 43 h 238"/>
                  <a:gd name="T10" fmla="*/ 145 w 275"/>
                  <a:gd name="T11" fmla="*/ 0 h 238"/>
                  <a:gd name="T12" fmla="*/ 126 w 275"/>
                  <a:gd name="T13" fmla="*/ 0 h 238"/>
                  <a:gd name="T14" fmla="*/ 100 w 275"/>
                  <a:gd name="T15" fmla="*/ 43 h 238"/>
                  <a:gd name="T16" fmla="*/ 76 w 275"/>
                  <a:gd name="T17" fmla="*/ 44 h 238"/>
                  <a:gd name="T18" fmla="*/ 53 w 275"/>
                  <a:gd name="T19" fmla="*/ 62 h 238"/>
                  <a:gd name="T20" fmla="*/ 31 w 275"/>
                  <a:gd name="T21" fmla="*/ 62 h 238"/>
                  <a:gd name="T22" fmla="*/ 9 w 275"/>
                  <a:gd name="T23" fmla="*/ 71 h 238"/>
                  <a:gd name="T24" fmla="*/ 0 w 275"/>
                  <a:gd name="T25" fmla="*/ 93 h 238"/>
                  <a:gd name="T26" fmla="*/ 0 w 275"/>
                  <a:gd name="T27" fmla="*/ 207 h 238"/>
                  <a:gd name="T28" fmla="*/ 9 w 275"/>
                  <a:gd name="T29" fmla="*/ 229 h 238"/>
                  <a:gd name="T30" fmla="*/ 31 w 275"/>
                  <a:gd name="T31" fmla="*/ 238 h 238"/>
                  <a:gd name="T32" fmla="*/ 243 w 275"/>
                  <a:gd name="T33" fmla="*/ 238 h 238"/>
                  <a:gd name="T34" fmla="*/ 265 w 275"/>
                  <a:gd name="T35" fmla="*/ 229 h 238"/>
                  <a:gd name="T36" fmla="*/ 275 w 275"/>
                  <a:gd name="T37" fmla="*/ 207 h 238"/>
                  <a:gd name="T38" fmla="*/ 275 w 275"/>
                  <a:gd name="T39" fmla="*/ 93 h 238"/>
                  <a:gd name="T40" fmla="*/ 265 w 275"/>
                  <a:gd name="T41" fmla="*/ 71 h 238"/>
                  <a:gd name="T42" fmla="*/ 77 w 275"/>
                  <a:gd name="T43" fmla="*/ 50 h 238"/>
                  <a:gd name="T44" fmla="*/ 194 w 275"/>
                  <a:gd name="T45" fmla="*/ 49 h 238"/>
                  <a:gd name="T46" fmla="*/ 210 w 275"/>
                  <a:gd name="T47" fmla="*/ 58 h 238"/>
                  <a:gd name="T48" fmla="*/ 201 w 275"/>
                  <a:gd name="T49" fmla="*/ 56 h 238"/>
                  <a:gd name="T50" fmla="*/ 83 w 275"/>
                  <a:gd name="T51" fmla="*/ 57 h 238"/>
                  <a:gd name="T52" fmla="*/ 66 w 275"/>
                  <a:gd name="T53" fmla="*/ 74 h 238"/>
                  <a:gd name="T54" fmla="*/ 68 w 275"/>
                  <a:gd name="T55" fmla="*/ 83 h 238"/>
                  <a:gd name="T56" fmla="*/ 59 w 275"/>
                  <a:gd name="T57" fmla="*/ 68 h 238"/>
                  <a:gd name="T58" fmla="*/ 77 w 275"/>
                  <a:gd name="T59" fmla="*/ 50 h 238"/>
                  <a:gd name="T60" fmla="*/ 258 w 275"/>
                  <a:gd name="T61" fmla="*/ 207 h 238"/>
                  <a:gd name="T62" fmla="*/ 254 w 275"/>
                  <a:gd name="T63" fmla="*/ 217 h 238"/>
                  <a:gd name="T64" fmla="*/ 243 w 275"/>
                  <a:gd name="T65" fmla="*/ 222 h 238"/>
                  <a:gd name="T66" fmla="*/ 31 w 275"/>
                  <a:gd name="T67" fmla="*/ 222 h 238"/>
                  <a:gd name="T68" fmla="*/ 21 w 275"/>
                  <a:gd name="T69" fmla="*/ 217 h 238"/>
                  <a:gd name="T70" fmla="*/ 17 w 275"/>
                  <a:gd name="T71" fmla="*/ 207 h 238"/>
                  <a:gd name="T72" fmla="*/ 17 w 275"/>
                  <a:gd name="T73" fmla="*/ 93 h 238"/>
                  <a:gd name="T74" fmla="*/ 21 w 275"/>
                  <a:gd name="T75" fmla="*/ 83 h 238"/>
                  <a:gd name="T76" fmla="*/ 31 w 275"/>
                  <a:gd name="T77" fmla="*/ 78 h 238"/>
                  <a:gd name="T78" fmla="*/ 54 w 275"/>
                  <a:gd name="T79" fmla="*/ 78 h 238"/>
                  <a:gd name="T80" fmla="*/ 76 w 275"/>
                  <a:gd name="T81" fmla="*/ 92 h 238"/>
                  <a:gd name="T82" fmla="*/ 194 w 275"/>
                  <a:gd name="T83" fmla="*/ 92 h 238"/>
                  <a:gd name="T84" fmla="*/ 215 w 275"/>
                  <a:gd name="T85" fmla="*/ 78 h 238"/>
                  <a:gd name="T86" fmla="*/ 243 w 275"/>
                  <a:gd name="T87" fmla="*/ 78 h 238"/>
                  <a:gd name="T88" fmla="*/ 254 w 275"/>
                  <a:gd name="T89" fmla="*/ 83 h 238"/>
                  <a:gd name="T90" fmla="*/ 258 w 275"/>
                  <a:gd name="T91" fmla="*/ 93 h 238"/>
                  <a:gd name="T92" fmla="*/ 258 w 275"/>
                  <a:gd name="T93" fmla="*/ 207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5" h="238">
                    <a:moveTo>
                      <a:pt x="265" y="71"/>
                    </a:moveTo>
                    <a:cubicBezTo>
                      <a:pt x="260" y="65"/>
                      <a:pt x="252" y="62"/>
                      <a:pt x="243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5" y="51"/>
                      <a:pt x="205" y="43"/>
                      <a:pt x="194" y="4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55" y="30"/>
                      <a:pt x="148" y="15"/>
                      <a:pt x="145" y="0"/>
                    </a:cubicBezTo>
                    <a:cubicBezTo>
                      <a:pt x="138" y="0"/>
                      <a:pt x="132" y="0"/>
                      <a:pt x="126" y="0"/>
                    </a:cubicBezTo>
                    <a:cubicBezTo>
                      <a:pt x="123" y="20"/>
                      <a:pt x="114" y="33"/>
                      <a:pt x="100" y="43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65" y="44"/>
                      <a:pt x="56" y="51"/>
                      <a:pt x="53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3" y="62"/>
                      <a:pt x="15" y="65"/>
                      <a:pt x="9" y="71"/>
                    </a:cubicBezTo>
                    <a:cubicBezTo>
                      <a:pt x="3" y="77"/>
                      <a:pt x="0" y="84"/>
                      <a:pt x="0" y="9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3" y="223"/>
                      <a:pt x="9" y="229"/>
                    </a:cubicBezTo>
                    <a:cubicBezTo>
                      <a:pt x="15" y="235"/>
                      <a:pt x="23" y="238"/>
                      <a:pt x="31" y="238"/>
                    </a:cubicBezTo>
                    <a:cubicBezTo>
                      <a:pt x="243" y="238"/>
                      <a:pt x="243" y="238"/>
                      <a:pt x="243" y="238"/>
                    </a:cubicBezTo>
                    <a:cubicBezTo>
                      <a:pt x="252" y="238"/>
                      <a:pt x="260" y="235"/>
                      <a:pt x="265" y="229"/>
                    </a:cubicBezTo>
                    <a:cubicBezTo>
                      <a:pt x="271" y="223"/>
                      <a:pt x="275" y="215"/>
                      <a:pt x="275" y="207"/>
                    </a:cubicBezTo>
                    <a:cubicBezTo>
                      <a:pt x="275" y="93"/>
                      <a:pt x="275" y="93"/>
                      <a:pt x="275" y="93"/>
                    </a:cubicBezTo>
                    <a:cubicBezTo>
                      <a:pt x="275" y="84"/>
                      <a:pt x="271" y="77"/>
                      <a:pt x="265" y="71"/>
                    </a:cubicBezTo>
                    <a:close/>
                    <a:moveTo>
                      <a:pt x="77" y="50"/>
                    </a:moveTo>
                    <a:cubicBezTo>
                      <a:pt x="194" y="49"/>
                      <a:pt x="194" y="49"/>
                      <a:pt x="194" y="49"/>
                    </a:cubicBezTo>
                    <a:cubicBezTo>
                      <a:pt x="201" y="49"/>
                      <a:pt x="207" y="53"/>
                      <a:pt x="210" y="58"/>
                    </a:cubicBezTo>
                    <a:cubicBezTo>
                      <a:pt x="207" y="57"/>
                      <a:pt x="204" y="56"/>
                      <a:pt x="201" y="56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74" y="57"/>
                      <a:pt x="66" y="65"/>
                      <a:pt x="66" y="74"/>
                    </a:cubicBezTo>
                    <a:cubicBezTo>
                      <a:pt x="66" y="77"/>
                      <a:pt x="66" y="80"/>
                      <a:pt x="68" y="83"/>
                    </a:cubicBezTo>
                    <a:cubicBezTo>
                      <a:pt x="63" y="80"/>
                      <a:pt x="59" y="74"/>
                      <a:pt x="59" y="68"/>
                    </a:cubicBezTo>
                    <a:cubicBezTo>
                      <a:pt x="59" y="58"/>
                      <a:pt x="67" y="50"/>
                      <a:pt x="77" y="50"/>
                    </a:cubicBezTo>
                    <a:close/>
                    <a:moveTo>
                      <a:pt x="258" y="207"/>
                    </a:moveTo>
                    <a:cubicBezTo>
                      <a:pt x="258" y="211"/>
                      <a:pt x="256" y="214"/>
                      <a:pt x="254" y="217"/>
                    </a:cubicBezTo>
                    <a:cubicBezTo>
                      <a:pt x="251" y="220"/>
                      <a:pt x="247" y="222"/>
                      <a:pt x="243" y="222"/>
                    </a:cubicBezTo>
                    <a:cubicBezTo>
                      <a:pt x="31" y="222"/>
                      <a:pt x="31" y="222"/>
                      <a:pt x="31" y="222"/>
                    </a:cubicBezTo>
                    <a:cubicBezTo>
                      <a:pt x="27" y="222"/>
                      <a:pt x="24" y="220"/>
                      <a:pt x="21" y="217"/>
                    </a:cubicBezTo>
                    <a:cubicBezTo>
                      <a:pt x="18" y="214"/>
                      <a:pt x="17" y="211"/>
                      <a:pt x="17" y="207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89"/>
                      <a:pt x="18" y="85"/>
                      <a:pt x="21" y="83"/>
                    </a:cubicBezTo>
                    <a:cubicBezTo>
                      <a:pt x="24" y="80"/>
                      <a:pt x="27" y="78"/>
                      <a:pt x="31" y="78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8" y="87"/>
                      <a:pt x="67" y="92"/>
                      <a:pt x="76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203" y="92"/>
                      <a:pt x="211" y="86"/>
                      <a:pt x="215" y="78"/>
                    </a:cubicBezTo>
                    <a:cubicBezTo>
                      <a:pt x="243" y="78"/>
                      <a:pt x="243" y="78"/>
                      <a:pt x="243" y="78"/>
                    </a:cubicBezTo>
                    <a:cubicBezTo>
                      <a:pt x="247" y="78"/>
                      <a:pt x="251" y="80"/>
                      <a:pt x="254" y="83"/>
                    </a:cubicBezTo>
                    <a:cubicBezTo>
                      <a:pt x="256" y="85"/>
                      <a:pt x="258" y="89"/>
                      <a:pt x="258" y="93"/>
                    </a:cubicBezTo>
                    <a:lnTo>
                      <a:pt x="258" y="20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90" name="直接连接符 89"/>
          <p:cNvCxnSpPr/>
          <p:nvPr/>
        </p:nvCxnSpPr>
        <p:spPr>
          <a:xfrm flipH="1">
            <a:off x="2771800" y="1923678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1"/>
          <p:cNvSpPr>
            <a:spLocks noChangeArrowheads="1"/>
          </p:cNvSpPr>
          <p:nvPr/>
        </p:nvSpPr>
        <p:spPr bwMode="auto">
          <a:xfrm>
            <a:off x="878108" y="1603191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92" name="直接连接符 91"/>
          <p:cNvCxnSpPr/>
          <p:nvPr/>
        </p:nvCxnSpPr>
        <p:spPr>
          <a:xfrm flipH="1">
            <a:off x="2771800" y="4155114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1"/>
          <p:cNvSpPr>
            <a:spLocks noChangeArrowheads="1"/>
          </p:cNvSpPr>
          <p:nvPr/>
        </p:nvSpPr>
        <p:spPr bwMode="auto">
          <a:xfrm>
            <a:off x="878108" y="3834627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94" name="直接连接符 93"/>
          <p:cNvCxnSpPr/>
          <p:nvPr/>
        </p:nvCxnSpPr>
        <p:spPr>
          <a:xfrm flipH="1">
            <a:off x="5652120" y="1958969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1"/>
          <p:cNvSpPr>
            <a:spLocks noChangeArrowheads="1"/>
          </p:cNvSpPr>
          <p:nvPr/>
        </p:nvSpPr>
        <p:spPr bwMode="auto">
          <a:xfrm>
            <a:off x="6170222" y="1638482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96" name="直接连接符 95"/>
          <p:cNvCxnSpPr/>
          <p:nvPr/>
        </p:nvCxnSpPr>
        <p:spPr>
          <a:xfrm flipH="1">
            <a:off x="5652120" y="3335084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1"/>
          <p:cNvSpPr>
            <a:spLocks noChangeArrowheads="1"/>
          </p:cNvSpPr>
          <p:nvPr/>
        </p:nvSpPr>
        <p:spPr bwMode="auto">
          <a:xfrm>
            <a:off x="6170222" y="3014597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77061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2" decel="5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91" grpId="0"/>
          <p:bldP spid="93" grpId="0"/>
          <p:bldP spid="95" grpId="0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2" decel="5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91" grpId="0"/>
          <p:bldP spid="93" grpId="0"/>
          <p:bldP spid="95" grpId="0"/>
          <p:bldP spid="97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37"/>
          <p:cNvSpPr>
            <a:spLocks noEditPoints="1"/>
          </p:cNvSpPr>
          <p:nvPr/>
        </p:nvSpPr>
        <p:spPr bwMode="auto">
          <a:xfrm>
            <a:off x="4374706" y="2173214"/>
            <a:ext cx="465243" cy="386853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47"/>
          <p:cNvSpPr>
            <a:spLocks noChangeAspect="1" noEditPoints="1"/>
          </p:cNvSpPr>
          <p:nvPr/>
        </p:nvSpPr>
        <p:spPr bwMode="auto">
          <a:xfrm>
            <a:off x="5004887" y="2835561"/>
            <a:ext cx="479376" cy="3888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42"/>
          <p:cNvSpPr>
            <a:spLocks noChangeAspect="1" noEditPoints="1"/>
          </p:cNvSpPr>
          <p:nvPr/>
        </p:nvSpPr>
        <p:spPr bwMode="auto">
          <a:xfrm>
            <a:off x="3769841" y="2835561"/>
            <a:ext cx="303929" cy="3888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344718" y="3447819"/>
            <a:ext cx="449680" cy="388800"/>
            <a:chOff x="5169548" y="3637977"/>
            <a:chExt cx="674520" cy="583200"/>
          </a:xfrm>
        </p:grpSpPr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5284736" y="3885993"/>
              <a:ext cx="456598" cy="250091"/>
            </a:xfrm>
            <a:custGeom>
              <a:avLst/>
              <a:gdLst>
                <a:gd name="T0" fmla="*/ 148 w 186"/>
                <a:gd name="T1" fmla="*/ 81 h 102"/>
                <a:gd name="T2" fmla="*/ 92 w 186"/>
                <a:gd name="T3" fmla="*/ 88 h 102"/>
                <a:gd name="T4" fmla="*/ 92 w 186"/>
                <a:gd name="T5" fmla="*/ 64 h 102"/>
                <a:gd name="T6" fmla="*/ 148 w 186"/>
                <a:gd name="T7" fmla="*/ 71 h 102"/>
                <a:gd name="T8" fmla="*/ 92 w 186"/>
                <a:gd name="T9" fmla="*/ 64 h 102"/>
                <a:gd name="T10" fmla="*/ 186 w 186"/>
                <a:gd name="T11" fmla="*/ 44 h 102"/>
                <a:gd name="T12" fmla="*/ 92 w 186"/>
                <a:gd name="T13" fmla="*/ 51 h 102"/>
                <a:gd name="T14" fmla="*/ 92 w 186"/>
                <a:gd name="T15" fmla="*/ 25 h 102"/>
                <a:gd name="T16" fmla="*/ 186 w 186"/>
                <a:gd name="T17" fmla="*/ 32 h 102"/>
                <a:gd name="T18" fmla="*/ 92 w 186"/>
                <a:gd name="T19" fmla="*/ 25 h 102"/>
                <a:gd name="T20" fmla="*/ 186 w 186"/>
                <a:gd name="T21" fmla="*/ 6 h 102"/>
                <a:gd name="T22" fmla="*/ 92 w 186"/>
                <a:gd name="T23" fmla="*/ 13 h 102"/>
                <a:gd name="T24" fmla="*/ 28 w 186"/>
                <a:gd name="T25" fmla="*/ 3 h 102"/>
                <a:gd name="T26" fmla="*/ 26 w 186"/>
                <a:gd name="T27" fmla="*/ 4 h 102"/>
                <a:gd name="T28" fmla="*/ 25 w 186"/>
                <a:gd name="T29" fmla="*/ 4 h 102"/>
                <a:gd name="T30" fmla="*/ 24 w 186"/>
                <a:gd name="T31" fmla="*/ 5 h 102"/>
                <a:gd name="T32" fmla="*/ 24 w 186"/>
                <a:gd name="T33" fmla="*/ 5 h 102"/>
                <a:gd name="T34" fmla="*/ 23 w 186"/>
                <a:gd name="T35" fmla="*/ 6 h 102"/>
                <a:gd name="T36" fmla="*/ 23 w 186"/>
                <a:gd name="T37" fmla="*/ 6 h 102"/>
                <a:gd name="T38" fmla="*/ 22 w 186"/>
                <a:gd name="T39" fmla="*/ 6 h 102"/>
                <a:gd name="T40" fmla="*/ 21 w 186"/>
                <a:gd name="T41" fmla="*/ 7 h 102"/>
                <a:gd name="T42" fmla="*/ 21 w 186"/>
                <a:gd name="T43" fmla="*/ 7 h 102"/>
                <a:gd name="T44" fmla="*/ 20 w 186"/>
                <a:gd name="T45" fmla="*/ 8 h 102"/>
                <a:gd name="T46" fmla="*/ 20 w 186"/>
                <a:gd name="T47" fmla="*/ 8 h 102"/>
                <a:gd name="T48" fmla="*/ 19 w 186"/>
                <a:gd name="T49" fmla="*/ 8 h 102"/>
                <a:gd name="T50" fmla="*/ 19 w 186"/>
                <a:gd name="T51" fmla="*/ 9 h 102"/>
                <a:gd name="T52" fmla="*/ 18 w 186"/>
                <a:gd name="T53" fmla="*/ 9 h 102"/>
                <a:gd name="T54" fmla="*/ 18 w 186"/>
                <a:gd name="T55" fmla="*/ 10 h 102"/>
                <a:gd name="T56" fmla="*/ 18 w 186"/>
                <a:gd name="T57" fmla="*/ 10 h 102"/>
                <a:gd name="T58" fmla="*/ 8 w 186"/>
                <a:gd name="T59" fmla="*/ 28 h 102"/>
                <a:gd name="T60" fmla="*/ 2 w 186"/>
                <a:gd name="T61" fmla="*/ 61 h 102"/>
                <a:gd name="T62" fmla="*/ 40 w 186"/>
                <a:gd name="T63" fmla="*/ 1 h 102"/>
                <a:gd name="T64" fmla="*/ 16 w 186"/>
                <a:gd name="T65" fmla="*/ 30 h 102"/>
                <a:gd name="T66" fmla="*/ 42 w 186"/>
                <a:gd name="T67" fmla="*/ 16 h 102"/>
                <a:gd name="T68" fmla="*/ 45 w 186"/>
                <a:gd name="T69" fmla="*/ 30 h 102"/>
                <a:gd name="T70" fmla="*/ 49 w 186"/>
                <a:gd name="T71" fmla="*/ 30 h 102"/>
                <a:gd name="T72" fmla="*/ 64 w 186"/>
                <a:gd name="T73" fmla="*/ 33 h 102"/>
                <a:gd name="T74" fmla="*/ 15 w 186"/>
                <a:gd name="T75" fmla="*/ 33 h 102"/>
                <a:gd name="T76" fmla="*/ 16 w 186"/>
                <a:gd name="T77" fmla="*/ 30 h 102"/>
                <a:gd name="T78" fmla="*/ 53 w 186"/>
                <a:gd name="T79" fmla="*/ 38 h 102"/>
                <a:gd name="T80" fmla="*/ 46 w 186"/>
                <a:gd name="T81" fmla="*/ 38 h 102"/>
                <a:gd name="T82" fmla="*/ 29 w 186"/>
                <a:gd name="T83" fmla="*/ 35 h 102"/>
                <a:gd name="T84" fmla="*/ 29 w 186"/>
                <a:gd name="T85" fmla="*/ 42 h 102"/>
                <a:gd name="T86" fmla="*/ 29 w 186"/>
                <a:gd name="T87" fmla="*/ 35 h 102"/>
                <a:gd name="T88" fmla="*/ 0 w 186"/>
                <a:gd name="T89" fmla="*/ 102 h 102"/>
                <a:gd name="T90" fmla="*/ 28 w 186"/>
                <a:gd name="T91" fmla="*/ 96 h 102"/>
                <a:gd name="T92" fmla="*/ 79 w 186"/>
                <a:gd name="T9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102">
                  <a:moveTo>
                    <a:pt x="92" y="81"/>
                  </a:moveTo>
                  <a:cubicBezTo>
                    <a:pt x="148" y="81"/>
                    <a:pt x="148" y="81"/>
                    <a:pt x="148" y="81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1"/>
                    <a:pt x="92" y="81"/>
                    <a:pt x="92" y="81"/>
                  </a:cubicBezTo>
                  <a:close/>
                  <a:moveTo>
                    <a:pt x="92" y="64"/>
                  </a:moveTo>
                  <a:cubicBezTo>
                    <a:pt x="148" y="64"/>
                    <a:pt x="148" y="64"/>
                    <a:pt x="148" y="64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4"/>
                    <a:pt x="92" y="64"/>
                    <a:pt x="92" y="64"/>
                  </a:cubicBezTo>
                  <a:close/>
                  <a:moveTo>
                    <a:pt x="92" y="44"/>
                  </a:moveTo>
                  <a:cubicBezTo>
                    <a:pt x="186" y="44"/>
                    <a:pt x="186" y="44"/>
                    <a:pt x="186" y="44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44"/>
                    <a:pt x="92" y="44"/>
                    <a:pt x="92" y="44"/>
                  </a:cubicBezTo>
                  <a:close/>
                  <a:moveTo>
                    <a:pt x="92" y="25"/>
                  </a:moveTo>
                  <a:cubicBezTo>
                    <a:pt x="186" y="25"/>
                    <a:pt x="186" y="25"/>
                    <a:pt x="186" y="25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5"/>
                    <a:pt x="92" y="25"/>
                    <a:pt x="92" y="25"/>
                  </a:cubicBezTo>
                  <a:close/>
                  <a:moveTo>
                    <a:pt x="92" y="6"/>
                  </a:moveTo>
                  <a:cubicBezTo>
                    <a:pt x="186" y="6"/>
                    <a:pt x="186" y="6"/>
                    <a:pt x="186" y="6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92" y="6"/>
                    <a:pt x="92" y="6"/>
                  </a:cubicBezTo>
                  <a:close/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15"/>
                    <a:pt x="9" y="21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38"/>
                    <a:pt x="17" y="55"/>
                    <a:pt x="2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82" y="40"/>
                    <a:pt x="74" y="0"/>
                    <a:pt x="40" y="1"/>
                  </a:cubicBezTo>
                  <a:cubicBezTo>
                    <a:pt x="36" y="1"/>
                    <a:pt x="31" y="2"/>
                    <a:pt x="28" y="3"/>
                  </a:cubicBezTo>
                  <a:close/>
                  <a:moveTo>
                    <a:pt x="16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4" y="32"/>
                    <a:pt x="64" y="33"/>
                  </a:cubicBezTo>
                  <a:cubicBezTo>
                    <a:pt x="64" y="47"/>
                    <a:pt x="53" y="58"/>
                    <a:pt x="40" y="58"/>
                  </a:cubicBezTo>
                  <a:cubicBezTo>
                    <a:pt x="26" y="58"/>
                    <a:pt x="15" y="47"/>
                    <a:pt x="15" y="33"/>
                  </a:cubicBezTo>
                  <a:cubicBezTo>
                    <a:pt x="15" y="31"/>
                    <a:pt x="15" y="29"/>
                    <a:pt x="16" y="27"/>
                  </a:cubicBezTo>
                  <a:cubicBezTo>
                    <a:pt x="16" y="29"/>
                    <a:pt x="16" y="30"/>
                    <a:pt x="16" y="30"/>
                  </a:cubicBezTo>
                  <a:close/>
                  <a:moveTo>
                    <a:pt x="49" y="35"/>
                  </a:moveTo>
                  <a:cubicBezTo>
                    <a:pt x="51" y="35"/>
                    <a:pt x="53" y="37"/>
                    <a:pt x="53" y="38"/>
                  </a:cubicBezTo>
                  <a:cubicBezTo>
                    <a:pt x="53" y="40"/>
                    <a:pt x="51" y="42"/>
                    <a:pt x="49" y="42"/>
                  </a:cubicBezTo>
                  <a:cubicBezTo>
                    <a:pt x="47" y="42"/>
                    <a:pt x="46" y="40"/>
                    <a:pt x="46" y="38"/>
                  </a:cubicBezTo>
                  <a:cubicBezTo>
                    <a:pt x="46" y="37"/>
                    <a:pt x="47" y="35"/>
                    <a:pt x="49" y="35"/>
                  </a:cubicBezTo>
                  <a:close/>
                  <a:moveTo>
                    <a:pt x="29" y="35"/>
                  </a:moveTo>
                  <a:cubicBezTo>
                    <a:pt x="31" y="35"/>
                    <a:pt x="33" y="37"/>
                    <a:pt x="33" y="38"/>
                  </a:cubicBezTo>
                  <a:cubicBezTo>
                    <a:pt x="33" y="40"/>
                    <a:pt x="31" y="42"/>
                    <a:pt x="29" y="42"/>
                  </a:cubicBezTo>
                  <a:cubicBezTo>
                    <a:pt x="28" y="42"/>
                    <a:pt x="26" y="40"/>
                    <a:pt x="26" y="38"/>
                  </a:cubicBezTo>
                  <a:cubicBezTo>
                    <a:pt x="26" y="37"/>
                    <a:pt x="28" y="35"/>
                    <a:pt x="29" y="35"/>
                  </a:cubicBezTo>
                  <a:close/>
                  <a:moveTo>
                    <a:pt x="79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1" y="83"/>
                    <a:pt x="12" y="68"/>
                    <a:pt x="28" y="63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67" y="68"/>
                    <a:pt x="78" y="83"/>
                    <a:pt x="79" y="10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53"/>
            <p:cNvSpPr>
              <a:spLocks noEditPoints="1"/>
            </p:cNvSpPr>
            <p:nvPr/>
          </p:nvSpPr>
          <p:spPr bwMode="auto">
            <a:xfrm>
              <a:off x="5169548" y="3637977"/>
              <a:ext cx="674520" cy="583200"/>
            </a:xfrm>
            <a:custGeom>
              <a:avLst/>
              <a:gdLst>
                <a:gd name="T0" fmla="*/ 265 w 275"/>
                <a:gd name="T1" fmla="*/ 71 h 238"/>
                <a:gd name="T2" fmla="*/ 243 w 275"/>
                <a:gd name="T3" fmla="*/ 62 h 238"/>
                <a:gd name="T4" fmla="*/ 217 w 275"/>
                <a:gd name="T5" fmla="*/ 62 h 238"/>
                <a:gd name="T6" fmla="*/ 194 w 275"/>
                <a:gd name="T7" fmla="*/ 43 h 238"/>
                <a:gd name="T8" fmla="*/ 172 w 275"/>
                <a:gd name="T9" fmla="*/ 43 h 238"/>
                <a:gd name="T10" fmla="*/ 145 w 275"/>
                <a:gd name="T11" fmla="*/ 0 h 238"/>
                <a:gd name="T12" fmla="*/ 126 w 275"/>
                <a:gd name="T13" fmla="*/ 0 h 238"/>
                <a:gd name="T14" fmla="*/ 100 w 275"/>
                <a:gd name="T15" fmla="*/ 43 h 238"/>
                <a:gd name="T16" fmla="*/ 76 w 275"/>
                <a:gd name="T17" fmla="*/ 44 h 238"/>
                <a:gd name="T18" fmla="*/ 53 w 275"/>
                <a:gd name="T19" fmla="*/ 62 h 238"/>
                <a:gd name="T20" fmla="*/ 31 w 275"/>
                <a:gd name="T21" fmla="*/ 62 h 238"/>
                <a:gd name="T22" fmla="*/ 9 w 275"/>
                <a:gd name="T23" fmla="*/ 71 h 238"/>
                <a:gd name="T24" fmla="*/ 0 w 275"/>
                <a:gd name="T25" fmla="*/ 93 h 238"/>
                <a:gd name="T26" fmla="*/ 0 w 275"/>
                <a:gd name="T27" fmla="*/ 207 h 238"/>
                <a:gd name="T28" fmla="*/ 9 w 275"/>
                <a:gd name="T29" fmla="*/ 229 h 238"/>
                <a:gd name="T30" fmla="*/ 31 w 275"/>
                <a:gd name="T31" fmla="*/ 238 h 238"/>
                <a:gd name="T32" fmla="*/ 243 w 275"/>
                <a:gd name="T33" fmla="*/ 238 h 238"/>
                <a:gd name="T34" fmla="*/ 265 w 275"/>
                <a:gd name="T35" fmla="*/ 229 h 238"/>
                <a:gd name="T36" fmla="*/ 275 w 275"/>
                <a:gd name="T37" fmla="*/ 207 h 238"/>
                <a:gd name="T38" fmla="*/ 275 w 275"/>
                <a:gd name="T39" fmla="*/ 93 h 238"/>
                <a:gd name="T40" fmla="*/ 265 w 275"/>
                <a:gd name="T41" fmla="*/ 71 h 238"/>
                <a:gd name="T42" fmla="*/ 77 w 275"/>
                <a:gd name="T43" fmla="*/ 50 h 238"/>
                <a:gd name="T44" fmla="*/ 194 w 275"/>
                <a:gd name="T45" fmla="*/ 49 h 238"/>
                <a:gd name="T46" fmla="*/ 210 w 275"/>
                <a:gd name="T47" fmla="*/ 58 h 238"/>
                <a:gd name="T48" fmla="*/ 201 w 275"/>
                <a:gd name="T49" fmla="*/ 56 h 238"/>
                <a:gd name="T50" fmla="*/ 83 w 275"/>
                <a:gd name="T51" fmla="*/ 57 h 238"/>
                <a:gd name="T52" fmla="*/ 66 w 275"/>
                <a:gd name="T53" fmla="*/ 74 h 238"/>
                <a:gd name="T54" fmla="*/ 68 w 275"/>
                <a:gd name="T55" fmla="*/ 83 h 238"/>
                <a:gd name="T56" fmla="*/ 59 w 275"/>
                <a:gd name="T57" fmla="*/ 68 h 238"/>
                <a:gd name="T58" fmla="*/ 77 w 275"/>
                <a:gd name="T59" fmla="*/ 50 h 238"/>
                <a:gd name="T60" fmla="*/ 258 w 275"/>
                <a:gd name="T61" fmla="*/ 207 h 238"/>
                <a:gd name="T62" fmla="*/ 254 w 275"/>
                <a:gd name="T63" fmla="*/ 217 h 238"/>
                <a:gd name="T64" fmla="*/ 243 w 275"/>
                <a:gd name="T65" fmla="*/ 222 h 238"/>
                <a:gd name="T66" fmla="*/ 31 w 275"/>
                <a:gd name="T67" fmla="*/ 222 h 238"/>
                <a:gd name="T68" fmla="*/ 21 w 275"/>
                <a:gd name="T69" fmla="*/ 217 h 238"/>
                <a:gd name="T70" fmla="*/ 17 w 275"/>
                <a:gd name="T71" fmla="*/ 207 h 238"/>
                <a:gd name="T72" fmla="*/ 17 w 275"/>
                <a:gd name="T73" fmla="*/ 93 h 238"/>
                <a:gd name="T74" fmla="*/ 21 w 275"/>
                <a:gd name="T75" fmla="*/ 83 h 238"/>
                <a:gd name="T76" fmla="*/ 31 w 275"/>
                <a:gd name="T77" fmla="*/ 78 h 238"/>
                <a:gd name="T78" fmla="*/ 54 w 275"/>
                <a:gd name="T79" fmla="*/ 78 h 238"/>
                <a:gd name="T80" fmla="*/ 76 w 275"/>
                <a:gd name="T81" fmla="*/ 92 h 238"/>
                <a:gd name="T82" fmla="*/ 194 w 275"/>
                <a:gd name="T83" fmla="*/ 92 h 238"/>
                <a:gd name="T84" fmla="*/ 215 w 275"/>
                <a:gd name="T85" fmla="*/ 78 h 238"/>
                <a:gd name="T86" fmla="*/ 243 w 275"/>
                <a:gd name="T87" fmla="*/ 78 h 238"/>
                <a:gd name="T88" fmla="*/ 254 w 275"/>
                <a:gd name="T89" fmla="*/ 83 h 238"/>
                <a:gd name="T90" fmla="*/ 258 w 275"/>
                <a:gd name="T91" fmla="*/ 93 h 238"/>
                <a:gd name="T92" fmla="*/ 258 w 275"/>
                <a:gd name="T93" fmla="*/ 20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5" h="238">
                  <a:moveTo>
                    <a:pt x="265" y="71"/>
                  </a:moveTo>
                  <a:cubicBezTo>
                    <a:pt x="260" y="65"/>
                    <a:pt x="252" y="62"/>
                    <a:pt x="243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215" y="51"/>
                    <a:pt x="205" y="43"/>
                    <a:pt x="194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5" y="30"/>
                    <a:pt x="148" y="15"/>
                    <a:pt x="145" y="0"/>
                  </a:cubicBezTo>
                  <a:cubicBezTo>
                    <a:pt x="138" y="0"/>
                    <a:pt x="132" y="0"/>
                    <a:pt x="126" y="0"/>
                  </a:cubicBezTo>
                  <a:cubicBezTo>
                    <a:pt x="123" y="20"/>
                    <a:pt x="114" y="33"/>
                    <a:pt x="100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65" y="44"/>
                    <a:pt x="56" y="51"/>
                    <a:pt x="53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3" y="62"/>
                    <a:pt x="15" y="65"/>
                    <a:pt x="9" y="71"/>
                  </a:cubicBezTo>
                  <a:cubicBezTo>
                    <a:pt x="3" y="77"/>
                    <a:pt x="0" y="84"/>
                    <a:pt x="0" y="93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15"/>
                    <a:pt x="3" y="223"/>
                    <a:pt x="9" y="229"/>
                  </a:cubicBezTo>
                  <a:cubicBezTo>
                    <a:pt x="15" y="235"/>
                    <a:pt x="23" y="238"/>
                    <a:pt x="31" y="238"/>
                  </a:cubicBezTo>
                  <a:cubicBezTo>
                    <a:pt x="243" y="238"/>
                    <a:pt x="243" y="238"/>
                    <a:pt x="243" y="238"/>
                  </a:cubicBezTo>
                  <a:cubicBezTo>
                    <a:pt x="252" y="238"/>
                    <a:pt x="260" y="235"/>
                    <a:pt x="265" y="229"/>
                  </a:cubicBezTo>
                  <a:cubicBezTo>
                    <a:pt x="271" y="223"/>
                    <a:pt x="275" y="215"/>
                    <a:pt x="275" y="207"/>
                  </a:cubicBezTo>
                  <a:cubicBezTo>
                    <a:pt x="275" y="93"/>
                    <a:pt x="275" y="93"/>
                    <a:pt x="275" y="93"/>
                  </a:cubicBezTo>
                  <a:cubicBezTo>
                    <a:pt x="275" y="84"/>
                    <a:pt x="271" y="77"/>
                    <a:pt x="265" y="71"/>
                  </a:cubicBezTo>
                  <a:close/>
                  <a:moveTo>
                    <a:pt x="77" y="50"/>
                  </a:moveTo>
                  <a:cubicBezTo>
                    <a:pt x="194" y="49"/>
                    <a:pt x="194" y="49"/>
                    <a:pt x="194" y="49"/>
                  </a:cubicBezTo>
                  <a:cubicBezTo>
                    <a:pt x="201" y="49"/>
                    <a:pt x="207" y="53"/>
                    <a:pt x="210" y="58"/>
                  </a:cubicBezTo>
                  <a:cubicBezTo>
                    <a:pt x="207" y="57"/>
                    <a:pt x="204" y="56"/>
                    <a:pt x="201" y="5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4" y="57"/>
                    <a:pt x="66" y="65"/>
                    <a:pt x="66" y="74"/>
                  </a:cubicBezTo>
                  <a:cubicBezTo>
                    <a:pt x="66" y="77"/>
                    <a:pt x="66" y="80"/>
                    <a:pt x="68" y="83"/>
                  </a:cubicBezTo>
                  <a:cubicBezTo>
                    <a:pt x="63" y="80"/>
                    <a:pt x="59" y="74"/>
                    <a:pt x="59" y="68"/>
                  </a:cubicBezTo>
                  <a:cubicBezTo>
                    <a:pt x="59" y="58"/>
                    <a:pt x="67" y="50"/>
                    <a:pt x="77" y="50"/>
                  </a:cubicBezTo>
                  <a:close/>
                  <a:moveTo>
                    <a:pt x="258" y="207"/>
                  </a:moveTo>
                  <a:cubicBezTo>
                    <a:pt x="258" y="211"/>
                    <a:pt x="256" y="214"/>
                    <a:pt x="254" y="217"/>
                  </a:cubicBezTo>
                  <a:cubicBezTo>
                    <a:pt x="251" y="220"/>
                    <a:pt x="247" y="222"/>
                    <a:pt x="243" y="222"/>
                  </a:cubicBezTo>
                  <a:cubicBezTo>
                    <a:pt x="31" y="222"/>
                    <a:pt x="31" y="222"/>
                    <a:pt x="31" y="222"/>
                  </a:cubicBezTo>
                  <a:cubicBezTo>
                    <a:pt x="27" y="222"/>
                    <a:pt x="24" y="220"/>
                    <a:pt x="21" y="217"/>
                  </a:cubicBezTo>
                  <a:cubicBezTo>
                    <a:pt x="18" y="214"/>
                    <a:pt x="17" y="211"/>
                    <a:pt x="17" y="207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89"/>
                    <a:pt x="18" y="85"/>
                    <a:pt x="21" y="83"/>
                  </a:cubicBezTo>
                  <a:cubicBezTo>
                    <a:pt x="24" y="80"/>
                    <a:pt x="27" y="78"/>
                    <a:pt x="31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8" y="87"/>
                    <a:pt x="67" y="92"/>
                    <a:pt x="76" y="92"/>
                  </a:cubicBezTo>
                  <a:cubicBezTo>
                    <a:pt x="194" y="92"/>
                    <a:pt x="194" y="92"/>
                    <a:pt x="194" y="92"/>
                  </a:cubicBezTo>
                  <a:cubicBezTo>
                    <a:pt x="203" y="92"/>
                    <a:pt x="211" y="86"/>
                    <a:pt x="215" y="78"/>
                  </a:cubicBezTo>
                  <a:cubicBezTo>
                    <a:pt x="243" y="78"/>
                    <a:pt x="243" y="78"/>
                    <a:pt x="243" y="78"/>
                  </a:cubicBezTo>
                  <a:cubicBezTo>
                    <a:pt x="247" y="78"/>
                    <a:pt x="251" y="80"/>
                    <a:pt x="254" y="83"/>
                  </a:cubicBezTo>
                  <a:cubicBezTo>
                    <a:pt x="256" y="85"/>
                    <a:pt x="258" y="89"/>
                    <a:pt x="258" y="93"/>
                  </a:cubicBezTo>
                  <a:lnTo>
                    <a:pt x="258" y="20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06872" y="1455162"/>
            <a:ext cx="1525938" cy="1516360"/>
            <a:chOff x="3006872" y="1129208"/>
            <a:chExt cx="1525938" cy="1516360"/>
          </a:xfrm>
        </p:grpSpPr>
        <p:sp>
          <p:nvSpPr>
            <p:cNvPr id="35" name="圆角矩形 26"/>
            <p:cNvSpPr/>
            <p:nvPr/>
          </p:nvSpPr>
          <p:spPr>
            <a:xfrm>
              <a:off x="3006872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42656" y="1649338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07328" y="1455162"/>
            <a:ext cx="1525938" cy="1516360"/>
            <a:chOff x="4607328" y="1129208"/>
            <a:chExt cx="1525938" cy="1516360"/>
          </a:xfrm>
        </p:grpSpPr>
        <p:sp>
          <p:nvSpPr>
            <p:cNvPr id="38" name="圆角矩形 26"/>
            <p:cNvSpPr/>
            <p:nvPr/>
          </p:nvSpPr>
          <p:spPr>
            <a:xfrm flipH="1">
              <a:off x="4607328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089611" y="1649338"/>
              <a:ext cx="611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07329" y="3067280"/>
            <a:ext cx="1525938" cy="1516360"/>
            <a:chOff x="4607329" y="2741326"/>
            <a:chExt cx="1525938" cy="1516360"/>
          </a:xfrm>
        </p:grpSpPr>
        <p:sp>
          <p:nvSpPr>
            <p:cNvPr id="41" name="圆角矩形 26"/>
            <p:cNvSpPr/>
            <p:nvPr/>
          </p:nvSpPr>
          <p:spPr>
            <a:xfrm flipH="1" flipV="1">
              <a:off x="4607329" y="2741326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89611" y="3139103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006872" y="3071614"/>
            <a:ext cx="1525938" cy="1516360"/>
            <a:chOff x="3006872" y="2745660"/>
            <a:chExt cx="1525938" cy="1516360"/>
          </a:xfrm>
        </p:grpSpPr>
        <p:sp>
          <p:nvSpPr>
            <p:cNvPr id="44" name="圆角矩形 26"/>
            <p:cNvSpPr/>
            <p:nvPr/>
          </p:nvSpPr>
          <p:spPr>
            <a:xfrm flipV="1">
              <a:off x="3006872" y="2745660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42656" y="3139103"/>
              <a:ext cx="6094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 flipH="1">
            <a:off x="2577260" y="2366289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683568" y="2045802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5868144" y="2366289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6386246" y="2045802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5868144" y="3674228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6386246" y="3353741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2577260" y="3674228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683568" y="3353741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26384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9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1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7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31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3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9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7" grpId="0"/>
          <p:bldP spid="49" grpId="0"/>
          <p:bldP spid="51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9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7" grpId="0"/>
          <p:bldP spid="49" grpId="0"/>
          <p:bldP spid="51" grpId="0"/>
          <p:bldP spid="5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5" y="2040399"/>
            <a:ext cx="1195688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51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5"/>
          <p:cNvSpPr txBox="1"/>
          <p:nvPr/>
        </p:nvSpPr>
        <p:spPr>
          <a:xfrm>
            <a:off x="4842263" y="2283718"/>
            <a:ext cx="3860351" cy="964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3400"/>
              </a:lnSpc>
            </a:pPr>
            <a:r>
              <a:rPr lang="en-US" altLang="zh-CN" sz="6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 YOU</a:t>
            </a:r>
            <a:endParaRPr lang="en-US" altLang="zh-CN" sz="6600" dirty="0" smtClean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r">
              <a:lnSpc>
                <a:spcPts val="3400"/>
              </a:lnSpc>
            </a:pPr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FOR YOUR LISTENING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TextBox 41"/>
          <p:cNvSpPr txBox="1"/>
          <p:nvPr/>
        </p:nvSpPr>
        <p:spPr>
          <a:xfrm>
            <a:off x="6875689" y="324808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X </a:t>
            </a:r>
            <a:r>
              <a:rPr lang="en-US" altLang="zh-CN" dirty="0" err="1" smtClean="0">
                <a:solidFill>
                  <a:schemeClr val="bg1"/>
                </a:solidFill>
                <a:latin typeface="Bodoni MT Condensed" panose="02070606080606020203" pitchFamily="18" charset="0"/>
              </a:rPr>
              <a:t>X</a:t>
            </a:r>
            <a:r>
              <a:rPr lang="en-US" altLang="zh-CN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Bodoni MT Condensed" panose="02070606080606020203" pitchFamily="18" charset="0"/>
              </a:rPr>
              <a:t>X</a:t>
            </a:r>
            <a:endParaRPr lang="zh-CN" altLang="en-US" dirty="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35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9672" y="2427734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877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5"/>
          <p:cNvSpPr>
            <a:spLocks/>
          </p:cNvSpPr>
          <p:nvPr/>
        </p:nvSpPr>
        <p:spPr bwMode="auto">
          <a:xfrm>
            <a:off x="889054" y="1640227"/>
            <a:ext cx="2124640" cy="240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144000" tIns="38100" rIns="38100" bIns="3810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6"/>
          <p:cNvSpPr>
            <a:spLocks/>
          </p:cNvSpPr>
          <p:nvPr/>
        </p:nvSpPr>
        <p:spPr bwMode="auto">
          <a:xfrm>
            <a:off x="889054" y="2670429"/>
            <a:ext cx="2124640" cy="2392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144000" tIns="38100" rIns="38100" bIns="3810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Rectangle 7"/>
          <p:cNvSpPr>
            <a:spLocks/>
          </p:cNvSpPr>
          <p:nvPr/>
        </p:nvSpPr>
        <p:spPr bwMode="auto">
          <a:xfrm>
            <a:off x="889054" y="3699639"/>
            <a:ext cx="2124640" cy="240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144000" tIns="38100" rIns="38100" bIns="3810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Rectangle 8"/>
          <p:cNvSpPr>
            <a:spLocks/>
          </p:cNvSpPr>
          <p:nvPr/>
        </p:nvSpPr>
        <p:spPr bwMode="auto">
          <a:xfrm>
            <a:off x="3486278" y="1651148"/>
            <a:ext cx="4686122" cy="279281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63500">
            <a:solidFill>
              <a:srgbClr val="FFFFFF"/>
            </a:solidFill>
            <a:miter lim="800000"/>
            <a:headEnd/>
            <a:tailEnd/>
          </a:ln>
          <a:effectLst>
            <a:outerShdw blurRad="38100" dist="23000" dir="5400000" algn="ctr" rotWithShape="0">
              <a:schemeClr val="bg2">
                <a:alpha val="14998"/>
              </a:schemeClr>
            </a:outerShdw>
          </a:effectLst>
        </p:spPr>
        <p:txBody>
          <a:bodyPr lIns="38100" tIns="38100" rIns="38100" bIns="38100" anchor="ctr"/>
          <a:lstStyle/>
          <a:p>
            <a:pPr>
              <a:defRPr/>
            </a:pPr>
            <a:endParaRPr lang="en-US" altLang="zh-CN" sz="1200" dirty="0">
              <a:solidFill>
                <a:srgbClr val="FFFFFF"/>
              </a:solidFill>
              <a:latin typeface="nevis Bold" charset="0"/>
              <a:sym typeface="nevis Bold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99592" y="1945744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24924" y="301483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4924" y="403397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869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6" grpId="0" animBg="1"/>
      <p:bldP spid="27" grpId="0" animBg="1"/>
      <p:bldP spid="28" grpId="0" animBg="1"/>
      <p:bldP spid="29" grpId="0" animBg="1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3568" y="1491630"/>
            <a:ext cx="2375966" cy="1409443"/>
            <a:chOff x="957784" y="1563638"/>
            <a:chExt cx="2549134" cy="1512168"/>
          </a:xfrm>
        </p:grpSpPr>
        <p:sp>
          <p:nvSpPr>
            <p:cNvPr id="16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14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17" name="标题层"/>
            <p:cNvSpPr txBox="1"/>
            <p:nvPr/>
          </p:nvSpPr>
          <p:spPr bwMode="auto">
            <a:xfrm>
              <a:off x="2907458" y="2540076"/>
              <a:ext cx="599460" cy="523220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83868" y="1491630"/>
            <a:ext cx="2375966" cy="1433326"/>
            <a:chOff x="957784" y="1563638"/>
            <a:chExt cx="2549134" cy="1537792"/>
          </a:xfrm>
        </p:grpSpPr>
        <p:sp>
          <p:nvSpPr>
            <p:cNvPr id="20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21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2907458" y="2540076"/>
              <a:ext cx="599460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84168" y="1491630"/>
            <a:ext cx="2375967" cy="1433326"/>
            <a:chOff x="957784" y="1563638"/>
            <a:chExt cx="2549135" cy="1537792"/>
          </a:xfrm>
        </p:grpSpPr>
        <p:sp>
          <p:nvSpPr>
            <p:cNvPr id="24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25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30" name="标题层"/>
            <p:cNvSpPr txBox="1"/>
            <p:nvPr/>
          </p:nvSpPr>
          <p:spPr bwMode="auto">
            <a:xfrm>
              <a:off x="2886076" y="2540076"/>
              <a:ext cx="620843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81243" y="3219822"/>
            <a:ext cx="2375967" cy="1433326"/>
            <a:chOff x="957784" y="1563638"/>
            <a:chExt cx="2549135" cy="1537792"/>
          </a:xfrm>
        </p:grpSpPr>
        <p:sp>
          <p:nvSpPr>
            <p:cNvPr id="38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39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40" name="标题层"/>
            <p:cNvSpPr txBox="1"/>
            <p:nvPr/>
          </p:nvSpPr>
          <p:spPr bwMode="auto">
            <a:xfrm>
              <a:off x="2886076" y="2540076"/>
              <a:ext cx="620843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88321" y="3219822"/>
            <a:ext cx="2375967" cy="1433326"/>
            <a:chOff x="957784" y="1563638"/>
            <a:chExt cx="2549135" cy="1537792"/>
          </a:xfrm>
        </p:grpSpPr>
        <p:sp>
          <p:nvSpPr>
            <p:cNvPr id="42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43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44" name="标题层"/>
            <p:cNvSpPr txBox="1"/>
            <p:nvPr/>
          </p:nvSpPr>
          <p:spPr bwMode="auto">
            <a:xfrm>
              <a:off x="2886076" y="2540076"/>
              <a:ext cx="620843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05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7382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flipH="1">
            <a:off x="1525385" y="1322982"/>
            <a:ext cx="2376264" cy="4078310"/>
            <a:chOff x="5652120" y="1312360"/>
            <a:chExt cx="2232248" cy="3831140"/>
          </a:xfrm>
        </p:grpSpPr>
        <p:sp>
          <p:nvSpPr>
            <p:cNvPr id="9" name="矩形 8"/>
            <p:cNvSpPr/>
            <p:nvPr/>
          </p:nvSpPr>
          <p:spPr>
            <a:xfrm>
              <a:off x="6041792" y="1614008"/>
              <a:ext cx="1328640" cy="213257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2120" y="1312360"/>
              <a:ext cx="2232248" cy="383114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576798" y="1585704"/>
            <a:ext cx="432048" cy="432048"/>
            <a:chOff x="751903" y="3435846"/>
            <a:chExt cx="432048" cy="432048"/>
          </a:xfrm>
        </p:grpSpPr>
        <p:sp>
          <p:nvSpPr>
            <p:cNvPr id="32" name="圆角矩形 31"/>
            <p:cNvSpPr/>
            <p:nvPr/>
          </p:nvSpPr>
          <p:spPr>
            <a:xfrm>
              <a:off x="751903" y="3435846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3" name="Group 6"/>
            <p:cNvGrpSpPr>
              <a:grpSpLocks noChangeAspect="1"/>
            </p:cNvGrpSpPr>
            <p:nvPr/>
          </p:nvGrpSpPr>
          <p:grpSpPr bwMode="auto">
            <a:xfrm>
              <a:off x="841927" y="3525870"/>
              <a:ext cx="252000" cy="252000"/>
              <a:chOff x="1654" y="2302"/>
              <a:chExt cx="303" cy="303"/>
            </a:xfrm>
            <a:solidFill>
              <a:schemeClr val="tx1"/>
            </a:solidFill>
            <a:effectLst/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1822" y="2352"/>
                <a:ext cx="135" cy="236"/>
              </a:xfrm>
              <a:custGeom>
                <a:avLst/>
                <a:gdLst>
                  <a:gd name="T0" fmla="*/ 57 w 57"/>
                  <a:gd name="T1" fmla="*/ 47 h 100"/>
                  <a:gd name="T2" fmla="*/ 57 w 57"/>
                  <a:gd name="T3" fmla="*/ 43 h 100"/>
                  <a:gd name="T4" fmla="*/ 57 w 57"/>
                  <a:gd name="T5" fmla="*/ 40 h 100"/>
                  <a:gd name="T6" fmla="*/ 39 w 57"/>
                  <a:gd name="T7" fmla="*/ 0 h 100"/>
                  <a:gd name="T8" fmla="*/ 4 w 57"/>
                  <a:gd name="T9" fmla="*/ 40 h 100"/>
                  <a:gd name="T10" fmla="*/ 0 w 57"/>
                  <a:gd name="T11" fmla="*/ 44 h 100"/>
                  <a:gd name="T12" fmla="*/ 1 w 57"/>
                  <a:gd name="T13" fmla="*/ 47 h 100"/>
                  <a:gd name="T14" fmla="*/ 22 w 57"/>
                  <a:gd name="T15" fmla="*/ 100 h 100"/>
                  <a:gd name="T16" fmla="*/ 57 w 57"/>
                  <a:gd name="T17" fmla="*/ 4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100">
                    <a:moveTo>
                      <a:pt x="57" y="47"/>
                    </a:moveTo>
                    <a:cubicBezTo>
                      <a:pt x="57" y="46"/>
                      <a:pt x="57" y="45"/>
                      <a:pt x="57" y="43"/>
                    </a:cubicBezTo>
                    <a:cubicBezTo>
                      <a:pt x="57" y="42"/>
                      <a:pt x="57" y="41"/>
                      <a:pt x="57" y="40"/>
                    </a:cubicBezTo>
                    <a:cubicBezTo>
                      <a:pt x="56" y="25"/>
                      <a:pt x="50" y="10"/>
                      <a:pt x="39" y="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2" y="100"/>
                      <a:pt x="22" y="100"/>
                      <a:pt x="22" y="100"/>
                    </a:cubicBezTo>
                    <a:cubicBezTo>
                      <a:pt x="42" y="90"/>
                      <a:pt x="56" y="70"/>
                      <a:pt x="5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1654" y="2463"/>
                <a:ext cx="199" cy="142"/>
              </a:xfrm>
              <a:custGeom>
                <a:avLst/>
                <a:gdLst>
                  <a:gd name="T0" fmla="*/ 84 w 84"/>
                  <a:gd name="T1" fmla="*/ 56 h 60"/>
                  <a:gd name="T2" fmla="*/ 63 w 84"/>
                  <a:gd name="T3" fmla="*/ 3 h 60"/>
                  <a:gd name="T4" fmla="*/ 62 w 84"/>
                  <a:gd name="T5" fmla="*/ 0 h 60"/>
                  <a:gd name="T6" fmla="*/ 57 w 84"/>
                  <a:gd name="T7" fmla="*/ 0 h 60"/>
                  <a:gd name="T8" fmla="*/ 0 w 84"/>
                  <a:gd name="T9" fmla="*/ 0 h 60"/>
                  <a:gd name="T10" fmla="*/ 19 w 84"/>
                  <a:gd name="T11" fmla="*/ 42 h 60"/>
                  <a:gd name="T12" fmla="*/ 24 w 84"/>
                  <a:gd name="T13" fmla="*/ 47 h 60"/>
                  <a:gd name="T14" fmla="*/ 63 w 84"/>
                  <a:gd name="T15" fmla="*/ 60 h 60"/>
                  <a:gd name="T16" fmla="*/ 84 w 84"/>
                  <a:gd name="T17" fmla="*/ 5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60">
                    <a:moveTo>
                      <a:pt x="84" y="56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7"/>
                      <a:pt x="8" y="32"/>
                      <a:pt x="19" y="42"/>
                    </a:cubicBezTo>
                    <a:cubicBezTo>
                      <a:pt x="21" y="44"/>
                      <a:pt x="23" y="45"/>
                      <a:pt x="24" y="47"/>
                    </a:cubicBezTo>
                    <a:cubicBezTo>
                      <a:pt x="35" y="55"/>
                      <a:pt x="48" y="60"/>
                      <a:pt x="63" y="60"/>
                    </a:cubicBezTo>
                    <a:cubicBezTo>
                      <a:pt x="70" y="60"/>
                      <a:pt x="77" y="58"/>
                      <a:pt x="8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9"/>
              <p:cNvSpPr>
                <a:spLocks/>
              </p:cNvSpPr>
              <p:nvPr/>
            </p:nvSpPr>
            <p:spPr bwMode="auto">
              <a:xfrm>
                <a:off x="1659" y="2302"/>
                <a:ext cx="241" cy="140"/>
              </a:xfrm>
              <a:custGeom>
                <a:avLst/>
                <a:gdLst>
                  <a:gd name="T0" fmla="*/ 62 w 102"/>
                  <a:gd name="T1" fmla="*/ 0 h 59"/>
                  <a:gd name="T2" fmla="*/ 44 w 102"/>
                  <a:gd name="T3" fmla="*/ 2 h 59"/>
                  <a:gd name="T4" fmla="*/ 38 w 102"/>
                  <a:gd name="T5" fmla="*/ 5 h 59"/>
                  <a:gd name="T6" fmla="*/ 8 w 102"/>
                  <a:gd name="T7" fmla="*/ 31 h 59"/>
                  <a:gd name="T8" fmla="*/ 56 w 102"/>
                  <a:gd name="T9" fmla="*/ 31 h 59"/>
                  <a:gd name="T10" fmla="*/ 58 w 102"/>
                  <a:gd name="T11" fmla="*/ 33 h 59"/>
                  <a:gd name="T12" fmla="*/ 58 w 102"/>
                  <a:gd name="T13" fmla="*/ 36 h 59"/>
                  <a:gd name="T14" fmla="*/ 56 w 102"/>
                  <a:gd name="T15" fmla="*/ 37 h 59"/>
                  <a:gd name="T16" fmla="*/ 5 w 102"/>
                  <a:gd name="T17" fmla="*/ 37 h 59"/>
                  <a:gd name="T18" fmla="*/ 3 w 102"/>
                  <a:gd name="T19" fmla="*/ 43 h 59"/>
                  <a:gd name="T20" fmla="*/ 51 w 102"/>
                  <a:gd name="T21" fmla="*/ 43 h 59"/>
                  <a:gd name="T22" fmla="*/ 54 w 102"/>
                  <a:gd name="T23" fmla="*/ 44 h 59"/>
                  <a:gd name="T24" fmla="*/ 54 w 102"/>
                  <a:gd name="T25" fmla="*/ 47 h 59"/>
                  <a:gd name="T26" fmla="*/ 51 w 102"/>
                  <a:gd name="T27" fmla="*/ 48 h 59"/>
                  <a:gd name="T28" fmla="*/ 1 w 102"/>
                  <a:gd name="T29" fmla="*/ 48 h 59"/>
                  <a:gd name="T30" fmla="*/ 0 w 102"/>
                  <a:gd name="T31" fmla="*/ 59 h 59"/>
                  <a:gd name="T32" fmla="*/ 59 w 102"/>
                  <a:gd name="T33" fmla="*/ 59 h 59"/>
                  <a:gd name="T34" fmla="*/ 62 w 102"/>
                  <a:gd name="T35" fmla="*/ 59 h 59"/>
                  <a:gd name="T36" fmla="*/ 65 w 102"/>
                  <a:gd name="T37" fmla="*/ 56 h 59"/>
                  <a:gd name="T38" fmla="*/ 102 w 102"/>
                  <a:gd name="T39" fmla="*/ 14 h 59"/>
                  <a:gd name="T40" fmla="*/ 62 w 102"/>
                  <a:gd name="T4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59">
                    <a:moveTo>
                      <a:pt x="62" y="0"/>
                    </a:moveTo>
                    <a:cubicBezTo>
                      <a:pt x="56" y="0"/>
                      <a:pt x="50" y="1"/>
                      <a:pt x="44" y="2"/>
                    </a:cubicBezTo>
                    <a:cubicBezTo>
                      <a:pt x="42" y="3"/>
                      <a:pt x="40" y="4"/>
                      <a:pt x="38" y="5"/>
                    </a:cubicBezTo>
                    <a:cubicBezTo>
                      <a:pt x="25" y="10"/>
                      <a:pt x="14" y="19"/>
                      <a:pt x="8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7" y="31"/>
                      <a:pt x="58" y="32"/>
                      <a:pt x="58" y="33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7"/>
                      <a:pt x="57" y="37"/>
                      <a:pt x="56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4" y="39"/>
                      <a:pt x="3" y="41"/>
                      <a:pt x="3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3" y="43"/>
                      <a:pt x="54" y="43"/>
                      <a:pt x="54" y="44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8"/>
                      <a:pt x="53" y="48"/>
                      <a:pt x="5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0" y="52"/>
                      <a:pt x="0" y="55"/>
                      <a:pt x="0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91" y="5"/>
                      <a:pt x="77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5154142" y="1538451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5154142" y="2370293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576798" y="2417546"/>
            <a:ext cx="432048" cy="432048"/>
            <a:chOff x="1181547" y="4275187"/>
            <a:chExt cx="432048" cy="432048"/>
          </a:xfrm>
        </p:grpSpPr>
        <p:sp>
          <p:nvSpPr>
            <p:cNvPr id="48" name="圆角矩形 47"/>
            <p:cNvSpPr/>
            <p:nvPr/>
          </p:nvSpPr>
          <p:spPr>
            <a:xfrm>
              <a:off x="1181547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9" name="Group 23"/>
            <p:cNvGrpSpPr>
              <a:grpSpLocks noChangeAspect="1"/>
            </p:cNvGrpSpPr>
            <p:nvPr/>
          </p:nvGrpSpPr>
          <p:grpSpPr bwMode="auto">
            <a:xfrm>
              <a:off x="1265895" y="4383211"/>
              <a:ext cx="263351" cy="216000"/>
              <a:chOff x="2676" y="1452"/>
              <a:chExt cx="406" cy="333"/>
            </a:xfrm>
            <a:solidFill>
              <a:schemeClr val="tx1"/>
            </a:solidFill>
          </p:grpSpPr>
          <p:sp>
            <p:nvSpPr>
              <p:cNvPr id="50" name="Freeform 24"/>
              <p:cNvSpPr>
                <a:spLocks noEditPoints="1"/>
              </p:cNvSpPr>
              <p:nvPr/>
            </p:nvSpPr>
            <p:spPr bwMode="auto">
              <a:xfrm>
                <a:off x="2676" y="1515"/>
                <a:ext cx="406" cy="270"/>
              </a:xfrm>
              <a:custGeom>
                <a:avLst/>
                <a:gdLst>
                  <a:gd name="T0" fmla="*/ 136 w 172"/>
                  <a:gd name="T1" fmla="*/ 0 h 114"/>
                  <a:gd name="T2" fmla="*/ 131 w 172"/>
                  <a:gd name="T3" fmla="*/ 0 h 114"/>
                  <a:gd name="T4" fmla="*/ 132 w 172"/>
                  <a:gd name="T5" fmla="*/ 9 h 114"/>
                  <a:gd name="T6" fmla="*/ 132 w 172"/>
                  <a:gd name="T7" fmla="*/ 10 h 114"/>
                  <a:gd name="T8" fmla="*/ 119 w 172"/>
                  <a:gd name="T9" fmla="*/ 10 h 114"/>
                  <a:gd name="T10" fmla="*/ 119 w 172"/>
                  <a:gd name="T11" fmla="*/ 9 h 114"/>
                  <a:gd name="T12" fmla="*/ 117 w 172"/>
                  <a:gd name="T13" fmla="*/ 0 h 114"/>
                  <a:gd name="T14" fmla="*/ 55 w 172"/>
                  <a:gd name="T15" fmla="*/ 0 h 114"/>
                  <a:gd name="T16" fmla="*/ 54 w 172"/>
                  <a:gd name="T17" fmla="*/ 9 h 114"/>
                  <a:gd name="T18" fmla="*/ 53 w 172"/>
                  <a:gd name="T19" fmla="*/ 10 h 114"/>
                  <a:gd name="T20" fmla="*/ 40 w 172"/>
                  <a:gd name="T21" fmla="*/ 10 h 114"/>
                  <a:gd name="T22" fmla="*/ 40 w 172"/>
                  <a:gd name="T23" fmla="*/ 9 h 114"/>
                  <a:gd name="T24" fmla="*/ 41 w 172"/>
                  <a:gd name="T25" fmla="*/ 0 h 114"/>
                  <a:gd name="T26" fmla="*/ 36 w 172"/>
                  <a:gd name="T27" fmla="*/ 0 h 114"/>
                  <a:gd name="T28" fmla="*/ 0 w 172"/>
                  <a:gd name="T29" fmla="*/ 36 h 114"/>
                  <a:gd name="T30" fmla="*/ 0 w 172"/>
                  <a:gd name="T31" fmla="*/ 78 h 114"/>
                  <a:gd name="T32" fmla="*/ 36 w 172"/>
                  <a:gd name="T33" fmla="*/ 114 h 114"/>
                  <a:gd name="T34" fmla="*/ 136 w 172"/>
                  <a:gd name="T35" fmla="*/ 114 h 114"/>
                  <a:gd name="T36" fmla="*/ 172 w 172"/>
                  <a:gd name="T37" fmla="*/ 78 h 114"/>
                  <a:gd name="T38" fmla="*/ 172 w 172"/>
                  <a:gd name="T39" fmla="*/ 36 h 114"/>
                  <a:gd name="T40" fmla="*/ 136 w 172"/>
                  <a:gd name="T41" fmla="*/ 0 h 114"/>
                  <a:gd name="T42" fmla="*/ 141 w 172"/>
                  <a:gd name="T43" fmla="*/ 93 h 114"/>
                  <a:gd name="T44" fmla="*/ 34 w 172"/>
                  <a:gd name="T45" fmla="*/ 93 h 114"/>
                  <a:gd name="T46" fmla="*/ 26 w 172"/>
                  <a:gd name="T47" fmla="*/ 86 h 114"/>
                  <a:gd name="T48" fmla="*/ 34 w 172"/>
                  <a:gd name="T49" fmla="*/ 78 h 114"/>
                  <a:gd name="T50" fmla="*/ 141 w 172"/>
                  <a:gd name="T51" fmla="*/ 78 h 114"/>
                  <a:gd name="T52" fmla="*/ 149 w 172"/>
                  <a:gd name="T53" fmla="*/ 86 h 114"/>
                  <a:gd name="T54" fmla="*/ 141 w 172"/>
                  <a:gd name="T55" fmla="*/ 93 h 114"/>
                  <a:gd name="T56" fmla="*/ 141 w 172"/>
                  <a:gd name="T57" fmla="*/ 68 h 114"/>
                  <a:gd name="T58" fmla="*/ 34 w 172"/>
                  <a:gd name="T59" fmla="*/ 68 h 114"/>
                  <a:gd name="T60" fmla="*/ 26 w 172"/>
                  <a:gd name="T61" fmla="*/ 60 h 114"/>
                  <a:gd name="T62" fmla="*/ 34 w 172"/>
                  <a:gd name="T63" fmla="*/ 52 h 114"/>
                  <a:gd name="T64" fmla="*/ 141 w 172"/>
                  <a:gd name="T65" fmla="*/ 52 h 114"/>
                  <a:gd name="T66" fmla="*/ 149 w 172"/>
                  <a:gd name="T67" fmla="*/ 60 h 114"/>
                  <a:gd name="T68" fmla="*/ 141 w 172"/>
                  <a:gd name="T69" fmla="*/ 68 h 114"/>
                  <a:gd name="T70" fmla="*/ 141 w 172"/>
                  <a:gd name="T71" fmla="*/ 43 h 114"/>
                  <a:gd name="T72" fmla="*/ 34 w 172"/>
                  <a:gd name="T73" fmla="*/ 43 h 114"/>
                  <a:gd name="T74" fmla="*/ 26 w 172"/>
                  <a:gd name="T75" fmla="*/ 35 h 114"/>
                  <a:gd name="T76" fmla="*/ 34 w 172"/>
                  <a:gd name="T77" fmla="*/ 27 h 114"/>
                  <a:gd name="T78" fmla="*/ 141 w 172"/>
                  <a:gd name="T79" fmla="*/ 27 h 114"/>
                  <a:gd name="T80" fmla="*/ 149 w 172"/>
                  <a:gd name="T81" fmla="*/ 35 h 114"/>
                  <a:gd name="T82" fmla="*/ 141 w 172"/>
                  <a:gd name="T83" fmla="*/ 4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2" h="114">
                    <a:moveTo>
                      <a:pt x="136" y="0"/>
                    </a:move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3"/>
                      <a:pt x="132" y="6"/>
                      <a:pt x="132" y="9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9"/>
                      <a:pt x="119" y="9"/>
                      <a:pt x="119" y="9"/>
                    </a:cubicBezTo>
                    <a:cubicBezTo>
                      <a:pt x="118" y="6"/>
                      <a:pt x="118" y="3"/>
                      <a:pt x="11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3"/>
                      <a:pt x="54" y="6"/>
                      <a:pt x="54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6"/>
                      <a:pt x="41" y="3"/>
                      <a:pt x="4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8"/>
                      <a:pt x="16" y="114"/>
                      <a:pt x="36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56" y="114"/>
                      <a:pt x="172" y="98"/>
                      <a:pt x="172" y="78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72" y="16"/>
                      <a:pt x="156" y="0"/>
                      <a:pt x="136" y="0"/>
                    </a:cubicBezTo>
                    <a:close/>
                    <a:moveTo>
                      <a:pt x="141" y="93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0" y="93"/>
                      <a:pt x="26" y="90"/>
                      <a:pt x="26" y="86"/>
                    </a:cubicBezTo>
                    <a:cubicBezTo>
                      <a:pt x="26" y="81"/>
                      <a:pt x="30" y="78"/>
                      <a:pt x="34" y="78"/>
                    </a:cubicBezTo>
                    <a:cubicBezTo>
                      <a:pt x="141" y="78"/>
                      <a:pt x="141" y="78"/>
                      <a:pt x="141" y="78"/>
                    </a:cubicBezTo>
                    <a:cubicBezTo>
                      <a:pt x="145" y="78"/>
                      <a:pt x="149" y="81"/>
                      <a:pt x="149" y="86"/>
                    </a:cubicBezTo>
                    <a:cubicBezTo>
                      <a:pt x="149" y="90"/>
                      <a:pt x="145" y="93"/>
                      <a:pt x="141" y="93"/>
                    </a:cubicBezTo>
                    <a:close/>
                    <a:moveTo>
                      <a:pt x="141" y="68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0" y="68"/>
                      <a:pt x="26" y="65"/>
                      <a:pt x="26" y="60"/>
                    </a:cubicBezTo>
                    <a:cubicBezTo>
                      <a:pt x="26" y="56"/>
                      <a:pt x="30" y="52"/>
                      <a:pt x="34" y="52"/>
                    </a:cubicBezTo>
                    <a:cubicBezTo>
                      <a:pt x="141" y="52"/>
                      <a:pt x="141" y="52"/>
                      <a:pt x="141" y="52"/>
                    </a:cubicBezTo>
                    <a:cubicBezTo>
                      <a:pt x="145" y="52"/>
                      <a:pt x="149" y="56"/>
                      <a:pt x="149" y="60"/>
                    </a:cubicBezTo>
                    <a:cubicBezTo>
                      <a:pt x="149" y="65"/>
                      <a:pt x="145" y="68"/>
                      <a:pt x="141" y="68"/>
                    </a:cubicBezTo>
                    <a:close/>
                    <a:moveTo>
                      <a:pt x="141" y="43"/>
                    </a:moveTo>
                    <a:cubicBezTo>
                      <a:pt x="34" y="43"/>
                      <a:pt x="34" y="43"/>
                      <a:pt x="34" y="43"/>
                    </a:cubicBezTo>
                    <a:cubicBezTo>
                      <a:pt x="30" y="43"/>
                      <a:pt x="26" y="39"/>
                      <a:pt x="26" y="35"/>
                    </a:cubicBezTo>
                    <a:cubicBezTo>
                      <a:pt x="26" y="30"/>
                      <a:pt x="30" y="27"/>
                      <a:pt x="34" y="27"/>
                    </a:cubicBezTo>
                    <a:cubicBezTo>
                      <a:pt x="141" y="27"/>
                      <a:pt x="141" y="27"/>
                      <a:pt x="141" y="27"/>
                    </a:cubicBezTo>
                    <a:cubicBezTo>
                      <a:pt x="145" y="27"/>
                      <a:pt x="149" y="30"/>
                      <a:pt x="149" y="35"/>
                    </a:cubicBezTo>
                    <a:cubicBezTo>
                      <a:pt x="149" y="39"/>
                      <a:pt x="145" y="43"/>
                      <a:pt x="14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5"/>
              <p:cNvSpPr>
                <a:spLocks/>
              </p:cNvSpPr>
              <p:nvPr/>
            </p:nvSpPr>
            <p:spPr bwMode="auto">
              <a:xfrm>
                <a:off x="2777" y="1452"/>
                <a:ext cx="206" cy="82"/>
              </a:xfrm>
              <a:custGeom>
                <a:avLst/>
                <a:gdLst>
                  <a:gd name="T0" fmla="*/ 86 w 87"/>
                  <a:gd name="T1" fmla="*/ 27 h 35"/>
                  <a:gd name="T2" fmla="*/ 62 w 87"/>
                  <a:gd name="T3" fmla="*/ 0 h 35"/>
                  <a:gd name="T4" fmla="*/ 24 w 87"/>
                  <a:gd name="T5" fmla="*/ 0 h 35"/>
                  <a:gd name="T6" fmla="*/ 1 w 87"/>
                  <a:gd name="T7" fmla="*/ 27 h 35"/>
                  <a:gd name="T8" fmla="*/ 0 w 87"/>
                  <a:gd name="T9" fmla="*/ 35 h 35"/>
                  <a:gd name="T10" fmla="*/ 9 w 87"/>
                  <a:gd name="T11" fmla="*/ 35 h 35"/>
                  <a:gd name="T12" fmla="*/ 10 w 87"/>
                  <a:gd name="T13" fmla="*/ 27 h 35"/>
                  <a:gd name="T14" fmla="*/ 29 w 87"/>
                  <a:gd name="T15" fmla="*/ 8 h 35"/>
                  <a:gd name="T16" fmla="*/ 58 w 87"/>
                  <a:gd name="T17" fmla="*/ 8 h 35"/>
                  <a:gd name="T18" fmla="*/ 76 w 87"/>
                  <a:gd name="T19" fmla="*/ 27 h 35"/>
                  <a:gd name="T20" fmla="*/ 78 w 87"/>
                  <a:gd name="T21" fmla="*/ 35 h 35"/>
                  <a:gd name="T22" fmla="*/ 87 w 87"/>
                  <a:gd name="T23" fmla="*/ 35 h 35"/>
                  <a:gd name="T24" fmla="*/ 86 w 87"/>
                  <a:gd name="T2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35">
                    <a:moveTo>
                      <a:pt x="86" y="27"/>
                    </a:moveTo>
                    <a:cubicBezTo>
                      <a:pt x="83" y="11"/>
                      <a:pt x="73" y="0"/>
                      <a:pt x="6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11"/>
                      <a:pt x="1" y="27"/>
                    </a:cubicBezTo>
                    <a:cubicBezTo>
                      <a:pt x="0" y="30"/>
                      <a:pt x="0" y="32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2"/>
                      <a:pt x="9" y="30"/>
                      <a:pt x="10" y="27"/>
                    </a:cubicBezTo>
                    <a:cubicBezTo>
                      <a:pt x="13" y="16"/>
                      <a:pt x="20" y="8"/>
                      <a:pt x="29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6" y="8"/>
                      <a:pt x="74" y="16"/>
                      <a:pt x="76" y="27"/>
                    </a:cubicBezTo>
                    <a:cubicBezTo>
                      <a:pt x="77" y="30"/>
                      <a:pt x="77" y="32"/>
                      <a:pt x="7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2"/>
                      <a:pt x="86" y="30"/>
                      <a:pt x="8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2" name="矩形 1"/>
          <p:cNvSpPr>
            <a:spLocks noChangeArrowheads="1"/>
          </p:cNvSpPr>
          <p:nvPr/>
        </p:nvSpPr>
        <p:spPr bwMode="auto">
          <a:xfrm>
            <a:off x="5149345" y="3202135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572001" y="3249388"/>
            <a:ext cx="432048" cy="432048"/>
            <a:chOff x="5074776" y="3435846"/>
            <a:chExt cx="432048" cy="432048"/>
          </a:xfrm>
        </p:grpSpPr>
        <p:sp>
          <p:nvSpPr>
            <p:cNvPr id="54" name="圆角矩形 53"/>
            <p:cNvSpPr/>
            <p:nvPr/>
          </p:nvSpPr>
          <p:spPr>
            <a:xfrm>
              <a:off x="5074776" y="3435846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5" name="Group 13"/>
            <p:cNvGrpSpPr>
              <a:grpSpLocks noChangeAspect="1"/>
            </p:cNvGrpSpPr>
            <p:nvPr/>
          </p:nvGrpSpPr>
          <p:grpSpPr bwMode="auto">
            <a:xfrm>
              <a:off x="5128999" y="3548595"/>
              <a:ext cx="323601" cy="216000"/>
              <a:chOff x="2668" y="2494"/>
              <a:chExt cx="406" cy="271"/>
            </a:xfrm>
            <a:solidFill>
              <a:schemeClr val="tx1"/>
            </a:solidFill>
          </p:grpSpPr>
          <p:sp>
            <p:nvSpPr>
              <p:cNvPr id="56" name="Freeform 14"/>
              <p:cNvSpPr>
                <a:spLocks/>
              </p:cNvSpPr>
              <p:nvPr/>
            </p:nvSpPr>
            <p:spPr bwMode="auto">
              <a:xfrm>
                <a:off x="2668" y="2753"/>
                <a:ext cx="406" cy="12"/>
              </a:xfrm>
              <a:custGeom>
                <a:avLst/>
                <a:gdLst>
                  <a:gd name="T0" fmla="*/ 3 w 172"/>
                  <a:gd name="T1" fmla="*/ 5 h 5"/>
                  <a:gd name="T2" fmla="*/ 0 w 172"/>
                  <a:gd name="T3" fmla="*/ 2 h 5"/>
                  <a:gd name="T4" fmla="*/ 3 w 172"/>
                  <a:gd name="T5" fmla="*/ 0 h 5"/>
                  <a:gd name="T6" fmla="*/ 169 w 172"/>
                  <a:gd name="T7" fmla="*/ 0 h 5"/>
                  <a:gd name="T8" fmla="*/ 172 w 172"/>
                  <a:gd name="T9" fmla="*/ 2 h 5"/>
                  <a:gd name="T10" fmla="*/ 169 w 172"/>
                  <a:gd name="T11" fmla="*/ 5 h 5"/>
                  <a:gd name="T12" fmla="*/ 3 w 17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5">
                    <a:moveTo>
                      <a:pt x="3" y="5"/>
                    </a:move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1" y="0"/>
                      <a:pt x="172" y="1"/>
                      <a:pt x="172" y="2"/>
                    </a:cubicBezTo>
                    <a:cubicBezTo>
                      <a:pt x="172" y="4"/>
                      <a:pt x="171" y="5"/>
                      <a:pt x="169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5"/>
              <p:cNvSpPr>
                <a:spLocks/>
              </p:cNvSpPr>
              <p:nvPr/>
            </p:nvSpPr>
            <p:spPr bwMode="auto">
              <a:xfrm>
                <a:off x="2762" y="2536"/>
                <a:ext cx="54" cy="208"/>
              </a:xfrm>
              <a:custGeom>
                <a:avLst/>
                <a:gdLst>
                  <a:gd name="T0" fmla="*/ 23 w 23"/>
                  <a:gd name="T1" fmla="*/ 77 h 88"/>
                  <a:gd name="T2" fmla="*/ 12 w 23"/>
                  <a:gd name="T3" fmla="*/ 88 h 88"/>
                  <a:gd name="T4" fmla="*/ 11 w 23"/>
                  <a:gd name="T5" fmla="*/ 88 h 88"/>
                  <a:gd name="T6" fmla="*/ 0 w 23"/>
                  <a:gd name="T7" fmla="*/ 77 h 88"/>
                  <a:gd name="T8" fmla="*/ 0 w 23"/>
                  <a:gd name="T9" fmla="*/ 11 h 88"/>
                  <a:gd name="T10" fmla="*/ 11 w 23"/>
                  <a:gd name="T11" fmla="*/ 0 h 88"/>
                  <a:gd name="T12" fmla="*/ 12 w 23"/>
                  <a:gd name="T13" fmla="*/ 0 h 88"/>
                  <a:gd name="T14" fmla="*/ 23 w 23"/>
                  <a:gd name="T15" fmla="*/ 11 h 88"/>
                  <a:gd name="T16" fmla="*/ 23 w 23"/>
                  <a:gd name="T17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8">
                    <a:moveTo>
                      <a:pt x="23" y="77"/>
                    </a:moveTo>
                    <a:cubicBezTo>
                      <a:pt x="23" y="83"/>
                      <a:pt x="18" y="88"/>
                      <a:pt x="12" y="88"/>
                    </a:cubicBezTo>
                    <a:cubicBezTo>
                      <a:pt x="11" y="88"/>
                      <a:pt x="11" y="88"/>
                      <a:pt x="11" y="88"/>
                    </a:cubicBezTo>
                    <a:cubicBezTo>
                      <a:pt x="5" y="88"/>
                      <a:pt x="0" y="83"/>
                      <a:pt x="0" y="7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6"/>
              <p:cNvSpPr>
                <a:spLocks/>
              </p:cNvSpPr>
              <p:nvPr/>
            </p:nvSpPr>
            <p:spPr bwMode="auto">
              <a:xfrm>
                <a:off x="2682" y="2494"/>
                <a:ext cx="54" cy="250"/>
              </a:xfrm>
              <a:custGeom>
                <a:avLst/>
                <a:gdLst>
                  <a:gd name="T0" fmla="*/ 23 w 23"/>
                  <a:gd name="T1" fmla="*/ 95 h 106"/>
                  <a:gd name="T2" fmla="*/ 12 w 23"/>
                  <a:gd name="T3" fmla="*/ 106 h 106"/>
                  <a:gd name="T4" fmla="*/ 11 w 23"/>
                  <a:gd name="T5" fmla="*/ 106 h 106"/>
                  <a:gd name="T6" fmla="*/ 0 w 23"/>
                  <a:gd name="T7" fmla="*/ 95 h 106"/>
                  <a:gd name="T8" fmla="*/ 0 w 23"/>
                  <a:gd name="T9" fmla="*/ 11 h 106"/>
                  <a:gd name="T10" fmla="*/ 11 w 23"/>
                  <a:gd name="T11" fmla="*/ 0 h 106"/>
                  <a:gd name="T12" fmla="*/ 12 w 23"/>
                  <a:gd name="T13" fmla="*/ 0 h 106"/>
                  <a:gd name="T14" fmla="*/ 23 w 23"/>
                  <a:gd name="T15" fmla="*/ 11 h 106"/>
                  <a:gd name="T16" fmla="*/ 23 w 23"/>
                  <a:gd name="T17" fmla="*/ 9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06">
                    <a:moveTo>
                      <a:pt x="23" y="95"/>
                    </a:moveTo>
                    <a:cubicBezTo>
                      <a:pt x="23" y="101"/>
                      <a:pt x="18" y="106"/>
                      <a:pt x="12" y="106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5" y="106"/>
                      <a:pt x="0" y="101"/>
                      <a:pt x="0" y="9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7"/>
              <p:cNvSpPr>
                <a:spLocks/>
              </p:cNvSpPr>
              <p:nvPr/>
            </p:nvSpPr>
            <p:spPr bwMode="auto">
              <a:xfrm>
                <a:off x="2842" y="2576"/>
                <a:ext cx="55" cy="168"/>
              </a:xfrm>
              <a:custGeom>
                <a:avLst/>
                <a:gdLst>
                  <a:gd name="T0" fmla="*/ 23 w 23"/>
                  <a:gd name="T1" fmla="*/ 60 h 71"/>
                  <a:gd name="T2" fmla="*/ 12 w 23"/>
                  <a:gd name="T3" fmla="*/ 71 h 71"/>
                  <a:gd name="T4" fmla="*/ 11 w 23"/>
                  <a:gd name="T5" fmla="*/ 71 h 71"/>
                  <a:gd name="T6" fmla="*/ 0 w 23"/>
                  <a:gd name="T7" fmla="*/ 60 h 71"/>
                  <a:gd name="T8" fmla="*/ 0 w 23"/>
                  <a:gd name="T9" fmla="*/ 11 h 71"/>
                  <a:gd name="T10" fmla="*/ 11 w 23"/>
                  <a:gd name="T11" fmla="*/ 0 h 71"/>
                  <a:gd name="T12" fmla="*/ 12 w 23"/>
                  <a:gd name="T13" fmla="*/ 0 h 71"/>
                  <a:gd name="T14" fmla="*/ 23 w 23"/>
                  <a:gd name="T15" fmla="*/ 11 h 71"/>
                  <a:gd name="T16" fmla="*/ 23 w 23"/>
                  <a:gd name="T17" fmla="*/ 6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1">
                    <a:moveTo>
                      <a:pt x="23" y="60"/>
                    </a:moveTo>
                    <a:cubicBezTo>
                      <a:pt x="23" y="66"/>
                      <a:pt x="18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5" y="71"/>
                      <a:pt x="0" y="66"/>
                      <a:pt x="0" y="6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8"/>
              <p:cNvSpPr>
                <a:spLocks/>
              </p:cNvSpPr>
              <p:nvPr/>
            </p:nvSpPr>
            <p:spPr bwMode="auto">
              <a:xfrm>
                <a:off x="2923" y="2619"/>
                <a:ext cx="57" cy="125"/>
              </a:xfrm>
              <a:custGeom>
                <a:avLst/>
                <a:gdLst>
                  <a:gd name="T0" fmla="*/ 24 w 24"/>
                  <a:gd name="T1" fmla="*/ 42 h 53"/>
                  <a:gd name="T2" fmla="*/ 12 w 24"/>
                  <a:gd name="T3" fmla="*/ 53 h 53"/>
                  <a:gd name="T4" fmla="*/ 11 w 24"/>
                  <a:gd name="T5" fmla="*/ 53 h 53"/>
                  <a:gd name="T6" fmla="*/ 0 w 24"/>
                  <a:gd name="T7" fmla="*/ 42 h 53"/>
                  <a:gd name="T8" fmla="*/ 0 w 24"/>
                  <a:gd name="T9" fmla="*/ 11 h 53"/>
                  <a:gd name="T10" fmla="*/ 11 w 24"/>
                  <a:gd name="T11" fmla="*/ 0 h 53"/>
                  <a:gd name="T12" fmla="*/ 12 w 24"/>
                  <a:gd name="T13" fmla="*/ 0 h 53"/>
                  <a:gd name="T14" fmla="*/ 24 w 24"/>
                  <a:gd name="T15" fmla="*/ 11 h 53"/>
                  <a:gd name="T16" fmla="*/ 24 w 24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3">
                    <a:moveTo>
                      <a:pt x="24" y="42"/>
                    </a:moveTo>
                    <a:cubicBezTo>
                      <a:pt x="24" y="48"/>
                      <a:pt x="19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5" y="53"/>
                      <a:pt x="0" y="48"/>
                      <a:pt x="0" y="4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9"/>
              <p:cNvSpPr>
                <a:spLocks/>
              </p:cNvSpPr>
              <p:nvPr/>
            </p:nvSpPr>
            <p:spPr bwMode="auto">
              <a:xfrm>
                <a:off x="3003" y="2659"/>
                <a:ext cx="57" cy="85"/>
              </a:xfrm>
              <a:custGeom>
                <a:avLst/>
                <a:gdLst>
                  <a:gd name="T0" fmla="*/ 24 w 24"/>
                  <a:gd name="T1" fmla="*/ 25 h 36"/>
                  <a:gd name="T2" fmla="*/ 13 w 24"/>
                  <a:gd name="T3" fmla="*/ 36 h 36"/>
                  <a:gd name="T4" fmla="*/ 12 w 24"/>
                  <a:gd name="T5" fmla="*/ 36 h 36"/>
                  <a:gd name="T6" fmla="*/ 0 w 24"/>
                  <a:gd name="T7" fmla="*/ 25 h 36"/>
                  <a:gd name="T8" fmla="*/ 0 w 24"/>
                  <a:gd name="T9" fmla="*/ 11 h 36"/>
                  <a:gd name="T10" fmla="*/ 12 w 24"/>
                  <a:gd name="T11" fmla="*/ 0 h 36"/>
                  <a:gd name="T12" fmla="*/ 13 w 24"/>
                  <a:gd name="T13" fmla="*/ 0 h 36"/>
                  <a:gd name="T14" fmla="*/ 24 w 24"/>
                  <a:gd name="T15" fmla="*/ 11 h 36"/>
                  <a:gd name="T16" fmla="*/ 24 w 24"/>
                  <a:gd name="T17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5"/>
                    </a:moveTo>
                    <a:cubicBezTo>
                      <a:pt x="24" y="31"/>
                      <a:pt x="19" y="36"/>
                      <a:pt x="13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5" y="36"/>
                      <a:pt x="0" y="31"/>
                      <a:pt x="0" y="2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2" name="矩形 1"/>
          <p:cNvSpPr>
            <a:spLocks noChangeArrowheads="1"/>
          </p:cNvSpPr>
          <p:nvPr/>
        </p:nvSpPr>
        <p:spPr bwMode="auto">
          <a:xfrm>
            <a:off x="5149344" y="4033976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4572000" y="4081229"/>
            <a:ext cx="432048" cy="432048"/>
            <a:chOff x="5074775" y="4275187"/>
            <a:chExt cx="432048" cy="432048"/>
          </a:xfrm>
        </p:grpSpPr>
        <p:sp>
          <p:nvSpPr>
            <p:cNvPr id="64" name="圆角矩形 63"/>
            <p:cNvSpPr/>
            <p:nvPr/>
          </p:nvSpPr>
          <p:spPr>
            <a:xfrm>
              <a:off x="5074775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5" name="Group 42"/>
            <p:cNvGrpSpPr>
              <a:grpSpLocks noChangeAspect="1"/>
            </p:cNvGrpSpPr>
            <p:nvPr/>
          </p:nvGrpSpPr>
          <p:grpSpPr bwMode="auto">
            <a:xfrm>
              <a:off x="5203921" y="4396933"/>
              <a:ext cx="170971" cy="216000"/>
              <a:chOff x="2864" y="2398"/>
              <a:chExt cx="243" cy="307"/>
            </a:xfrm>
            <a:solidFill>
              <a:schemeClr val="tx1"/>
            </a:solidFill>
          </p:grpSpPr>
          <p:sp>
            <p:nvSpPr>
              <p:cNvPr id="66" name="Freeform 43"/>
              <p:cNvSpPr>
                <a:spLocks noEditPoints="1"/>
              </p:cNvSpPr>
              <p:nvPr/>
            </p:nvSpPr>
            <p:spPr bwMode="auto">
              <a:xfrm>
                <a:off x="2864" y="2516"/>
                <a:ext cx="243" cy="189"/>
              </a:xfrm>
              <a:custGeom>
                <a:avLst/>
                <a:gdLst>
                  <a:gd name="T0" fmla="*/ 103 w 103"/>
                  <a:gd name="T1" fmla="*/ 24 h 80"/>
                  <a:gd name="T2" fmla="*/ 103 w 103"/>
                  <a:gd name="T3" fmla="*/ 12 h 80"/>
                  <a:gd name="T4" fmla="*/ 90 w 103"/>
                  <a:gd name="T5" fmla="*/ 0 h 80"/>
                  <a:gd name="T6" fmla="*/ 13 w 103"/>
                  <a:gd name="T7" fmla="*/ 0 h 80"/>
                  <a:gd name="T8" fmla="*/ 0 w 103"/>
                  <a:gd name="T9" fmla="*/ 12 h 80"/>
                  <a:gd name="T10" fmla="*/ 0 w 103"/>
                  <a:gd name="T11" fmla="*/ 68 h 80"/>
                  <a:gd name="T12" fmla="*/ 13 w 103"/>
                  <a:gd name="T13" fmla="*/ 80 h 80"/>
                  <a:gd name="T14" fmla="*/ 90 w 103"/>
                  <a:gd name="T15" fmla="*/ 80 h 80"/>
                  <a:gd name="T16" fmla="*/ 103 w 103"/>
                  <a:gd name="T17" fmla="*/ 68 h 80"/>
                  <a:gd name="T18" fmla="*/ 103 w 103"/>
                  <a:gd name="T19" fmla="*/ 64 h 80"/>
                  <a:gd name="T20" fmla="*/ 86 w 103"/>
                  <a:gd name="T21" fmla="*/ 64 h 80"/>
                  <a:gd name="T22" fmla="*/ 86 w 103"/>
                  <a:gd name="T23" fmla="*/ 57 h 80"/>
                  <a:gd name="T24" fmla="*/ 103 w 103"/>
                  <a:gd name="T25" fmla="*/ 57 h 80"/>
                  <a:gd name="T26" fmla="*/ 103 w 103"/>
                  <a:gd name="T27" fmla="*/ 48 h 80"/>
                  <a:gd name="T28" fmla="*/ 86 w 103"/>
                  <a:gd name="T29" fmla="*/ 48 h 80"/>
                  <a:gd name="T30" fmla="*/ 86 w 103"/>
                  <a:gd name="T31" fmla="*/ 41 h 80"/>
                  <a:gd name="T32" fmla="*/ 103 w 103"/>
                  <a:gd name="T33" fmla="*/ 41 h 80"/>
                  <a:gd name="T34" fmla="*/ 103 w 103"/>
                  <a:gd name="T35" fmla="*/ 31 h 80"/>
                  <a:gd name="T36" fmla="*/ 86 w 103"/>
                  <a:gd name="T37" fmla="*/ 31 h 80"/>
                  <a:gd name="T38" fmla="*/ 86 w 103"/>
                  <a:gd name="T39" fmla="*/ 24 h 80"/>
                  <a:gd name="T40" fmla="*/ 103 w 103"/>
                  <a:gd name="T41" fmla="*/ 24 h 80"/>
                  <a:gd name="T42" fmla="*/ 56 w 103"/>
                  <a:gd name="T43" fmla="*/ 46 h 80"/>
                  <a:gd name="T44" fmla="*/ 56 w 103"/>
                  <a:gd name="T45" fmla="*/ 55 h 80"/>
                  <a:gd name="T46" fmla="*/ 51 w 103"/>
                  <a:gd name="T47" fmla="*/ 58 h 80"/>
                  <a:gd name="T48" fmla="*/ 47 w 103"/>
                  <a:gd name="T49" fmla="*/ 55 h 80"/>
                  <a:gd name="T50" fmla="*/ 47 w 103"/>
                  <a:gd name="T51" fmla="*/ 46 h 80"/>
                  <a:gd name="T52" fmla="*/ 41 w 103"/>
                  <a:gd name="T53" fmla="*/ 37 h 80"/>
                  <a:gd name="T54" fmla="*/ 51 w 103"/>
                  <a:gd name="T55" fmla="*/ 26 h 80"/>
                  <a:gd name="T56" fmla="*/ 62 w 103"/>
                  <a:gd name="T57" fmla="*/ 37 h 80"/>
                  <a:gd name="T58" fmla="*/ 56 w 103"/>
                  <a:gd name="T59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3" h="80">
                    <a:moveTo>
                      <a:pt x="103" y="24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5"/>
                      <a:pt x="97" y="0"/>
                      <a:pt x="9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4"/>
                      <a:pt x="5" y="80"/>
                      <a:pt x="13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7" y="80"/>
                      <a:pt x="103" y="74"/>
                      <a:pt x="103" y="68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24"/>
                      <a:pt x="86" y="24"/>
                      <a:pt x="86" y="24"/>
                    </a:cubicBezTo>
                    <a:lnTo>
                      <a:pt x="103" y="24"/>
                    </a:lnTo>
                    <a:close/>
                    <a:moveTo>
                      <a:pt x="56" y="46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7"/>
                      <a:pt x="54" y="58"/>
                      <a:pt x="51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3" y="45"/>
                      <a:pt x="41" y="41"/>
                      <a:pt x="41" y="37"/>
                    </a:cubicBezTo>
                    <a:cubicBezTo>
                      <a:pt x="41" y="31"/>
                      <a:pt x="46" y="26"/>
                      <a:pt x="51" y="26"/>
                    </a:cubicBezTo>
                    <a:cubicBezTo>
                      <a:pt x="57" y="26"/>
                      <a:pt x="62" y="31"/>
                      <a:pt x="62" y="37"/>
                    </a:cubicBezTo>
                    <a:cubicBezTo>
                      <a:pt x="62" y="41"/>
                      <a:pt x="59" y="45"/>
                      <a:pt x="5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4"/>
              <p:cNvSpPr>
                <a:spLocks/>
              </p:cNvSpPr>
              <p:nvPr/>
            </p:nvSpPr>
            <p:spPr bwMode="auto">
              <a:xfrm>
                <a:off x="2887" y="2398"/>
                <a:ext cx="196" cy="111"/>
              </a:xfrm>
              <a:custGeom>
                <a:avLst/>
                <a:gdLst>
                  <a:gd name="T0" fmla="*/ 14 w 83"/>
                  <a:gd name="T1" fmla="*/ 32 h 47"/>
                  <a:gd name="T2" fmla="*/ 35 w 83"/>
                  <a:gd name="T3" fmla="*/ 12 h 47"/>
                  <a:gd name="T4" fmla="*/ 48 w 83"/>
                  <a:gd name="T5" fmla="*/ 12 h 47"/>
                  <a:gd name="T6" fmla="*/ 68 w 83"/>
                  <a:gd name="T7" fmla="*/ 32 h 47"/>
                  <a:gd name="T8" fmla="*/ 68 w 83"/>
                  <a:gd name="T9" fmla="*/ 47 h 47"/>
                  <a:gd name="T10" fmla="*/ 83 w 83"/>
                  <a:gd name="T11" fmla="*/ 47 h 47"/>
                  <a:gd name="T12" fmla="*/ 83 w 83"/>
                  <a:gd name="T13" fmla="*/ 28 h 47"/>
                  <a:gd name="T14" fmla="*/ 55 w 83"/>
                  <a:gd name="T15" fmla="*/ 0 h 47"/>
                  <a:gd name="T16" fmla="*/ 28 w 83"/>
                  <a:gd name="T17" fmla="*/ 0 h 47"/>
                  <a:gd name="T18" fmla="*/ 0 w 83"/>
                  <a:gd name="T19" fmla="*/ 28 h 47"/>
                  <a:gd name="T20" fmla="*/ 0 w 83"/>
                  <a:gd name="T21" fmla="*/ 47 h 47"/>
                  <a:gd name="T22" fmla="*/ 14 w 83"/>
                  <a:gd name="T23" fmla="*/ 47 h 47"/>
                  <a:gd name="T24" fmla="*/ 14 w 83"/>
                  <a:gd name="T25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47">
                    <a:moveTo>
                      <a:pt x="14" y="32"/>
                    </a:moveTo>
                    <a:cubicBezTo>
                      <a:pt x="14" y="21"/>
                      <a:pt x="24" y="12"/>
                      <a:pt x="35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59" y="12"/>
                      <a:pt x="68" y="21"/>
                      <a:pt x="68" y="32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13"/>
                      <a:pt x="70" y="0"/>
                      <a:pt x="5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14" y="47"/>
                      <a:pt x="14" y="47"/>
                    </a:cubicBezTo>
                    <a:lnTo>
                      <a:pt x="1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89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5" grpId="0"/>
          <p:bldP spid="46" grpId="0"/>
          <p:bldP spid="52" grpId="0"/>
          <p:bldP spid="6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5" grpId="0"/>
          <p:bldP spid="46" grpId="0"/>
          <p:bldP spid="52" grpId="0"/>
          <p:bldP spid="6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0793" y="3075806"/>
            <a:ext cx="1596114" cy="15961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372047" y="3075806"/>
            <a:ext cx="1596114" cy="1596114"/>
          </a:xfrm>
          <a:prstGeom prst="rect">
            <a:avLst/>
          </a:prstGeom>
          <a:solidFill>
            <a:schemeClr val="tx2"/>
          </a:solidFill>
          <a:ln>
            <a:gradFill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50793" y="1491630"/>
            <a:ext cx="3313046" cy="14733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100240" y="1505708"/>
            <a:ext cx="2088232" cy="318029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Group 20"/>
          <p:cNvGrpSpPr>
            <a:grpSpLocks noChangeAspect="1"/>
          </p:cNvGrpSpPr>
          <p:nvPr/>
        </p:nvGrpSpPr>
        <p:grpSpPr bwMode="auto">
          <a:xfrm>
            <a:off x="2883799" y="3394227"/>
            <a:ext cx="548882" cy="454186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537210" y="3971840"/>
            <a:ext cx="1242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FFF"/>
                </a:solidFill>
                <a:latin typeface="Impact" pitchFamily="34" charset="0"/>
              </a:rPr>
              <a:t>keyword</a:t>
            </a:r>
            <a:endParaRPr lang="zh-CN" altLang="en-US" sz="2000" dirty="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55" name="Text Box 11"/>
          <p:cNvSpPr txBox="1">
            <a:spLocks noChangeArrowheads="1"/>
          </p:cNvSpPr>
          <p:nvPr/>
        </p:nvSpPr>
        <p:spPr bwMode="auto">
          <a:xfrm>
            <a:off x="6516216" y="1419622"/>
            <a:ext cx="191192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的发展存在着一个时代价值观的问题，即什么是设计？为什么而设计？围绕这个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问题不同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的时期就会形成不同的设计面貌。对于多元化对于多元化的今天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演予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设计以人性化的体验，建立起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设的地点。</a:t>
            </a:r>
            <a:endParaRPr lang="zh-CN" altLang="en-US" dirty="0"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319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44" grpId="0" animBg="1"/>
      <p:bldP spid="45" grpId="0" animBg="1"/>
      <p:bldP spid="46" grpId="0" animBg="1"/>
      <p:bldP spid="47" grpId="0" animBg="1"/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5400000">
            <a:off x="615677" y="1027186"/>
            <a:ext cx="3881214" cy="5112568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339" y="1730338"/>
            <a:ext cx="841033" cy="2560898"/>
          </a:xfrm>
          <a:prstGeom prst="rect">
            <a:avLst/>
          </a:prstGeom>
        </p:spPr>
      </p:pic>
      <p:sp>
        <p:nvSpPr>
          <p:cNvPr id="61" name="等腰三角形 60"/>
          <p:cNvSpPr/>
          <p:nvPr/>
        </p:nvSpPr>
        <p:spPr>
          <a:xfrm rot="16200000" flipH="1">
            <a:off x="4647109" y="1027187"/>
            <a:ext cx="3881214" cy="5112568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012160" y="3676162"/>
            <a:ext cx="630998" cy="630998"/>
            <a:chOff x="4219138" y="1290563"/>
            <a:chExt cx="630998" cy="630998"/>
          </a:xfrm>
        </p:grpSpPr>
        <p:sp>
          <p:nvSpPr>
            <p:cNvPr id="63" name="椭圆 62"/>
            <p:cNvSpPr/>
            <p:nvPr/>
          </p:nvSpPr>
          <p:spPr>
            <a:xfrm rot="20170909">
              <a:off x="4219138" y="1290563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" name="Freeform 15"/>
            <p:cNvSpPr>
              <a:spLocks noChangeAspect="1" noEditPoints="1"/>
            </p:cNvSpPr>
            <p:nvPr/>
          </p:nvSpPr>
          <p:spPr bwMode="auto">
            <a:xfrm>
              <a:off x="4353676" y="1474283"/>
              <a:ext cx="361922" cy="263558"/>
            </a:xfrm>
            <a:custGeom>
              <a:avLst/>
              <a:gdLst>
                <a:gd name="T0" fmla="*/ 275 w 326"/>
                <a:gd name="T1" fmla="*/ 25 h 237"/>
                <a:gd name="T2" fmla="*/ 49 w 326"/>
                <a:gd name="T3" fmla="*/ 163 h 237"/>
                <a:gd name="T4" fmla="*/ 162 w 326"/>
                <a:gd name="T5" fmla="*/ 127 h 237"/>
                <a:gd name="T6" fmla="*/ 222 w 326"/>
                <a:gd name="T7" fmla="*/ 134 h 237"/>
                <a:gd name="T8" fmla="*/ 162 w 326"/>
                <a:gd name="T9" fmla="*/ 127 h 237"/>
                <a:gd name="T10" fmla="*/ 162 w 326"/>
                <a:gd name="T11" fmla="*/ 116 h 237"/>
                <a:gd name="T12" fmla="*/ 222 w 326"/>
                <a:gd name="T13" fmla="*/ 108 h 237"/>
                <a:gd name="T14" fmla="*/ 162 w 326"/>
                <a:gd name="T15" fmla="*/ 86 h 237"/>
                <a:gd name="T16" fmla="*/ 263 w 326"/>
                <a:gd name="T17" fmla="*/ 94 h 237"/>
                <a:gd name="T18" fmla="*/ 162 w 326"/>
                <a:gd name="T19" fmla="*/ 86 h 237"/>
                <a:gd name="T20" fmla="*/ 162 w 326"/>
                <a:gd name="T21" fmla="*/ 74 h 237"/>
                <a:gd name="T22" fmla="*/ 263 w 326"/>
                <a:gd name="T23" fmla="*/ 66 h 237"/>
                <a:gd name="T24" fmla="*/ 162 w 326"/>
                <a:gd name="T25" fmla="*/ 45 h 237"/>
                <a:gd name="T26" fmla="*/ 263 w 326"/>
                <a:gd name="T27" fmla="*/ 53 h 237"/>
                <a:gd name="T28" fmla="*/ 162 w 326"/>
                <a:gd name="T29" fmla="*/ 45 h 237"/>
                <a:gd name="T30" fmla="*/ 93 w 326"/>
                <a:gd name="T31" fmla="*/ 43 h 237"/>
                <a:gd name="T32" fmla="*/ 91 w 326"/>
                <a:gd name="T33" fmla="*/ 44 h 237"/>
                <a:gd name="T34" fmla="*/ 90 w 326"/>
                <a:gd name="T35" fmla="*/ 44 h 237"/>
                <a:gd name="T36" fmla="*/ 89 w 326"/>
                <a:gd name="T37" fmla="*/ 45 h 237"/>
                <a:gd name="T38" fmla="*/ 88 w 326"/>
                <a:gd name="T39" fmla="*/ 45 h 237"/>
                <a:gd name="T40" fmla="*/ 88 w 326"/>
                <a:gd name="T41" fmla="*/ 45 h 237"/>
                <a:gd name="T42" fmla="*/ 87 w 326"/>
                <a:gd name="T43" fmla="*/ 46 h 237"/>
                <a:gd name="T44" fmla="*/ 87 w 326"/>
                <a:gd name="T45" fmla="*/ 46 h 237"/>
                <a:gd name="T46" fmla="*/ 86 w 326"/>
                <a:gd name="T47" fmla="*/ 47 h 237"/>
                <a:gd name="T48" fmla="*/ 85 w 326"/>
                <a:gd name="T49" fmla="*/ 47 h 237"/>
                <a:gd name="T50" fmla="*/ 85 w 326"/>
                <a:gd name="T51" fmla="*/ 47 h 237"/>
                <a:gd name="T52" fmla="*/ 84 w 326"/>
                <a:gd name="T53" fmla="*/ 48 h 237"/>
                <a:gd name="T54" fmla="*/ 84 w 326"/>
                <a:gd name="T55" fmla="*/ 48 h 237"/>
                <a:gd name="T56" fmla="*/ 83 w 326"/>
                <a:gd name="T57" fmla="*/ 49 h 237"/>
                <a:gd name="T58" fmla="*/ 83 w 326"/>
                <a:gd name="T59" fmla="*/ 49 h 237"/>
                <a:gd name="T60" fmla="*/ 82 w 326"/>
                <a:gd name="T61" fmla="*/ 50 h 237"/>
                <a:gd name="T62" fmla="*/ 82 w 326"/>
                <a:gd name="T63" fmla="*/ 50 h 237"/>
                <a:gd name="T64" fmla="*/ 72 w 326"/>
                <a:gd name="T65" fmla="*/ 69 h 237"/>
                <a:gd name="T66" fmla="*/ 144 w 326"/>
                <a:gd name="T67" fmla="*/ 105 h 237"/>
                <a:gd name="T68" fmla="*/ 93 w 326"/>
                <a:gd name="T69" fmla="*/ 43 h 237"/>
                <a:gd name="T70" fmla="*/ 80 w 326"/>
                <a:gd name="T71" fmla="*/ 69 h 237"/>
                <a:gd name="T72" fmla="*/ 106 w 326"/>
                <a:gd name="T73" fmla="*/ 102 h 237"/>
                <a:gd name="T74" fmla="*/ 132 w 326"/>
                <a:gd name="T75" fmla="*/ 71 h 237"/>
                <a:gd name="T76" fmla="*/ 113 w 326"/>
                <a:gd name="T77" fmla="*/ 64 h 237"/>
                <a:gd name="T78" fmla="*/ 109 w 326"/>
                <a:gd name="T79" fmla="*/ 72 h 237"/>
                <a:gd name="T80" fmla="*/ 106 w 326"/>
                <a:gd name="T81" fmla="*/ 72 h 237"/>
                <a:gd name="T82" fmla="*/ 116 w 326"/>
                <a:gd name="T83" fmla="*/ 77 h 237"/>
                <a:gd name="T84" fmla="*/ 116 w 326"/>
                <a:gd name="T85" fmla="*/ 84 h 237"/>
                <a:gd name="T86" fmla="*/ 116 w 326"/>
                <a:gd name="T87" fmla="*/ 77 h 237"/>
                <a:gd name="T88" fmla="*/ 91 w 326"/>
                <a:gd name="T89" fmla="*/ 81 h 237"/>
                <a:gd name="T90" fmla="*/ 98 w 326"/>
                <a:gd name="T91" fmla="*/ 81 h 237"/>
                <a:gd name="T92" fmla="*/ 148 w 326"/>
                <a:gd name="T93" fmla="*/ 149 h 237"/>
                <a:gd name="T94" fmla="*/ 93 w 326"/>
                <a:gd name="T95" fmla="*/ 142 h 237"/>
                <a:gd name="T96" fmla="*/ 63 w 326"/>
                <a:gd name="T97" fmla="*/ 149 h 237"/>
                <a:gd name="T98" fmla="*/ 145 w 326"/>
                <a:gd name="T99" fmla="*/ 199 h 237"/>
                <a:gd name="T100" fmla="*/ 191 w 326"/>
                <a:gd name="T101" fmla="*/ 219 h 237"/>
                <a:gd name="T102" fmla="*/ 145 w 326"/>
                <a:gd name="T103" fmla="*/ 199 h 237"/>
                <a:gd name="T104" fmla="*/ 26 w 326"/>
                <a:gd name="T105" fmla="*/ 24 h 237"/>
                <a:gd name="T106" fmla="*/ 43 w 326"/>
                <a:gd name="T107" fmla="*/ 182 h 237"/>
                <a:gd name="T108" fmla="*/ 0 w 326"/>
                <a:gd name="T109" fmla="*/ 216 h 237"/>
                <a:gd name="T110" fmla="*/ 326 w 326"/>
                <a:gd name="T111" fmla="*/ 237 h 237"/>
                <a:gd name="T112" fmla="*/ 279 w 326"/>
                <a:gd name="T113" fmla="*/ 182 h 237"/>
                <a:gd name="T114" fmla="*/ 298 w 326"/>
                <a:gd name="T115" fmla="*/ 24 h 237"/>
                <a:gd name="T116" fmla="*/ 50 w 326"/>
                <a:gd name="T11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37">
                  <a:moveTo>
                    <a:pt x="49" y="25"/>
                  </a:moveTo>
                  <a:cubicBezTo>
                    <a:pt x="275" y="25"/>
                    <a:pt x="275" y="25"/>
                    <a:pt x="275" y="25"/>
                  </a:cubicBezTo>
                  <a:cubicBezTo>
                    <a:pt x="275" y="163"/>
                    <a:pt x="275" y="163"/>
                    <a:pt x="275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25"/>
                    <a:pt x="49" y="25"/>
                    <a:pt x="49" y="25"/>
                  </a:cubicBezTo>
                  <a:close/>
                  <a:moveTo>
                    <a:pt x="162" y="127"/>
                  </a:moveTo>
                  <a:cubicBezTo>
                    <a:pt x="162" y="134"/>
                    <a:pt x="162" y="134"/>
                    <a:pt x="16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27"/>
                    <a:pt x="222" y="127"/>
                    <a:pt x="222" y="127"/>
                  </a:cubicBezTo>
                  <a:cubicBezTo>
                    <a:pt x="162" y="127"/>
                    <a:pt x="162" y="127"/>
                    <a:pt x="162" y="127"/>
                  </a:cubicBezTo>
                  <a:close/>
                  <a:moveTo>
                    <a:pt x="162" y="108"/>
                  </a:moveTo>
                  <a:cubicBezTo>
                    <a:pt x="162" y="116"/>
                    <a:pt x="162" y="116"/>
                    <a:pt x="162" y="116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62" y="86"/>
                  </a:moveTo>
                  <a:cubicBezTo>
                    <a:pt x="162" y="94"/>
                    <a:pt x="162" y="94"/>
                    <a:pt x="162" y="94"/>
                  </a:cubicBezTo>
                  <a:cubicBezTo>
                    <a:pt x="263" y="94"/>
                    <a:pt x="263" y="94"/>
                    <a:pt x="263" y="94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162" y="86"/>
                    <a:pt x="162" y="86"/>
                    <a:pt x="162" y="86"/>
                  </a:cubicBezTo>
                  <a:close/>
                  <a:moveTo>
                    <a:pt x="162" y="66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263" y="74"/>
                    <a:pt x="263" y="74"/>
                    <a:pt x="263" y="74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162" y="66"/>
                    <a:pt x="162" y="66"/>
                    <a:pt x="162" y="66"/>
                  </a:cubicBezTo>
                  <a:close/>
                  <a:moveTo>
                    <a:pt x="162" y="45"/>
                  </a:moveTo>
                  <a:cubicBezTo>
                    <a:pt x="162" y="53"/>
                    <a:pt x="162" y="53"/>
                    <a:pt x="162" y="53"/>
                  </a:cubicBezTo>
                  <a:cubicBezTo>
                    <a:pt x="263" y="53"/>
                    <a:pt x="263" y="53"/>
                    <a:pt x="263" y="53"/>
                  </a:cubicBezTo>
                  <a:cubicBezTo>
                    <a:pt x="263" y="45"/>
                    <a:pt x="263" y="45"/>
                    <a:pt x="263" y="45"/>
                  </a:cubicBezTo>
                  <a:cubicBezTo>
                    <a:pt x="162" y="45"/>
                    <a:pt x="162" y="45"/>
                    <a:pt x="162" y="45"/>
                  </a:cubicBezTo>
                  <a:close/>
                  <a:moveTo>
                    <a:pt x="93" y="43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2" y="43"/>
                    <a:pt x="91" y="43"/>
                    <a:pt x="91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44"/>
                    <a:pt x="90" y="44"/>
                    <a:pt x="90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0" y="44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6"/>
                    <a:pt x="86" y="46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8"/>
                    <a:pt x="85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7" y="55"/>
                    <a:pt x="73" y="62"/>
                    <a:pt x="72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81"/>
                    <a:pt x="82" y="98"/>
                    <a:pt x="66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51" y="82"/>
                    <a:pt x="142" y="39"/>
                    <a:pt x="106" y="40"/>
                  </a:cubicBezTo>
                  <a:cubicBezTo>
                    <a:pt x="101" y="40"/>
                    <a:pt x="97" y="41"/>
                    <a:pt x="93" y="43"/>
                  </a:cubicBezTo>
                  <a:close/>
                  <a:moveTo>
                    <a:pt x="80" y="71"/>
                  </a:moveTo>
                  <a:cubicBezTo>
                    <a:pt x="80" y="71"/>
                    <a:pt x="80" y="70"/>
                    <a:pt x="80" y="69"/>
                  </a:cubicBezTo>
                  <a:cubicBezTo>
                    <a:pt x="80" y="71"/>
                    <a:pt x="79" y="73"/>
                    <a:pt x="79" y="75"/>
                  </a:cubicBezTo>
                  <a:cubicBezTo>
                    <a:pt x="79" y="90"/>
                    <a:pt x="91" y="102"/>
                    <a:pt x="106" y="102"/>
                  </a:cubicBezTo>
                  <a:cubicBezTo>
                    <a:pt x="120" y="102"/>
                    <a:pt x="132" y="90"/>
                    <a:pt x="132" y="75"/>
                  </a:cubicBezTo>
                  <a:cubicBezTo>
                    <a:pt x="132" y="74"/>
                    <a:pt x="132" y="72"/>
                    <a:pt x="132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80" y="71"/>
                    <a:pt x="80" y="71"/>
                    <a:pt x="80" y="71"/>
                  </a:cubicBezTo>
                  <a:close/>
                  <a:moveTo>
                    <a:pt x="116" y="77"/>
                  </a:moveTo>
                  <a:cubicBezTo>
                    <a:pt x="114" y="77"/>
                    <a:pt x="112" y="79"/>
                    <a:pt x="112" y="81"/>
                  </a:cubicBezTo>
                  <a:cubicBezTo>
                    <a:pt x="112" y="83"/>
                    <a:pt x="114" y="84"/>
                    <a:pt x="116" y="84"/>
                  </a:cubicBezTo>
                  <a:cubicBezTo>
                    <a:pt x="118" y="84"/>
                    <a:pt x="120" y="83"/>
                    <a:pt x="120" y="81"/>
                  </a:cubicBezTo>
                  <a:cubicBezTo>
                    <a:pt x="120" y="79"/>
                    <a:pt x="118" y="77"/>
                    <a:pt x="116" y="77"/>
                  </a:cubicBezTo>
                  <a:close/>
                  <a:moveTo>
                    <a:pt x="95" y="77"/>
                  </a:moveTo>
                  <a:cubicBezTo>
                    <a:pt x="93" y="77"/>
                    <a:pt x="91" y="79"/>
                    <a:pt x="91" y="81"/>
                  </a:cubicBezTo>
                  <a:cubicBezTo>
                    <a:pt x="91" y="83"/>
                    <a:pt x="93" y="84"/>
                    <a:pt x="95" y="84"/>
                  </a:cubicBezTo>
                  <a:cubicBezTo>
                    <a:pt x="97" y="84"/>
                    <a:pt x="98" y="83"/>
                    <a:pt x="98" y="81"/>
                  </a:cubicBezTo>
                  <a:cubicBezTo>
                    <a:pt x="98" y="79"/>
                    <a:pt x="97" y="77"/>
                    <a:pt x="95" y="77"/>
                  </a:cubicBezTo>
                  <a:close/>
                  <a:moveTo>
                    <a:pt x="148" y="149"/>
                  </a:moveTo>
                  <a:cubicBezTo>
                    <a:pt x="147" y="129"/>
                    <a:pt x="135" y="112"/>
                    <a:pt x="118" y="107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76" y="112"/>
                    <a:pt x="64" y="129"/>
                    <a:pt x="63" y="149"/>
                  </a:cubicBezTo>
                  <a:cubicBezTo>
                    <a:pt x="148" y="149"/>
                    <a:pt x="148" y="149"/>
                    <a:pt x="148" y="149"/>
                  </a:cubicBezTo>
                  <a:close/>
                  <a:moveTo>
                    <a:pt x="145" y="199"/>
                  </a:moveTo>
                  <a:cubicBezTo>
                    <a:pt x="179" y="199"/>
                    <a:pt x="179" y="199"/>
                    <a:pt x="179" y="199"/>
                  </a:cubicBezTo>
                  <a:cubicBezTo>
                    <a:pt x="191" y="219"/>
                    <a:pt x="191" y="219"/>
                    <a:pt x="191" y="219"/>
                  </a:cubicBezTo>
                  <a:cubicBezTo>
                    <a:pt x="134" y="219"/>
                    <a:pt x="134" y="219"/>
                    <a:pt x="134" y="219"/>
                  </a:cubicBezTo>
                  <a:cubicBezTo>
                    <a:pt x="145" y="199"/>
                    <a:pt x="145" y="199"/>
                    <a:pt x="145" y="199"/>
                  </a:cubicBezTo>
                  <a:close/>
                  <a:moveTo>
                    <a:pt x="50" y="0"/>
                  </a:moveTo>
                  <a:cubicBezTo>
                    <a:pt x="37" y="0"/>
                    <a:pt x="26" y="11"/>
                    <a:pt x="26" y="24"/>
                  </a:cubicBezTo>
                  <a:cubicBezTo>
                    <a:pt x="26" y="159"/>
                    <a:pt x="26" y="159"/>
                    <a:pt x="26" y="159"/>
                  </a:cubicBezTo>
                  <a:cubicBezTo>
                    <a:pt x="26" y="170"/>
                    <a:pt x="33" y="179"/>
                    <a:pt x="43" y="182"/>
                  </a:cubicBezTo>
                  <a:cubicBezTo>
                    <a:pt x="43" y="182"/>
                    <a:pt x="43" y="182"/>
                    <a:pt x="43" y="18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326" y="237"/>
                    <a:pt x="326" y="237"/>
                    <a:pt x="326" y="237"/>
                  </a:cubicBezTo>
                  <a:cubicBezTo>
                    <a:pt x="326" y="216"/>
                    <a:pt x="326" y="216"/>
                    <a:pt x="326" y="216"/>
                  </a:cubicBezTo>
                  <a:cubicBezTo>
                    <a:pt x="279" y="182"/>
                    <a:pt x="279" y="182"/>
                    <a:pt x="279" y="182"/>
                  </a:cubicBezTo>
                  <a:cubicBezTo>
                    <a:pt x="290" y="180"/>
                    <a:pt x="298" y="170"/>
                    <a:pt x="298" y="159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298" y="11"/>
                    <a:pt x="287" y="0"/>
                    <a:pt x="274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012160" y="2813696"/>
            <a:ext cx="630998" cy="630998"/>
            <a:chOff x="5051213" y="1952593"/>
            <a:chExt cx="630998" cy="630998"/>
          </a:xfrm>
        </p:grpSpPr>
        <p:sp>
          <p:nvSpPr>
            <p:cNvPr id="66" name="椭圆 65"/>
            <p:cNvSpPr/>
            <p:nvPr/>
          </p:nvSpPr>
          <p:spPr>
            <a:xfrm rot="20170909">
              <a:off x="5051213" y="1952593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" name="Freeform 21"/>
            <p:cNvSpPr>
              <a:spLocks noChangeAspect="1" noEditPoints="1"/>
            </p:cNvSpPr>
            <p:nvPr/>
          </p:nvSpPr>
          <p:spPr bwMode="auto">
            <a:xfrm>
              <a:off x="5226779" y="2136692"/>
              <a:ext cx="279866" cy="262800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40086" y="3676162"/>
            <a:ext cx="630998" cy="630998"/>
            <a:chOff x="5051213" y="2960993"/>
            <a:chExt cx="630998" cy="630998"/>
          </a:xfrm>
        </p:grpSpPr>
        <p:sp>
          <p:nvSpPr>
            <p:cNvPr id="69" name="椭圆 68"/>
            <p:cNvSpPr/>
            <p:nvPr/>
          </p:nvSpPr>
          <p:spPr>
            <a:xfrm rot="20170909">
              <a:off x="5051213" y="2960993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Freeform 26"/>
            <p:cNvSpPr>
              <a:spLocks noChangeAspect="1" noEditPoints="1"/>
            </p:cNvSpPr>
            <p:nvPr/>
          </p:nvSpPr>
          <p:spPr bwMode="auto">
            <a:xfrm>
              <a:off x="5252481" y="3141502"/>
              <a:ext cx="228462" cy="270000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440086" y="2850991"/>
            <a:ext cx="630998" cy="630998"/>
            <a:chOff x="4219772" y="3641122"/>
            <a:chExt cx="630998" cy="630998"/>
          </a:xfrm>
        </p:grpSpPr>
        <p:sp>
          <p:nvSpPr>
            <p:cNvPr id="72" name="椭圆 71"/>
            <p:cNvSpPr/>
            <p:nvPr/>
          </p:nvSpPr>
          <p:spPr>
            <a:xfrm rot="20170909">
              <a:off x="4219772" y="3641122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" name="Freeform 31"/>
            <p:cNvSpPr>
              <a:spLocks noChangeAspect="1" noEditPoints="1"/>
            </p:cNvSpPr>
            <p:nvPr/>
          </p:nvSpPr>
          <p:spPr bwMode="auto">
            <a:xfrm>
              <a:off x="4410676" y="3808945"/>
              <a:ext cx="249189" cy="295352"/>
            </a:xfrm>
            <a:custGeom>
              <a:avLst/>
              <a:gdLst>
                <a:gd name="T0" fmla="*/ 203 w 235"/>
                <a:gd name="T1" fmla="*/ 0 h 279"/>
                <a:gd name="T2" fmla="*/ 235 w 235"/>
                <a:gd name="T3" fmla="*/ 211 h 279"/>
                <a:gd name="T4" fmla="*/ 205 w 235"/>
                <a:gd name="T5" fmla="*/ 247 h 279"/>
                <a:gd name="T6" fmla="*/ 32 w 235"/>
                <a:gd name="T7" fmla="*/ 279 h 279"/>
                <a:gd name="T8" fmla="*/ 0 w 235"/>
                <a:gd name="T9" fmla="*/ 68 h 279"/>
                <a:gd name="T10" fmla="*/ 31 w 235"/>
                <a:gd name="T11" fmla="*/ 32 h 279"/>
                <a:gd name="T12" fmla="*/ 205 w 235"/>
                <a:gd name="T13" fmla="*/ 196 h 279"/>
                <a:gd name="T14" fmla="*/ 214 w 235"/>
                <a:gd name="T15" fmla="*/ 27 h 279"/>
                <a:gd name="T16" fmla="*/ 52 w 235"/>
                <a:gd name="T17" fmla="*/ 36 h 279"/>
                <a:gd name="T18" fmla="*/ 205 w 235"/>
                <a:gd name="T19" fmla="*/ 68 h 279"/>
                <a:gd name="T20" fmla="*/ 103 w 235"/>
                <a:gd name="T21" fmla="*/ 78 h 279"/>
                <a:gd name="T22" fmla="*/ 65 w 235"/>
                <a:gd name="T23" fmla="*/ 117 h 279"/>
                <a:gd name="T24" fmla="*/ 103 w 235"/>
                <a:gd name="T25" fmla="*/ 156 h 279"/>
                <a:gd name="T26" fmla="*/ 142 w 235"/>
                <a:gd name="T27" fmla="*/ 117 h 279"/>
                <a:gd name="T28" fmla="*/ 103 w 235"/>
                <a:gd name="T29" fmla="*/ 78 h 279"/>
                <a:gd name="T30" fmla="*/ 93 w 235"/>
                <a:gd name="T31" fmla="*/ 214 h 279"/>
                <a:gd name="T32" fmla="*/ 112 w 235"/>
                <a:gd name="T33" fmla="*/ 214 h 279"/>
                <a:gd name="T34" fmla="*/ 107 w 235"/>
                <a:gd name="T35" fmla="*/ 171 h 279"/>
                <a:gd name="T36" fmla="*/ 98 w 235"/>
                <a:gd name="T37" fmla="*/ 171 h 279"/>
                <a:gd name="T38" fmla="*/ 119 w 235"/>
                <a:gd name="T39" fmla="*/ 159 h 279"/>
                <a:gd name="T40" fmla="*/ 118 w 235"/>
                <a:gd name="T41" fmla="*/ 214 h 279"/>
                <a:gd name="T42" fmla="*/ 119 w 235"/>
                <a:gd name="T43" fmla="*/ 159 h 279"/>
                <a:gd name="T44" fmla="*/ 96 w 235"/>
                <a:gd name="T45" fmla="*/ 170 h 279"/>
                <a:gd name="T46" fmla="*/ 47 w 235"/>
                <a:gd name="T47" fmla="*/ 214 h 279"/>
                <a:gd name="T48" fmla="*/ 108 w 235"/>
                <a:gd name="T49" fmla="*/ 103 h 279"/>
                <a:gd name="T50" fmla="*/ 70 w 235"/>
                <a:gd name="T51" fmla="*/ 111 h 279"/>
                <a:gd name="T52" fmla="*/ 79 w 235"/>
                <a:gd name="T53" fmla="*/ 141 h 279"/>
                <a:gd name="T54" fmla="*/ 127 w 235"/>
                <a:gd name="T55" fmla="*/ 141 h 279"/>
                <a:gd name="T56" fmla="*/ 136 w 235"/>
                <a:gd name="T57" fmla="*/ 110 h 279"/>
                <a:gd name="T58" fmla="*/ 108 w 235"/>
                <a:gd name="T59" fmla="*/ 103 h 279"/>
                <a:gd name="T60" fmla="*/ 22 w 235"/>
                <a:gd name="T61" fmla="*/ 232 h 279"/>
                <a:gd name="T62" fmla="*/ 184 w 235"/>
                <a:gd name="T63" fmla="*/ 6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279">
                  <a:moveTo>
                    <a:pt x="63" y="0"/>
                  </a:moveTo>
                  <a:cubicBezTo>
                    <a:pt x="203" y="0"/>
                    <a:pt x="203" y="0"/>
                    <a:pt x="203" y="0"/>
                  </a:cubicBezTo>
                  <a:cubicBezTo>
                    <a:pt x="221" y="0"/>
                    <a:pt x="235" y="14"/>
                    <a:pt x="235" y="32"/>
                  </a:cubicBezTo>
                  <a:cubicBezTo>
                    <a:pt x="235" y="211"/>
                    <a:pt x="235" y="211"/>
                    <a:pt x="235" y="211"/>
                  </a:cubicBezTo>
                  <a:cubicBezTo>
                    <a:pt x="235" y="228"/>
                    <a:pt x="222" y="242"/>
                    <a:pt x="205" y="243"/>
                  </a:cubicBezTo>
                  <a:cubicBezTo>
                    <a:pt x="205" y="247"/>
                    <a:pt x="205" y="247"/>
                    <a:pt x="205" y="247"/>
                  </a:cubicBezTo>
                  <a:cubicBezTo>
                    <a:pt x="205" y="265"/>
                    <a:pt x="190" y="279"/>
                    <a:pt x="173" y="279"/>
                  </a:cubicBezTo>
                  <a:cubicBezTo>
                    <a:pt x="32" y="279"/>
                    <a:pt x="32" y="279"/>
                    <a:pt x="32" y="279"/>
                  </a:cubicBezTo>
                  <a:cubicBezTo>
                    <a:pt x="15" y="279"/>
                    <a:pt x="0" y="265"/>
                    <a:pt x="0" y="24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51"/>
                    <a:pt x="14" y="37"/>
                    <a:pt x="31" y="36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14"/>
                    <a:pt x="45" y="0"/>
                    <a:pt x="63" y="0"/>
                  </a:cubicBezTo>
                  <a:close/>
                  <a:moveTo>
                    <a:pt x="205" y="196"/>
                  </a:moveTo>
                  <a:cubicBezTo>
                    <a:pt x="214" y="196"/>
                    <a:pt x="214" y="196"/>
                    <a:pt x="214" y="196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90" y="36"/>
                    <a:pt x="205" y="50"/>
                    <a:pt x="205" y="68"/>
                  </a:cubicBezTo>
                  <a:cubicBezTo>
                    <a:pt x="205" y="196"/>
                    <a:pt x="205" y="196"/>
                    <a:pt x="205" y="196"/>
                  </a:cubicBezTo>
                  <a:close/>
                  <a:moveTo>
                    <a:pt x="103" y="78"/>
                  </a:moveTo>
                  <a:cubicBezTo>
                    <a:pt x="93" y="78"/>
                    <a:pt x="83" y="83"/>
                    <a:pt x="76" y="90"/>
                  </a:cubicBezTo>
                  <a:cubicBezTo>
                    <a:pt x="69" y="97"/>
                    <a:pt x="65" y="106"/>
                    <a:pt x="65" y="117"/>
                  </a:cubicBezTo>
                  <a:cubicBezTo>
                    <a:pt x="65" y="128"/>
                    <a:pt x="69" y="138"/>
                    <a:pt x="76" y="145"/>
                  </a:cubicBezTo>
                  <a:cubicBezTo>
                    <a:pt x="83" y="152"/>
                    <a:pt x="93" y="156"/>
                    <a:pt x="103" y="156"/>
                  </a:cubicBezTo>
                  <a:cubicBezTo>
                    <a:pt x="114" y="156"/>
                    <a:pt x="124" y="152"/>
                    <a:pt x="131" y="145"/>
                  </a:cubicBezTo>
                  <a:cubicBezTo>
                    <a:pt x="138" y="138"/>
                    <a:pt x="142" y="128"/>
                    <a:pt x="142" y="117"/>
                  </a:cubicBezTo>
                  <a:cubicBezTo>
                    <a:pt x="142" y="106"/>
                    <a:pt x="138" y="97"/>
                    <a:pt x="131" y="90"/>
                  </a:cubicBezTo>
                  <a:cubicBezTo>
                    <a:pt x="124" y="83"/>
                    <a:pt x="114" y="78"/>
                    <a:pt x="103" y="78"/>
                  </a:cubicBezTo>
                  <a:close/>
                  <a:moveTo>
                    <a:pt x="102" y="173"/>
                  </a:moveTo>
                  <a:cubicBezTo>
                    <a:pt x="93" y="214"/>
                    <a:pt x="93" y="214"/>
                    <a:pt x="93" y="214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12" y="214"/>
                    <a:pt x="112" y="214"/>
                    <a:pt x="112" y="214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7" y="171"/>
                    <a:pt x="107" y="171"/>
                    <a:pt x="107" y="171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102" y="173"/>
                    <a:pt x="102" y="173"/>
                    <a:pt x="102" y="173"/>
                  </a:cubicBezTo>
                  <a:close/>
                  <a:moveTo>
                    <a:pt x="119" y="159"/>
                  </a:moveTo>
                  <a:cubicBezTo>
                    <a:pt x="109" y="170"/>
                    <a:pt x="109" y="170"/>
                    <a:pt x="109" y="170"/>
                  </a:cubicBezTo>
                  <a:cubicBezTo>
                    <a:pt x="118" y="214"/>
                    <a:pt x="118" y="214"/>
                    <a:pt x="118" y="214"/>
                  </a:cubicBezTo>
                  <a:cubicBezTo>
                    <a:pt x="158" y="214"/>
                    <a:pt x="158" y="214"/>
                    <a:pt x="158" y="214"/>
                  </a:cubicBezTo>
                  <a:cubicBezTo>
                    <a:pt x="157" y="188"/>
                    <a:pt x="141" y="166"/>
                    <a:pt x="119" y="159"/>
                  </a:cubicBezTo>
                  <a:close/>
                  <a:moveTo>
                    <a:pt x="87" y="214"/>
                  </a:moveTo>
                  <a:cubicBezTo>
                    <a:pt x="96" y="170"/>
                    <a:pt x="96" y="170"/>
                    <a:pt x="96" y="170"/>
                  </a:cubicBezTo>
                  <a:cubicBezTo>
                    <a:pt x="86" y="159"/>
                    <a:pt x="86" y="159"/>
                    <a:pt x="86" y="159"/>
                  </a:cubicBezTo>
                  <a:cubicBezTo>
                    <a:pt x="64" y="166"/>
                    <a:pt x="48" y="188"/>
                    <a:pt x="47" y="214"/>
                  </a:cubicBezTo>
                  <a:cubicBezTo>
                    <a:pt x="87" y="214"/>
                    <a:pt x="87" y="214"/>
                    <a:pt x="87" y="214"/>
                  </a:cubicBezTo>
                  <a:close/>
                  <a:moveTo>
                    <a:pt x="108" y="103"/>
                  </a:moveTo>
                  <a:cubicBezTo>
                    <a:pt x="107" y="103"/>
                    <a:pt x="107" y="103"/>
                    <a:pt x="106" y="104"/>
                  </a:cubicBezTo>
                  <a:cubicBezTo>
                    <a:pt x="93" y="110"/>
                    <a:pt x="77" y="111"/>
                    <a:pt x="70" y="111"/>
                  </a:cubicBezTo>
                  <a:cubicBezTo>
                    <a:pt x="70" y="113"/>
                    <a:pt x="69" y="115"/>
                    <a:pt x="69" y="117"/>
                  </a:cubicBezTo>
                  <a:cubicBezTo>
                    <a:pt x="69" y="126"/>
                    <a:pt x="73" y="135"/>
                    <a:pt x="79" y="141"/>
                  </a:cubicBezTo>
                  <a:cubicBezTo>
                    <a:pt x="85" y="147"/>
                    <a:pt x="94" y="151"/>
                    <a:pt x="103" y="151"/>
                  </a:cubicBezTo>
                  <a:cubicBezTo>
                    <a:pt x="113" y="151"/>
                    <a:pt x="121" y="147"/>
                    <a:pt x="127" y="141"/>
                  </a:cubicBezTo>
                  <a:cubicBezTo>
                    <a:pt x="133" y="135"/>
                    <a:pt x="137" y="126"/>
                    <a:pt x="137" y="117"/>
                  </a:cubicBezTo>
                  <a:cubicBezTo>
                    <a:pt x="137" y="115"/>
                    <a:pt x="137" y="112"/>
                    <a:pt x="136" y="110"/>
                  </a:cubicBezTo>
                  <a:cubicBezTo>
                    <a:pt x="133" y="110"/>
                    <a:pt x="130" y="110"/>
                    <a:pt x="127" y="109"/>
                  </a:cubicBezTo>
                  <a:cubicBezTo>
                    <a:pt x="121" y="108"/>
                    <a:pt x="114" y="106"/>
                    <a:pt x="108" y="103"/>
                  </a:cubicBezTo>
                  <a:close/>
                  <a:moveTo>
                    <a:pt x="22" y="63"/>
                  </a:moveTo>
                  <a:cubicBezTo>
                    <a:pt x="22" y="232"/>
                    <a:pt x="22" y="232"/>
                    <a:pt x="22" y="232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84" y="63"/>
                    <a:pt x="184" y="63"/>
                    <a:pt x="184" y="63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323528" y="288949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23528" y="371467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743698" y="288949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743698" y="371466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524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9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0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2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3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6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 animBg="1"/>
          <p:bldP spid="61" grpId="0" animBg="1"/>
          <p:bldP spid="74" grpId="0"/>
          <p:bldP spid="75" grpId="0"/>
          <p:bldP spid="76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 animBg="1"/>
          <p:bldP spid="61" grpId="0" animBg="1"/>
          <p:bldP spid="74" grpId="0"/>
          <p:bldP spid="75" grpId="0"/>
          <p:bldP spid="76" grpId="0"/>
          <p:bldP spid="7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2462AD"/>
      </a:dk2>
      <a:lt2>
        <a:srgbClr val="2462AD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5062</TotalTime>
  <Words>6304</Words>
  <Application>Microsoft Office PowerPoint</Application>
  <PresentationFormat>全屏显示(16:9)</PresentationFormat>
  <Paragraphs>358</Paragraphs>
  <Slides>41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Bodoni MT Condensed</vt:lpstr>
      <vt:lpstr>Chelsea</vt:lpstr>
      <vt:lpstr>Gill Sans</vt:lpstr>
      <vt:lpstr>HY견고딕</vt:lpstr>
      <vt:lpstr>Modern No. 20</vt:lpstr>
      <vt:lpstr>nevis Bold</vt:lpstr>
      <vt:lpstr>Open Sans</vt:lpstr>
      <vt:lpstr>华文细黑</vt:lpstr>
      <vt:lpstr>宋体</vt:lpstr>
      <vt:lpstr>微软雅黑</vt:lpstr>
      <vt:lpstr>幼圆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阳光 男孩</cp:lastModifiedBy>
  <cp:revision>995</cp:revision>
  <dcterms:created xsi:type="dcterms:W3CDTF">2013-02-20T08:47:14Z</dcterms:created>
  <dcterms:modified xsi:type="dcterms:W3CDTF">2019-07-17T13:22:56Z</dcterms:modified>
</cp:coreProperties>
</file>